
<file path=[Content_Types].xml><?xml version="1.0" encoding="utf-8"?>
<Types xmlns="http://schemas.openxmlformats.org/package/2006/content-types">
  <Default Extension="avi" ContentType="video/x-msvideo"/>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heme/themeOverride1.xml" ContentType="application/vnd.openxmlformats-officedocument.themeOverr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heme/themeOverride2.xml" ContentType="application/vnd.openxmlformats-officedocument.themeOverr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4" r:id="rId2"/>
  </p:sldMasterIdLst>
  <p:notesMasterIdLst>
    <p:notesMasterId r:id="rId38"/>
  </p:notesMasterIdLst>
  <p:sldIdLst>
    <p:sldId id="3262" r:id="rId3"/>
    <p:sldId id="363" r:id="rId4"/>
    <p:sldId id="434" r:id="rId5"/>
    <p:sldId id="258" r:id="rId6"/>
    <p:sldId id="301" r:id="rId7"/>
    <p:sldId id="3321" r:id="rId8"/>
    <p:sldId id="303" r:id="rId9"/>
    <p:sldId id="304" r:id="rId10"/>
    <p:sldId id="305" r:id="rId11"/>
    <p:sldId id="306" r:id="rId12"/>
    <p:sldId id="307" r:id="rId13"/>
    <p:sldId id="308" r:id="rId14"/>
    <p:sldId id="3312" r:id="rId15"/>
    <p:sldId id="293" r:id="rId16"/>
    <p:sldId id="294" r:id="rId17"/>
    <p:sldId id="295" r:id="rId18"/>
    <p:sldId id="296" r:id="rId19"/>
    <p:sldId id="297" r:id="rId20"/>
    <p:sldId id="298" r:id="rId21"/>
    <p:sldId id="299" r:id="rId22"/>
    <p:sldId id="300" r:id="rId23"/>
    <p:sldId id="309" r:id="rId24"/>
    <p:sldId id="310" r:id="rId25"/>
    <p:sldId id="311" r:id="rId26"/>
    <p:sldId id="312" r:id="rId27"/>
    <p:sldId id="313" r:id="rId28"/>
    <p:sldId id="3329" r:id="rId29"/>
    <p:sldId id="314" r:id="rId30"/>
    <p:sldId id="315" r:id="rId31"/>
    <p:sldId id="317" r:id="rId32"/>
    <p:sldId id="3330" r:id="rId33"/>
    <p:sldId id="3328" r:id="rId34"/>
    <p:sldId id="3320" r:id="rId35"/>
    <p:sldId id="3322" r:id="rId36"/>
    <p:sldId id="3325" r:id="rId37"/>
  </p:sldIdLst>
  <p:sldSz cx="18288000" cy="10287000"/>
  <p:notesSz cx="6858000" cy="91440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71FF"/>
    <a:srgbClr val="FFCC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38" autoAdjust="0"/>
    <p:restoredTop sz="67007" autoAdjust="0"/>
  </p:normalViewPr>
  <p:slideViewPr>
    <p:cSldViewPr>
      <p:cViewPr varScale="1">
        <p:scale>
          <a:sx n="55" d="100"/>
          <a:sy n="55" d="100"/>
        </p:scale>
        <p:origin x="1672"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gs" Target="tags/tag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48ACE1-20FF-1D46-B9F9-70B84F119515}" type="datetimeFigureOut">
              <a:rPr lang="en-US" smtClean="0"/>
              <a:t>11/13/24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07B5DB-71A9-1A48-A9D1-2E45754D88A5}" type="slidenum">
              <a:rPr lang="en-US" smtClean="0"/>
              <a:t>‹#›</a:t>
            </a:fld>
            <a:endParaRPr lang="en-US"/>
          </a:p>
        </p:txBody>
      </p:sp>
    </p:spTree>
    <p:extLst>
      <p:ext uri="{BB962C8B-B14F-4D97-AF65-F5344CB8AC3E}">
        <p14:creationId xmlns:p14="http://schemas.microsoft.com/office/powerpoint/2010/main" val="2658484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epa.gov/ghgemissions/inventory-us-greenhouse-gas-emissions-and-sink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alhealthreport.org/2019/02/08/people-of-color-and-the-poor-disproportionately-exposed-to-air-pollution-study-find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biologicaldiversity.org/programs/public_lands/energy/dirty_energy_development/oil_and_gas/gulf_oil_spill/a_deadly_toll.html"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ucsusa.org/resources/environmental-impacts-natural-gas"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ourworldindata.org/energy-acces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Hello and welcome to GBRI’s presentation for energy education. As educators, you make an important impact on the minds of the future. We want to support your mission in enhancing your students' education, especially in relation to sustainability. </a:t>
            </a:r>
            <a:endParaRPr lang="en-US" sz="1200" b="1"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B07B5DB-71A9-1A48-A9D1-2E45754D88A5}" type="slidenum">
              <a:rPr lang="en-US" smtClean="0"/>
              <a:t>1</a:t>
            </a:fld>
            <a:endParaRPr lang="en-US"/>
          </a:p>
        </p:txBody>
      </p:sp>
    </p:spTree>
    <p:extLst>
      <p:ext uri="{BB962C8B-B14F-4D97-AF65-F5344CB8AC3E}">
        <p14:creationId xmlns:p14="http://schemas.microsoft.com/office/powerpoint/2010/main" val="2546341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Encourage students to explore and discuss what life would be like without energy. They should consider how it is during a power outage if they have ever experienced one or what it’s like on a camping trip. How would they entertain themselves, learn, or contact friends without electricity? Some countries have scheduled blackouts to take pressure off their grids. What would it be like knowing that you have no energy for a scheduled hour every day? </a:t>
            </a:r>
            <a:endParaRPr lang="en-US" b="1" dirty="0">
              <a:effectLst/>
            </a:endParaRPr>
          </a:p>
          <a:p>
            <a:pPr rtl="0"/>
            <a:r>
              <a:rPr lang="en-US" sz="1200" b="0" i="0" u="none" strike="noStrike" kern="1200" dirty="0">
                <a:solidFill>
                  <a:schemeClr val="tx1"/>
                </a:solidFill>
                <a:effectLst/>
                <a:latin typeface="+mn-lt"/>
                <a:ea typeface="+mn-ea"/>
                <a:cs typeface="+mn-cs"/>
              </a:rPr>
              <a:t>While many conveniences would be lost, it would also result in the loss of life-sustaining practices.</a:t>
            </a:r>
            <a:endParaRPr lang="en-US" b="1" dirty="0">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7B5DB-71A9-1A48-A9D1-2E45754D8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3892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chances of electricity disappearing overnight are slim, but a continued dependence on nonrenewable energy sources will inevitably lead to a depletion of these sources. When something valuable begins to run out, what tends to happen?</a:t>
            </a:r>
            <a:endParaRPr lang="en-US" b="1" dirty="0">
              <a:effectLst/>
            </a:endParaRPr>
          </a:p>
          <a:p>
            <a:pPr rtl="0"/>
            <a:r>
              <a:rPr lang="en-US" sz="1200" b="0" i="0" u="none" strike="noStrike" kern="1200" dirty="0">
                <a:solidFill>
                  <a:schemeClr val="tx1"/>
                </a:solidFill>
                <a:effectLst/>
                <a:latin typeface="+mn-lt"/>
                <a:ea typeface="+mn-ea"/>
                <a:cs typeface="+mn-cs"/>
              </a:rPr>
              <a:t>Resources in high demand and low supply tend to increase in price. Electricity and gas are always in high demand since they power so many aspects of life, so if their supplies start to fall, their prices are likely to rise. This would result in many individuals being unable to afford the energy sources that they need to survive.</a:t>
            </a:r>
            <a:endParaRPr lang="en-US" b="1" dirty="0">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7B5DB-71A9-1A48-A9D1-2E45754D8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6263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It is estimated that the average American family pays $2,200 a year for utilities linked to energy usage. Since these utilities are necessary for life, they are often prioritized, and for families with financial restrictions, prioritizing these payments can result in neglecting other important needs. For example, it is pointless to buy groceries if you don't have electricity to run your fridge and keep them cool, so families that have a tight budget may purchase less food in order to afford their utility costs.</a:t>
            </a:r>
            <a:endParaRPr lang="en-US" b="1" dirty="0">
              <a:effectLst/>
            </a:endParaRPr>
          </a:p>
          <a:p>
            <a:pPr rtl="0"/>
            <a:r>
              <a:rPr lang="en-US" sz="1200" b="0" i="0" u="none" strike="noStrike" kern="1200" dirty="0">
                <a:solidFill>
                  <a:schemeClr val="tx1"/>
                </a:solidFill>
                <a:effectLst/>
                <a:latin typeface="+mn-lt"/>
                <a:ea typeface="+mn-ea"/>
                <a:cs typeface="+mn-cs"/>
              </a:rPr>
              <a:t>If energy prices increase, then more families will be faced with these difficult decisions, and quality of life could decrease for numerous individuals.</a:t>
            </a:r>
            <a:endParaRPr lang="en-US" b="1" dirty="0">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7B5DB-71A9-1A48-A9D1-2E45754D8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641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Why Do We Need Energy &amp; What Are The Current Complications?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7B5DB-71A9-1A48-A9D1-2E45754D8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435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 order to understand the complications, we may have to look at some basics. The important context here is that atoms are invisible building blocks of life that have three key parts. These are the protons, neutrons, and electrons. These electrons can be removed, and, in simple terms, this change creates energy. This leads us to our next point, how energy travels.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7B5DB-71A9-1A48-A9D1-2E45754D8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032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Power Plants use turbines powered by the energy sources discussed prior to turn magnets that push and pull electrons in a machine known as a generator. The result of this process is electricity, and this electricity is transported through various power lines and transformers before it reaches the sectors where it is used.</a:t>
            </a:r>
            <a:endParaRPr lang="en-US" b="1" dirty="0">
              <a:effectLst/>
            </a:endParaRPr>
          </a:p>
          <a:p>
            <a:pPr rtl="0"/>
            <a:r>
              <a:rPr lang="en-US" sz="1200" b="0" i="0" u="none" strike="noStrike" kern="1200" dirty="0">
                <a:solidFill>
                  <a:schemeClr val="tx1"/>
                </a:solidFill>
                <a:effectLst/>
                <a:latin typeface="+mn-lt"/>
                <a:ea typeface="+mn-ea"/>
                <a:cs typeface="+mn-cs"/>
              </a:rPr>
              <a:t>During this process, electricity is lost in undesired transformations, regardless of all the resources that were needed to create it. This is just one of the complications that exists within the current systems of energy production and use.</a:t>
            </a:r>
          </a:p>
          <a:p>
            <a:pPr rtl="0"/>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We have created short video that shows how electricity is generated and hot it travels to your homes and schools.  </a:t>
            </a:r>
          </a:p>
          <a:p>
            <a:pPr rtl="0"/>
            <a:endParaRPr lang="en-US" b="1" dirty="0">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7B5DB-71A9-1A48-A9D1-2E45754D8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5698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Where do you think electricity is lost?</a:t>
            </a:r>
            <a:endParaRPr lang="en-US" b="1" dirty="0">
              <a:effectLst/>
            </a:endParaRPr>
          </a:p>
          <a:p>
            <a:pPr rtl="0"/>
            <a:r>
              <a:rPr lang="en-US" sz="1200" b="0" i="0" u="none" strike="noStrike" kern="1200" dirty="0">
                <a:solidFill>
                  <a:schemeClr val="tx1"/>
                </a:solidFill>
                <a:effectLst/>
                <a:latin typeface="+mn-lt"/>
                <a:ea typeface="+mn-ea"/>
                <a:cs typeface="+mn-cs"/>
              </a:rPr>
              <a:t>This question is meant to get students of all ages thinking about how energy is used in non-productive ways, like when lights are left on during a bright day. Guide and support your students in a discussion as they make connections to their own lives through both major and minor wastes of electricity.</a:t>
            </a:r>
            <a:endParaRPr lang="en-US" b="1" dirty="0">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7B5DB-71A9-1A48-A9D1-2E45754D8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4436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Do you think wasting electricity is bad, and why?</a:t>
            </a:r>
            <a:endParaRPr lang="en-US" b="1" dirty="0">
              <a:effectLst/>
            </a:endParaRPr>
          </a:p>
          <a:p>
            <a:pPr rtl="0"/>
            <a:r>
              <a:rPr lang="en-US" sz="1200" b="0" i="0" u="none" strike="noStrike" kern="1200" dirty="0">
                <a:solidFill>
                  <a:schemeClr val="tx1"/>
                </a:solidFill>
                <a:effectLst/>
                <a:latin typeface="+mn-lt"/>
                <a:ea typeface="+mn-ea"/>
                <a:cs typeface="+mn-cs"/>
              </a:rPr>
              <a:t>This question plays off of the first and requires students to make connections between how energy is made and how it is used. Concepts like a connection to global warming or inaccessibility due to rising prices may take time to develop and will be discussed further into this curriculum. For now, answers like, “more electricity will have to be made to make up for lost electricity,” and “more resources will be needed, especially if they are nonrenewable.” are great starting points.</a:t>
            </a:r>
            <a:endParaRPr lang="en-US" b="1" dirty="0">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7B5DB-71A9-1A48-A9D1-2E45754D8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46483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Much of the energy produced today is the result of nonrenewable resources, like those we had discussed earlier. As a result, this energy can change in price and accessibility as time goes on and the nonrenewable resources are depleted.</a:t>
            </a:r>
            <a:endParaRPr lang="en-US" b="1" dirty="0">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7B5DB-71A9-1A48-A9D1-2E45754D8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9151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It is also worth noting that nonrenewable resources are found within the earth. Although their harvesting methods were not discussed here, their location implies that environmental disruption is necessary for their harvest. Coal, petroleum, and all of the other nonrenewable energy sources require drilling or digging, but they are also capable of disrupting the environment in another way. </a:t>
            </a:r>
            <a:endParaRPr lang="en-US" b="1" dirty="0">
              <a:effectLst/>
            </a:endParaRPr>
          </a:p>
          <a:p>
            <a:pPr rtl="0"/>
            <a:r>
              <a:rPr lang="en-US" sz="1200" b="0" i="0" u="none" strike="noStrike" kern="1200" dirty="0">
                <a:solidFill>
                  <a:schemeClr val="tx1"/>
                </a:solidFill>
                <a:effectLst/>
                <a:latin typeface="+mn-lt"/>
                <a:ea typeface="+mn-ea"/>
                <a:cs typeface="+mn-cs"/>
              </a:rPr>
              <a:t>When these nonrenewable energy sources are burned to create energy at power plants, they release compounds that pollute the environment. While these compounds originated from the earth, their use as an energy source causes a release of compounds at a rate faster than what the earth can break down.</a:t>
            </a:r>
            <a:endParaRPr lang="en-US" b="1" dirty="0">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7B5DB-71A9-1A48-A9D1-2E45754D8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6240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67815"/>
            <a:r>
              <a:rPr lang="en-US" dirty="0" err="1"/>
              <a:t>Jjjjjjj</a:t>
            </a:r>
            <a:r>
              <a:rPr lang="en-US" dirty="0"/>
              <a:t>  </a:t>
            </a:r>
            <a:r>
              <a:rPr lang="en-US" dirty="0" err="1"/>
              <a:t>hfdfhhf</a:t>
            </a:r>
            <a:endParaRPr lang="en-US" dirty="0"/>
          </a:p>
        </p:txBody>
      </p:sp>
      <p:sp>
        <p:nvSpPr>
          <p:cNvPr id="4" name="Footer Placeholder 3">
            <a:extLst>
              <a:ext uri="{FF2B5EF4-FFF2-40B4-BE49-F238E27FC236}">
                <a16:creationId xmlns:a16="http://schemas.microsoft.com/office/drawing/2014/main" id="{32B7A0B6-6B70-4CCA-81DB-477585F5B173}"/>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GBRIonline.org</a:t>
            </a:r>
          </a:p>
        </p:txBody>
      </p:sp>
    </p:spTree>
    <p:extLst>
      <p:ext uri="{BB962C8B-B14F-4D97-AF65-F5344CB8AC3E}">
        <p14:creationId xmlns:p14="http://schemas.microsoft.com/office/powerpoint/2010/main" val="379225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One of the most commonly discussed aspects of this pollution is considered to be carbon dioxide. This is a compound that we produce when we breathe, and it travels through the air before it is reabsorbed by the earth or converted into oxygen by plants.</a:t>
            </a:r>
            <a:endParaRPr lang="en-US" b="1" dirty="0">
              <a:effectLst/>
            </a:endParaRPr>
          </a:p>
          <a:p>
            <a:pPr rtl="0"/>
            <a:r>
              <a:rPr lang="en-US" sz="1200" b="0" i="0" u="none" strike="noStrike" kern="1200" dirty="0">
                <a:solidFill>
                  <a:schemeClr val="tx1"/>
                </a:solidFill>
                <a:effectLst/>
                <a:latin typeface="+mn-lt"/>
                <a:ea typeface="+mn-ea"/>
                <a:cs typeface="+mn-cs"/>
              </a:rPr>
              <a:t>Nonrenewable resources for energy have a high concentration of carbon that has been stored away in the earth for many years. When it is burned to produce electricity, this sequestered carbon is released into the atmosphere, where it enhances the earth’s ability to retain heat. Over time this is leading to a significant increase in the earth’s overall temperature.</a:t>
            </a:r>
            <a:endParaRPr lang="en-US" b="1" dirty="0">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7B5DB-71A9-1A48-A9D1-2E45754D8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4789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Carbon dioxide is one of a few major greenhouse gasses, and it is the most prevalent, making up 80% of all </a:t>
            </a:r>
            <a:r>
              <a:rPr lang="en-US" sz="1200" b="0" i="0" u="sng" strike="noStrike" kern="1200" dirty="0">
                <a:solidFill>
                  <a:schemeClr val="tx1"/>
                </a:solidFill>
                <a:effectLst/>
                <a:latin typeface="+mn-lt"/>
                <a:ea typeface="+mn-ea"/>
                <a:cs typeface="+mn-cs"/>
                <a:hlinkClick r:id="rId3"/>
              </a:rPr>
              <a:t>greenhouse gasses in 2019</a:t>
            </a:r>
            <a:r>
              <a:rPr lang="en-US" sz="1200" b="0" i="0" u="none" strike="noStrike" kern="1200" dirty="0">
                <a:solidFill>
                  <a:schemeClr val="tx1"/>
                </a:solidFill>
                <a:effectLst/>
                <a:latin typeface="+mn-lt"/>
                <a:ea typeface="+mn-ea"/>
                <a:cs typeface="+mn-cs"/>
              </a:rPr>
              <a:t>. Even more impressive is how more than half of this current carbon dioxide emissions are the result of electricity production and the transportation sector. </a:t>
            </a:r>
            <a:endParaRPr lang="en-US" b="1" dirty="0">
              <a:effectLst/>
            </a:endParaRPr>
          </a:p>
          <a:p>
            <a:pPr rtl="0"/>
            <a:r>
              <a:rPr lang="en-US" sz="1200" b="0" i="0" u="none" strike="noStrike" kern="1200" dirty="0">
                <a:solidFill>
                  <a:schemeClr val="tx1"/>
                </a:solidFill>
                <a:effectLst/>
                <a:latin typeface="+mn-lt"/>
                <a:ea typeface="+mn-ea"/>
                <a:cs typeface="+mn-cs"/>
              </a:rPr>
              <a:t>This condition of heat retention due to greenhouse gasses is known as global warming. While global warming is a popular topic currently, and its impacts will be discussed a bit more later in the curriculum, it may be helpful to have students define global warming and its effects in their own words.</a:t>
            </a:r>
            <a:endParaRPr lang="en-US" b="1" dirty="0">
              <a:effectLst/>
            </a:endParaRPr>
          </a:p>
          <a:p>
            <a:pPr rtl="0"/>
            <a:r>
              <a:rPr lang="en-US" sz="1200" b="0" i="0" u="none" strike="noStrike" kern="1200" dirty="0">
                <a:solidFill>
                  <a:schemeClr val="tx1"/>
                </a:solidFill>
                <a:effectLst/>
                <a:latin typeface="+mn-lt"/>
                <a:ea typeface="+mn-ea"/>
                <a:cs typeface="+mn-cs"/>
              </a:rPr>
              <a:t>At the end of any discussion on the complications of current energy production and consumption, students should have an understanding of the grand scope of energy’s impacts. This concept relates to how they use energy in their homes and makes the jump to how that same energy contributes to global issues.</a:t>
            </a:r>
            <a:endParaRPr lang="en-US" b="1" dirty="0">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7B5DB-71A9-1A48-A9D1-2E45754D8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45350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Pollutive energy production also directly impacts those close to its source. Since the burning of coal and other fossil fuels results in air pollution, the areas around these sites are generally considered undesirable and often marketed as lower-cost housing. As a result, individuals who live in these areas are exposed to pollutants that result in respiratory, cardiovascular, and many other health complications. </a:t>
            </a:r>
            <a:r>
              <a:rPr lang="en-US" sz="1200" b="0" i="0" u="sng" strike="noStrike" kern="1200" dirty="0">
                <a:solidFill>
                  <a:schemeClr val="tx1"/>
                </a:solidFill>
                <a:effectLst/>
                <a:latin typeface="+mn-lt"/>
                <a:ea typeface="+mn-ea"/>
                <a:cs typeface="+mn-cs"/>
                <a:hlinkClick r:id="rId3"/>
              </a:rPr>
              <a:t>States like California</a:t>
            </a:r>
            <a:r>
              <a:rPr lang="en-US" sz="1200" b="0" i="0" u="none" strike="noStrike" kern="1200" dirty="0">
                <a:solidFill>
                  <a:schemeClr val="tx1"/>
                </a:solidFill>
                <a:effectLst/>
                <a:latin typeface="+mn-lt"/>
                <a:ea typeface="+mn-ea"/>
                <a:cs typeface="+mn-cs"/>
              </a:rPr>
              <a:t> have found that a disproportionate amount of people of color and people who are poor are significantly affected by air pollution and its related health complications.</a:t>
            </a:r>
            <a:endParaRPr lang="en-US" b="1" dirty="0">
              <a:effectLst/>
            </a:endParaRPr>
          </a:p>
          <a:p>
            <a:pPr rtl="0"/>
            <a:r>
              <a:rPr lang="en-US" sz="1200" b="0" i="0" u="none" strike="noStrike" kern="1200" dirty="0">
                <a:solidFill>
                  <a:schemeClr val="tx1"/>
                </a:solidFill>
                <a:effectLst/>
                <a:latin typeface="+mn-lt"/>
                <a:ea typeface="+mn-ea"/>
                <a:cs typeface="+mn-cs"/>
              </a:rPr>
              <a:t>If these areas of energy production produced clean energy, then there wouldn't be areas where people are unjustly exposed to pollution. The impacts of energy production and use reach beyond people by affecting animals and the earth as well.</a:t>
            </a:r>
            <a:endParaRPr lang="en-US" b="1"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7B5DB-71A9-1A48-A9D1-2E45754D8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1568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As global warming increases, the earth changes. </a:t>
            </a:r>
            <a:endParaRPr lang="en-US" b="1" dirty="0">
              <a:effectLst/>
            </a:endParaRPr>
          </a:p>
          <a:p>
            <a:pPr rtl="0" fontAlgn="base"/>
            <a:r>
              <a:rPr lang="en-US" sz="1200" b="0" i="0" u="none" strike="noStrike" kern="1200" dirty="0">
                <a:solidFill>
                  <a:schemeClr val="tx1"/>
                </a:solidFill>
                <a:effectLst/>
                <a:latin typeface="+mn-lt"/>
                <a:ea typeface="+mn-ea"/>
                <a:cs typeface="+mn-cs"/>
              </a:rPr>
              <a:t>Long frozen areas, like glaciers at the poles, begin to melt, and sea levels rise.</a:t>
            </a:r>
            <a:endParaRPr lang="en-US" sz="1200" b="1"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Weather patterns can change or become more extreme due to changes in air temperatures and wind patterns.</a:t>
            </a:r>
            <a:endParaRPr lang="en-US" sz="1200" b="1"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The ocean becomes more acidic and less hospitable for sea life as it naturally sequesters carbon dioxide at unnaturally high levels.</a:t>
            </a:r>
            <a:endParaRPr lang="en-US" sz="1200" b="1"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Environments change in temperature, causing changes in foliage and sometimes even terrain.</a:t>
            </a:r>
            <a:endParaRPr lang="en-US" sz="1200" b="1"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7B5DB-71A9-1A48-A9D1-2E45754D8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91527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In response to these environmental changes, animals change migration patterns, and those that can not survive the changes can become extinct. As humans, we depend on animals for survival, so this impacts us as well. When animal populations begin to collapse, ecosystems can also collapse. </a:t>
            </a:r>
            <a:endParaRPr lang="en-US" b="1" dirty="0">
              <a:effectLst/>
            </a:endParaRPr>
          </a:p>
          <a:p>
            <a:pPr rtl="0"/>
            <a:r>
              <a:rPr lang="en-US" sz="1200" b="0" i="0" u="none" strike="noStrike" kern="1200" dirty="0">
                <a:solidFill>
                  <a:schemeClr val="tx1"/>
                </a:solidFill>
                <a:effectLst/>
                <a:latin typeface="+mn-lt"/>
                <a:ea typeface="+mn-ea"/>
                <a:cs typeface="+mn-cs"/>
              </a:rPr>
              <a:t>Something as simple as the loss of large bee populations could seriously diminish the growth of plants, including the fruit and vegetable production that people depend on. Take some time to think of other animals that could be harmed by global warming or pollution, and how their depletion can also impact people's lives.</a:t>
            </a:r>
            <a:endParaRPr lang="en-US" b="1" dirty="0">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7B5DB-71A9-1A48-A9D1-2E45754D8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74364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While the burning of fossil fuels is detrimental, its harvesting and transport can be just as bad. Oil spills from mining rigs in the ocean can </a:t>
            </a:r>
            <a:r>
              <a:rPr lang="en-US" sz="1200" b="0" i="0" u="sng" strike="noStrike" kern="1200" dirty="0">
                <a:solidFill>
                  <a:schemeClr val="tx1"/>
                </a:solidFill>
                <a:effectLst/>
                <a:latin typeface="+mn-lt"/>
                <a:ea typeface="+mn-ea"/>
                <a:cs typeface="+mn-cs"/>
                <a:hlinkClick r:id="rId3"/>
              </a:rPr>
              <a:t>seriously harm hundreds of thousands of sea animals</a:t>
            </a:r>
            <a:r>
              <a:rPr lang="en-US" sz="1200" b="0" i="0" u="none" strike="noStrike" kern="1200" dirty="0">
                <a:solidFill>
                  <a:schemeClr val="tx1"/>
                </a:solidFill>
                <a:effectLst/>
                <a:latin typeface="+mn-lt"/>
                <a:ea typeface="+mn-ea"/>
                <a:cs typeface="+mn-cs"/>
              </a:rPr>
              <a:t>, and </a:t>
            </a:r>
            <a:r>
              <a:rPr lang="en-US" sz="1200" b="0" i="0" u="sng" strike="noStrike" kern="1200" dirty="0">
                <a:solidFill>
                  <a:schemeClr val="tx1"/>
                </a:solidFill>
                <a:effectLst/>
                <a:latin typeface="+mn-lt"/>
                <a:ea typeface="+mn-ea"/>
                <a:cs typeface="+mn-cs"/>
                <a:hlinkClick r:id="rId4"/>
              </a:rPr>
              <a:t>on land</a:t>
            </a:r>
            <a:r>
              <a:rPr lang="en-US" sz="1200" b="0" i="0" u="none" strike="noStrike" kern="1200" dirty="0">
                <a:solidFill>
                  <a:schemeClr val="tx1"/>
                </a:solidFill>
                <a:effectLst/>
                <a:latin typeface="+mn-lt"/>
                <a:ea typeface="+mn-ea"/>
                <a:cs typeface="+mn-cs"/>
              </a:rPr>
              <a:t>, these practices have also proven to be concerningly pollutive.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7B5DB-71A9-1A48-A9D1-2E45754D8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23000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As the use of nonrenewable energy resources continues to intensify global warming, it also promotes interesting cyclical events. One of which is the heat island effect, where densely populated cities have increased cement surfaces and high transportation rates. The excessive concrete and stone in these areas hold heat from the sun and actually increase the temperature of the surrounding area. </a:t>
            </a:r>
            <a:endParaRPr lang="en-US" b="1" dirty="0">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7B5DB-71A9-1A48-A9D1-2E45754D8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31707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1B07B5DB-71A9-1A48-A9D1-2E45754D88A5}" type="slidenum">
              <a:rPr lang="en-US" smtClean="0"/>
              <a:t>27</a:t>
            </a:fld>
            <a:endParaRPr lang="en-US"/>
          </a:p>
        </p:txBody>
      </p:sp>
    </p:spTree>
    <p:extLst>
      <p:ext uri="{BB962C8B-B14F-4D97-AF65-F5344CB8AC3E}">
        <p14:creationId xmlns:p14="http://schemas.microsoft.com/office/powerpoint/2010/main" val="28863647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As a result, people in these areas increase their heating, ventilation, air conditioning, and cooling systems. This required the production of more energy, which required the burning of more fossil fuels, and resulted in more carbon dioxide contribution to global warming. As global warming intensifies, so will the heat island effect, causing people to need even more air conditioning. And this cycle can continue indefinitely without inventive intervention.</a:t>
            </a:r>
            <a:endParaRPr lang="en-US" b="1" dirty="0">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7B5DB-71A9-1A48-A9D1-2E45754D8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09944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 In many ways, the changes triggered by the use of nonrenewable energy sources come full circle and are so serious that they can be seen and experienced on a global scale.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7B5DB-71A9-1A48-A9D1-2E45754D8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673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5" name="Footer Placeholder 4">
            <a:extLst>
              <a:ext uri="{FF2B5EF4-FFF2-40B4-BE49-F238E27FC236}">
                <a16:creationId xmlns:a16="http://schemas.microsoft.com/office/drawing/2014/main" id="{3928F83A-8CD4-4282-9F69-2290BEEE92B8}"/>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GBRIonline.org</a:t>
            </a:r>
          </a:p>
        </p:txBody>
      </p:sp>
    </p:spTree>
    <p:extLst>
      <p:ext uri="{BB962C8B-B14F-4D97-AF65-F5344CB8AC3E}">
        <p14:creationId xmlns:p14="http://schemas.microsoft.com/office/powerpoint/2010/main" val="30763677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Briefly review the impacts of current energy production, including global warming, rising sea levels, energy accessibility, and whatever else your class has previously discussed.</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Quicksand Bold"/>
                <a:ea typeface="+mn-ea"/>
                <a:cs typeface="+mn-cs"/>
              </a:rPr>
              <a:t>and unintentionally wasted (transformed into less useful forms).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7B5DB-71A9-1A48-A9D1-2E45754D8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41706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07B5DB-71A9-1A48-A9D1-2E45754D88A5}" type="slidenum">
              <a:rPr lang="en-US" smtClean="0"/>
              <a:t>31</a:t>
            </a:fld>
            <a:endParaRPr lang="en-US"/>
          </a:p>
        </p:txBody>
      </p:sp>
    </p:spTree>
    <p:extLst>
      <p:ext uri="{BB962C8B-B14F-4D97-AF65-F5344CB8AC3E}">
        <p14:creationId xmlns:p14="http://schemas.microsoft.com/office/powerpoint/2010/main" val="33902319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https://www.gbrionline.org/courses/climate-change-you-lets-get-the-basics-right/</a:t>
            </a:r>
          </a:p>
          <a:p>
            <a:r>
              <a:rPr lang="en-US" dirty="0"/>
              <a:t>https://www.gbrionline.org/climate-change-and-you-is-it-end-game-now/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7B5DB-71A9-1A48-A9D1-2E45754D8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8925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activities are great ways to engage students. We have a few activities for each section that were adapted from the NEED guide. </a:t>
            </a:r>
          </a:p>
          <a:p>
            <a:endParaRPr lang="en-US" dirty="0"/>
          </a:p>
          <a:p>
            <a:r>
              <a:rPr lang="en-US" dirty="0"/>
              <a:t>Under this section, there are 3 activities you may utilize for your kids depending on their grade levels.</a:t>
            </a:r>
          </a:p>
          <a:p>
            <a:endParaRPr lang="en-US" dirty="0"/>
          </a:p>
          <a:p>
            <a:pPr marL="0" indent="0">
              <a:buClr>
                <a:srgbClr val="FFCC37"/>
              </a:buClr>
              <a:buFont typeface="Arial" panose="020B0604020202020204" pitchFamily="34" charset="0"/>
              <a:buNone/>
            </a:pPr>
            <a:r>
              <a:rPr lang="en-US" dirty="0"/>
              <a:t>For primary and elementary kids, the candy collector exercise is </a:t>
            </a:r>
            <a:r>
              <a:rPr lang="en-US" sz="1200" dirty="0">
                <a:solidFill>
                  <a:srgbClr val="32282A"/>
                </a:solidFill>
                <a:latin typeface="Quicksand"/>
              </a:rPr>
              <a:t>fun activity designed to introduce students to the terms “renewable” and “nonrenewable”. The 2</a:t>
            </a:r>
            <a:r>
              <a:rPr lang="en-US" sz="1200" baseline="30000" dirty="0">
                <a:solidFill>
                  <a:srgbClr val="32282A"/>
                </a:solidFill>
                <a:latin typeface="Quicksand"/>
              </a:rPr>
              <a:t>nd</a:t>
            </a:r>
            <a:r>
              <a:rPr lang="en-US" sz="1200" dirty="0">
                <a:solidFill>
                  <a:srgbClr val="32282A"/>
                </a:solidFill>
                <a:latin typeface="Quicksand"/>
              </a:rPr>
              <a:t> activity is Energy round-up - a quick and fun way for students to learn more or check their understanding about energy sources. Students will be able to identify an energy source as renewable or nonrenewable, and will be able to list some simple facts about each of the  energy sources.</a:t>
            </a:r>
          </a:p>
          <a:p>
            <a:pPr marL="0" indent="0">
              <a:buClr>
                <a:srgbClr val="FFCC37"/>
              </a:buClr>
              <a:buFont typeface="Arial" panose="020B0604020202020204" pitchFamily="34" charset="0"/>
              <a:buNone/>
            </a:pPr>
            <a:endParaRPr lang="en-US" sz="1200" dirty="0">
              <a:solidFill>
                <a:srgbClr val="32282A"/>
              </a:solidFill>
              <a:latin typeface="Quicksand"/>
            </a:endParaRPr>
          </a:p>
          <a:p>
            <a:pPr marL="0" indent="0">
              <a:buClr>
                <a:srgbClr val="FFCC37"/>
              </a:buClr>
              <a:buFont typeface="Arial" panose="020B0604020202020204" pitchFamily="34" charset="0"/>
              <a:buNone/>
            </a:pPr>
            <a:r>
              <a:rPr lang="en-US" sz="1200" dirty="0">
                <a:solidFill>
                  <a:srgbClr val="32282A"/>
                </a:solidFill>
                <a:latin typeface="Quicksand"/>
              </a:rPr>
              <a:t>The instructions for each activity along with a slide deck is available for you all. Once again, you can modify these </a:t>
            </a:r>
            <a:r>
              <a:rPr lang="en-US" sz="1200" dirty="0" err="1">
                <a:solidFill>
                  <a:srgbClr val="32282A"/>
                </a:solidFill>
                <a:latin typeface="Quicksand"/>
              </a:rPr>
              <a:t>powerpoint</a:t>
            </a:r>
            <a:r>
              <a:rPr lang="en-US" sz="1200" dirty="0">
                <a:solidFill>
                  <a:srgbClr val="32282A"/>
                </a:solidFill>
                <a:latin typeface="Quicksand"/>
              </a:rPr>
              <a:t> slides to make it even better.</a:t>
            </a:r>
          </a:p>
          <a:p>
            <a:pPr marL="0" indent="0">
              <a:buClr>
                <a:srgbClr val="FFCC37"/>
              </a:buClr>
              <a:buFont typeface="Arial" panose="020B0604020202020204" pitchFamily="34" charset="0"/>
              <a:buNone/>
            </a:pPr>
            <a:endParaRPr lang="en-US" sz="1200" dirty="0">
              <a:solidFill>
                <a:srgbClr val="32282A"/>
              </a:solidFill>
              <a:latin typeface="Quicksand"/>
            </a:endParaRPr>
          </a:p>
          <a:p>
            <a:pPr marL="0" indent="0">
              <a:buClr>
                <a:srgbClr val="FFCC37"/>
              </a:buClr>
              <a:buFont typeface="Arial" panose="020B0604020202020204" pitchFamily="34" charset="0"/>
              <a:buNone/>
            </a:pPr>
            <a:r>
              <a:rPr lang="en-US" sz="1200" dirty="0">
                <a:solidFill>
                  <a:srgbClr val="32282A"/>
                </a:solidFill>
                <a:latin typeface="Quicksand"/>
              </a:rPr>
              <a:t>You may check out the activities before you begin the next section. Thank you and see you soon!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32282A"/>
              </a:solidFill>
              <a:latin typeface="Quicksand"/>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32282A"/>
              </a:solidFill>
              <a:latin typeface="Quicksand"/>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7B5DB-71A9-1A48-A9D1-2E45754D8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2527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7B5DB-71A9-1A48-A9D1-2E45754D8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2320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4D5C6D"/>
              </a:solidFill>
              <a:effectLst/>
              <a:latin typeface="SF UI Tex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5879E-30B7-4415-8B1D-5BA5FEFE2C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8247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To start, we will take a look at the structure of this presentation. This brief overview serves to clarify the methods behind this presentation’s creation while also making it easier for you to return to this presentation and edit it for use in your own class.</a:t>
            </a:r>
            <a:endParaRPr lang="en-US" sz="1200" b="1"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In total, this presentation consists of five major sections; </a:t>
            </a:r>
            <a:endParaRPr lang="en-US" b="1" dirty="0">
              <a:effectLst/>
            </a:endParaRPr>
          </a:p>
          <a:p>
            <a:pPr rtl="0" fontAlgn="base"/>
            <a:r>
              <a:rPr lang="en-US" sz="1200" b="0" i="0" u="none" strike="noStrike" kern="1200" dirty="0">
                <a:solidFill>
                  <a:schemeClr val="tx1"/>
                </a:solidFill>
                <a:effectLst/>
                <a:latin typeface="+mn-lt"/>
                <a:ea typeface="+mn-ea"/>
                <a:cs typeface="+mn-cs"/>
              </a:rPr>
              <a:t>What Is Energy?</a:t>
            </a:r>
            <a:endParaRPr lang="en-US" sz="1200" b="1"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Why Do We Need Energy &amp; What Are The Current Compilations?</a:t>
            </a:r>
            <a:endParaRPr lang="en-US" sz="1200" b="1"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Who Is Affected By Energy Production &amp; Use?</a:t>
            </a:r>
            <a:endParaRPr lang="en-US" sz="1200" b="1"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Where Can The Impacts Of Current Energy Production Methods Be Seen?</a:t>
            </a:r>
            <a:endParaRPr lang="en-US" sz="1200" b="1"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How Can We Help Improve Energy Usage? </a:t>
            </a:r>
            <a:endParaRPr lang="en-US" sz="1200" b="1"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These sections are meant to address the what, why, who, where, and how of this topic in a student-friendly manner.  Each section covers a variety of points that are condensed into just a few slides, allowing you to mix and match important parts from this lesson as you see fit.</a:t>
            </a:r>
            <a:endParaRPr lang="en-US" b="1" dirty="0">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7B5DB-71A9-1A48-A9D1-2E45754D8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2513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Who Is Affected By Energy Production &amp; Use? And What are the current complications of Energy Production and Use?</a:t>
            </a:r>
            <a:endParaRPr lang="en-US" dirty="0"/>
          </a:p>
        </p:txBody>
      </p:sp>
      <p:sp>
        <p:nvSpPr>
          <p:cNvPr id="4" name="Slide Number Placeholder 3"/>
          <p:cNvSpPr>
            <a:spLocks noGrp="1"/>
          </p:cNvSpPr>
          <p:nvPr>
            <p:ph type="sldNum" sz="quarter" idx="5"/>
          </p:nvPr>
        </p:nvSpPr>
        <p:spPr/>
        <p:txBody>
          <a:bodyPr/>
          <a:lstStyle/>
          <a:p>
            <a:fld id="{1B07B5DB-71A9-1A48-A9D1-2E45754D88A5}" type="slidenum">
              <a:rPr lang="en-US" smtClean="0"/>
              <a:t>5</a:t>
            </a:fld>
            <a:endParaRPr lang="en-US"/>
          </a:p>
        </p:txBody>
      </p:sp>
    </p:spTree>
    <p:extLst>
      <p:ext uri="{BB962C8B-B14F-4D97-AF65-F5344CB8AC3E}">
        <p14:creationId xmlns:p14="http://schemas.microsoft.com/office/powerpoint/2010/main" val="788076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Who Is Affected By Energy Production &amp; Use?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7B5DB-71A9-1A48-A9D1-2E45754D8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8076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These complications were shown to exist on both global and individual scales, so your students should be able to make both global and personal connections to how these complications can affect life.</a:t>
            </a:r>
            <a:endParaRPr lang="en-US" b="1" dirty="0">
              <a:effectLst/>
            </a:endParaRPr>
          </a:p>
          <a:p>
            <a:pPr rtl="0"/>
            <a:r>
              <a:rPr lang="en-US" sz="1200" b="0" i="0" u="none" strike="noStrike" kern="1200" dirty="0">
                <a:solidFill>
                  <a:schemeClr val="tx1"/>
                </a:solidFill>
                <a:effectLst/>
                <a:latin typeface="+mn-lt"/>
                <a:ea typeface="+mn-ea"/>
                <a:cs typeface="+mn-cs"/>
              </a:rPr>
              <a:t>What would life be like without energy, or more specifically, electricity?</a:t>
            </a:r>
            <a:endParaRPr lang="en-US" b="1" dirty="0">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7B5DB-71A9-1A48-A9D1-2E45754D8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6355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In a generation of technology, many modern conveniences like phones and televisions would not exist. Challenge your students to think beyond their everyday items.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It would be more difficult to store food.</a:t>
            </a:r>
            <a:endParaRPr lang="en-US" sz="1200" b="1"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Certain areas of the world would be too hot or cold to live in without heating, ventilation, and air conditioning systems.</a:t>
            </a:r>
            <a:endParaRPr lang="en-US" sz="1200" b="1"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Many medical practices would be impossible to complete.</a:t>
            </a:r>
            <a:endParaRPr lang="en-US" sz="1200" b="1"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Travel would be much more difficult and be limited.</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What else? This is an opportunity for you to open-up a discussion in the class.</a:t>
            </a:r>
            <a:endParaRPr lang="en-US" sz="1200" b="1"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7B5DB-71A9-1A48-A9D1-2E45754D8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766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 short, </a:t>
            </a:r>
            <a:r>
              <a:rPr lang="en-US" sz="1200" b="0" i="0" u="sng" strike="noStrike" kern="1200" dirty="0">
                <a:solidFill>
                  <a:schemeClr val="tx1"/>
                </a:solidFill>
                <a:effectLst/>
                <a:latin typeface="+mn-lt"/>
                <a:ea typeface="+mn-ea"/>
                <a:cs typeface="+mn-cs"/>
                <a:hlinkClick r:id="rId3"/>
              </a:rPr>
              <a:t>about 87%</a:t>
            </a:r>
            <a:r>
              <a:rPr lang="en-US" sz="1200" b="0" i="0" u="none" strike="noStrike" kern="1200" dirty="0">
                <a:solidFill>
                  <a:schemeClr val="tx1"/>
                </a:solidFill>
                <a:effectLst/>
                <a:latin typeface="+mn-lt"/>
                <a:ea typeface="+mn-ea"/>
                <a:cs typeface="+mn-cs"/>
              </a:rPr>
              <a:t> of the global population has access to electricity and depends on it to some extent. This means that shortages in electricity could affect a majority of the 7 billion people across the globe.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7B5DB-71A9-1A48-A9D1-2E45754D8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8184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67"/>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67"/>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67"/>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449665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68"/>
          <p:cNvSpPr txBox="1">
            <a:spLocks noGrp="1"/>
          </p:cNvSpPr>
          <p:nvPr>
            <p:ph type="ctrTitle"/>
          </p:nvPr>
        </p:nvSpPr>
        <p:spPr>
          <a:xfrm>
            <a:off x="685800" y="2130425"/>
            <a:ext cx="7772400" cy="1470026"/>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6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1"/>
              </a:spcBef>
              <a:spcAft>
                <a:spcPts val="0"/>
              </a:spcAft>
              <a:buClr>
                <a:srgbClr val="888888"/>
              </a:buClr>
              <a:buSzPts val="2000"/>
              <a:buNone/>
              <a:defRPr>
                <a:solidFill>
                  <a:srgbClr val="888888"/>
                </a:solidFill>
              </a:defRPr>
            </a:lvl4pPr>
            <a:lvl5pPr lvl="4" algn="ctr">
              <a:spcBef>
                <a:spcPts val="401"/>
              </a:spcBef>
              <a:spcAft>
                <a:spcPts val="0"/>
              </a:spcAft>
              <a:buClr>
                <a:srgbClr val="888888"/>
              </a:buClr>
              <a:buSzPts val="2000"/>
              <a:buNone/>
              <a:defRPr>
                <a:solidFill>
                  <a:srgbClr val="888888"/>
                </a:solidFill>
              </a:defRPr>
            </a:lvl5pPr>
            <a:lvl6pPr lvl="5" algn="ctr">
              <a:spcBef>
                <a:spcPts val="401"/>
              </a:spcBef>
              <a:spcAft>
                <a:spcPts val="0"/>
              </a:spcAft>
              <a:buClr>
                <a:srgbClr val="888888"/>
              </a:buClr>
              <a:buSzPts val="2000"/>
              <a:buNone/>
              <a:defRPr>
                <a:solidFill>
                  <a:srgbClr val="888888"/>
                </a:solidFill>
              </a:defRPr>
            </a:lvl6pPr>
            <a:lvl7pPr lvl="6" algn="ctr">
              <a:spcBef>
                <a:spcPts val="401"/>
              </a:spcBef>
              <a:spcAft>
                <a:spcPts val="0"/>
              </a:spcAft>
              <a:buClr>
                <a:srgbClr val="888888"/>
              </a:buClr>
              <a:buSzPts val="2000"/>
              <a:buNone/>
              <a:defRPr>
                <a:solidFill>
                  <a:srgbClr val="888888"/>
                </a:solidFill>
              </a:defRPr>
            </a:lvl7pPr>
            <a:lvl8pPr lvl="7" algn="ctr">
              <a:spcBef>
                <a:spcPts val="401"/>
              </a:spcBef>
              <a:spcAft>
                <a:spcPts val="0"/>
              </a:spcAft>
              <a:buClr>
                <a:srgbClr val="888888"/>
              </a:buClr>
              <a:buSzPts val="2000"/>
              <a:buNone/>
              <a:defRPr>
                <a:solidFill>
                  <a:srgbClr val="888888"/>
                </a:solidFill>
              </a:defRPr>
            </a:lvl8pPr>
            <a:lvl9pPr lvl="8" algn="ctr">
              <a:spcBef>
                <a:spcPts val="401"/>
              </a:spcBef>
              <a:spcAft>
                <a:spcPts val="0"/>
              </a:spcAft>
              <a:buClr>
                <a:srgbClr val="888888"/>
              </a:buClr>
              <a:buSzPts val="2000"/>
              <a:buNone/>
              <a:defRPr>
                <a:solidFill>
                  <a:srgbClr val="888888"/>
                </a:solidFill>
              </a:defRPr>
            </a:lvl9pPr>
          </a:lstStyle>
          <a:p>
            <a:endParaRPr/>
          </a:p>
        </p:txBody>
      </p:sp>
      <p:sp>
        <p:nvSpPr>
          <p:cNvPr id="18" name="Google Shape;18;p68"/>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68"/>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68"/>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6848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70"/>
          <p:cNvSpPr txBox="1">
            <a:spLocks noGrp="1"/>
          </p:cNvSpPr>
          <p:nvPr>
            <p:ph type="title"/>
          </p:nvPr>
        </p:nvSpPr>
        <p:spPr>
          <a:xfrm>
            <a:off x="722313" y="4406901"/>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1"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70"/>
          <p:cNvSpPr txBox="1">
            <a:spLocks noGrp="1"/>
          </p:cNvSpPr>
          <p:nvPr>
            <p:ph type="body" idx="1"/>
          </p:nvPr>
        </p:nvSpPr>
        <p:spPr>
          <a:xfrm>
            <a:off x="722313" y="2906714"/>
            <a:ext cx="7772400" cy="1500188"/>
          </a:xfrm>
          <a:prstGeom prst="rect">
            <a:avLst/>
          </a:prstGeom>
          <a:noFill/>
          <a:ln>
            <a:noFill/>
          </a:ln>
        </p:spPr>
        <p:txBody>
          <a:bodyPr spcFirstLastPara="1" wrap="square" lIns="91425" tIns="45700" rIns="91425" bIns="45700" anchor="b" anchorCtr="0">
            <a:normAutofit/>
          </a:bodyPr>
          <a:lstStyle>
            <a:lvl1pPr marL="457223" lvl="0" indent="-228612" algn="l">
              <a:spcBef>
                <a:spcPts val="401"/>
              </a:spcBef>
              <a:spcAft>
                <a:spcPts val="0"/>
              </a:spcAft>
              <a:buClr>
                <a:srgbClr val="888888"/>
              </a:buClr>
              <a:buSzPts val="2000"/>
              <a:buNone/>
              <a:defRPr sz="2000">
                <a:solidFill>
                  <a:srgbClr val="888888"/>
                </a:solidFill>
              </a:defRPr>
            </a:lvl1pPr>
            <a:lvl2pPr marL="914445" lvl="1" indent="-228612" algn="l">
              <a:spcBef>
                <a:spcPts val="360"/>
              </a:spcBef>
              <a:spcAft>
                <a:spcPts val="0"/>
              </a:spcAft>
              <a:buClr>
                <a:srgbClr val="888888"/>
              </a:buClr>
              <a:buSzPts val="1800"/>
              <a:buNone/>
              <a:defRPr sz="1800">
                <a:solidFill>
                  <a:srgbClr val="888888"/>
                </a:solidFill>
              </a:defRPr>
            </a:lvl2pPr>
            <a:lvl3pPr marL="1371669" lvl="2" indent="-228612" algn="l">
              <a:spcBef>
                <a:spcPts val="320"/>
              </a:spcBef>
              <a:spcAft>
                <a:spcPts val="0"/>
              </a:spcAft>
              <a:buClr>
                <a:srgbClr val="888888"/>
              </a:buClr>
              <a:buSzPts val="1600"/>
              <a:buNone/>
              <a:defRPr sz="1601">
                <a:solidFill>
                  <a:srgbClr val="888888"/>
                </a:solidFill>
              </a:defRPr>
            </a:lvl3pPr>
            <a:lvl4pPr marL="1828892" lvl="3" indent="-228612" algn="l">
              <a:spcBef>
                <a:spcPts val="281"/>
              </a:spcBef>
              <a:spcAft>
                <a:spcPts val="0"/>
              </a:spcAft>
              <a:buClr>
                <a:srgbClr val="888888"/>
              </a:buClr>
              <a:buSzPts val="1400"/>
              <a:buNone/>
              <a:defRPr sz="1400">
                <a:solidFill>
                  <a:srgbClr val="888888"/>
                </a:solidFill>
              </a:defRPr>
            </a:lvl4pPr>
            <a:lvl5pPr marL="2286114" lvl="4" indent="-228612" algn="l">
              <a:spcBef>
                <a:spcPts val="281"/>
              </a:spcBef>
              <a:spcAft>
                <a:spcPts val="0"/>
              </a:spcAft>
              <a:buClr>
                <a:srgbClr val="888888"/>
              </a:buClr>
              <a:buSzPts val="1400"/>
              <a:buNone/>
              <a:defRPr sz="1400">
                <a:solidFill>
                  <a:srgbClr val="888888"/>
                </a:solidFill>
              </a:defRPr>
            </a:lvl5pPr>
            <a:lvl6pPr marL="2743337" lvl="5" indent="-228612" algn="l">
              <a:spcBef>
                <a:spcPts val="281"/>
              </a:spcBef>
              <a:spcAft>
                <a:spcPts val="0"/>
              </a:spcAft>
              <a:buClr>
                <a:srgbClr val="888888"/>
              </a:buClr>
              <a:buSzPts val="1400"/>
              <a:buNone/>
              <a:defRPr sz="1400">
                <a:solidFill>
                  <a:srgbClr val="888888"/>
                </a:solidFill>
              </a:defRPr>
            </a:lvl6pPr>
            <a:lvl7pPr marL="3200561" lvl="6" indent="-228612" algn="l">
              <a:spcBef>
                <a:spcPts val="281"/>
              </a:spcBef>
              <a:spcAft>
                <a:spcPts val="0"/>
              </a:spcAft>
              <a:buClr>
                <a:srgbClr val="888888"/>
              </a:buClr>
              <a:buSzPts val="1400"/>
              <a:buNone/>
              <a:defRPr sz="1400">
                <a:solidFill>
                  <a:srgbClr val="888888"/>
                </a:solidFill>
              </a:defRPr>
            </a:lvl7pPr>
            <a:lvl8pPr marL="3657783" lvl="7" indent="-228612" algn="l">
              <a:spcBef>
                <a:spcPts val="281"/>
              </a:spcBef>
              <a:spcAft>
                <a:spcPts val="0"/>
              </a:spcAft>
              <a:buClr>
                <a:srgbClr val="888888"/>
              </a:buClr>
              <a:buSzPts val="1400"/>
              <a:buNone/>
              <a:defRPr sz="1400">
                <a:solidFill>
                  <a:srgbClr val="888888"/>
                </a:solidFill>
              </a:defRPr>
            </a:lvl8pPr>
            <a:lvl9pPr marL="4115006" lvl="8" indent="-228612" algn="l">
              <a:spcBef>
                <a:spcPts val="281"/>
              </a:spcBef>
              <a:spcAft>
                <a:spcPts val="0"/>
              </a:spcAft>
              <a:buClr>
                <a:srgbClr val="888888"/>
              </a:buClr>
              <a:buSzPts val="1400"/>
              <a:buNone/>
              <a:defRPr sz="1400">
                <a:solidFill>
                  <a:srgbClr val="888888"/>
                </a:solidFill>
              </a:defRPr>
            </a:lvl9pPr>
          </a:lstStyle>
          <a:p>
            <a:endParaRPr/>
          </a:p>
        </p:txBody>
      </p:sp>
      <p:sp>
        <p:nvSpPr>
          <p:cNvPr id="30" name="Google Shape;30;p70"/>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70"/>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70"/>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124306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71"/>
          <p:cNvSpPr txBox="1">
            <a:spLocks noGrp="1"/>
          </p:cNvSpPr>
          <p:nvPr>
            <p:ph type="body" idx="1"/>
          </p:nvPr>
        </p:nvSpPr>
        <p:spPr>
          <a:xfrm>
            <a:off x="457200" y="1600201"/>
            <a:ext cx="4038600" cy="4525964"/>
          </a:xfrm>
          <a:prstGeom prst="rect">
            <a:avLst/>
          </a:prstGeom>
          <a:noFill/>
          <a:ln>
            <a:noFill/>
          </a:ln>
        </p:spPr>
        <p:txBody>
          <a:bodyPr spcFirstLastPara="1" wrap="square" lIns="91425" tIns="45700" rIns="91425" bIns="45700" anchor="t" anchorCtr="0">
            <a:normAutofit/>
          </a:bodyPr>
          <a:lstStyle>
            <a:lvl1pPr marL="457223" lvl="0" indent="-406421" algn="l">
              <a:spcBef>
                <a:spcPts val="560"/>
              </a:spcBef>
              <a:spcAft>
                <a:spcPts val="0"/>
              </a:spcAft>
              <a:buClr>
                <a:schemeClr val="dk1"/>
              </a:buClr>
              <a:buSzPts val="2800"/>
              <a:buChar char="•"/>
              <a:defRPr sz="2801"/>
            </a:lvl1pPr>
            <a:lvl2pPr marL="914445" lvl="1" indent="-381020" algn="l">
              <a:spcBef>
                <a:spcPts val="480"/>
              </a:spcBef>
              <a:spcAft>
                <a:spcPts val="0"/>
              </a:spcAft>
              <a:buClr>
                <a:schemeClr val="dk1"/>
              </a:buClr>
              <a:buSzPts val="2400"/>
              <a:buChar char="–"/>
              <a:defRPr sz="2400"/>
            </a:lvl2pPr>
            <a:lvl3pPr marL="1371669" lvl="2" indent="-355619" algn="l">
              <a:spcBef>
                <a:spcPts val="401"/>
              </a:spcBef>
              <a:spcAft>
                <a:spcPts val="0"/>
              </a:spcAft>
              <a:buClr>
                <a:schemeClr val="dk1"/>
              </a:buClr>
              <a:buSzPts val="2000"/>
              <a:buChar char="•"/>
              <a:defRPr sz="2000"/>
            </a:lvl3pPr>
            <a:lvl4pPr marL="1828892" lvl="3" indent="-342917" algn="l">
              <a:spcBef>
                <a:spcPts val="360"/>
              </a:spcBef>
              <a:spcAft>
                <a:spcPts val="0"/>
              </a:spcAft>
              <a:buClr>
                <a:schemeClr val="dk1"/>
              </a:buClr>
              <a:buSzPts val="1800"/>
              <a:buChar char="–"/>
              <a:defRPr sz="1800"/>
            </a:lvl4pPr>
            <a:lvl5pPr marL="2286114" lvl="4" indent="-342917" algn="l">
              <a:spcBef>
                <a:spcPts val="360"/>
              </a:spcBef>
              <a:spcAft>
                <a:spcPts val="0"/>
              </a:spcAft>
              <a:buClr>
                <a:schemeClr val="dk1"/>
              </a:buClr>
              <a:buSzPts val="1800"/>
              <a:buChar char="»"/>
              <a:defRPr sz="1800"/>
            </a:lvl5pPr>
            <a:lvl6pPr marL="2743337" lvl="5" indent="-342917" algn="l">
              <a:spcBef>
                <a:spcPts val="360"/>
              </a:spcBef>
              <a:spcAft>
                <a:spcPts val="0"/>
              </a:spcAft>
              <a:buClr>
                <a:schemeClr val="dk1"/>
              </a:buClr>
              <a:buSzPts val="1800"/>
              <a:buChar char="•"/>
              <a:defRPr sz="1800"/>
            </a:lvl6pPr>
            <a:lvl7pPr marL="3200561" lvl="6" indent="-342917" algn="l">
              <a:spcBef>
                <a:spcPts val="360"/>
              </a:spcBef>
              <a:spcAft>
                <a:spcPts val="0"/>
              </a:spcAft>
              <a:buClr>
                <a:schemeClr val="dk1"/>
              </a:buClr>
              <a:buSzPts val="1800"/>
              <a:buChar char="•"/>
              <a:defRPr sz="1800"/>
            </a:lvl7pPr>
            <a:lvl8pPr marL="3657783" lvl="7" indent="-342917" algn="l">
              <a:spcBef>
                <a:spcPts val="360"/>
              </a:spcBef>
              <a:spcAft>
                <a:spcPts val="0"/>
              </a:spcAft>
              <a:buClr>
                <a:schemeClr val="dk1"/>
              </a:buClr>
              <a:buSzPts val="1800"/>
              <a:buChar char="•"/>
              <a:defRPr sz="1800"/>
            </a:lvl8pPr>
            <a:lvl9pPr marL="4115006" lvl="8" indent="-342917" algn="l">
              <a:spcBef>
                <a:spcPts val="360"/>
              </a:spcBef>
              <a:spcAft>
                <a:spcPts val="0"/>
              </a:spcAft>
              <a:buClr>
                <a:schemeClr val="dk1"/>
              </a:buClr>
              <a:buSzPts val="1800"/>
              <a:buChar char="•"/>
              <a:defRPr sz="1800"/>
            </a:lvl9pPr>
          </a:lstStyle>
          <a:p>
            <a:endParaRPr/>
          </a:p>
        </p:txBody>
      </p:sp>
      <p:sp>
        <p:nvSpPr>
          <p:cNvPr id="36" name="Google Shape;36;p71"/>
          <p:cNvSpPr txBox="1">
            <a:spLocks noGrp="1"/>
          </p:cNvSpPr>
          <p:nvPr>
            <p:ph type="body" idx="2"/>
          </p:nvPr>
        </p:nvSpPr>
        <p:spPr>
          <a:xfrm>
            <a:off x="4648200" y="1600201"/>
            <a:ext cx="4038600" cy="4525964"/>
          </a:xfrm>
          <a:prstGeom prst="rect">
            <a:avLst/>
          </a:prstGeom>
          <a:noFill/>
          <a:ln>
            <a:noFill/>
          </a:ln>
        </p:spPr>
        <p:txBody>
          <a:bodyPr spcFirstLastPara="1" wrap="square" lIns="91425" tIns="45700" rIns="91425" bIns="45700" anchor="t" anchorCtr="0">
            <a:normAutofit/>
          </a:bodyPr>
          <a:lstStyle>
            <a:lvl1pPr marL="457223" lvl="0" indent="-406421" algn="l">
              <a:spcBef>
                <a:spcPts val="560"/>
              </a:spcBef>
              <a:spcAft>
                <a:spcPts val="0"/>
              </a:spcAft>
              <a:buClr>
                <a:schemeClr val="dk1"/>
              </a:buClr>
              <a:buSzPts val="2800"/>
              <a:buChar char="•"/>
              <a:defRPr sz="2801"/>
            </a:lvl1pPr>
            <a:lvl2pPr marL="914445" lvl="1" indent="-381020" algn="l">
              <a:spcBef>
                <a:spcPts val="480"/>
              </a:spcBef>
              <a:spcAft>
                <a:spcPts val="0"/>
              </a:spcAft>
              <a:buClr>
                <a:schemeClr val="dk1"/>
              </a:buClr>
              <a:buSzPts val="2400"/>
              <a:buChar char="–"/>
              <a:defRPr sz="2400"/>
            </a:lvl2pPr>
            <a:lvl3pPr marL="1371669" lvl="2" indent="-355619" algn="l">
              <a:spcBef>
                <a:spcPts val="401"/>
              </a:spcBef>
              <a:spcAft>
                <a:spcPts val="0"/>
              </a:spcAft>
              <a:buClr>
                <a:schemeClr val="dk1"/>
              </a:buClr>
              <a:buSzPts val="2000"/>
              <a:buChar char="•"/>
              <a:defRPr sz="2000"/>
            </a:lvl3pPr>
            <a:lvl4pPr marL="1828892" lvl="3" indent="-342917" algn="l">
              <a:spcBef>
                <a:spcPts val="360"/>
              </a:spcBef>
              <a:spcAft>
                <a:spcPts val="0"/>
              </a:spcAft>
              <a:buClr>
                <a:schemeClr val="dk1"/>
              </a:buClr>
              <a:buSzPts val="1800"/>
              <a:buChar char="–"/>
              <a:defRPr sz="1800"/>
            </a:lvl4pPr>
            <a:lvl5pPr marL="2286114" lvl="4" indent="-342917" algn="l">
              <a:spcBef>
                <a:spcPts val="360"/>
              </a:spcBef>
              <a:spcAft>
                <a:spcPts val="0"/>
              </a:spcAft>
              <a:buClr>
                <a:schemeClr val="dk1"/>
              </a:buClr>
              <a:buSzPts val="1800"/>
              <a:buChar char="»"/>
              <a:defRPr sz="1800"/>
            </a:lvl5pPr>
            <a:lvl6pPr marL="2743337" lvl="5" indent="-342917" algn="l">
              <a:spcBef>
                <a:spcPts val="360"/>
              </a:spcBef>
              <a:spcAft>
                <a:spcPts val="0"/>
              </a:spcAft>
              <a:buClr>
                <a:schemeClr val="dk1"/>
              </a:buClr>
              <a:buSzPts val="1800"/>
              <a:buChar char="•"/>
              <a:defRPr sz="1800"/>
            </a:lvl6pPr>
            <a:lvl7pPr marL="3200561" lvl="6" indent="-342917" algn="l">
              <a:spcBef>
                <a:spcPts val="360"/>
              </a:spcBef>
              <a:spcAft>
                <a:spcPts val="0"/>
              </a:spcAft>
              <a:buClr>
                <a:schemeClr val="dk1"/>
              </a:buClr>
              <a:buSzPts val="1800"/>
              <a:buChar char="•"/>
              <a:defRPr sz="1800"/>
            </a:lvl7pPr>
            <a:lvl8pPr marL="3657783" lvl="7" indent="-342917" algn="l">
              <a:spcBef>
                <a:spcPts val="360"/>
              </a:spcBef>
              <a:spcAft>
                <a:spcPts val="0"/>
              </a:spcAft>
              <a:buClr>
                <a:schemeClr val="dk1"/>
              </a:buClr>
              <a:buSzPts val="1800"/>
              <a:buChar char="•"/>
              <a:defRPr sz="1800"/>
            </a:lvl8pPr>
            <a:lvl9pPr marL="4115006" lvl="8" indent="-342917" algn="l">
              <a:spcBef>
                <a:spcPts val="360"/>
              </a:spcBef>
              <a:spcAft>
                <a:spcPts val="0"/>
              </a:spcAft>
              <a:buClr>
                <a:schemeClr val="dk1"/>
              </a:buClr>
              <a:buSzPts val="1800"/>
              <a:buChar char="•"/>
              <a:defRPr sz="1800"/>
            </a:lvl9pPr>
          </a:lstStyle>
          <a:p>
            <a:endParaRPr/>
          </a:p>
        </p:txBody>
      </p:sp>
      <p:sp>
        <p:nvSpPr>
          <p:cNvPr id="37" name="Google Shape;37;p71"/>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71"/>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71"/>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240941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2"/>
          <p:cNvSpPr txBox="1">
            <a:spLocks noGrp="1"/>
          </p:cNvSpPr>
          <p:nvPr>
            <p:ph type="body" idx="1"/>
          </p:nvPr>
        </p:nvSpPr>
        <p:spPr>
          <a:xfrm>
            <a:off x="457201" y="1535114"/>
            <a:ext cx="4040189" cy="639762"/>
          </a:xfrm>
          <a:prstGeom prst="rect">
            <a:avLst/>
          </a:prstGeom>
          <a:noFill/>
          <a:ln>
            <a:noFill/>
          </a:ln>
        </p:spPr>
        <p:txBody>
          <a:bodyPr spcFirstLastPara="1" wrap="square" lIns="91425" tIns="45700" rIns="91425" bIns="45700" anchor="b" anchorCtr="0">
            <a:normAutofit/>
          </a:bodyPr>
          <a:lstStyle>
            <a:lvl1pPr marL="457223" lvl="0" indent="-228612" algn="l">
              <a:spcBef>
                <a:spcPts val="480"/>
              </a:spcBef>
              <a:spcAft>
                <a:spcPts val="0"/>
              </a:spcAft>
              <a:buClr>
                <a:schemeClr val="dk1"/>
              </a:buClr>
              <a:buSzPts val="2400"/>
              <a:buNone/>
              <a:defRPr sz="2400" b="1"/>
            </a:lvl1pPr>
            <a:lvl2pPr marL="914445" lvl="1" indent="-228612" algn="l">
              <a:spcBef>
                <a:spcPts val="401"/>
              </a:spcBef>
              <a:spcAft>
                <a:spcPts val="0"/>
              </a:spcAft>
              <a:buClr>
                <a:schemeClr val="dk1"/>
              </a:buClr>
              <a:buSzPts val="2000"/>
              <a:buNone/>
              <a:defRPr sz="2000" b="1"/>
            </a:lvl2pPr>
            <a:lvl3pPr marL="1371669" lvl="2" indent="-228612" algn="l">
              <a:spcBef>
                <a:spcPts val="360"/>
              </a:spcBef>
              <a:spcAft>
                <a:spcPts val="0"/>
              </a:spcAft>
              <a:buClr>
                <a:schemeClr val="dk1"/>
              </a:buClr>
              <a:buSzPts val="1800"/>
              <a:buNone/>
              <a:defRPr sz="1800" b="1"/>
            </a:lvl3pPr>
            <a:lvl4pPr marL="1828892" lvl="3" indent="-228612" algn="l">
              <a:spcBef>
                <a:spcPts val="320"/>
              </a:spcBef>
              <a:spcAft>
                <a:spcPts val="0"/>
              </a:spcAft>
              <a:buClr>
                <a:schemeClr val="dk1"/>
              </a:buClr>
              <a:buSzPts val="1600"/>
              <a:buNone/>
              <a:defRPr sz="1601" b="1"/>
            </a:lvl4pPr>
            <a:lvl5pPr marL="2286114" lvl="4" indent="-228612" algn="l">
              <a:spcBef>
                <a:spcPts val="320"/>
              </a:spcBef>
              <a:spcAft>
                <a:spcPts val="0"/>
              </a:spcAft>
              <a:buClr>
                <a:schemeClr val="dk1"/>
              </a:buClr>
              <a:buSzPts val="1600"/>
              <a:buNone/>
              <a:defRPr sz="1601" b="1"/>
            </a:lvl5pPr>
            <a:lvl6pPr marL="2743337" lvl="5" indent="-228612" algn="l">
              <a:spcBef>
                <a:spcPts val="320"/>
              </a:spcBef>
              <a:spcAft>
                <a:spcPts val="0"/>
              </a:spcAft>
              <a:buClr>
                <a:schemeClr val="dk1"/>
              </a:buClr>
              <a:buSzPts val="1600"/>
              <a:buNone/>
              <a:defRPr sz="1601" b="1"/>
            </a:lvl6pPr>
            <a:lvl7pPr marL="3200561" lvl="6" indent="-228612" algn="l">
              <a:spcBef>
                <a:spcPts val="320"/>
              </a:spcBef>
              <a:spcAft>
                <a:spcPts val="0"/>
              </a:spcAft>
              <a:buClr>
                <a:schemeClr val="dk1"/>
              </a:buClr>
              <a:buSzPts val="1600"/>
              <a:buNone/>
              <a:defRPr sz="1601" b="1"/>
            </a:lvl7pPr>
            <a:lvl8pPr marL="3657783" lvl="7" indent="-228612" algn="l">
              <a:spcBef>
                <a:spcPts val="320"/>
              </a:spcBef>
              <a:spcAft>
                <a:spcPts val="0"/>
              </a:spcAft>
              <a:buClr>
                <a:schemeClr val="dk1"/>
              </a:buClr>
              <a:buSzPts val="1600"/>
              <a:buNone/>
              <a:defRPr sz="1601" b="1"/>
            </a:lvl8pPr>
            <a:lvl9pPr marL="4115006" lvl="8" indent="-228612" algn="l">
              <a:spcBef>
                <a:spcPts val="320"/>
              </a:spcBef>
              <a:spcAft>
                <a:spcPts val="0"/>
              </a:spcAft>
              <a:buClr>
                <a:schemeClr val="dk1"/>
              </a:buClr>
              <a:buSzPts val="1600"/>
              <a:buNone/>
              <a:defRPr sz="1601" b="1"/>
            </a:lvl9pPr>
          </a:lstStyle>
          <a:p>
            <a:endParaRPr/>
          </a:p>
        </p:txBody>
      </p:sp>
      <p:sp>
        <p:nvSpPr>
          <p:cNvPr id="43" name="Google Shape;43;p72"/>
          <p:cNvSpPr txBox="1">
            <a:spLocks noGrp="1"/>
          </p:cNvSpPr>
          <p:nvPr>
            <p:ph type="body" idx="2"/>
          </p:nvPr>
        </p:nvSpPr>
        <p:spPr>
          <a:xfrm>
            <a:off x="457201" y="2174876"/>
            <a:ext cx="4040189" cy="3951288"/>
          </a:xfrm>
          <a:prstGeom prst="rect">
            <a:avLst/>
          </a:prstGeom>
          <a:noFill/>
          <a:ln>
            <a:noFill/>
          </a:ln>
        </p:spPr>
        <p:txBody>
          <a:bodyPr spcFirstLastPara="1" wrap="square" lIns="91425" tIns="45700" rIns="91425" bIns="45700" anchor="t" anchorCtr="0">
            <a:normAutofit/>
          </a:bodyPr>
          <a:lstStyle>
            <a:lvl1pPr marL="457223" lvl="0" indent="-381020" algn="l">
              <a:spcBef>
                <a:spcPts val="480"/>
              </a:spcBef>
              <a:spcAft>
                <a:spcPts val="0"/>
              </a:spcAft>
              <a:buClr>
                <a:schemeClr val="dk1"/>
              </a:buClr>
              <a:buSzPts val="2400"/>
              <a:buChar char="•"/>
              <a:defRPr sz="2400"/>
            </a:lvl1pPr>
            <a:lvl2pPr marL="914445" lvl="1" indent="-355619" algn="l">
              <a:spcBef>
                <a:spcPts val="401"/>
              </a:spcBef>
              <a:spcAft>
                <a:spcPts val="0"/>
              </a:spcAft>
              <a:buClr>
                <a:schemeClr val="dk1"/>
              </a:buClr>
              <a:buSzPts val="2000"/>
              <a:buChar char="–"/>
              <a:defRPr sz="2000"/>
            </a:lvl2pPr>
            <a:lvl3pPr marL="1371669" lvl="2" indent="-342917" algn="l">
              <a:spcBef>
                <a:spcPts val="360"/>
              </a:spcBef>
              <a:spcAft>
                <a:spcPts val="0"/>
              </a:spcAft>
              <a:buClr>
                <a:schemeClr val="dk1"/>
              </a:buClr>
              <a:buSzPts val="1800"/>
              <a:buChar char="•"/>
              <a:defRPr sz="1800"/>
            </a:lvl3pPr>
            <a:lvl4pPr marL="1828892" lvl="3" indent="-330216" algn="l">
              <a:spcBef>
                <a:spcPts val="320"/>
              </a:spcBef>
              <a:spcAft>
                <a:spcPts val="0"/>
              </a:spcAft>
              <a:buClr>
                <a:schemeClr val="dk1"/>
              </a:buClr>
              <a:buSzPts val="1600"/>
              <a:buChar char="–"/>
              <a:defRPr sz="1601"/>
            </a:lvl4pPr>
            <a:lvl5pPr marL="2286114" lvl="4" indent="-330216" algn="l">
              <a:spcBef>
                <a:spcPts val="320"/>
              </a:spcBef>
              <a:spcAft>
                <a:spcPts val="0"/>
              </a:spcAft>
              <a:buClr>
                <a:schemeClr val="dk1"/>
              </a:buClr>
              <a:buSzPts val="1600"/>
              <a:buChar char="»"/>
              <a:defRPr sz="1601"/>
            </a:lvl5pPr>
            <a:lvl6pPr marL="2743337" lvl="5" indent="-330216" algn="l">
              <a:spcBef>
                <a:spcPts val="320"/>
              </a:spcBef>
              <a:spcAft>
                <a:spcPts val="0"/>
              </a:spcAft>
              <a:buClr>
                <a:schemeClr val="dk1"/>
              </a:buClr>
              <a:buSzPts val="1600"/>
              <a:buChar char="•"/>
              <a:defRPr sz="1601"/>
            </a:lvl6pPr>
            <a:lvl7pPr marL="3200561" lvl="6" indent="-330216" algn="l">
              <a:spcBef>
                <a:spcPts val="320"/>
              </a:spcBef>
              <a:spcAft>
                <a:spcPts val="0"/>
              </a:spcAft>
              <a:buClr>
                <a:schemeClr val="dk1"/>
              </a:buClr>
              <a:buSzPts val="1600"/>
              <a:buChar char="•"/>
              <a:defRPr sz="1601"/>
            </a:lvl7pPr>
            <a:lvl8pPr marL="3657783" lvl="7" indent="-330216" algn="l">
              <a:spcBef>
                <a:spcPts val="320"/>
              </a:spcBef>
              <a:spcAft>
                <a:spcPts val="0"/>
              </a:spcAft>
              <a:buClr>
                <a:schemeClr val="dk1"/>
              </a:buClr>
              <a:buSzPts val="1600"/>
              <a:buChar char="•"/>
              <a:defRPr sz="1601"/>
            </a:lvl8pPr>
            <a:lvl9pPr marL="4115006" lvl="8" indent="-330216" algn="l">
              <a:spcBef>
                <a:spcPts val="320"/>
              </a:spcBef>
              <a:spcAft>
                <a:spcPts val="0"/>
              </a:spcAft>
              <a:buClr>
                <a:schemeClr val="dk1"/>
              </a:buClr>
              <a:buSzPts val="1600"/>
              <a:buChar char="•"/>
              <a:defRPr sz="1601"/>
            </a:lvl9pPr>
          </a:lstStyle>
          <a:p>
            <a:endParaRPr/>
          </a:p>
        </p:txBody>
      </p:sp>
      <p:sp>
        <p:nvSpPr>
          <p:cNvPr id="44" name="Google Shape;44;p72"/>
          <p:cNvSpPr txBox="1">
            <a:spLocks noGrp="1"/>
          </p:cNvSpPr>
          <p:nvPr>
            <p:ph type="body" idx="3"/>
          </p:nvPr>
        </p:nvSpPr>
        <p:spPr>
          <a:xfrm>
            <a:off x="4645027" y="1535114"/>
            <a:ext cx="4041776" cy="639762"/>
          </a:xfrm>
          <a:prstGeom prst="rect">
            <a:avLst/>
          </a:prstGeom>
          <a:noFill/>
          <a:ln>
            <a:noFill/>
          </a:ln>
        </p:spPr>
        <p:txBody>
          <a:bodyPr spcFirstLastPara="1" wrap="square" lIns="91425" tIns="45700" rIns="91425" bIns="45700" anchor="b" anchorCtr="0">
            <a:normAutofit/>
          </a:bodyPr>
          <a:lstStyle>
            <a:lvl1pPr marL="457223" lvl="0" indent="-228612" algn="l">
              <a:spcBef>
                <a:spcPts val="480"/>
              </a:spcBef>
              <a:spcAft>
                <a:spcPts val="0"/>
              </a:spcAft>
              <a:buClr>
                <a:schemeClr val="dk1"/>
              </a:buClr>
              <a:buSzPts val="2400"/>
              <a:buNone/>
              <a:defRPr sz="2400" b="1"/>
            </a:lvl1pPr>
            <a:lvl2pPr marL="914445" lvl="1" indent="-228612" algn="l">
              <a:spcBef>
                <a:spcPts val="401"/>
              </a:spcBef>
              <a:spcAft>
                <a:spcPts val="0"/>
              </a:spcAft>
              <a:buClr>
                <a:schemeClr val="dk1"/>
              </a:buClr>
              <a:buSzPts val="2000"/>
              <a:buNone/>
              <a:defRPr sz="2000" b="1"/>
            </a:lvl2pPr>
            <a:lvl3pPr marL="1371669" lvl="2" indent="-228612" algn="l">
              <a:spcBef>
                <a:spcPts val="360"/>
              </a:spcBef>
              <a:spcAft>
                <a:spcPts val="0"/>
              </a:spcAft>
              <a:buClr>
                <a:schemeClr val="dk1"/>
              </a:buClr>
              <a:buSzPts val="1800"/>
              <a:buNone/>
              <a:defRPr sz="1800" b="1"/>
            </a:lvl3pPr>
            <a:lvl4pPr marL="1828892" lvl="3" indent="-228612" algn="l">
              <a:spcBef>
                <a:spcPts val="320"/>
              </a:spcBef>
              <a:spcAft>
                <a:spcPts val="0"/>
              </a:spcAft>
              <a:buClr>
                <a:schemeClr val="dk1"/>
              </a:buClr>
              <a:buSzPts val="1600"/>
              <a:buNone/>
              <a:defRPr sz="1601" b="1"/>
            </a:lvl4pPr>
            <a:lvl5pPr marL="2286114" lvl="4" indent="-228612" algn="l">
              <a:spcBef>
                <a:spcPts val="320"/>
              </a:spcBef>
              <a:spcAft>
                <a:spcPts val="0"/>
              </a:spcAft>
              <a:buClr>
                <a:schemeClr val="dk1"/>
              </a:buClr>
              <a:buSzPts val="1600"/>
              <a:buNone/>
              <a:defRPr sz="1601" b="1"/>
            </a:lvl5pPr>
            <a:lvl6pPr marL="2743337" lvl="5" indent="-228612" algn="l">
              <a:spcBef>
                <a:spcPts val="320"/>
              </a:spcBef>
              <a:spcAft>
                <a:spcPts val="0"/>
              </a:spcAft>
              <a:buClr>
                <a:schemeClr val="dk1"/>
              </a:buClr>
              <a:buSzPts val="1600"/>
              <a:buNone/>
              <a:defRPr sz="1601" b="1"/>
            </a:lvl6pPr>
            <a:lvl7pPr marL="3200561" lvl="6" indent="-228612" algn="l">
              <a:spcBef>
                <a:spcPts val="320"/>
              </a:spcBef>
              <a:spcAft>
                <a:spcPts val="0"/>
              </a:spcAft>
              <a:buClr>
                <a:schemeClr val="dk1"/>
              </a:buClr>
              <a:buSzPts val="1600"/>
              <a:buNone/>
              <a:defRPr sz="1601" b="1"/>
            </a:lvl7pPr>
            <a:lvl8pPr marL="3657783" lvl="7" indent="-228612" algn="l">
              <a:spcBef>
                <a:spcPts val="320"/>
              </a:spcBef>
              <a:spcAft>
                <a:spcPts val="0"/>
              </a:spcAft>
              <a:buClr>
                <a:schemeClr val="dk1"/>
              </a:buClr>
              <a:buSzPts val="1600"/>
              <a:buNone/>
              <a:defRPr sz="1601" b="1"/>
            </a:lvl8pPr>
            <a:lvl9pPr marL="4115006" lvl="8" indent="-228612" algn="l">
              <a:spcBef>
                <a:spcPts val="320"/>
              </a:spcBef>
              <a:spcAft>
                <a:spcPts val="0"/>
              </a:spcAft>
              <a:buClr>
                <a:schemeClr val="dk1"/>
              </a:buClr>
              <a:buSzPts val="1600"/>
              <a:buNone/>
              <a:defRPr sz="1601" b="1"/>
            </a:lvl9pPr>
          </a:lstStyle>
          <a:p>
            <a:endParaRPr/>
          </a:p>
        </p:txBody>
      </p:sp>
      <p:sp>
        <p:nvSpPr>
          <p:cNvPr id="45" name="Google Shape;45;p72"/>
          <p:cNvSpPr txBox="1">
            <a:spLocks noGrp="1"/>
          </p:cNvSpPr>
          <p:nvPr>
            <p:ph type="body" idx="4"/>
          </p:nvPr>
        </p:nvSpPr>
        <p:spPr>
          <a:xfrm>
            <a:off x="4645027" y="2174876"/>
            <a:ext cx="4041776" cy="3951288"/>
          </a:xfrm>
          <a:prstGeom prst="rect">
            <a:avLst/>
          </a:prstGeom>
          <a:noFill/>
          <a:ln>
            <a:noFill/>
          </a:ln>
        </p:spPr>
        <p:txBody>
          <a:bodyPr spcFirstLastPara="1" wrap="square" lIns="91425" tIns="45700" rIns="91425" bIns="45700" anchor="t" anchorCtr="0">
            <a:normAutofit/>
          </a:bodyPr>
          <a:lstStyle>
            <a:lvl1pPr marL="457223" lvl="0" indent="-381020" algn="l">
              <a:spcBef>
                <a:spcPts val="480"/>
              </a:spcBef>
              <a:spcAft>
                <a:spcPts val="0"/>
              </a:spcAft>
              <a:buClr>
                <a:schemeClr val="dk1"/>
              </a:buClr>
              <a:buSzPts val="2400"/>
              <a:buChar char="•"/>
              <a:defRPr sz="2400"/>
            </a:lvl1pPr>
            <a:lvl2pPr marL="914445" lvl="1" indent="-355619" algn="l">
              <a:spcBef>
                <a:spcPts val="401"/>
              </a:spcBef>
              <a:spcAft>
                <a:spcPts val="0"/>
              </a:spcAft>
              <a:buClr>
                <a:schemeClr val="dk1"/>
              </a:buClr>
              <a:buSzPts val="2000"/>
              <a:buChar char="–"/>
              <a:defRPr sz="2000"/>
            </a:lvl2pPr>
            <a:lvl3pPr marL="1371669" lvl="2" indent="-342917" algn="l">
              <a:spcBef>
                <a:spcPts val="360"/>
              </a:spcBef>
              <a:spcAft>
                <a:spcPts val="0"/>
              </a:spcAft>
              <a:buClr>
                <a:schemeClr val="dk1"/>
              </a:buClr>
              <a:buSzPts val="1800"/>
              <a:buChar char="•"/>
              <a:defRPr sz="1800"/>
            </a:lvl3pPr>
            <a:lvl4pPr marL="1828892" lvl="3" indent="-330216" algn="l">
              <a:spcBef>
                <a:spcPts val="320"/>
              </a:spcBef>
              <a:spcAft>
                <a:spcPts val="0"/>
              </a:spcAft>
              <a:buClr>
                <a:schemeClr val="dk1"/>
              </a:buClr>
              <a:buSzPts val="1600"/>
              <a:buChar char="–"/>
              <a:defRPr sz="1601"/>
            </a:lvl4pPr>
            <a:lvl5pPr marL="2286114" lvl="4" indent="-330216" algn="l">
              <a:spcBef>
                <a:spcPts val="320"/>
              </a:spcBef>
              <a:spcAft>
                <a:spcPts val="0"/>
              </a:spcAft>
              <a:buClr>
                <a:schemeClr val="dk1"/>
              </a:buClr>
              <a:buSzPts val="1600"/>
              <a:buChar char="»"/>
              <a:defRPr sz="1601"/>
            </a:lvl5pPr>
            <a:lvl6pPr marL="2743337" lvl="5" indent="-330216" algn="l">
              <a:spcBef>
                <a:spcPts val="320"/>
              </a:spcBef>
              <a:spcAft>
                <a:spcPts val="0"/>
              </a:spcAft>
              <a:buClr>
                <a:schemeClr val="dk1"/>
              </a:buClr>
              <a:buSzPts val="1600"/>
              <a:buChar char="•"/>
              <a:defRPr sz="1601"/>
            </a:lvl6pPr>
            <a:lvl7pPr marL="3200561" lvl="6" indent="-330216" algn="l">
              <a:spcBef>
                <a:spcPts val="320"/>
              </a:spcBef>
              <a:spcAft>
                <a:spcPts val="0"/>
              </a:spcAft>
              <a:buClr>
                <a:schemeClr val="dk1"/>
              </a:buClr>
              <a:buSzPts val="1600"/>
              <a:buChar char="•"/>
              <a:defRPr sz="1601"/>
            </a:lvl7pPr>
            <a:lvl8pPr marL="3657783" lvl="7" indent="-330216" algn="l">
              <a:spcBef>
                <a:spcPts val="320"/>
              </a:spcBef>
              <a:spcAft>
                <a:spcPts val="0"/>
              </a:spcAft>
              <a:buClr>
                <a:schemeClr val="dk1"/>
              </a:buClr>
              <a:buSzPts val="1600"/>
              <a:buChar char="•"/>
              <a:defRPr sz="1601"/>
            </a:lvl8pPr>
            <a:lvl9pPr marL="4115006" lvl="8" indent="-330216" algn="l">
              <a:spcBef>
                <a:spcPts val="320"/>
              </a:spcBef>
              <a:spcAft>
                <a:spcPts val="0"/>
              </a:spcAft>
              <a:buClr>
                <a:schemeClr val="dk1"/>
              </a:buClr>
              <a:buSzPts val="1600"/>
              <a:buChar char="•"/>
              <a:defRPr sz="1601"/>
            </a:lvl9pPr>
          </a:lstStyle>
          <a:p>
            <a:endParaRPr/>
          </a:p>
        </p:txBody>
      </p:sp>
      <p:sp>
        <p:nvSpPr>
          <p:cNvPr id="46" name="Google Shape;46;p72"/>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2"/>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2"/>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131882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7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3"/>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3"/>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3"/>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50366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7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74"/>
          <p:cNvSpPr txBox="1">
            <a:spLocks noGrp="1"/>
          </p:cNvSpPr>
          <p:nvPr>
            <p:ph type="body" idx="1"/>
          </p:nvPr>
        </p:nvSpPr>
        <p:spPr>
          <a:xfrm>
            <a:off x="3575051" y="273052"/>
            <a:ext cx="5111750" cy="5853113"/>
          </a:xfrm>
          <a:prstGeom prst="rect">
            <a:avLst/>
          </a:prstGeom>
          <a:noFill/>
          <a:ln>
            <a:noFill/>
          </a:ln>
        </p:spPr>
        <p:txBody>
          <a:bodyPr spcFirstLastPara="1" wrap="square" lIns="91425" tIns="45700" rIns="91425" bIns="45700" anchor="t" anchorCtr="0">
            <a:normAutofit/>
          </a:bodyPr>
          <a:lstStyle>
            <a:lvl1pPr marL="457223" lvl="0" indent="-431822" algn="l">
              <a:spcBef>
                <a:spcPts val="640"/>
              </a:spcBef>
              <a:spcAft>
                <a:spcPts val="0"/>
              </a:spcAft>
              <a:buClr>
                <a:schemeClr val="dk1"/>
              </a:buClr>
              <a:buSzPts val="3200"/>
              <a:buChar char="•"/>
              <a:defRPr sz="3200"/>
            </a:lvl1pPr>
            <a:lvl2pPr marL="914445" lvl="1" indent="-406421" algn="l">
              <a:spcBef>
                <a:spcPts val="560"/>
              </a:spcBef>
              <a:spcAft>
                <a:spcPts val="0"/>
              </a:spcAft>
              <a:buClr>
                <a:schemeClr val="dk1"/>
              </a:buClr>
              <a:buSzPts val="2800"/>
              <a:buChar char="–"/>
              <a:defRPr sz="2801"/>
            </a:lvl2pPr>
            <a:lvl3pPr marL="1371669" lvl="2" indent="-381020" algn="l">
              <a:spcBef>
                <a:spcPts val="480"/>
              </a:spcBef>
              <a:spcAft>
                <a:spcPts val="0"/>
              </a:spcAft>
              <a:buClr>
                <a:schemeClr val="dk1"/>
              </a:buClr>
              <a:buSzPts val="2400"/>
              <a:buChar char="•"/>
              <a:defRPr sz="2400"/>
            </a:lvl3pPr>
            <a:lvl4pPr marL="1828892" lvl="3" indent="-355619" algn="l">
              <a:spcBef>
                <a:spcPts val="401"/>
              </a:spcBef>
              <a:spcAft>
                <a:spcPts val="0"/>
              </a:spcAft>
              <a:buClr>
                <a:schemeClr val="dk1"/>
              </a:buClr>
              <a:buSzPts val="2000"/>
              <a:buChar char="–"/>
              <a:defRPr sz="2000"/>
            </a:lvl4pPr>
            <a:lvl5pPr marL="2286114" lvl="4" indent="-355619" algn="l">
              <a:spcBef>
                <a:spcPts val="401"/>
              </a:spcBef>
              <a:spcAft>
                <a:spcPts val="0"/>
              </a:spcAft>
              <a:buClr>
                <a:schemeClr val="dk1"/>
              </a:buClr>
              <a:buSzPts val="2000"/>
              <a:buChar char="»"/>
              <a:defRPr sz="2000"/>
            </a:lvl5pPr>
            <a:lvl6pPr marL="2743337" lvl="5" indent="-355619" algn="l">
              <a:spcBef>
                <a:spcPts val="401"/>
              </a:spcBef>
              <a:spcAft>
                <a:spcPts val="0"/>
              </a:spcAft>
              <a:buClr>
                <a:schemeClr val="dk1"/>
              </a:buClr>
              <a:buSzPts val="2000"/>
              <a:buChar char="•"/>
              <a:defRPr sz="2000"/>
            </a:lvl6pPr>
            <a:lvl7pPr marL="3200561" lvl="6" indent="-355619" algn="l">
              <a:spcBef>
                <a:spcPts val="401"/>
              </a:spcBef>
              <a:spcAft>
                <a:spcPts val="0"/>
              </a:spcAft>
              <a:buClr>
                <a:schemeClr val="dk1"/>
              </a:buClr>
              <a:buSzPts val="2000"/>
              <a:buChar char="•"/>
              <a:defRPr sz="2000"/>
            </a:lvl7pPr>
            <a:lvl8pPr marL="3657783" lvl="7" indent="-355619" algn="l">
              <a:spcBef>
                <a:spcPts val="401"/>
              </a:spcBef>
              <a:spcAft>
                <a:spcPts val="0"/>
              </a:spcAft>
              <a:buClr>
                <a:schemeClr val="dk1"/>
              </a:buClr>
              <a:buSzPts val="2000"/>
              <a:buChar char="•"/>
              <a:defRPr sz="2000"/>
            </a:lvl8pPr>
            <a:lvl9pPr marL="4115006" lvl="8" indent="-355619" algn="l">
              <a:spcBef>
                <a:spcPts val="401"/>
              </a:spcBef>
              <a:spcAft>
                <a:spcPts val="0"/>
              </a:spcAft>
              <a:buClr>
                <a:schemeClr val="dk1"/>
              </a:buClr>
              <a:buSzPts val="2000"/>
              <a:buChar char="•"/>
              <a:defRPr sz="2000"/>
            </a:lvl9pPr>
          </a:lstStyle>
          <a:p>
            <a:endParaRPr/>
          </a:p>
        </p:txBody>
      </p:sp>
      <p:sp>
        <p:nvSpPr>
          <p:cNvPr id="57" name="Google Shape;57;p74"/>
          <p:cNvSpPr txBox="1">
            <a:spLocks noGrp="1"/>
          </p:cNvSpPr>
          <p:nvPr>
            <p:ph type="body" idx="2"/>
          </p:nvPr>
        </p:nvSpPr>
        <p:spPr>
          <a:xfrm>
            <a:off x="457200" y="1435102"/>
            <a:ext cx="3008313" cy="4691063"/>
          </a:xfrm>
          <a:prstGeom prst="rect">
            <a:avLst/>
          </a:prstGeom>
          <a:noFill/>
          <a:ln>
            <a:noFill/>
          </a:ln>
        </p:spPr>
        <p:txBody>
          <a:bodyPr spcFirstLastPara="1" wrap="square" lIns="91425" tIns="45700" rIns="91425" bIns="45700" anchor="t" anchorCtr="0">
            <a:normAutofit/>
          </a:bodyPr>
          <a:lstStyle>
            <a:lvl1pPr marL="457223" lvl="0" indent="-228612" algn="l">
              <a:spcBef>
                <a:spcPts val="281"/>
              </a:spcBef>
              <a:spcAft>
                <a:spcPts val="0"/>
              </a:spcAft>
              <a:buClr>
                <a:schemeClr val="dk1"/>
              </a:buClr>
              <a:buSzPts val="1400"/>
              <a:buNone/>
              <a:defRPr sz="1400"/>
            </a:lvl1pPr>
            <a:lvl2pPr marL="914445" lvl="1" indent="-228612" algn="l">
              <a:spcBef>
                <a:spcPts val="240"/>
              </a:spcBef>
              <a:spcAft>
                <a:spcPts val="0"/>
              </a:spcAft>
              <a:buClr>
                <a:schemeClr val="dk1"/>
              </a:buClr>
              <a:buSzPts val="1200"/>
              <a:buNone/>
              <a:defRPr sz="1200"/>
            </a:lvl2pPr>
            <a:lvl3pPr marL="1371669" lvl="2" indent="-228612" algn="l">
              <a:spcBef>
                <a:spcPts val="200"/>
              </a:spcBef>
              <a:spcAft>
                <a:spcPts val="0"/>
              </a:spcAft>
              <a:buClr>
                <a:schemeClr val="dk1"/>
              </a:buClr>
              <a:buSzPts val="1000"/>
              <a:buNone/>
              <a:defRPr sz="1001"/>
            </a:lvl3pPr>
            <a:lvl4pPr marL="1828892" lvl="3" indent="-228612" algn="l">
              <a:spcBef>
                <a:spcPts val="180"/>
              </a:spcBef>
              <a:spcAft>
                <a:spcPts val="0"/>
              </a:spcAft>
              <a:buClr>
                <a:schemeClr val="dk1"/>
              </a:buClr>
              <a:buSzPts val="900"/>
              <a:buNone/>
              <a:defRPr sz="900"/>
            </a:lvl4pPr>
            <a:lvl5pPr marL="2286114" lvl="4" indent="-228612" algn="l">
              <a:spcBef>
                <a:spcPts val="180"/>
              </a:spcBef>
              <a:spcAft>
                <a:spcPts val="0"/>
              </a:spcAft>
              <a:buClr>
                <a:schemeClr val="dk1"/>
              </a:buClr>
              <a:buSzPts val="900"/>
              <a:buNone/>
              <a:defRPr sz="900"/>
            </a:lvl5pPr>
            <a:lvl6pPr marL="2743337" lvl="5" indent="-228612" algn="l">
              <a:spcBef>
                <a:spcPts val="180"/>
              </a:spcBef>
              <a:spcAft>
                <a:spcPts val="0"/>
              </a:spcAft>
              <a:buClr>
                <a:schemeClr val="dk1"/>
              </a:buClr>
              <a:buSzPts val="900"/>
              <a:buNone/>
              <a:defRPr sz="900"/>
            </a:lvl6pPr>
            <a:lvl7pPr marL="3200561" lvl="6" indent="-228612" algn="l">
              <a:spcBef>
                <a:spcPts val="180"/>
              </a:spcBef>
              <a:spcAft>
                <a:spcPts val="0"/>
              </a:spcAft>
              <a:buClr>
                <a:schemeClr val="dk1"/>
              </a:buClr>
              <a:buSzPts val="900"/>
              <a:buNone/>
              <a:defRPr sz="900"/>
            </a:lvl7pPr>
            <a:lvl8pPr marL="3657783" lvl="7" indent="-228612" algn="l">
              <a:spcBef>
                <a:spcPts val="180"/>
              </a:spcBef>
              <a:spcAft>
                <a:spcPts val="0"/>
              </a:spcAft>
              <a:buClr>
                <a:schemeClr val="dk1"/>
              </a:buClr>
              <a:buSzPts val="900"/>
              <a:buNone/>
              <a:defRPr sz="900"/>
            </a:lvl8pPr>
            <a:lvl9pPr marL="4115006" lvl="8" indent="-228612" algn="l">
              <a:spcBef>
                <a:spcPts val="180"/>
              </a:spcBef>
              <a:spcAft>
                <a:spcPts val="0"/>
              </a:spcAft>
              <a:buClr>
                <a:schemeClr val="dk1"/>
              </a:buClr>
              <a:buSzPts val="900"/>
              <a:buNone/>
              <a:defRPr sz="900"/>
            </a:lvl9pPr>
          </a:lstStyle>
          <a:p>
            <a:endParaRPr/>
          </a:p>
        </p:txBody>
      </p:sp>
      <p:sp>
        <p:nvSpPr>
          <p:cNvPr id="58" name="Google Shape;58;p74"/>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74"/>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74"/>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782075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75"/>
          <p:cNvSpPr txBox="1">
            <a:spLocks noGrp="1"/>
          </p:cNvSpPr>
          <p:nvPr>
            <p:ph type="title"/>
          </p:nvPr>
        </p:nvSpPr>
        <p:spPr>
          <a:xfrm>
            <a:off x="1792289" y="4800601"/>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75"/>
          <p:cNvSpPr>
            <a:spLocks noGrp="1"/>
          </p:cNvSpPr>
          <p:nvPr>
            <p:ph type="pic" idx="2"/>
          </p:nvPr>
        </p:nvSpPr>
        <p:spPr>
          <a:xfrm>
            <a:off x="1792289" y="612776"/>
            <a:ext cx="5486400" cy="4114800"/>
          </a:xfrm>
          <a:prstGeom prst="rect">
            <a:avLst/>
          </a:prstGeom>
          <a:noFill/>
          <a:ln>
            <a:noFill/>
          </a:ln>
        </p:spPr>
      </p:sp>
      <p:sp>
        <p:nvSpPr>
          <p:cNvPr id="64" name="Google Shape;64;p75"/>
          <p:cNvSpPr txBox="1">
            <a:spLocks noGrp="1"/>
          </p:cNvSpPr>
          <p:nvPr>
            <p:ph type="body" idx="1"/>
          </p:nvPr>
        </p:nvSpPr>
        <p:spPr>
          <a:xfrm>
            <a:off x="1792289" y="5367338"/>
            <a:ext cx="5486400" cy="804863"/>
          </a:xfrm>
          <a:prstGeom prst="rect">
            <a:avLst/>
          </a:prstGeom>
          <a:noFill/>
          <a:ln>
            <a:noFill/>
          </a:ln>
        </p:spPr>
        <p:txBody>
          <a:bodyPr spcFirstLastPara="1" wrap="square" lIns="91425" tIns="45700" rIns="91425" bIns="45700" anchor="t" anchorCtr="0">
            <a:normAutofit/>
          </a:bodyPr>
          <a:lstStyle>
            <a:lvl1pPr marL="457223" lvl="0" indent="-228612" algn="l">
              <a:spcBef>
                <a:spcPts val="281"/>
              </a:spcBef>
              <a:spcAft>
                <a:spcPts val="0"/>
              </a:spcAft>
              <a:buClr>
                <a:schemeClr val="dk1"/>
              </a:buClr>
              <a:buSzPts val="1400"/>
              <a:buNone/>
              <a:defRPr sz="1400"/>
            </a:lvl1pPr>
            <a:lvl2pPr marL="914445" lvl="1" indent="-228612" algn="l">
              <a:spcBef>
                <a:spcPts val="240"/>
              </a:spcBef>
              <a:spcAft>
                <a:spcPts val="0"/>
              </a:spcAft>
              <a:buClr>
                <a:schemeClr val="dk1"/>
              </a:buClr>
              <a:buSzPts val="1200"/>
              <a:buNone/>
              <a:defRPr sz="1200"/>
            </a:lvl2pPr>
            <a:lvl3pPr marL="1371669" lvl="2" indent="-228612" algn="l">
              <a:spcBef>
                <a:spcPts val="200"/>
              </a:spcBef>
              <a:spcAft>
                <a:spcPts val="0"/>
              </a:spcAft>
              <a:buClr>
                <a:schemeClr val="dk1"/>
              </a:buClr>
              <a:buSzPts val="1000"/>
              <a:buNone/>
              <a:defRPr sz="1001"/>
            </a:lvl3pPr>
            <a:lvl4pPr marL="1828892" lvl="3" indent="-228612" algn="l">
              <a:spcBef>
                <a:spcPts val="180"/>
              </a:spcBef>
              <a:spcAft>
                <a:spcPts val="0"/>
              </a:spcAft>
              <a:buClr>
                <a:schemeClr val="dk1"/>
              </a:buClr>
              <a:buSzPts val="900"/>
              <a:buNone/>
              <a:defRPr sz="900"/>
            </a:lvl4pPr>
            <a:lvl5pPr marL="2286114" lvl="4" indent="-228612" algn="l">
              <a:spcBef>
                <a:spcPts val="180"/>
              </a:spcBef>
              <a:spcAft>
                <a:spcPts val="0"/>
              </a:spcAft>
              <a:buClr>
                <a:schemeClr val="dk1"/>
              </a:buClr>
              <a:buSzPts val="900"/>
              <a:buNone/>
              <a:defRPr sz="900"/>
            </a:lvl5pPr>
            <a:lvl6pPr marL="2743337" lvl="5" indent="-228612" algn="l">
              <a:spcBef>
                <a:spcPts val="180"/>
              </a:spcBef>
              <a:spcAft>
                <a:spcPts val="0"/>
              </a:spcAft>
              <a:buClr>
                <a:schemeClr val="dk1"/>
              </a:buClr>
              <a:buSzPts val="900"/>
              <a:buNone/>
              <a:defRPr sz="900"/>
            </a:lvl6pPr>
            <a:lvl7pPr marL="3200561" lvl="6" indent="-228612" algn="l">
              <a:spcBef>
                <a:spcPts val="180"/>
              </a:spcBef>
              <a:spcAft>
                <a:spcPts val="0"/>
              </a:spcAft>
              <a:buClr>
                <a:schemeClr val="dk1"/>
              </a:buClr>
              <a:buSzPts val="900"/>
              <a:buNone/>
              <a:defRPr sz="900"/>
            </a:lvl7pPr>
            <a:lvl8pPr marL="3657783" lvl="7" indent="-228612" algn="l">
              <a:spcBef>
                <a:spcPts val="180"/>
              </a:spcBef>
              <a:spcAft>
                <a:spcPts val="0"/>
              </a:spcAft>
              <a:buClr>
                <a:schemeClr val="dk1"/>
              </a:buClr>
              <a:buSzPts val="900"/>
              <a:buNone/>
              <a:defRPr sz="900"/>
            </a:lvl8pPr>
            <a:lvl9pPr marL="4115006" lvl="8" indent="-228612" algn="l">
              <a:spcBef>
                <a:spcPts val="180"/>
              </a:spcBef>
              <a:spcAft>
                <a:spcPts val="0"/>
              </a:spcAft>
              <a:buClr>
                <a:schemeClr val="dk1"/>
              </a:buClr>
              <a:buSzPts val="900"/>
              <a:buNone/>
              <a:defRPr sz="900"/>
            </a:lvl9pPr>
          </a:lstStyle>
          <a:p>
            <a:endParaRPr/>
          </a:p>
        </p:txBody>
      </p:sp>
      <p:sp>
        <p:nvSpPr>
          <p:cNvPr id="65" name="Google Shape;65;p75"/>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75"/>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75"/>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99991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7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76"/>
          <p:cNvSpPr txBox="1">
            <a:spLocks noGrp="1"/>
          </p:cNvSpPr>
          <p:nvPr>
            <p:ph type="body" idx="1"/>
          </p:nvPr>
        </p:nvSpPr>
        <p:spPr>
          <a:xfrm rot="5400000">
            <a:off x="2309020" y="-251619"/>
            <a:ext cx="4525964" cy="8229600"/>
          </a:xfrm>
          <a:prstGeom prst="rect">
            <a:avLst/>
          </a:prstGeom>
          <a:noFill/>
          <a:ln>
            <a:noFill/>
          </a:ln>
        </p:spPr>
        <p:txBody>
          <a:bodyPr spcFirstLastPara="1" wrap="square" lIns="91425" tIns="45700" rIns="91425" bIns="45700" anchor="t" anchorCtr="0">
            <a:normAutofit/>
          </a:bodyPr>
          <a:lstStyle>
            <a:lvl1pPr marL="457223" lvl="0" indent="-342917" algn="l">
              <a:spcBef>
                <a:spcPts val="360"/>
              </a:spcBef>
              <a:spcAft>
                <a:spcPts val="0"/>
              </a:spcAft>
              <a:buClr>
                <a:schemeClr val="dk1"/>
              </a:buClr>
              <a:buSzPts val="1800"/>
              <a:buChar char="•"/>
              <a:defRPr/>
            </a:lvl1pPr>
            <a:lvl2pPr marL="914445" lvl="1" indent="-342917" algn="l">
              <a:spcBef>
                <a:spcPts val="360"/>
              </a:spcBef>
              <a:spcAft>
                <a:spcPts val="0"/>
              </a:spcAft>
              <a:buClr>
                <a:schemeClr val="dk1"/>
              </a:buClr>
              <a:buSzPts val="1800"/>
              <a:buChar char="–"/>
              <a:defRPr/>
            </a:lvl2pPr>
            <a:lvl3pPr marL="1371669" lvl="2" indent="-342917" algn="l">
              <a:spcBef>
                <a:spcPts val="360"/>
              </a:spcBef>
              <a:spcAft>
                <a:spcPts val="0"/>
              </a:spcAft>
              <a:buClr>
                <a:schemeClr val="dk1"/>
              </a:buClr>
              <a:buSzPts val="1800"/>
              <a:buChar char="•"/>
              <a:defRPr/>
            </a:lvl3pPr>
            <a:lvl4pPr marL="1828892" lvl="3" indent="-342917" algn="l">
              <a:spcBef>
                <a:spcPts val="360"/>
              </a:spcBef>
              <a:spcAft>
                <a:spcPts val="0"/>
              </a:spcAft>
              <a:buClr>
                <a:schemeClr val="dk1"/>
              </a:buClr>
              <a:buSzPts val="1800"/>
              <a:buChar char="–"/>
              <a:defRPr/>
            </a:lvl4pPr>
            <a:lvl5pPr marL="2286114" lvl="4" indent="-342917" algn="l">
              <a:spcBef>
                <a:spcPts val="360"/>
              </a:spcBef>
              <a:spcAft>
                <a:spcPts val="0"/>
              </a:spcAft>
              <a:buClr>
                <a:schemeClr val="dk1"/>
              </a:buClr>
              <a:buSzPts val="1800"/>
              <a:buChar char="»"/>
              <a:defRPr/>
            </a:lvl5pPr>
            <a:lvl6pPr marL="2743337" lvl="5" indent="-342917" algn="l">
              <a:spcBef>
                <a:spcPts val="360"/>
              </a:spcBef>
              <a:spcAft>
                <a:spcPts val="0"/>
              </a:spcAft>
              <a:buClr>
                <a:schemeClr val="dk1"/>
              </a:buClr>
              <a:buSzPts val="1800"/>
              <a:buChar char="•"/>
              <a:defRPr/>
            </a:lvl6pPr>
            <a:lvl7pPr marL="3200561" lvl="6" indent="-342917" algn="l">
              <a:spcBef>
                <a:spcPts val="360"/>
              </a:spcBef>
              <a:spcAft>
                <a:spcPts val="0"/>
              </a:spcAft>
              <a:buClr>
                <a:schemeClr val="dk1"/>
              </a:buClr>
              <a:buSzPts val="1800"/>
              <a:buChar char="•"/>
              <a:defRPr/>
            </a:lvl7pPr>
            <a:lvl8pPr marL="3657783" lvl="7" indent="-342917" algn="l">
              <a:spcBef>
                <a:spcPts val="360"/>
              </a:spcBef>
              <a:spcAft>
                <a:spcPts val="0"/>
              </a:spcAft>
              <a:buClr>
                <a:schemeClr val="dk1"/>
              </a:buClr>
              <a:buSzPts val="1800"/>
              <a:buChar char="•"/>
              <a:defRPr/>
            </a:lvl8pPr>
            <a:lvl9pPr marL="4115006" lvl="8" indent="-342917" algn="l">
              <a:spcBef>
                <a:spcPts val="360"/>
              </a:spcBef>
              <a:spcAft>
                <a:spcPts val="0"/>
              </a:spcAft>
              <a:buClr>
                <a:schemeClr val="dk1"/>
              </a:buClr>
              <a:buSzPts val="1800"/>
              <a:buChar char="•"/>
              <a:defRPr/>
            </a:lvl9pPr>
          </a:lstStyle>
          <a:p>
            <a:endParaRPr/>
          </a:p>
        </p:txBody>
      </p:sp>
      <p:sp>
        <p:nvSpPr>
          <p:cNvPr id="71" name="Google Shape;71;p76"/>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76"/>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76"/>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031022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77"/>
          <p:cNvSpPr txBox="1">
            <a:spLocks noGrp="1"/>
          </p:cNvSpPr>
          <p:nvPr>
            <p:ph type="title"/>
          </p:nvPr>
        </p:nvSpPr>
        <p:spPr>
          <a:xfrm rot="5400000">
            <a:off x="4732339" y="2171700"/>
            <a:ext cx="5851526"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77"/>
          <p:cNvSpPr txBox="1">
            <a:spLocks noGrp="1"/>
          </p:cNvSpPr>
          <p:nvPr>
            <p:ph type="body" idx="1"/>
          </p:nvPr>
        </p:nvSpPr>
        <p:spPr>
          <a:xfrm rot="5400000">
            <a:off x="541339" y="190502"/>
            <a:ext cx="5851526" cy="6019800"/>
          </a:xfrm>
          <a:prstGeom prst="rect">
            <a:avLst/>
          </a:prstGeom>
          <a:noFill/>
          <a:ln>
            <a:noFill/>
          </a:ln>
        </p:spPr>
        <p:txBody>
          <a:bodyPr spcFirstLastPara="1" wrap="square" lIns="91425" tIns="45700" rIns="91425" bIns="45700" anchor="t" anchorCtr="0">
            <a:normAutofit/>
          </a:bodyPr>
          <a:lstStyle>
            <a:lvl1pPr marL="457223" lvl="0" indent="-342917" algn="l">
              <a:spcBef>
                <a:spcPts val="360"/>
              </a:spcBef>
              <a:spcAft>
                <a:spcPts val="0"/>
              </a:spcAft>
              <a:buClr>
                <a:schemeClr val="dk1"/>
              </a:buClr>
              <a:buSzPts val="1800"/>
              <a:buChar char="•"/>
              <a:defRPr/>
            </a:lvl1pPr>
            <a:lvl2pPr marL="914445" lvl="1" indent="-342917" algn="l">
              <a:spcBef>
                <a:spcPts val="360"/>
              </a:spcBef>
              <a:spcAft>
                <a:spcPts val="0"/>
              </a:spcAft>
              <a:buClr>
                <a:schemeClr val="dk1"/>
              </a:buClr>
              <a:buSzPts val="1800"/>
              <a:buChar char="–"/>
              <a:defRPr/>
            </a:lvl2pPr>
            <a:lvl3pPr marL="1371669" lvl="2" indent="-342917" algn="l">
              <a:spcBef>
                <a:spcPts val="360"/>
              </a:spcBef>
              <a:spcAft>
                <a:spcPts val="0"/>
              </a:spcAft>
              <a:buClr>
                <a:schemeClr val="dk1"/>
              </a:buClr>
              <a:buSzPts val="1800"/>
              <a:buChar char="•"/>
              <a:defRPr/>
            </a:lvl3pPr>
            <a:lvl4pPr marL="1828892" lvl="3" indent="-342917" algn="l">
              <a:spcBef>
                <a:spcPts val="360"/>
              </a:spcBef>
              <a:spcAft>
                <a:spcPts val="0"/>
              </a:spcAft>
              <a:buClr>
                <a:schemeClr val="dk1"/>
              </a:buClr>
              <a:buSzPts val="1800"/>
              <a:buChar char="–"/>
              <a:defRPr/>
            </a:lvl4pPr>
            <a:lvl5pPr marL="2286114" lvl="4" indent="-342917" algn="l">
              <a:spcBef>
                <a:spcPts val="360"/>
              </a:spcBef>
              <a:spcAft>
                <a:spcPts val="0"/>
              </a:spcAft>
              <a:buClr>
                <a:schemeClr val="dk1"/>
              </a:buClr>
              <a:buSzPts val="1800"/>
              <a:buChar char="»"/>
              <a:defRPr/>
            </a:lvl5pPr>
            <a:lvl6pPr marL="2743337" lvl="5" indent="-342917" algn="l">
              <a:spcBef>
                <a:spcPts val="360"/>
              </a:spcBef>
              <a:spcAft>
                <a:spcPts val="0"/>
              </a:spcAft>
              <a:buClr>
                <a:schemeClr val="dk1"/>
              </a:buClr>
              <a:buSzPts val="1800"/>
              <a:buChar char="•"/>
              <a:defRPr/>
            </a:lvl6pPr>
            <a:lvl7pPr marL="3200561" lvl="6" indent="-342917" algn="l">
              <a:spcBef>
                <a:spcPts val="360"/>
              </a:spcBef>
              <a:spcAft>
                <a:spcPts val="0"/>
              </a:spcAft>
              <a:buClr>
                <a:schemeClr val="dk1"/>
              </a:buClr>
              <a:buSzPts val="1800"/>
              <a:buChar char="•"/>
              <a:defRPr/>
            </a:lvl7pPr>
            <a:lvl8pPr marL="3657783" lvl="7" indent="-342917" algn="l">
              <a:spcBef>
                <a:spcPts val="360"/>
              </a:spcBef>
              <a:spcAft>
                <a:spcPts val="0"/>
              </a:spcAft>
              <a:buClr>
                <a:schemeClr val="dk1"/>
              </a:buClr>
              <a:buSzPts val="1800"/>
              <a:buChar char="•"/>
              <a:defRPr/>
            </a:lvl8pPr>
            <a:lvl9pPr marL="4115006" lvl="8" indent="-342917" algn="l">
              <a:spcBef>
                <a:spcPts val="360"/>
              </a:spcBef>
              <a:spcAft>
                <a:spcPts val="0"/>
              </a:spcAft>
              <a:buClr>
                <a:schemeClr val="dk1"/>
              </a:buClr>
              <a:buSzPts val="1800"/>
              <a:buChar char="•"/>
              <a:defRPr/>
            </a:lvl9pPr>
          </a:lstStyle>
          <a:p>
            <a:endParaRPr/>
          </a:p>
        </p:txBody>
      </p:sp>
      <p:sp>
        <p:nvSpPr>
          <p:cNvPr id="77" name="Google Shape;77;p77"/>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77"/>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77"/>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600766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355"/>
        <p:cNvGrpSpPr/>
        <p:nvPr/>
      </p:nvGrpSpPr>
      <p:grpSpPr>
        <a:xfrm>
          <a:off x="0" y="0"/>
          <a:ext cx="0" cy="0"/>
          <a:chOff x="0" y="0"/>
          <a:chExt cx="0" cy="0"/>
        </a:xfrm>
      </p:grpSpPr>
      <p:sp>
        <p:nvSpPr>
          <p:cNvPr id="1356" name="Google Shape;1356;p191"/>
          <p:cNvSpPr>
            <a:spLocks noGrp="1"/>
          </p:cNvSpPr>
          <p:nvPr>
            <p:ph type="pic" idx="2"/>
          </p:nvPr>
        </p:nvSpPr>
        <p:spPr>
          <a:xfrm>
            <a:off x="0" y="0"/>
            <a:ext cx="18288000" cy="10287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1279"/>
              </a:spcBef>
              <a:spcAft>
                <a:spcPts val="0"/>
              </a:spcAft>
              <a:buClr>
                <a:schemeClr val="dk1"/>
              </a:buClr>
              <a:buSzPts val="3200"/>
              <a:buFont typeface="Arial"/>
              <a:buChar char="•"/>
              <a:defRPr sz="6402" b="0" i="0" u="none" strike="noStrike" cap="none">
                <a:solidFill>
                  <a:schemeClr val="dk1"/>
                </a:solidFill>
                <a:latin typeface="Calibri"/>
                <a:ea typeface="Calibri"/>
                <a:cs typeface="Calibri"/>
                <a:sym typeface="Calibri"/>
              </a:defRPr>
            </a:lvl1pPr>
            <a:lvl2pPr marR="0" lvl="1" algn="l" rtl="0">
              <a:lnSpc>
                <a:spcPct val="100000"/>
              </a:lnSpc>
              <a:spcBef>
                <a:spcPts val="1121"/>
              </a:spcBef>
              <a:spcAft>
                <a:spcPts val="0"/>
              </a:spcAft>
              <a:buClr>
                <a:schemeClr val="dk1"/>
              </a:buClr>
              <a:buSzPts val="2800"/>
              <a:buFont typeface="Arial"/>
              <a:buChar char="–"/>
              <a:defRPr sz="5601" b="0" i="0" u="none" strike="noStrike" cap="none">
                <a:solidFill>
                  <a:schemeClr val="dk1"/>
                </a:solidFill>
                <a:latin typeface="Calibri"/>
                <a:ea typeface="Calibri"/>
                <a:cs typeface="Calibri"/>
                <a:sym typeface="Calibri"/>
              </a:defRPr>
            </a:lvl2pPr>
            <a:lvl3pPr marR="0" lvl="2" algn="l" rtl="0">
              <a:lnSpc>
                <a:spcPct val="100000"/>
              </a:lnSpc>
              <a:spcBef>
                <a:spcPts val="960"/>
              </a:spcBef>
              <a:spcAft>
                <a:spcPts val="0"/>
              </a:spcAft>
              <a:buClr>
                <a:schemeClr val="dk1"/>
              </a:buClr>
              <a:buSzPts val="2400"/>
              <a:buFont typeface="Arial"/>
              <a:buChar char="•"/>
              <a:defRPr sz="4800" b="0" i="0" u="none" strike="noStrike" cap="none">
                <a:solidFill>
                  <a:schemeClr val="dk1"/>
                </a:solidFill>
                <a:latin typeface="Calibri"/>
                <a:ea typeface="Calibri"/>
                <a:cs typeface="Calibri"/>
                <a:sym typeface="Calibri"/>
              </a:defRPr>
            </a:lvl3pPr>
            <a:lvl4pPr marR="0" lvl="3" algn="l" rtl="0">
              <a:lnSpc>
                <a:spcPct val="100000"/>
              </a:lnSpc>
              <a:spcBef>
                <a:spcPts val="800"/>
              </a:spcBef>
              <a:spcAft>
                <a:spcPts val="0"/>
              </a:spcAft>
              <a:buClr>
                <a:schemeClr val="dk1"/>
              </a:buClr>
              <a:buSzPts val="2000"/>
              <a:buFont typeface="Arial"/>
              <a:buChar char="–"/>
              <a:defRPr sz="4001" b="0" i="0" u="none" strike="noStrike" cap="none">
                <a:solidFill>
                  <a:schemeClr val="dk1"/>
                </a:solidFill>
                <a:latin typeface="Calibri"/>
                <a:ea typeface="Calibri"/>
                <a:cs typeface="Calibri"/>
                <a:sym typeface="Calibri"/>
              </a:defRPr>
            </a:lvl4pPr>
            <a:lvl5pPr marR="0" lvl="4" algn="l" rtl="0">
              <a:lnSpc>
                <a:spcPct val="100000"/>
              </a:lnSpc>
              <a:spcBef>
                <a:spcPts val="800"/>
              </a:spcBef>
              <a:spcAft>
                <a:spcPts val="0"/>
              </a:spcAft>
              <a:buClr>
                <a:schemeClr val="dk1"/>
              </a:buClr>
              <a:buSzPts val="2000"/>
              <a:buFont typeface="Arial"/>
              <a:buChar char="»"/>
              <a:defRPr sz="4001" b="0" i="0" u="none" strike="noStrike" cap="none">
                <a:solidFill>
                  <a:schemeClr val="dk1"/>
                </a:solidFill>
                <a:latin typeface="Calibri"/>
                <a:ea typeface="Calibri"/>
                <a:cs typeface="Calibri"/>
                <a:sym typeface="Calibri"/>
              </a:defRPr>
            </a:lvl5pPr>
            <a:lvl6pPr marR="0" lvl="5" algn="l" rtl="0">
              <a:lnSpc>
                <a:spcPct val="100000"/>
              </a:lnSpc>
              <a:spcBef>
                <a:spcPts val="800"/>
              </a:spcBef>
              <a:spcAft>
                <a:spcPts val="0"/>
              </a:spcAft>
              <a:buClr>
                <a:schemeClr val="dk1"/>
              </a:buClr>
              <a:buSzPts val="2000"/>
              <a:buFont typeface="Arial"/>
              <a:buChar char="•"/>
              <a:defRPr sz="4001" b="0" i="0" u="none" strike="noStrike" cap="none">
                <a:solidFill>
                  <a:schemeClr val="dk1"/>
                </a:solidFill>
                <a:latin typeface="Calibri"/>
                <a:ea typeface="Calibri"/>
                <a:cs typeface="Calibri"/>
                <a:sym typeface="Calibri"/>
              </a:defRPr>
            </a:lvl6pPr>
            <a:lvl7pPr marR="0" lvl="6" algn="l" rtl="0">
              <a:lnSpc>
                <a:spcPct val="100000"/>
              </a:lnSpc>
              <a:spcBef>
                <a:spcPts val="800"/>
              </a:spcBef>
              <a:spcAft>
                <a:spcPts val="0"/>
              </a:spcAft>
              <a:buClr>
                <a:schemeClr val="dk1"/>
              </a:buClr>
              <a:buSzPts val="2000"/>
              <a:buFont typeface="Arial"/>
              <a:buChar char="•"/>
              <a:defRPr sz="4001" b="0" i="0" u="none" strike="noStrike" cap="none">
                <a:solidFill>
                  <a:schemeClr val="dk1"/>
                </a:solidFill>
                <a:latin typeface="Calibri"/>
                <a:ea typeface="Calibri"/>
                <a:cs typeface="Calibri"/>
                <a:sym typeface="Calibri"/>
              </a:defRPr>
            </a:lvl7pPr>
            <a:lvl8pPr marR="0" lvl="7" algn="l" rtl="0">
              <a:lnSpc>
                <a:spcPct val="100000"/>
              </a:lnSpc>
              <a:spcBef>
                <a:spcPts val="800"/>
              </a:spcBef>
              <a:spcAft>
                <a:spcPts val="0"/>
              </a:spcAft>
              <a:buClr>
                <a:schemeClr val="dk1"/>
              </a:buClr>
              <a:buSzPts val="2000"/>
              <a:buFont typeface="Arial"/>
              <a:buChar char="•"/>
              <a:defRPr sz="4001" b="0" i="0" u="none" strike="noStrike" cap="none">
                <a:solidFill>
                  <a:schemeClr val="dk1"/>
                </a:solidFill>
                <a:latin typeface="Calibri"/>
                <a:ea typeface="Calibri"/>
                <a:cs typeface="Calibri"/>
                <a:sym typeface="Calibri"/>
              </a:defRPr>
            </a:lvl8pPr>
            <a:lvl9pPr marR="0" lvl="8" algn="l" rtl="0">
              <a:lnSpc>
                <a:spcPct val="100000"/>
              </a:lnSpc>
              <a:spcBef>
                <a:spcPts val="800"/>
              </a:spcBef>
              <a:spcAft>
                <a:spcPts val="0"/>
              </a:spcAft>
              <a:buClr>
                <a:schemeClr val="dk1"/>
              </a:buClr>
              <a:buSzPts val="2000"/>
              <a:buFont typeface="Arial"/>
              <a:buChar char="•"/>
              <a:defRPr sz="4001"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23188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744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11/13/24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11/13/24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6"/>
          <p:cNvSpPr txBox="1">
            <a:spLocks noGrp="1"/>
          </p:cNvSpPr>
          <p:nvPr>
            <p:ph type="body" idx="1"/>
          </p:nvPr>
        </p:nvSpPr>
        <p:spPr>
          <a:xfrm>
            <a:off x="457200" y="1600201"/>
            <a:ext cx="8229600" cy="4525964"/>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66"/>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66"/>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66"/>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74777854"/>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6" r:id="rId11"/>
    <p:sldLayoutId id="214748372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svg"/><Relationship Id="rId18" Type="http://schemas.openxmlformats.org/officeDocument/2006/relationships/image" Target="../media/image15.png"/><Relationship Id="rId3" Type="http://schemas.openxmlformats.org/officeDocument/2006/relationships/notesSlide" Target="../notesSlides/notesSlide1.xml"/><Relationship Id="rId7" Type="http://schemas.openxmlformats.org/officeDocument/2006/relationships/image" Target="../media/image4.svg"/><Relationship Id="rId12" Type="http://schemas.openxmlformats.org/officeDocument/2006/relationships/image" Target="../media/image9.png"/><Relationship Id="rId17" Type="http://schemas.openxmlformats.org/officeDocument/2006/relationships/image" Target="../media/image14.svg"/><Relationship Id="rId2" Type="http://schemas.openxmlformats.org/officeDocument/2006/relationships/slideLayout" Target="../slideLayouts/slideLayout7.xml"/><Relationship Id="rId16" Type="http://schemas.openxmlformats.org/officeDocument/2006/relationships/image" Target="../media/image13.png"/><Relationship Id="rId1" Type="http://schemas.openxmlformats.org/officeDocument/2006/relationships/tags" Target="../tags/tag2.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2.svg"/><Relationship Id="rId15" Type="http://schemas.openxmlformats.org/officeDocument/2006/relationships/image" Target="../media/image12.svg"/><Relationship Id="rId10" Type="http://schemas.openxmlformats.org/officeDocument/2006/relationships/image" Target="../media/image7.png"/><Relationship Id="rId19" Type="http://schemas.openxmlformats.org/officeDocument/2006/relationships/image" Target="../media/image16.svg"/><Relationship Id="rId4" Type="http://schemas.openxmlformats.org/officeDocument/2006/relationships/image" Target="../media/image1.png"/><Relationship Id="rId9" Type="http://schemas.openxmlformats.org/officeDocument/2006/relationships/image" Target="../media/image6.sv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png"/><Relationship Id="rId18" Type="http://schemas.openxmlformats.org/officeDocument/2006/relationships/image" Target="../media/image74.png"/><Relationship Id="rId3" Type="http://schemas.openxmlformats.org/officeDocument/2006/relationships/notesSlide" Target="../notesSlides/notesSlide10.xml"/><Relationship Id="rId7" Type="http://schemas.openxmlformats.org/officeDocument/2006/relationships/image" Target="../media/image63.png"/><Relationship Id="rId12" Type="http://schemas.openxmlformats.org/officeDocument/2006/relationships/image" Target="../media/image68.svg"/><Relationship Id="rId17" Type="http://schemas.openxmlformats.org/officeDocument/2006/relationships/image" Target="../media/image73.svg"/><Relationship Id="rId2" Type="http://schemas.openxmlformats.org/officeDocument/2006/relationships/slideLayout" Target="../slideLayouts/slideLayout7.xml"/><Relationship Id="rId16" Type="http://schemas.openxmlformats.org/officeDocument/2006/relationships/image" Target="../media/image72.png"/><Relationship Id="rId1" Type="http://schemas.openxmlformats.org/officeDocument/2006/relationships/tags" Target="../tags/tag11.xml"/><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svg"/><Relationship Id="rId10" Type="http://schemas.openxmlformats.org/officeDocument/2006/relationships/image" Target="../media/image66.svg"/><Relationship Id="rId19" Type="http://schemas.openxmlformats.org/officeDocument/2006/relationships/image" Target="../media/image75.sv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png"/></Relationships>
</file>

<file path=ppt/slides/_rels/slide11.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svg"/><Relationship Id="rId18" Type="http://schemas.openxmlformats.org/officeDocument/2006/relationships/image" Target="../media/image90.png"/><Relationship Id="rId3" Type="http://schemas.openxmlformats.org/officeDocument/2006/relationships/notesSlide" Target="../notesSlides/notesSlide11.xml"/><Relationship Id="rId7" Type="http://schemas.openxmlformats.org/officeDocument/2006/relationships/image" Target="../media/image79.svg"/><Relationship Id="rId12" Type="http://schemas.openxmlformats.org/officeDocument/2006/relationships/image" Target="../media/image84.png"/><Relationship Id="rId17" Type="http://schemas.openxmlformats.org/officeDocument/2006/relationships/image" Target="../media/image89.svg"/><Relationship Id="rId2" Type="http://schemas.openxmlformats.org/officeDocument/2006/relationships/slideLayout" Target="../slideLayouts/slideLayout7.xml"/><Relationship Id="rId16" Type="http://schemas.openxmlformats.org/officeDocument/2006/relationships/image" Target="../media/image88.png"/><Relationship Id="rId1" Type="http://schemas.openxmlformats.org/officeDocument/2006/relationships/tags" Target="../tags/tag12.xml"/><Relationship Id="rId6" Type="http://schemas.openxmlformats.org/officeDocument/2006/relationships/image" Target="../media/image78.png"/><Relationship Id="rId11" Type="http://schemas.openxmlformats.org/officeDocument/2006/relationships/image" Target="../media/image83.svg"/><Relationship Id="rId5" Type="http://schemas.openxmlformats.org/officeDocument/2006/relationships/image" Target="../media/image77.svg"/><Relationship Id="rId15" Type="http://schemas.openxmlformats.org/officeDocument/2006/relationships/image" Target="../media/image87.svg"/><Relationship Id="rId10" Type="http://schemas.openxmlformats.org/officeDocument/2006/relationships/image" Target="../media/image82.png"/><Relationship Id="rId19" Type="http://schemas.openxmlformats.org/officeDocument/2006/relationships/image" Target="../media/image91.svg"/><Relationship Id="rId4" Type="http://schemas.openxmlformats.org/officeDocument/2006/relationships/image" Target="../media/image76.png"/><Relationship Id="rId9" Type="http://schemas.openxmlformats.org/officeDocument/2006/relationships/image" Target="../media/image81.svg"/><Relationship Id="rId14" Type="http://schemas.openxmlformats.org/officeDocument/2006/relationships/image" Target="../media/image86.png"/></Relationships>
</file>

<file path=ppt/slides/_rels/slide12.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notesSlide" Target="../notesSlides/notesSlide12.xml"/><Relationship Id="rId7" Type="http://schemas.openxmlformats.org/officeDocument/2006/relationships/image" Target="../media/image95.sv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94.png"/><Relationship Id="rId11" Type="http://schemas.openxmlformats.org/officeDocument/2006/relationships/image" Target="../media/image99.svg"/><Relationship Id="rId5" Type="http://schemas.openxmlformats.org/officeDocument/2006/relationships/image" Target="../media/image93.sv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sv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svg"/><Relationship Id="rId3" Type="http://schemas.openxmlformats.org/officeDocument/2006/relationships/notesSlide" Target="../notesSlides/notesSlide14.xml"/><Relationship Id="rId7" Type="http://schemas.openxmlformats.org/officeDocument/2006/relationships/image" Target="../media/image103.svg"/><Relationship Id="rId12" Type="http://schemas.openxmlformats.org/officeDocument/2006/relationships/image" Target="../media/image108.pn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102.png"/><Relationship Id="rId11" Type="http://schemas.openxmlformats.org/officeDocument/2006/relationships/image" Target="../media/image107.svg"/><Relationship Id="rId5" Type="http://schemas.openxmlformats.org/officeDocument/2006/relationships/image" Target="../media/image101.sv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svg"/></Relationships>
</file>

<file path=ppt/slides/_rels/slide15.xml.rels><?xml version="1.0" encoding="UTF-8" standalone="yes"?>
<Relationships xmlns="http://schemas.openxmlformats.org/package/2006/relationships"><Relationship Id="rId8" Type="http://schemas.openxmlformats.org/officeDocument/2006/relationships/image" Target="../media/image114.svg"/><Relationship Id="rId13" Type="http://schemas.openxmlformats.org/officeDocument/2006/relationships/image" Target="../media/image65.png"/><Relationship Id="rId3" Type="http://schemas.openxmlformats.org/officeDocument/2006/relationships/notesSlide" Target="../notesSlides/notesSlide15.xml"/><Relationship Id="rId7" Type="http://schemas.openxmlformats.org/officeDocument/2006/relationships/image" Target="../media/image113.png"/><Relationship Id="rId12" Type="http://schemas.openxmlformats.org/officeDocument/2006/relationships/image" Target="../media/image118.svg"/><Relationship Id="rId2" Type="http://schemas.openxmlformats.org/officeDocument/2006/relationships/slideLayout" Target="../slideLayouts/slideLayout7.xml"/><Relationship Id="rId16" Type="http://schemas.openxmlformats.org/officeDocument/2006/relationships/image" Target="../media/image120.svg"/><Relationship Id="rId1" Type="http://schemas.openxmlformats.org/officeDocument/2006/relationships/tags" Target="../tags/tag16.xml"/><Relationship Id="rId6" Type="http://schemas.openxmlformats.org/officeDocument/2006/relationships/image" Target="../media/image112.png"/><Relationship Id="rId11" Type="http://schemas.openxmlformats.org/officeDocument/2006/relationships/image" Target="../media/image117.png"/><Relationship Id="rId5" Type="http://schemas.openxmlformats.org/officeDocument/2006/relationships/image" Target="../media/image111.svg"/><Relationship Id="rId15" Type="http://schemas.openxmlformats.org/officeDocument/2006/relationships/image" Target="../media/image119.png"/><Relationship Id="rId10" Type="http://schemas.openxmlformats.org/officeDocument/2006/relationships/image" Target="../media/image116.svg"/><Relationship Id="rId4" Type="http://schemas.openxmlformats.org/officeDocument/2006/relationships/image" Target="../media/image110.png"/><Relationship Id="rId9" Type="http://schemas.openxmlformats.org/officeDocument/2006/relationships/image" Target="../media/image115.png"/><Relationship Id="rId14" Type="http://schemas.openxmlformats.org/officeDocument/2006/relationships/image" Target="../media/image66.sv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6.xml"/><Relationship Id="rId7" Type="http://schemas.openxmlformats.org/officeDocument/2006/relationships/image" Target="../media/image34.sv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36.sv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17.xml"/><Relationship Id="rId7" Type="http://schemas.openxmlformats.org/officeDocument/2006/relationships/image" Target="../media/image124.sv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123.png"/><Relationship Id="rId5" Type="http://schemas.openxmlformats.org/officeDocument/2006/relationships/image" Target="../media/image122.svg"/><Relationship Id="rId4" Type="http://schemas.openxmlformats.org/officeDocument/2006/relationships/image" Target="../media/image121.png"/><Relationship Id="rId9" Type="http://schemas.openxmlformats.org/officeDocument/2006/relationships/image" Target="../media/image4.svg"/></Relationships>
</file>

<file path=ppt/slides/_rels/slide18.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134.svg"/><Relationship Id="rId3" Type="http://schemas.openxmlformats.org/officeDocument/2006/relationships/notesSlide" Target="../notesSlides/notesSlide18.xml"/><Relationship Id="rId7" Type="http://schemas.openxmlformats.org/officeDocument/2006/relationships/image" Target="../media/image128.svg"/><Relationship Id="rId12" Type="http://schemas.openxmlformats.org/officeDocument/2006/relationships/image" Target="../media/image133.pn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127.png"/><Relationship Id="rId11" Type="http://schemas.openxmlformats.org/officeDocument/2006/relationships/image" Target="../media/image132.svg"/><Relationship Id="rId5" Type="http://schemas.openxmlformats.org/officeDocument/2006/relationships/image" Target="../media/image126.svg"/><Relationship Id="rId15" Type="http://schemas.openxmlformats.org/officeDocument/2006/relationships/image" Target="../media/image136.svg"/><Relationship Id="rId10" Type="http://schemas.openxmlformats.org/officeDocument/2006/relationships/image" Target="../media/image131.png"/><Relationship Id="rId4" Type="http://schemas.openxmlformats.org/officeDocument/2006/relationships/image" Target="../media/image125.png"/><Relationship Id="rId9" Type="http://schemas.openxmlformats.org/officeDocument/2006/relationships/image" Target="../media/image130.svg"/><Relationship Id="rId14" Type="http://schemas.openxmlformats.org/officeDocument/2006/relationships/image" Target="../media/image135.png"/></Relationships>
</file>

<file path=ppt/slides/_rels/slide19.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46.svg"/><Relationship Id="rId18" Type="http://schemas.openxmlformats.org/officeDocument/2006/relationships/image" Target="../media/image151.png"/><Relationship Id="rId26" Type="http://schemas.openxmlformats.org/officeDocument/2006/relationships/image" Target="../media/image159.png"/><Relationship Id="rId3" Type="http://schemas.openxmlformats.org/officeDocument/2006/relationships/notesSlide" Target="../notesSlides/notesSlide19.xml"/><Relationship Id="rId21" Type="http://schemas.openxmlformats.org/officeDocument/2006/relationships/image" Target="../media/image154.svg"/><Relationship Id="rId7" Type="http://schemas.openxmlformats.org/officeDocument/2006/relationships/image" Target="../media/image140.svg"/><Relationship Id="rId12" Type="http://schemas.openxmlformats.org/officeDocument/2006/relationships/image" Target="../media/image145.png"/><Relationship Id="rId17" Type="http://schemas.openxmlformats.org/officeDocument/2006/relationships/image" Target="../media/image150.svg"/><Relationship Id="rId25" Type="http://schemas.openxmlformats.org/officeDocument/2006/relationships/image" Target="../media/image158.svg"/><Relationship Id="rId2" Type="http://schemas.openxmlformats.org/officeDocument/2006/relationships/slideLayout" Target="../slideLayouts/slideLayout7.xml"/><Relationship Id="rId16" Type="http://schemas.openxmlformats.org/officeDocument/2006/relationships/image" Target="../media/image149.png"/><Relationship Id="rId20" Type="http://schemas.openxmlformats.org/officeDocument/2006/relationships/image" Target="../media/image153.png"/><Relationship Id="rId1" Type="http://schemas.openxmlformats.org/officeDocument/2006/relationships/tags" Target="../tags/tag20.xml"/><Relationship Id="rId6" Type="http://schemas.openxmlformats.org/officeDocument/2006/relationships/image" Target="../media/image139.png"/><Relationship Id="rId11" Type="http://schemas.openxmlformats.org/officeDocument/2006/relationships/image" Target="../media/image144.svg"/><Relationship Id="rId24" Type="http://schemas.openxmlformats.org/officeDocument/2006/relationships/image" Target="../media/image157.png"/><Relationship Id="rId5" Type="http://schemas.openxmlformats.org/officeDocument/2006/relationships/image" Target="../media/image138.svg"/><Relationship Id="rId15" Type="http://schemas.openxmlformats.org/officeDocument/2006/relationships/image" Target="../media/image148.svg"/><Relationship Id="rId23" Type="http://schemas.openxmlformats.org/officeDocument/2006/relationships/image" Target="../media/image156.svg"/><Relationship Id="rId10" Type="http://schemas.openxmlformats.org/officeDocument/2006/relationships/image" Target="../media/image143.png"/><Relationship Id="rId19" Type="http://schemas.openxmlformats.org/officeDocument/2006/relationships/image" Target="../media/image152.svg"/><Relationship Id="rId4" Type="http://schemas.openxmlformats.org/officeDocument/2006/relationships/image" Target="../media/image137.png"/><Relationship Id="rId9" Type="http://schemas.openxmlformats.org/officeDocument/2006/relationships/image" Target="../media/image142.svg"/><Relationship Id="rId14" Type="http://schemas.openxmlformats.org/officeDocument/2006/relationships/image" Target="../media/image147.png"/><Relationship Id="rId22" Type="http://schemas.openxmlformats.org/officeDocument/2006/relationships/image" Target="../media/image155.png"/><Relationship Id="rId27" Type="http://schemas.openxmlformats.org/officeDocument/2006/relationships/image" Target="../media/image160.sv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3.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165.png"/><Relationship Id="rId13" Type="http://schemas.openxmlformats.org/officeDocument/2006/relationships/image" Target="../media/image170.svg"/><Relationship Id="rId18" Type="http://schemas.openxmlformats.org/officeDocument/2006/relationships/image" Target="../media/image175.png"/><Relationship Id="rId3" Type="http://schemas.openxmlformats.org/officeDocument/2006/relationships/notesSlide" Target="../notesSlides/notesSlide20.xml"/><Relationship Id="rId21" Type="http://schemas.openxmlformats.org/officeDocument/2006/relationships/image" Target="../media/image178.svg"/><Relationship Id="rId7" Type="http://schemas.openxmlformats.org/officeDocument/2006/relationships/image" Target="../media/image164.svg"/><Relationship Id="rId12" Type="http://schemas.openxmlformats.org/officeDocument/2006/relationships/image" Target="../media/image169.png"/><Relationship Id="rId17" Type="http://schemas.openxmlformats.org/officeDocument/2006/relationships/image" Target="../media/image174.svg"/><Relationship Id="rId2" Type="http://schemas.openxmlformats.org/officeDocument/2006/relationships/slideLayout" Target="../slideLayouts/slideLayout7.xml"/><Relationship Id="rId16" Type="http://schemas.openxmlformats.org/officeDocument/2006/relationships/image" Target="../media/image173.png"/><Relationship Id="rId20" Type="http://schemas.openxmlformats.org/officeDocument/2006/relationships/image" Target="../media/image177.png"/><Relationship Id="rId1" Type="http://schemas.openxmlformats.org/officeDocument/2006/relationships/tags" Target="../tags/tag21.xml"/><Relationship Id="rId6" Type="http://schemas.openxmlformats.org/officeDocument/2006/relationships/image" Target="../media/image163.png"/><Relationship Id="rId11" Type="http://schemas.openxmlformats.org/officeDocument/2006/relationships/image" Target="../media/image168.svg"/><Relationship Id="rId5" Type="http://schemas.openxmlformats.org/officeDocument/2006/relationships/image" Target="../media/image162.svg"/><Relationship Id="rId15" Type="http://schemas.openxmlformats.org/officeDocument/2006/relationships/image" Target="../media/image172.svg"/><Relationship Id="rId10" Type="http://schemas.openxmlformats.org/officeDocument/2006/relationships/image" Target="../media/image167.png"/><Relationship Id="rId19" Type="http://schemas.openxmlformats.org/officeDocument/2006/relationships/image" Target="../media/image176.svg"/><Relationship Id="rId4" Type="http://schemas.openxmlformats.org/officeDocument/2006/relationships/image" Target="../media/image161.png"/><Relationship Id="rId9" Type="http://schemas.openxmlformats.org/officeDocument/2006/relationships/image" Target="../media/image166.svg"/><Relationship Id="rId14" Type="http://schemas.openxmlformats.org/officeDocument/2006/relationships/image" Target="../media/image171.png"/></Relationships>
</file>

<file path=ppt/slides/_rels/slide2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notesSlide" Target="../notesSlides/notesSlide21.xml"/><Relationship Id="rId7"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181.svg"/><Relationship Id="rId5" Type="http://schemas.openxmlformats.org/officeDocument/2006/relationships/image" Target="../media/image180.png"/><Relationship Id="rId4" Type="http://schemas.openxmlformats.org/officeDocument/2006/relationships/image" Target="../media/image179.jpeg"/></Relationships>
</file>

<file path=ppt/slides/_rels/slide22.xml.rels><?xml version="1.0" encoding="UTF-8" standalone="yes"?>
<Relationships xmlns="http://schemas.openxmlformats.org/package/2006/relationships"><Relationship Id="rId8" Type="http://schemas.openxmlformats.org/officeDocument/2006/relationships/image" Target="../media/image186.png"/><Relationship Id="rId13" Type="http://schemas.openxmlformats.org/officeDocument/2006/relationships/image" Target="../media/image191.svg"/><Relationship Id="rId3" Type="http://schemas.openxmlformats.org/officeDocument/2006/relationships/notesSlide" Target="../notesSlides/notesSlide22.xml"/><Relationship Id="rId7" Type="http://schemas.openxmlformats.org/officeDocument/2006/relationships/image" Target="../media/image185.svg"/><Relationship Id="rId12" Type="http://schemas.openxmlformats.org/officeDocument/2006/relationships/image" Target="../media/image190.png"/><Relationship Id="rId17" Type="http://schemas.openxmlformats.org/officeDocument/2006/relationships/image" Target="../media/image30.svg"/><Relationship Id="rId2" Type="http://schemas.openxmlformats.org/officeDocument/2006/relationships/slideLayout" Target="../slideLayouts/slideLayout7.xml"/><Relationship Id="rId16" Type="http://schemas.openxmlformats.org/officeDocument/2006/relationships/image" Target="../media/image29.png"/><Relationship Id="rId1" Type="http://schemas.openxmlformats.org/officeDocument/2006/relationships/tags" Target="../tags/tag23.xml"/><Relationship Id="rId6" Type="http://schemas.openxmlformats.org/officeDocument/2006/relationships/image" Target="../media/image184.png"/><Relationship Id="rId11" Type="http://schemas.openxmlformats.org/officeDocument/2006/relationships/image" Target="../media/image189.svg"/><Relationship Id="rId5" Type="http://schemas.openxmlformats.org/officeDocument/2006/relationships/image" Target="../media/image183.jpeg"/><Relationship Id="rId15" Type="http://schemas.openxmlformats.org/officeDocument/2006/relationships/image" Target="../media/image193.svg"/><Relationship Id="rId10" Type="http://schemas.openxmlformats.org/officeDocument/2006/relationships/image" Target="../media/image188.png"/><Relationship Id="rId4" Type="http://schemas.openxmlformats.org/officeDocument/2006/relationships/image" Target="../media/image182.jpeg"/><Relationship Id="rId9" Type="http://schemas.openxmlformats.org/officeDocument/2006/relationships/image" Target="../media/image187.svg"/><Relationship Id="rId14" Type="http://schemas.openxmlformats.org/officeDocument/2006/relationships/image" Target="../media/image192.png"/></Relationships>
</file>

<file path=ppt/slides/_rels/slide23.xml.rels><?xml version="1.0" encoding="UTF-8" standalone="yes"?>
<Relationships xmlns="http://schemas.openxmlformats.org/package/2006/relationships"><Relationship Id="rId8" Type="http://schemas.openxmlformats.org/officeDocument/2006/relationships/image" Target="../media/image198.png"/><Relationship Id="rId13" Type="http://schemas.openxmlformats.org/officeDocument/2006/relationships/image" Target="../media/image203.svg"/><Relationship Id="rId18" Type="http://schemas.openxmlformats.org/officeDocument/2006/relationships/image" Target="../media/image208.svg"/><Relationship Id="rId26" Type="http://schemas.openxmlformats.org/officeDocument/2006/relationships/image" Target="../media/image216.svg"/><Relationship Id="rId3" Type="http://schemas.openxmlformats.org/officeDocument/2006/relationships/notesSlide" Target="../notesSlides/notesSlide23.xml"/><Relationship Id="rId21" Type="http://schemas.openxmlformats.org/officeDocument/2006/relationships/image" Target="../media/image211.png"/><Relationship Id="rId7" Type="http://schemas.openxmlformats.org/officeDocument/2006/relationships/image" Target="../media/image197.svg"/><Relationship Id="rId12" Type="http://schemas.openxmlformats.org/officeDocument/2006/relationships/image" Target="../media/image202.png"/><Relationship Id="rId17" Type="http://schemas.openxmlformats.org/officeDocument/2006/relationships/image" Target="../media/image207.png"/><Relationship Id="rId25" Type="http://schemas.openxmlformats.org/officeDocument/2006/relationships/image" Target="../media/image215.png"/><Relationship Id="rId2" Type="http://schemas.openxmlformats.org/officeDocument/2006/relationships/slideLayout" Target="../slideLayouts/slideLayout7.xml"/><Relationship Id="rId16" Type="http://schemas.openxmlformats.org/officeDocument/2006/relationships/image" Target="../media/image206.png"/><Relationship Id="rId20" Type="http://schemas.openxmlformats.org/officeDocument/2006/relationships/image" Target="../media/image210.svg"/><Relationship Id="rId1" Type="http://schemas.openxmlformats.org/officeDocument/2006/relationships/tags" Target="../tags/tag24.xml"/><Relationship Id="rId6" Type="http://schemas.openxmlformats.org/officeDocument/2006/relationships/image" Target="../media/image196.png"/><Relationship Id="rId11" Type="http://schemas.openxmlformats.org/officeDocument/2006/relationships/image" Target="../media/image201.svg"/><Relationship Id="rId24" Type="http://schemas.openxmlformats.org/officeDocument/2006/relationships/image" Target="../media/image214.svg"/><Relationship Id="rId5" Type="http://schemas.openxmlformats.org/officeDocument/2006/relationships/image" Target="../media/image195.svg"/><Relationship Id="rId15" Type="http://schemas.openxmlformats.org/officeDocument/2006/relationships/image" Target="../media/image205.svg"/><Relationship Id="rId23" Type="http://schemas.openxmlformats.org/officeDocument/2006/relationships/image" Target="../media/image213.png"/><Relationship Id="rId10" Type="http://schemas.openxmlformats.org/officeDocument/2006/relationships/image" Target="../media/image200.png"/><Relationship Id="rId19" Type="http://schemas.openxmlformats.org/officeDocument/2006/relationships/image" Target="../media/image209.png"/><Relationship Id="rId4" Type="http://schemas.openxmlformats.org/officeDocument/2006/relationships/image" Target="../media/image194.png"/><Relationship Id="rId9" Type="http://schemas.openxmlformats.org/officeDocument/2006/relationships/image" Target="../media/image199.svg"/><Relationship Id="rId14" Type="http://schemas.openxmlformats.org/officeDocument/2006/relationships/image" Target="../media/image204.png"/><Relationship Id="rId22" Type="http://schemas.openxmlformats.org/officeDocument/2006/relationships/image" Target="../media/image212.svg"/></Relationships>
</file>

<file path=ppt/slides/_rels/slide24.xml.rels><?xml version="1.0" encoding="UTF-8" standalone="yes"?>
<Relationships xmlns="http://schemas.openxmlformats.org/package/2006/relationships"><Relationship Id="rId8" Type="http://schemas.openxmlformats.org/officeDocument/2006/relationships/image" Target="../media/image221.svg"/><Relationship Id="rId13" Type="http://schemas.openxmlformats.org/officeDocument/2006/relationships/image" Target="../media/image226.png"/><Relationship Id="rId3" Type="http://schemas.openxmlformats.org/officeDocument/2006/relationships/notesSlide" Target="../notesSlides/notesSlide24.xml"/><Relationship Id="rId7" Type="http://schemas.openxmlformats.org/officeDocument/2006/relationships/image" Target="../media/image220.png"/><Relationship Id="rId12" Type="http://schemas.openxmlformats.org/officeDocument/2006/relationships/image" Target="../media/image225.svg"/><Relationship Id="rId2" Type="http://schemas.openxmlformats.org/officeDocument/2006/relationships/slideLayout" Target="../slideLayouts/slideLayout7.xml"/><Relationship Id="rId16" Type="http://schemas.openxmlformats.org/officeDocument/2006/relationships/image" Target="../media/image229.svg"/><Relationship Id="rId1" Type="http://schemas.openxmlformats.org/officeDocument/2006/relationships/tags" Target="../tags/tag25.xml"/><Relationship Id="rId6" Type="http://schemas.openxmlformats.org/officeDocument/2006/relationships/image" Target="../media/image219.svg"/><Relationship Id="rId11" Type="http://schemas.openxmlformats.org/officeDocument/2006/relationships/image" Target="../media/image224.png"/><Relationship Id="rId5" Type="http://schemas.openxmlformats.org/officeDocument/2006/relationships/image" Target="../media/image218.png"/><Relationship Id="rId15" Type="http://schemas.openxmlformats.org/officeDocument/2006/relationships/image" Target="../media/image228.png"/><Relationship Id="rId10" Type="http://schemas.openxmlformats.org/officeDocument/2006/relationships/image" Target="../media/image223.svg"/><Relationship Id="rId4" Type="http://schemas.openxmlformats.org/officeDocument/2006/relationships/image" Target="../media/image217.png"/><Relationship Id="rId9" Type="http://schemas.openxmlformats.org/officeDocument/2006/relationships/image" Target="../media/image222.png"/><Relationship Id="rId14" Type="http://schemas.openxmlformats.org/officeDocument/2006/relationships/image" Target="../media/image227.sv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6.xml"/><Relationship Id="rId4" Type="http://schemas.openxmlformats.org/officeDocument/2006/relationships/image" Target="../media/image230.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234.svg"/><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233.png"/><Relationship Id="rId5" Type="http://schemas.openxmlformats.org/officeDocument/2006/relationships/image" Target="../media/image232.svg"/><Relationship Id="rId4" Type="http://schemas.openxmlformats.org/officeDocument/2006/relationships/image" Target="../media/image23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234.svg"/><Relationship Id="rId5" Type="http://schemas.openxmlformats.org/officeDocument/2006/relationships/image" Target="../media/image233.png"/><Relationship Id="rId4" Type="http://schemas.openxmlformats.org/officeDocument/2006/relationships/image" Target="../media/image235.png"/></Relationships>
</file>

<file path=ppt/slides/_rels/slide28.xml.rels><?xml version="1.0" encoding="UTF-8" standalone="yes"?>
<Relationships xmlns="http://schemas.openxmlformats.org/package/2006/relationships"><Relationship Id="rId8" Type="http://schemas.openxmlformats.org/officeDocument/2006/relationships/image" Target="../media/image240.png"/><Relationship Id="rId13" Type="http://schemas.openxmlformats.org/officeDocument/2006/relationships/image" Target="../media/image245.svg"/><Relationship Id="rId3" Type="http://schemas.openxmlformats.org/officeDocument/2006/relationships/notesSlide" Target="../notesSlides/notesSlide28.xml"/><Relationship Id="rId7" Type="http://schemas.openxmlformats.org/officeDocument/2006/relationships/image" Target="../media/image239.svg"/><Relationship Id="rId12" Type="http://schemas.openxmlformats.org/officeDocument/2006/relationships/image" Target="../media/image244.png"/><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238.png"/><Relationship Id="rId11" Type="http://schemas.openxmlformats.org/officeDocument/2006/relationships/image" Target="../media/image243.svg"/><Relationship Id="rId5" Type="http://schemas.openxmlformats.org/officeDocument/2006/relationships/image" Target="../media/image237.svg"/><Relationship Id="rId15" Type="http://schemas.openxmlformats.org/officeDocument/2006/relationships/image" Target="../media/image247.svg"/><Relationship Id="rId10" Type="http://schemas.openxmlformats.org/officeDocument/2006/relationships/image" Target="../media/image242.png"/><Relationship Id="rId4" Type="http://schemas.openxmlformats.org/officeDocument/2006/relationships/image" Target="../media/image236.png"/><Relationship Id="rId9" Type="http://schemas.openxmlformats.org/officeDocument/2006/relationships/image" Target="../media/image241.svg"/><Relationship Id="rId14" Type="http://schemas.openxmlformats.org/officeDocument/2006/relationships/image" Target="../media/image2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30.xml"/><Relationship Id="rId4" Type="http://schemas.openxmlformats.org/officeDocument/2006/relationships/image" Target="../media/image248.jpeg"/></Relationships>
</file>

<file path=ppt/slides/_rels/slide3.xml.rels><?xml version="1.0" encoding="UTF-8" standalone="yes"?>
<Relationships xmlns="http://schemas.openxmlformats.org/package/2006/relationships"><Relationship Id="rId3" Type="http://schemas.microsoft.com/office/2007/relationships/media" Target="../media/media1.avi"/><Relationship Id="rId7" Type="http://schemas.openxmlformats.org/officeDocument/2006/relationships/image" Target="../media/image18.png"/><Relationship Id="rId2" Type="http://schemas.openxmlformats.org/officeDocument/2006/relationships/tags" Target="../tags/tag4.xml"/><Relationship Id="rId1" Type="http://schemas.openxmlformats.org/officeDocument/2006/relationships/themeOverride" Target="../theme/themeOverride1.xml"/><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video" Target="../media/media1.avi"/></Relationships>
</file>

<file path=ppt/slides/_rels/slide3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30.xml"/><Relationship Id="rId7" Type="http://schemas.openxmlformats.org/officeDocument/2006/relationships/image" Target="../media/image252.svg"/><Relationship Id="rId2" Type="http://schemas.openxmlformats.org/officeDocument/2006/relationships/slideLayout" Target="../slideLayouts/slideLayout7.xml"/><Relationship Id="rId1" Type="http://schemas.openxmlformats.org/officeDocument/2006/relationships/tags" Target="../tags/tag31.xml"/><Relationship Id="rId6" Type="http://schemas.openxmlformats.org/officeDocument/2006/relationships/image" Target="../media/image251.png"/><Relationship Id="rId5" Type="http://schemas.openxmlformats.org/officeDocument/2006/relationships/image" Target="../media/image250.svg"/><Relationship Id="rId4" Type="http://schemas.openxmlformats.org/officeDocument/2006/relationships/image" Target="../media/image249.png"/><Relationship Id="rId9" Type="http://schemas.openxmlformats.org/officeDocument/2006/relationships/image" Target="../media/image30.sv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32.xml"/><Relationship Id="rId4" Type="http://schemas.openxmlformats.org/officeDocument/2006/relationships/image" Target="../media/image253.jpg"/></Relationships>
</file>

<file path=ppt/slides/_rels/slide32.xml.rels><?xml version="1.0" encoding="UTF-8" standalone="yes"?>
<Relationships xmlns="http://schemas.openxmlformats.org/package/2006/relationships"><Relationship Id="rId8" Type="http://schemas.openxmlformats.org/officeDocument/2006/relationships/image" Target="../media/image256.png"/><Relationship Id="rId3" Type="http://schemas.openxmlformats.org/officeDocument/2006/relationships/notesSlide" Target="../notesSlides/notesSlide32.xml"/><Relationship Id="rId7" Type="http://schemas.openxmlformats.org/officeDocument/2006/relationships/image" Target="../media/image255.png"/><Relationship Id="rId2" Type="http://schemas.openxmlformats.org/officeDocument/2006/relationships/slideLayout" Target="../slideLayouts/slideLayout7.xml"/><Relationship Id="rId1" Type="http://schemas.openxmlformats.org/officeDocument/2006/relationships/tags" Target="../tags/tag33.xml"/><Relationship Id="rId6" Type="http://schemas.openxmlformats.org/officeDocument/2006/relationships/hyperlink" Target="https://www.gbrionline.org/climate-change-and-you-is-it-end-game-now/" TargetMode="External"/><Relationship Id="rId5" Type="http://schemas.openxmlformats.org/officeDocument/2006/relationships/image" Target="../media/image254.png"/><Relationship Id="rId4" Type="http://schemas.openxmlformats.org/officeDocument/2006/relationships/hyperlink" Target="https://www.gbrionline.org/courses/climate-change-you-lets-get-the-basics-right/" TargetMode="Externa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260.jpeg"/><Relationship Id="rId2" Type="http://schemas.openxmlformats.org/officeDocument/2006/relationships/slideLayout" Target="../slideLayouts/slideLayout7.xml"/><Relationship Id="rId1" Type="http://schemas.openxmlformats.org/officeDocument/2006/relationships/tags" Target="../tags/tag34.xml"/><Relationship Id="rId6" Type="http://schemas.openxmlformats.org/officeDocument/2006/relationships/image" Target="../media/image259.jpeg"/><Relationship Id="rId5" Type="http://schemas.openxmlformats.org/officeDocument/2006/relationships/image" Target="../media/image258.jpeg"/><Relationship Id="rId4" Type="http://schemas.openxmlformats.org/officeDocument/2006/relationships/image" Target="../media/image257.jpg"/></Relationships>
</file>

<file path=ppt/slides/_rels/slide34.xml.rels><?xml version="1.0" encoding="UTF-8" standalone="yes"?>
<Relationships xmlns="http://schemas.openxmlformats.org/package/2006/relationships"><Relationship Id="rId8" Type="http://schemas.openxmlformats.org/officeDocument/2006/relationships/image" Target="../media/image261.png"/><Relationship Id="rId3" Type="http://schemas.openxmlformats.org/officeDocument/2006/relationships/notesSlide" Target="../notesSlides/notesSlide34.xml"/><Relationship Id="rId7" Type="http://schemas.openxmlformats.org/officeDocument/2006/relationships/image" Target="../media/image260.jpeg"/><Relationship Id="rId2" Type="http://schemas.openxmlformats.org/officeDocument/2006/relationships/slideLayout" Target="../slideLayouts/slideLayout7.xml"/><Relationship Id="rId1" Type="http://schemas.openxmlformats.org/officeDocument/2006/relationships/tags" Target="../tags/tag35.xml"/><Relationship Id="rId6" Type="http://schemas.openxmlformats.org/officeDocument/2006/relationships/image" Target="../media/image259.jpeg"/><Relationship Id="rId5" Type="http://schemas.openxmlformats.org/officeDocument/2006/relationships/image" Target="../media/image258.jpeg"/><Relationship Id="rId4" Type="http://schemas.openxmlformats.org/officeDocument/2006/relationships/image" Target="../media/image257.jpg"/><Relationship Id="rId9" Type="http://schemas.openxmlformats.org/officeDocument/2006/relationships/image" Target="../media/image26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36.xml"/><Relationship Id="rId5" Type="http://schemas.openxmlformats.org/officeDocument/2006/relationships/image" Target="../media/image264.png"/><Relationship Id="rId4" Type="http://schemas.openxmlformats.org/officeDocument/2006/relationships/image" Target="../media/image263.jp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notesSlide" Target="../notesSlides/notesSlide4.xml"/><Relationship Id="rId7" Type="http://schemas.openxmlformats.org/officeDocument/2006/relationships/image" Target="../media/image22.svg"/><Relationship Id="rId12"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svg"/><Relationship Id="rId18" Type="http://schemas.openxmlformats.org/officeDocument/2006/relationships/image" Target="../media/image15.png"/><Relationship Id="rId3" Type="http://schemas.openxmlformats.org/officeDocument/2006/relationships/notesSlide" Target="../notesSlides/notesSlide5.xml"/><Relationship Id="rId7" Type="http://schemas.openxmlformats.org/officeDocument/2006/relationships/image" Target="../media/image4.svg"/><Relationship Id="rId12" Type="http://schemas.openxmlformats.org/officeDocument/2006/relationships/image" Target="../media/image9.png"/><Relationship Id="rId17" Type="http://schemas.openxmlformats.org/officeDocument/2006/relationships/image" Target="../media/image14.svg"/><Relationship Id="rId2" Type="http://schemas.openxmlformats.org/officeDocument/2006/relationships/slideLayout" Target="../slideLayouts/slideLayout7.xml"/><Relationship Id="rId16" Type="http://schemas.openxmlformats.org/officeDocument/2006/relationships/image" Target="../media/image13.png"/><Relationship Id="rId1" Type="http://schemas.openxmlformats.org/officeDocument/2006/relationships/tags" Target="../tags/tag6.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2.svg"/><Relationship Id="rId15" Type="http://schemas.openxmlformats.org/officeDocument/2006/relationships/image" Target="../media/image12.svg"/><Relationship Id="rId10" Type="http://schemas.openxmlformats.org/officeDocument/2006/relationships/image" Target="../media/image7.png"/><Relationship Id="rId19" Type="http://schemas.openxmlformats.org/officeDocument/2006/relationships/image" Target="../media/image16.svg"/><Relationship Id="rId4" Type="http://schemas.openxmlformats.org/officeDocument/2006/relationships/image" Target="../media/image1.png"/><Relationship Id="rId9" Type="http://schemas.openxmlformats.org/officeDocument/2006/relationships/image" Target="../media/image6.svg"/><Relationship Id="rId1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themeOverride" Target="../theme/themeOverride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notesSlide" Target="../notesSlides/notesSlide7.xml"/><Relationship Id="rId7" Type="http://schemas.openxmlformats.org/officeDocument/2006/relationships/image" Target="../media/image34.svg"/><Relationship Id="rId12"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5" Type="http://schemas.openxmlformats.org/officeDocument/2006/relationships/image" Target="../media/image4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18" Type="http://schemas.openxmlformats.org/officeDocument/2006/relationships/image" Target="../media/image57.png"/><Relationship Id="rId3" Type="http://schemas.openxmlformats.org/officeDocument/2006/relationships/notesSlide" Target="../notesSlides/notesSlide8.xml"/><Relationship Id="rId7" Type="http://schemas.openxmlformats.org/officeDocument/2006/relationships/image" Target="../media/image46.svg"/><Relationship Id="rId12" Type="http://schemas.openxmlformats.org/officeDocument/2006/relationships/image" Target="../media/image51.png"/><Relationship Id="rId17" Type="http://schemas.openxmlformats.org/officeDocument/2006/relationships/image" Target="../media/image56.svg"/><Relationship Id="rId2" Type="http://schemas.openxmlformats.org/officeDocument/2006/relationships/slideLayout" Target="../slideLayouts/slideLayout7.xml"/><Relationship Id="rId16" Type="http://schemas.openxmlformats.org/officeDocument/2006/relationships/image" Target="../media/image55.png"/><Relationship Id="rId1" Type="http://schemas.openxmlformats.org/officeDocument/2006/relationships/tags" Target="../tags/tag9.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5" Type="http://schemas.openxmlformats.org/officeDocument/2006/relationships/image" Target="../media/image54.svg"/><Relationship Id="rId10" Type="http://schemas.openxmlformats.org/officeDocument/2006/relationships/image" Target="../media/image49.png"/><Relationship Id="rId19" Type="http://schemas.openxmlformats.org/officeDocument/2006/relationships/image" Target="../media/image58.sv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5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5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sp>
        <p:nvSpPr>
          <p:cNvPr id="2" name="AutoShape 2"/>
          <p:cNvSpPr/>
          <p:nvPr/>
        </p:nvSpPr>
        <p:spPr>
          <a:xfrm>
            <a:off x="3119082" y="3579483"/>
            <a:ext cx="12049835" cy="106426"/>
          </a:xfrm>
          <a:prstGeom prst="rect">
            <a:avLst/>
          </a:prstGeom>
          <a:solidFill>
            <a:srgbClr val="FFCC37"/>
          </a:solidFill>
        </p:spPr>
        <p:txBody>
          <a:bodyPr/>
          <a:lstStyle/>
          <a:p>
            <a:endParaRPr lang="en-US"/>
          </a:p>
        </p:txBody>
      </p:sp>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509263" y="1726359"/>
            <a:ext cx="898853" cy="131216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45879" y="1769915"/>
            <a:ext cx="1225055" cy="1225055"/>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144000" y="1742144"/>
            <a:ext cx="1479621" cy="1383493"/>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560667" y="1577309"/>
            <a:ext cx="1286201" cy="1610267"/>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132206" y="1945184"/>
            <a:ext cx="509349" cy="509349"/>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221575" y="1711338"/>
            <a:ext cx="1510943" cy="1486390"/>
          </a:xfrm>
          <a:prstGeom prst="rect">
            <a:avLst/>
          </a:prstGeom>
        </p:spPr>
      </p:pic>
      <p:pic>
        <p:nvPicPr>
          <p:cNvPr id="9" name="Picture 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1365729" y="1719984"/>
            <a:ext cx="1322512" cy="1427813"/>
          </a:xfrm>
          <a:prstGeom prst="rect">
            <a:avLst/>
          </a:prstGeom>
        </p:spPr>
      </p:pic>
      <p:pic>
        <p:nvPicPr>
          <p:cNvPr id="10" name="Picture 10"/>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1917025" y="2323930"/>
            <a:ext cx="219920" cy="219920"/>
          </a:xfrm>
          <a:prstGeom prst="rect">
            <a:avLst/>
          </a:prstGeom>
        </p:spPr>
      </p:pic>
      <p:sp>
        <p:nvSpPr>
          <p:cNvPr id="11" name="TextBox 11"/>
          <p:cNvSpPr txBox="1"/>
          <p:nvPr/>
        </p:nvSpPr>
        <p:spPr>
          <a:xfrm>
            <a:off x="2046441" y="5482565"/>
            <a:ext cx="14195118" cy="1724025"/>
          </a:xfrm>
          <a:prstGeom prst="rect">
            <a:avLst/>
          </a:prstGeom>
        </p:spPr>
        <p:txBody>
          <a:bodyPr lIns="0" tIns="0" rIns="0" bIns="0" rtlCol="0" anchor="t">
            <a:spAutoFit/>
          </a:bodyPr>
          <a:lstStyle/>
          <a:p>
            <a:pPr algn="ctr">
              <a:lnSpc>
                <a:spcPts val="13200"/>
              </a:lnSpc>
            </a:pPr>
            <a:r>
              <a:rPr lang="en-US" sz="12000" spc="359" dirty="0">
                <a:solidFill>
                  <a:srgbClr val="FFCC37"/>
                </a:solidFill>
                <a:latin typeface="Fredoka One"/>
              </a:rPr>
              <a:t>ENERGY</a:t>
            </a:r>
          </a:p>
        </p:txBody>
      </p:sp>
      <p:sp>
        <p:nvSpPr>
          <p:cNvPr id="12" name="TextBox 12"/>
          <p:cNvSpPr txBox="1"/>
          <p:nvPr/>
        </p:nvSpPr>
        <p:spPr>
          <a:xfrm>
            <a:off x="3008562" y="7343945"/>
            <a:ext cx="12270875" cy="638636"/>
          </a:xfrm>
          <a:prstGeom prst="rect">
            <a:avLst/>
          </a:prstGeom>
        </p:spPr>
        <p:txBody>
          <a:bodyPr lIns="0" tIns="0" rIns="0" bIns="0" rtlCol="0" anchor="t">
            <a:spAutoFit/>
          </a:bodyPr>
          <a:lstStyle/>
          <a:p>
            <a:pPr algn="ctr">
              <a:lnSpc>
                <a:spcPts val="5220"/>
              </a:lnSpc>
            </a:pPr>
            <a:r>
              <a:rPr lang="en-US" sz="3600" spc="288" dirty="0">
                <a:solidFill>
                  <a:srgbClr val="FFFDF5"/>
                </a:solidFill>
                <a:latin typeface="Quicksand"/>
              </a:rPr>
              <a:t>Giving </a:t>
            </a:r>
            <a:r>
              <a:rPr lang="en-US" sz="3600" spc="288" dirty="0">
                <a:solidFill>
                  <a:srgbClr val="FFFDF5"/>
                </a:solidFill>
                <a:latin typeface="Playlist" pitchFamily="50" charset="0"/>
              </a:rPr>
              <a:t>Life</a:t>
            </a:r>
            <a:r>
              <a:rPr lang="en-US" sz="3600" spc="288" dirty="0">
                <a:solidFill>
                  <a:srgbClr val="FFFDF5"/>
                </a:solidFill>
                <a:latin typeface="Quicksand"/>
              </a:rPr>
              <a:t> and Creating </a:t>
            </a:r>
            <a:r>
              <a:rPr lang="en-US" sz="3600" spc="288" dirty="0">
                <a:solidFill>
                  <a:srgbClr val="FFFDF5"/>
                </a:solidFill>
                <a:latin typeface="Playlist" pitchFamily="50" charset="0"/>
              </a:rPr>
              <a:t>Change</a:t>
            </a:r>
          </a:p>
        </p:txBody>
      </p:sp>
      <p:sp>
        <p:nvSpPr>
          <p:cNvPr id="13" name="TextBox 13"/>
          <p:cNvSpPr txBox="1"/>
          <p:nvPr/>
        </p:nvSpPr>
        <p:spPr>
          <a:xfrm>
            <a:off x="3008562" y="4315492"/>
            <a:ext cx="12270875" cy="638175"/>
          </a:xfrm>
          <a:prstGeom prst="rect">
            <a:avLst/>
          </a:prstGeom>
        </p:spPr>
        <p:txBody>
          <a:bodyPr lIns="0" tIns="0" rIns="0" bIns="0" rtlCol="0" anchor="t">
            <a:spAutoFit/>
          </a:bodyPr>
          <a:lstStyle/>
          <a:p>
            <a:pPr algn="ctr">
              <a:lnSpc>
                <a:spcPts val="5040"/>
              </a:lnSpc>
            </a:pPr>
            <a:r>
              <a:rPr lang="en-US" sz="4200" spc="189" dirty="0">
                <a:solidFill>
                  <a:srgbClr val="FFFDF5"/>
                </a:solidFill>
                <a:latin typeface="Quicksand Bold"/>
              </a:rPr>
              <a:t>A TEACHER’S GUIDE TO</a:t>
            </a:r>
          </a:p>
        </p:txBody>
      </p:sp>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2108891" y="1798490"/>
            <a:ext cx="132309" cy="132309"/>
          </a:xfrm>
          <a:prstGeom prst="rect">
            <a:avLst/>
          </a:prstGeom>
        </p:spPr>
      </p:pic>
      <p:pic>
        <p:nvPicPr>
          <p:cNvPr id="15" name="Picture 1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2370048" y="2768823"/>
            <a:ext cx="132309" cy="132309"/>
          </a:xfrm>
          <a:prstGeom prst="rect">
            <a:avLst/>
          </a:prstGeom>
        </p:spPr>
      </p:pic>
      <p:pic>
        <p:nvPicPr>
          <p:cNvPr id="16" name="Picture 16"/>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1394304" y="2506271"/>
            <a:ext cx="132309" cy="132309"/>
          </a:xfrm>
          <a:prstGeom prst="rect">
            <a:avLst/>
          </a:prstGeom>
        </p:spPr>
      </p:pic>
    </p:spTree>
    <p:custDataLst>
      <p:tags r:id="rId1"/>
    </p:custDataLst>
    <p:extLst>
      <p:ext uri="{BB962C8B-B14F-4D97-AF65-F5344CB8AC3E}">
        <p14:creationId xmlns:p14="http://schemas.microsoft.com/office/powerpoint/2010/main" val="4150612045"/>
      </p:ext>
    </p:extLst>
  </p:cSld>
  <p:clrMapOvr>
    <a:masterClrMapping/>
  </p:clrMapOvr>
  <p:transition spd="slow" advTm="17768">
    <p:wip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sp>
        <p:nvSpPr>
          <p:cNvPr id="2" name="AutoShape 2"/>
          <p:cNvSpPr/>
          <p:nvPr/>
        </p:nvSpPr>
        <p:spPr>
          <a:xfrm>
            <a:off x="-17126" y="8231554"/>
            <a:ext cx="18305126" cy="2055446"/>
          </a:xfrm>
          <a:prstGeom prst="rect">
            <a:avLst/>
          </a:prstGeom>
          <a:solidFill>
            <a:srgbClr val="FFCC37"/>
          </a:solidFill>
        </p:spPr>
        <p:txBody>
          <a:bodyPr/>
          <a:lstStyle/>
          <a:p>
            <a:endParaRPr lang="en-US"/>
          </a:p>
        </p:txBody>
      </p:sp>
      <p:sp>
        <p:nvSpPr>
          <p:cNvPr id="3" name="AutoShape 3"/>
          <p:cNvSpPr/>
          <p:nvPr/>
        </p:nvSpPr>
        <p:spPr>
          <a:xfrm>
            <a:off x="1028700" y="2912911"/>
            <a:ext cx="5105400" cy="6691221"/>
          </a:xfrm>
          <a:prstGeom prst="rect">
            <a:avLst/>
          </a:prstGeom>
          <a:solidFill>
            <a:srgbClr val="FFFDF5"/>
          </a:solidFill>
        </p:spPr>
        <p:txBody>
          <a:bodyPr/>
          <a:lstStyle/>
          <a:p>
            <a:endParaRPr lang="en-US"/>
          </a:p>
        </p:txBody>
      </p:sp>
      <p:sp>
        <p:nvSpPr>
          <p:cNvPr id="4" name="AutoShape 4"/>
          <p:cNvSpPr/>
          <p:nvPr/>
        </p:nvSpPr>
        <p:spPr>
          <a:xfrm>
            <a:off x="6591300" y="2912911"/>
            <a:ext cx="5105400" cy="6691221"/>
          </a:xfrm>
          <a:prstGeom prst="rect">
            <a:avLst/>
          </a:prstGeom>
          <a:solidFill>
            <a:srgbClr val="FFFDF5"/>
          </a:solidFill>
        </p:spPr>
        <p:txBody>
          <a:bodyPr/>
          <a:lstStyle/>
          <a:p>
            <a:endParaRPr lang="en-US"/>
          </a:p>
        </p:txBody>
      </p:sp>
      <p:sp>
        <p:nvSpPr>
          <p:cNvPr id="5" name="AutoShape 5"/>
          <p:cNvSpPr/>
          <p:nvPr/>
        </p:nvSpPr>
        <p:spPr>
          <a:xfrm>
            <a:off x="12153900" y="2912911"/>
            <a:ext cx="5105400" cy="6691221"/>
          </a:xfrm>
          <a:prstGeom prst="rect">
            <a:avLst/>
          </a:prstGeom>
          <a:solidFill>
            <a:srgbClr val="FFFDF5"/>
          </a:solidFill>
        </p:spPr>
        <p:txBody>
          <a:bodyPr/>
          <a:lstStyle/>
          <a:p>
            <a:endParaRPr lang="en-US"/>
          </a:p>
        </p:txBody>
      </p:sp>
      <p:grpSp>
        <p:nvGrpSpPr>
          <p:cNvPr id="6" name="Group 6"/>
          <p:cNvGrpSpPr/>
          <p:nvPr/>
        </p:nvGrpSpPr>
        <p:grpSpPr>
          <a:xfrm>
            <a:off x="1645200" y="3063875"/>
            <a:ext cx="3872400" cy="1849437"/>
            <a:chOff x="0" y="0"/>
            <a:chExt cx="5163200" cy="2465917"/>
          </a:xfrm>
        </p:grpSpPr>
        <p:sp>
          <p:nvSpPr>
            <p:cNvPr id="7" name="TextBox 7"/>
            <p:cNvSpPr txBox="1"/>
            <p:nvPr/>
          </p:nvSpPr>
          <p:spPr>
            <a:xfrm>
              <a:off x="0" y="-38100"/>
              <a:ext cx="5163200" cy="1968500"/>
            </a:xfrm>
            <a:prstGeom prst="rect">
              <a:avLst/>
            </a:prstGeom>
          </p:spPr>
          <p:txBody>
            <a:bodyPr lIns="0" tIns="0" rIns="0" bIns="0" rtlCol="0" anchor="t">
              <a:spAutoFit/>
            </a:bodyPr>
            <a:lstStyle/>
            <a:p>
              <a:pPr marL="0" marR="0" lvl="0" indent="0" algn="ctr" defTabSz="914400" rtl="0" eaLnBrk="1" fontAlgn="auto" latinLnBrk="0" hangingPunct="1">
                <a:lnSpc>
                  <a:spcPts val="3900"/>
                </a:lnSpc>
                <a:spcBef>
                  <a:spcPts val="0"/>
                </a:spcBef>
                <a:spcAft>
                  <a:spcPts val="0"/>
                </a:spcAft>
                <a:buClrTx/>
                <a:buSzTx/>
                <a:buFontTx/>
                <a:buNone/>
                <a:tabLst/>
                <a:defRPr/>
              </a:pPr>
              <a:r>
                <a:rPr kumimoji="0" lang="en-US" sz="3000" b="0" i="0" u="none" strike="noStrike" kern="1200" cap="none" spc="150" normalizeH="0" baseline="0" noProof="0" dirty="0">
                  <a:ln>
                    <a:noFill/>
                  </a:ln>
                  <a:solidFill>
                    <a:srgbClr val="010101"/>
                  </a:solidFill>
                  <a:effectLst/>
                  <a:uLnTx/>
                  <a:uFillTx/>
                  <a:latin typeface="+mj-lt"/>
                  <a:ea typeface="+mn-ea"/>
                  <a:cs typeface="+mn-cs"/>
                </a:rPr>
                <a:t>Consider Power Outages You Have Experienced.</a:t>
              </a:r>
            </a:p>
          </p:txBody>
        </p:sp>
        <p:sp>
          <p:nvSpPr>
            <p:cNvPr id="8" name="AutoShape 8"/>
            <p:cNvSpPr/>
            <p:nvPr/>
          </p:nvSpPr>
          <p:spPr>
            <a:xfrm>
              <a:off x="1895800" y="2364317"/>
              <a:ext cx="1371600" cy="101600"/>
            </a:xfrm>
            <a:prstGeom prst="rect">
              <a:avLst/>
            </a:prstGeom>
            <a:solidFill>
              <a:srgbClr val="5271FF"/>
            </a:solidFill>
          </p:spPr>
          <p:txBody>
            <a:bodyPr/>
            <a:lstStyle/>
            <a:p>
              <a:endParaRPr lang="en-US"/>
            </a:p>
          </p:txBody>
        </p:sp>
      </p:grpSp>
      <p:grpSp>
        <p:nvGrpSpPr>
          <p:cNvPr id="9" name="Group 9"/>
          <p:cNvGrpSpPr/>
          <p:nvPr/>
        </p:nvGrpSpPr>
        <p:grpSpPr>
          <a:xfrm>
            <a:off x="7295280" y="3063875"/>
            <a:ext cx="3872400" cy="1849437"/>
            <a:chOff x="0" y="0"/>
            <a:chExt cx="5163200" cy="2465917"/>
          </a:xfrm>
        </p:grpSpPr>
        <p:sp>
          <p:nvSpPr>
            <p:cNvPr id="10" name="TextBox 10"/>
            <p:cNvSpPr txBox="1"/>
            <p:nvPr/>
          </p:nvSpPr>
          <p:spPr>
            <a:xfrm>
              <a:off x="0" y="-38100"/>
              <a:ext cx="5163200" cy="1968500"/>
            </a:xfrm>
            <a:prstGeom prst="rect">
              <a:avLst/>
            </a:prstGeom>
          </p:spPr>
          <p:txBody>
            <a:bodyPr lIns="0" tIns="0" rIns="0" bIns="0" rtlCol="0" anchor="t">
              <a:spAutoFit/>
            </a:bodyPr>
            <a:lstStyle/>
            <a:p>
              <a:pPr marL="0" marR="0" lvl="0" indent="0" algn="ctr" defTabSz="914400" rtl="0" eaLnBrk="1" fontAlgn="auto" latinLnBrk="0" hangingPunct="1">
                <a:lnSpc>
                  <a:spcPts val="3900"/>
                </a:lnSpc>
                <a:spcBef>
                  <a:spcPts val="0"/>
                </a:spcBef>
                <a:spcAft>
                  <a:spcPts val="0"/>
                </a:spcAft>
                <a:buClrTx/>
                <a:buSzTx/>
                <a:buFontTx/>
                <a:buNone/>
                <a:tabLst/>
                <a:defRPr/>
              </a:pPr>
              <a:r>
                <a:rPr kumimoji="0" lang="en-US" sz="3000" b="0" i="0" u="none" strike="noStrike" kern="1200" cap="none" spc="150" normalizeH="0" baseline="0" noProof="0">
                  <a:ln>
                    <a:noFill/>
                  </a:ln>
                  <a:solidFill>
                    <a:srgbClr val="010101"/>
                  </a:solidFill>
                  <a:effectLst/>
                  <a:uLnTx/>
                  <a:uFillTx/>
                  <a:latin typeface="+mj-lt"/>
                  <a:ea typeface="+mn-ea"/>
                  <a:cs typeface="+mn-cs"/>
                </a:rPr>
                <a:t>Some Countries Have Scheduled Power Outages.</a:t>
              </a:r>
            </a:p>
          </p:txBody>
        </p:sp>
        <p:sp>
          <p:nvSpPr>
            <p:cNvPr id="11" name="AutoShape 11"/>
            <p:cNvSpPr/>
            <p:nvPr/>
          </p:nvSpPr>
          <p:spPr>
            <a:xfrm>
              <a:off x="1895800" y="2364317"/>
              <a:ext cx="1371600" cy="101600"/>
            </a:xfrm>
            <a:prstGeom prst="rect">
              <a:avLst/>
            </a:prstGeom>
            <a:solidFill>
              <a:srgbClr val="5271FF"/>
            </a:solidFill>
          </p:spPr>
          <p:txBody>
            <a:bodyPr/>
            <a:lstStyle/>
            <a:p>
              <a:endParaRPr lang="en-US"/>
            </a:p>
          </p:txBody>
        </p:sp>
      </p:grpSp>
      <p:sp>
        <p:nvSpPr>
          <p:cNvPr id="12" name="TextBox 12"/>
          <p:cNvSpPr txBox="1"/>
          <p:nvPr/>
        </p:nvSpPr>
        <p:spPr>
          <a:xfrm>
            <a:off x="12153900" y="3025775"/>
            <a:ext cx="4999003" cy="1485900"/>
          </a:xfrm>
          <a:prstGeom prst="rect">
            <a:avLst/>
          </a:prstGeom>
        </p:spPr>
        <p:txBody>
          <a:bodyPr lIns="0" tIns="0" rIns="0" bIns="0" rtlCol="0" anchor="t">
            <a:spAutoFit/>
          </a:bodyPr>
          <a:lstStyle/>
          <a:p>
            <a:pPr marL="0" marR="0" lvl="0" indent="0" algn="ctr" defTabSz="914400" rtl="0" eaLnBrk="1" fontAlgn="auto" latinLnBrk="0" hangingPunct="1">
              <a:lnSpc>
                <a:spcPts val="3900"/>
              </a:lnSpc>
              <a:spcBef>
                <a:spcPts val="0"/>
              </a:spcBef>
              <a:spcAft>
                <a:spcPts val="0"/>
              </a:spcAft>
              <a:buClrTx/>
              <a:buSzTx/>
              <a:buFontTx/>
              <a:buNone/>
              <a:tabLst/>
              <a:defRPr/>
            </a:pPr>
            <a:r>
              <a:rPr kumimoji="0" lang="en-US" sz="3000" b="0" i="0" u="none" strike="noStrike" kern="1200" cap="none" spc="150" normalizeH="0" baseline="0" noProof="0" dirty="0">
                <a:ln>
                  <a:noFill/>
                </a:ln>
                <a:solidFill>
                  <a:srgbClr val="010101"/>
                </a:solidFill>
                <a:effectLst/>
                <a:uLnTx/>
                <a:uFillTx/>
                <a:latin typeface="+mj-lt"/>
                <a:ea typeface="+mn-ea"/>
                <a:cs typeface="+mn-cs"/>
              </a:rPr>
              <a:t>What Conveniences Are Missing On Camping Trips Without Power?</a:t>
            </a:r>
          </a:p>
        </p:txBody>
      </p:sp>
      <p:sp>
        <p:nvSpPr>
          <p:cNvPr id="13" name="AutoShape 13"/>
          <p:cNvSpPr/>
          <p:nvPr/>
        </p:nvSpPr>
        <p:spPr>
          <a:xfrm>
            <a:off x="14192250" y="4837113"/>
            <a:ext cx="1028700" cy="76200"/>
          </a:xfrm>
          <a:prstGeom prst="rect">
            <a:avLst/>
          </a:prstGeom>
          <a:solidFill>
            <a:srgbClr val="5271FF"/>
          </a:solidFill>
        </p:spPr>
        <p:txBody>
          <a:bodyPr/>
          <a:lstStyle/>
          <a:p>
            <a:endParaRPr lang="en-US"/>
          </a:p>
        </p:txBody>
      </p:sp>
      <p:pic>
        <p:nvPicPr>
          <p:cNvPr id="14" name="Picture 14"/>
          <p:cNvPicPr>
            <a:picLocks noChangeAspect="1"/>
          </p:cNvPicPr>
          <p:nvPr/>
        </p:nvPicPr>
        <p:blipFill>
          <a:blip r:embed="rId4"/>
          <a:srcRect b="14218"/>
          <a:stretch>
            <a:fillRect/>
          </a:stretch>
        </p:blipFill>
        <p:spPr>
          <a:xfrm>
            <a:off x="1423393" y="5355968"/>
            <a:ext cx="4316015" cy="3902332"/>
          </a:xfrm>
          <a:prstGeom prst="rect">
            <a:avLst/>
          </a:prstGeom>
        </p:spPr>
      </p:pic>
      <p:pic>
        <p:nvPicPr>
          <p:cNvPr id="1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23327" y="5293701"/>
            <a:ext cx="1878286" cy="2190421"/>
          </a:xfrm>
          <a:prstGeom prst="rect">
            <a:avLst/>
          </a:prstGeom>
        </p:spPr>
      </p:pic>
      <p:pic>
        <p:nvPicPr>
          <p:cNvPr id="16" name="Picture 1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729528" y="5355968"/>
            <a:ext cx="2065885" cy="2065885"/>
          </a:xfrm>
          <a:prstGeom prst="rect">
            <a:avLst/>
          </a:prstGeom>
        </p:spPr>
      </p:pic>
      <p:pic>
        <p:nvPicPr>
          <p:cNvPr id="17" name="Picture 1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701613" y="6094245"/>
            <a:ext cx="2570671" cy="2425778"/>
          </a:xfrm>
          <a:prstGeom prst="rect">
            <a:avLst/>
          </a:prstGeom>
        </p:spPr>
      </p:pic>
      <p:pic>
        <p:nvPicPr>
          <p:cNvPr id="18" name="Picture 1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627714" y="7176993"/>
            <a:ext cx="298383" cy="298383"/>
          </a:xfrm>
          <a:prstGeom prst="rect">
            <a:avLst/>
          </a:prstGeom>
        </p:spPr>
      </p:pic>
      <p:pic>
        <p:nvPicPr>
          <p:cNvPr id="19" name="Picture 1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500399" y="7157943"/>
            <a:ext cx="326179" cy="326179"/>
          </a:xfrm>
          <a:prstGeom prst="rect">
            <a:avLst/>
          </a:prstGeom>
        </p:spPr>
      </p:pic>
      <p:pic>
        <p:nvPicPr>
          <p:cNvPr id="20" name="Picture 2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500399" y="7783054"/>
            <a:ext cx="326179" cy="326179"/>
          </a:xfrm>
          <a:prstGeom prst="rect">
            <a:avLst/>
          </a:prstGeom>
        </p:spPr>
      </p:pic>
      <p:pic>
        <p:nvPicPr>
          <p:cNvPr id="21" name="Picture 21"/>
          <p:cNvPicPr>
            <a:picLocks noChangeAspect="1"/>
          </p:cNvPicPr>
          <p:nvPr/>
        </p:nvPicPr>
        <p:blipFill>
          <a:blip r:embed="rId13">
            <a:alphaModFix amt="64000"/>
          </a:blip>
          <a:srcRect t="3017" b="18006"/>
          <a:stretch>
            <a:fillRect/>
          </a:stretch>
        </p:blipFill>
        <p:spPr>
          <a:xfrm>
            <a:off x="12153900" y="5293701"/>
            <a:ext cx="5105400" cy="3331467"/>
          </a:xfrm>
          <a:prstGeom prst="rect">
            <a:avLst/>
          </a:prstGeom>
        </p:spPr>
      </p:pic>
      <p:pic>
        <p:nvPicPr>
          <p:cNvPr id="22" name="Picture 2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4492031" y="6094245"/>
            <a:ext cx="2558852" cy="2391363"/>
          </a:xfrm>
          <a:prstGeom prst="rect">
            <a:avLst/>
          </a:prstGeom>
        </p:spPr>
      </p:pic>
      <p:pic>
        <p:nvPicPr>
          <p:cNvPr id="23" name="Picture 2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2770400" y="7666690"/>
            <a:ext cx="1049896" cy="818919"/>
          </a:xfrm>
          <a:prstGeom prst="rect">
            <a:avLst/>
          </a:prstGeom>
        </p:spPr>
      </p:pic>
      <p:pic>
        <p:nvPicPr>
          <p:cNvPr id="24" name="Picture 2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2153900" y="8414879"/>
            <a:ext cx="1838581" cy="210288"/>
          </a:xfrm>
          <a:prstGeom prst="rect">
            <a:avLst/>
          </a:prstGeom>
        </p:spPr>
      </p:pic>
      <p:pic>
        <p:nvPicPr>
          <p:cNvPr id="25" name="Picture 2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3963906" y="8414879"/>
            <a:ext cx="1838581" cy="210288"/>
          </a:xfrm>
          <a:prstGeom prst="rect">
            <a:avLst/>
          </a:prstGeom>
        </p:spPr>
      </p:pic>
      <p:pic>
        <p:nvPicPr>
          <p:cNvPr id="26" name="Picture 26"/>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5420719" y="8414879"/>
            <a:ext cx="1838581" cy="210288"/>
          </a:xfrm>
          <a:prstGeom prst="rect">
            <a:avLst/>
          </a:prstGeom>
        </p:spPr>
      </p:pic>
      <p:sp>
        <p:nvSpPr>
          <p:cNvPr id="27" name="TextBox 27"/>
          <p:cNvSpPr txBox="1"/>
          <p:nvPr/>
        </p:nvSpPr>
        <p:spPr>
          <a:xfrm>
            <a:off x="668482" y="469443"/>
            <a:ext cx="16590818" cy="2128788"/>
          </a:xfrm>
          <a:prstGeom prst="rect">
            <a:avLst/>
          </a:prstGeom>
        </p:spPr>
        <p:txBody>
          <a:bodyPr wrap="square" lIns="0" tIns="0" rIns="0" bIns="0" rtlCol="0" anchor="t">
            <a:spAutoFit/>
          </a:bodyPr>
          <a:lstStyle/>
          <a:p>
            <a:pPr marL="0" marR="0" lvl="0" indent="0" algn="ctr" defTabSz="914400" rtl="0" eaLnBrk="1" fontAlgn="auto" latinLnBrk="0" hangingPunct="1">
              <a:lnSpc>
                <a:spcPts val="8250"/>
              </a:lnSpc>
              <a:spcBef>
                <a:spcPts val="0"/>
              </a:spcBef>
              <a:spcAft>
                <a:spcPts val="0"/>
              </a:spcAft>
              <a:buClrTx/>
              <a:buSzTx/>
              <a:buFontTx/>
              <a:buNone/>
              <a:tabLst/>
              <a:defRPr/>
            </a:pPr>
            <a:r>
              <a:rPr kumimoji="0" lang="en-US" sz="7500" b="0" i="0" u="none" strike="noStrike" kern="1200" cap="none" spc="0" normalizeH="0" baseline="0" noProof="0" dirty="0">
                <a:ln>
                  <a:noFill/>
                </a:ln>
                <a:solidFill>
                  <a:srgbClr val="FFCC37"/>
                </a:solidFill>
                <a:effectLst/>
                <a:uLnTx/>
                <a:uFillTx/>
                <a:latin typeface="Quicksand Bold"/>
                <a:ea typeface="+mn-ea"/>
                <a:cs typeface="+mn-cs"/>
              </a:rPr>
              <a:t>HOW WOULD YOUR LIFE BE DIFFERENT WITHOUT ELECTRICITY?</a:t>
            </a:r>
          </a:p>
        </p:txBody>
      </p:sp>
      <p:sp>
        <p:nvSpPr>
          <p:cNvPr id="28" name="AutoShape 28"/>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29" name="AutoShape 29"/>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6834"/>
    </mc:Choice>
    <mc:Fallback xmlns="">
      <p:transition spd="slow" advTm="368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par>
                                <p:cTn id="48" presetID="10"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par>
                                <p:cTn id="51" presetID="10" presetClass="entr" presetSubtype="0"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par>
                                <p:cTn id="54" presetID="10" presetClass="entr" presetSubtype="0" fill="hold"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par>
                                <p:cTn id="57" presetID="10" presetClass="entr" presetSubtype="0"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par>
                                <p:cTn id="60" presetID="10" presetClass="entr" presetSubtype="0" fill="hold"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par>
                                <p:cTn id="63" presetID="10" presetClass="entr" presetSubtype="0" fill="hold"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500"/>
                                        <p:tgtEl>
                                          <p:spTgt spid="25"/>
                                        </p:tgtEl>
                                      </p:cBhvr>
                                    </p:animEffect>
                                  </p:childTnLst>
                                </p:cTn>
                              </p:par>
                              <p:par>
                                <p:cTn id="66" presetID="10" presetClass="entr" presetSubtype="0" fill="hold"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C37"/>
        </a:solidFill>
        <a:effectLst/>
      </p:bgPr>
    </p:bg>
    <p:spTree>
      <p:nvGrpSpPr>
        <p:cNvPr id="1" name=""/>
        <p:cNvGrpSpPr/>
        <p:nvPr/>
      </p:nvGrpSpPr>
      <p:grpSpPr>
        <a:xfrm>
          <a:off x="0" y="0"/>
          <a:ext cx="0" cy="0"/>
          <a:chOff x="0" y="0"/>
          <a:chExt cx="0" cy="0"/>
        </a:xfrm>
      </p:grpSpPr>
      <p:sp>
        <p:nvSpPr>
          <p:cNvPr id="2" name="AutoShape 2"/>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3" name="AutoShape 3"/>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08725" y="6141690"/>
            <a:ext cx="8228903" cy="4145310"/>
          </a:xfrm>
          <a:prstGeom prst="rect">
            <a:avLst/>
          </a:prstGeom>
        </p:spPr>
      </p:pic>
      <p:pic>
        <p:nvPicPr>
          <p:cNvPr id="5" name="Picture 5"/>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37499"/>
          <a:stretch/>
        </p:blipFill>
        <p:spPr>
          <a:xfrm>
            <a:off x="13144849" y="6141690"/>
            <a:ext cx="5143151" cy="4145310"/>
          </a:xfrm>
          <a:prstGeom prst="rect">
            <a:avLst/>
          </a:prstGeom>
        </p:spPr>
      </p:pic>
      <p:pic>
        <p:nvPicPr>
          <p:cNvPr id="6" name="Picture 6"/>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37499" b="6817"/>
          <a:stretch/>
        </p:blipFill>
        <p:spPr>
          <a:xfrm>
            <a:off x="0" y="6424265"/>
            <a:ext cx="5143152" cy="3862735"/>
          </a:xfrm>
          <a:prstGeom prst="rect">
            <a:avLst/>
          </a:prstGeom>
        </p:spPr>
      </p:pic>
      <p:pic>
        <p:nvPicPr>
          <p:cNvPr id="7" name="Picture 7"/>
          <p:cNvPicPr>
            <a:picLocks noChangeAspect="1"/>
          </p:cNvPicPr>
          <p:nvPr/>
        </p:nvPicPr>
        <p:blipFill>
          <a:blip r:embed="rId6" cstate="print">
            <a:alphaModFix amt="48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175783" y="3428223"/>
            <a:ext cx="1581111" cy="1581111"/>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8391495" y="2361240"/>
            <a:ext cx="1720723" cy="2398220"/>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41095" y="6620639"/>
            <a:ext cx="946394" cy="1068822"/>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794582" y="7437710"/>
            <a:ext cx="401909" cy="776635"/>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623000" y="7437710"/>
            <a:ext cx="401909" cy="776635"/>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5024908" y="7163175"/>
            <a:ext cx="894614" cy="549070"/>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703645" y="7015180"/>
            <a:ext cx="946394" cy="1068822"/>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228815" y="7163175"/>
            <a:ext cx="401909" cy="776635"/>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151938" y="7288069"/>
            <a:ext cx="556787" cy="1075917"/>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592624" y="6947377"/>
            <a:ext cx="556787" cy="1075917"/>
          </a:xfrm>
          <a:prstGeom prst="rect">
            <a:avLst/>
          </a:prstGeom>
        </p:spPr>
      </p:pic>
      <p:pic>
        <p:nvPicPr>
          <p:cNvPr id="17"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097883" y="7155050"/>
            <a:ext cx="401909" cy="776635"/>
          </a:xfrm>
          <a:prstGeom prst="rect">
            <a:avLst/>
          </a:prstGeom>
        </p:spPr>
      </p:pic>
      <p:pic>
        <p:nvPicPr>
          <p:cNvPr id="18" name="Picture 18"/>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9251856" y="6424265"/>
            <a:ext cx="1225489" cy="994178"/>
          </a:xfrm>
          <a:prstGeom prst="rect">
            <a:avLst/>
          </a:prstGeom>
        </p:spPr>
      </p:pic>
      <p:pic>
        <p:nvPicPr>
          <p:cNvPr id="19" name="Picture 19"/>
          <p:cNvPicPr>
            <a:picLocks noChangeAspect="1"/>
          </p:cNvPicPr>
          <p:nvPr/>
        </p:nvPicPr>
        <p:blipFill rotWithShape="1">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l="27300" t="-1" b="-1"/>
          <a:stretch/>
        </p:blipFill>
        <p:spPr>
          <a:xfrm flipH="1">
            <a:off x="17660010" y="6424265"/>
            <a:ext cx="627989" cy="863804"/>
          </a:xfrm>
          <a:prstGeom prst="rect">
            <a:avLst/>
          </a:prstGeom>
        </p:spPr>
      </p:pic>
      <p:sp>
        <p:nvSpPr>
          <p:cNvPr id="20" name="TextBox 20"/>
          <p:cNvSpPr txBox="1"/>
          <p:nvPr/>
        </p:nvSpPr>
        <p:spPr>
          <a:xfrm>
            <a:off x="6756135" y="5047091"/>
            <a:ext cx="5119290" cy="742952"/>
          </a:xfrm>
          <a:prstGeom prst="rect">
            <a:avLst/>
          </a:prstGeom>
        </p:spPr>
        <p:txBody>
          <a:bodyPr lIns="0" tIns="0" rIns="0" bIns="0" rtlCol="0" anchor="t">
            <a:spAutoFit/>
          </a:bodyPr>
          <a:lstStyle/>
          <a:p>
            <a:pPr marL="0" marR="0" lvl="0" indent="0" algn="ctr" defTabSz="914400" rtl="0" eaLnBrk="1" fontAlgn="auto" latinLnBrk="0" hangingPunct="1">
              <a:lnSpc>
                <a:spcPts val="6089"/>
              </a:lnSpc>
              <a:spcBef>
                <a:spcPts val="0"/>
              </a:spcBef>
              <a:spcAft>
                <a:spcPts val="0"/>
              </a:spcAft>
              <a:buClrTx/>
              <a:buSzTx/>
              <a:buFontTx/>
              <a:buNone/>
              <a:tabLst/>
              <a:defRPr/>
            </a:pPr>
            <a:r>
              <a:rPr kumimoji="0" lang="en-US" sz="4199" b="0" i="0" u="none" strike="noStrike" kern="1200" cap="none" spc="209" normalizeH="0" baseline="0" noProof="0">
                <a:ln>
                  <a:noFill/>
                </a:ln>
                <a:solidFill>
                  <a:srgbClr val="010101"/>
                </a:solidFill>
                <a:effectLst/>
                <a:uLnTx/>
                <a:uFillTx/>
                <a:latin typeface="Quicksand Bold"/>
                <a:ea typeface="+mn-ea"/>
                <a:cs typeface="+mn-cs"/>
              </a:rPr>
              <a:t>High Demand</a:t>
            </a:r>
          </a:p>
        </p:txBody>
      </p:sp>
      <p:sp>
        <p:nvSpPr>
          <p:cNvPr id="21" name="TextBox 21"/>
          <p:cNvSpPr txBox="1"/>
          <p:nvPr/>
        </p:nvSpPr>
        <p:spPr>
          <a:xfrm>
            <a:off x="1757208" y="437825"/>
            <a:ext cx="14780565" cy="1923415"/>
          </a:xfrm>
          <a:prstGeom prst="rect">
            <a:avLst/>
          </a:prstGeom>
        </p:spPr>
        <p:txBody>
          <a:bodyPr lIns="0" tIns="0" rIns="0" bIns="0" rtlCol="0" anchor="t">
            <a:spAutoFit/>
          </a:bodyPr>
          <a:lstStyle/>
          <a:p>
            <a:pPr marL="0" marR="0" lvl="0" indent="0" algn="ctr" defTabSz="914400" rtl="0" eaLnBrk="1" fontAlgn="auto" latinLnBrk="0" hangingPunct="1">
              <a:lnSpc>
                <a:spcPts val="7624"/>
              </a:lnSpc>
              <a:spcBef>
                <a:spcPts val="0"/>
              </a:spcBef>
              <a:spcAft>
                <a:spcPts val="0"/>
              </a:spcAft>
              <a:buClrTx/>
              <a:buSzTx/>
              <a:buFontTx/>
              <a:buNone/>
              <a:tabLst/>
              <a:defRPr/>
            </a:pPr>
            <a:r>
              <a:rPr kumimoji="0" lang="en-US" sz="6099" b="0" i="0" u="none" strike="noStrike" kern="1200" cap="none" spc="304" normalizeH="0" baseline="0" noProof="0">
                <a:ln>
                  <a:noFill/>
                </a:ln>
                <a:solidFill>
                  <a:srgbClr val="5271FF"/>
                </a:solidFill>
                <a:effectLst/>
                <a:uLnTx/>
                <a:uFillTx/>
                <a:latin typeface="Quicksand Bold"/>
                <a:ea typeface="+mn-ea"/>
                <a:cs typeface="+mn-cs"/>
              </a:rPr>
              <a:t>When something valuable begins to run out, what tends to happen?</a:t>
            </a:r>
          </a:p>
        </p:txBody>
      </p:sp>
      <p:sp>
        <p:nvSpPr>
          <p:cNvPr id="22" name="TextBox 22"/>
          <p:cNvSpPr txBox="1"/>
          <p:nvPr/>
        </p:nvSpPr>
        <p:spPr>
          <a:xfrm>
            <a:off x="1823883" y="5056616"/>
            <a:ext cx="4745214" cy="733425"/>
          </a:xfrm>
          <a:prstGeom prst="rect">
            <a:avLst/>
          </a:prstGeom>
        </p:spPr>
        <p:txBody>
          <a:bodyPr lIns="0" tIns="0" rIns="0" bIns="0" rtlCol="0" anchor="t">
            <a:spAutoFit/>
          </a:bodyPr>
          <a:lstStyle/>
          <a:p>
            <a:pPr marL="0" marR="0" lvl="0" indent="0" algn="ctr" defTabSz="914400" rtl="0" eaLnBrk="1" fontAlgn="auto" latinLnBrk="0" hangingPunct="1">
              <a:lnSpc>
                <a:spcPts val="6090"/>
              </a:lnSpc>
              <a:spcBef>
                <a:spcPts val="0"/>
              </a:spcBef>
              <a:spcAft>
                <a:spcPts val="0"/>
              </a:spcAft>
              <a:buClrTx/>
              <a:buSzTx/>
              <a:buFontTx/>
              <a:buNone/>
              <a:tabLst/>
              <a:defRPr/>
            </a:pPr>
            <a:r>
              <a:rPr kumimoji="0" lang="en-US" sz="4200" b="0" i="0" u="none" strike="noStrike" kern="1200" cap="none" spc="210" normalizeH="0" baseline="0" noProof="0">
                <a:ln>
                  <a:noFill/>
                </a:ln>
                <a:solidFill>
                  <a:srgbClr val="000000"/>
                </a:solidFill>
                <a:effectLst/>
                <a:uLnTx/>
                <a:uFillTx/>
                <a:latin typeface="Quicksand Bold"/>
                <a:ea typeface="+mn-ea"/>
                <a:cs typeface="+mn-cs"/>
              </a:rPr>
              <a:t>Limited Supply</a:t>
            </a:r>
          </a:p>
        </p:txBody>
      </p:sp>
      <p:sp>
        <p:nvSpPr>
          <p:cNvPr id="23" name="TextBox 23"/>
          <p:cNvSpPr txBox="1"/>
          <p:nvPr/>
        </p:nvSpPr>
        <p:spPr>
          <a:xfrm>
            <a:off x="12267390" y="4992045"/>
            <a:ext cx="4464803" cy="759683"/>
          </a:xfrm>
          <a:prstGeom prst="rect">
            <a:avLst/>
          </a:prstGeom>
        </p:spPr>
        <p:txBody>
          <a:bodyPr lIns="0" tIns="0" rIns="0" bIns="0" rtlCol="0" anchor="t">
            <a:spAutoFit/>
          </a:bodyPr>
          <a:lstStyle/>
          <a:p>
            <a:pPr marL="0" marR="0" lvl="0" indent="0" algn="ctr" defTabSz="914400" rtl="0" eaLnBrk="1" fontAlgn="auto" latinLnBrk="0" hangingPunct="1">
              <a:lnSpc>
                <a:spcPts val="6249"/>
              </a:lnSpc>
              <a:spcBef>
                <a:spcPts val="0"/>
              </a:spcBef>
              <a:spcAft>
                <a:spcPts val="0"/>
              </a:spcAft>
              <a:buClrTx/>
              <a:buSzTx/>
              <a:buFontTx/>
              <a:buNone/>
              <a:tabLst/>
              <a:defRPr/>
            </a:pPr>
            <a:r>
              <a:rPr kumimoji="0" lang="en-US" sz="4310" b="0" i="0" u="none" strike="noStrike" kern="1200" cap="none" spc="215" normalizeH="0" baseline="0" noProof="0">
                <a:ln>
                  <a:noFill/>
                </a:ln>
                <a:solidFill>
                  <a:srgbClr val="000000"/>
                </a:solidFill>
                <a:effectLst/>
                <a:uLnTx/>
                <a:uFillTx/>
                <a:latin typeface="Quicksand Bold"/>
                <a:ea typeface="+mn-ea"/>
                <a:cs typeface="+mn-cs"/>
              </a:rPr>
              <a:t>Increased Cost</a:t>
            </a:r>
          </a:p>
        </p:txBody>
      </p:sp>
      <p:sp>
        <p:nvSpPr>
          <p:cNvPr id="24" name="TextBox 24"/>
          <p:cNvSpPr txBox="1"/>
          <p:nvPr/>
        </p:nvSpPr>
        <p:spPr>
          <a:xfrm>
            <a:off x="4196490" y="5047091"/>
            <a:ext cx="5119290" cy="742952"/>
          </a:xfrm>
          <a:prstGeom prst="rect">
            <a:avLst/>
          </a:prstGeom>
        </p:spPr>
        <p:txBody>
          <a:bodyPr lIns="0" tIns="0" rIns="0" bIns="0" rtlCol="0" anchor="t">
            <a:spAutoFit/>
          </a:bodyPr>
          <a:lstStyle/>
          <a:p>
            <a:pPr marL="0" marR="0" lvl="0" indent="0" algn="ctr" defTabSz="914400" rtl="0" eaLnBrk="1" fontAlgn="auto" latinLnBrk="0" hangingPunct="1">
              <a:lnSpc>
                <a:spcPts val="6089"/>
              </a:lnSpc>
              <a:spcBef>
                <a:spcPts val="0"/>
              </a:spcBef>
              <a:spcAft>
                <a:spcPts val="0"/>
              </a:spcAft>
              <a:buClrTx/>
              <a:buSzTx/>
              <a:buFontTx/>
              <a:buNone/>
              <a:tabLst/>
              <a:defRPr/>
            </a:pPr>
            <a:r>
              <a:rPr kumimoji="0" lang="en-US" sz="4199" b="0" i="0" u="none" strike="noStrike" kern="1200" cap="none" spc="209" normalizeH="0" baseline="0" noProof="0">
                <a:ln>
                  <a:noFill/>
                </a:ln>
                <a:solidFill>
                  <a:srgbClr val="010101"/>
                </a:solidFill>
                <a:effectLst/>
                <a:uLnTx/>
                <a:uFillTx/>
                <a:latin typeface="Quicksand Bold"/>
                <a:ea typeface="+mn-ea"/>
                <a:cs typeface="+mn-cs"/>
              </a:rPr>
              <a:t>+</a:t>
            </a:r>
          </a:p>
        </p:txBody>
      </p:sp>
      <p:sp>
        <p:nvSpPr>
          <p:cNvPr id="25" name="TextBox 25"/>
          <p:cNvSpPr txBox="1"/>
          <p:nvPr/>
        </p:nvSpPr>
        <p:spPr>
          <a:xfrm>
            <a:off x="9144000" y="5047091"/>
            <a:ext cx="5119290" cy="742952"/>
          </a:xfrm>
          <a:prstGeom prst="rect">
            <a:avLst/>
          </a:prstGeom>
        </p:spPr>
        <p:txBody>
          <a:bodyPr lIns="0" tIns="0" rIns="0" bIns="0" rtlCol="0" anchor="t">
            <a:spAutoFit/>
          </a:bodyPr>
          <a:lstStyle/>
          <a:p>
            <a:pPr marL="0" marR="0" lvl="0" indent="0" algn="ctr" defTabSz="914400" rtl="0" eaLnBrk="1" fontAlgn="auto" latinLnBrk="0" hangingPunct="1">
              <a:lnSpc>
                <a:spcPts val="6089"/>
              </a:lnSpc>
              <a:spcBef>
                <a:spcPts val="0"/>
              </a:spcBef>
              <a:spcAft>
                <a:spcPts val="0"/>
              </a:spcAft>
              <a:buClrTx/>
              <a:buSzTx/>
              <a:buFontTx/>
              <a:buNone/>
              <a:tabLst/>
              <a:defRPr/>
            </a:pPr>
            <a:r>
              <a:rPr kumimoji="0" lang="en-US" sz="4199" b="0" i="0" u="none" strike="noStrike" kern="1200" cap="none" spc="209" normalizeH="0" baseline="0" noProof="0">
                <a:ln>
                  <a:noFill/>
                </a:ln>
                <a:solidFill>
                  <a:srgbClr val="010101"/>
                </a:solidFill>
                <a:effectLst/>
                <a:uLnTx/>
                <a:uFillTx/>
                <a:latin typeface="Quicksand Bold"/>
                <a:ea typeface="+mn-ea"/>
                <a:cs typeface="+mn-cs"/>
              </a:rPr>
              <a: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0700"/>
    </mc:Choice>
    <mc:Fallback xmlns="">
      <p:transition spd="slow" advTm="407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946103" y="3354491"/>
            <a:ext cx="2395793" cy="2231082"/>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517804" y="9263214"/>
            <a:ext cx="831582" cy="704766"/>
          </a:xfrm>
          <a:prstGeom prst="rect">
            <a:avLst/>
          </a:prstGeom>
        </p:spPr>
      </p:pic>
      <p:sp>
        <p:nvSpPr>
          <p:cNvPr id="4" name="AutoShape 4"/>
          <p:cNvSpPr/>
          <p:nvPr/>
        </p:nvSpPr>
        <p:spPr>
          <a:xfrm rot="390236">
            <a:off x="4324335" y="9167791"/>
            <a:ext cx="9218521" cy="0"/>
          </a:xfrm>
          <a:prstGeom prst="line">
            <a:avLst/>
          </a:prstGeom>
          <a:ln w="47625" cap="rnd">
            <a:solidFill>
              <a:srgbClr val="FFCC37"/>
            </a:solidFill>
            <a:prstDash val="solid"/>
            <a:headEnd type="none" w="sm" len="sm"/>
            <a:tailEnd type="none" w="sm" len="sm"/>
          </a:ln>
        </p:spPr>
        <p:txBody>
          <a:bodyPr/>
          <a:lstStyle/>
          <a:p>
            <a:endParaRPr lang="en-US"/>
          </a:p>
        </p:txBody>
      </p:sp>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389711" y="7427997"/>
            <a:ext cx="2252355" cy="2187600"/>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645934" y="6011497"/>
            <a:ext cx="1391688" cy="2577200"/>
          </a:xfrm>
          <a:prstGeom prst="rect">
            <a:avLst/>
          </a:prstGeom>
        </p:spPr>
      </p:pic>
      <p:sp>
        <p:nvSpPr>
          <p:cNvPr id="7" name="TextBox 7"/>
          <p:cNvSpPr txBox="1"/>
          <p:nvPr/>
        </p:nvSpPr>
        <p:spPr>
          <a:xfrm>
            <a:off x="162642" y="183375"/>
            <a:ext cx="17962717" cy="2658111"/>
          </a:xfrm>
          <a:prstGeom prst="rect">
            <a:avLst/>
          </a:prstGeom>
        </p:spPr>
        <p:txBody>
          <a:bodyPr lIns="0" tIns="0" rIns="0" bIns="0" rtlCol="0" anchor="t">
            <a:spAutoFit/>
          </a:bodyPr>
          <a:lstStyle/>
          <a:p>
            <a:pPr marL="0" marR="0" lvl="0" indent="0" algn="ctr" defTabSz="914400" rtl="0" eaLnBrk="1" fontAlgn="auto" latinLnBrk="0" hangingPunct="1">
              <a:lnSpc>
                <a:spcPts val="5830"/>
              </a:lnSpc>
              <a:spcBef>
                <a:spcPts val="0"/>
              </a:spcBef>
              <a:spcAft>
                <a:spcPts val="0"/>
              </a:spcAft>
              <a:buClrTx/>
              <a:buSzTx/>
              <a:buFontTx/>
              <a:buNone/>
              <a:tabLst/>
              <a:defRPr/>
            </a:pPr>
            <a:r>
              <a:rPr kumimoji="0" lang="en-US" sz="5300" b="0" i="0" u="none" strike="noStrike" kern="1200" cap="none" spc="0" normalizeH="0" baseline="0" noProof="0">
                <a:ln>
                  <a:noFill/>
                </a:ln>
                <a:solidFill>
                  <a:srgbClr val="FFCC37"/>
                </a:solidFill>
                <a:effectLst/>
                <a:uLnTx/>
                <a:uFillTx/>
                <a:latin typeface="Quicksand Bold"/>
                <a:ea typeface="+mn-ea"/>
                <a:cs typeface="+mn-cs"/>
              </a:rPr>
              <a:t> THE AVERAGE AMERICAN FAMILY PAYS </a:t>
            </a:r>
          </a:p>
          <a:p>
            <a:pPr marL="0" marR="0" lvl="0" indent="0" algn="ctr" defTabSz="914400" rtl="0" eaLnBrk="1" fontAlgn="auto" latinLnBrk="0" hangingPunct="1">
              <a:lnSpc>
                <a:spcPts val="9239"/>
              </a:lnSpc>
              <a:spcBef>
                <a:spcPts val="0"/>
              </a:spcBef>
              <a:spcAft>
                <a:spcPts val="0"/>
              </a:spcAft>
              <a:buClrTx/>
              <a:buSzTx/>
              <a:buFontTx/>
              <a:buNone/>
              <a:tabLst/>
              <a:defRPr/>
            </a:pPr>
            <a:r>
              <a:rPr kumimoji="0" lang="en-US" sz="8399" b="0" i="0" u="none" strike="noStrike" kern="1200" cap="none" spc="0" normalizeH="0" baseline="0" noProof="0">
                <a:ln>
                  <a:noFill/>
                </a:ln>
                <a:solidFill>
                  <a:srgbClr val="FFCC37"/>
                </a:solidFill>
                <a:effectLst/>
                <a:uLnTx/>
                <a:uFillTx/>
                <a:latin typeface="Quicksand Bold"/>
                <a:ea typeface="+mn-ea"/>
                <a:cs typeface="+mn-cs"/>
              </a:rPr>
              <a:t>$2,200 </a:t>
            </a:r>
          </a:p>
          <a:p>
            <a:pPr marL="0" marR="0" lvl="0" indent="0" algn="ctr" defTabSz="914400" rtl="0" eaLnBrk="1" fontAlgn="auto" latinLnBrk="0" hangingPunct="1">
              <a:lnSpc>
                <a:spcPts val="5830"/>
              </a:lnSpc>
              <a:spcBef>
                <a:spcPts val="0"/>
              </a:spcBef>
              <a:spcAft>
                <a:spcPts val="0"/>
              </a:spcAft>
              <a:buClrTx/>
              <a:buSzTx/>
              <a:buFontTx/>
              <a:buNone/>
              <a:tabLst/>
              <a:defRPr/>
            </a:pPr>
            <a:r>
              <a:rPr kumimoji="0" lang="en-US" sz="5300" b="0" i="0" u="none" strike="noStrike" kern="1200" cap="none" spc="0" normalizeH="0" baseline="0" noProof="0">
                <a:ln>
                  <a:noFill/>
                </a:ln>
                <a:solidFill>
                  <a:srgbClr val="FFCC37"/>
                </a:solidFill>
                <a:effectLst/>
                <a:uLnTx/>
                <a:uFillTx/>
                <a:latin typeface="Quicksand Bold"/>
                <a:ea typeface="+mn-ea"/>
                <a:cs typeface="+mn-cs"/>
              </a:rPr>
              <a:t>A YEAR FOR UTILITIES LINKED TO ENERGY USAGE.</a:t>
            </a:r>
          </a:p>
        </p:txBody>
      </p:sp>
      <p:sp>
        <p:nvSpPr>
          <p:cNvPr id="8" name="TextBox 8"/>
          <p:cNvSpPr txBox="1"/>
          <p:nvPr/>
        </p:nvSpPr>
        <p:spPr>
          <a:xfrm>
            <a:off x="6097896" y="5721050"/>
            <a:ext cx="6092206" cy="1082219"/>
          </a:xfrm>
          <a:prstGeom prst="rect">
            <a:avLst/>
          </a:prstGeom>
        </p:spPr>
        <p:txBody>
          <a:bodyPr lIns="0" tIns="0" rIns="0" bIns="0" rtlCol="0" anchor="t">
            <a:spAutoFit/>
          </a:bodyPr>
          <a:lstStyle/>
          <a:p>
            <a:pPr marL="0" marR="0" lvl="0" indent="0" algn="ctr" defTabSz="914400" rtl="0" eaLnBrk="1" fontAlgn="auto" latinLnBrk="0" hangingPunct="1">
              <a:lnSpc>
                <a:spcPts val="2754"/>
              </a:lnSpc>
              <a:spcBef>
                <a:spcPts val="0"/>
              </a:spcBef>
              <a:spcAft>
                <a:spcPts val="0"/>
              </a:spcAft>
              <a:buClrTx/>
              <a:buSzTx/>
              <a:buFontTx/>
              <a:buNone/>
              <a:tabLst/>
              <a:defRPr/>
            </a:pPr>
            <a:r>
              <a:rPr kumimoji="0" lang="en-US" sz="2800" b="0" i="0" u="none" strike="noStrike" kern="1200" cap="none" spc="94" normalizeH="0" baseline="0" noProof="0" dirty="0">
                <a:ln>
                  <a:noFill/>
                </a:ln>
                <a:solidFill>
                  <a:srgbClr val="FFFDF5"/>
                </a:solidFill>
                <a:effectLst/>
                <a:uLnTx/>
                <a:uFillTx/>
                <a:latin typeface="+mj-lt"/>
                <a:ea typeface="+mn-ea"/>
                <a:cs typeface="+mn-cs"/>
              </a:rPr>
              <a:t>Families with limited financial resources may have to make tough decisions if energy costs rise.</a:t>
            </a:r>
          </a:p>
        </p:txBody>
      </p:sp>
      <p:sp>
        <p:nvSpPr>
          <p:cNvPr id="9" name="AutoShape 9"/>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10" name="AutoShape 10"/>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4827"/>
    </mc:Choice>
    <mc:Fallback xmlns="">
      <p:transition spd="slow" advTm="44827"/>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sp>
        <p:nvSpPr>
          <p:cNvPr id="2" name="AutoShape 2"/>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3" name="AutoShape 3"/>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sp>
        <p:nvSpPr>
          <p:cNvPr id="15" name="TextBox 15"/>
          <p:cNvSpPr txBox="1"/>
          <p:nvPr/>
        </p:nvSpPr>
        <p:spPr>
          <a:xfrm>
            <a:off x="1524000" y="3805088"/>
            <a:ext cx="15760131" cy="4036170"/>
          </a:xfrm>
          <a:prstGeom prst="rect">
            <a:avLst/>
          </a:prstGeom>
        </p:spPr>
        <p:txBody>
          <a:bodyPr lIns="0" tIns="0" rIns="0" bIns="0" rtlCol="0" anchor="t">
            <a:spAutoFit/>
          </a:bodyPr>
          <a:lstStyle/>
          <a:p>
            <a:pPr marL="0" marR="0" lvl="0" indent="0" algn="ctr" defTabSz="914400" rtl="0" eaLnBrk="1" fontAlgn="auto" latinLnBrk="0" hangingPunct="1">
              <a:lnSpc>
                <a:spcPts val="10560"/>
              </a:lnSpc>
              <a:spcBef>
                <a:spcPts val="0"/>
              </a:spcBef>
              <a:spcAft>
                <a:spcPts val="0"/>
              </a:spcAft>
              <a:buClrTx/>
              <a:buSzTx/>
              <a:buFontTx/>
              <a:buNone/>
              <a:tabLst/>
              <a:defRPr/>
            </a:pPr>
            <a:r>
              <a:rPr kumimoji="0" lang="en-US" sz="8800" b="0" i="0" u="none" strike="noStrike" kern="1200" cap="none" spc="396" normalizeH="0" baseline="0" noProof="0" dirty="0">
                <a:ln>
                  <a:noFill/>
                </a:ln>
                <a:solidFill>
                  <a:srgbClr val="FFFDF5"/>
                </a:solidFill>
                <a:effectLst/>
                <a:uLnTx/>
                <a:uFillTx/>
                <a:latin typeface="+mj-lt"/>
                <a:ea typeface="+mn-ea"/>
                <a:cs typeface="+mn-cs"/>
              </a:rPr>
              <a:t>WHAT ARE THE CURRENT COMPLICATIONS OF ENERGY PRODUCTION? </a:t>
            </a:r>
          </a:p>
        </p:txBody>
      </p:sp>
    </p:spTree>
    <p:custDataLst>
      <p:tags r:id="rId1"/>
    </p:custDataLst>
    <p:extLst>
      <p:ext uri="{BB962C8B-B14F-4D97-AF65-F5344CB8AC3E}">
        <p14:creationId xmlns:p14="http://schemas.microsoft.com/office/powerpoint/2010/main" val="2378302159"/>
      </p:ext>
    </p:extLst>
  </p:cSld>
  <p:clrMapOvr>
    <a:masterClrMapping/>
  </p:clrMapOvr>
  <mc:AlternateContent xmlns:mc="http://schemas.openxmlformats.org/markup-compatibility/2006" xmlns:p14="http://schemas.microsoft.com/office/powerpoint/2010/main">
    <mc:Choice Requires="p14">
      <p:transition spd="slow" p14:dur="2000" advTm="5228"/>
    </mc:Choice>
    <mc:Fallback xmlns="">
      <p:transition spd="slow" advTm="5228"/>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CC37"/>
        </a:solidFill>
        <a:effectLst/>
      </p:bgPr>
    </p:bg>
    <p:spTree>
      <p:nvGrpSpPr>
        <p:cNvPr id="1" name=""/>
        <p:cNvGrpSpPr/>
        <p:nvPr/>
      </p:nvGrpSpPr>
      <p:grpSpPr>
        <a:xfrm>
          <a:off x="0" y="0"/>
          <a:ext cx="0" cy="0"/>
          <a:chOff x="0" y="0"/>
          <a:chExt cx="0" cy="0"/>
        </a:xfrm>
      </p:grpSpPr>
      <p:sp>
        <p:nvSpPr>
          <p:cNvPr id="2" name="AutoShape 2"/>
          <p:cNvSpPr/>
          <p:nvPr/>
        </p:nvSpPr>
        <p:spPr>
          <a:xfrm>
            <a:off x="-17126" y="-55998"/>
            <a:ext cx="18305126" cy="4093690"/>
          </a:xfrm>
          <a:prstGeom prst="rect">
            <a:avLst/>
          </a:prstGeom>
          <a:solidFill>
            <a:srgbClr val="5271FF"/>
          </a:solidFill>
        </p:spPr>
        <p:txBody>
          <a:bodyPr/>
          <a:lstStyle/>
          <a:p>
            <a:endParaRPr lang="en-US"/>
          </a:p>
        </p:txBody>
      </p:sp>
      <p:sp>
        <p:nvSpPr>
          <p:cNvPr id="3" name="AutoShape 3"/>
          <p:cNvSpPr/>
          <p:nvPr/>
        </p:nvSpPr>
        <p:spPr>
          <a:xfrm>
            <a:off x="4506006" y="2634383"/>
            <a:ext cx="9629892" cy="6623917"/>
          </a:xfrm>
          <a:prstGeom prst="rect">
            <a:avLst/>
          </a:prstGeom>
          <a:solidFill>
            <a:srgbClr val="FFFDF5"/>
          </a:solidFill>
        </p:spPr>
        <p:txBody>
          <a:bodyPr/>
          <a:lstStyle/>
          <a:p>
            <a:endParaRPr lang="en-US"/>
          </a:p>
        </p:txBody>
      </p:sp>
      <p:sp>
        <p:nvSpPr>
          <p:cNvPr id="4" name="AutoShape 4"/>
          <p:cNvSpPr/>
          <p:nvPr/>
        </p:nvSpPr>
        <p:spPr>
          <a:xfrm>
            <a:off x="-17127" y="1154094"/>
            <a:ext cx="1801223" cy="112824"/>
          </a:xfrm>
          <a:prstGeom prst="rect">
            <a:avLst/>
          </a:prstGeom>
          <a:solidFill>
            <a:srgbClr val="FFCC37"/>
          </a:solidFill>
        </p:spPr>
        <p:txBody>
          <a:bodyPr/>
          <a:lstStyle/>
          <a:p>
            <a:endParaRPr lang="en-US"/>
          </a:p>
        </p:txBody>
      </p:sp>
      <p:sp>
        <p:nvSpPr>
          <p:cNvPr id="5" name="AutoShape 5"/>
          <p:cNvSpPr/>
          <p:nvPr/>
        </p:nvSpPr>
        <p:spPr>
          <a:xfrm flipV="1">
            <a:off x="16327857" y="1154094"/>
            <a:ext cx="1960144" cy="112824"/>
          </a:xfrm>
          <a:prstGeom prst="rect">
            <a:avLst/>
          </a:prstGeom>
          <a:solidFill>
            <a:srgbClr val="FFCC37"/>
          </a:solidFill>
        </p:spPr>
        <p:txBody>
          <a:bodyPr/>
          <a:lstStyle/>
          <a:p>
            <a:endParaRPr lang="en-US"/>
          </a:p>
        </p:txBody>
      </p:sp>
      <p:sp>
        <p:nvSpPr>
          <p:cNvPr id="6" name="AutoShape 6"/>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7" name="AutoShape 7"/>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59104" y="5014179"/>
            <a:ext cx="4120894" cy="3842733"/>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995068" y="6602817"/>
            <a:ext cx="324483" cy="305420"/>
          </a:xfrm>
          <a:prstGeom prst="rect">
            <a:avLst/>
          </a:prstGeom>
        </p:spPr>
      </p:pic>
      <p:sp>
        <p:nvSpPr>
          <p:cNvPr id="10" name="TextBox 10"/>
          <p:cNvSpPr txBox="1"/>
          <p:nvPr/>
        </p:nvSpPr>
        <p:spPr>
          <a:xfrm>
            <a:off x="9601304" y="6682091"/>
            <a:ext cx="5356380" cy="280398"/>
          </a:xfrm>
          <a:prstGeom prst="rect">
            <a:avLst/>
          </a:prstGeom>
        </p:spPr>
        <p:txBody>
          <a:bodyPr lIns="0" tIns="0" rIns="0" bIns="0" rtlCol="0" anchor="t">
            <a:spAutoFit/>
          </a:bodyPr>
          <a:lstStyle/>
          <a:p>
            <a:pPr marL="0" marR="0" lvl="0" indent="0" algn="ctr" defTabSz="914400" rtl="0" eaLnBrk="1" fontAlgn="auto" latinLnBrk="0" hangingPunct="1">
              <a:lnSpc>
                <a:spcPts val="2272"/>
              </a:lnSpc>
              <a:spcBef>
                <a:spcPts val="0"/>
              </a:spcBef>
              <a:spcAft>
                <a:spcPts val="0"/>
              </a:spcAft>
              <a:buClrTx/>
              <a:buSzTx/>
              <a:buFontTx/>
              <a:buNone/>
              <a:tabLst/>
              <a:defRPr/>
            </a:pPr>
            <a:r>
              <a:rPr kumimoji="0" lang="en-US" sz="1748" b="0" i="0" u="none" strike="noStrike" kern="1200" cap="none" spc="87" normalizeH="0" baseline="0" noProof="0">
                <a:ln>
                  <a:noFill/>
                </a:ln>
                <a:solidFill>
                  <a:srgbClr val="32282A"/>
                </a:solidFill>
                <a:effectLst/>
                <a:uLnTx/>
                <a:uFillTx/>
                <a:latin typeface="+mj-lt"/>
                <a:ea typeface="+mn-ea"/>
                <a:cs typeface="+mn-cs"/>
              </a:rPr>
              <a:t>NEUTRON</a:t>
            </a:r>
          </a:p>
        </p:txBody>
      </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17065" y="6824814"/>
            <a:ext cx="324483" cy="305420"/>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439062" y="7046811"/>
            <a:ext cx="324483" cy="305420"/>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439062" y="6782835"/>
            <a:ext cx="324483" cy="305420"/>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276820" y="6519394"/>
            <a:ext cx="324483" cy="305420"/>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114579" y="7130234"/>
            <a:ext cx="324483" cy="305420"/>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832826" y="6908237"/>
            <a:ext cx="324483" cy="305420"/>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995068" y="6908237"/>
            <a:ext cx="324483" cy="305420"/>
          </a:xfrm>
          <a:prstGeom prst="rect">
            <a:avLst/>
          </a:prstGeom>
        </p:spPr>
      </p:pic>
      <p:sp>
        <p:nvSpPr>
          <p:cNvPr id="18" name="TextBox 18"/>
          <p:cNvSpPr txBox="1"/>
          <p:nvPr/>
        </p:nvSpPr>
        <p:spPr>
          <a:xfrm>
            <a:off x="2414466" y="716309"/>
            <a:ext cx="13913390" cy="888365"/>
          </a:xfrm>
          <a:prstGeom prst="rect">
            <a:avLst/>
          </a:prstGeom>
        </p:spPr>
        <p:txBody>
          <a:bodyPr lIns="0" tIns="0" rIns="0" bIns="0" rtlCol="0" anchor="t">
            <a:spAutoFit/>
          </a:bodyPr>
          <a:lstStyle/>
          <a:p>
            <a:pPr marL="0" marR="0" lvl="0" indent="0" algn="ctr" defTabSz="914400" rtl="0" eaLnBrk="1" fontAlgn="auto" latinLnBrk="0" hangingPunct="1">
              <a:lnSpc>
                <a:spcPts val="7000"/>
              </a:lnSpc>
              <a:spcBef>
                <a:spcPts val="0"/>
              </a:spcBef>
              <a:spcAft>
                <a:spcPts val="0"/>
              </a:spcAft>
              <a:buClrTx/>
              <a:buSzTx/>
              <a:buFontTx/>
              <a:buNone/>
              <a:tabLst/>
              <a:defRPr/>
            </a:pPr>
            <a:r>
              <a:rPr kumimoji="0" lang="en-US" sz="5600" b="0" i="0" u="none" strike="noStrike" kern="1200" cap="none" spc="280" normalizeH="0" baseline="0" noProof="0" dirty="0">
                <a:ln>
                  <a:noFill/>
                </a:ln>
                <a:solidFill>
                  <a:srgbClr val="FFCC37"/>
                </a:solidFill>
                <a:effectLst/>
                <a:uLnTx/>
                <a:uFillTx/>
                <a:latin typeface="+mj-lt"/>
                <a:ea typeface="+mn-ea"/>
                <a:cs typeface="+mn-cs"/>
              </a:rPr>
              <a:t>What Is The Basis Of Electricity?</a:t>
            </a:r>
          </a:p>
        </p:txBody>
      </p:sp>
      <p:sp>
        <p:nvSpPr>
          <p:cNvPr id="19" name="TextBox 19"/>
          <p:cNvSpPr txBox="1"/>
          <p:nvPr/>
        </p:nvSpPr>
        <p:spPr>
          <a:xfrm>
            <a:off x="5007734" y="3880192"/>
            <a:ext cx="8534836" cy="1001813"/>
          </a:xfrm>
          <a:prstGeom prst="rect">
            <a:avLst/>
          </a:prstGeom>
        </p:spPr>
        <p:txBody>
          <a:bodyPr lIns="0" tIns="0" rIns="0" bIns="0" rtlCol="0" anchor="t">
            <a:spAutoFit/>
          </a:bodyPr>
          <a:lstStyle/>
          <a:p>
            <a:pPr marL="0" marR="0" lvl="0" indent="0" algn="ctr" defTabSz="914400" rtl="0" eaLnBrk="1" fontAlgn="auto" latinLnBrk="0" hangingPunct="1">
              <a:lnSpc>
                <a:spcPts val="3999"/>
              </a:lnSpc>
              <a:spcBef>
                <a:spcPts val="0"/>
              </a:spcBef>
              <a:spcAft>
                <a:spcPts val="0"/>
              </a:spcAft>
              <a:buClrTx/>
              <a:buSzTx/>
              <a:buFontTx/>
              <a:buNone/>
              <a:tabLst/>
              <a:defRPr/>
            </a:pPr>
            <a:r>
              <a:rPr kumimoji="0" lang="en-US" sz="3076" b="0" i="0" u="none" strike="noStrike" kern="1200" cap="none" spc="153" normalizeH="0" baseline="0" noProof="0">
                <a:ln>
                  <a:noFill/>
                </a:ln>
                <a:solidFill>
                  <a:srgbClr val="32282A"/>
                </a:solidFill>
                <a:effectLst/>
                <a:uLnTx/>
                <a:uFillTx/>
                <a:latin typeface="+mj-lt"/>
                <a:ea typeface="+mn-ea"/>
                <a:cs typeface="+mn-cs"/>
              </a:rPr>
              <a:t>ATOMS ARE INVISIBLE BUILDING BLOCKS OF LIFE THAT HAVE THREE KEY PARTS.</a:t>
            </a:r>
          </a:p>
        </p:txBody>
      </p:sp>
      <p:sp>
        <p:nvSpPr>
          <p:cNvPr id="20" name="TextBox 20"/>
          <p:cNvSpPr txBox="1"/>
          <p:nvPr/>
        </p:nvSpPr>
        <p:spPr>
          <a:xfrm>
            <a:off x="6302805" y="2738024"/>
            <a:ext cx="5682390" cy="835715"/>
          </a:xfrm>
          <a:prstGeom prst="rect">
            <a:avLst/>
          </a:prstGeom>
        </p:spPr>
        <p:txBody>
          <a:bodyPr lIns="0" tIns="0" rIns="0" bIns="0" rtlCol="0" anchor="t">
            <a:spAutoFit/>
          </a:bodyPr>
          <a:lstStyle/>
          <a:p>
            <a:pPr marL="0" marR="0" lvl="0" indent="0" algn="ctr" defTabSz="914400" rtl="0" eaLnBrk="1" fontAlgn="auto" latinLnBrk="0" hangingPunct="1">
              <a:lnSpc>
                <a:spcPts val="6817"/>
              </a:lnSpc>
              <a:spcBef>
                <a:spcPts val="0"/>
              </a:spcBef>
              <a:spcAft>
                <a:spcPts val="0"/>
              </a:spcAft>
              <a:buClrTx/>
              <a:buSzTx/>
              <a:buFontTx/>
              <a:buNone/>
              <a:tabLst/>
              <a:defRPr/>
            </a:pPr>
            <a:r>
              <a:rPr kumimoji="0" lang="en-US" sz="5244" b="0" i="0" u="none" strike="noStrike" kern="1200" cap="none" spc="262" normalizeH="0" baseline="0" noProof="0">
                <a:ln>
                  <a:noFill/>
                </a:ln>
                <a:solidFill>
                  <a:srgbClr val="32282A"/>
                </a:solidFill>
                <a:effectLst/>
                <a:uLnTx/>
                <a:uFillTx/>
                <a:latin typeface="+mj-lt"/>
                <a:ea typeface="+mn-ea"/>
                <a:cs typeface="+mn-cs"/>
              </a:rPr>
              <a:t>ATOMS</a:t>
            </a:r>
          </a:p>
        </p:txBody>
      </p:sp>
      <p:sp>
        <p:nvSpPr>
          <p:cNvPr id="21" name="TextBox 21"/>
          <p:cNvSpPr txBox="1"/>
          <p:nvPr/>
        </p:nvSpPr>
        <p:spPr>
          <a:xfrm>
            <a:off x="9763546" y="5670420"/>
            <a:ext cx="5356380" cy="280398"/>
          </a:xfrm>
          <a:prstGeom prst="rect">
            <a:avLst/>
          </a:prstGeom>
        </p:spPr>
        <p:txBody>
          <a:bodyPr lIns="0" tIns="0" rIns="0" bIns="0" rtlCol="0" anchor="t">
            <a:spAutoFit/>
          </a:bodyPr>
          <a:lstStyle/>
          <a:p>
            <a:pPr marL="0" marR="0" lvl="0" indent="0" algn="ctr" defTabSz="914400" rtl="0" eaLnBrk="1" fontAlgn="auto" latinLnBrk="0" hangingPunct="1">
              <a:lnSpc>
                <a:spcPts val="2272"/>
              </a:lnSpc>
              <a:spcBef>
                <a:spcPts val="0"/>
              </a:spcBef>
              <a:spcAft>
                <a:spcPts val="0"/>
              </a:spcAft>
              <a:buClrTx/>
              <a:buSzTx/>
              <a:buFontTx/>
              <a:buNone/>
              <a:tabLst/>
              <a:defRPr/>
            </a:pPr>
            <a:r>
              <a:rPr kumimoji="0" lang="en-US" sz="1748" b="0" i="0" u="none" strike="noStrike" kern="1200" cap="none" spc="87" normalizeH="0" baseline="0" noProof="0">
                <a:ln>
                  <a:noFill/>
                </a:ln>
                <a:solidFill>
                  <a:srgbClr val="32282A"/>
                </a:solidFill>
                <a:effectLst/>
                <a:uLnTx/>
                <a:uFillTx/>
                <a:latin typeface="+mj-lt"/>
                <a:ea typeface="+mn-ea"/>
                <a:cs typeface="+mn-cs"/>
              </a:rPr>
              <a:t>PROTON</a:t>
            </a:r>
          </a:p>
        </p:txBody>
      </p:sp>
      <p:sp>
        <p:nvSpPr>
          <p:cNvPr id="22" name="TextBox 22"/>
          <p:cNvSpPr txBox="1"/>
          <p:nvPr/>
        </p:nvSpPr>
        <p:spPr>
          <a:xfrm>
            <a:off x="407326" y="9698635"/>
            <a:ext cx="17473348" cy="423669"/>
          </a:xfrm>
          <a:prstGeom prst="rect">
            <a:avLst/>
          </a:prstGeom>
        </p:spPr>
        <p:txBody>
          <a:bodyPr lIns="0" tIns="0" rIns="0" bIns="0" rtlCol="0" anchor="t">
            <a:spAutoFit/>
          </a:bodyPr>
          <a:lstStyle/>
          <a:p>
            <a:pPr marL="0" marR="0" lvl="0" indent="0" algn="ctr" defTabSz="914400" rtl="0" eaLnBrk="1" fontAlgn="auto" latinLnBrk="0" hangingPunct="1">
              <a:lnSpc>
                <a:spcPts val="3432"/>
              </a:lnSpc>
              <a:spcBef>
                <a:spcPts val="0"/>
              </a:spcBef>
              <a:spcAft>
                <a:spcPts val="0"/>
              </a:spcAft>
              <a:buClrTx/>
              <a:buSzTx/>
              <a:buFontTx/>
              <a:buNone/>
              <a:tabLst/>
              <a:defRPr/>
            </a:pPr>
            <a:r>
              <a:rPr kumimoji="0" lang="en-US" sz="2640" b="0" i="0" u="none" strike="noStrike" kern="1200" cap="none" spc="132" normalizeH="0" baseline="0" noProof="0" dirty="0">
                <a:ln>
                  <a:noFill/>
                </a:ln>
                <a:solidFill>
                  <a:srgbClr val="010101"/>
                </a:solidFill>
                <a:effectLst/>
                <a:uLnTx/>
                <a:uFillTx/>
                <a:latin typeface="+mj-lt"/>
                <a:ea typeface="+mn-ea"/>
                <a:cs typeface="+mn-cs"/>
              </a:rPr>
              <a:t>ELECTRONS CAN BE REMOVED, AND, IN SIMPLE TERMS, THIS CHANGE CREATES ENERGY.</a:t>
            </a:r>
          </a:p>
        </p:txBody>
      </p:sp>
      <p:sp>
        <p:nvSpPr>
          <p:cNvPr id="23" name="TextBox 23"/>
          <p:cNvSpPr txBox="1"/>
          <p:nvPr/>
        </p:nvSpPr>
        <p:spPr>
          <a:xfrm>
            <a:off x="9601304" y="7745523"/>
            <a:ext cx="5356380" cy="280398"/>
          </a:xfrm>
          <a:prstGeom prst="rect">
            <a:avLst/>
          </a:prstGeom>
        </p:spPr>
        <p:txBody>
          <a:bodyPr lIns="0" tIns="0" rIns="0" bIns="0" rtlCol="0" anchor="t">
            <a:spAutoFit/>
          </a:bodyPr>
          <a:lstStyle/>
          <a:p>
            <a:pPr marL="0" marR="0" lvl="0" indent="0" algn="ctr" defTabSz="914400" rtl="0" eaLnBrk="1" fontAlgn="auto" latinLnBrk="0" hangingPunct="1">
              <a:lnSpc>
                <a:spcPts val="2272"/>
              </a:lnSpc>
              <a:spcBef>
                <a:spcPts val="0"/>
              </a:spcBef>
              <a:spcAft>
                <a:spcPts val="0"/>
              </a:spcAft>
              <a:buClrTx/>
              <a:buSzTx/>
              <a:buFontTx/>
              <a:buNone/>
              <a:tabLst/>
              <a:defRPr/>
            </a:pPr>
            <a:r>
              <a:rPr kumimoji="0" lang="en-US" sz="1748" b="0" i="0" u="none" strike="noStrike" kern="1200" cap="none" spc="87" normalizeH="0" baseline="0" noProof="0">
                <a:ln>
                  <a:noFill/>
                </a:ln>
                <a:solidFill>
                  <a:srgbClr val="32282A"/>
                </a:solidFill>
                <a:effectLst/>
                <a:uLnTx/>
                <a:uFillTx/>
                <a:latin typeface="+mj-lt"/>
                <a:ea typeface="+mn-ea"/>
                <a:cs typeface="+mn-cs"/>
              </a:rPr>
              <a:t>ELECTRON</a:t>
            </a:r>
          </a:p>
        </p:txBody>
      </p:sp>
      <p:pic>
        <p:nvPicPr>
          <p:cNvPr id="24" name="Picture 2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039801" y="5679945"/>
            <a:ext cx="324483" cy="305420"/>
          </a:xfrm>
          <a:prstGeom prst="rect">
            <a:avLst/>
          </a:prstGeom>
        </p:spPr>
      </p:pic>
      <p:pic>
        <p:nvPicPr>
          <p:cNvPr id="25" name="Picture 2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039801" y="6672104"/>
            <a:ext cx="324483" cy="305420"/>
          </a:xfrm>
          <a:prstGeom prst="rect">
            <a:avLst/>
          </a:prstGeom>
        </p:spPr>
      </p:pic>
      <p:pic>
        <p:nvPicPr>
          <p:cNvPr id="26" name="Picture 2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039801" y="7716025"/>
            <a:ext cx="324483" cy="30542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7217"/>
    </mc:Choice>
    <mc:Fallback xmlns="">
      <p:transition spd="slow" advTm="27217"/>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sp>
        <p:nvSpPr>
          <p:cNvPr id="2" name="AutoShape 2"/>
          <p:cNvSpPr/>
          <p:nvPr/>
        </p:nvSpPr>
        <p:spPr>
          <a:xfrm>
            <a:off x="16090649" y="1225400"/>
            <a:ext cx="2197352" cy="87376"/>
          </a:xfrm>
          <a:prstGeom prst="rect">
            <a:avLst/>
          </a:prstGeom>
          <a:solidFill>
            <a:srgbClr val="FFCC37"/>
          </a:solidFill>
        </p:spPr>
        <p:txBody>
          <a:bodyPr/>
          <a:lstStyle/>
          <a:p>
            <a:endParaRPr lang="en-US"/>
          </a:p>
        </p:txBody>
      </p:sp>
      <p:sp>
        <p:nvSpPr>
          <p:cNvPr id="3" name="AutoShape 3"/>
          <p:cNvSpPr/>
          <p:nvPr/>
        </p:nvSpPr>
        <p:spPr>
          <a:xfrm>
            <a:off x="-17126" y="1225400"/>
            <a:ext cx="2003793" cy="87376"/>
          </a:xfrm>
          <a:prstGeom prst="rect">
            <a:avLst/>
          </a:prstGeom>
          <a:solidFill>
            <a:srgbClr val="FFCC37"/>
          </a:solidFill>
        </p:spPr>
        <p:txBody>
          <a:bodyPr/>
          <a:lstStyle/>
          <a:p>
            <a:endParaRPr lang="en-US"/>
          </a:p>
        </p:txBody>
      </p:sp>
      <p:sp>
        <p:nvSpPr>
          <p:cNvPr id="4" name="AutoShape 4"/>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5" name="AutoShape 5"/>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pic>
        <p:nvPicPr>
          <p:cNvPr id="6" name="Picture 6"/>
          <p:cNvPicPr>
            <a:picLocks noChangeAspect="1"/>
          </p:cNvPicPr>
          <p:nvPr/>
        </p:nvPicPr>
        <p:blipFill>
          <a:blip r:embed="rId4">
            <a:alphaModFix amt="41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1474" y="3608241"/>
            <a:ext cx="2454708" cy="2120254"/>
          </a:xfrm>
          <a:prstGeom prst="rect">
            <a:avLst/>
          </a:prstGeom>
        </p:spPr>
      </p:pic>
      <p:pic>
        <p:nvPicPr>
          <p:cNvPr id="7" name="Picture 7"/>
          <p:cNvPicPr>
            <a:picLocks noChangeAspect="1"/>
          </p:cNvPicPr>
          <p:nvPr/>
        </p:nvPicPr>
        <p:blipFill>
          <a:blip r:embed="rId6"/>
          <a:srcRect/>
          <a:stretch>
            <a:fillRect/>
          </a:stretch>
        </p:blipFill>
        <p:spPr>
          <a:xfrm>
            <a:off x="2058828" y="4726778"/>
            <a:ext cx="2668457" cy="2003434"/>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183228" y="7149371"/>
            <a:ext cx="1878286" cy="2190421"/>
          </a:xfrm>
          <a:prstGeom prst="rect">
            <a:avLst/>
          </a:prstGeom>
        </p:spPr>
      </p:pic>
      <p:pic>
        <p:nvPicPr>
          <p:cNvPr id="9" name="Picture 9"/>
          <p:cNvPicPr>
            <a:picLocks noChangeAspect="1"/>
          </p:cNvPicPr>
          <p:nvPr/>
        </p:nvPicPr>
        <p:blipFill>
          <a:blip r:embed="rId9" cstate="print">
            <a:alphaModFix amt="61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728334" y="3608241"/>
            <a:ext cx="2275991" cy="2270301"/>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713430" y="4743391"/>
            <a:ext cx="1636409" cy="1722536"/>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4798650" y="6604736"/>
            <a:ext cx="2717509" cy="2564340"/>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4065988" y="7320086"/>
            <a:ext cx="1465324" cy="1848990"/>
          </a:xfrm>
          <a:prstGeom prst="rect">
            <a:avLst/>
          </a:prstGeom>
        </p:spPr>
      </p:pic>
      <p:sp>
        <p:nvSpPr>
          <p:cNvPr id="13" name="TextBox 13"/>
          <p:cNvSpPr txBox="1"/>
          <p:nvPr/>
        </p:nvSpPr>
        <p:spPr>
          <a:xfrm>
            <a:off x="192643" y="2485426"/>
            <a:ext cx="4790172" cy="1051763"/>
          </a:xfrm>
          <a:prstGeom prst="rect">
            <a:avLst/>
          </a:prstGeom>
        </p:spPr>
        <p:txBody>
          <a:bodyPr lIns="0" tIns="0" rIns="0" bIns="0" rtlCol="0" anchor="t">
            <a:spAutoFit/>
          </a:bodyPr>
          <a:lstStyle/>
          <a:p>
            <a:pPr marL="0" marR="0" lvl="0" indent="0" algn="ctr" defTabSz="914400" rtl="0" eaLnBrk="1" fontAlgn="auto" latinLnBrk="0" hangingPunct="1">
              <a:lnSpc>
                <a:spcPts val="2754"/>
              </a:lnSpc>
              <a:spcBef>
                <a:spcPts val="0"/>
              </a:spcBef>
              <a:spcAft>
                <a:spcPts val="0"/>
              </a:spcAft>
              <a:buClrTx/>
              <a:buSzTx/>
              <a:buFontTx/>
              <a:buNone/>
              <a:tabLst/>
              <a:defRPr/>
            </a:pPr>
            <a:r>
              <a:rPr kumimoji="0" lang="en-US" sz="1899" b="0" i="0" u="none" strike="noStrike" kern="1200" cap="none" spc="94" normalizeH="0" baseline="0" noProof="0">
                <a:ln>
                  <a:noFill/>
                </a:ln>
                <a:solidFill>
                  <a:srgbClr val="FFFDF5"/>
                </a:solidFill>
                <a:effectLst/>
                <a:uLnTx/>
                <a:uFillTx/>
                <a:latin typeface="+mj-lt"/>
                <a:ea typeface="+mn-ea"/>
                <a:cs typeface="+mn-cs"/>
              </a:rPr>
              <a:t>At Powerplants, turbines turn magnets that push and pull electrons in a machine known as a generator</a:t>
            </a:r>
          </a:p>
        </p:txBody>
      </p:sp>
      <p:sp>
        <p:nvSpPr>
          <p:cNvPr id="14" name="TextBox 14"/>
          <p:cNvSpPr txBox="1"/>
          <p:nvPr/>
        </p:nvSpPr>
        <p:spPr>
          <a:xfrm>
            <a:off x="4727285" y="9488286"/>
            <a:ext cx="4790172" cy="333617"/>
          </a:xfrm>
          <a:prstGeom prst="rect">
            <a:avLst/>
          </a:prstGeom>
        </p:spPr>
        <p:txBody>
          <a:bodyPr lIns="0" tIns="0" rIns="0" bIns="0" rtlCol="0" anchor="t">
            <a:spAutoFit/>
          </a:bodyPr>
          <a:lstStyle/>
          <a:p>
            <a:pPr marL="0" marR="0" lvl="0" indent="0" algn="ctr" defTabSz="914400" rtl="0" eaLnBrk="1" fontAlgn="auto" latinLnBrk="0" hangingPunct="1">
              <a:lnSpc>
                <a:spcPts val="2754"/>
              </a:lnSpc>
              <a:spcBef>
                <a:spcPts val="0"/>
              </a:spcBef>
              <a:spcAft>
                <a:spcPts val="0"/>
              </a:spcAft>
              <a:buClrTx/>
              <a:buSzTx/>
              <a:buFontTx/>
              <a:buNone/>
              <a:tabLst/>
              <a:defRPr/>
            </a:pPr>
            <a:r>
              <a:rPr kumimoji="0" lang="en-US" sz="1899" b="0" i="0" u="none" strike="noStrike" kern="1200" cap="none" spc="94" normalizeH="0" baseline="0" noProof="0">
                <a:ln>
                  <a:noFill/>
                </a:ln>
                <a:solidFill>
                  <a:srgbClr val="FFFDF5"/>
                </a:solidFill>
                <a:effectLst/>
                <a:uLnTx/>
                <a:uFillTx/>
                <a:latin typeface="+mj-lt"/>
                <a:ea typeface="+mn-ea"/>
                <a:cs typeface="+mn-cs"/>
              </a:rPr>
              <a:t>This creates electricity.</a:t>
            </a:r>
          </a:p>
        </p:txBody>
      </p:sp>
      <p:sp>
        <p:nvSpPr>
          <p:cNvPr id="15" name="TextBox 15"/>
          <p:cNvSpPr txBox="1"/>
          <p:nvPr/>
        </p:nvSpPr>
        <p:spPr>
          <a:xfrm>
            <a:off x="13497828" y="9316836"/>
            <a:ext cx="4790172" cy="692690"/>
          </a:xfrm>
          <a:prstGeom prst="rect">
            <a:avLst/>
          </a:prstGeom>
        </p:spPr>
        <p:txBody>
          <a:bodyPr lIns="0" tIns="0" rIns="0" bIns="0" rtlCol="0" anchor="t">
            <a:spAutoFit/>
          </a:bodyPr>
          <a:lstStyle/>
          <a:p>
            <a:pPr marL="0" marR="0" lvl="0" indent="0" algn="ctr" defTabSz="914400" rtl="0" eaLnBrk="1" fontAlgn="auto" latinLnBrk="0" hangingPunct="1">
              <a:lnSpc>
                <a:spcPts val="2754"/>
              </a:lnSpc>
              <a:spcBef>
                <a:spcPts val="0"/>
              </a:spcBef>
              <a:spcAft>
                <a:spcPts val="0"/>
              </a:spcAft>
              <a:buClrTx/>
              <a:buSzTx/>
              <a:buFontTx/>
              <a:buNone/>
              <a:tabLst/>
              <a:defRPr/>
            </a:pPr>
            <a:r>
              <a:rPr kumimoji="0" lang="en-US" sz="1899" b="0" i="0" u="none" strike="noStrike" kern="1200" cap="none" spc="94" normalizeH="0" baseline="0" noProof="0" dirty="0">
                <a:ln>
                  <a:noFill/>
                </a:ln>
                <a:solidFill>
                  <a:srgbClr val="FFFDF5"/>
                </a:solidFill>
                <a:effectLst/>
                <a:uLnTx/>
                <a:uFillTx/>
                <a:latin typeface="+mj-lt"/>
                <a:ea typeface="+mn-ea"/>
                <a:cs typeface="+mn-cs"/>
              </a:rPr>
              <a:t>Eventually it ends up in the sectors where it will be used.</a:t>
            </a:r>
          </a:p>
        </p:txBody>
      </p:sp>
      <p:sp>
        <p:nvSpPr>
          <p:cNvPr id="16" name="TextBox 16"/>
          <p:cNvSpPr txBox="1"/>
          <p:nvPr/>
        </p:nvSpPr>
        <p:spPr>
          <a:xfrm>
            <a:off x="9144000" y="2828326"/>
            <a:ext cx="4790172" cy="692690"/>
          </a:xfrm>
          <a:prstGeom prst="rect">
            <a:avLst/>
          </a:prstGeom>
        </p:spPr>
        <p:txBody>
          <a:bodyPr lIns="0" tIns="0" rIns="0" bIns="0" rtlCol="0" anchor="t">
            <a:spAutoFit/>
          </a:bodyPr>
          <a:lstStyle/>
          <a:p>
            <a:pPr marL="0" marR="0" lvl="0" indent="0" algn="ctr" defTabSz="914400" rtl="0" eaLnBrk="1" fontAlgn="auto" latinLnBrk="0" hangingPunct="1">
              <a:lnSpc>
                <a:spcPts val="2754"/>
              </a:lnSpc>
              <a:spcBef>
                <a:spcPts val="0"/>
              </a:spcBef>
              <a:spcAft>
                <a:spcPts val="0"/>
              </a:spcAft>
              <a:buClrTx/>
              <a:buSzTx/>
              <a:buFontTx/>
              <a:buNone/>
              <a:tabLst/>
              <a:defRPr/>
            </a:pPr>
            <a:r>
              <a:rPr kumimoji="0" lang="en-US" sz="1899" b="0" i="0" u="none" strike="noStrike" kern="1200" cap="none" spc="94" normalizeH="0" baseline="0" noProof="0">
                <a:ln>
                  <a:noFill/>
                </a:ln>
                <a:solidFill>
                  <a:srgbClr val="FFFDF5"/>
                </a:solidFill>
                <a:effectLst/>
                <a:uLnTx/>
                <a:uFillTx/>
                <a:latin typeface="+mj-lt"/>
                <a:ea typeface="+mn-ea"/>
                <a:cs typeface="+mn-cs"/>
              </a:rPr>
              <a:t>The electricity travels through powerlines and transformers.</a:t>
            </a:r>
          </a:p>
        </p:txBody>
      </p:sp>
      <p:sp>
        <p:nvSpPr>
          <p:cNvPr id="17" name="TextBox 17"/>
          <p:cNvSpPr txBox="1"/>
          <p:nvPr/>
        </p:nvSpPr>
        <p:spPr>
          <a:xfrm>
            <a:off x="2187305" y="762168"/>
            <a:ext cx="13913390" cy="888365"/>
          </a:xfrm>
          <a:prstGeom prst="rect">
            <a:avLst/>
          </a:prstGeom>
        </p:spPr>
        <p:txBody>
          <a:bodyPr lIns="0" tIns="0" rIns="0" bIns="0" rtlCol="0" anchor="t">
            <a:spAutoFit/>
          </a:bodyPr>
          <a:lstStyle/>
          <a:p>
            <a:pPr marL="0" marR="0" lvl="0" indent="0" algn="ctr" defTabSz="914400" rtl="0" eaLnBrk="1" fontAlgn="auto" latinLnBrk="0" hangingPunct="1">
              <a:lnSpc>
                <a:spcPts val="7000"/>
              </a:lnSpc>
              <a:spcBef>
                <a:spcPts val="0"/>
              </a:spcBef>
              <a:spcAft>
                <a:spcPts val="0"/>
              </a:spcAft>
              <a:buClrTx/>
              <a:buSzTx/>
              <a:buFontTx/>
              <a:buNone/>
              <a:tabLst/>
              <a:defRPr/>
            </a:pPr>
            <a:r>
              <a:rPr kumimoji="0" lang="en-US" sz="5600" b="0" i="0" u="none" strike="noStrike" kern="1200" cap="none" spc="280" normalizeH="0" baseline="0" noProof="0" dirty="0">
                <a:ln>
                  <a:noFill/>
                </a:ln>
                <a:solidFill>
                  <a:srgbClr val="FFCC37"/>
                </a:solidFill>
                <a:effectLst/>
                <a:uLnTx/>
                <a:uFillTx/>
                <a:latin typeface="+mj-lt"/>
                <a:ea typeface="+mn-ea"/>
                <a:cs typeface="+mn-cs"/>
              </a:rPr>
              <a:t>How Does Electricity Travel?</a:t>
            </a:r>
          </a:p>
        </p:txBody>
      </p:sp>
      <p:sp>
        <p:nvSpPr>
          <p:cNvPr id="18" name="AutoShape 18"/>
          <p:cNvSpPr/>
          <p:nvPr/>
        </p:nvSpPr>
        <p:spPr>
          <a:xfrm rot="2392179">
            <a:off x="4654961" y="7316912"/>
            <a:ext cx="1598912" cy="0"/>
          </a:xfrm>
          <a:prstGeom prst="line">
            <a:avLst/>
          </a:prstGeom>
          <a:ln w="47625" cap="rnd">
            <a:solidFill>
              <a:srgbClr val="F6C609"/>
            </a:solidFill>
            <a:prstDash val="sysDot"/>
            <a:headEnd type="none" w="sm" len="sm"/>
            <a:tailEnd type="none" w="sm" len="sm"/>
          </a:ln>
        </p:spPr>
        <p:txBody>
          <a:bodyPr/>
          <a:lstStyle/>
          <a:p>
            <a:endParaRPr lang="en-US"/>
          </a:p>
        </p:txBody>
      </p:sp>
      <p:sp>
        <p:nvSpPr>
          <p:cNvPr id="19" name="AutoShape 19"/>
          <p:cNvSpPr/>
          <p:nvPr/>
        </p:nvSpPr>
        <p:spPr>
          <a:xfrm rot="-2343642">
            <a:off x="7737682" y="6351105"/>
            <a:ext cx="4807939" cy="0"/>
          </a:xfrm>
          <a:prstGeom prst="line">
            <a:avLst/>
          </a:prstGeom>
          <a:ln w="47625" cap="rnd">
            <a:solidFill>
              <a:srgbClr val="F6C609"/>
            </a:solidFill>
            <a:prstDash val="sysDot"/>
            <a:headEnd type="none" w="sm" len="sm"/>
            <a:tailEnd type="none" w="sm" len="sm"/>
          </a:ln>
        </p:spPr>
        <p:txBody>
          <a:bodyPr/>
          <a:lstStyle/>
          <a:p>
            <a:endParaRPr lang="en-US"/>
          </a:p>
        </p:txBody>
      </p:sp>
      <p:sp>
        <p:nvSpPr>
          <p:cNvPr id="20" name="AutoShape 20"/>
          <p:cNvSpPr/>
          <p:nvPr/>
        </p:nvSpPr>
        <p:spPr>
          <a:xfrm rot="-8100000">
            <a:off x="13204552" y="6916015"/>
            <a:ext cx="1169831" cy="0"/>
          </a:xfrm>
          <a:prstGeom prst="line">
            <a:avLst/>
          </a:prstGeom>
          <a:ln w="47625" cap="rnd">
            <a:solidFill>
              <a:srgbClr val="F6C609"/>
            </a:solidFill>
            <a:prstDash val="sysDot"/>
            <a:headEnd type="none" w="sm" len="sm"/>
            <a:tailEnd type="none" w="sm" len="sm"/>
          </a:ln>
        </p:spPr>
        <p:txBody>
          <a:bodyPr/>
          <a:lstStyle/>
          <a:p>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8824"/>
    </mc:Choice>
    <mc:Fallback xmlns="">
      <p:transition spd="slow" advTm="48824"/>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CC3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961352" y="1028700"/>
            <a:ext cx="933998" cy="905971"/>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68234" y="1028700"/>
            <a:ext cx="1258413" cy="905971"/>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528807" y="1028700"/>
            <a:ext cx="905971" cy="905971"/>
          </a:xfrm>
          <a:prstGeom prst="rect">
            <a:avLst/>
          </a:prstGeom>
        </p:spPr>
      </p:pic>
      <p:sp>
        <p:nvSpPr>
          <p:cNvPr id="5" name="AutoShape 5"/>
          <p:cNvSpPr/>
          <p:nvPr/>
        </p:nvSpPr>
        <p:spPr>
          <a:xfrm>
            <a:off x="4384801" y="2526152"/>
            <a:ext cx="9518397" cy="87163"/>
          </a:xfrm>
          <a:prstGeom prst="rect">
            <a:avLst/>
          </a:prstGeom>
          <a:solidFill>
            <a:srgbClr val="5271FF"/>
          </a:solidFill>
        </p:spPr>
        <p:txBody>
          <a:bodyPr/>
          <a:lstStyle/>
          <a:p>
            <a:endParaRPr lang="en-US"/>
          </a:p>
        </p:txBody>
      </p:sp>
      <p:sp>
        <p:nvSpPr>
          <p:cNvPr id="6" name="AutoShape 6"/>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7" name="AutoShape 7"/>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sp>
        <p:nvSpPr>
          <p:cNvPr id="8" name="TextBox 8"/>
          <p:cNvSpPr txBox="1"/>
          <p:nvPr/>
        </p:nvSpPr>
        <p:spPr>
          <a:xfrm>
            <a:off x="1212101" y="5941980"/>
            <a:ext cx="15863798" cy="2427692"/>
          </a:xfrm>
          <a:prstGeom prst="rect">
            <a:avLst/>
          </a:prstGeom>
        </p:spPr>
        <p:txBody>
          <a:bodyPr lIns="0" tIns="0" rIns="0" bIns="0" rtlCol="0" anchor="t">
            <a:spAutoFit/>
          </a:bodyPr>
          <a:lstStyle/>
          <a:p>
            <a:pPr marL="0" marR="0" lvl="0" indent="0" algn="ctr" defTabSz="914400" rtl="0" eaLnBrk="1" fontAlgn="auto" latinLnBrk="0" hangingPunct="1">
              <a:lnSpc>
                <a:spcPts val="9607"/>
              </a:lnSpc>
              <a:spcBef>
                <a:spcPts val="0"/>
              </a:spcBef>
              <a:spcAft>
                <a:spcPts val="0"/>
              </a:spcAft>
              <a:buClrTx/>
              <a:buSzTx/>
              <a:buFontTx/>
              <a:buNone/>
              <a:tabLst/>
              <a:defRPr/>
            </a:pPr>
            <a:r>
              <a:rPr kumimoji="0" lang="en-US" sz="7686" b="0" i="0" u="none" strike="noStrike" kern="1200" cap="none" spc="384" normalizeH="0" baseline="0" noProof="0" dirty="0">
                <a:ln>
                  <a:noFill/>
                </a:ln>
                <a:solidFill>
                  <a:srgbClr val="5271FF"/>
                </a:solidFill>
                <a:effectLst/>
                <a:uLnTx/>
                <a:uFillTx/>
                <a:latin typeface="+mj-lt"/>
                <a:ea typeface="+mn-ea"/>
                <a:cs typeface="+mn-cs"/>
              </a:rPr>
              <a:t>Where do you think electricity is lost?</a:t>
            </a:r>
          </a:p>
        </p:txBody>
      </p:sp>
      <p:sp>
        <p:nvSpPr>
          <p:cNvPr id="9" name="TextBox 9"/>
          <p:cNvSpPr txBox="1"/>
          <p:nvPr/>
        </p:nvSpPr>
        <p:spPr>
          <a:xfrm>
            <a:off x="2653455" y="3148362"/>
            <a:ext cx="12981090" cy="1615542"/>
          </a:xfrm>
          <a:prstGeom prst="rect">
            <a:avLst/>
          </a:prstGeom>
        </p:spPr>
        <p:txBody>
          <a:bodyPr lIns="0" tIns="0" rIns="0" bIns="0" rtlCol="0" anchor="t">
            <a:spAutoFit/>
          </a:bodyPr>
          <a:lstStyle/>
          <a:p>
            <a:pPr marL="0" marR="0" lvl="0" indent="0" algn="ctr" defTabSz="914400" rtl="0" eaLnBrk="1" fontAlgn="auto" latinLnBrk="0" hangingPunct="1">
              <a:lnSpc>
                <a:spcPts val="4279"/>
              </a:lnSpc>
              <a:spcBef>
                <a:spcPts val="0"/>
              </a:spcBef>
              <a:spcAft>
                <a:spcPts val="0"/>
              </a:spcAft>
              <a:buClrTx/>
              <a:buSzTx/>
              <a:buFontTx/>
              <a:buNone/>
              <a:tabLst/>
              <a:defRPr/>
            </a:pPr>
            <a:r>
              <a:rPr kumimoji="0" lang="en-US" sz="3291" b="1" i="0" u="none" strike="noStrike" kern="1200" cap="none" spc="164" normalizeH="0" baseline="0" noProof="0" dirty="0">
                <a:ln>
                  <a:noFill/>
                </a:ln>
                <a:solidFill>
                  <a:srgbClr val="FFFDF5"/>
                </a:solidFill>
                <a:effectLst/>
                <a:uLnTx/>
                <a:uFillTx/>
                <a:latin typeface="+mj-lt"/>
                <a:ea typeface="+mn-ea"/>
                <a:cs typeface="+mn-cs"/>
              </a:rPr>
              <a:t>During the creation and transportation process, electricity is lost in undesired transformations, regardless of all the resources that were needed to create it.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3464"/>
    </mc:Choice>
    <mc:Fallback xmlns="">
      <p:transition spd="slow" advTm="33464"/>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961352" y="1028700"/>
            <a:ext cx="933998" cy="905971"/>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68234" y="1028700"/>
            <a:ext cx="1258413" cy="905971"/>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528807" y="1028700"/>
            <a:ext cx="905971" cy="905971"/>
          </a:xfrm>
          <a:prstGeom prst="rect">
            <a:avLst/>
          </a:prstGeom>
        </p:spPr>
      </p:pic>
      <p:sp>
        <p:nvSpPr>
          <p:cNvPr id="5" name="AutoShape 5"/>
          <p:cNvSpPr/>
          <p:nvPr/>
        </p:nvSpPr>
        <p:spPr>
          <a:xfrm>
            <a:off x="4384801" y="2526152"/>
            <a:ext cx="9518397" cy="87163"/>
          </a:xfrm>
          <a:prstGeom prst="rect">
            <a:avLst/>
          </a:prstGeom>
          <a:solidFill>
            <a:srgbClr val="FFCC37"/>
          </a:solidFill>
        </p:spPr>
        <p:txBody>
          <a:bodyPr/>
          <a:lstStyle/>
          <a:p>
            <a:endParaRPr lang="en-US"/>
          </a:p>
        </p:txBody>
      </p:sp>
      <p:sp>
        <p:nvSpPr>
          <p:cNvPr id="6" name="AutoShape 6"/>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7" name="AutoShape 7"/>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sp>
        <p:nvSpPr>
          <p:cNvPr id="8" name="TextBox 8"/>
          <p:cNvSpPr txBox="1"/>
          <p:nvPr/>
        </p:nvSpPr>
        <p:spPr>
          <a:xfrm>
            <a:off x="1212101" y="5941980"/>
            <a:ext cx="15863798" cy="2427692"/>
          </a:xfrm>
          <a:prstGeom prst="rect">
            <a:avLst/>
          </a:prstGeom>
        </p:spPr>
        <p:txBody>
          <a:bodyPr lIns="0" tIns="0" rIns="0" bIns="0" rtlCol="0" anchor="t">
            <a:spAutoFit/>
          </a:bodyPr>
          <a:lstStyle/>
          <a:p>
            <a:pPr marL="0" marR="0" lvl="0" indent="0" algn="ctr" defTabSz="914400" rtl="0" eaLnBrk="1" fontAlgn="auto" latinLnBrk="0" hangingPunct="1">
              <a:lnSpc>
                <a:spcPts val="9607"/>
              </a:lnSpc>
              <a:spcBef>
                <a:spcPts val="0"/>
              </a:spcBef>
              <a:spcAft>
                <a:spcPts val="0"/>
              </a:spcAft>
              <a:buClrTx/>
              <a:buSzTx/>
              <a:buFontTx/>
              <a:buNone/>
              <a:tabLst/>
              <a:defRPr/>
            </a:pPr>
            <a:r>
              <a:rPr kumimoji="0" lang="en-US" sz="7686" b="0" i="0" u="none" strike="noStrike" kern="1200" cap="none" spc="384" normalizeH="0" baseline="0" noProof="0">
                <a:ln>
                  <a:noFill/>
                </a:ln>
                <a:solidFill>
                  <a:srgbClr val="FFCC37"/>
                </a:solidFill>
                <a:effectLst/>
                <a:uLnTx/>
                <a:uFillTx/>
                <a:latin typeface="Quicksand Bold"/>
                <a:ea typeface="+mn-ea"/>
                <a:cs typeface="+mn-cs"/>
              </a:rPr>
              <a:t>Do you think wasting electricity is bad. If so, why?</a:t>
            </a:r>
          </a:p>
        </p:txBody>
      </p:sp>
      <p:sp>
        <p:nvSpPr>
          <p:cNvPr id="9" name="TextBox 9"/>
          <p:cNvSpPr txBox="1"/>
          <p:nvPr/>
        </p:nvSpPr>
        <p:spPr>
          <a:xfrm>
            <a:off x="2653455" y="3148362"/>
            <a:ext cx="12981090" cy="1615542"/>
          </a:xfrm>
          <a:prstGeom prst="rect">
            <a:avLst/>
          </a:prstGeom>
        </p:spPr>
        <p:txBody>
          <a:bodyPr lIns="0" tIns="0" rIns="0" bIns="0" rtlCol="0" anchor="t">
            <a:spAutoFit/>
          </a:bodyPr>
          <a:lstStyle/>
          <a:p>
            <a:pPr marL="0" marR="0" lvl="0" indent="0" algn="ctr" defTabSz="914400" rtl="0" eaLnBrk="1" fontAlgn="auto" latinLnBrk="0" hangingPunct="1">
              <a:lnSpc>
                <a:spcPts val="4279"/>
              </a:lnSpc>
              <a:spcBef>
                <a:spcPts val="0"/>
              </a:spcBef>
              <a:spcAft>
                <a:spcPts val="0"/>
              </a:spcAft>
              <a:buClrTx/>
              <a:buSzTx/>
              <a:buFontTx/>
              <a:buNone/>
              <a:tabLst/>
              <a:defRPr/>
            </a:pPr>
            <a:r>
              <a:rPr kumimoji="0" lang="en-US" sz="3291" b="0" i="0" u="none" strike="noStrike" kern="1200" cap="none" spc="164" normalizeH="0" baseline="0" noProof="0">
                <a:ln>
                  <a:noFill/>
                </a:ln>
                <a:solidFill>
                  <a:srgbClr val="FFFDF5"/>
                </a:solidFill>
                <a:effectLst/>
                <a:uLnTx/>
                <a:uFillTx/>
                <a:latin typeface="Quicksand Bold"/>
                <a:ea typeface="+mn-ea"/>
                <a:cs typeface="+mn-cs"/>
              </a:rPr>
              <a:t>Electricity can be wasted in a number of ways, from the process of transporting it to the use of it. Consider all of the things electricity relates to. </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7121"/>
    </mc:Choice>
    <mc:Fallback xmlns="">
      <p:transition spd="slow" advTm="37121"/>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CC37"/>
        </a:solidFill>
        <a:effectLst/>
      </p:bgPr>
    </p:bg>
    <p:spTree>
      <p:nvGrpSpPr>
        <p:cNvPr id="1" name=""/>
        <p:cNvGrpSpPr/>
        <p:nvPr/>
      </p:nvGrpSpPr>
      <p:grpSpPr>
        <a:xfrm>
          <a:off x="0" y="0"/>
          <a:ext cx="0" cy="0"/>
          <a:chOff x="0" y="0"/>
          <a:chExt cx="0" cy="0"/>
        </a:xfrm>
      </p:grpSpPr>
      <p:sp>
        <p:nvSpPr>
          <p:cNvPr id="2" name="AutoShape 2"/>
          <p:cNvSpPr/>
          <p:nvPr/>
        </p:nvSpPr>
        <p:spPr>
          <a:xfrm>
            <a:off x="-17126" y="5116301"/>
            <a:ext cx="7721245" cy="45719"/>
          </a:xfrm>
          <a:prstGeom prst="rect">
            <a:avLst/>
          </a:prstGeom>
          <a:solidFill>
            <a:srgbClr val="5271FF"/>
          </a:solidFill>
        </p:spPr>
        <p:txBody>
          <a:bodyPr/>
          <a:lstStyle/>
          <a:p>
            <a:endParaRPr lang="en-US"/>
          </a:p>
        </p:txBody>
      </p:sp>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361184" y="1485316"/>
            <a:ext cx="8095173" cy="741812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352605" y="6224916"/>
            <a:ext cx="744212" cy="1212566"/>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138786" y="5379921"/>
            <a:ext cx="744212" cy="121256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012719" y="5114925"/>
            <a:ext cx="744212" cy="1212566"/>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003313" y="7655474"/>
            <a:ext cx="2644749" cy="2631526"/>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240857" y="9105522"/>
            <a:ext cx="909604" cy="909604"/>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602680" y="4885617"/>
            <a:ext cx="617520" cy="617520"/>
          </a:xfrm>
          <a:prstGeom prst="rect">
            <a:avLst/>
          </a:prstGeom>
        </p:spPr>
      </p:pic>
      <p:sp>
        <p:nvSpPr>
          <p:cNvPr id="10" name="TextBox 10"/>
          <p:cNvSpPr txBox="1"/>
          <p:nvPr/>
        </p:nvSpPr>
        <p:spPr>
          <a:xfrm>
            <a:off x="1028700" y="773242"/>
            <a:ext cx="8873914" cy="2114550"/>
          </a:xfrm>
          <a:prstGeom prst="rect">
            <a:avLst/>
          </a:prstGeom>
        </p:spPr>
        <p:txBody>
          <a:bodyPr lIns="0" tIns="0" rIns="0" bIns="0" rtlCol="0" anchor="t">
            <a:spAutoFit/>
          </a:bodyPr>
          <a:lstStyle/>
          <a:p>
            <a:pPr marL="0" marR="0" lvl="0" indent="0" algn="l" defTabSz="914400" rtl="0" eaLnBrk="1" fontAlgn="auto" latinLnBrk="0" hangingPunct="1">
              <a:lnSpc>
                <a:spcPts val="8250"/>
              </a:lnSpc>
              <a:spcBef>
                <a:spcPts val="0"/>
              </a:spcBef>
              <a:spcAft>
                <a:spcPts val="0"/>
              </a:spcAft>
              <a:buClrTx/>
              <a:buSzTx/>
              <a:buFontTx/>
              <a:buNone/>
              <a:tabLst/>
              <a:defRPr/>
            </a:pPr>
            <a:r>
              <a:rPr kumimoji="0" lang="en-US" sz="7500" b="0" i="0" u="none" strike="noStrike" kern="1200" cap="none" spc="0" normalizeH="0" baseline="0" noProof="0" dirty="0">
                <a:ln>
                  <a:noFill/>
                </a:ln>
                <a:solidFill>
                  <a:srgbClr val="5271FF"/>
                </a:solidFill>
                <a:effectLst/>
                <a:uLnTx/>
                <a:uFillTx/>
                <a:latin typeface="Quicksand Bold"/>
                <a:ea typeface="+mn-ea"/>
                <a:cs typeface="+mn-cs"/>
              </a:rPr>
              <a:t>NON-RENEWABLE RESOURCES</a:t>
            </a:r>
          </a:p>
        </p:txBody>
      </p:sp>
      <p:sp>
        <p:nvSpPr>
          <p:cNvPr id="11" name="TextBox 11"/>
          <p:cNvSpPr txBox="1"/>
          <p:nvPr/>
        </p:nvSpPr>
        <p:spPr>
          <a:xfrm>
            <a:off x="1028700" y="3245637"/>
            <a:ext cx="6593975" cy="1072515"/>
          </a:xfrm>
          <a:prstGeom prst="rect">
            <a:avLst/>
          </a:prstGeom>
        </p:spPr>
        <p:txBody>
          <a:bodyPr lIns="0" tIns="0" rIns="0" bIns="0" rtlCol="0" anchor="t">
            <a:spAutoFit/>
          </a:bodyPr>
          <a:lstStyle/>
          <a:p>
            <a:pPr marL="0" marR="0" lvl="0" indent="0" algn="l" defTabSz="914400" rtl="0" eaLnBrk="1" fontAlgn="auto" latinLnBrk="0" hangingPunct="1">
              <a:lnSpc>
                <a:spcPts val="4290"/>
              </a:lnSpc>
              <a:spcBef>
                <a:spcPts val="0"/>
              </a:spcBef>
              <a:spcAft>
                <a:spcPts val="0"/>
              </a:spcAft>
              <a:buClrTx/>
              <a:buSzTx/>
              <a:buFontTx/>
              <a:buNone/>
              <a:tabLst/>
              <a:defRPr/>
            </a:pPr>
            <a:r>
              <a:rPr kumimoji="0" lang="en-US" sz="3300" b="0" i="0" u="none" strike="noStrike" kern="1200" cap="none" spc="165" normalizeH="0" baseline="0" noProof="0">
                <a:ln>
                  <a:noFill/>
                </a:ln>
                <a:solidFill>
                  <a:srgbClr val="5271FF"/>
                </a:solidFill>
                <a:effectLst/>
                <a:uLnTx/>
                <a:uFillTx/>
                <a:latin typeface="Quicksand Bold"/>
                <a:ea typeface="+mn-ea"/>
                <a:cs typeface="+mn-cs"/>
              </a:rPr>
              <a:t>THIS IS A MAJOR SOURCE OF ENERGY PRODUCTION TODAY</a:t>
            </a:r>
          </a:p>
        </p:txBody>
      </p:sp>
      <p:sp>
        <p:nvSpPr>
          <p:cNvPr id="12" name="TextBox 12"/>
          <p:cNvSpPr txBox="1"/>
          <p:nvPr/>
        </p:nvSpPr>
        <p:spPr>
          <a:xfrm>
            <a:off x="1028700" y="5770746"/>
            <a:ext cx="6593975" cy="1241425"/>
          </a:xfrm>
          <a:prstGeom prst="rect">
            <a:avLst/>
          </a:prstGeom>
        </p:spPr>
        <p:txBody>
          <a:bodyPr lIns="0" tIns="0" rIns="0" bIns="0" rtlCol="0" anchor="t">
            <a:spAutoFit/>
          </a:bodyPr>
          <a:lstStyle/>
          <a:p>
            <a:pPr marL="0" marR="0" lvl="0" indent="0" algn="l" defTabSz="914400" rtl="0" eaLnBrk="1" fontAlgn="auto" latinLnBrk="0" hangingPunct="1">
              <a:lnSpc>
                <a:spcPts val="3335"/>
              </a:lnSpc>
              <a:spcBef>
                <a:spcPts val="0"/>
              </a:spcBef>
              <a:spcAft>
                <a:spcPts val="0"/>
              </a:spcAft>
              <a:buClrTx/>
              <a:buSzTx/>
              <a:buFontTx/>
              <a:buNone/>
              <a:tabLst/>
              <a:defRPr/>
            </a:pPr>
            <a:r>
              <a:rPr kumimoji="0" lang="en-US" sz="2300" b="0" i="0" u="none" strike="noStrike" kern="1200" cap="none" spc="115" normalizeH="0" baseline="0" noProof="0">
                <a:ln>
                  <a:noFill/>
                </a:ln>
                <a:solidFill>
                  <a:srgbClr val="010101"/>
                </a:solidFill>
                <a:effectLst/>
                <a:uLnTx/>
                <a:uFillTx/>
                <a:latin typeface="Quicksand Bold"/>
                <a:ea typeface="+mn-ea"/>
                <a:cs typeface="+mn-cs"/>
              </a:rPr>
              <a:t>As nonrenewable resources are depleted, e</a:t>
            </a:r>
            <a:r>
              <a:rPr kumimoji="0" lang="en-US" sz="2300" b="0" i="0" u="none" strike="noStrike" kern="1200" cap="none" spc="114" normalizeH="0" baseline="0" noProof="0">
                <a:ln>
                  <a:noFill/>
                </a:ln>
                <a:solidFill>
                  <a:srgbClr val="010101"/>
                </a:solidFill>
                <a:effectLst/>
                <a:uLnTx/>
                <a:uFillTx/>
                <a:latin typeface="Quicksand Bold"/>
                <a:ea typeface="+mn-ea"/>
                <a:cs typeface="+mn-cs"/>
              </a:rPr>
              <a:t>nergy can change in price and accessibility.</a:t>
            </a:r>
          </a:p>
        </p:txBody>
      </p:sp>
      <p:sp>
        <p:nvSpPr>
          <p:cNvPr id="13" name="TextBox 13"/>
          <p:cNvSpPr txBox="1"/>
          <p:nvPr/>
        </p:nvSpPr>
        <p:spPr>
          <a:xfrm>
            <a:off x="10398672" y="8611973"/>
            <a:ext cx="6593975" cy="291465"/>
          </a:xfrm>
          <a:prstGeom prst="rect">
            <a:avLst/>
          </a:prstGeom>
        </p:spPr>
        <p:txBody>
          <a:bodyPr lIns="0" tIns="0" rIns="0" bIns="0" rtlCol="0" anchor="t">
            <a:spAutoFit/>
          </a:bodyPr>
          <a:lstStyle/>
          <a:p>
            <a:pPr marL="0" marR="0" lvl="0" indent="0" algn="l" defTabSz="914400" rtl="0" eaLnBrk="1" fontAlgn="auto" latinLnBrk="0" hangingPunct="1">
              <a:lnSpc>
                <a:spcPts val="2340"/>
              </a:lnSpc>
              <a:spcBef>
                <a:spcPts val="0"/>
              </a:spcBef>
              <a:spcAft>
                <a:spcPts val="0"/>
              </a:spcAft>
              <a:buClrTx/>
              <a:buSzTx/>
              <a:buFontTx/>
              <a:buNone/>
              <a:tabLst/>
              <a:defRPr/>
            </a:pPr>
            <a:r>
              <a:rPr kumimoji="0" lang="en-US" sz="1800" b="0" i="0" u="none" strike="noStrike" kern="1200" cap="none" spc="90" normalizeH="0" baseline="0" noProof="0">
                <a:ln>
                  <a:noFill/>
                </a:ln>
                <a:solidFill>
                  <a:srgbClr val="000000"/>
                </a:solidFill>
                <a:effectLst/>
                <a:uLnTx/>
                <a:uFillTx/>
                <a:latin typeface="Quicksand"/>
                <a:ea typeface="+mn-ea"/>
                <a:cs typeface="+mn-cs"/>
              </a:rPr>
              <a:t>INCREASING USE OF NONRENEWABLE RESOURCED</a:t>
            </a:r>
          </a:p>
        </p:txBody>
      </p:sp>
      <p:sp>
        <p:nvSpPr>
          <p:cNvPr id="14" name="TextBox 14"/>
          <p:cNvSpPr txBox="1"/>
          <p:nvPr/>
        </p:nvSpPr>
        <p:spPr>
          <a:xfrm rot="-5400000">
            <a:off x="6190878" y="4359008"/>
            <a:ext cx="6593975" cy="291465"/>
          </a:xfrm>
          <a:prstGeom prst="rect">
            <a:avLst/>
          </a:prstGeom>
        </p:spPr>
        <p:txBody>
          <a:bodyPr lIns="0" tIns="0" rIns="0" bIns="0" rtlCol="0" anchor="t">
            <a:spAutoFit/>
          </a:bodyPr>
          <a:lstStyle/>
          <a:p>
            <a:pPr marL="0" marR="0" lvl="0" indent="0" algn="l" defTabSz="914400" rtl="0" eaLnBrk="1" fontAlgn="auto" latinLnBrk="0" hangingPunct="1">
              <a:lnSpc>
                <a:spcPts val="2340"/>
              </a:lnSpc>
              <a:spcBef>
                <a:spcPts val="0"/>
              </a:spcBef>
              <a:spcAft>
                <a:spcPts val="0"/>
              </a:spcAft>
              <a:buClrTx/>
              <a:buSzTx/>
              <a:buFontTx/>
              <a:buNone/>
              <a:tabLst/>
              <a:defRPr/>
            </a:pPr>
            <a:r>
              <a:rPr kumimoji="0" lang="en-US" sz="1800" b="0" i="0" u="none" strike="noStrike" kern="1200" cap="none" spc="90" normalizeH="0" baseline="0" noProof="0">
                <a:ln>
                  <a:noFill/>
                </a:ln>
                <a:solidFill>
                  <a:srgbClr val="000000"/>
                </a:solidFill>
                <a:effectLst/>
                <a:uLnTx/>
                <a:uFillTx/>
                <a:latin typeface="Quicksand"/>
                <a:ea typeface="+mn-ea"/>
                <a:cs typeface="+mn-cs"/>
              </a:rPr>
              <a:t>THE COST OF NONRENEWABLE RESOURCED</a:t>
            </a:r>
          </a:p>
        </p:txBody>
      </p:sp>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8574105" y="4866567"/>
            <a:ext cx="617520" cy="617520"/>
          </a:xfrm>
          <a:prstGeom prst="rect">
            <a:avLst/>
          </a:prstGeom>
        </p:spPr>
      </p:pic>
      <p:sp>
        <p:nvSpPr>
          <p:cNvPr id="16" name="AutoShape 16"/>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17" name="AutoShape 17"/>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6458"/>
    </mc:Choice>
    <mc:Fallback xmlns="">
      <p:transition spd="slow" advTm="16458"/>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126" y="2793889"/>
            <a:ext cx="11923044" cy="764588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78975" y="2793889"/>
            <a:ext cx="9809025" cy="7645889"/>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446605" y="1407790"/>
            <a:ext cx="2301047" cy="2060202"/>
          </a:xfrm>
          <a:prstGeom prst="rect">
            <a:avLst/>
          </a:prstGeom>
        </p:spPr>
      </p:pic>
      <p:sp>
        <p:nvSpPr>
          <p:cNvPr id="5" name="AutoShape 5"/>
          <p:cNvSpPr/>
          <p:nvPr/>
        </p:nvSpPr>
        <p:spPr>
          <a:xfrm rot="5400000">
            <a:off x="5651305" y="5330491"/>
            <a:ext cx="5655338" cy="0"/>
          </a:xfrm>
          <a:prstGeom prst="line">
            <a:avLst/>
          </a:prstGeom>
          <a:ln w="47625" cap="rnd">
            <a:solidFill>
              <a:srgbClr val="000000"/>
            </a:solidFill>
            <a:prstDash val="solid"/>
            <a:headEnd type="none" w="sm" len="sm"/>
            <a:tailEnd type="none" w="sm" len="sm"/>
          </a:ln>
        </p:spPr>
        <p:txBody>
          <a:bodyPr/>
          <a:lstStyle/>
          <a:p>
            <a:endParaRPr lang="en-US"/>
          </a:p>
        </p:txBody>
      </p:sp>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055261">
            <a:off x="6837980" y="6720790"/>
            <a:ext cx="1813569" cy="3868947"/>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787462" y="1442021"/>
            <a:ext cx="2012121" cy="1939182"/>
          </a:xfrm>
          <a:prstGeom prst="rect">
            <a:avLst/>
          </a:prstGeom>
        </p:spPr>
      </p:pic>
      <p:pic>
        <p:nvPicPr>
          <p:cNvPr id="8" name="Picture 8"/>
          <p:cNvPicPr>
            <a:picLocks noChangeAspect="1"/>
          </p:cNvPicPr>
          <p:nvPr/>
        </p:nvPicPr>
        <p:blipFill>
          <a:blip r:embed="rId12">
            <a:alphaModFix amt="87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455205" y="76278"/>
            <a:ext cx="2527155" cy="1904843"/>
          </a:xfrm>
          <a:prstGeom prst="rect">
            <a:avLst/>
          </a:prstGeom>
        </p:spPr>
      </p:pic>
      <p:pic>
        <p:nvPicPr>
          <p:cNvPr id="9" name="Picture 9"/>
          <p:cNvPicPr>
            <a:picLocks noChangeAspect="1"/>
          </p:cNvPicPr>
          <p:nvPr/>
        </p:nvPicPr>
        <p:blipFill>
          <a:blip r:embed="rId14">
            <a:alphaModFix amt="77000"/>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4718782" y="1373144"/>
            <a:ext cx="2149481" cy="2076936"/>
          </a:xfrm>
          <a:prstGeom prst="rect">
            <a:avLst/>
          </a:prstGeom>
        </p:spPr>
      </p:pic>
      <p:pic>
        <p:nvPicPr>
          <p:cNvPr id="10" name="Picture 10"/>
          <p:cNvPicPr>
            <a:picLocks noChangeAspect="1"/>
          </p:cNvPicPr>
          <p:nvPr/>
        </p:nvPicPr>
        <p:blipFill>
          <a:blip r:embed="rId16">
            <a:alphaModFix amt="71000"/>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400000">
            <a:off x="-1598520" y="4884495"/>
            <a:ext cx="4286512" cy="803721"/>
          </a:xfrm>
          <a:prstGeom prst="rect">
            <a:avLst/>
          </a:prstGeom>
        </p:spPr>
      </p:pic>
      <p:pic>
        <p:nvPicPr>
          <p:cNvPr id="11"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142875" y="2313975"/>
            <a:ext cx="1442680" cy="1361529"/>
          </a:xfrm>
          <a:prstGeom prst="rect">
            <a:avLst/>
          </a:prstGeom>
        </p:spPr>
      </p:pic>
      <p:pic>
        <p:nvPicPr>
          <p:cNvPr id="12" name="Picture 12"/>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104946" y="2793889"/>
            <a:ext cx="738095" cy="698423"/>
          </a:xfrm>
          <a:prstGeom prst="rect">
            <a:avLst/>
          </a:prstGeom>
        </p:spPr>
      </p:pic>
      <p:pic>
        <p:nvPicPr>
          <p:cNvPr id="13" name="Picture 13"/>
          <p:cNvPicPr>
            <a:picLocks noChangeAspect="1"/>
          </p:cNvPicPr>
          <p:nvPr/>
        </p:nvPicPr>
        <p:blipFill>
          <a:blip r:embed="rId16">
            <a:alphaModFix amt="64000"/>
            <a:extLst>
              <a:ext uri="{28A0092B-C50C-407E-A947-70E740481C1C}">
                <a14:useLocalDpi xmlns:a14="http://schemas.microsoft.com/office/drawing/2010/main" val="0"/>
              </a:ext>
              <a:ext uri="{96DAC541-7B7A-43D3-8B79-37D633B846F1}">
                <asvg:svgBlip xmlns:asvg="http://schemas.microsoft.com/office/drawing/2016/SVG/main" r:embed="rId17"/>
              </a:ext>
            </a:extLst>
          </a:blip>
          <a:srcRect l="17327"/>
          <a:stretch>
            <a:fillRect/>
          </a:stretch>
        </p:blipFill>
        <p:spPr>
          <a:xfrm>
            <a:off x="895160" y="6597783"/>
            <a:ext cx="3543752" cy="803721"/>
          </a:xfrm>
          <a:prstGeom prst="rect">
            <a:avLst/>
          </a:prstGeom>
        </p:spPr>
      </p:pic>
      <p:pic>
        <p:nvPicPr>
          <p:cNvPr id="14" name="Picture 14"/>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b="27393"/>
          <a:stretch>
            <a:fillRect/>
          </a:stretch>
        </p:blipFill>
        <p:spPr>
          <a:xfrm>
            <a:off x="2832719" y="5508024"/>
            <a:ext cx="1426426" cy="1180256"/>
          </a:xfrm>
          <a:prstGeom prst="rect">
            <a:avLst/>
          </a:prstGeom>
        </p:spPr>
      </p:pic>
      <p:pic>
        <p:nvPicPr>
          <p:cNvPr id="15" name="Picture 15"/>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b="24719"/>
          <a:stretch>
            <a:fillRect/>
          </a:stretch>
        </p:blipFill>
        <p:spPr>
          <a:xfrm>
            <a:off x="2823194" y="5498499"/>
            <a:ext cx="1426426" cy="1223732"/>
          </a:xfrm>
          <a:prstGeom prst="rect">
            <a:avLst/>
          </a:prstGeom>
        </p:spPr>
      </p:pic>
      <p:pic>
        <p:nvPicPr>
          <p:cNvPr id="16" name="Picture 16"/>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rot="1363298">
            <a:off x="4113817" y="5526825"/>
            <a:ext cx="1127142" cy="1127142"/>
          </a:xfrm>
          <a:prstGeom prst="rect">
            <a:avLst/>
          </a:prstGeom>
        </p:spPr>
      </p:pic>
      <p:sp>
        <p:nvSpPr>
          <p:cNvPr id="17" name="AutoShape 17"/>
          <p:cNvSpPr/>
          <p:nvPr/>
        </p:nvSpPr>
        <p:spPr>
          <a:xfrm>
            <a:off x="1550193" y="3632850"/>
            <a:ext cx="13168589" cy="0"/>
          </a:xfrm>
          <a:prstGeom prst="line">
            <a:avLst/>
          </a:prstGeom>
          <a:ln w="47625" cap="rnd">
            <a:solidFill>
              <a:srgbClr val="FFB300"/>
            </a:solidFill>
            <a:prstDash val="sysDot"/>
            <a:headEnd type="none" w="sm" len="sm"/>
            <a:tailEnd type="arrow" w="med" len="sm"/>
          </a:ln>
        </p:spPr>
        <p:txBody>
          <a:bodyPr/>
          <a:lstStyle/>
          <a:p>
            <a:endParaRPr lang="en-US"/>
          </a:p>
        </p:txBody>
      </p:sp>
      <p:sp>
        <p:nvSpPr>
          <p:cNvPr id="18" name="AutoShape 18"/>
          <p:cNvSpPr/>
          <p:nvPr/>
        </p:nvSpPr>
        <p:spPr>
          <a:xfrm rot="-5481764">
            <a:off x="1450090" y="3548713"/>
            <a:ext cx="214828" cy="0"/>
          </a:xfrm>
          <a:prstGeom prst="line">
            <a:avLst/>
          </a:prstGeom>
          <a:ln w="47625" cap="rnd">
            <a:solidFill>
              <a:srgbClr val="FFB300"/>
            </a:solidFill>
            <a:prstDash val="sysDot"/>
            <a:headEnd type="none" w="sm" len="sm"/>
            <a:tailEnd type="none" w="sm" len="sm"/>
          </a:ln>
        </p:spPr>
        <p:txBody>
          <a:bodyPr/>
          <a:lstStyle/>
          <a:p>
            <a:endParaRPr lang="en-US"/>
          </a:p>
        </p:txBody>
      </p:sp>
      <p:sp>
        <p:nvSpPr>
          <p:cNvPr id="19" name="AutoShape 19"/>
          <p:cNvSpPr/>
          <p:nvPr/>
        </p:nvSpPr>
        <p:spPr>
          <a:xfrm rot="-5481764">
            <a:off x="7563700" y="3534217"/>
            <a:ext cx="214828" cy="0"/>
          </a:xfrm>
          <a:prstGeom prst="line">
            <a:avLst/>
          </a:prstGeom>
          <a:ln w="47625" cap="rnd">
            <a:solidFill>
              <a:srgbClr val="FFB300"/>
            </a:solidFill>
            <a:prstDash val="sysDot"/>
            <a:headEnd type="none" w="sm" len="sm"/>
            <a:tailEnd type="none" w="sm" len="sm"/>
          </a:ln>
        </p:spPr>
        <p:txBody>
          <a:bodyPr/>
          <a:lstStyle/>
          <a:p>
            <a:endParaRPr lang="en-US"/>
          </a:p>
        </p:txBody>
      </p:sp>
      <p:sp>
        <p:nvSpPr>
          <p:cNvPr id="20" name="TextBox 20"/>
          <p:cNvSpPr txBox="1"/>
          <p:nvPr/>
        </p:nvSpPr>
        <p:spPr>
          <a:xfrm>
            <a:off x="6865878" y="8391149"/>
            <a:ext cx="6199996" cy="499655"/>
          </a:xfrm>
          <a:prstGeom prst="rect">
            <a:avLst/>
          </a:prstGeom>
        </p:spPr>
        <p:txBody>
          <a:bodyPr lIns="0" tIns="0" rIns="0" bIns="0" rtlCol="0" anchor="t">
            <a:spAutoFit/>
          </a:bodyPr>
          <a:lstStyle/>
          <a:p>
            <a:pPr marL="0" marR="0" lvl="0" indent="0" algn="l" defTabSz="914400" rtl="0" eaLnBrk="1" fontAlgn="auto" latinLnBrk="0" hangingPunct="1">
              <a:lnSpc>
                <a:spcPts val="4033"/>
              </a:lnSpc>
              <a:spcBef>
                <a:spcPts val="0"/>
              </a:spcBef>
              <a:spcAft>
                <a:spcPts val="0"/>
              </a:spcAft>
              <a:buClrTx/>
              <a:buSzTx/>
              <a:buFontTx/>
              <a:buNone/>
              <a:tabLst/>
              <a:defRPr/>
            </a:pPr>
            <a:r>
              <a:rPr kumimoji="0" lang="en-US" sz="3102" b="0" i="0" u="none" strike="noStrike" kern="1200" cap="none" spc="155" normalizeH="0" baseline="0" noProof="0">
                <a:ln>
                  <a:noFill/>
                </a:ln>
                <a:solidFill>
                  <a:srgbClr val="FFB300"/>
                </a:solidFill>
                <a:effectLst/>
                <a:uLnTx/>
                <a:uFillTx/>
                <a:latin typeface="Quicksand"/>
                <a:ea typeface="+mn-ea"/>
                <a:cs typeface="+mn-cs"/>
              </a:rPr>
              <a:t>Oil &amp; Gas</a:t>
            </a:r>
          </a:p>
        </p:txBody>
      </p:sp>
      <p:sp>
        <p:nvSpPr>
          <p:cNvPr id="21" name="TextBox 21"/>
          <p:cNvSpPr txBox="1"/>
          <p:nvPr/>
        </p:nvSpPr>
        <p:spPr>
          <a:xfrm>
            <a:off x="14787462" y="3421505"/>
            <a:ext cx="6199996" cy="441740"/>
          </a:xfrm>
          <a:prstGeom prst="rect">
            <a:avLst/>
          </a:prstGeom>
        </p:spPr>
        <p:txBody>
          <a:bodyPr lIns="0" tIns="0" rIns="0" bIns="0" rtlCol="0" anchor="t">
            <a:spAutoFit/>
          </a:bodyPr>
          <a:lstStyle/>
          <a:p>
            <a:pPr marL="0" marR="0" lvl="0" indent="0" algn="l" defTabSz="914400" rtl="0" eaLnBrk="1" fontAlgn="auto" latinLnBrk="0" hangingPunct="1">
              <a:lnSpc>
                <a:spcPts val="3544"/>
              </a:lnSpc>
              <a:spcBef>
                <a:spcPts val="0"/>
              </a:spcBef>
              <a:spcAft>
                <a:spcPts val="0"/>
              </a:spcAft>
              <a:buClrTx/>
              <a:buSzTx/>
              <a:buFontTx/>
              <a:buNone/>
              <a:tabLst/>
              <a:defRPr/>
            </a:pPr>
            <a:r>
              <a:rPr kumimoji="0" lang="en-US" sz="2726" b="0" i="0" u="none" strike="noStrike" kern="1200" cap="none" spc="136" normalizeH="0" baseline="0" noProof="0">
                <a:ln>
                  <a:noFill/>
                </a:ln>
                <a:solidFill>
                  <a:srgbClr val="FFB300"/>
                </a:solidFill>
                <a:effectLst/>
                <a:uLnTx/>
                <a:uFillTx/>
                <a:latin typeface="Quicksand"/>
                <a:ea typeface="+mn-ea"/>
                <a:cs typeface="+mn-cs"/>
              </a:rPr>
              <a:t>Power plant</a:t>
            </a:r>
          </a:p>
        </p:txBody>
      </p:sp>
      <p:sp>
        <p:nvSpPr>
          <p:cNvPr id="22" name="TextBox 22"/>
          <p:cNvSpPr txBox="1"/>
          <p:nvPr/>
        </p:nvSpPr>
        <p:spPr>
          <a:xfrm>
            <a:off x="3067176" y="6693656"/>
            <a:ext cx="6199996" cy="499655"/>
          </a:xfrm>
          <a:prstGeom prst="rect">
            <a:avLst/>
          </a:prstGeom>
        </p:spPr>
        <p:txBody>
          <a:bodyPr lIns="0" tIns="0" rIns="0" bIns="0" rtlCol="0" anchor="t">
            <a:spAutoFit/>
          </a:bodyPr>
          <a:lstStyle/>
          <a:p>
            <a:pPr marL="0" marR="0" lvl="0" indent="0" algn="l" defTabSz="914400" rtl="0" eaLnBrk="1" fontAlgn="auto" latinLnBrk="0" hangingPunct="1">
              <a:lnSpc>
                <a:spcPts val="4033"/>
              </a:lnSpc>
              <a:spcBef>
                <a:spcPts val="0"/>
              </a:spcBef>
              <a:spcAft>
                <a:spcPts val="0"/>
              </a:spcAft>
              <a:buClrTx/>
              <a:buSzTx/>
              <a:buFontTx/>
              <a:buNone/>
              <a:tabLst/>
              <a:defRPr/>
            </a:pPr>
            <a:r>
              <a:rPr kumimoji="0" lang="en-US" sz="3102" b="0" i="0" u="none" strike="noStrike" kern="1200" cap="none" spc="155" normalizeH="0" baseline="0" noProof="0">
                <a:ln>
                  <a:noFill/>
                </a:ln>
                <a:solidFill>
                  <a:srgbClr val="FFB300"/>
                </a:solidFill>
                <a:effectLst/>
                <a:uLnTx/>
                <a:uFillTx/>
                <a:latin typeface="Quicksand"/>
                <a:ea typeface="+mn-ea"/>
                <a:cs typeface="+mn-cs"/>
              </a:rPr>
              <a:t>Coal</a:t>
            </a:r>
          </a:p>
        </p:txBody>
      </p:sp>
      <p:sp>
        <p:nvSpPr>
          <p:cNvPr id="23" name="AutoShape 23"/>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24" name="AutoShape 24"/>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5663"/>
    </mc:Choice>
    <mc:Fallback xmlns="">
      <p:transition spd="slow" advTm="4566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96;p2">
            <a:extLst>
              <a:ext uri="{FF2B5EF4-FFF2-40B4-BE49-F238E27FC236}">
                <a16:creationId xmlns:a16="http://schemas.microsoft.com/office/drawing/2014/main" id="{32939FFD-DCDD-4206-B316-76AEC64D2C74}"/>
              </a:ext>
            </a:extLst>
          </p:cNvPr>
          <p:cNvSpPr/>
          <p:nvPr/>
        </p:nvSpPr>
        <p:spPr>
          <a:xfrm>
            <a:off x="2" y="1104043"/>
            <a:ext cx="18287999" cy="8078918"/>
          </a:xfrm>
          <a:prstGeom prst="rect">
            <a:avLst/>
          </a:prstGeom>
          <a:solidFill>
            <a:srgbClr val="5271FF"/>
          </a:solidFill>
          <a:ln>
            <a:noFill/>
          </a:ln>
        </p:spPr>
        <p:txBody>
          <a:bodyPr spcFirstLastPara="1" wrap="square" lIns="91425" tIns="91425" rIns="91425" bIns="91425" anchor="ctr" anchorCtr="0">
            <a:noAutofit/>
          </a:bodyPr>
          <a:lstStyle/>
          <a:p>
            <a:pPr defTabSz="914445">
              <a:buClr>
                <a:srgbClr val="000000"/>
              </a:buClr>
              <a:defRPr/>
            </a:pPr>
            <a:endParaRPr sz="1400" kern="0" dirty="0">
              <a:solidFill>
                <a:srgbClr val="000000"/>
              </a:solidFill>
              <a:latin typeface="Quicksand" panose="020B0604020202020204" charset="0"/>
              <a:cs typeface="Arial"/>
              <a:sym typeface="Arial"/>
            </a:endParaRPr>
          </a:p>
        </p:txBody>
      </p:sp>
      <p:sp>
        <p:nvSpPr>
          <p:cNvPr id="6" name="text 0">
            <a:extLst>
              <a:ext uri="{FF2B5EF4-FFF2-40B4-BE49-F238E27FC236}">
                <a16:creationId xmlns:a16="http://schemas.microsoft.com/office/drawing/2014/main" id="{F51FA8BC-2A3A-4731-8ABB-B81B30CF873A}"/>
              </a:ext>
            </a:extLst>
          </p:cNvPr>
          <p:cNvSpPr/>
          <p:nvPr/>
        </p:nvSpPr>
        <p:spPr>
          <a:xfrm>
            <a:off x="6283648" y="6889856"/>
            <a:ext cx="5720705" cy="657225"/>
          </a:xfrm>
          <a:prstGeom prst="rect">
            <a:avLst/>
          </a:prstGeom>
        </p:spPr>
        <p:txBody>
          <a:bodyPr spcFirstLastPara="0" lIns="0" tIns="0" rIns="0" bIns="0" anchor="ctr"/>
          <a:lstStyle/>
          <a:p>
            <a:pPr algn="ctr" defTabSz="914445" hangingPunct="0">
              <a:buClr>
                <a:srgbClr val="000000"/>
              </a:buClr>
              <a:defRPr/>
            </a:pPr>
            <a:r>
              <a:rPr sz="8001" kern="0" dirty="0">
                <a:solidFill>
                  <a:srgbClr val="FFFFFF"/>
                </a:solidFill>
                <a:latin typeface="Playlist" pitchFamily="50" charset="0"/>
                <a:cs typeface="Playlist Script"/>
                <a:sym typeface="Arial"/>
              </a:rPr>
              <a:t>Presents</a:t>
            </a:r>
          </a:p>
        </p:txBody>
      </p:sp>
      <p:pic>
        <p:nvPicPr>
          <p:cNvPr id="7" name="GBRI Logo New With Circle Background">
            <a:extLst>
              <a:ext uri="{FF2B5EF4-FFF2-40B4-BE49-F238E27FC236}">
                <a16:creationId xmlns:a16="http://schemas.microsoft.com/office/drawing/2014/main" id="{18F9E62B-63F9-40CF-B73D-C7CF2E26732B}"/>
              </a:ext>
            </a:extLst>
          </p:cNvPr>
          <p:cNvPicPr/>
          <p:nvPr/>
        </p:nvPicPr>
        <p:blipFill rotWithShape="1">
          <a:blip r:embed="rId4"/>
          <a:stretch>
            <a:fillRect/>
          </a:stretch>
        </p:blipFill>
        <p:spPr>
          <a:xfrm>
            <a:off x="7894624" y="2451982"/>
            <a:ext cx="2498756" cy="2498756"/>
          </a:xfrm>
          <a:prstGeom prst="rect">
            <a:avLst/>
          </a:prstGeom>
        </p:spPr>
      </p:pic>
      <p:sp>
        <p:nvSpPr>
          <p:cNvPr id="8" name="Rectangle 7">
            <a:extLst>
              <a:ext uri="{FF2B5EF4-FFF2-40B4-BE49-F238E27FC236}">
                <a16:creationId xmlns:a16="http://schemas.microsoft.com/office/drawing/2014/main" id="{3B823C42-296C-4092-A712-35FA224D1968}"/>
              </a:ext>
            </a:extLst>
          </p:cNvPr>
          <p:cNvSpPr/>
          <p:nvPr/>
        </p:nvSpPr>
        <p:spPr>
          <a:xfrm>
            <a:off x="2881688" y="4875670"/>
            <a:ext cx="12524621" cy="1786016"/>
          </a:xfrm>
          <a:prstGeom prst="rect">
            <a:avLst/>
          </a:prstGeom>
        </p:spPr>
        <p:txBody>
          <a:bodyPr spcFirstLastPara="0" lIns="95250" tIns="95250" rIns="95250" bIns="0" anchor="ctr"/>
          <a:lstStyle/>
          <a:p>
            <a:pPr algn="ctr" defTabSz="914445" hangingPunct="0">
              <a:buClr>
                <a:srgbClr val="000000"/>
              </a:buClr>
              <a:defRPr/>
            </a:pPr>
            <a:r>
              <a:rPr sz="8801" b="1" kern="0" dirty="0">
                <a:solidFill>
                  <a:srgbClr val="F8FAFB"/>
                </a:solidFill>
                <a:latin typeface="Avenir LT 55 Roman" panose="02000503040000020003" pitchFamily="2" charset="0"/>
                <a:cs typeface="Economica"/>
                <a:sym typeface="Arial"/>
              </a:rPr>
              <a:t>Learning Hub @ GBRI</a:t>
            </a:r>
          </a:p>
        </p:txBody>
      </p:sp>
    </p:spTree>
    <p:custDataLst>
      <p:tags r:id="rId1"/>
    </p:custDataLst>
    <p:extLst>
      <p:ext uri="{BB962C8B-B14F-4D97-AF65-F5344CB8AC3E}">
        <p14:creationId xmlns:p14="http://schemas.microsoft.com/office/powerpoint/2010/main" val="778204557"/>
      </p:ext>
    </p:extLst>
  </p:cSld>
  <p:clrMapOvr>
    <a:masterClrMapping/>
  </p:clrMapOvr>
  <mc:AlternateContent xmlns:mc="http://schemas.openxmlformats.org/markup-compatibility/2006" xmlns:p14="http://schemas.microsoft.com/office/powerpoint/2010/main">
    <mc:Choice Requires="p14">
      <p:transition spd="slow" p14:dur="2000" advTm="3721"/>
    </mc:Choice>
    <mc:Fallback xmlns="">
      <p:transition spd="slow" advTm="3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CC37"/>
        </a:solidFill>
        <a:effectLst/>
      </p:bgPr>
    </p:bg>
    <p:spTree>
      <p:nvGrpSpPr>
        <p:cNvPr id="1" name=""/>
        <p:cNvGrpSpPr/>
        <p:nvPr/>
      </p:nvGrpSpPr>
      <p:grpSpPr>
        <a:xfrm>
          <a:off x="0" y="0"/>
          <a:ext cx="0" cy="0"/>
          <a:chOff x="0" y="0"/>
          <a:chExt cx="0" cy="0"/>
        </a:xfrm>
      </p:grpSpPr>
      <p:sp>
        <p:nvSpPr>
          <p:cNvPr id="2" name="AutoShape 2"/>
          <p:cNvSpPr/>
          <p:nvPr/>
        </p:nvSpPr>
        <p:spPr>
          <a:xfrm>
            <a:off x="16195991" y="5672244"/>
            <a:ext cx="2092009" cy="87376"/>
          </a:xfrm>
          <a:prstGeom prst="rect">
            <a:avLst/>
          </a:prstGeom>
          <a:solidFill>
            <a:srgbClr val="5271FF"/>
          </a:solidFill>
        </p:spPr>
        <p:txBody>
          <a:bodyPr/>
          <a:lstStyle/>
          <a:p>
            <a:endParaRPr lang="en-US"/>
          </a:p>
        </p:txBody>
      </p:sp>
      <p:sp>
        <p:nvSpPr>
          <p:cNvPr id="3" name="AutoShape 3"/>
          <p:cNvSpPr/>
          <p:nvPr/>
        </p:nvSpPr>
        <p:spPr>
          <a:xfrm>
            <a:off x="-17126" y="5672244"/>
            <a:ext cx="2109136" cy="87376"/>
          </a:xfrm>
          <a:prstGeom prst="rect">
            <a:avLst/>
          </a:prstGeom>
          <a:solidFill>
            <a:srgbClr val="5271FF"/>
          </a:solidFill>
        </p:spPr>
        <p:txBody>
          <a:bodyPr/>
          <a:lstStyle/>
          <a:p>
            <a:endParaRPr lang="en-US"/>
          </a:p>
        </p:txBody>
      </p:sp>
      <p:sp>
        <p:nvSpPr>
          <p:cNvPr id="4" name="AutoShape 4"/>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5" name="AutoShape 5"/>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pic>
        <p:nvPicPr>
          <p:cNvPr id="6" name="Picture 6"/>
          <p:cNvPicPr>
            <a:picLocks noChangeAspect="1"/>
          </p:cNvPicPr>
          <p:nvPr/>
        </p:nvPicPr>
        <p:blipFill>
          <a:blip r:embed="rId4">
            <a:alphaModFix amt="61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4346671" y="2520593"/>
            <a:ext cx="799642" cy="162777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982149" y="3760541"/>
            <a:ext cx="3380174" cy="3941894"/>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738440" y="6143249"/>
            <a:ext cx="1420061" cy="1420061"/>
          </a:xfrm>
          <a:prstGeom prst="rect">
            <a:avLst/>
          </a:prstGeom>
        </p:spPr>
      </p:pic>
      <p:pic>
        <p:nvPicPr>
          <p:cNvPr id="9" name="Picture 9"/>
          <p:cNvPicPr>
            <a:picLocks noChangeAspect="1"/>
          </p:cNvPicPr>
          <p:nvPr/>
        </p:nvPicPr>
        <p:blipFill>
          <a:blip r:embed="rId4">
            <a:alphaModFix amt="61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149259" y="2799109"/>
            <a:ext cx="1178362" cy="2398702"/>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866467" y="2623194"/>
            <a:ext cx="915017" cy="516984"/>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922182">
            <a:off x="9384146" y="4997221"/>
            <a:ext cx="985864" cy="702428"/>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912233" y="5249240"/>
            <a:ext cx="4470516" cy="2453195"/>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074029" y="4367438"/>
            <a:ext cx="915017" cy="516984"/>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020098">
            <a:off x="7496113" y="4979004"/>
            <a:ext cx="985864" cy="702428"/>
          </a:xfrm>
          <a:prstGeom prst="rect">
            <a:avLst/>
          </a:prstGeom>
        </p:spPr>
      </p:pic>
      <p:pic>
        <p:nvPicPr>
          <p:cNvPr id="15" name="Picture 15"/>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176026" y="4338863"/>
            <a:ext cx="535958" cy="586547"/>
          </a:xfrm>
          <a:prstGeom prst="rect">
            <a:avLst/>
          </a:prstGeom>
        </p:spPr>
      </p:pic>
      <p:pic>
        <p:nvPicPr>
          <p:cNvPr id="16" name="Picture 16"/>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4155694" y="2799109"/>
            <a:ext cx="1743582" cy="1743582"/>
          </a:xfrm>
          <a:prstGeom prst="rect">
            <a:avLst/>
          </a:prstGeom>
        </p:spPr>
      </p:pic>
      <p:pic>
        <p:nvPicPr>
          <p:cNvPr id="17" name="Picture 17"/>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2676937" y="3674088"/>
            <a:ext cx="2957512" cy="4114800"/>
          </a:xfrm>
          <a:prstGeom prst="rect">
            <a:avLst/>
          </a:prstGeom>
        </p:spPr>
      </p:pic>
      <p:sp>
        <p:nvSpPr>
          <p:cNvPr id="18" name="TextBox 18"/>
          <p:cNvSpPr txBox="1"/>
          <p:nvPr/>
        </p:nvSpPr>
        <p:spPr>
          <a:xfrm>
            <a:off x="2866467" y="8075990"/>
            <a:ext cx="3231908" cy="1410835"/>
          </a:xfrm>
          <a:prstGeom prst="rect">
            <a:avLst/>
          </a:prstGeom>
        </p:spPr>
        <p:txBody>
          <a:bodyPr lIns="0" tIns="0" rIns="0" bIns="0" rtlCol="0" anchor="t">
            <a:spAutoFit/>
          </a:bodyPr>
          <a:lstStyle/>
          <a:p>
            <a:pPr marL="0" marR="0" lvl="0" indent="0" algn="ctr" defTabSz="914400" rtl="0" eaLnBrk="1" fontAlgn="auto" latinLnBrk="0" hangingPunct="1">
              <a:lnSpc>
                <a:spcPts val="2755"/>
              </a:lnSpc>
              <a:spcBef>
                <a:spcPts val="0"/>
              </a:spcBef>
              <a:spcAft>
                <a:spcPts val="0"/>
              </a:spcAft>
              <a:buClrTx/>
              <a:buSzTx/>
              <a:buFontTx/>
              <a:buNone/>
              <a:tabLst/>
              <a:defRPr/>
            </a:pPr>
            <a:r>
              <a:rPr kumimoji="0" lang="en-US" sz="1899" b="0" i="0" u="none" strike="noStrike" kern="1200" cap="none" spc="94" normalizeH="0" baseline="0" noProof="0">
                <a:ln>
                  <a:noFill/>
                </a:ln>
                <a:solidFill>
                  <a:srgbClr val="000000"/>
                </a:solidFill>
                <a:effectLst/>
                <a:uLnTx/>
                <a:uFillTx/>
                <a:latin typeface="+mj-lt"/>
                <a:ea typeface="+mn-ea"/>
                <a:cs typeface="+mn-cs"/>
              </a:rPr>
              <a:t>Carbon dioxide is concentrated in fossil fuels and released when they are burned for energy.</a:t>
            </a:r>
          </a:p>
        </p:txBody>
      </p:sp>
      <p:sp>
        <p:nvSpPr>
          <p:cNvPr id="19" name="TextBox 19"/>
          <p:cNvSpPr txBox="1"/>
          <p:nvPr/>
        </p:nvSpPr>
        <p:spPr>
          <a:xfrm>
            <a:off x="2187305" y="476748"/>
            <a:ext cx="13913390" cy="961390"/>
          </a:xfrm>
          <a:prstGeom prst="rect">
            <a:avLst/>
          </a:prstGeom>
        </p:spPr>
        <p:txBody>
          <a:bodyPr lIns="0" tIns="0" rIns="0" bIns="0" rtlCol="0" anchor="t">
            <a:spAutoFit/>
          </a:bodyPr>
          <a:lstStyle/>
          <a:p>
            <a:pPr marL="0" marR="0" lvl="0" indent="0" algn="ctr" defTabSz="914400" rtl="0" eaLnBrk="1" fontAlgn="auto" latinLnBrk="0" hangingPunct="1">
              <a:lnSpc>
                <a:spcPts val="7624"/>
              </a:lnSpc>
              <a:spcBef>
                <a:spcPts val="0"/>
              </a:spcBef>
              <a:spcAft>
                <a:spcPts val="0"/>
              </a:spcAft>
              <a:buClrTx/>
              <a:buSzTx/>
              <a:buFontTx/>
              <a:buNone/>
              <a:tabLst/>
              <a:defRPr/>
            </a:pPr>
            <a:r>
              <a:rPr kumimoji="0" lang="en-US" sz="6099" b="0" i="0" u="none" strike="noStrike" kern="1200" cap="none" spc="304" normalizeH="0" baseline="0" noProof="0">
                <a:ln>
                  <a:noFill/>
                </a:ln>
                <a:solidFill>
                  <a:srgbClr val="5271FF"/>
                </a:solidFill>
                <a:effectLst/>
                <a:uLnTx/>
                <a:uFillTx/>
                <a:latin typeface="+mj-lt"/>
                <a:ea typeface="+mn-ea"/>
                <a:cs typeface="+mn-cs"/>
              </a:rPr>
              <a:t>The Creation Of Carbon Dioxide</a:t>
            </a:r>
          </a:p>
        </p:txBody>
      </p:sp>
      <p:sp>
        <p:nvSpPr>
          <p:cNvPr id="20" name="TextBox 20"/>
          <p:cNvSpPr txBox="1"/>
          <p:nvPr/>
        </p:nvSpPr>
        <p:spPr>
          <a:xfrm>
            <a:off x="7531537" y="8075990"/>
            <a:ext cx="3231908" cy="1410835"/>
          </a:xfrm>
          <a:prstGeom prst="rect">
            <a:avLst/>
          </a:prstGeom>
        </p:spPr>
        <p:txBody>
          <a:bodyPr lIns="0" tIns="0" rIns="0" bIns="0" rtlCol="0" anchor="t">
            <a:spAutoFit/>
          </a:bodyPr>
          <a:lstStyle/>
          <a:p>
            <a:pPr marL="0" marR="0" lvl="0" indent="0" algn="ctr" defTabSz="914400" rtl="0" eaLnBrk="1" fontAlgn="auto" latinLnBrk="0" hangingPunct="1">
              <a:lnSpc>
                <a:spcPts val="2755"/>
              </a:lnSpc>
              <a:spcBef>
                <a:spcPts val="0"/>
              </a:spcBef>
              <a:spcAft>
                <a:spcPts val="0"/>
              </a:spcAft>
              <a:buClrTx/>
              <a:buSzTx/>
              <a:buFontTx/>
              <a:buNone/>
              <a:tabLst/>
              <a:defRPr/>
            </a:pPr>
            <a:r>
              <a:rPr kumimoji="0" lang="en-US" sz="1899" b="0" i="0" u="none" strike="noStrike" kern="1200" cap="none" spc="94" normalizeH="0" baseline="0" noProof="0">
                <a:ln>
                  <a:noFill/>
                </a:ln>
                <a:solidFill>
                  <a:srgbClr val="000000"/>
                </a:solidFill>
                <a:effectLst/>
                <a:uLnTx/>
                <a:uFillTx/>
                <a:latin typeface="+mj-lt"/>
                <a:ea typeface="+mn-ea"/>
                <a:cs typeface="+mn-cs"/>
              </a:rPr>
              <a:t>Normally, carbon dioxide is turned back into oxygen by plants and oceanic phytoplankton. </a:t>
            </a:r>
          </a:p>
        </p:txBody>
      </p:sp>
      <p:sp>
        <p:nvSpPr>
          <p:cNvPr id="21" name="TextBox 21"/>
          <p:cNvSpPr txBox="1"/>
          <p:nvPr/>
        </p:nvSpPr>
        <p:spPr>
          <a:xfrm>
            <a:off x="12207202" y="8075990"/>
            <a:ext cx="3896984" cy="1769908"/>
          </a:xfrm>
          <a:prstGeom prst="rect">
            <a:avLst/>
          </a:prstGeom>
        </p:spPr>
        <p:txBody>
          <a:bodyPr lIns="0" tIns="0" rIns="0" bIns="0" rtlCol="0" anchor="t">
            <a:spAutoFit/>
          </a:bodyPr>
          <a:lstStyle/>
          <a:p>
            <a:pPr marL="0" marR="0" lvl="0" indent="0" algn="ctr" defTabSz="914400" rtl="0" eaLnBrk="1" fontAlgn="auto" latinLnBrk="0" hangingPunct="1">
              <a:lnSpc>
                <a:spcPts val="2755"/>
              </a:lnSpc>
              <a:spcBef>
                <a:spcPts val="0"/>
              </a:spcBef>
              <a:spcAft>
                <a:spcPts val="0"/>
              </a:spcAft>
              <a:buClrTx/>
              <a:buSzTx/>
              <a:buFontTx/>
              <a:buNone/>
              <a:tabLst/>
              <a:defRPr/>
            </a:pPr>
            <a:r>
              <a:rPr kumimoji="0" lang="en-US" sz="1899" b="0" i="0" u="none" strike="noStrike" kern="1200" cap="none" spc="94" normalizeH="0" baseline="0" noProof="0">
                <a:ln>
                  <a:noFill/>
                </a:ln>
                <a:solidFill>
                  <a:srgbClr val="000000"/>
                </a:solidFill>
                <a:effectLst/>
                <a:uLnTx/>
                <a:uFillTx/>
                <a:latin typeface="+mj-lt"/>
                <a:ea typeface="+mn-ea"/>
                <a:cs typeface="+mn-cs"/>
              </a:rPr>
              <a:t>When there is too much carbon dioxide for the earth to transform, it builds up in the atmosphere. There it enhances the earth’s ability to retain heat.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0700"/>
    </mc:Choice>
    <mc:Fallback xmlns="">
      <p:transition spd="slow" advTm="407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4"/>
          <a:srcRect t="18" b="24541"/>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3277996" y="0"/>
            <a:ext cx="11732007" cy="10287000"/>
          </a:xfrm>
          <a:prstGeom prst="rect">
            <a:avLst/>
          </a:prstGeom>
          <a:solidFill>
            <a:srgbClr val="5271FF"/>
          </a:solidFill>
        </p:spPr>
        <p:txBody>
          <a:bodyPr/>
          <a:lstStyle/>
          <a:p>
            <a:endParaRPr lang="en-US"/>
          </a:p>
        </p:txBody>
      </p:sp>
      <p:sp>
        <p:nvSpPr>
          <p:cNvPr id="3" name="AutoShape 3"/>
          <p:cNvSpPr/>
          <p:nvPr/>
        </p:nvSpPr>
        <p:spPr>
          <a:xfrm>
            <a:off x="5184978" y="4848571"/>
            <a:ext cx="7918045" cy="87376"/>
          </a:xfrm>
          <a:prstGeom prst="rect">
            <a:avLst/>
          </a:prstGeom>
          <a:solidFill>
            <a:srgbClr val="FFCC37"/>
          </a:solidFill>
        </p:spPr>
        <p:txBody>
          <a:bodyPr/>
          <a:lstStyle/>
          <a:p>
            <a:endParaRPr lang="en-US"/>
          </a:p>
        </p:txBody>
      </p:sp>
      <p:sp>
        <p:nvSpPr>
          <p:cNvPr id="4" name="TextBox 4"/>
          <p:cNvSpPr txBox="1"/>
          <p:nvPr/>
        </p:nvSpPr>
        <p:spPr>
          <a:xfrm>
            <a:off x="4704012" y="5346600"/>
            <a:ext cx="8879975" cy="3248582"/>
          </a:xfrm>
          <a:prstGeom prst="rect">
            <a:avLst/>
          </a:prstGeom>
        </p:spPr>
        <p:txBody>
          <a:bodyPr lIns="0" tIns="0" rIns="0" bIns="0" rtlCol="0" anchor="t">
            <a:spAutoFit/>
          </a:bodyPr>
          <a:lstStyle/>
          <a:p>
            <a:pPr marL="496571" marR="0" lvl="1" indent="-248285" algn="l" defTabSz="914400" rtl="0" eaLnBrk="1" fontAlgn="auto" latinLnBrk="0" hangingPunct="1">
              <a:lnSpc>
                <a:spcPts val="4278"/>
              </a:lnSpc>
              <a:spcBef>
                <a:spcPts val="0"/>
              </a:spcBef>
              <a:spcAft>
                <a:spcPts val="0"/>
              </a:spcAft>
              <a:buClrTx/>
              <a:buSzTx/>
              <a:buFont typeface="Arial"/>
              <a:buChar char="•"/>
              <a:tabLst/>
              <a:defRPr/>
            </a:pPr>
            <a:r>
              <a:rPr kumimoji="0" lang="en-US" sz="2300" b="0" i="0" u="none" strike="noStrike" kern="1200" cap="none" spc="115" normalizeH="0" baseline="0" noProof="0" dirty="0">
                <a:ln>
                  <a:noFill/>
                </a:ln>
                <a:solidFill>
                  <a:srgbClr val="FFFDF5"/>
                </a:solidFill>
                <a:effectLst/>
                <a:uLnTx/>
                <a:uFillTx/>
                <a:latin typeface="+mj-lt"/>
                <a:ea typeface="+mn-ea"/>
                <a:cs typeface="+mn-cs"/>
              </a:rPr>
              <a:t>Mo</a:t>
            </a:r>
            <a:r>
              <a:rPr kumimoji="0" lang="en-US" sz="2300" b="0" i="0" u="none" strike="noStrike" kern="1200" cap="none" spc="114" normalizeH="0" baseline="0" noProof="0" dirty="0">
                <a:ln>
                  <a:noFill/>
                </a:ln>
                <a:solidFill>
                  <a:srgbClr val="FFFDF5"/>
                </a:solidFill>
                <a:effectLst/>
                <a:uLnTx/>
                <a:uFillTx/>
                <a:latin typeface="+mj-lt"/>
                <a:ea typeface="+mn-ea"/>
                <a:cs typeface="+mn-cs"/>
              </a:rPr>
              <a:t>re than half of current carbon dioxide emissions are from electricity production and the transportation sector. </a:t>
            </a:r>
          </a:p>
          <a:p>
            <a:pPr marL="0" marR="0" lvl="0" indent="0" algn="l" defTabSz="914400" rtl="0" eaLnBrk="1" fontAlgn="auto" latinLnBrk="0" hangingPunct="1">
              <a:lnSpc>
                <a:spcPts val="4278"/>
              </a:lnSpc>
              <a:spcBef>
                <a:spcPts val="0"/>
              </a:spcBef>
              <a:spcAft>
                <a:spcPts val="0"/>
              </a:spcAft>
              <a:buClrTx/>
              <a:buSzTx/>
              <a:buFontTx/>
              <a:buNone/>
              <a:tabLst/>
              <a:defRPr/>
            </a:pPr>
            <a:endParaRPr kumimoji="0" lang="en-US" sz="2300" b="0" i="0" u="none" strike="noStrike" kern="1200" cap="none" spc="114" normalizeH="0" baseline="0" noProof="0" dirty="0">
              <a:ln>
                <a:noFill/>
              </a:ln>
              <a:solidFill>
                <a:srgbClr val="FFFDF5"/>
              </a:solidFill>
              <a:effectLst/>
              <a:uLnTx/>
              <a:uFillTx/>
              <a:latin typeface="+mj-lt"/>
              <a:ea typeface="+mn-ea"/>
              <a:cs typeface="+mn-cs"/>
            </a:endParaRPr>
          </a:p>
          <a:p>
            <a:pPr marL="0" marR="0" lvl="0" indent="0" algn="l" defTabSz="914400" rtl="0" eaLnBrk="1" fontAlgn="auto" latinLnBrk="0" hangingPunct="1">
              <a:lnSpc>
                <a:spcPts val="4278"/>
              </a:lnSpc>
              <a:spcBef>
                <a:spcPts val="0"/>
              </a:spcBef>
              <a:spcAft>
                <a:spcPts val="0"/>
              </a:spcAft>
              <a:buClrTx/>
              <a:buSzTx/>
              <a:buFontTx/>
              <a:buNone/>
              <a:tabLst/>
              <a:defRPr/>
            </a:pPr>
            <a:endParaRPr kumimoji="0" lang="en-US" sz="2300" b="0" i="0" u="none" strike="noStrike" kern="1200" cap="none" spc="114" normalizeH="0" baseline="0" noProof="0" dirty="0">
              <a:ln>
                <a:noFill/>
              </a:ln>
              <a:solidFill>
                <a:srgbClr val="FFFDF5"/>
              </a:solidFill>
              <a:effectLst/>
              <a:uLnTx/>
              <a:uFillTx/>
              <a:latin typeface="+mj-lt"/>
              <a:ea typeface="+mn-ea"/>
              <a:cs typeface="+mn-cs"/>
            </a:endParaRPr>
          </a:p>
          <a:p>
            <a:pPr marL="496570" marR="0" lvl="1" indent="-248285" algn="l" defTabSz="914400" rtl="0" eaLnBrk="1" fontAlgn="auto" latinLnBrk="0" hangingPunct="1">
              <a:lnSpc>
                <a:spcPts val="4278"/>
              </a:lnSpc>
              <a:spcBef>
                <a:spcPts val="0"/>
              </a:spcBef>
              <a:spcAft>
                <a:spcPts val="0"/>
              </a:spcAft>
              <a:buClrTx/>
              <a:buSzTx/>
              <a:buFont typeface="Arial"/>
              <a:buChar char="•"/>
              <a:tabLst/>
              <a:defRPr/>
            </a:pPr>
            <a:r>
              <a:rPr kumimoji="0" lang="en-US" sz="2300" b="0" i="0" u="none" strike="noStrike" kern="1200" cap="none" spc="115" normalizeH="0" baseline="0" noProof="0" dirty="0">
                <a:ln>
                  <a:noFill/>
                </a:ln>
                <a:solidFill>
                  <a:srgbClr val="FFFDF5"/>
                </a:solidFill>
                <a:effectLst/>
                <a:uLnTx/>
                <a:uFillTx/>
                <a:latin typeface="+mj-lt"/>
                <a:ea typeface="+mn-ea"/>
                <a:cs typeface="+mn-cs"/>
              </a:rPr>
              <a:t>Heat retention due to greenhouse gasses is known as global warming.</a:t>
            </a:r>
          </a:p>
        </p:txBody>
      </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777930" y="6500482"/>
            <a:ext cx="1043702" cy="461838"/>
          </a:xfrm>
          <a:prstGeom prst="rect">
            <a:avLst/>
          </a:prstGeom>
        </p:spPr>
      </p:pic>
      <p:sp>
        <p:nvSpPr>
          <p:cNvPr id="6" name="TextBox 6"/>
          <p:cNvSpPr txBox="1"/>
          <p:nvPr/>
        </p:nvSpPr>
        <p:spPr>
          <a:xfrm>
            <a:off x="4510890" y="2066001"/>
            <a:ext cx="9266220" cy="1353820"/>
          </a:xfrm>
          <a:prstGeom prst="rect">
            <a:avLst/>
          </a:prstGeom>
        </p:spPr>
        <p:txBody>
          <a:bodyPr lIns="0" tIns="0" rIns="0" bIns="0" rtlCol="0" anchor="t">
            <a:spAutoFit/>
          </a:bodyPr>
          <a:lstStyle/>
          <a:p>
            <a:pPr marL="0" marR="0" lvl="0" indent="0" algn="ctr" defTabSz="914400" rtl="0" eaLnBrk="1" fontAlgn="auto" latinLnBrk="0" hangingPunct="1">
              <a:lnSpc>
                <a:spcPts val="10580"/>
              </a:lnSpc>
              <a:spcBef>
                <a:spcPts val="0"/>
              </a:spcBef>
              <a:spcAft>
                <a:spcPts val="0"/>
              </a:spcAft>
              <a:buClrTx/>
              <a:buSzTx/>
              <a:buFontTx/>
              <a:buNone/>
              <a:tabLst/>
              <a:defRPr/>
            </a:pPr>
            <a:r>
              <a:rPr kumimoji="0" lang="en-US" sz="9200" b="0" i="0" u="none" strike="noStrike" kern="1200" cap="none" spc="92" normalizeH="0" baseline="0" noProof="0">
                <a:ln>
                  <a:noFill/>
                </a:ln>
                <a:solidFill>
                  <a:srgbClr val="FFCC37"/>
                </a:solidFill>
                <a:effectLst/>
                <a:uLnTx/>
                <a:uFillTx/>
                <a:latin typeface="+mj-lt"/>
                <a:ea typeface="+mn-ea"/>
                <a:cs typeface="+mn-cs"/>
              </a:rPr>
              <a:t>80%</a:t>
            </a:r>
          </a:p>
        </p:txBody>
      </p:sp>
      <p:sp>
        <p:nvSpPr>
          <p:cNvPr id="7" name="TextBox 7"/>
          <p:cNvSpPr txBox="1"/>
          <p:nvPr/>
        </p:nvSpPr>
        <p:spPr>
          <a:xfrm>
            <a:off x="4570662" y="1088101"/>
            <a:ext cx="9146675" cy="565150"/>
          </a:xfrm>
          <a:prstGeom prst="rect">
            <a:avLst/>
          </a:prstGeom>
        </p:spPr>
        <p:txBody>
          <a:bodyPr lIns="0" tIns="0" rIns="0" bIns="0" rtlCol="0" anchor="t">
            <a:spAutoFit/>
          </a:bodyPr>
          <a:lstStyle/>
          <a:p>
            <a:pPr marL="0" marR="0" lvl="0" indent="0" algn="ctr" defTabSz="914400" rtl="0" eaLnBrk="1" fontAlgn="auto" latinLnBrk="0" hangingPunct="1">
              <a:lnSpc>
                <a:spcPts val="4549"/>
              </a:lnSpc>
              <a:spcBef>
                <a:spcPts val="0"/>
              </a:spcBef>
              <a:spcAft>
                <a:spcPts val="0"/>
              </a:spcAft>
              <a:buClrTx/>
              <a:buSzTx/>
              <a:buFontTx/>
              <a:buNone/>
              <a:tabLst/>
              <a:defRPr/>
            </a:pPr>
            <a:r>
              <a:rPr kumimoji="0" lang="en-US" sz="3499" b="0" i="0" u="none" strike="noStrike" kern="1200" cap="none" spc="174" normalizeH="0" baseline="0" noProof="0">
                <a:ln>
                  <a:noFill/>
                </a:ln>
                <a:solidFill>
                  <a:srgbClr val="FFFDF5"/>
                </a:solidFill>
                <a:effectLst/>
                <a:uLnTx/>
                <a:uFillTx/>
                <a:latin typeface="+mj-lt"/>
                <a:ea typeface="+mn-ea"/>
                <a:cs typeface="+mn-cs"/>
              </a:rPr>
              <a:t>CARBON DIOXIDE MAKES UP </a:t>
            </a:r>
          </a:p>
        </p:txBody>
      </p:sp>
      <p:sp>
        <p:nvSpPr>
          <p:cNvPr id="8" name="TextBox 8"/>
          <p:cNvSpPr txBox="1"/>
          <p:nvPr/>
        </p:nvSpPr>
        <p:spPr>
          <a:xfrm>
            <a:off x="4570662" y="3639213"/>
            <a:ext cx="9146675" cy="551241"/>
          </a:xfrm>
          <a:prstGeom prst="rect">
            <a:avLst/>
          </a:prstGeom>
        </p:spPr>
        <p:txBody>
          <a:bodyPr lIns="0" tIns="0" rIns="0" bIns="0" rtlCol="0" anchor="t">
            <a:spAutoFit/>
          </a:bodyPr>
          <a:lstStyle/>
          <a:p>
            <a:pPr marL="0" marR="0" lvl="0" indent="0" algn="ctr" defTabSz="914400" rtl="0" eaLnBrk="1" fontAlgn="auto" latinLnBrk="0" hangingPunct="1">
              <a:lnSpc>
                <a:spcPts val="4549"/>
              </a:lnSpc>
              <a:spcBef>
                <a:spcPts val="0"/>
              </a:spcBef>
              <a:spcAft>
                <a:spcPts val="0"/>
              </a:spcAft>
              <a:buClrTx/>
              <a:buSzTx/>
              <a:buFontTx/>
              <a:buNone/>
              <a:tabLst/>
              <a:defRPr/>
            </a:pPr>
            <a:r>
              <a:rPr kumimoji="0" lang="en-US" sz="3499" b="0" i="0" u="none" strike="noStrike" kern="1200" cap="none" spc="174" normalizeH="0" baseline="0" noProof="0" dirty="0">
                <a:ln>
                  <a:noFill/>
                </a:ln>
                <a:solidFill>
                  <a:srgbClr val="FFFDF5"/>
                </a:solidFill>
                <a:effectLst/>
                <a:uLnTx/>
                <a:uFillTx/>
                <a:latin typeface="+mj-lt"/>
                <a:ea typeface="+mn-ea"/>
                <a:cs typeface="+mn-cs"/>
              </a:rPr>
              <a:t>OF GREEN HOUSE GASES</a:t>
            </a:r>
          </a:p>
        </p:txBody>
      </p:sp>
      <p:sp>
        <p:nvSpPr>
          <p:cNvPr id="9" name="AutoShape 9"/>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10" name="AutoShape 10"/>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grpSp>
        <p:nvGrpSpPr>
          <p:cNvPr id="11" name="Group 10">
            <a:extLst>
              <a:ext uri="{FF2B5EF4-FFF2-40B4-BE49-F238E27FC236}">
                <a16:creationId xmlns:a16="http://schemas.microsoft.com/office/drawing/2014/main" id="{66A86981-9629-8C48-8985-C5A70226AEEB}"/>
              </a:ext>
            </a:extLst>
          </p:cNvPr>
          <p:cNvGrpSpPr/>
          <p:nvPr/>
        </p:nvGrpSpPr>
        <p:grpSpPr>
          <a:xfrm>
            <a:off x="-17126" y="9059064"/>
            <a:ext cx="1300765" cy="1197970"/>
            <a:chOff x="11088984" y="3424485"/>
            <a:chExt cx="5241672" cy="3438029"/>
          </a:xfrm>
        </p:grpSpPr>
        <p:pic>
          <p:nvPicPr>
            <p:cNvPr id="12" name="Picture 10">
              <a:extLst>
                <a:ext uri="{FF2B5EF4-FFF2-40B4-BE49-F238E27FC236}">
                  <a16:creationId xmlns:a16="http://schemas.microsoft.com/office/drawing/2014/main" id="{7B908AB8-7BD5-8945-9E1E-B0960FCA1E5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764685" y="3424485"/>
              <a:ext cx="3890274" cy="3438029"/>
            </a:xfrm>
            <a:prstGeom prst="rect">
              <a:avLst/>
            </a:prstGeom>
          </p:spPr>
        </p:pic>
        <p:sp>
          <p:nvSpPr>
            <p:cNvPr id="13" name="TextBox 15">
              <a:extLst>
                <a:ext uri="{FF2B5EF4-FFF2-40B4-BE49-F238E27FC236}">
                  <a16:creationId xmlns:a16="http://schemas.microsoft.com/office/drawing/2014/main" id="{E419A71C-0090-B747-90A2-C92F53CDE552}"/>
                </a:ext>
              </a:extLst>
            </p:cNvPr>
            <p:cNvSpPr txBox="1"/>
            <p:nvPr/>
          </p:nvSpPr>
          <p:spPr>
            <a:xfrm rot="21236252">
              <a:off x="11088984" y="3795976"/>
              <a:ext cx="5241672" cy="1514828"/>
            </a:xfrm>
            <a:prstGeom prst="rect">
              <a:avLst/>
            </a:prstGeom>
          </p:spPr>
          <p:txBody>
            <a:bodyPr wrap="square" lIns="0" tIns="0" rIns="0" bIns="0" rtlCol="0" anchor="t">
              <a:spAutoFit/>
            </a:bodyPr>
            <a:lstStyle/>
            <a:p>
              <a:pPr marL="0" marR="0" lvl="0" indent="0" algn="ctr" defTabSz="914400" rtl="0" eaLnBrk="1" fontAlgn="auto" latinLnBrk="0" hangingPunct="1">
                <a:lnSpc>
                  <a:spcPts val="5199"/>
                </a:lnSpc>
                <a:spcBef>
                  <a:spcPts val="0"/>
                </a:spcBef>
                <a:spcAft>
                  <a:spcPts val="0"/>
                </a:spcAft>
                <a:buClrTx/>
                <a:buSzTx/>
                <a:buFontTx/>
                <a:buNone/>
                <a:tabLst/>
                <a:defRPr/>
              </a:pPr>
              <a:r>
                <a:rPr kumimoji="0" lang="en-US" sz="900" b="0" i="0" u="none" strike="noStrike" kern="1200" cap="none" spc="199" normalizeH="0" baseline="0" noProof="0" dirty="0">
                  <a:ln>
                    <a:noFill/>
                  </a:ln>
                  <a:solidFill>
                    <a:srgbClr val="FFFDF5"/>
                  </a:solidFill>
                  <a:effectLst/>
                  <a:uLnTx/>
                  <a:uFillTx/>
                  <a:latin typeface="+mj-lt"/>
                  <a:ea typeface="+mn-ea"/>
                  <a:cs typeface="+mn-cs"/>
                </a:rPr>
                <a:t>PRIMARY</a:t>
              </a: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0997"/>
    </mc:Choice>
    <mc:Fallback xmlns="">
      <p:transition spd="slow" advTm="60997"/>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sp>
        <p:nvSpPr>
          <p:cNvPr id="2" name="AutoShape 2"/>
          <p:cNvSpPr/>
          <p:nvPr/>
        </p:nvSpPr>
        <p:spPr>
          <a:xfrm>
            <a:off x="9052046" y="-36487"/>
            <a:ext cx="9613557" cy="10323487"/>
          </a:xfrm>
          <a:prstGeom prst="rect">
            <a:avLst/>
          </a:prstGeom>
          <a:solidFill>
            <a:srgbClr val="FFCC37"/>
          </a:solidFill>
        </p:spPr>
        <p:txBody>
          <a:bodyPr/>
          <a:lstStyle/>
          <a:p>
            <a:endParaRPr lang="en-US"/>
          </a:p>
        </p:txBody>
      </p:sp>
      <p:pic>
        <p:nvPicPr>
          <p:cNvPr id="3" name="Picture 3"/>
          <p:cNvPicPr>
            <a:picLocks noChangeAspect="1"/>
          </p:cNvPicPr>
          <p:nvPr/>
        </p:nvPicPr>
        <p:blipFill>
          <a:blip r:embed="rId4">
            <a:alphaModFix amt="31999"/>
          </a:blip>
          <a:srcRect l="10000" r="10000"/>
          <a:stretch>
            <a:fillRect/>
          </a:stretch>
        </p:blipFill>
        <p:spPr>
          <a:xfrm>
            <a:off x="9052046" y="0"/>
            <a:ext cx="9613557" cy="10287000"/>
          </a:xfrm>
          <a:prstGeom prst="rect">
            <a:avLst/>
          </a:prstGeom>
        </p:spPr>
      </p:pic>
      <p:sp>
        <p:nvSpPr>
          <p:cNvPr id="4" name="AutoShape 4"/>
          <p:cNvSpPr/>
          <p:nvPr/>
        </p:nvSpPr>
        <p:spPr>
          <a:xfrm>
            <a:off x="13709822" y="8875649"/>
            <a:ext cx="4974831" cy="45719"/>
          </a:xfrm>
          <a:prstGeom prst="rect">
            <a:avLst/>
          </a:prstGeom>
          <a:solidFill>
            <a:srgbClr val="FFFDF5"/>
          </a:solidFill>
        </p:spPr>
        <p:txBody>
          <a:bodyPr/>
          <a:lstStyle/>
          <a:p>
            <a:endParaRPr lang="en-US"/>
          </a:p>
        </p:txBody>
      </p:sp>
      <p:pic>
        <p:nvPicPr>
          <p:cNvPr id="5" name="Picture 5"/>
          <p:cNvPicPr>
            <a:picLocks noChangeAspect="1"/>
          </p:cNvPicPr>
          <p:nvPr/>
        </p:nvPicPr>
        <p:blipFill>
          <a:blip r:embed="rId5">
            <a:alphaModFix amt="31000"/>
          </a:blip>
          <a:srcRect l="13554" r="13554"/>
          <a:stretch>
            <a:fillRect/>
          </a:stretch>
        </p:blipFill>
        <p:spPr>
          <a:xfrm>
            <a:off x="-17126" y="0"/>
            <a:ext cx="9050122" cy="10323487"/>
          </a:xfrm>
          <a:prstGeom prst="rect">
            <a:avLst/>
          </a:prstGeom>
        </p:spPr>
      </p:pic>
      <p:sp>
        <p:nvSpPr>
          <p:cNvPr id="6" name="AutoShape 6"/>
          <p:cNvSpPr/>
          <p:nvPr/>
        </p:nvSpPr>
        <p:spPr>
          <a:xfrm>
            <a:off x="-17126" y="1451356"/>
            <a:ext cx="4570591" cy="45719"/>
          </a:xfrm>
          <a:prstGeom prst="rect">
            <a:avLst/>
          </a:prstGeom>
          <a:solidFill>
            <a:srgbClr val="FFFDF5"/>
          </a:solidFill>
        </p:spPr>
        <p:txBody>
          <a:bodyPr/>
          <a:lstStyle/>
          <a:p>
            <a:endParaRPr lang="en-US"/>
          </a:p>
        </p:txBody>
      </p:sp>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7543978" y="3674956"/>
            <a:ext cx="2978037" cy="2937089"/>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90182" y="8875649"/>
            <a:ext cx="1726565" cy="1327297"/>
          </a:xfrm>
          <a:prstGeom prst="rect">
            <a:avLst/>
          </a:prstGeom>
        </p:spPr>
      </p:pic>
      <p:sp>
        <p:nvSpPr>
          <p:cNvPr id="9" name="TextBox 9"/>
          <p:cNvSpPr txBox="1"/>
          <p:nvPr/>
        </p:nvSpPr>
        <p:spPr>
          <a:xfrm>
            <a:off x="895546" y="2396990"/>
            <a:ext cx="7315838" cy="5851525"/>
          </a:xfrm>
          <a:prstGeom prst="rect">
            <a:avLst/>
          </a:prstGeom>
        </p:spPr>
        <p:txBody>
          <a:bodyPr lIns="0" tIns="0" rIns="0" bIns="0" rtlCol="0" anchor="t">
            <a:spAutoFit/>
          </a:bodyPr>
          <a:lstStyle/>
          <a:p>
            <a:pPr marL="0" marR="0" lvl="0" indent="0" algn="ctr" defTabSz="914400" rtl="0" eaLnBrk="1" fontAlgn="auto" latinLnBrk="0" hangingPunct="1">
              <a:lnSpc>
                <a:spcPts val="3335"/>
              </a:lnSpc>
              <a:spcBef>
                <a:spcPts val="0"/>
              </a:spcBef>
              <a:spcAft>
                <a:spcPts val="0"/>
              </a:spcAft>
              <a:buClrTx/>
              <a:buSzTx/>
              <a:buFontTx/>
              <a:buNone/>
              <a:tabLst/>
              <a:defRPr/>
            </a:pPr>
            <a:r>
              <a:rPr kumimoji="0" lang="en-US" sz="2300" b="0" i="0" u="none" strike="noStrike" kern="1200" cap="none" spc="115" normalizeH="0" baseline="0" noProof="0">
                <a:ln>
                  <a:noFill/>
                </a:ln>
                <a:solidFill>
                  <a:srgbClr val="FFFDF5"/>
                </a:solidFill>
                <a:effectLst/>
                <a:uLnTx/>
                <a:uFillTx/>
                <a:latin typeface="Quicksand Bold"/>
                <a:ea typeface="+mn-ea"/>
                <a:cs typeface="+mn-cs"/>
              </a:rPr>
              <a:t>Pollutes the environment.</a:t>
            </a:r>
          </a:p>
          <a:p>
            <a:pPr marL="0" marR="0" lvl="0" indent="0" algn="ctr" defTabSz="914400" rtl="0" eaLnBrk="1" fontAlgn="auto" latinLnBrk="0" hangingPunct="1">
              <a:lnSpc>
                <a:spcPts val="3335"/>
              </a:lnSpc>
              <a:spcBef>
                <a:spcPts val="0"/>
              </a:spcBef>
              <a:spcAft>
                <a:spcPts val="0"/>
              </a:spcAft>
              <a:buClrTx/>
              <a:buSzTx/>
              <a:buFontTx/>
              <a:buNone/>
              <a:tabLst/>
              <a:defRPr/>
            </a:pPr>
            <a:endParaRPr kumimoji="0" lang="en-US" sz="2300" b="0" i="0" u="none" strike="noStrike" kern="1200" cap="none" spc="115" normalizeH="0" baseline="0" noProof="0">
              <a:ln>
                <a:noFill/>
              </a:ln>
              <a:solidFill>
                <a:srgbClr val="FFFDF5"/>
              </a:solidFill>
              <a:effectLst/>
              <a:uLnTx/>
              <a:uFillTx/>
              <a:latin typeface="Quicksand Bold"/>
              <a:ea typeface="+mn-ea"/>
              <a:cs typeface="+mn-cs"/>
            </a:endParaRPr>
          </a:p>
          <a:p>
            <a:pPr marL="0" marR="0" lvl="0" indent="0" algn="ctr" defTabSz="914400" rtl="0" eaLnBrk="1" fontAlgn="auto" latinLnBrk="0" hangingPunct="1">
              <a:lnSpc>
                <a:spcPts val="3335"/>
              </a:lnSpc>
              <a:spcBef>
                <a:spcPts val="0"/>
              </a:spcBef>
              <a:spcAft>
                <a:spcPts val="0"/>
              </a:spcAft>
              <a:buClrTx/>
              <a:buSzTx/>
              <a:buFontTx/>
              <a:buNone/>
              <a:tabLst/>
              <a:defRPr/>
            </a:pPr>
            <a:endParaRPr kumimoji="0" lang="en-US" sz="2300" b="0" i="0" u="none" strike="noStrike" kern="1200" cap="none" spc="115" normalizeH="0" baseline="0" noProof="0">
              <a:ln>
                <a:noFill/>
              </a:ln>
              <a:solidFill>
                <a:srgbClr val="FFFDF5"/>
              </a:solidFill>
              <a:effectLst/>
              <a:uLnTx/>
              <a:uFillTx/>
              <a:latin typeface="Quicksand Bold"/>
              <a:ea typeface="+mn-ea"/>
              <a:cs typeface="+mn-cs"/>
            </a:endParaRPr>
          </a:p>
          <a:p>
            <a:pPr marL="0" marR="0" lvl="0" indent="0" algn="ctr" defTabSz="914400" rtl="0" eaLnBrk="1" fontAlgn="auto" latinLnBrk="0" hangingPunct="1">
              <a:lnSpc>
                <a:spcPts val="3335"/>
              </a:lnSpc>
              <a:spcBef>
                <a:spcPts val="0"/>
              </a:spcBef>
              <a:spcAft>
                <a:spcPts val="0"/>
              </a:spcAft>
              <a:buClrTx/>
              <a:buSzTx/>
              <a:buFontTx/>
              <a:buNone/>
              <a:tabLst/>
              <a:defRPr/>
            </a:pPr>
            <a:endParaRPr kumimoji="0" lang="en-US" sz="2300" b="0" i="0" u="none" strike="noStrike" kern="1200" cap="none" spc="115" normalizeH="0" baseline="0" noProof="0">
              <a:ln>
                <a:noFill/>
              </a:ln>
              <a:solidFill>
                <a:srgbClr val="FFFDF5"/>
              </a:solidFill>
              <a:effectLst/>
              <a:uLnTx/>
              <a:uFillTx/>
              <a:latin typeface="Quicksand Bold"/>
              <a:ea typeface="+mn-ea"/>
              <a:cs typeface="+mn-cs"/>
            </a:endParaRPr>
          </a:p>
          <a:p>
            <a:pPr marL="0" marR="0" lvl="0" indent="0" algn="ctr" defTabSz="914400" rtl="0" eaLnBrk="1" fontAlgn="auto" latinLnBrk="0" hangingPunct="1">
              <a:lnSpc>
                <a:spcPts val="3335"/>
              </a:lnSpc>
              <a:spcBef>
                <a:spcPts val="0"/>
              </a:spcBef>
              <a:spcAft>
                <a:spcPts val="0"/>
              </a:spcAft>
              <a:buClrTx/>
              <a:buSzTx/>
              <a:buFontTx/>
              <a:buNone/>
              <a:tabLst/>
              <a:defRPr/>
            </a:pPr>
            <a:endParaRPr kumimoji="0" lang="en-US" sz="2300" b="0" i="0" u="none" strike="noStrike" kern="1200" cap="none" spc="115" normalizeH="0" baseline="0" noProof="0">
              <a:ln>
                <a:noFill/>
              </a:ln>
              <a:solidFill>
                <a:srgbClr val="FFFDF5"/>
              </a:solidFill>
              <a:effectLst/>
              <a:uLnTx/>
              <a:uFillTx/>
              <a:latin typeface="Quicksand Bold"/>
              <a:ea typeface="+mn-ea"/>
              <a:cs typeface="+mn-cs"/>
            </a:endParaRPr>
          </a:p>
          <a:p>
            <a:pPr marL="0" marR="0" lvl="0" indent="0" algn="ctr" defTabSz="914400" rtl="0" eaLnBrk="1" fontAlgn="auto" latinLnBrk="0" hangingPunct="1">
              <a:lnSpc>
                <a:spcPts val="3335"/>
              </a:lnSpc>
              <a:spcBef>
                <a:spcPts val="0"/>
              </a:spcBef>
              <a:spcAft>
                <a:spcPts val="0"/>
              </a:spcAft>
              <a:buClrTx/>
              <a:buSzTx/>
              <a:buFontTx/>
              <a:buNone/>
              <a:tabLst/>
              <a:defRPr/>
            </a:pPr>
            <a:endParaRPr kumimoji="0" lang="en-US" sz="2300" b="0" i="0" u="none" strike="noStrike" kern="1200" cap="none" spc="115" normalizeH="0" baseline="0" noProof="0">
              <a:ln>
                <a:noFill/>
              </a:ln>
              <a:solidFill>
                <a:srgbClr val="FFFDF5"/>
              </a:solidFill>
              <a:effectLst/>
              <a:uLnTx/>
              <a:uFillTx/>
              <a:latin typeface="Quicksand Bold"/>
              <a:ea typeface="+mn-ea"/>
              <a:cs typeface="+mn-cs"/>
            </a:endParaRPr>
          </a:p>
          <a:p>
            <a:pPr marL="0" marR="0" lvl="0" indent="0" algn="ctr" defTabSz="914400" rtl="0" eaLnBrk="1" fontAlgn="auto" latinLnBrk="0" hangingPunct="1">
              <a:lnSpc>
                <a:spcPts val="3335"/>
              </a:lnSpc>
              <a:spcBef>
                <a:spcPts val="0"/>
              </a:spcBef>
              <a:spcAft>
                <a:spcPts val="0"/>
              </a:spcAft>
              <a:buClrTx/>
              <a:buSzTx/>
              <a:buFontTx/>
              <a:buNone/>
              <a:tabLst/>
              <a:defRPr/>
            </a:pPr>
            <a:r>
              <a:rPr kumimoji="0" lang="en-US" sz="2300" b="0" i="0" u="none" strike="noStrike" kern="1200" cap="none" spc="115" normalizeH="0" baseline="0" noProof="0">
                <a:ln>
                  <a:noFill/>
                </a:ln>
                <a:solidFill>
                  <a:srgbClr val="FFFDF5"/>
                </a:solidFill>
                <a:effectLst/>
                <a:uLnTx/>
                <a:uFillTx/>
                <a:latin typeface="Quicksand Bold"/>
                <a:ea typeface="+mn-ea"/>
                <a:cs typeface="+mn-cs"/>
              </a:rPr>
              <a:t>Drops the value of housing nearby.</a:t>
            </a:r>
          </a:p>
          <a:p>
            <a:pPr marL="0" marR="0" lvl="0" indent="0" algn="ctr" defTabSz="914400" rtl="0" eaLnBrk="1" fontAlgn="auto" latinLnBrk="0" hangingPunct="1">
              <a:lnSpc>
                <a:spcPts val="3335"/>
              </a:lnSpc>
              <a:spcBef>
                <a:spcPts val="0"/>
              </a:spcBef>
              <a:spcAft>
                <a:spcPts val="0"/>
              </a:spcAft>
              <a:buClrTx/>
              <a:buSzTx/>
              <a:buFontTx/>
              <a:buNone/>
              <a:tabLst/>
              <a:defRPr/>
            </a:pPr>
            <a:endParaRPr kumimoji="0" lang="en-US" sz="2300" b="0" i="0" u="none" strike="noStrike" kern="1200" cap="none" spc="115" normalizeH="0" baseline="0" noProof="0">
              <a:ln>
                <a:noFill/>
              </a:ln>
              <a:solidFill>
                <a:srgbClr val="FFFDF5"/>
              </a:solidFill>
              <a:effectLst/>
              <a:uLnTx/>
              <a:uFillTx/>
              <a:latin typeface="Quicksand Bold"/>
              <a:ea typeface="+mn-ea"/>
              <a:cs typeface="+mn-cs"/>
            </a:endParaRPr>
          </a:p>
          <a:p>
            <a:pPr marL="0" marR="0" lvl="0" indent="0" algn="ctr" defTabSz="914400" rtl="0" eaLnBrk="1" fontAlgn="auto" latinLnBrk="0" hangingPunct="1">
              <a:lnSpc>
                <a:spcPts val="3335"/>
              </a:lnSpc>
              <a:spcBef>
                <a:spcPts val="0"/>
              </a:spcBef>
              <a:spcAft>
                <a:spcPts val="0"/>
              </a:spcAft>
              <a:buClrTx/>
              <a:buSzTx/>
              <a:buFontTx/>
              <a:buNone/>
              <a:tabLst/>
              <a:defRPr/>
            </a:pPr>
            <a:endParaRPr kumimoji="0" lang="en-US" sz="2300" b="0" i="0" u="none" strike="noStrike" kern="1200" cap="none" spc="115" normalizeH="0" baseline="0" noProof="0">
              <a:ln>
                <a:noFill/>
              </a:ln>
              <a:solidFill>
                <a:srgbClr val="FFFDF5"/>
              </a:solidFill>
              <a:effectLst/>
              <a:uLnTx/>
              <a:uFillTx/>
              <a:latin typeface="Quicksand Bold"/>
              <a:ea typeface="+mn-ea"/>
              <a:cs typeface="+mn-cs"/>
            </a:endParaRPr>
          </a:p>
          <a:p>
            <a:pPr marL="0" marR="0" lvl="0" indent="0" algn="ctr" defTabSz="914400" rtl="0" eaLnBrk="1" fontAlgn="auto" latinLnBrk="0" hangingPunct="1">
              <a:lnSpc>
                <a:spcPts val="3335"/>
              </a:lnSpc>
              <a:spcBef>
                <a:spcPts val="0"/>
              </a:spcBef>
              <a:spcAft>
                <a:spcPts val="0"/>
              </a:spcAft>
              <a:buClrTx/>
              <a:buSzTx/>
              <a:buFontTx/>
              <a:buNone/>
              <a:tabLst/>
              <a:defRPr/>
            </a:pPr>
            <a:endParaRPr kumimoji="0" lang="en-US" sz="2300" b="0" i="0" u="none" strike="noStrike" kern="1200" cap="none" spc="115" normalizeH="0" baseline="0" noProof="0">
              <a:ln>
                <a:noFill/>
              </a:ln>
              <a:solidFill>
                <a:srgbClr val="FFFDF5"/>
              </a:solidFill>
              <a:effectLst/>
              <a:uLnTx/>
              <a:uFillTx/>
              <a:latin typeface="Quicksand Bold"/>
              <a:ea typeface="+mn-ea"/>
              <a:cs typeface="+mn-cs"/>
            </a:endParaRPr>
          </a:p>
          <a:p>
            <a:pPr marL="0" marR="0" lvl="0" indent="0" algn="ctr" defTabSz="914400" rtl="0" eaLnBrk="1" fontAlgn="auto" latinLnBrk="0" hangingPunct="1">
              <a:lnSpc>
                <a:spcPts val="3335"/>
              </a:lnSpc>
              <a:spcBef>
                <a:spcPts val="0"/>
              </a:spcBef>
              <a:spcAft>
                <a:spcPts val="0"/>
              </a:spcAft>
              <a:buClrTx/>
              <a:buSzTx/>
              <a:buFontTx/>
              <a:buNone/>
              <a:tabLst/>
              <a:defRPr/>
            </a:pPr>
            <a:endParaRPr kumimoji="0" lang="en-US" sz="2300" b="0" i="0" u="none" strike="noStrike" kern="1200" cap="none" spc="115" normalizeH="0" baseline="0" noProof="0">
              <a:ln>
                <a:noFill/>
              </a:ln>
              <a:solidFill>
                <a:srgbClr val="FFFDF5"/>
              </a:solidFill>
              <a:effectLst/>
              <a:uLnTx/>
              <a:uFillTx/>
              <a:latin typeface="Quicksand Bold"/>
              <a:ea typeface="+mn-ea"/>
              <a:cs typeface="+mn-cs"/>
            </a:endParaRPr>
          </a:p>
          <a:p>
            <a:pPr marL="0" marR="0" lvl="0" indent="0" algn="ctr" defTabSz="914400" rtl="0" eaLnBrk="1" fontAlgn="auto" latinLnBrk="0" hangingPunct="1">
              <a:lnSpc>
                <a:spcPts val="3335"/>
              </a:lnSpc>
              <a:spcBef>
                <a:spcPts val="0"/>
              </a:spcBef>
              <a:spcAft>
                <a:spcPts val="0"/>
              </a:spcAft>
              <a:buClrTx/>
              <a:buSzTx/>
              <a:buFontTx/>
              <a:buNone/>
              <a:tabLst/>
              <a:defRPr/>
            </a:pPr>
            <a:endParaRPr kumimoji="0" lang="en-US" sz="2300" b="0" i="0" u="none" strike="noStrike" kern="1200" cap="none" spc="115" normalizeH="0" baseline="0" noProof="0">
              <a:ln>
                <a:noFill/>
              </a:ln>
              <a:solidFill>
                <a:srgbClr val="FFFDF5"/>
              </a:solidFill>
              <a:effectLst/>
              <a:uLnTx/>
              <a:uFillTx/>
              <a:latin typeface="Quicksand Bold"/>
              <a:ea typeface="+mn-ea"/>
              <a:cs typeface="+mn-cs"/>
            </a:endParaRPr>
          </a:p>
          <a:p>
            <a:pPr marL="0" marR="0" lvl="0" indent="0" algn="ctr" defTabSz="914400" rtl="0" eaLnBrk="1" fontAlgn="auto" latinLnBrk="0" hangingPunct="1">
              <a:lnSpc>
                <a:spcPts val="3335"/>
              </a:lnSpc>
              <a:spcBef>
                <a:spcPts val="0"/>
              </a:spcBef>
              <a:spcAft>
                <a:spcPts val="0"/>
              </a:spcAft>
              <a:buClrTx/>
              <a:buSzTx/>
              <a:buFontTx/>
              <a:buNone/>
              <a:tabLst/>
              <a:defRPr/>
            </a:pPr>
            <a:r>
              <a:rPr kumimoji="0" lang="en-US" sz="2300" b="0" i="0" u="none" strike="noStrike" kern="1200" cap="none" spc="115" normalizeH="0" baseline="0" noProof="0">
                <a:ln>
                  <a:noFill/>
                </a:ln>
                <a:solidFill>
                  <a:srgbClr val="FFFDF5"/>
                </a:solidFill>
                <a:effectLst/>
                <a:uLnTx/>
                <a:uFillTx/>
                <a:latin typeface="Quicksand Bold"/>
                <a:ea typeface="+mn-ea"/>
                <a:cs typeface="+mn-cs"/>
              </a:rPr>
              <a:t>Generates negative health effects for individuals in close proximity.</a:t>
            </a:r>
          </a:p>
        </p:txBody>
      </p:sp>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293362" y="3449504"/>
            <a:ext cx="520206" cy="945828"/>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293362" y="5952472"/>
            <a:ext cx="520206" cy="945828"/>
          </a:xfrm>
          <a:prstGeom prst="rect">
            <a:avLst/>
          </a:prstGeom>
        </p:spPr>
      </p:pic>
      <p:sp>
        <p:nvSpPr>
          <p:cNvPr id="12" name="TextBox 12"/>
          <p:cNvSpPr txBox="1"/>
          <p:nvPr/>
        </p:nvSpPr>
        <p:spPr>
          <a:xfrm>
            <a:off x="10786600" y="3617806"/>
            <a:ext cx="6472700" cy="4175125"/>
          </a:xfrm>
          <a:prstGeom prst="rect">
            <a:avLst/>
          </a:prstGeom>
        </p:spPr>
        <p:txBody>
          <a:bodyPr lIns="0" tIns="0" rIns="0" bIns="0" rtlCol="0" anchor="t">
            <a:spAutoFit/>
          </a:bodyPr>
          <a:lstStyle/>
          <a:p>
            <a:pPr marL="0" marR="0" lvl="0" indent="0" algn="ctr" defTabSz="914400" rtl="0" eaLnBrk="1" fontAlgn="auto" latinLnBrk="0" hangingPunct="1">
              <a:lnSpc>
                <a:spcPts val="333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333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333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3335"/>
              </a:lnSpc>
              <a:spcBef>
                <a:spcPts val="0"/>
              </a:spcBef>
              <a:spcAft>
                <a:spcPts val="0"/>
              </a:spcAft>
              <a:buClrTx/>
              <a:buSzTx/>
              <a:buFontTx/>
              <a:buNone/>
              <a:tabLst/>
              <a:defRPr/>
            </a:pPr>
            <a:r>
              <a:rPr kumimoji="0" lang="en-US" sz="2300" b="0" i="0" u="none" strike="noStrike" kern="1200" cap="none" spc="115" normalizeH="0" baseline="0" noProof="0">
                <a:ln>
                  <a:noFill/>
                </a:ln>
                <a:solidFill>
                  <a:srgbClr val="FFFDF5"/>
                </a:solidFill>
                <a:effectLst/>
                <a:uLnTx/>
                <a:uFillTx/>
                <a:latin typeface="Quicksand Bold"/>
                <a:ea typeface="+mn-ea"/>
                <a:cs typeface="+mn-cs"/>
              </a:rPr>
              <a:t>Does not negatively impact housing or health. </a:t>
            </a:r>
          </a:p>
          <a:p>
            <a:pPr marL="0" marR="0" lvl="0" indent="0" algn="ctr" defTabSz="914400" rtl="0" eaLnBrk="1" fontAlgn="auto" latinLnBrk="0" hangingPunct="1">
              <a:lnSpc>
                <a:spcPts val="3335"/>
              </a:lnSpc>
              <a:spcBef>
                <a:spcPts val="0"/>
              </a:spcBef>
              <a:spcAft>
                <a:spcPts val="0"/>
              </a:spcAft>
              <a:buClrTx/>
              <a:buSzTx/>
              <a:buFontTx/>
              <a:buNone/>
              <a:tabLst/>
              <a:defRPr/>
            </a:pPr>
            <a:endParaRPr kumimoji="0" lang="en-US" sz="2300" b="0" i="0" u="none" strike="noStrike" kern="1200" cap="none" spc="115" normalizeH="0" baseline="0" noProof="0">
              <a:ln>
                <a:noFill/>
              </a:ln>
              <a:solidFill>
                <a:srgbClr val="FFFDF5"/>
              </a:solidFill>
              <a:effectLst/>
              <a:uLnTx/>
              <a:uFillTx/>
              <a:latin typeface="Quicksand Bold"/>
              <a:ea typeface="+mn-ea"/>
              <a:cs typeface="+mn-cs"/>
            </a:endParaRPr>
          </a:p>
          <a:p>
            <a:pPr marL="0" marR="0" lvl="0" indent="0" algn="ctr" defTabSz="914400" rtl="0" eaLnBrk="1" fontAlgn="auto" latinLnBrk="0" hangingPunct="1">
              <a:lnSpc>
                <a:spcPts val="3335"/>
              </a:lnSpc>
              <a:spcBef>
                <a:spcPts val="0"/>
              </a:spcBef>
              <a:spcAft>
                <a:spcPts val="0"/>
              </a:spcAft>
              <a:buClrTx/>
              <a:buSzTx/>
              <a:buFontTx/>
              <a:buNone/>
              <a:tabLst/>
              <a:defRPr/>
            </a:pPr>
            <a:endParaRPr kumimoji="0" lang="en-US" sz="2300" b="0" i="0" u="none" strike="noStrike" kern="1200" cap="none" spc="115" normalizeH="0" baseline="0" noProof="0">
              <a:ln>
                <a:noFill/>
              </a:ln>
              <a:solidFill>
                <a:srgbClr val="FFFDF5"/>
              </a:solidFill>
              <a:effectLst/>
              <a:uLnTx/>
              <a:uFillTx/>
              <a:latin typeface="Quicksand Bold"/>
              <a:ea typeface="+mn-ea"/>
              <a:cs typeface="+mn-cs"/>
            </a:endParaRPr>
          </a:p>
          <a:p>
            <a:pPr marL="0" marR="0" lvl="0" indent="0" algn="ctr" defTabSz="914400" rtl="0" eaLnBrk="1" fontAlgn="auto" latinLnBrk="0" hangingPunct="1">
              <a:lnSpc>
                <a:spcPts val="3335"/>
              </a:lnSpc>
              <a:spcBef>
                <a:spcPts val="0"/>
              </a:spcBef>
              <a:spcAft>
                <a:spcPts val="0"/>
              </a:spcAft>
              <a:buClrTx/>
              <a:buSzTx/>
              <a:buFontTx/>
              <a:buNone/>
              <a:tabLst/>
              <a:defRPr/>
            </a:pPr>
            <a:endParaRPr kumimoji="0" lang="en-US" sz="2300" b="0" i="0" u="none" strike="noStrike" kern="1200" cap="none" spc="115" normalizeH="0" baseline="0" noProof="0">
              <a:ln>
                <a:noFill/>
              </a:ln>
              <a:solidFill>
                <a:srgbClr val="FFFDF5"/>
              </a:solidFill>
              <a:effectLst/>
              <a:uLnTx/>
              <a:uFillTx/>
              <a:latin typeface="Quicksand Bold"/>
              <a:ea typeface="+mn-ea"/>
              <a:cs typeface="+mn-cs"/>
            </a:endParaRPr>
          </a:p>
          <a:p>
            <a:pPr marL="0" marR="0" lvl="0" indent="0" algn="ctr" defTabSz="914400" rtl="0" eaLnBrk="1" fontAlgn="auto" latinLnBrk="0" hangingPunct="1">
              <a:lnSpc>
                <a:spcPts val="3335"/>
              </a:lnSpc>
              <a:spcBef>
                <a:spcPts val="0"/>
              </a:spcBef>
              <a:spcAft>
                <a:spcPts val="0"/>
              </a:spcAft>
              <a:buClrTx/>
              <a:buSzTx/>
              <a:buFontTx/>
              <a:buNone/>
              <a:tabLst/>
              <a:defRPr/>
            </a:pPr>
            <a:endParaRPr kumimoji="0" lang="en-US" sz="2300" b="0" i="0" u="none" strike="noStrike" kern="1200" cap="none" spc="115" normalizeH="0" baseline="0" noProof="0">
              <a:ln>
                <a:noFill/>
              </a:ln>
              <a:solidFill>
                <a:srgbClr val="FFFDF5"/>
              </a:solidFill>
              <a:effectLst/>
              <a:uLnTx/>
              <a:uFillTx/>
              <a:latin typeface="Quicksand Bold"/>
              <a:ea typeface="+mn-ea"/>
              <a:cs typeface="+mn-cs"/>
            </a:endParaRPr>
          </a:p>
          <a:p>
            <a:pPr marL="0" marR="0" lvl="0" indent="0" algn="ctr" defTabSz="914400" rtl="0" eaLnBrk="1" fontAlgn="auto" latinLnBrk="0" hangingPunct="1">
              <a:lnSpc>
                <a:spcPts val="3335"/>
              </a:lnSpc>
              <a:spcBef>
                <a:spcPts val="0"/>
              </a:spcBef>
              <a:spcAft>
                <a:spcPts val="0"/>
              </a:spcAft>
              <a:buClrTx/>
              <a:buSzTx/>
              <a:buFontTx/>
              <a:buNone/>
              <a:tabLst/>
              <a:defRPr/>
            </a:pPr>
            <a:r>
              <a:rPr kumimoji="0" lang="en-US" sz="2300" b="0" i="0" u="none" strike="noStrike" kern="1200" cap="none" spc="115" normalizeH="0" baseline="0" noProof="0">
                <a:ln>
                  <a:noFill/>
                </a:ln>
                <a:solidFill>
                  <a:srgbClr val="FFFDF5"/>
                </a:solidFill>
                <a:effectLst/>
                <a:uLnTx/>
                <a:uFillTx/>
                <a:latin typeface="Quicksand Bold"/>
                <a:ea typeface="+mn-ea"/>
                <a:cs typeface="+mn-cs"/>
              </a:rPr>
              <a:t>Does not pollute the environment.</a:t>
            </a:r>
          </a:p>
        </p:txBody>
      </p:sp>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V="1">
            <a:off x="13598722" y="6139130"/>
            <a:ext cx="520206" cy="945828"/>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308470" y="2127659"/>
            <a:ext cx="1100709" cy="2057400"/>
          </a:xfrm>
          <a:prstGeom prst="rect">
            <a:avLst/>
          </a:prstGeom>
        </p:spPr>
      </p:pic>
      <p:sp>
        <p:nvSpPr>
          <p:cNvPr id="15" name="TextBox 15"/>
          <p:cNvSpPr txBox="1"/>
          <p:nvPr/>
        </p:nvSpPr>
        <p:spPr>
          <a:xfrm>
            <a:off x="-234133" y="427990"/>
            <a:ext cx="9575196" cy="575542"/>
          </a:xfrm>
          <a:prstGeom prst="rect">
            <a:avLst/>
          </a:prstGeom>
        </p:spPr>
        <p:txBody>
          <a:bodyPr lIns="0" tIns="0" rIns="0" bIns="0" rtlCol="0" anchor="t">
            <a:spAutoFit/>
          </a:bodyPr>
          <a:lstStyle/>
          <a:p>
            <a:pPr marL="0" marR="0" lvl="0" indent="0" algn="ctr" defTabSz="914400" rtl="0" eaLnBrk="1" fontAlgn="auto" latinLnBrk="0" hangingPunct="1">
              <a:lnSpc>
                <a:spcPts val="4809"/>
              </a:lnSpc>
              <a:spcBef>
                <a:spcPts val="0"/>
              </a:spcBef>
              <a:spcAft>
                <a:spcPts val="0"/>
              </a:spcAft>
              <a:buClrTx/>
              <a:buSzTx/>
              <a:buFontTx/>
              <a:buNone/>
              <a:tabLst/>
              <a:defRPr/>
            </a:pPr>
            <a:r>
              <a:rPr kumimoji="0" lang="en-US" sz="3699" b="0" i="0" u="none" strike="noStrike" kern="1200" cap="none" spc="184" normalizeH="0" baseline="0" noProof="0" dirty="0">
                <a:ln>
                  <a:noFill/>
                </a:ln>
                <a:solidFill>
                  <a:srgbClr val="FFCC37"/>
                </a:solidFill>
                <a:effectLst/>
                <a:uLnTx/>
                <a:uFillTx/>
                <a:latin typeface="Quicksand Bold"/>
                <a:ea typeface="+mn-ea"/>
                <a:cs typeface="+mn-cs"/>
              </a:rPr>
              <a:t>POLLUTIVE ENERGY PRODUCTION</a:t>
            </a:r>
          </a:p>
        </p:txBody>
      </p:sp>
      <p:sp>
        <p:nvSpPr>
          <p:cNvPr id="16" name="TextBox 16"/>
          <p:cNvSpPr txBox="1"/>
          <p:nvPr/>
        </p:nvSpPr>
        <p:spPr>
          <a:xfrm>
            <a:off x="9943999" y="9346486"/>
            <a:ext cx="7829651" cy="600710"/>
          </a:xfrm>
          <a:prstGeom prst="rect">
            <a:avLst/>
          </a:prstGeom>
        </p:spPr>
        <p:txBody>
          <a:bodyPr lIns="0" tIns="0" rIns="0" bIns="0" rtlCol="0" anchor="t">
            <a:spAutoFit/>
          </a:bodyPr>
          <a:lstStyle/>
          <a:p>
            <a:pPr marL="0" marR="0" lvl="0" indent="0" algn="ctr" defTabSz="914400" rtl="0" eaLnBrk="1" fontAlgn="auto" latinLnBrk="0" hangingPunct="1">
              <a:lnSpc>
                <a:spcPts val="4809"/>
              </a:lnSpc>
              <a:spcBef>
                <a:spcPts val="0"/>
              </a:spcBef>
              <a:spcAft>
                <a:spcPts val="0"/>
              </a:spcAft>
              <a:buClrTx/>
              <a:buSzTx/>
              <a:buFontTx/>
              <a:buNone/>
              <a:tabLst/>
              <a:defRPr/>
            </a:pPr>
            <a:r>
              <a:rPr kumimoji="0" lang="en-US" sz="3699" b="0" i="0" u="none" strike="noStrike" kern="1200" cap="none" spc="184" normalizeH="0" baseline="0" noProof="0">
                <a:ln>
                  <a:noFill/>
                </a:ln>
                <a:solidFill>
                  <a:srgbClr val="342F90"/>
                </a:solidFill>
                <a:effectLst/>
                <a:uLnTx/>
                <a:uFillTx/>
                <a:latin typeface="Quicksand Bold"/>
                <a:ea typeface="+mn-ea"/>
                <a:cs typeface="+mn-cs"/>
              </a:rPr>
              <a:t>CLEAN ENERGY PRODUCTION</a:t>
            </a:r>
          </a:p>
        </p:txBody>
      </p:sp>
      <p:sp>
        <p:nvSpPr>
          <p:cNvPr id="17" name="AutoShape 17"/>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18" name="AutoShape 18"/>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grpSp>
        <p:nvGrpSpPr>
          <p:cNvPr id="19" name="Group 18">
            <a:extLst>
              <a:ext uri="{FF2B5EF4-FFF2-40B4-BE49-F238E27FC236}">
                <a16:creationId xmlns:a16="http://schemas.microsoft.com/office/drawing/2014/main" id="{7F08C99C-6FDD-D84D-9596-89D5D16D7D0C}"/>
              </a:ext>
            </a:extLst>
          </p:cNvPr>
          <p:cNvGrpSpPr/>
          <p:nvPr/>
        </p:nvGrpSpPr>
        <p:grpSpPr>
          <a:xfrm>
            <a:off x="17351922" y="31967"/>
            <a:ext cx="1300765" cy="1197970"/>
            <a:chOff x="11088984" y="3424485"/>
            <a:chExt cx="5241672" cy="3438029"/>
          </a:xfrm>
        </p:grpSpPr>
        <p:pic>
          <p:nvPicPr>
            <p:cNvPr id="20" name="Picture 10">
              <a:extLst>
                <a:ext uri="{FF2B5EF4-FFF2-40B4-BE49-F238E27FC236}">
                  <a16:creationId xmlns:a16="http://schemas.microsoft.com/office/drawing/2014/main" id="{8D6426AE-5922-164C-9B0A-2A30C8D0B4EF}"/>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1764685" y="3424485"/>
              <a:ext cx="3890274" cy="3438029"/>
            </a:xfrm>
            <a:prstGeom prst="rect">
              <a:avLst/>
            </a:prstGeom>
          </p:spPr>
        </p:pic>
        <p:sp>
          <p:nvSpPr>
            <p:cNvPr id="21" name="TextBox 15">
              <a:extLst>
                <a:ext uri="{FF2B5EF4-FFF2-40B4-BE49-F238E27FC236}">
                  <a16:creationId xmlns:a16="http://schemas.microsoft.com/office/drawing/2014/main" id="{1D69AC2D-7DD3-444B-B14A-E371E69F4805}"/>
                </a:ext>
              </a:extLst>
            </p:cNvPr>
            <p:cNvSpPr txBox="1"/>
            <p:nvPr/>
          </p:nvSpPr>
          <p:spPr>
            <a:xfrm rot="21236252">
              <a:off x="11088984" y="3795976"/>
              <a:ext cx="5241672" cy="1514828"/>
            </a:xfrm>
            <a:prstGeom prst="rect">
              <a:avLst/>
            </a:prstGeom>
          </p:spPr>
          <p:txBody>
            <a:bodyPr wrap="square" lIns="0" tIns="0" rIns="0" bIns="0" rtlCol="0" anchor="t">
              <a:spAutoFit/>
            </a:bodyPr>
            <a:lstStyle/>
            <a:p>
              <a:pPr marL="0" marR="0" lvl="0" indent="0" algn="ctr" defTabSz="914400" rtl="0" eaLnBrk="1" fontAlgn="auto" latinLnBrk="0" hangingPunct="1">
                <a:lnSpc>
                  <a:spcPts val="5199"/>
                </a:lnSpc>
                <a:spcBef>
                  <a:spcPts val="0"/>
                </a:spcBef>
                <a:spcAft>
                  <a:spcPts val="0"/>
                </a:spcAft>
                <a:buClrTx/>
                <a:buSzTx/>
                <a:buFontTx/>
                <a:buNone/>
                <a:tabLst/>
                <a:defRPr/>
              </a:pPr>
              <a:r>
                <a:rPr kumimoji="0" lang="en-US" sz="900" b="0" i="0" u="none" strike="noStrike" kern="1200" cap="none" spc="199" normalizeH="0" baseline="0" noProof="0" dirty="0">
                  <a:ln>
                    <a:noFill/>
                  </a:ln>
                  <a:solidFill>
                    <a:srgbClr val="FFFDF5"/>
                  </a:solidFill>
                  <a:effectLst/>
                  <a:uLnTx/>
                  <a:uFillTx/>
                  <a:latin typeface="Quicksand Bold"/>
                  <a:ea typeface="+mn-ea"/>
                  <a:cs typeface="+mn-cs"/>
                </a:rPr>
                <a:t>PRIMARY</a:t>
              </a: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6138"/>
    </mc:Choice>
    <mc:Fallback xmlns="">
      <p:transition spd="slow" advTm="56138"/>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sp>
        <p:nvSpPr>
          <p:cNvPr id="2" name="AutoShape 2"/>
          <p:cNvSpPr/>
          <p:nvPr/>
        </p:nvSpPr>
        <p:spPr>
          <a:xfrm>
            <a:off x="917417" y="3101908"/>
            <a:ext cx="16478250" cy="95250"/>
          </a:xfrm>
          <a:prstGeom prst="rect">
            <a:avLst/>
          </a:prstGeom>
          <a:solidFill>
            <a:srgbClr val="FFFDF5"/>
          </a:solidFill>
        </p:spPr>
        <p:txBody>
          <a:bodyPr/>
          <a:lstStyle/>
          <a:p>
            <a:endParaRPr lang="en-US"/>
          </a:p>
        </p:txBody>
      </p:sp>
      <p:sp>
        <p:nvSpPr>
          <p:cNvPr id="3" name="AutoShape 3"/>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grpSp>
        <p:nvGrpSpPr>
          <p:cNvPr id="4" name="Group 4"/>
          <p:cNvGrpSpPr/>
          <p:nvPr/>
        </p:nvGrpSpPr>
        <p:grpSpPr>
          <a:xfrm>
            <a:off x="2170785" y="2715478"/>
            <a:ext cx="1047385" cy="1047385"/>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C37"/>
            </a:solidFill>
          </p:spPr>
          <p:txBody>
            <a:bodyPr/>
            <a:lstStyle/>
            <a:p>
              <a:endParaRPr lang="en-US"/>
            </a:p>
          </p:txBody>
        </p:sp>
      </p:grpSp>
      <p:grpSp>
        <p:nvGrpSpPr>
          <p:cNvPr id="6" name="Group 6"/>
          <p:cNvGrpSpPr/>
          <p:nvPr/>
        </p:nvGrpSpPr>
        <p:grpSpPr>
          <a:xfrm>
            <a:off x="6189460" y="2659148"/>
            <a:ext cx="1047385" cy="1047385"/>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C37"/>
            </a:solidFill>
          </p:spPr>
          <p:txBody>
            <a:bodyPr/>
            <a:lstStyle/>
            <a:p>
              <a:endParaRPr lang="en-US"/>
            </a:p>
          </p:txBody>
        </p:sp>
      </p:grpSp>
      <p:grpSp>
        <p:nvGrpSpPr>
          <p:cNvPr id="8" name="Group 8"/>
          <p:cNvGrpSpPr/>
          <p:nvPr/>
        </p:nvGrpSpPr>
        <p:grpSpPr>
          <a:xfrm>
            <a:off x="10208134" y="2659148"/>
            <a:ext cx="1047385" cy="1047385"/>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C37"/>
            </a:solidFill>
          </p:spPr>
          <p:txBody>
            <a:bodyPr/>
            <a:lstStyle/>
            <a:p>
              <a:endParaRPr lang="en-US"/>
            </a:p>
          </p:txBody>
        </p:sp>
      </p:grpSp>
      <p:grpSp>
        <p:nvGrpSpPr>
          <p:cNvPr id="10" name="Group 10"/>
          <p:cNvGrpSpPr/>
          <p:nvPr/>
        </p:nvGrpSpPr>
        <p:grpSpPr>
          <a:xfrm>
            <a:off x="14398665" y="2659148"/>
            <a:ext cx="1047385" cy="1047385"/>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C37"/>
            </a:solidFill>
          </p:spPr>
          <p:txBody>
            <a:bodyPr/>
            <a:lstStyle/>
            <a:p>
              <a:endParaRPr lang="en-US"/>
            </a:p>
          </p:txBody>
        </p:sp>
      </p:gr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06947" y="6625591"/>
            <a:ext cx="2822446" cy="2880047"/>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67952" y="8419561"/>
            <a:ext cx="1675382" cy="1677478"/>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45346" y="2852498"/>
            <a:ext cx="936362" cy="792397"/>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526607" y="6850226"/>
            <a:ext cx="2773140" cy="2818948"/>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189460" y="2728528"/>
            <a:ext cx="1089836" cy="937259"/>
          </a:xfrm>
          <a:prstGeom prst="rect">
            <a:avLst/>
          </a:prstGeom>
        </p:spPr>
      </p:pic>
      <p:pic>
        <p:nvPicPr>
          <p:cNvPr id="17" name="Picture 1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278884" y="2751392"/>
            <a:ext cx="948060" cy="815332"/>
          </a:xfrm>
          <a:prstGeom prst="rect">
            <a:avLst/>
          </a:prstGeom>
        </p:spPr>
      </p:pic>
      <p:pic>
        <p:nvPicPr>
          <p:cNvPr id="18" name="Picture 18"/>
          <p:cNvPicPr>
            <a:picLocks noChangeAspect="1"/>
          </p:cNvPicPr>
          <p:nvPr/>
        </p:nvPicPr>
        <p:blipFill>
          <a:blip r:embed="rId16"/>
          <a:srcRect/>
          <a:stretch>
            <a:fillRect/>
          </a:stretch>
        </p:blipFill>
        <p:spPr>
          <a:xfrm>
            <a:off x="9710060" y="7240516"/>
            <a:ext cx="2214639" cy="2358090"/>
          </a:xfrm>
          <a:prstGeom prst="rect">
            <a:avLst/>
          </a:prstGeom>
        </p:spPr>
      </p:pic>
      <p:pic>
        <p:nvPicPr>
          <p:cNvPr id="19" name="Picture 1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0278884" y="7240516"/>
            <a:ext cx="2019837" cy="1057890"/>
          </a:xfrm>
          <a:prstGeom prst="rect">
            <a:avLst/>
          </a:prstGeom>
        </p:spPr>
      </p:pic>
      <p:pic>
        <p:nvPicPr>
          <p:cNvPr id="20" name="Picture 20"/>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4470796" y="2762663"/>
            <a:ext cx="903124" cy="903124"/>
          </a:xfrm>
          <a:prstGeom prst="rect">
            <a:avLst/>
          </a:prstGeom>
        </p:spPr>
      </p:pic>
      <p:pic>
        <p:nvPicPr>
          <p:cNvPr id="21" name="Picture 21"/>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3398753" y="6769542"/>
            <a:ext cx="3218660" cy="3057727"/>
          </a:xfrm>
          <a:prstGeom prst="rect">
            <a:avLst/>
          </a:prstGeom>
        </p:spPr>
      </p:pic>
      <p:pic>
        <p:nvPicPr>
          <p:cNvPr id="22" name="Picture 22"/>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r="50454"/>
          <a:stretch>
            <a:fillRect/>
          </a:stretch>
        </p:blipFill>
        <p:spPr>
          <a:xfrm>
            <a:off x="13382699" y="6754292"/>
            <a:ext cx="1610618" cy="3088228"/>
          </a:xfrm>
          <a:prstGeom prst="rect">
            <a:avLst/>
          </a:prstGeom>
        </p:spPr>
      </p:pic>
      <p:sp>
        <p:nvSpPr>
          <p:cNvPr id="23" name="TextBox 23"/>
          <p:cNvSpPr txBox="1"/>
          <p:nvPr/>
        </p:nvSpPr>
        <p:spPr>
          <a:xfrm>
            <a:off x="2168255" y="533400"/>
            <a:ext cx="13951490" cy="1066800"/>
          </a:xfrm>
          <a:prstGeom prst="rect">
            <a:avLst/>
          </a:prstGeom>
        </p:spPr>
        <p:txBody>
          <a:bodyPr lIns="0" tIns="0" rIns="0" bIns="0" rtlCol="0" anchor="t">
            <a:spAutoFit/>
          </a:bodyPr>
          <a:lstStyle/>
          <a:p>
            <a:pPr marL="0" marR="0" lvl="0" indent="0" algn="ctr" defTabSz="914400" rtl="0" eaLnBrk="1" fontAlgn="auto" latinLnBrk="0" hangingPunct="1">
              <a:lnSpc>
                <a:spcPts val="8250"/>
              </a:lnSpc>
              <a:spcBef>
                <a:spcPts val="0"/>
              </a:spcBef>
              <a:spcAft>
                <a:spcPts val="0"/>
              </a:spcAft>
              <a:buClrTx/>
              <a:buSzTx/>
              <a:buFontTx/>
              <a:buNone/>
              <a:tabLst/>
              <a:defRPr/>
            </a:pPr>
            <a:r>
              <a:rPr kumimoji="0" lang="en-US" sz="7500" b="0" i="0" u="none" strike="noStrike" kern="1200" cap="none" spc="0" normalizeH="0" baseline="0" noProof="0">
                <a:ln>
                  <a:noFill/>
                </a:ln>
                <a:solidFill>
                  <a:srgbClr val="FFCC37"/>
                </a:solidFill>
                <a:effectLst/>
                <a:uLnTx/>
                <a:uFillTx/>
                <a:latin typeface="Quicksand Bold"/>
                <a:ea typeface="+mn-ea"/>
                <a:cs typeface="+mn-cs"/>
              </a:rPr>
              <a:t>GLOBAL WARMING</a:t>
            </a:r>
          </a:p>
        </p:txBody>
      </p:sp>
      <p:sp>
        <p:nvSpPr>
          <p:cNvPr id="24" name="TextBox 24"/>
          <p:cNvSpPr txBox="1"/>
          <p:nvPr/>
        </p:nvSpPr>
        <p:spPr>
          <a:xfrm>
            <a:off x="1303280" y="4132426"/>
            <a:ext cx="3163394" cy="1441450"/>
          </a:xfrm>
          <a:prstGeom prst="rect">
            <a:avLst/>
          </a:prstGeom>
        </p:spPr>
        <p:txBody>
          <a:bodyPr lIns="0" tIns="0" rIns="0" bIns="0" rtlCol="0" anchor="t">
            <a:spAutoFit/>
          </a:bodyPr>
          <a:lstStyle/>
          <a:p>
            <a:pPr marL="0" marR="0" lvl="0" indent="0" algn="ctr" defTabSz="914400" rtl="0" eaLnBrk="1" fontAlgn="auto" latinLnBrk="0" hangingPunct="1">
              <a:lnSpc>
                <a:spcPts val="2900"/>
              </a:lnSpc>
              <a:spcBef>
                <a:spcPts val="0"/>
              </a:spcBef>
              <a:spcAft>
                <a:spcPts val="0"/>
              </a:spcAft>
              <a:buClrTx/>
              <a:buSzTx/>
              <a:buFontTx/>
              <a:buNone/>
              <a:tabLst/>
              <a:defRPr/>
            </a:pPr>
            <a:r>
              <a:rPr kumimoji="0" lang="en-US" sz="2000" b="0" i="0" u="none" strike="noStrike" kern="1200" cap="none" spc="100" normalizeH="0" baseline="0" noProof="0">
                <a:ln>
                  <a:noFill/>
                </a:ln>
                <a:solidFill>
                  <a:srgbClr val="FFFDF5"/>
                </a:solidFill>
                <a:effectLst/>
                <a:uLnTx/>
                <a:uFillTx/>
                <a:latin typeface="Quicksand Bold"/>
                <a:ea typeface="+mn-ea"/>
                <a:cs typeface="+mn-cs"/>
              </a:rPr>
              <a:t>Long frozen areas, like glaciers at the poles, begin to melt, and sea levels rise.</a:t>
            </a:r>
          </a:p>
        </p:txBody>
      </p:sp>
      <p:sp>
        <p:nvSpPr>
          <p:cNvPr id="25" name="TextBox 25"/>
          <p:cNvSpPr txBox="1"/>
          <p:nvPr/>
        </p:nvSpPr>
        <p:spPr>
          <a:xfrm>
            <a:off x="5321955" y="4141951"/>
            <a:ext cx="3163394" cy="2155825"/>
          </a:xfrm>
          <a:prstGeom prst="rect">
            <a:avLst/>
          </a:prstGeom>
        </p:spPr>
        <p:txBody>
          <a:bodyPr lIns="0" tIns="0" rIns="0" bIns="0" rtlCol="0" anchor="t">
            <a:spAutoFit/>
          </a:bodyPr>
          <a:lstStyle/>
          <a:p>
            <a:pPr marL="0" marR="0" lvl="0" indent="0" algn="ctr" defTabSz="914400" rtl="0" eaLnBrk="1" fontAlgn="auto" latinLnBrk="0" hangingPunct="1">
              <a:lnSpc>
                <a:spcPts val="2899"/>
              </a:lnSpc>
              <a:spcBef>
                <a:spcPts val="0"/>
              </a:spcBef>
              <a:spcAft>
                <a:spcPts val="0"/>
              </a:spcAft>
              <a:buClrTx/>
              <a:buSzTx/>
              <a:buFontTx/>
              <a:buNone/>
              <a:tabLst/>
              <a:defRPr/>
            </a:pPr>
            <a:r>
              <a:rPr kumimoji="0" lang="en-US" sz="1999" b="0" i="0" u="none" strike="noStrike" kern="1200" cap="none" spc="99" normalizeH="0" baseline="0" noProof="0">
                <a:ln>
                  <a:noFill/>
                </a:ln>
                <a:solidFill>
                  <a:srgbClr val="FFFDF5"/>
                </a:solidFill>
                <a:effectLst/>
                <a:uLnTx/>
                <a:uFillTx/>
                <a:latin typeface="Quicksand Bold"/>
                <a:ea typeface="+mn-ea"/>
                <a:cs typeface="+mn-cs"/>
              </a:rPr>
              <a:t>Weather patterns can change or become more extreme due to changes in air temperatures and wind patterns.</a:t>
            </a:r>
          </a:p>
        </p:txBody>
      </p:sp>
      <p:sp>
        <p:nvSpPr>
          <p:cNvPr id="26" name="TextBox 26"/>
          <p:cNvSpPr txBox="1"/>
          <p:nvPr/>
        </p:nvSpPr>
        <p:spPr>
          <a:xfrm>
            <a:off x="9235682" y="4141951"/>
            <a:ext cx="3163394" cy="2517775"/>
          </a:xfrm>
          <a:prstGeom prst="rect">
            <a:avLst/>
          </a:prstGeom>
        </p:spPr>
        <p:txBody>
          <a:bodyPr lIns="0" tIns="0" rIns="0" bIns="0" rtlCol="0" anchor="t">
            <a:spAutoFit/>
          </a:bodyPr>
          <a:lstStyle/>
          <a:p>
            <a:pPr marL="0" marR="0" lvl="0" indent="0" algn="ctr" defTabSz="914400" rtl="0" eaLnBrk="1" fontAlgn="auto" latinLnBrk="0" hangingPunct="1">
              <a:lnSpc>
                <a:spcPts val="2899"/>
              </a:lnSpc>
              <a:spcBef>
                <a:spcPts val="0"/>
              </a:spcBef>
              <a:spcAft>
                <a:spcPts val="0"/>
              </a:spcAft>
              <a:buClrTx/>
              <a:buSzTx/>
              <a:buFontTx/>
              <a:buNone/>
              <a:tabLst/>
              <a:defRPr/>
            </a:pPr>
            <a:r>
              <a:rPr kumimoji="0" lang="en-US" sz="1999" b="0" i="0" u="none" strike="noStrike" kern="1200" cap="none" spc="99" normalizeH="0" baseline="0" noProof="0">
                <a:ln>
                  <a:noFill/>
                </a:ln>
                <a:solidFill>
                  <a:srgbClr val="FFFDF5"/>
                </a:solidFill>
                <a:effectLst/>
                <a:uLnTx/>
                <a:uFillTx/>
                <a:latin typeface="Quicksand Bold"/>
                <a:ea typeface="+mn-ea"/>
                <a:cs typeface="+mn-cs"/>
              </a:rPr>
              <a:t>The ocean becomes more acidic and less hospitable for sea life as it naturally sequesters carbon dioxide at unnaturally high levels.</a:t>
            </a:r>
          </a:p>
        </p:txBody>
      </p:sp>
      <p:sp>
        <p:nvSpPr>
          <p:cNvPr id="27" name="TextBox 27"/>
          <p:cNvSpPr txBox="1"/>
          <p:nvPr/>
        </p:nvSpPr>
        <p:spPr>
          <a:xfrm>
            <a:off x="13426385" y="4141951"/>
            <a:ext cx="3163394" cy="1793875"/>
          </a:xfrm>
          <a:prstGeom prst="rect">
            <a:avLst/>
          </a:prstGeom>
        </p:spPr>
        <p:txBody>
          <a:bodyPr lIns="0" tIns="0" rIns="0" bIns="0" rtlCol="0" anchor="t">
            <a:spAutoFit/>
          </a:bodyPr>
          <a:lstStyle/>
          <a:p>
            <a:pPr marL="0" marR="0" lvl="0" indent="0" algn="ctr" defTabSz="914400" rtl="0" eaLnBrk="1" fontAlgn="auto" latinLnBrk="0" hangingPunct="1">
              <a:lnSpc>
                <a:spcPts val="2899"/>
              </a:lnSpc>
              <a:spcBef>
                <a:spcPts val="0"/>
              </a:spcBef>
              <a:spcAft>
                <a:spcPts val="0"/>
              </a:spcAft>
              <a:buClrTx/>
              <a:buSzTx/>
              <a:buFontTx/>
              <a:buNone/>
              <a:tabLst/>
              <a:defRPr/>
            </a:pPr>
            <a:r>
              <a:rPr kumimoji="0" lang="en-US" sz="1999" b="0" i="0" u="none" strike="noStrike" kern="1200" cap="none" spc="99" normalizeH="0" baseline="0" noProof="0">
                <a:ln>
                  <a:noFill/>
                </a:ln>
                <a:solidFill>
                  <a:srgbClr val="FFFDF5"/>
                </a:solidFill>
                <a:effectLst/>
                <a:uLnTx/>
                <a:uFillTx/>
                <a:latin typeface="Quicksand Bold"/>
                <a:ea typeface="+mn-ea"/>
                <a:cs typeface="+mn-cs"/>
              </a:rPr>
              <a:t>Environments change in temperature, causing changes in foliage and sometimes even terrain.</a:t>
            </a:r>
          </a:p>
        </p:txBody>
      </p:sp>
      <p:sp>
        <p:nvSpPr>
          <p:cNvPr id="28" name="AutoShape 28"/>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29" name="AutoShape 29"/>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grpSp>
        <p:nvGrpSpPr>
          <p:cNvPr id="30" name="Group 29">
            <a:extLst>
              <a:ext uri="{FF2B5EF4-FFF2-40B4-BE49-F238E27FC236}">
                <a16:creationId xmlns:a16="http://schemas.microsoft.com/office/drawing/2014/main" id="{473E71B6-788D-814E-AAB2-F69798D6C9AE}"/>
              </a:ext>
            </a:extLst>
          </p:cNvPr>
          <p:cNvGrpSpPr/>
          <p:nvPr/>
        </p:nvGrpSpPr>
        <p:grpSpPr>
          <a:xfrm>
            <a:off x="16986994" y="74744"/>
            <a:ext cx="1300765" cy="1197970"/>
            <a:chOff x="11088984" y="3424485"/>
            <a:chExt cx="5241672" cy="3438029"/>
          </a:xfrm>
        </p:grpSpPr>
        <p:pic>
          <p:nvPicPr>
            <p:cNvPr id="31" name="Picture 10">
              <a:extLst>
                <a:ext uri="{FF2B5EF4-FFF2-40B4-BE49-F238E27FC236}">
                  <a16:creationId xmlns:a16="http://schemas.microsoft.com/office/drawing/2014/main" id="{A671EB34-41F9-6440-A353-8D6E8ABF44B3}"/>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11764685" y="3424485"/>
              <a:ext cx="3890274" cy="3438029"/>
            </a:xfrm>
            <a:prstGeom prst="rect">
              <a:avLst/>
            </a:prstGeom>
          </p:spPr>
        </p:pic>
        <p:sp>
          <p:nvSpPr>
            <p:cNvPr id="32" name="TextBox 15">
              <a:extLst>
                <a:ext uri="{FF2B5EF4-FFF2-40B4-BE49-F238E27FC236}">
                  <a16:creationId xmlns:a16="http://schemas.microsoft.com/office/drawing/2014/main" id="{B55B8520-2F03-C04B-A112-58A79C3BAD32}"/>
                </a:ext>
              </a:extLst>
            </p:cNvPr>
            <p:cNvSpPr txBox="1"/>
            <p:nvPr/>
          </p:nvSpPr>
          <p:spPr>
            <a:xfrm rot="21236252">
              <a:off x="11088984" y="3795976"/>
              <a:ext cx="5241672" cy="1514828"/>
            </a:xfrm>
            <a:prstGeom prst="rect">
              <a:avLst/>
            </a:prstGeom>
          </p:spPr>
          <p:txBody>
            <a:bodyPr wrap="square" lIns="0" tIns="0" rIns="0" bIns="0" rtlCol="0" anchor="t">
              <a:spAutoFit/>
            </a:bodyPr>
            <a:lstStyle/>
            <a:p>
              <a:pPr marL="0" marR="0" lvl="0" indent="0" algn="ctr" defTabSz="914400" rtl="0" eaLnBrk="1" fontAlgn="auto" latinLnBrk="0" hangingPunct="1">
                <a:lnSpc>
                  <a:spcPts val="5199"/>
                </a:lnSpc>
                <a:spcBef>
                  <a:spcPts val="0"/>
                </a:spcBef>
                <a:spcAft>
                  <a:spcPts val="0"/>
                </a:spcAft>
                <a:buClrTx/>
                <a:buSzTx/>
                <a:buFontTx/>
                <a:buNone/>
                <a:tabLst/>
                <a:defRPr/>
              </a:pPr>
              <a:r>
                <a:rPr kumimoji="0" lang="en-US" sz="900" b="0" i="0" u="none" strike="noStrike" kern="1200" cap="none" spc="199" normalizeH="0" baseline="0" noProof="0" dirty="0">
                  <a:ln>
                    <a:noFill/>
                  </a:ln>
                  <a:solidFill>
                    <a:prstClr val="white"/>
                  </a:solidFill>
                  <a:effectLst/>
                  <a:uLnTx/>
                  <a:uFillTx/>
                  <a:latin typeface="Quicksand Bold"/>
                  <a:ea typeface="+mn-ea"/>
                  <a:cs typeface="+mn-cs"/>
                </a:rPr>
                <a:t>PRIMARY</a:t>
              </a: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3046"/>
    </mc:Choice>
    <mc:Fallback xmlns="">
      <p:transition spd="slow" advTm="33046"/>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CE54"/>
        </a:solidFill>
        <a:effectLst/>
      </p:bgPr>
    </p:bg>
    <p:spTree>
      <p:nvGrpSpPr>
        <p:cNvPr id="1" name=""/>
        <p:cNvGrpSpPr/>
        <p:nvPr/>
      </p:nvGrpSpPr>
      <p:grpSpPr>
        <a:xfrm>
          <a:off x="0" y="0"/>
          <a:ext cx="0" cy="0"/>
          <a:chOff x="0" y="0"/>
          <a:chExt cx="0" cy="0"/>
        </a:xfrm>
      </p:grpSpPr>
      <p:sp>
        <p:nvSpPr>
          <p:cNvPr id="2" name="AutoShape 2"/>
          <p:cNvSpPr/>
          <p:nvPr/>
        </p:nvSpPr>
        <p:spPr>
          <a:xfrm>
            <a:off x="0" y="0"/>
            <a:ext cx="7303776" cy="10287000"/>
          </a:xfrm>
          <a:prstGeom prst="rect">
            <a:avLst/>
          </a:prstGeom>
          <a:solidFill>
            <a:srgbClr val="5271FF"/>
          </a:solidFill>
        </p:spPr>
        <p:txBody>
          <a:bodyPr/>
          <a:lstStyle/>
          <a:p>
            <a:endParaRPr lang="en-US"/>
          </a:p>
        </p:txBody>
      </p:sp>
      <p:grpSp>
        <p:nvGrpSpPr>
          <p:cNvPr id="3" name="Group 3"/>
          <p:cNvGrpSpPr/>
          <p:nvPr/>
        </p:nvGrpSpPr>
        <p:grpSpPr>
          <a:xfrm>
            <a:off x="-17126" y="1085850"/>
            <a:ext cx="6997344" cy="4613338"/>
            <a:chOff x="5576720" y="76200"/>
            <a:chExt cx="9329793" cy="6151118"/>
          </a:xfrm>
        </p:grpSpPr>
        <p:sp>
          <p:nvSpPr>
            <p:cNvPr id="4" name="TextBox 4"/>
            <p:cNvSpPr txBox="1"/>
            <p:nvPr/>
          </p:nvSpPr>
          <p:spPr>
            <a:xfrm>
              <a:off x="6920354" y="76200"/>
              <a:ext cx="7986159" cy="2844800"/>
            </a:xfrm>
            <a:prstGeom prst="rect">
              <a:avLst/>
            </a:prstGeom>
          </p:spPr>
          <p:txBody>
            <a:bodyPr lIns="0" tIns="0" rIns="0" bIns="0" rtlCol="0" anchor="t">
              <a:spAutoFit/>
            </a:bodyPr>
            <a:lstStyle/>
            <a:p>
              <a:pPr marL="0" marR="0" lvl="0" indent="0" algn="l" defTabSz="914400" rtl="0" eaLnBrk="1" fontAlgn="auto" latinLnBrk="0" hangingPunct="1">
                <a:lnSpc>
                  <a:spcPts val="8250"/>
                </a:lnSpc>
                <a:spcBef>
                  <a:spcPts val="0"/>
                </a:spcBef>
                <a:spcAft>
                  <a:spcPts val="0"/>
                </a:spcAft>
                <a:buClrTx/>
                <a:buSzTx/>
                <a:buFontTx/>
                <a:buNone/>
                <a:tabLst/>
                <a:defRPr/>
              </a:pPr>
              <a:r>
                <a:rPr kumimoji="0" lang="en-US" sz="7500" b="0" i="0" u="none" strike="noStrike" kern="1200" cap="none" spc="0" normalizeH="0" baseline="0" noProof="0">
                  <a:ln>
                    <a:noFill/>
                  </a:ln>
                  <a:solidFill>
                    <a:srgbClr val="FFCC37"/>
                  </a:solidFill>
                  <a:effectLst/>
                  <a:uLnTx/>
                  <a:uFillTx/>
                  <a:latin typeface="+mj-lt"/>
                  <a:ea typeface="+mn-ea"/>
                  <a:cs typeface="+mn-cs"/>
                </a:rPr>
                <a:t>GLOBAL WARMING </a:t>
              </a:r>
            </a:p>
          </p:txBody>
        </p:sp>
        <p:sp>
          <p:nvSpPr>
            <p:cNvPr id="5" name="TextBox 5"/>
            <p:cNvSpPr txBox="1"/>
            <p:nvPr/>
          </p:nvSpPr>
          <p:spPr>
            <a:xfrm>
              <a:off x="6920353" y="3142340"/>
              <a:ext cx="6912367" cy="2170851"/>
            </a:xfrm>
            <a:prstGeom prst="rect">
              <a:avLst/>
            </a:prstGeom>
          </p:spPr>
          <p:txBody>
            <a:bodyPr lIns="0" tIns="0" rIns="0" bIns="0" rtlCol="0" anchor="t">
              <a:spAutoFit/>
            </a:bodyPr>
            <a:lstStyle/>
            <a:p>
              <a:pPr marL="0" marR="0" lvl="0" indent="0" algn="l" defTabSz="914400" rtl="0" eaLnBrk="1" fontAlgn="auto" latinLnBrk="0" hangingPunct="1">
                <a:lnSpc>
                  <a:spcPts val="4290"/>
                </a:lnSpc>
                <a:spcBef>
                  <a:spcPts val="0"/>
                </a:spcBef>
                <a:spcAft>
                  <a:spcPts val="0"/>
                </a:spcAft>
                <a:buClrTx/>
                <a:buSzTx/>
                <a:buFontTx/>
                <a:buNone/>
                <a:tabLst/>
                <a:defRPr/>
              </a:pPr>
              <a:r>
                <a:rPr kumimoji="0" lang="en-US" sz="3300" b="0" i="0" u="none" strike="noStrike" kern="1200" cap="none" spc="165" normalizeH="0" baseline="0" noProof="0" dirty="0">
                  <a:ln>
                    <a:noFill/>
                  </a:ln>
                  <a:solidFill>
                    <a:srgbClr val="FFFDF5"/>
                  </a:solidFill>
                  <a:effectLst/>
                  <a:uLnTx/>
                  <a:uFillTx/>
                  <a:latin typeface="+mj-lt"/>
                  <a:ea typeface="+mn-ea"/>
                  <a:cs typeface="+mn-cs"/>
                </a:rPr>
                <a:t>ANIMAL POPULATIONS  COLLAPSE &amp; ECOSYSTEMS COLLAPSE</a:t>
              </a:r>
            </a:p>
          </p:txBody>
        </p:sp>
        <p:sp>
          <p:nvSpPr>
            <p:cNvPr id="6" name="AutoShape 6"/>
            <p:cNvSpPr/>
            <p:nvPr/>
          </p:nvSpPr>
          <p:spPr>
            <a:xfrm>
              <a:off x="5576720" y="6060377"/>
              <a:ext cx="8415394" cy="166941"/>
            </a:xfrm>
            <a:prstGeom prst="rect">
              <a:avLst/>
            </a:prstGeom>
            <a:solidFill>
              <a:srgbClr val="FFCC37"/>
            </a:solidFill>
          </p:spPr>
          <p:txBody>
            <a:bodyPr/>
            <a:lstStyle/>
            <a:p>
              <a:endParaRPr lang="en-US"/>
            </a:p>
          </p:txBody>
        </p:sp>
      </p:grpSp>
      <p:pic>
        <p:nvPicPr>
          <p:cNvPr id="7" name="Picture 7"/>
          <p:cNvPicPr>
            <a:picLocks noChangeAspect="1"/>
          </p:cNvPicPr>
          <p:nvPr/>
        </p:nvPicPr>
        <p:blipFill>
          <a:blip r:embed="rId4"/>
          <a:srcRect/>
          <a:stretch>
            <a:fillRect/>
          </a:stretch>
        </p:blipFill>
        <p:spPr>
          <a:xfrm>
            <a:off x="1028700" y="6194599"/>
            <a:ext cx="4308315" cy="3471784"/>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485967" y="2393953"/>
            <a:ext cx="1042981" cy="743124"/>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573591" y="3363944"/>
            <a:ext cx="2732054" cy="3223663"/>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527246" y="4975775"/>
            <a:ext cx="2732054" cy="3223663"/>
          </a:xfrm>
          <a:prstGeom prst="rect">
            <a:avLst/>
          </a:prstGeom>
        </p:spPr>
      </p:pic>
      <p:pic>
        <p:nvPicPr>
          <p:cNvPr id="11" name="Picture 11"/>
          <p:cNvPicPr>
            <a:picLocks noChangeAspect="1"/>
          </p:cNvPicPr>
          <p:nvPr/>
        </p:nvPicPr>
        <p:blipFill>
          <a:blip r:embed="rId9">
            <a:alphaModFix amt="86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323653">
            <a:off x="10693213" y="3212521"/>
            <a:ext cx="2499244" cy="886096"/>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662214" y="3905098"/>
            <a:ext cx="347134" cy="367824"/>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796866" y="4975775"/>
            <a:ext cx="173567" cy="183912"/>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479470" y="3363944"/>
            <a:ext cx="347134" cy="367824"/>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215400" y="4327318"/>
            <a:ext cx="156634" cy="165970"/>
          </a:xfrm>
          <a:prstGeom prst="rect">
            <a:avLst/>
          </a:prstGeom>
        </p:spPr>
      </p:pic>
      <p:pic>
        <p:nvPicPr>
          <p:cNvPr id="16" name="Picture 1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479470" y="4493288"/>
            <a:ext cx="347134" cy="367824"/>
          </a:xfrm>
          <a:prstGeom prst="rect">
            <a:avLst/>
          </a:prstGeom>
        </p:spPr>
      </p:pic>
      <p:pic>
        <p:nvPicPr>
          <p:cNvPr id="17" name="Picture 1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149011" y="4975775"/>
            <a:ext cx="156634" cy="165970"/>
          </a:xfrm>
          <a:prstGeom prst="rect">
            <a:avLst/>
          </a:prstGeom>
        </p:spPr>
      </p:pic>
      <p:sp>
        <p:nvSpPr>
          <p:cNvPr id="18" name="AutoShape 18"/>
          <p:cNvSpPr/>
          <p:nvPr/>
        </p:nvSpPr>
        <p:spPr>
          <a:xfrm rot="1344958">
            <a:off x="10866129" y="4930101"/>
            <a:ext cx="3800282" cy="0"/>
          </a:xfrm>
          <a:prstGeom prst="line">
            <a:avLst/>
          </a:prstGeom>
          <a:ln w="47625" cap="rnd">
            <a:solidFill>
              <a:srgbClr val="000000"/>
            </a:solidFill>
            <a:prstDash val="sysDot"/>
            <a:headEnd type="none" w="sm" len="sm"/>
            <a:tailEnd type="arrow" w="med" len="sm"/>
          </a:ln>
        </p:spPr>
        <p:txBody>
          <a:bodyPr/>
          <a:lstStyle/>
          <a:p>
            <a:endParaRPr lang="en-US"/>
          </a:p>
        </p:txBody>
      </p:sp>
      <p:pic>
        <p:nvPicPr>
          <p:cNvPr id="19" name="Picture 1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638241" y="5700504"/>
            <a:ext cx="383779" cy="402918"/>
          </a:xfrm>
          <a:prstGeom prst="rect">
            <a:avLst/>
          </a:prstGeom>
        </p:spPr>
      </p:pic>
      <p:pic>
        <p:nvPicPr>
          <p:cNvPr id="20" name="Picture 20"/>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5400452" y="6184689"/>
            <a:ext cx="383779" cy="402918"/>
          </a:xfrm>
          <a:prstGeom prst="rect">
            <a:avLst/>
          </a:prstGeom>
        </p:spPr>
      </p:pic>
      <p:pic>
        <p:nvPicPr>
          <p:cNvPr id="21" name="Picture 2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5592341" y="5286605"/>
            <a:ext cx="279246" cy="293171"/>
          </a:xfrm>
          <a:prstGeom prst="rect">
            <a:avLst/>
          </a:prstGeom>
        </p:spPr>
      </p:pic>
      <p:pic>
        <p:nvPicPr>
          <p:cNvPr id="22" name="Picture 2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638241" y="6860200"/>
            <a:ext cx="283089" cy="297206"/>
          </a:xfrm>
          <a:prstGeom prst="rect">
            <a:avLst/>
          </a:prstGeom>
        </p:spPr>
      </p:pic>
      <p:pic>
        <p:nvPicPr>
          <p:cNvPr id="23" name="Picture 2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4340027" y="5983230"/>
            <a:ext cx="383779" cy="402918"/>
          </a:xfrm>
          <a:prstGeom prst="rect">
            <a:avLst/>
          </a:prstGeom>
        </p:spPr>
      </p:pic>
      <p:pic>
        <p:nvPicPr>
          <p:cNvPr id="24" name="Picture 24"/>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2607103" y="7050496"/>
            <a:ext cx="938499" cy="1950128"/>
          </a:xfrm>
          <a:prstGeom prst="rect">
            <a:avLst/>
          </a:prstGeom>
        </p:spPr>
      </p:pic>
      <p:sp>
        <p:nvSpPr>
          <p:cNvPr id="25" name="TextBox 25"/>
          <p:cNvSpPr txBox="1"/>
          <p:nvPr/>
        </p:nvSpPr>
        <p:spPr>
          <a:xfrm>
            <a:off x="9653037" y="559901"/>
            <a:ext cx="6765992" cy="842731"/>
          </a:xfrm>
          <a:prstGeom prst="rect">
            <a:avLst/>
          </a:prstGeom>
        </p:spPr>
        <p:txBody>
          <a:bodyPr lIns="0" tIns="0" rIns="0" bIns="0" rtlCol="0" anchor="t">
            <a:spAutoFit/>
          </a:bodyPr>
          <a:lstStyle/>
          <a:p>
            <a:pPr marL="0" marR="0" lvl="0" indent="0" algn="ctr" defTabSz="914400" rtl="0" eaLnBrk="1" fontAlgn="auto" latinLnBrk="0" hangingPunct="1">
              <a:lnSpc>
                <a:spcPts val="3413"/>
              </a:lnSpc>
              <a:spcBef>
                <a:spcPts val="0"/>
              </a:spcBef>
              <a:spcAft>
                <a:spcPts val="0"/>
              </a:spcAft>
              <a:buClrTx/>
              <a:buSzTx/>
              <a:buFontTx/>
              <a:buNone/>
              <a:tabLst/>
              <a:defRPr/>
            </a:pPr>
            <a:r>
              <a:rPr kumimoji="0" lang="en-US" sz="2354" b="0" i="0" u="none" strike="noStrike" kern="1200" cap="none" spc="117" normalizeH="0" baseline="0" noProof="0">
                <a:ln>
                  <a:noFill/>
                </a:ln>
                <a:solidFill>
                  <a:srgbClr val="010101"/>
                </a:solidFill>
                <a:effectLst/>
                <a:uLnTx/>
                <a:uFillTx/>
                <a:latin typeface="+mj-lt"/>
                <a:ea typeface="+mn-ea"/>
                <a:cs typeface="+mn-cs"/>
              </a:rPr>
              <a:t>What would happen if all the bees in an area died off due to environmental changes?</a:t>
            </a:r>
          </a:p>
        </p:txBody>
      </p:sp>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2600894" y="7223721"/>
            <a:ext cx="243460" cy="255601"/>
          </a:xfrm>
          <a:prstGeom prst="rect">
            <a:avLst/>
          </a:prstGeom>
        </p:spPr>
      </p:pic>
      <p:sp>
        <p:nvSpPr>
          <p:cNvPr id="27" name="AutoShape 27"/>
          <p:cNvSpPr/>
          <p:nvPr/>
        </p:nvSpPr>
        <p:spPr>
          <a:xfrm rot="8675098">
            <a:off x="13356958" y="6893908"/>
            <a:ext cx="1070208" cy="0"/>
          </a:xfrm>
          <a:prstGeom prst="line">
            <a:avLst/>
          </a:prstGeom>
          <a:ln w="38100" cap="rnd">
            <a:solidFill>
              <a:srgbClr val="000000"/>
            </a:solidFill>
            <a:prstDash val="sysDot"/>
            <a:headEnd type="none" w="sm" len="sm"/>
            <a:tailEnd type="arrow" w="med" len="sm"/>
          </a:ln>
        </p:spPr>
        <p:txBody>
          <a:bodyPr/>
          <a:lstStyle/>
          <a:p>
            <a:endParaRPr lang="en-US"/>
          </a:p>
        </p:txBody>
      </p:sp>
      <p:sp>
        <p:nvSpPr>
          <p:cNvPr id="28" name="TextBox 28"/>
          <p:cNvSpPr txBox="1"/>
          <p:nvPr/>
        </p:nvSpPr>
        <p:spPr>
          <a:xfrm>
            <a:off x="9811885" y="9211022"/>
            <a:ext cx="6765992" cy="844045"/>
          </a:xfrm>
          <a:prstGeom prst="rect">
            <a:avLst/>
          </a:prstGeom>
        </p:spPr>
        <p:txBody>
          <a:bodyPr lIns="0" tIns="0" rIns="0" bIns="0" rtlCol="0" anchor="t">
            <a:spAutoFit/>
          </a:bodyPr>
          <a:lstStyle/>
          <a:p>
            <a:pPr marL="0" marR="0" lvl="0" indent="0" algn="ctr" defTabSz="914400" rtl="0" eaLnBrk="1" fontAlgn="auto" latinLnBrk="0" hangingPunct="1">
              <a:lnSpc>
                <a:spcPts val="3413"/>
              </a:lnSpc>
              <a:spcBef>
                <a:spcPts val="0"/>
              </a:spcBef>
              <a:spcAft>
                <a:spcPts val="0"/>
              </a:spcAft>
              <a:buClrTx/>
              <a:buSzTx/>
              <a:buFontTx/>
              <a:buNone/>
              <a:tabLst/>
              <a:defRPr/>
            </a:pPr>
            <a:r>
              <a:rPr kumimoji="0" lang="en-US" sz="2354" b="0" i="0" u="none" strike="noStrike" kern="1200" cap="none" spc="117" normalizeH="0" baseline="0" noProof="0">
                <a:ln>
                  <a:noFill/>
                </a:ln>
                <a:solidFill>
                  <a:srgbClr val="010101"/>
                </a:solidFill>
                <a:effectLst/>
                <a:uLnTx/>
                <a:uFillTx/>
                <a:latin typeface="+mj-lt"/>
                <a:ea typeface="+mn-ea"/>
                <a:cs typeface="+mn-cs"/>
              </a:rPr>
              <a:t>What other environmental systems can be damaged by global warming?</a:t>
            </a:r>
          </a:p>
        </p:txBody>
      </p:sp>
      <p:sp>
        <p:nvSpPr>
          <p:cNvPr id="29" name="AutoShape 29"/>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30" name="AutoShape 30"/>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1588"/>
    </mc:Choice>
    <mc:Fallback xmlns="">
      <p:transition spd="slow" advTm="41588"/>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4"/>
          <a:srcRect r="577" b="16138"/>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3429000" y="2724150"/>
            <a:ext cx="11430000" cy="4838700"/>
          </a:xfrm>
          <a:prstGeom prst="rect">
            <a:avLst/>
          </a:prstGeom>
          <a:solidFill>
            <a:srgbClr val="5271FF"/>
          </a:solidFill>
        </p:spPr>
        <p:txBody>
          <a:bodyPr/>
          <a:lstStyle/>
          <a:p>
            <a:endParaRPr lang="en-US"/>
          </a:p>
        </p:txBody>
      </p:sp>
      <p:grpSp>
        <p:nvGrpSpPr>
          <p:cNvPr id="3" name="Group 3"/>
          <p:cNvGrpSpPr/>
          <p:nvPr/>
        </p:nvGrpSpPr>
        <p:grpSpPr>
          <a:xfrm>
            <a:off x="4551612" y="3613339"/>
            <a:ext cx="9184775" cy="2637675"/>
            <a:chOff x="0" y="-28575"/>
            <a:chExt cx="12246367" cy="3516900"/>
          </a:xfrm>
        </p:grpSpPr>
        <p:sp>
          <p:nvSpPr>
            <p:cNvPr id="4" name="TextBox 4"/>
            <p:cNvSpPr txBox="1"/>
            <p:nvPr/>
          </p:nvSpPr>
          <p:spPr>
            <a:xfrm>
              <a:off x="0" y="-28575"/>
              <a:ext cx="12246367" cy="696595"/>
            </a:xfrm>
            <a:prstGeom prst="rect">
              <a:avLst/>
            </a:prstGeom>
          </p:spPr>
          <p:txBody>
            <a:bodyPr lIns="0" tIns="0" rIns="0" bIns="0" rtlCol="0" anchor="t">
              <a:spAutoFit/>
            </a:bodyPr>
            <a:lstStyle/>
            <a:p>
              <a:pPr marL="0" marR="0" lvl="0" indent="0" algn="ctr" defTabSz="914400" rtl="0" eaLnBrk="1" fontAlgn="auto" latinLnBrk="0" hangingPunct="1">
                <a:lnSpc>
                  <a:spcPts val="4290"/>
                </a:lnSpc>
                <a:spcBef>
                  <a:spcPts val="0"/>
                </a:spcBef>
                <a:spcAft>
                  <a:spcPts val="0"/>
                </a:spcAft>
                <a:buClrTx/>
                <a:buSzTx/>
                <a:buFontTx/>
                <a:buNone/>
                <a:tabLst/>
                <a:defRPr/>
              </a:pPr>
              <a:r>
                <a:rPr kumimoji="0" lang="en-US" sz="3300" b="0" i="0" u="none" strike="noStrike" kern="1200" cap="none" spc="165" normalizeH="0" baseline="0" noProof="0">
                  <a:ln>
                    <a:noFill/>
                  </a:ln>
                  <a:solidFill>
                    <a:srgbClr val="FFFFFF"/>
                  </a:solidFill>
                  <a:effectLst/>
                  <a:uLnTx/>
                  <a:uFillTx/>
                  <a:latin typeface="Quicksand Bold"/>
                  <a:ea typeface="+mn-ea"/>
                  <a:cs typeface="+mn-cs"/>
                </a:rPr>
                <a:t>HARMFUL HARVESTING</a:t>
              </a:r>
            </a:p>
          </p:txBody>
        </p:sp>
        <p:sp>
          <p:nvSpPr>
            <p:cNvPr id="5" name="TextBox 5"/>
            <p:cNvSpPr txBox="1"/>
            <p:nvPr/>
          </p:nvSpPr>
          <p:spPr>
            <a:xfrm>
              <a:off x="228600" y="1828297"/>
              <a:ext cx="11789167" cy="1660028"/>
            </a:xfrm>
            <a:prstGeom prst="rect">
              <a:avLst/>
            </a:prstGeom>
          </p:spPr>
          <p:txBody>
            <a:bodyPr lIns="0" tIns="0" rIns="0" bIns="0" rtlCol="0" anchor="t">
              <a:spAutoFit/>
            </a:bodyPr>
            <a:lstStyle/>
            <a:p>
              <a:pPr marL="0" marR="0" lvl="0" indent="0" algn="ctr" defTabSz="914400" rtl="0" eaLnBrk="1" fontAlgn="auto" latinLnBrk="0" hangingPunct="1">
                <a:lnSpc>
                  <a:spcPts val="3335"/>
                </a:lnSpc>
                <a:spcBef>
                  <a:spcPts val="0"/>
                </a:spcBef>
                <a:spcAft>
                  <a:spcPts val="0"/>
                </a:spcAft>
                <a:buClrTx/>
                <a:buSzTx/>
                <a:buFontTx/>
                <a:buNone/>
                <a:tabLst/>
                <a:defRPr/>
              </a:pPr>
              <a:r>
                <a:rPr kumimoji="0" lang="en-US" sz="2300" b="0" i="0" u="none" strike="noStrike" kern="1200" cap="none" spc="115" normalizeH="0" baseline="0" noProof="0" dirty="0">
                  <a:ln>
                    <a:noFill/>
                  </a:ln>
                  <a:solidFill>
                    <a:srgbClr val="FFFFFF"/>
                  </a:solidFill>
                  <a:effectLst/>
                  <a:uLnTx/>
                  <a:uFillTx/>
                  <a:latin typeface="Quicksand Bold"/>
                  <a:ea typeface="+mn-ea"/>
                  <a:cs typeface="+mn-cs"/>
                </a:rPr>
                <a:t> While the burning of fossil fuels is detrimental, its harvesting and transport can be just as bad. Oil spills from mining rigs in the ocean can </a:t>
              </a:r>
              <a:r>
                <a:rPr kumimoji="0" lang="en-US" sz="2400" b="0" i="0" u="none" strike="noStrike" kern="1200" cap="none" spc="60" normalizeH="0" baseline="0" noProof="0" dirty="0">
                  <a:ln>
                    <a:noFill/>
                  </a:ln>
                  <a:solidFill>
                    <a:srgbClr val="FFFFFF"/>
                  </a:solidFill>
                  <a:effectLst/>
                  <a:uLnTx/>
                  <a:uFillTx/>
                  <a:latin typeface="Arimo Bold"/>
                  <a:ea typeface="+mn-ea"/>
                  <a:cs typeface="+mn-cs"/>
                </a:rPr>
                <a:t>seriously harm enormous amount of fish and mammal.</a:t>
              </a:r>
              <a:endParaRPr kumimoji="0" lang="en-US" sz="1200" b="0" i="0" u="none" strike="noStrike" kern="1200" cap="none" spc="60" normalizeH="0" baseline="0" noProof="0" dirty="0">
                <a:ln>
                  <a:noFill/>
                </a:ln>
                <a:solidFill>
                  <a:srgbClr val="FFFFFF"/>
                </a:solidFill>
                <a:effectLst/>
                <a:uLnTx/>
                <a:uFillTx/>
                <a:latin typeface="Arimo Bold"/>
                <a:ea typeface="+mn-ea"/>
                <a:cs typeface="+mn-cs"/>
              </a:endParaRPr>
            </a:p>
          </p:txBody>
        </p:sp>
        <p:sp>
          <p:nvSpPr>
            <p:cNvPr id="6" name="AutoShape 6"/>
            <p:cNvSpPr/>
            <p:nvPr/>
          </p:nvSpPr>
          <p:spPr>
            <a:xfrm>
              <a:off x="57087" y="1166053"/>
              <a:ext cx="12132193" cy="116501"/>
            </a:xfrm>
            <a:prstGeom prst="rect">
              <a:avLst/>
            </a:prstGeom>
            <a:solidFill>
              <a:srgbClr val="FFCC00"/>
            </a:solidFill>
          </p:spPr>
          <p:txBody>
            <a:bodyPr/>
            <a:lstStyle/>
            <a:p>
              <a:endParaRPr lang="en-US"/>
            </a:p>
          </p:txBody>
        </p:sp>
      </p:grpSp>
      <p:sp>
        <p:nvSpPr>
          <p:cNvPr id="7" name="AutoShape 7"/>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8" name="AutoShape 8"/>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9671"/>
    </mc:Choice>
    <mc:Fallback xmlns="">
      <p:transition spd="slow" advTm="19671"/>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CC37"/>
        </a:solidFill>
        <a:effectLst/>
      </p:bgPr>
    </p:bg>
    <p:spTree>
      <p:nvGrpSpPr>
        <p:cNvPr id="1" name=""/>
        <p:cNvGrpSpPr/>
        <p:nvPr/>
      </p:nvGrpSpPr>
      <p:grpSpPr>
        <a:xfrm>
          <a:off x="0" y="0"/>
          <a:ext cx="0" cy="0"/>
          <a:chOff x="0" y="0"/>
          <a:chExt cx="0" cy="0"/>
        </a:xfrm>
      </p:grpSpPr>
      <p:sp>
        <p:nvSpPr>
          <p:cNvPr id="2" name="AutoShape 2"/>
          <p:cNvSpPr/>
          <p:nvPr/>
        </p:nvSpPr>
        <p:spPr>
          <a:xfrm>
            <a:off x="16195991" y="5672244"/>
            <a:ext cx="2092009" cy="87376"/>
          </a:xfrm>
          <a:prstGeom prst="rect">
            <a:avLst/>
          </a:prstGeom>
          <a:solidFill>
            <a:srgbClr val="5271FF"/>
          </a:solidFill>
        </p:spPr>
        <p:txBody>
          <a:bodyPr/>
          <a:lstStyle/>
          <a:p>
            <a:endParaRPr lang="en-US"/>
          </a:p>
        </p:txBody>
      </p:sp>
      <p:sp>
        <p:nvSpPr>
          <p:cNvPr id="3" name="AutoShape 3"/>
          <p:cNvSpPr/>
          <p:nvPr/>
        </p:nvSpPr>
        <p:spPr>
          <a:xfrm>
            <a:off x="-17126" y="5672244"/>
            <a:ext cx="2109136" cy="87376"/>
          </a:xfrm>
          <a:prstGeom prst="rect">
            <a:avLst/>
          </a:prstGeom>
          <a:solidFill>
            <a:srgbClr val="5271FF"/>
          </a:solidFill>
        </p:spPr>
        <p:txBody>
          <a:bodyPr/>
          <a:lstStyle/>
          <a:p>
            <a:endParaRPr lang="en-US"/>
          </a:p>
        </p:txBody>
      </p:sp>
      <p:sp>
        <p:nvSpPr>
          <p:cNvPr id="4" name="AutoShape 4"/>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5" name="AutoShape 5"/>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637445" y="2174228"/>
            <a:ext cx="9013111" cy="5858522"/>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10473">
            <a:off x="12516723" y="3019867"/>
            <a:ext cx="1556571" cy="1358462"/>
          </a:xfrm>
          <a:prstGeom prst="rect">
            <a:avLst/>
          </a:prstGeom>
        </p:spPr>
      </p:pic>
      <p:sp>
        <p:nvSpPr>
          <p:cNvPr id="8" name="TextBox 8"/>
          <p:cNvSpPr txBox="1"/>
          <p:nvPr/>
        </p:nvSpPr>
        <p:spPr>
          <a:xfrm>
            <a:off x="5156066" y="8623777"/>
            <a:ext cx="7975868" cy="692690"/>
          </a:xfrm>
          <a:prstGeom prst="rect">
            <a:avLst/>
          </a:prstGeom>
        </p:spPr>
        <p:txBody>
          <a:bodyPr lIns="0" tIns="0" rIns="0" bIns="0" rtlCol="0" anchor="t">
            <a:spAutoFit/>
          </a:bodyPr>
          <a:lstStyle/>
          <a:p>
            <a:pPr marL="0" marR="0" lvl="0" indent="0" algn="ctr" defTabSz="914400" rtl="0" eaLnBrk="1" fontAlgn="auto" latinLnBrk="0" hangingPunct="1">
              <a:lnSpc>
                <a:spcPts val="2755"/>
              </a:lnSpc>
              <a:spcBef>
                <a:spcPts val="0"/>
              </a:spcBef>
              <a:spcAft>
                <a:spcPts val="0"/>
              </a:spcAft>
              <a:buClrTx/>
              <a:buSzTx/>
              <a:buFontTx/>
              <a:buNone/>
              <a:tabLst/>
              <a:defRPr/>
            </a:pPr>
            <a:r>
              <a:rPr kumimoji="0" lang="en-US" sz="1899" b="0" i="0" u="none" strike="noStrike" kern="1200" cap="none" spc="94" normalizeH="0" baseline="0" noProof="0" dirty="0">
                <a:ln>
                  <a:noFill/>
                </a:ln>
                <a:solidFill>
                  <a:srgbClr val="000000"/>
                </a:solidFill>
                <a:effectLst/>
                <a:uLnTx/>
                <a:uFillTx/>
                <a:latin typeface="+mj-lt"/>
                <a:ea typeface="+mn-ea"/>
                <a:cs typeface="+mn-cs"/>
              </a:rPr>
              <a:t>The excessive concrete and stone in cities holds heat from the sun and actually increase the temperature of the surrounding area.</a:t>
            </a:r>
          </a:p>
        </p:txBody>
      </p:sp>
      <p:sp>
        <p:nvSpPr>
          <p:cNvPr id="9" name="TextBox 9"/>
          <p:cNvSpPr txBox="1"/>
          <p:nvPr/>
        </p:nvSpPr>
        <p:spPr>
          <a:xfrm>
            <a:off x="2187305" y="476748"/>
            <a:ext cx="13913390" cy="961390"/>
          </a:xfrm>
          <a:prstGeom prst="rect">
            <a:avLst/>
          </a:prstGeom>
        </p:spPr>
        <p:txBody>
          <a:bodyPr lIns="0" tIns="0" rIns="0" bIns="0" rtlCol="0" anchor="t">
            <a:spAutoFit/>
          </a:bodyPr>
          <a:lstStyle/>
          <a:p>
            <a:pPr marL="0" marR="0" lvl="0" indent="0" algn="ctr" defTabSz="914400" rtl="0" eaLnBrk="1" fontAlgn="auto" latinLnBrk="0" hangingPunct="1">
              <a:lnSpc>
                <a:spcPts val="7624"/>
              </a:lnSpc>
              <a:spcBef>
                <a:spcPts val="0"/>
              </a:spcBef>
              <a:spcAft>
                <a:spcPts val="0"/>
              </a:spcAft>
              <a:buClrTx/>
              <a:buSzTx/>
              <a:buFontTx/>
              <a:buNone/>
              <a:tabLst/>
              <a:defRPr/>
            </a:pPr>
            <a:r>
              <a:rPr kumimoji="0" lang="en-US" sz="6099" b="0" i="0" u="none" strike="noStrike" kern="1200" cap="none" spc="304" normalizeH="0" baseline="0" noProof="0" dirty="0">
                <a:ln>
                  <a:noFill/>
                </a:ln>
                <a:solidFill>
                  <a:srgbClr val="5271FF"/>
                </a:solidFill>
                <a:effectLst/>
                <a:uLnTx/>
                <a:uFillTx/>
                <a:latin typeface="Quicksand Bold"/>
                <a:ea typeface="+mn-ea"/>
                <a:cs typeface="+mn-cs"/>
              </a:rPr>
              <a:t>The Heat Island Effect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7459"/>
    </mc:Choice>
    <mc:Fallback xmlns="">
      <p:transition spd="slow" advTm="17459"/>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F6C3C21E-D901-4973-A43D-5603FB9936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1976225"/>
            <a:ext cx="12320453" cy="7946585"/>
          </a:xfrm>
          <a:prstGeom prst="rect">
            <a:avLst/>
          </a:prstGeom>
        </p:spPr>
      </p:pic>
      <p:pic>
        <p:nvPicPr>
          <p:cNvPr id="4" name="Picture 7">
            <a:extLst>
              <a:ext uri="{FF2B5EF4-FFF2-40B4-BE49-F238E27FC236}">
                <a16:creationId xmlns:a16="http://schemas.microsoft.com/office/drawing/2014/main" id="{8FC80A2F-23EE-4247-A938-C532485B273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10473">
            <a:off x="11827855" y="2053741"/>
            <a:ext cx="1120648" cy="978020"/>
          </a:xfrm>
          <a:prstGeom prst="rect">
            <a:avLst/>
          </a:prstGeom>
        </p:spPr>
      </p:pic>
      <p:sp>
        <p:nvSpPr>
          <p:cNvPr id="5" name="Arrow: Right 4">
            <a:extLst>
              <a:ext uri="{FF2B5EF4-FFF2-40B4-BE49-F238E27FC236}">
                <a16:creationId xmlns:a16="http://schemas.microsoft.com/office/drawing/2014/main" id="{BE02A2DE-26FE-4DD2-8788-77931FAA4720}"/>
              </a:ext>
            </a:extLst>
          </p:cNvPr>
          <p:cNvSpPr/>
          <p:nvPr/>
        </p:nvSpPr>
        <p:spPr>
          <a:xfrm rot="21002108">
            <a:off x="8883352" y="3037441"/>
            <a:ext cx="1253010" cy="619548"/>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8">
            <a:extLst>
              <a:ext uri="{FF2B5EF4-FFF2-40B4-BE49-F238E27FC236}">
                <a16:creationId xmlns:a16="http://schemas.microsoft.com/office/drawing/2014/main" id="{647FCF3E-0BAA-4C10-840E-D507721266A0}"/>
              </a:ext>
            </a:extLst>
          </p:cNvPr>
          <p:cNvSpPr txBox="1"/>
          <p:nvPr/>
        </p:nvSpPr>
        <p:spPr>
          <a:xfrm>
            <a:off x="306628" y="3219639"/>
            <a:ext cx="4038600" cy="3385542"/>
          </a:xfrm>
          <a:prstGeom prst="rect">
            <a:avLst/>
          </a:prstGeom>
          <a:solidFill>
            <a:srgbClr val="FF0000"/>
          </a:solidFill>
        </p:spPr>
        <p:txBody>
          <a:bodyPr wrap="square" lIns="0" tIns="0" rIns="0" bIns="0" rtlCol="0" anchor="t">
            <a:spAutoFit/>
          </a:bodyPr>
          <a:lstStyle/>
          <a:p>
            <a:pPr marL="0" marR="0" lvl="0" indent="0" defTabSz="914400" rtl="0" eaLnBrk="1" fontAlgn="auto" latinLnBrk="0" hangingPunct="1">
              <a:spcBef>
                <a:spcPts val="0"/>
              </a:spcBef>
              <a:spcAft>
                <a:spcPts val="0"/>
              </a:spcAft>
              <a:buClrTx/>
              <a:buSzTx/>
              <a:buFontTx/>
              <a:buNone/>
              <a:tabLst/>
              <a:defRPr/>
            </a:pPr>
            <a:r>
              <a:rPr kumimoji="0" lang="en-US" sz="4400" i="0" u="none" strike="noStrike" kern="1200" cap="none" spc="94" normalizeH="0" baseline="0" noProof="0" dirty="0">
                <a:ln>
                  <a:noFill/>
                </a:ln>
                <a:solidFill>
                  <a:schemeClr val="bg1"/>
                </a:solidFill>
                <a:effectLst/>
                <a:uLnTx/>
                <a:uFillTx/>
                <a:latin typeface="+mj-lt"/>
                <a:ea typeface="+mn-ea"/>
                <a:cs typeface="+mn-cs"/>
              </a:rPr>
              <a:t>Large amounts of concrete and asphalt in cities absorb and hold heat.</a:t>
            </a:r>
          </a:p>
        </p:txBody>
      </p:sp>
      <p:sp>
        <p:nvSpPr>
          <p:cNvPr id="7" name="Arrow: Right 6">
            <a:extLst>
              <a:ext uri="{FF2B5EF4-FFF2-40B4-BE49-F238E27FC236}">
                <a16:creationId xmlns:a16="http://schemas.microsoft.com/office/drawing/2014/main" id="{26D69623-09EC-4773-BB30-F32E5F6CBAF4}"/>
              </a:ext>
            </a:extLst>
          </p:cNvPr>
          <p:cNvSpPr/>
          <p:nvPr/>
        </p:nvSpPr>
        <p:spPr>
          <a:xfrm rot="5400000">
            <a:off x="-203159" y="1666450"/>
            <a:ext cx="1253010" cy="619548"/>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9">
            <a:extLst>
              <a:ext uri="{FF2B5EF4-FFF2-40B4-BE49-F238E27FC236}">
                <a16:creationId xmlns:a16="http://schemas.microsoft.com/office/drawing/2014/main" id="{99BD4BCB-76CA-43B8-8D80-675D7BD8DFE8}"/>
              </a:ext>
            </a:extLst>
          </p:cNvPr>
          <p:cNvSpPr txBox="1"/>
          <p:nvPr/>
        </p:nvSpPr>
        <p:spPr>
          <a:xfrm>
            <a:off x="4080331" y="305516"/>
            <a:ext cx="13913390" cy="961390"/>
          </a:xfrm>
          <a:prstGeom prst="rect">
            <a:avLst/>
          </a:prstGeom>
        </p:spPr>
        <p:txBody>
          <a:bodyPr lIns="0" tIns="0" rIns="0" bIns="0" rtlCol="0" anchor="t">
            <a:spAutoFit/>
          </a:bodyPr>
          <a:lstStyle/>
          <a:p>
            <a:pPr marL="0" marR="0" lvl="0" indent="0" algn="ctr" defTabSz="914400" rtl="0" eaLnBrk="1" fontAlgn="auto" latinLnBrk="0" hangingPunct="1">
              <a:lnSpc>
                <a:spcPts val="7624"/>
              </a:lnSpc>
              <a:spcBef>
                <a:spcPts val="0"/>
              </a:spcBef>
              <a:spcAft>
                <a:spcPts val="0"/>
              </a:spcAft>
              <a:buClrTx/>
              <a:buSzTx/>
              <a:buFontTx/>
              <a:buNone/>
              <a:tabLst/>
              <a:defRPr/>
            </a:pPr>
            <a:r>
              <a:rPr kumimoji="0" lang="en-US" sz="6099" b="0" i="0" u="none" strike="noStrike" kern="1200" cap="none" spc="304" normalizeH="0" baseline="0" noProof="0" dirty="0">
                <a:ln>
                  <a:noFill/>
                </a:ln>
                <a:solidFill>
                  <a:srgbClr val="5271FF"/>
                </a:solidFill>
                <a:effectLst/>
                <a:uLnTx/>
                <a:uFillTx/>
                <a:latin typeface="+mj-lt"/>
                <a:ea typeface="+mn-ea"/>
                <a:cs typeface="+mn-cs"/>
              </a:rPr>
              <a:t>The Heat Island Effect</a:t>
            </a:r>
          </a:p>
        </p:txBody>
      </p:sp>
      <p:sp>
        <p:nvSpPr>
          <p:cNvPr id="9" name="AutoShape 4">
            <a:extLst>
              <a:ext uri="{FF2B5EF4-FFF2-40B4-BE49-F238E27FC236}">
                <a16:creationId xmlns:a16="http://schemas.microsoft.com/office/drawing/2014/main" id="{1057C35B-BC14-45FA-B7DA-2A4A0F6DA933}"/>
              </a:ext>
            </a:extLst>
          </p:cNvPr>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10" name="AutoShape 5">
            <a:extLst>
              <a:ext uri="{FF2B5EF4-FFF2-40B4-BE49-F238E27FC236}">
                <a16:creationId xmlns:a16="http://schemas.microsoft.com/office/drawing/2014/main" id="{2E3CB36E-DD24-4708-A1C3-9269BDA488BA}"/>
              </a:ext>
            </a:extLst>
          </p:cNvPr>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spTree>
    <p:custDataLst>
      <p:tags r:id="rId1"/>
    </p:custDataLst>
    <p:extLst>
      <p:ext uri="{BB962C8B-B14F-4D97-AF65-F5344CB8AC3E}">
        <p14:creationId xmlns:p14="http://schemas.microsoft.com/office/powerpoint/2010/main" val="1020297302"/>
      </p:ext>
    </p:extLst>
  </p:cSld>
  <p:clrMapOvr>
    <a:masterClrMapping/>
  </p:clrMapOvr>
  <mc:AlternateContent xmlns:mc="http://schemas.openxmlformats.org/markup-compatibility/2006" xmlns:p14="http://schemas.microsoft.com/office/powerpoint/2010/main">
    <mc:Choice Requires="p14">
      <p:transition spd="slow" p14:dur="2000" advTm="12870"/>
    </mc:Choice>
    <mc:Fallback xmlns="">
      <p:transition spd="slow" advTm="1287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CC37"/>
        </a:solidFill>
        <a:effectLst/>
      </p:bgPr>
    </p:bg>
    <p:spTree>
      <p:nvGrpSpPr>
        <p:cNvPr id="1" name=""/>
        <p:cNvGrpSpPr/>
        <p:nvPr/>
      </p:nvGrpSpPr>
      <p:grpSpPr>
        <a:xfrm>
          <a:off x="0" y="0"/>
          <a:ext cx="0" cy="0"/>
          <a:chOff x="0" y="0"/>
          <a:chExt cx="0" cy="0"/>
        </a:xfrm>
      </p:grpSpPr>
      <p:sp>
        <p:nvSpPr>
          <p:cNvPr id="2" name="AutoShape 2"/>
          <p:cNvSpPr/>
          <p:nvPr/>
        </p:nvSpPr>
        <p:spPr>
          <a:xfrm>
            <a:off x="16195991" y="5672244"/>
            <a:ext cx="2092009" cy="87376"/>
          </a:xfrm>
          <a:prstGeom prst="rect">
            <a:avLst/>
          </a:prstGeom>
          <a:solidFill>
            <a:srgbClr val="5271FF"/>
          </a:solidFill>
        </p:spPr>
        <p:txBody>
          <a:bodyPr/>
          <a:lstStyle/>
          <a:p>
            <a:endParaRPr lang="en-US"/>
          </a:p>
        </p:txBody>
      </p:sp>
      <p:sp>
        <p:nvSpPr>
          <p:cNvPr id="3" name="AutoShape 3"/>
          <p:cNvSpPr/>
          <p:nvPr/>
        </p:nvSpPr>
        <p:spPr>
          <a:xfrm>
            <a:off x="0" y="5672244"/>
            <a:ext cx="2092010" cy="87376"/>
          </a:xfrm>
          <a:prstGeom prst="rect">
            <a:avLst/>
          </a:prstGeom>
          <a:solidFill>
            <a:srgbClr val="5271FF"/>
          </a:solidFill>
        </p:spPr>
        <p:txBody>
          <a:bodyPr/>
          <a:lstStyle/>
          <a:p>
            <a:endParaRPr lang="en-US"/>
          </a:p>
        </p:txBody>
      </p:sp>
      <p:sp>
        <p:nvSpPr>
          <p:cNvPr id="4" name="AutoShape 4"/>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5" name="AutoShape 5"/>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781607" y="4557249"/>
            <a:ext cx="1722322" cy="1722322"/>
          </a:xfrm>
          <a:prstGeom prst="rect">
            <a:avLst/>
          </a:prstGeom>
        </p:spPr>
      </p:pic>
      <p:pic>
        <p:nvPicPr>
          <p:cNvPr id="7" name="Picture 7"/>
          <p:cNvPicPr>
            <a:picLocks noChangeAspect="1"/>
          </p:cNvPicPr>
          <p:nvPr/>
        </p:nvPicPr>
        <p:blipFill>
          <a:blip r:embed="rId6">
            <a:alphaModFix amt="42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74999">
            <a:off x="7015753" y="2857050"/>
            <a:ext cx="4947969" cy="4947969"/>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553579" y="3635555"/>
            <a:ext cx="4248355" cy="3390960"/>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3985277" y="4659568"/>
            <a:ext cx="1936798" cy="1878694"/>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649838" y="2911715"/>
            <a:ext cx="2670879" cy="4114800"/>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301667" y="4197565"/>
            <a:ext cx="1004598" cy="781075"/>
          </a:xfrm>
          <a:prstGeom prst="rect">
            <a:avLst/>
          </a:prstGeom>
        </p:spPr>
      </p:pic>
      <p:sp>
        <p:nvSpPr>
          <p:cNvPr id="12" name="TextBox 12"/>
          <p:cNvSpPr txBox="1"/>
          <p:nvPr/>
        </p:nvSpPr>
        <p:spPr>
          <a:xfrm>
            <a:off x="2187305" y="476748"/>
            <a:ext cx="13913390" cy="961390"/>
          </a:xfrm>
          <a:prstGeom prst="rect">
            <a:avLst/>
          </a:prstGeom>
        </p:spPr>
        <p:txBody>
          <a:bodyPr lIns="0" tIns="0" rIns="0" bIns="0" rtlCol="0" anchor="t">
            <a:spAutoFit/>
          </a:bodyPr>
          <a:lstStyle/>
          <a:p>
            <a:pPr marL="0" marR="0" lvl="0" indent="0" algn="ctr" defTabSz="914400" rtl="0" eaLnBrk="1" fontAlgn="auto" latinLnBrk="0" hangingPunct="1">
              <a:lnSpc>
                <a:spcPts val="7624"/>
              </a:lnSpc>
              <a:spcBef>
                <a:spcPts val="0"/>
              </a:spcBef>
              <a:spcAft>
                <a:spcPts val="0"/>
              </a:spcAft>
              <a:buClrTx/>
              <a:buSzTx/>
              <a:buFontTx/>
              <a:buNone/>
              <a:tabLst/>
              <a:defRPr/>
            </a:pPr>
            <a:r>
              <a:rPr kumimoji="0" lang="en-US" sz="6099" b="0" i="0" u="none" strike="noStrike" kern="1200" cap="none" spc="304" normalizeH="0" baseline="0" noProof="0">
                <a:ln>
                  <a:noFill/>
                </a:ln>
                <a:solidFill>
                  <a:srgbClr val="5271FF"/>
                </a:solidFill>
                <a:effectLst/>
                <a:uLnTx/>
                <a:uFillTx/>
                <a:latin typeface="Quicksand Bold"/>
                <a:ea typeface="+mn-ea"/>
                <a:cs typeface="+mn-cs"/>
              </a:rPr>
              <a:t>The Heat Island Effect</a:t>
            </a:r>
          </a:p>
        </p:txBody>
      </p:sp>
      <p:sp>
        <p:nvSpPr>
          <p:cNvPr id="13" name="TextBox 13"/>
          <p:cNvSpPr txBox="1"/>
          <p:nvPr/>
        </p:nvSpPr>
        <p:spPr>
          <a:xfrm>
            <a:off x="4973725" y="8538760"/>
            <a:ext cx="9338086" cy="1405000"/>
          </a:xfrm>
          <a:prstGeom prst="rect">
            <a:avLst/>
          </a:prstGeom>
        </p:spPr>
        <p:txBody>
          <a:bodyPr lIns="0" tIns="0" rIns="0" bIns="0" rtlCol="0" anchor="t">
            <a:spAutoFit/>
          </a:bodyPr>
          <a:lstStyle/>
          <a:p>
            <a:pPr marL="0" marR="0" lvl="0" indent="0" algn="ctr" defTabSz="914400" rtl="0" eaLnBrk="1" fontAlgn="auto" latinLnBrk="0" hangingPunct="1">
              <a:lnSpc>
                <a:spcPts val="2755"/>
              </a:lnSpc>
              <a:spcBef>
                <a:spcPts val="0"/>
              </a:spcBef>
              <a:spcAft>
                <a:spcPts val="0"/>
              </a:spcAft>
              <a:buClrTx/>
              <a:buSzTx/>
              <a:buFontTx/>
              <a:buNone/>
              <a:tabLst/>
              <a:defRPr/>
            </a:pPr>
            <a:r>
              <a:rPr kumimoji="0" lang="en-US" sz="1899" b="0" i="0" u="none" strike="noStrike" kern="1200" cap="none" spc="94" normalizeH="0" baseline="0" noProof="0" dirty="0">
                <a:ln>
                  <a:noFill/>
                </a:ln>
                <a:solidFill>
                  <a:srgbClr val="000000"/>
                </a:solidFill>
                <a:effectLst/>
                <a:uLnTx/>
                <a:uFillTx/>
                <a:latin typeface="+mj-lt"/>
                <a:ea typeface="+mn-ea"/>
                <a:cs typeface="+mn-cs"/>
              </a:rPr>
              <a:t> People in these areas increase their cooling systems. This requires the production of more energy, which requires the burning of more fossil fuels. This results in more carbon dioxide contribution to global warming, and so the cycle repeats as it intensifies.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0277"/>
    </mc:Choice>
    <mc:Fallback xmlns="">
      <p:transition spd="slow" advTm="30277"/>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4"/>
          <a:srcRect b="15094"/>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481913" y="463150"/>
            <a:ext cx="17324174" cy="1577975"/>
          </a:xfrm>
          <a:prstGeom prst="rect">
            <a:avLst/>
          </a:prstGeom>
        </p:spPr>
        <p:txBody>
          <a:bodyPr lIns="0" tIns="0" rIns="0" bIns="0" rtlCol="0" anchor="t">
            <a:spAutoFit/>
          </a:bodyPr>
          <a:lstStyle/>
          <a:p>
            <a:pPr marL="0" marR="0" lvl="0" indent="0" algn="ctr" defTabSz="914400" rtl="0" eaLnBrk="1" fontAlgn="auto" latinLnBrk="0" hangingPunct="1">
              <a:lnSpc>
                <a:spcPts val="6250"/>
              </a:lnSpc>
              <a:spcBef>
                <a:spcPts val="0"/>
              </a:spcBef>
              <a:spcAft>
                <a:spcPts val="0"/>
              </a:spcAft>
              <a:buClrTx/>
              <a:buSzTx/>
              <a:buFontTx/>
              <a:buNone/>
              <a:tabLst/>
              <a:defRPr/>
            </a:pPr>
            <a:r>
              <a:rPr kumimoji="0" lang="en-US" sz="5000" b="0" i="0" u="none" strike="noStrike" kern="1200" cap="none" spc="250" normalizeH="0" baseline="0" noProof="0" dirty="0">
                <a:ln>
                  <a:noFill/>
                </a:ln>
                <a:solidFill>
                  <a:srgbClr val="FFCC37"/>
                </a:solidFill>
                <a:effectLst/>
                <a:uLnTx/>
                <a:uFillTx/>
                <a:latin typeface="+mj-lt"/>
                <a:ea typeface="+mn-ea"/>
                <a:cs typeface="+mn-cs"/>
              </a:rPr>
              <a:t>The changes triggered by the use of non-renewable energy sources are experienced on a global scale.</a:t>
            </a:r>
          </a:p>
        </p:txBody>
      </p:sp>
      <p:sp>
        <p:nvSpPr>
          <p:cNvPr id="3" name="AutoShape 3"/>
          <p:cNvSpPr/>
          <p:nvPr/>
        </p:nvSpPr>
        <p:spPr>
          <a:xfrm>
            <a:off x="0" y="9107854"/>
            <a:ext cx="18288000" cy="1179146"/>
          </a:xfrm>
          <a:prstGeom prst="rect">
            <a:avLst/>
          </a:prstGeom>
          <a:solidFill>
            <a:srgbClr val="FFCC37">
              <a:alpha val="67843"/>
            </a:srgbClr>
          </a:solidFill>
        </p:spPr>
        <p:txBody>
          <a:bodyPr/>
          <a:lstStyle/>
          <a:p>
            <a:endParaRPr lang="en-US"/>
          </a:p>
        </p:txBody>
      </p:sp>
      <p:sp>
        <p:nvSpPr>
          <p:cNvPr id="4" name="AutoShape 4"/>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5" name="AutoShape 5"/>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2723"/>
    </mc:Choice>
    <mc:Fallback xmlns="">
      <p:transition spd="slow" advTm="1272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sp>
        <p:nvSpPr>
          <p:cNvPr id="6" name="Google Shape;96;p2">
            <a:extLst>
              <a:ext uri="{FF2B5EF4-FFF2-40B4-BE49-F238E27FC236}">
                <a16:creationId xmlns:a16="http://schemas.microsoft.com/office/drawing/2014/main" id="{6FEA26BE-8562-4BCC-A09A-1850DEB67D03}"/>
              </a:ext>
            </a:extLst>
          </p:cNvPr>
          <p:cNvSpPr/>
          <p:nvPr/>
        </p:nvSpPr>
        <p:spPr>
          <a:xfrm>
            <a:off x="2" y="0"/>
            <a:ext cx="18287999" cy="10287000"/>
          </a:xfrm>
          <a:prstGeom prst="rect">
            <a:avLst/>
          </a:prstGeom>
          <a:solidFill>
            <a:srgbClr val="5271FF"/>
          </a:solidFill>
          <a:ln>
            <a:noFill/>
          </a:ln>
        </p:spPr>
        <p:txBody>
          <a:bodyPr spcFirstLastPara="1" wrap="square" lIns="91425" tIns="91425" rIns="91425" bIns="91425" anchor="ctr" anchorCtr="0">
            <a:noAutofit/>
          </a:bodyPr>
          <a:lstStyle/>
          <a:p>
            <a:pPr defTabSz="914445">
              <a:buClr>
                <a:srgbClr val="000000"/>
              </a:buClr>
              <a:defRPr/>
            </a:pPr>
            <a:endParaRPr sz="1400" kern="0">
              <a:solidFill>
                <a:srgbClr val="000000"/>
              </a:solidFill>
              <a:latin typeface="Quicksand" panose="020B0604020202020204" charset="0"/>
              <a:cs typeface="Arial"/>
              <a:sym typeface="Arial"/>
            </a:endParaRPr>
          </a:p>
        </p:txBody>
      </p:sp>
      <p:pic>
        <p:nvPicPr>
          <p:cNvPr id="7" name="countdown">
            <a:hlinkClick r:id="" action="ppaction://media"/>
            <a:extLst>
              <a:ext uri="{FF2B5EF4-FFF2-40B4-BE49-F238E27FC236}">
                <a16:creationId xmlns:a16="http://schemas.microsoft.com/office/drawing/2014/main" id="{88830749-280F-4F35-B02E-4AB4D0AFC69A}"/>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1714205" y="965204"/>
            <a:ext cx="14856174" cy="8356598"/>
          </a:xfrm>
          <a:prstGeom prst="rect">
            <a:avLst/>
          </a:prstGeom>
        </p:spPr>
      </p:pic>
    </p:spTree>
    <p:custDataLst>
      <p:tags r:id="rId2"/>
    </p:custDataLst>
    <p:extLst>
      <p:ext uri="{BB962C8B-B14F-4D97-AF65-F5344CB8AC3E}">
        <p14:creationId xmlns:p14="http://schemas.microsoft.com/office/powerpoint/2010/main" val="36106245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after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CC37"/>
        </a:solidFill>
        <a:effectLst/>
      </p:bgPr>
    </p:bg>
    <p:spTree>
      <p:nvGrpSpPr>
        <p:cNvPr id="1" name=""/>
        <p:cNvGrpSpPr/>
        <p:nvPr/>
      </p:nvGrpSpPr>
      <p:grpSpPr>
        <a:xfrm>
          <a:off x="0" y="0"/>
          <a:ext cx="0" cy="0"/>
          <a:chOff x="0" y="0"/>
          <a:chExt cx="0" cy="0"/>
        </a:xfrm>
      </p:grpSpPr>
      <p:sp>
        <p:nvSpPr>
          <p:cNvPr id="2" name="AutoShape 2"/>
          <p:cNvSpPr/>
          <p:nvPr/>
        </p:nvSpPr>
        <p:spPr>
          <a:xfrm>
            <a:off x="0" y="-65221"/>
            <a:ext cx="18288000" cy="2020423"/>
          </a:xfrm>
          <a:prstGeom prst="rect">
            <a:avLst/>
          </a:prstGeom>
          <a:solidFill>
            <a:srgbClr val="5271FF"/>
          </a:solidFill>
        </p:spPr>
        <p:txBody>
          <a:bodyPr/>
          <a:lstStyle/>
          <a:p>
            <a:endParaRPr lang="en-US"/>
          </a:p>
        </p:txBody>
      </p:sp>
      <p:sp>
        <p:nvSpPr>
          <p:cNvPr id="3" name="AutoShape 3"/>
          <p:cNvSpPr/>
          <p:nvPr/>
        </p:nvSpPr>
        <p:spPr>
          <a:xfrm>
            <a:off x="0" y="941324"/>
            <a:ext cx="1634810" cy="87376"/>
          </a:xfrm>
          <a:prstGeom prst="rect">
            <a:avLst/>
          </a:prstGeom>
          <a:solidFill>
            <a:srgbClr val="FFCC37"/>
          </a:solidFill>
        </p:spPr>
        <p:txBody>
          <a:bodyPr/>
          <a:lstStyle/>
          <a:p>
            <a:endParaRPr lang="en-US"/>
          </a:p>
        </p:txBody>
      </p:sp>
      <p:sp>
        <p:nvSpPr>
          <p:cNvPr id="4" name="AutoShape 4"/>
          <p:cNvSpPr/>
          <p:nvPr/>
        </p:nvSpPr>
        <p:spPr>
          <a:xfrm>
            <a:off x="16653191" y="941324"/>
            <a:ext cx="1651935" cy="87376"/>
          </a:xfrm>
          <a:prstGeom prst="rect">
            <a:avLst/>
          </a:prstGeom>
          <a:solidFill>
            <a:srgbClr val="FFCC37"/>
          </a:solidFill>
        </p:spPr>
        <p:txBody>
          <a:bodyPr/>
          <a:lstStyle/>
          <a:p>
            <a:endParaRPr lang="en-US"/>
          </a:p>
        </p:txBody>
      </p:sp>
      <p:sp>
        <p:nvSpPr>
          <p:cNvPr id="5" name="TextBox 5"/>
          <p:cNvSpPr txBox="1"/>
          <p:nvPr/>
        </p:nvSpPr>
        <p:spPr>
          <a:xfrm>
            <a:off x="357997" y="2341729"/>
            <a:ext cx="16601586" cy="7309693"/>
          </a:xfrm>
          <a:prstGeom prst="rect">
            <a:avLst/>
          </a:prstGeom>
        </p:spPr>
        <p:txBody>
          <a:bodyPr lIns="0" tIns="0" rIns="0" bIns="0" rtlCol="0" anchor="t">
            <a:spAutoFit/>
          </a:bodyPr>
          <a:lstStyle/>
          <a:p>
            <a:pPr marL="582932" lvl="1" indent="-291466">
              <a:lnSpc>
                <a:spcPts val="2970"/>
              </a:lnSpc>
              <a:buFont typeface="Arial"/>
              <a:buChar char="•"/>
            </a:pPr>
            <a:r>
              <a:rPr kumimoji="0" lang="en-US" sz="2700" b="0" i="0" u="none" strike="noStrike" kern="1200" cap="none" spc="0" normalizeH="0" baseline="0" noProof="0" dirty="0">
                <a:ln>
                  <a:noFill/>
                </a:ln>
                <a:solidFill>
                  <a:srgbClr val="000000"/>
                </a:solidFill>
                <a:effectLst/>
                <a:uLnTx/>
                <a:uFillTx/>
                <a:latin typeface="Quicksand Bold"/>
                <a:ea typeface="+mn-ea"/>
                <a:cs typeface="+mn-cs"/>
              </a:rPr>
              <a:t>Energy production has a global impact.</a:t>
            </a:r>
          </a:p>
          <a:p>
            <a:pPr marL="0" marR="0" lvl="0" indent="0" algn="l" defTabSz="914400" rtl="0" eaLnBrk="1" fontAlgn="auto" latinLnBrk="0" hangingPunct="1">
              <a:lnSpc>
                <a:spcPts val="297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000000"/>
              </a:solidFill>
              <a:effectLst/>
              <a:uLnTx/>
              <a:uFillTx/>
              <a:latin typeface="Quicksand Bold"/>
              <a:ea typeface="+mn-ea"/>
              <a:cs typeface="+mn-cs"/>
            </a:endParaRPr>
          </a:p>
          <a:p>
            <a:pPr marL="582932" marR="0" lvl="1" indent="-291466" algn="l" defTabSz="914400" rtl="0" eaLnBrk="1" fontAlgn="auto" latinLnBrk="0" hangingPunct="1">
              <a:lnSpc>
                <a:spcPts val="2970"/>
              </a:lnSpc>
              <a:spcBef>
                <a:spcPts val="0"/>
              </a:spcBef>
              <a:spcAft>
                <a:spcPts val="0"/>
              </a:spcAft>
              <a:buClrTx/>
              <a:buSzTx/>
              <a:buFont typeface="Arial"/>
              <a:buChar char="•"/>
              <a:tabLst/>
              <a:defRPr/>
            </a:pPr>
            <a:r>
              <a:rPr kumimoji="0" lang="en-US" sz="2700" b="0" i="0" u="none" strike="noStrike" kern="1200" cap="none" spc="0" normalizeH="0" baseline="0" noProof="0" dirty="0">
                <a:ln>
                  <a:noFill/>
                </a:ln>
                <a:solidFill>
                  <a:srgbClr val="000000"/>
                </a:solidFill>
                <a:effectLst/>
                <a:uLnTx/>
                <a:uFillTx/>
                <a:latin typeface="Quicksand Bold"/>
                <a:ea typeface="+mn-ea"/>
                <a:cs typeface="+mn-cs"/>
              </a:rPr>
              <a:t>Electricity supports modern food preservation, indoor climate control, medical practices, transportation, and much more.</a:t>
            </a:r>
          </a:p>
          <a:p>
            <a:pPr marL="0" marR="0" lvl="0" indent="0" algn="l" defTabSz="914400" rtl="0" eaLnBrk="1" fontAlgn="auto" latinLnBrk="0" hangingPunct="1">
              <a:lnSpc>
                <a:spcPts val="297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000000"/>
              </a:solidFill>
              <a:effectLst/>
              <a:uLnTx/>
              <a:uFillTx/>
              <a:latin typeface="Quicksand Bold"/>
              <a:ea typeface="+mn-ea"/>
              <a:cs typeface="+mn-cs"/>
            </a:endParaRPr>
          </a:p>
          <a:p>
            <a:pPr marL="582932" marR="0" lvl="1" indent="-291466" algn="l" defTabSz="914400" rtl="0" eaLnBrk="1" fontAlgn="auto" latinLnBrk="0" hangingPunct="1">
              <a:lnSpc>
                <a:spcPts val="2970"/>
              </a:lnSpc>
              <a:spcBef>
                <a:spcPts val="0"/>
              </a:spcBef>
              <a:spcAft>
                <a:spcPts val="0"/>
              </a:spcAft>
              <a:buClrTx/>
              <a:buSzTx/>
              <a:buFont typeface="Arial"/>
              <a:buChar char="•"/>
              <a:tabLst/>
              <a:defRPr/>
            </a:pPr>
            <a:r>
              <a:rPr kumimoji="0" lang="en-US" sz="2700" b="0" i="0" u="none" strike="noStrike" kern="1200" cap="none" spc="0" normalizeH="0" baseline="0" noProof="0" dirty="0">
                <a:ln>
                  <a:noFill/>
                </a:ln>
                <a:solidFill>
                  <a:srgbClr val="000000"/>
                </a:solidFill>
                <a:effectLst/>
                <a:uLnTx/>
                <a:uFillTx/>
                <a:latin typeface="Quicksand Bold"/>
                <a:ea typeface="+mn-ea"/>
                <a:cs typeface="+mn-cs"/>
              </a:rPr>
              <a:t>87% of the global population depends on electricity to some extent.</a:t>
            </a:r>
          </a:p>
          <a:p>
            <a:pPr marL="0" marR="0" lvl="0" indent="0" algn="l" defTabSz="914400" rtl="0" eaLnBrk="1" fontAlgn="auto" latinLnBrk="0" hangingPunct="1">
              <a:lnSpc>
                <a:spcPts val="297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000000"/>
              </a:solidFill>
              <a:effectLst/>
              <a:uLnTx/>
              <a:uFillTx/>
              <a:latin typeface="Quicksand Bold"/>
              <a:ea typeface="+mn-ea"/>
              <a:cs typeface="+mn-cs"/>
            </a:endParaRPr>
          </a:p>
          <a:p>
            <a:pPr marL="582932" marR="0" lvl="1" indent="-291466" algn="l" defTabSz="914400" rtl="0" eaLnBrk="1" fontAlgn="auto" latinLnBrk="0" hangingPunct="1">
              <a:lnSpc>
                <a:spcPts val="2970"/>
              </a:lnSpc>
              <a:spcBef>
                <a:spcPts val="0"/>
              </a:spcBef>
              <a:spcAft>
                <a:spcPts val="0"/>
              </a:spcAft>
              <a:buClrTx/>
              <a:buSzTx/>
              <a:buFont typeface="Arial"/>
              <a:buChar char="•"/>
              <a:tabLst/>
              <a:defRPr/>
            </a:pPr>
            <a:r>
              <a:rPr kumimoji="0" lang="en-US" sz="2700" b="0" i="0" u="none" strike="noStrike" kern="1200" cap="none" spc="0" normalizeH="0" baseline="0" noProof="0" dirty="0">
                <a:ln>
                  <a:noFill/>
                </a:ln>
                <a:solidFill>
                  <a:srgbClr val="000000"/>
                </a:solidFill>
                <a:effectLst/>
                <a:uLnTx/>
                <a:uFillTx/>
                <a:latin typeface="Quicksand Bold"/>
                <a:ea typeface="+mn-ea"/>
                <a:cs typeface="+mn-cs"/>
              </a:rPr>
              <a:t>Fossil fuels are of a limited supply and are in high demand. When they begin to run out we can expect an increase in prices and less energy accessibility. </a:t>
            </a:r>
          </a:p>
          <a:p>
            <a:pPr marL="0" marR="0" lvl="0" indent="0" algn="l" defTabSz="914400" rtl="0" eaLnBrk="1" fontAlgn="auto" latinLnBrk="0" hangingPunct="1">
              <a:lnSpc>
                <a:spcPts val="297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000000"/>
              </a:solidFill>
              <a:effectLst/>
              <a:uLnTx/>
              <a:uFillTx/>
              <a:latin typeface="Quicksand Bold"/>
              <a:ea typeface="+mn-ea"/>
              <a:cs typeface="+mn-cs"/>
            </a:endParaRPr>
          </a:p>
          <a:p>
            <a:pPr marL="582932" marR="0" lvl="1" indent="-291466" algn="l" defTabSz="914400" rtl="0" eaLnBrk="1" fontAlgn="auto" latinLnBrk="0" hangingPunct="1">
              <a:lnSpc>
                <a:spcPts val="2970"/>
              </a:lnSpc>
              <a:spcBef>
                <a:spcPts val="0"/>
              </a:spcBef>
              <a:spcAft>
                <a:spcPts val="0"/>
              </a:spcAft>
              <a:buClrTx/>
              <a:buSzTx/>
              <a:buFont typeface="Arial"/>
              <a:buChar char="•"/>
              <a:tabLst/>
              <a:defRPr/>
            </a:pPr>
            <a:r>
              <a:rPr kumimoji="0" lang="en-US" sz="2700" b="0" i="0" u="none" strike="noStrike" kern="1200" cap="none" spc="0" normalizeH="0" baseline="0" noProof="0" dirty="0">
                <a:ln>
                  <a:noFill/>
                </a:ln>
                <a:solidFill>
                  <a:srgbClr val="000000"/>
                </a:solidFill>
                <a:effectLst/>
                <a:uLnTx/>
                <a:uFillTx/>
                <a:latin typeface="Quicksand Bold"/>
                <a:ea typeface="+mn-ea"/>
                <a:cs typeface="+mn-cs"/>
              </a:rPr>
              <a:t>Housing near pollutive powerplants is commonly less expensive, however it also comes with negative health impacts for those living there. </a:t>
            </a:r>
          </a:p>
          <a:p>
            <a:pPr marL="0" marR="0" lvl="0" indent="0" algn="l" defTabSz="914400" rtl="0" eaLnBrk="1" fontAlgn="auto" latinLnBrk="0" hangingPunct="1">
              <a:lnSpc>
                <a:spcPts val="297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000000"/>
              </a:solidFill>
              <a:effectLst/>
              <a:uLnTx/>
              <a:uFillTx/>
              <a:latin typeface="Quicksand Bold"/>
              <a:ea typeface="+mn-ea"/>
              <a:cs typeface="+mn-cs"/>
            </a:endParaRPr>
          </a:p>
          <a:p>
            <a:pPr marL="582932" marR="0" lvl="1" indent="-291466" algn="l" defTabSz="914400" rtl="0" eaLnBrk="1" fontAlgn="auto" latinLnBrk="0" hangingPunct="1">
              <a:lnSpc>
                <a:spcPts val="2970"/>
              </a:lnSpc>
              <a:spcBef>
                <a:spcPts val="0"/>
              </a:spcBef>
              <a:spcAft>
                <a:spcPts val="0"/>
              </a:spcAft>
              <a:buClrTx/>
              <a:buSzTx/>
              <a:buFont typeface="Arial"/>
              <a:buChar char="•"/>
              <a:tabLst/>
              <a:defRPr/>
            </a:pPr>
            <a:r>
              <a:rPr kumimoji="0" lang="en-US" sz="2700" b="0" i="0" u="none" strike="noStrike" kern="1200" cap="none" spc="0" normalizeH="0" baseline="0" noProof="0" dirty="0">
                <a:ln>
                  <a:noFill/>
                </a:ln>
                <a:solidFill>
                  <a:srgbClr val="000000"/>
                </a:solidFill>
                <a:effectLst/>
                <a:uLnTx/>
                <a:uFillTx/>
                <a:latin typeface="Quicksand Bold"/>
                <a:ea typeface="+mn-ea"/>
                <a:cs typeface="+mn-cs"/>
              </a:rPr>
              <a:t>Global warming is another negative impact of using non-renewable energy.</a:t>
            </a:r>
          </a:p>
          <a:p>
            <a:pPr marL="0" marR="0" lvl="0" indent="0" algn="l" defTabSz="914400" rtl="0" eaLnBrk="1" fontAlgn="auto" latinLnBrk="0" hangingPunct="1">
              <a:lnSpc>
                <a:spcPts val="297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000000"/>
              </a:solidFill>
              <a:effectLst/>
              <a:uLnTx/>
              <a:uFillTx/>
              <a:latin typeface="Quicksand Bold"/>
              <a:ea typeface="+mn-ea"/>
              <a:cs typeface="+mn-cs"/>
            </a:endParaRPr>
          </a:p>
          <a:p>
            <a:pPr marL="582932" marR="0" lvl="1" indent="-291466" algn="l" defTabSz="914400" rtl="0" eaLnBrk="1" fontAlgn="auto" latinLnBrk="0" hangingPunct="1">
              <a:lnSpc>
                <a:spcPts val="2970"/>
              </a:lnSpc>
              <a:spcBef>
                <a:spcPts val="0"/>
              </a:spcBef>
              <a:spcAft>
                <a:spcPts val="0"/>
              </a:spcAft>
              <a:buClrTx/>
              <a:buSzTx/>
              <a:buFont typeface="Arial"/>
              <a:buChar char="•"/>
              <a:tabLst/>
              <a:defRPr/>
            </a:pPr>
            <a:r>
              <a:rPr kumimoji="0" lang="en-US" sz="2700" b="0" i="0" u="none" strike="noStrike" kern="1200" cap="none" spc="0" normalizeH="0" baseline="0" noProof="0" dirty="0">
                <a:ln>
                  <a:noFill/>
                </a:ln>
                <a:solidFill>
                  <a:srgbClr val="000000"/>
                </a:solidFill>
                <a:effectLst/>
                <a:uLnTx/>
                <a:uFillTx/>
                <a:latin typeface="Quicksand Bold"/>
                <a:ea typeface="+mn-ea"/>
                <a:cs typeface="+mn-cs"/>
              </a:rPr>
              <a:t> Weather patterns, sea levels, environments, and cities experience changes due to global warming.</a:t>
            </a:r>
          </a:p>
          <a:p>
            <a:pPr marL="0" marR="0" lvl="0" indent="0" algn="l" defTabSz="914400" rtl="0" eaLnBrk="1" fontAlgn="auto" latinLnBrk="0" hangingPunct="1">
              <a:lnSpc>
                <a:spcPts val="297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000000"/>
              </a:solidFill>
              <a:effectLst/>
              <a:uLnTx/>
              <a:uFillTx/>
              <a:latin typeface="Quicksand Bold"/>
              <a:ea typeface="+mn-ea"/>
              <a:cs typeface="+mn-cs"/>
            </a:endParaRPr>
          </a:p>
          <a:p>
            <a:pPr marL="582932" marR="0" lvl="1" indent="-291466" algn="l" defTabSz="914400" rtl="0" eaLnBrk="1" fontAlgn="auto" latinLnBrk="0" hangingPunct="1">
              <a:lnSpc>
                <a:spcPts val="2970"/>
              </a:lnSpc>
              <a:spcBef>
                <a:spcPts val="0"/>
              </a:spcBef>
              <a:spcAft>
                <a:spcPts val="0"/>
              </a:spcAft>
              <a:buClrTx/>
              <a:buSzTx/>
              <a:buFont typeface="Arial"/>
              <a:buChar char="•"/>
              <a:tabLst/>
              <a:defRPr/>
            </a:pPr>
            <a:r>
              <a:rPr kumimoji="0" lang="en-US" sz="2700" b="0" i="0" u="none" strike="noStrike" kern="1200" cap="none" spc="0" normalizeH="0" baseline="0" noProof="0" dirty="0">
                <a:ln>
                  <a:noFill/>
                </a:ln>
                <a:solidFill>
                  <a:srgbClr val="000000"/>
                </a:solidFill>
                <a:effectLst/>
                <a:uLnTx/>
                <a:uFillTx/>
                <a:latin typeface="Quicksand Bold"/>
                <a:ea typeface="+mn-ea"/>
                <a:cs typeface="+mn-cs"/>
              </a:rPr>
              <a:t>In some cases, like the heat island effect, global warming is a cycle that gains momentum through the use of fossil fuels. </a:t>
            </a:r>
          </a:p>
        </p:txBody>
      </p:sp>
      <p:sp>
        <p:nvSpPr>
          <p:cNvPr id="6" name="AutoShape 6"/>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7" name="AutoShape 7"/>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51917"/>
          <a:stretch>
            <a:fillRect/>
          </a:stretch>
        </p:blipFill>
        <p:spPr>
          <a:xfrm>
            <a:off x="16965717" y="6185949"/>
            <a:ext cx="1006521" cy="2059306"/>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51331"/>
          <a:stretch>
            <a:fillRect/>
          </a:stretch>
        </p:blipFill>
        <p:spPr>
          <a:xfrm>
            <a:off x="16959583" y="3995267"/>
            <a:ext cx="1018788" cy="2059306"/>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0771"/>
          <a:stretch>
            <a:fillRect/>
          </a:stretch>
        </p:blipFill>
        <p:spPr>
          <a:xfrm>
            <a:off x="16856007" y="1818894"/>
            <a:ext cx="1030506" cy="2059306"/>
          </a:xfrm>
          <a:prstGeom prst="rect">
            <a:avLst/>
          </a:prstGeom>
        </p:spPr>
      </p:pic>
      <p:sp>
        <p:nvSpPr>
          <p:cNvPr id="11" name="TextBox 11"/>
          <p:cNvSpPr txBox="1"/>
          <p:nvPr/>
        </p:nvSpPr>
        <p:spPr>
          <a:xfrm>
            <a:off x="2000267" y="44704"/>
            <a:ext cx="14287466" cy="1774190"/>
          </a:xfrm>
          <a:prstGeom prst="rect">
            <a:avLst/>
          </a:prstGeom>
        </p:spPr>
        <p:txBody>
          <a:bodyPr lIns="0" tIns="0" rIns="0" bIns="0" rtlCol="0" anchor="t">
            <a:spAutoFit/>
          </a:bodyPr>
          <a:lstStyle/>
          <a:p>
            <a:pPr marL="0" marR="0" lvl="0" indent="0" algn="ctr" defTabSz="914400" rtl="0" eaLnBrk="1" fontAlgn="auto" latinLnBrk="0" hangingPunct="1">
              <a:lnSpc>
                <a:spcPts val="7000"/>
              </a:lnSpc>
              <a:spcBef>
                <a:spcPts val="0"/>
              </a:spcBef>
              <a:spcAft>
                <a:spcPts val="0"/>
              </a:spcAft>
              <a:buClrTx/>
              <a:buSzTx/>
              <a:buFontTx/>
              <a:buNone/>
              <a:tabLst/>
              <a:defRPr/>
            </a:pPr>
            <a:r>
              <a:rPr kumimoji="0" lang="en-US" sz="5600" b="0" i="0" u="none" strike="noStrike" kern="1200" cap="none" spc="280" normalizeH="0" baseline="0" noProof="0">
                <a:ln>
                  <a:noFill/>
                </a:ln>
                <a:solidFill>
                  <a:srgbClr val="FFCC37"/>
                </a:solidFill>
                <a:effectLst/>
                <a:uLnTx/>
                <a:uFillTx/>
                <a:latin typeface="Quicksand Bold"/>
                <a:ea typeface="+mn-ea"/>
                <a:cs typeface="+mn-cs"/>
              </a:rPr>
              <a:t>Review Of Section 3: Who Is Affected By Energy Production &amp; Use? </a:t>
            </a:r>
          </a:p>
        </p:txBody>
      </p:sp>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8415" b="1888"/>
          <a:stretch>
            <a:fillRect/>
          </a:stretch>
        </p:blipFill>
        <p:spPr>
          <a:xfrm>
            <a:off x="17051442" y="8378207"/>
            <a:ext cx="1079821" cy="2020422"/>
          </a:xfrm>
          <a:prstGeom prst="rect">
            <a:avLst/>
          </a:prstGeom>
        </p:spPr>
      </p:pic>
      <p:grpSp>
        <p:nvGrpSpPr>
          <p:cNvPr id="13" name="Group 12">
            <a:extLst>
              <a:ext uri="{FF2B5EF4-FFF2-40B4-BE49-F238E27FC236}">
                <a16:creationId xmlns:a16="http://schemas.microsoft.com/office/drawing/2014/main" id="{D2DDA479-41A4-9444-90DC-DA1FD6C38F13}"/>
              </a:ext>
            </a:extLst>
          </p:cNvPr>
          <p:cNvGrpSpPr/>
          <p:nvPr/>
        </p:nvGrpSpPr>
        <p:grpSpPr>
          <a:xfrm>
            <a:off x="-384245" y="9322816"/>
            <a:ext cx="1300765" cy="1197970"/>
            <a:chOff x="11088984" y="3424485"/>
            <a:chExt cx="5241672" cy="3438029"/>
          </a:xfrm>
        </p:grpSpPr>
        <p:pic>
          <p:nvPicPr>
            <p:cNvPr id="14" name="Picture 10">
              <a:extLst>
                <a:ext uri="{FF2B5EF4-FFF2-40B4-BE49-F238E27FC236}">
                  <a16:creationId xmlns:a16="http://schemas.microsoft.com/office/drawing/2014/main" id="{F634CF25-291C-0C42-89BC-F34D50E6A95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764685" y="3424485"/>
              <a:ext cx="3890274" cy="3438029"/>
            </a:xfrm>
            <a:prstGeom prst="rect">
              <a:avLst/>
            </a:prstGeom>
          </p:spPr>
        </p:pic>
        <p:sp>
          <p:nvSpPr>
            <p:cNvPr id="15" name="TextBox 15">
              <a:extLst>
                <a:ext uri="{FF2B5EF4-FFF2-40B4-BE49-F238E27FC236}">
                  <a16:creationId xmlns:a16="http://schemas.microsoft.com/office/drawing/2014/main" id="{16AD2875-7209-E747-B1F9-75B998A606D0}"/>
                </a:ext>
              </a:extLst>
            </p:cNvPr>
            <p:cNvSpPr txBox="1"/>
            <p:nvPr/>
          </p:nvSpPr>
          <p:spPr>
            <a:xfrm rot="21236252">
              <a:off x="11088984" y="3795976"/>
              <a:ext cx="5241672" cy="1514828"/>
            </a:xfrm>
            <a:prstGeom prst="rect">
              <a:avLst/>
            </a:prstGeom>
          </p:spPr>
          <p:txBody>
            <a:bodyPr wrap="square" lIns="0" tIns="0" rIns="0" bIns="0" rtlCol="0" anchor="t">
              <a:spAutoFit/>
            </a:bodyPr>
            <a:lstStyle/>
            <a:p>
              <a:pPr marL="0" marR="0" lvl="0" indent="0" algn="ctr" defTabSz="914400" rtl="0" eaLnBrk="1" fontAlgn="auto" latinLnBrk="0" hangingPunct="1">
                <a:lnSpc>
                  <a:spcPts val="5199"/>
                </a:lnSpc>
                <a:spcBef>
                  <a:spcPts val="0"/>
                </a:spcBef>
                <a:spcAft>
                  <a:spcPts val="0"/>
                </a:spcAft>
                <a:buClrTx/>
                <a:buSzTx/>
                <a:buFontTx/>
                <a:buNone/>
                <a:tabLst/>
                <a:defRPr/>
              </a:pPr>
              <a:r>
                <a:rPr kumimoji="0" lang="en-US" sz="900" b="0" i="0" u="none" strike="noStrike" kern="1200" cap="none" spc="199" normalizeH="0" baseline="0" noProof="0" dirty="0">
                  <a:ln>
                    <a:noFill/>
                  </a:ln>
                  <a:solidFill>
                    <a:srgbClr val="FFFDF5"/>
                  </a:solidFill>
                  <a:effectLst/>
                  <a:uLnTx/>
                  <a:uFillTx/>
                  <a:latin typeface="Quicksand Bold"/>
                  <a:ea typeface="+mn-ea"/>
                  <a:cs typeface="+mn-cs"/>
                </a:rPr>
                <a:t>PRIMARY</a:t>
              </a: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9175"/>
    </mc:Choice>
    <mc:Fallback xmlns="">
      <p:transition spd="slow" advTm="19175"/>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Woman attending online class">
            <a:extLst>
              <a:ext uri="{FF2B5EF4-FFF2-40B4-BE49-F238E27FC236}">
                <a16:creationId xmlns:a16="http://schemas.microsoft.com/office/drawing/2014/main" id="{F963D0D3-867D-4FD4-970F-55579DA919F1}"/>
              </a:ext>
            </a:extLst>
          </p:cNvPr>
          <p:cNvPicPr>
            <a:picLocks noChangeAspect="1"/>
          </p:cNvPicPr>
          <p:nvPr/>
        </p:nvPicPr>
        <p:blipFill rotWithShape="1">
          <a:blip r:embed="rId4">
            <a:extLst>
              <a:ext uri="{28A0092B-C50C-407E-A947-70E740481C1C}">
                <a14:useLocalDpi xmlns:a14="http://schemas.microsoft.com/office/drawing/2010/main" val="0"/>
              </a:ext>
            </a:extLst>
          </a:blip>
          <a:srcRect t="17302" r="1" b="1"/>
          <a:stretch/>
        </p:blipFill>
        <p:spPr>
          <a:xfrm>
            <a:off x="295275" y="260277"/>
            <a:ext cx="17697450" cy="9769144"/>
          </a:xfrm>
          <a:prstGeom prst="rect">
            <a:avLst/>
          </a:prstGeom>
        </p:spPr>
      </p:pic>
      <p:sp>
        <p:nvSpPr>
          <p:cNvPr id="5" name="Rectangle 4">
            <a:extLst>
              <a:ext uri="{FF2B5EF4-FFF2-40B4-BE49-F238E27FC236}">
                <a16:creationId xmlns:a16="http://schemas.microsoft.com/office/drawing/2014/main" id="{EC115466-7D4C-4085-9ED6-C8FA96926A2C}"/>
              </a:ext>
            </a:extLst>
          </p:cNvPr>
          <p:cNvSpPr/>
          <p:nvPr/>
        </p:nvSpPr>
        <p:spPr>
          <a:xfrm>
            <a:off x="3962400" y="3696022"/>
            <a:ext cx="10668000" cy="3200400"/>
          </a:xfrm>
          <a:prstGeom prst="rect">
            <a:avLst/>
          </a:prstGeom>
          <a:solidFill>
            <a:srgbClr val="2B2F3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Calibri Light"/>
                <a:ea typeface="+mn-ea"/>
                <a:cs typeface="+mn-cs"/>
              </a:rPr>
              <a:t>Homework</a:t>
            </a:r>
            <a:endParaRPr kumimoji="0" lang="en-US" sz="8000" b="0" i="0" u="none" strike="noStrike" kern="1200" cap="none" spc="0" normalizeH="0" baseline="0" noProof="0" dirty="0">
              <a:ln>
                <a:noFill/>
              </a:ln>
              <a:solidFill>
                <a:prstClr val="white"/>
              </a:solidFill>
              <a:effectLst/>
              <a:uLnTx/>
              <a:uFillTx/>
              <a:latin typeface="Calibri Light"/>
              <a:ea typeface="+mn-ea"/>
              <a:cs typeface="+mn-cs"/>
            </a:endParaRPr>
          </a:p>
        </p:txBody>
      </p:sp>
    </p:spTree>
    <p:custDataLst>
      <p:tags r:id="rId1"/>
    </p:custDataLst>
    <p:extLst>
      <p:ext uri="{BB962C8B-B14F-4D97-AF65-F5344CB8AC3E}">
        <p14:creationId xmlns:p14="http://schemas.microsoft.com/office/powerpoint/2010/main" val="1549711376"/>
      </p:ext>
    </p:extLst>
  </p:cSld>
  <p:clrMapOvr>
    <a:masterClrMapping/>
  </p:clrMapOvr>
  <mc:AlternateContent xmlns:mc="http://schemas.openxmlformats.org/markup-compatibility/2006" xmlns:p14="http://schemas.microsoft.com/office/powerpoint/2010/main">
    <mc:Choice Requires="p14">
      <p:transition spd="slow" p14:dur="2000" advTm="7622"/>
    </mc:Choice>
    <mc:Fallback xmlns="">
      <p:transition spd="slow" advTm="7622"/>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4"/>
            <a:extLst>
              <a:ext uri="{FF2B5EF4-FFF2-40B4-BE49-F238E27FC236}">
                <a16:creationId xmlns:a16="http://schemas.microsoft.com/office/drawing/2014/main" id="{6CF67AA4-2836-41C6-82C7-42B0B665BDF6}"/>
              </a:ext>
            </a:extLst>
          </p:cNvPr>
          <p:cNvPicPr>
            <a:picLocks noChangeAspect="1"/>
          </p:cNvPicPr>
          <p:nvPr/>
        </p:nvPicPr>
        <p:blipFill>
          <a:blip r:embed="rId5"/>
          <a:stretch>
            <a:fillRect/>
          </a:stretch>
        </p:blipFill>
        <p:spPr>
          <a:xfrm>
            <a:off x="7696200" y="2231214"/>
            <a:ext cx="9448800" cy="2512236"/>
          </a:xfrm>
          <a:prstGeom prst="rect">
            <a:avLst/>
          </a:prstGeom>
        </p:spPr>
      </p:pic>
      <p:pic>
        <p:nvPicPr>
          <p:cNvPr id="7" name="Picture 6">
            <a:hlinkClick r:id="rId6"/>
            <a:extLst>
              <a:ext uri="{FF2B5EF4-FFF2-40B4-BE49-F238E27FC236}">
                <a16:creationId xmlns:a16="http://schemas.microsoft.com/office/drawing/2014/main" id="{571A3FC4-A185-4105-B088-E1D8CD029539}"/>
              </a:ext>
            </a:extLst>
          </p:cNvPr>
          <p:cNvPicPr>
            <a:picLocks noChangeAspect="1"/>
          </p:cNvPicPr>
          <p:nvPr/>
        </p:nvPicPr>
        <p:blipFill>
          <a:blip r:embed="rId7"/>
          <a:stretch>
            <a:fillRect/>
          </a:stretch>
        </p:blipFill>
        <p:spPr>
          <a:xfrm>
            <a:off x="7696200" y="5829300"/>
            <a:ext cx="9415104" cy="2743200"/>
          </a:xfrm>
          <a:prstGeom prst="rect">
            <a:avLst/>
          </a:prstGeom>
        </p:spPr>
      </p:pic>
      <p:pic>
        <p:nvPicPr>
          <p:cNvPr id="4" name="Picture 3" descr="Businessman holding sign">
            <a:extLst>
              <a:ext uri="{FF2B5EF4-FFF2-40B4-BE49-F238E27FC236}">
                <a16:creationId xmlns:a16="http://schemas.microsoft.com/office/drawing/2014/main" id="{05E35368-DF7A-9920-28D5-0CF0961E80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2000" y="0"/>
            <a:ext cx="4877403" cy="10287000"/>
          </a:xfrm>
          <a:prstGeom prst="rect">
            <a:avLst/>
          </a:prstGeom>
        </p:spPr>
      </p:pic>
      <p:sp>
        <p:nvSpPr>
          <p:cNvPr id="2" name="TextBox 1">
            <a:extLst>
              <a:ext uri="{FF2B5EF4-FFF2-40B4-BE49-F238E27FC236}">
                <a16:creationId xmlns:a16="http://schemas.microsoft.com/office/drawing/2014/main" id="{89582F42-A7A3-46CB-8C2C-882912944F9B}"/>
              </a:ext>
            </a:extLst>
          </p:cNvPr>
          <p:cNvSpPr txBox="1"/>
          <p:nvPr/>
        </p:nvSpPr>
        <p:spPr>
          <a:xfrm rot="21321975">
            <a:off x="1162050" y="3162300"/>
            <a:ext cx="4019550" cy="1107996"/>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Calibri"/>
                <a:ea typeface="+mn-ea"/>
                <a:cs typeface="+mn-cs"/>
              </a:rPr>
              <a:t>Homework</a:t>
            </a:r>
          </a:p>
        </p:txBody>
      </p:sp>
      <p:sp>
        <p:nvSpPr>
          <p:cNvPr id="6" name="Arrow: Right 5">
            <a:extLst>
              <a:ext uri="{FF2B5EF4-FFF2-40B4-BE49-F238E27FC236}">
                <a16:creationId xmlns:a16="http://schemas.microsoft.com/office/drawing/2014/main" id="{0A23E3BE-5784-F683-5325-BEBBFBA1EA54}"/>
              </a:ext>
            </a:extLst>
          </p:cNvPr>
          <p:cNvSpPr/>
          <p:nvPr/>
        </p:nvSpPr>
        <p:spPr>
          <a:xfrm>
            <a:off x="6400800" y="3543300"/>
            <a:ext cx="533400" cy="533400"/>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658A6F05-B777-BBD0-1F85-ECDFC9312650}"/>
              </a:ext>
            </a:extLst>
          </p:cNvPr>
          <p:cNvSpPr/>
          <p:nvPr/>
        </p:nvSpPr>
        <p:spPr>
          <a:xfrm>
            <a:off x="6400800" y="6667500"/>
            <a:ext cx="533400" cy="533400"/>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4984006"/>
      </p:ext>
    </p:extLst>
  </p:cSld>
  <p:clrMapOvr>
    <a:masterClrMapping/>
  </p:clrMapOvr>
  <mc:AlternateContent xmlns:mc="http://schemas.openxmlformats.org/markup-compatibility/2006" xmlns:p14="http://schemas.microsoft.com/office/powerpoint/2010/main">
    <mc:Choice Requires="p14">
      <p:transition spd="slow" p14:dur="2000" advTm="25868"/>
    </mc:Choice>
    <mc:Fallback xmlns="">
      <p:transition spd="slow" advTm="25868"/>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78EDDD3-C548-48EF-B3CA-B290B1719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descr="Young girl with space explorer aspirations">
            <a:extLst>
              <a:ext uri="{FF2B5EF4-FFF2-40B4-BE49-F238E27FC236}">
                <a16:creationId xmlns:a16="http://schemas.microsoft.com/office/drawing/2014/main" id="{E735140B-4336-4B51-8218-1CB4526D3582}"/>
              </a:ext>
            </a:extLst>
          </p:cNvPr>
          <p:cNvPicPr>
            <a:picLocks noChangeAspect="1"/>
          </p:cNvPicPr>
          <p:nvPr/>
        </p:nvPicPr>
        <p:blipFill rotWithShape="1">
          <a:blip r:embed="rId4">
            <a:extLst>
              <a:ext uri="{28A0092B-C50C-407E-A947-70E740481C1C}">
                <a14:useLocalDpi xmlns:a14="http://schemas.microsoft.com/office/drawing/2010/main" val="0"/>
              </a:ext>
            </a:extLst>
          </a:blip>
          <a:srcRect l="25682" r="15934" b="2"/>
          <a:stretch/>
        </p:blipFill>
        <p:spPr>
          <a:xfrm>
            <a:off x="295096" y="249799"/>
            <a:ext cx="5714418" cy="9787404"/>
          </a:xfrm>
          <a:prstGeom prst="rect">
            <a:avLst/>
          </a:prstGeom>
        </p:spPr>
      </p:pic>
      <p:pic>
        <p:nvPicPr>
          <p:cNvPr id="5" name="Picture 4" descr="Boy wearing goggles doing science project">
            <a:extLst>
              <a:ext uri="{FF2B5EF4-FFF2-40B4-BE49-F238E27FC236}">
                <a16:creationId xmlns:a16="http://schemas.microsoft.com/office/drawing/2014/main" id="{10A94F61-C57B-473B-9958-2F9F190550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799" r="27352"/>
          <a:stretch/>
        </p:blipFill>
        <p:spPr>
          <a:xfrm>
            <a:off x="6294745" y="249799"/>
            <a:ext cx="5696427" cy="9787404"/>
          </a:xfrm>
          <a:prstGeom prst="rect">
            <a:avLst/>
          </a:prstGeom>
        </p:spPr>
      </p:pic>
      <p:pic>
        <p:nvPicPr>
          <p:cNvPr id="3" name="Picture 2" descr="Two young boys using laptop">
            <a:extLst>
              <a:ext uri="{FF2B5EF4-FFF2-40B4-BE49-F238E27FC236}">
                <a16:creationId xmlns:a16="http://schemas.microsoft.com/office/drawing/2014/main" id="{D5F09C6C-65C4-4E64-94F9-6F9D07A159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485" r="3779" b="-3"/>
          <a:stretch/>
        </p:blipFill>
        <p:spPr>
          <a:xfrm>
            <a:off x="12275019" y="249799"/>
            <a:ext cx="5734212" cy="4740980"/>
          </a:xfrm>
          <a:prstGeom prst="rect">
            <a:avLst/>
          </a:prstGeom>
        </p:spPr>
      </p:pic>
      <p:pic>
        <p:nvPicPr>
          <p:cNvPr id="7" name="Picture 6" descr="Two boys creating robot model">
            <a:extLst>
              <a:ext uri="{FF2B5EF4-FFF2-40B4-BE49-F238E27FC236}">
                <a16:creationId xmlns:a16="http://schemas.microsoft.com/office/drawing/2014/main" id="{A6EEA849-413D-4CE7-800E-A68775211C0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822" r="16055" b="2"/>
          <a:stretch/>
        </p:blipFill>
        <p:spPr>
          <a:xfrm>
            <a:off x="12275019" y="5260111"/>
            <a:ext cx="5734212" cy="4777091"/>
          </a:xfrm>
          <a:prstGeom prst="rect">
            <a:avLst/>
          </a:prstGeom>
        </p:spPr>
      </p:pic>
      <p:sp>
        <p:nvSpPr>
          <p:cNvPr id="10" name="Rectangle 9">
            <a:extLst>
              <a:ext uri="{FF2B5EF4-FFF2-40B4-BE49-F238E27FC236}">
                <a16:creationId xmlns:a16="http://schemas.microsoft.com/office/drawing/2014/main" id="{7E0DE437-846A-4E37-ACAC-2443B32E4AA1}"/>
              </a:ext>
            </a:extLst>
          </p:cNvPr>
          <p:cNvSpPr/>
          <p:nvPr/>
        </p:nvSpPr>
        <p:spPr>
          <a:xfrm>
            <a:off x="3962400" y="3696022"/>
            <a:ext cx="10668000" cy="3200400"/>
          </a:xfrm>
          <a:prstGeom prst="rect">
            <a:avLst/>
          </a:prstGeom>
          <a:solidFill>
            <a:srgbClr val="2B2F3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alibri Light"/>
                <a:ea typeface="+mn-ea"/>
                <a:cs typeface="+mn-cs"/>
              </a:rPr>
              <a:t>Activities</a:t>
            </a:r>
          </a:p>
        </p:txBody>
      </p:sp>
    </p:spTree>
    <p:custDataLst>
      <p:tags r:id="rId1"/>
    </p:custDataLst>
    <p:extLst>
      <p:ext uri="{BB962C8B-B14F-4D97-AF65-F5344CB8AC3E}">
        <p14:creationId xmlns:p14="http://schemas.microsoft.com/office/powerpoint/2010/main" val="3254861540"/>
      </p:ext>
    </p:extLst>
  </p:cSld>
  <p:clrMapOvr>
    <a:masterClrMapping/>
  </p:clrMapOvr>
  <mc:AlternateContent xmlns:mc="http://schemas.openxmlformats.org/markup-compatibility/2006" xmlns:p14="http://schemas.microsoft.com/office/powerpoint/2010/main">
    <mc:Choice Requires="p14">
      <p:transition spd="slow" p14:dur="2000" advTm="5228"/>
    </mc:Choice>
    <mc:Fallback xmlns="">
      <p:transition spd="slow" advTm="5228"/>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78EDDD3-C548-48EF-B3CA-B290B1719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descr="Young girl with space explorer aspirations">
            <a:extLst>
              <a:ext uri="{FF2B5EF4-FFF2-40B4-BE49-F238E27FC236}">
                <a16:creationId xmlns:a16="http://schemas.microsoft.com/office/drawing/2014/main" id="{E735140B-4336-4B51-8218-1CB4526D3582}"/>
              </a:ext>
            </a:extLst>
          </p:cNvPr>
          <p:cNvPicPr>
            <a:picLocks noChangeAspect="1"/>
          </p:cNvPicPr>
          <p:nvPr/>
        </p:nvPicPr>
        <p:blipFill rotWithShape="1">
          <a:blip r:embed="rId4">
            <a:extLst>
              <a:ext uri="{28A0092B-C50C-407E-A947-70E740481C1C}">
                <a14:useLocalDpi xmlns:a14="http://schemas.microsoft.com/office/drawing/2010/main" val="0"/>
              </a:ext>
            </a:extLst>
          </a:blip>
          <a:srcRect l="25682" r="15934" b="2"/>
          <a:stretch/>
        </p:blipFill>
        <p:spPr>
          <a:xfrm>
            <a:off x="295096" y="249799"/>
            <a:ext cx="5714418" cy="9787404"/>
          </a:xfrm>
          <a:prstGeom prst="rect">
            <a:avLst/>
          </a:prstGeom>
        </p:spPr>
      </p:pic>
      <p:pic>
        <p:nvPicPr>
          <p:cNvPr id="5" name="Picture 4" descr="Boy wearing goggles doing science project">
            <a:extLst>
              <a:ext uri="{FF2B5EF4-FFF2-40B4-BE49-F238E27FC236}">
                <a16:creationId xmlns:a16="http://schemas.microsoft.com/office/drawing/2014/main" id="{10A94F61-C57B-473B-9958-2F9F190550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799" r="27352"/>
          <a:stretch/>
        </p:blipFill>
        <p:spPr>
          <a:xfrm>
            <a:off x="6294745" y="249799"/>
            <a:ext cx="5696427" cy="9787404"/>
          </a:xfrm>
          <a:prstGeom prst="rect">
            <a:avLst/>
          </a:prstGeom>
        </p:spPr>
      </p:pic>
      <p:pic>
        <p:nvPicPr>
          <p:cNvPr id="3" name="Picture 2" descr="Two young boys using laptop">
            <a:extLst>
              <a:ext uri="{FF2B5EF4-FFF2-40B4-BE49-F238E27FC236}">
                <a16:creationId xmlns:a16="http://schemas.microsoft.com/office/drawing/2014/main" id="{D5F09C6C-65C4-4E64-94F9-6F9D07A159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485" r="3779" b="-3"/>
          <a:stretch/>
        </p:blipFill>
        <p:spPr>
          <a:xfrm>
            <a:off x="12275019" y="249799"/>
            <a:ext cx="5734212" cy="4740980"/>
          </a:xfrm>
          <a:prstGeom prst="rect">
            <a:avLst/>
          </a:prstGeom>
        </p:spPr>
      </p:pic>
      <p:pic>
        <p:nvPicPr>
          <p:cNvPr id="7" name="Picture 6" descr="Two boys creating robot model">
            <a:extLst>
              <a:ext uri="{FF2B5EF4-FFF2-40B4-BE49-F238E27FC236}">
                <a16:creationId xmlns:a16="http://schemas.microsoft.com/office/drawing/2014/main" id="{A6EEA849-413D-4CE7-800E-A68775211C0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822" r="16055" b="2"/>
          <a:stretch/>
        </p:blipFill>
        <p:spPr>
          <a:xfrm>
            <a:off x="12275019" y="5260111"/>
            <a:ext cx="5734212" cy="4777091"/>
          </a:xfrm>
          <a:prstGeom prst="rect">
            <a:avLst/>
          </a:prstGeom>
        </p:spPr>
      </p:pic>
      <p:pic>
        <p:nvPicPr>
          <p:cNvPr id="6" name="Picture 5">
            <a:extLst>
              <a:ext uri="{FF2B5EF4-FFF2-40B4-BE49-F238E27FC236}">
                <a16:creationId xmlns:a16="http://schemas.microsoft.com/office/drawing/2014/main" id="{8DDD25B2-3602-4012-A4BC-D67CAA1BAC78}"/>
              </a:ext>
            </a:extLst>
          </p:cNvPr>
          <p:cNvPicPr>
            <a:picLocks noChangeAspect="1"/>
          </p:cNvPicPr>
          <p:nvPr/>
        </p:nvPicPr>
        <p:blipFill>
          <a:blip r:embed="rId8"/>
          <a:stretch>
            <a:fillRect/>
          </a:stretch>
        </p:blipFill>
        <p:spPr>
          <a:xfrm>
            <a:off x="4680495" y="2857500"/>
            <a:ext cx="8924925" cy="3076575"/>
          </a:xfrm>
          <a:prstGeom prst="rect">
            <a:avLst/>
          </a:prstGeom>
        </p:spPr>
      </p:pic>
      <p:pic>
        <p:nvPicPr>
          <p:cNvPr id="10" name="Picture 9">
            <a:extLst>
              <a:ext uri="{FF2B5EF4-FFF2-40B4-BE49-F238E27FC236}">
                <a16:creationId xmlns:a16="http://schemas.microsoft.com/office/drawing/2014/main" id="{7AA2C6B3-CB38-4E1A-9197-F35D620BD5A5}"/>
              </a:ext>
            </a:extLst>
          </p:cNvPr>
          <p:cNvPicPr>
            <a:picLocks noChangeAspect="1"/>
          </p:cNvPicPr>
          <p:nvPr/>
        </p:nvPicPr>
        <p:blipFill>
          <a:blip r:embed="rId9"/>
          <a:stretch>
            <a:fillRect/>
          </a:stretch>
        </p:blipFill>
        <p:spPr>
          <a:xfrm>
            <a:off x="5029200" y="6736463"/>
            <a:ext cx="6422556" cy="2283759"/>
          </a:xfrm>
          <a:prstGeom prst="rect">
            <a:avLst/>
          </a:prstGeom>
        </p:spPr>
      </p:pic>
    </p:spTree>
    <p:custDataLst>
      <p:tags r:id="rId1"/>
    </p:custDataLst>
    <p:extLst>
      <p:ext uri="{BB962C8B-B14F-4D97-AF65-F5344CB8AC3E}">
        <p14:creationId xmlns:p14="http://schemas.microsoft.com/office/powerpoint/2010/main" val="2416821633"/>
      </p:ext>
    </p:extLst>
  </p:cSld>
  <p:clrMapOvr>
    <a:masterClrMapping/>
  </p:clrMapOvr>
  <mc:AlternateContent xmlns:mc="http://schemas.openxmlformats.org/markup-compatibility/2006" xmlns:p14="http://schemas.microsoft.com/office/powerpoint/2010/main">
    <mc:Choice Requires="p14">
      <p:transition spd="slow" p14:dur="2000" advTm="75491"/>
    </mc:Choice>
    <mc:Fallback xmlns="">
      <p:transition spd="slow" advTm="75491"/>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Blackboard and yellow chairs in a classroom">
            <a:extLst>
              <a:ext uri="{FF2B5EF4-FFF2-40B4-BE49-F238E27FC236}">
                <a16:creationId xmlns:a16="http://schemas.microsoft.com/office/drawing/2014/main" id="{865648C8-184E-4808-B432-BF5DAEE31CA9}"/>
              </a:ext>
            </a:extLst>
          </p:cNvPr>
          <p:cNvPicPr>
            <a:picLocks noChangeAspect="1"/>
          </p:cNvPicPr>
          <p:nvPr/>
        </p:nvPicPr>
        <p:blipFill rotWithShape="1">
          <a:blip r:embed="rId4">
            <a:extLst>
              <a:ext uri="{28A0092B-C50C-407E-A947-70E740481C1C}">
                <a14:useLocalDpi xmlns:a14="http://schemas.microsoft.com/office/drawing/2010/main" val="0"/>
              </a:ext>
            </a:extLst>
          </a:blip>
          <a:srcRect l="20000" t="10135" r="22968" b="35970"/>
          <a:stretch/>
        </p:blipFill>
        <p:spPr>
          <a:xfrm>
            <a:off x="757935" y="685800"/>
            <a:ext cx="16772130" cy="8915400"/>
          </a:xfrm>
          <a:prstGeom prst="rect">
            <a:avLst/>
          </a:prstGeom>
        </p:spPr>
      </p:pic>
      <p:pic>
        <p:nvPicPr>
          <p:cNvPr id="21" name="Picture 20" descr="Graphical user interface&#10;&#10;Description automatically generated">
            <a:extLst>
              <a:ext uri="{FF2B5EF4-FFF2-40B4-BE49-F238E27FC236}">
                <a16:creationId xmlns:a16="http://schemas.microsoft.com/office/drawing/2014/main" id="{4E4A156A-499C-4968-9456-22EF358DB2E7}"/>
              </a:ext>
            </a:extLst>
          </p:cNvPr>
          <p:cNvPicPr>
            <a:picLocks noChangeAspect="1"/>
          </p:cNvPicPr>
          <p:nvPr/>
        </p:nvPicPr>
        <p:blipFill rotWithShape="1">
          <a:blip r:embed="rId5"/>
          <a:srcRect r="6022"/>
          <a:stretch/>
        </p:blipFill>
        <p:spPr>
          <a:xfrm>
            <a:off x="1877748" y="3017235"/>
            <a:ext cx="14532504" cy="4252529"/>
          </a:xfrm>
          <a:prstGeom prst="rect">
            <a:avLst/>
          </a:prstGeom>
        </p:spPr>
      </p:pic>
      <p:sp>
        <p:nvSpPr>
          <p:cNvPr id="2" name="Rectangle 1">
            <a:extLst>
              <a:ext uri="{FF2B5EF4-FFF2-40B4-BE49-F238E27FC236}">
                <a16:creationId xmlns:a16="http://schemas.microsoft.com/office/drawing/2014/main" id="{E57DD18A-19D3-449B-B8F5-50199D0C7AFD}"/>
              </a:ext>
            </a:extLst>
          </p:cNvPr>
          <p:cNvSpPr/>
          <p:nvPr/>
        </p:nvSpPr>
        <p:spPr>
          <a:xfrm>
            <a:off x="4876800" y="3870818"/>
            <a:ext cx="7772400" cy="2895600"/>
          </a:xfrm>
          <a:prstGeom prst="rect">
            <a:avLst/>
          </a:prstGeom>
          <a:solidFill>
            <a:srgbClr val="527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Google Shape;2840;p326">
            <a:extLst>
              <a:ext uri="{FF2B5EF4-FFF2-40B4-BE49-F238E27FC236}">
                <a16:creationId xmlns:a16="http://schemas.microsoft.com/office/drawing/2014/main" id="{9AAB9B5F-CF45-477C-942A-7739C480CF2E}"/>
              </a:ext>
            </a:extLst>
          </p:cNvPr>
          <p:cNvSpPr/>
          <p:nvPr/>
        </p:nvSpPr>
        <p:spPr>
          <a:xfrm>
            <a:off x="6233781" y="4604243"/>
            <a:ext cx="5805819" cy="1428750"/>
          </a:xfrm>
          <a:prstGeom prst="rect">
            <a:avLst/>
          </a:prstGeom>
          <a:noFill/>
          <a:ln>
            <a:noFill/>
          </a:ln>
        </p:spPr>
        <p:txBody>
          <a:bodyPr spcFirstLastPara="1" wrap="square" lIns="0" tIns="0" rIns="0" bIns="0" anchor="t" anchorCtr="0">
            <a:noAutofit/>
          </a:bodyPr>
          <a:lstStyle/>
          <a:p>
            <a:pPr marL="0" marR="0" lvl="0" indent="0" algn="l" defTabSz="1828892" rtl="0" eaLnBrk="1" fontAlgn="auto" latinLnBrk="0" hangingPunct="1">
              <a:lnSpc>
                <a:spcPct val="100000"/>
              </a:lnSpc>
              <a:spcBef>
                <a:spcPts val="0"/>
              </a:spcBef>
              <a:spcAft>
                <a:spcPts val="0"/>
              </a:spcAft>
              <a:buClr>
                <a:srgbClr val="000000"/>
              </a:buClr>
              <a:buSzPts val="5400"/>
              <a:buFontTx/>
              <a:buNone/>
              <a:tabLst/>
              <a:defRPr/>
            </a:pPr>
            <a:r>
              <a:rPr kumimoji="0" lang="en-US" sz="9600" b="0" i="0" u="none" strike="noStrike" kern="0" cap="none" spc="0" normalizeH="0" baseline="0" noProof="0" dirty="0">
                <a:ln>
                  <a:noFill/>
                </a:ln>
                <a:solidFill>
                  <a:srgbClr val="FFFFFF"/>
                </a:solidFill>
                <a:effectLst/>
                <a:uLnTx/>
                <a:uFillTx/>
                <a:latin typeface="Playlist" pitchFamily="50" charset="0"/>
                <a:ea typeface="Play"/>
                <a:cs typeface="Play"/>
                <a:sym typeface="Play"/>
              </a:rPr>
              <a:t>Thank You</a:t>
            </a:r>
            <a:endParaRPr kumimoji="0" sz="9600" b="0" i="0" u="none" strike="noStrike" kern="0" cap="none" spc="0" normalizeH="0" baseline="0" noProof="0" dirty="0">
              <a:ln>
                <a:noFill/>
              </a:ln>
              <a:solidFill>
                <a:srgbClr val="FFFFFF"/>
              </a:solidFill>
              <a:effectLst/>
              <a:uLnTx/>
              <a:uFillTx/>
              <a:latin typeface="Playlist" pitchFamily="50" charset="0"/>
              <a:ea typeface="Play"/>
              <a:cs typeface="Play"/>
              <a:sym typeface="Play"/>
            </a:endParaRPr>
          </a:p>
        </p:txBody>
      </p:sp>
    </p:spTree>
    <p:custDataLst>
      <p:tags r:id="rId1"/>
    </p:custDataLst>
    <p:extLst>
      <p:ext uri="{BB962C8B-B14F-4D97-AF65-F5344CB8AC3E}">
        <p14:creationId xmlns:p14="http://schemas.microsoft.com/office/powerpoint/2010/main" val="1386243728"/>
      </p:ext>
    </p:extLst>
  </p:cSld>
  <p:clrMapOvr>
    <a:masterClrMapping/>
  </p:clrMapOvr>
  <mc:AlternateContent xmlns:mc="http://schemas.openxmlformats.org/markup-compatibility/2006" xmlns:p14="http://schemas.microsoft.com/office/powerpoint/2010/main">
    <mc:Choice Requires="p14">
      <p:transition spd="slow" p14:dur="1348" advTm="5000">
        <p14:reveal/>
      </p:transition>
    </mc:Choice>
    <mc:Fallback xmlns="">
      <p:transition spd="slow" advTm="5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sp>
        <p:nvSpPr>
          <p:cNvPr id="2" name="AutoShape 2"/>
          <p:cNvSpPr/>
          <p:nvPr/>
        </p:nvSpPr>
        <p:spPr>
          <a:xfrm>
            <a:off x="-1" y="0"/>
            <a:ext cx="18288001" cy="5622814"/>
          </a:xfrm>
          <a:prstGeom prst="rect">
            <a:avLst/>
          </a:prstGeom>
          <a:solidFill>
            <a:srgbClr val="FFCC37"/>
          </a:solidFill>
        </p:spPr>
        <p:txBody>
          <a:bodyPr/>
          <a:lstStyle/>
          <a:p>
            <a:endParaRPr lang="en-US"/>
          </a:p>
        </p:txBody>
      </p:sp>
      <p:sp>
        <p:nvSpPr>
          <p:cNvPr id="3" name="AutoShape 3"/>
          <p:cNvSpPr/>
          <p:nvPr/>
        </p:nvSpPr>
        <p:spPr>
          <a:xfrm>
            <a:off x="-1" y="1643865"/>
            <a:ext cx="2774320" cy="100861"/>
          </a:xfrm>
          <a:prstGeom prst="rect">
            <a:avLst/>
          </a:prstGeom>
          <a:solidFill>
            <a:srgbClr val="5271FF"/>
          </a:solidFill>
        </p:spPr>
        <p:txBody>
          <a:bodyPr/>
          <a:lstStyle/>
          <a:p>
            <a:endParaRPr lang="en-US"/>
          </a:p>
        </p:txBody>
      </p:sp>
      <p:sp>
        <p:nvSpPr>
          <p:cNvPr id="4" name="AutoShape 4"/>
          <p:cNvSpPr/>
          <p:nvPr/>
        </p:nvSpPr>
        <p:spPr>
          <a:xfrm>
            <a:off x="413699" y="3766850"/>
            <a:ext cx="3307578" cy="4876285"/>
          </a:xfrm>
          <a:prstGeom prst="rect">
            <a:avLst/>
          </a:prstGeom>
          <a:solidFill>
            <a:srgbClr val="FFFDF5"/>
          </a:solidFill>
        </p:spPr>
        <p:txBody>
          <a:bodyPr/>
          <a:lstStyle/>
          <a:p>
            <a:endParaRPr lang="en-US"/>
          </a:p>
        </p:txBody>
      </p:sp>
      <p:grpSp>
        <p:nvGrpSpPr>
          <p:cNvPr id="5" name="Group 5"/>
          <p:cNvGrpSpPr/>
          <p:nvPr/>
        </p:nvGrpSpPr>
        <p:grpSpPr>
          <a:xfrm>
            <a:off x="1507576" y="3139217"/>
            <a:ext cx="1084833" cy="1084833"/>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271FF"/>
            </a:solidFill>
          </p:spPr>
          <p:txBody>
            <a:bodyPr/>
            <a:lstStyle/>
            <a:p>
              <a:endParaRPr lang="en-US"/>
            </a:p>
          </p:txBody>
        </p:sp>
      </p:grpSp>
      <p:sp>
        <p:nvSpPr>
          <p:cNvPr id="7" name="AutoShape 7"/>
          <p:cNvSpPr/>
          <p:nvPr/>
        </p:nvSpPr>
        <p:spPr>
          <a:xfrm>
            <a:off x="3944618" y="3766850"/>
            <a:ext cx="3307578" cy="4876285"/>
          </a:xfrm>
          <a:prstGeom prst="rect">
            <a:avLst/>
          </a:prstGeom>
          <a:solidFill>
            <a:srgbClr val="FFFDF5"/>
          </a:solidFill>
        </p:spPr>
        <p:txBody>
          <a:bodyPr/>
          <a:lstStyle/>
          <a:p>
            <a:endParaRPr lang="en-US"/>
          </a:p>
        </p:txBody>
      </p:sp>
      <p:grpSp>
        <p:nvGrpSpPr>
          <p:cNvPr id="8" name="Group 8"/>
          <p:cNvGrpSpPr/>
          <p:nvPr/>
        </p:nvGrpSpPr>
        <p:grpSpPr>
          <a:xfrm>
            <a:off x="5038496" y="3139217"/>
            <a:ext cx="1084833" cy="1084833"/>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271FF"/>
            </a:solidFill>
          </p:spPr>
          <p:txBody>
            <a:bodyPr/>
            <a:lstStyle/>
            <a:p>
              <a:endParaRPr lang="en-US"/>
            </a:p>
          </p:txBody>
        </p:sp>
      </p:grpSp>
      <p:sp>
        <p:nvSpPr>
          <p:cNvPr id="10" name="AutoShape 10"/>
          <p:cNvSpPr/>
          <p:nvPr/>
        </p:nvSpPr>
        <p:spPr>
          <a:xfrm>
            <a:off x="7475538" y="3766850"/>
            <a:ext cx="3307578" cy="4876285"/>
          </a:xfrm>
          <a:prstGeom prst="rect">
            <a:avLst/>
          </a:prstGeom>
          <a:solidFill>
            <a:srgbClr val="FFFDF5"/>
          </a:solidFill>
        </p:spPr>
        <p:txBody>
          <a:bodyPr/>
          <a:lstStyle/>
          <a:p>
            <a:endParaRPr lang="en-US"/>
          </a:p>
        </p:txBody>
      </p:sp>
      <p:grpSp>
        <p:nvGrpSpPr>
          <p:cNvPr id="11" name="Group 11"/>
          <p:cNvGrpSpPr/>
          <p:nvPr/>
        </p:nvGrpSpPr>
        <p:grpSpPr>
          <a:xfrm>
            <a:off x="8569416" y="3139217"/>
            <a:ext cx="1084833" cy="1084833"/>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271FF"/>
            </a:solidFill>
          </p:spPr>
          <p:txBody>
            <a:bodyPr/>
            <a:lstStyle/>
            <a:p>
              <a:endParaRPr lang="en-US"/>
            </a:p>
          </p:txBody>
        </p:sp>
      </p:grpSp>
      <p:sp>
        <p:nvSpPr>
          <p:cNvPr id="13" name="AutoShape 13"/>
          <p:cNvSpPr/>
          <p:nvPr/>
        </p:nvSpPr>
        <p:spPr>
          <a:xfrm>
            <a:off x="11006458" y="3766850"/>
            <a:ext cx="3307578" cy="4876285"/>
          </a:xfrm>
          <a:prstGeom prst="rect">
            <a:avLst/>
          </a:prstGeom>
          <a:solidFill>
            <a:srgbClr val="FFFDF5"/>
          </a:solidFill>
        </p:spPr>
        <p:txBody>
          <a:bodyPr/>
          <a:lstStyle/>
          <a:p>
            <a:endParaRPr lang="en-US"/>
          </a:p>
        </p:txBody>
      </p:sp>
      <p:grpSp>
        <p:nvGrpSpPr>
          <p:cNvPr id="14" name="Group 14"/>
          <p:cNvGrpSpPr/>
          <p:nvPr/>
        </p:nvGrpSpPr>
        <p:grpSpPr>
          <a:xfrm>
            <a:off x="12100335" y="3139217"/>
            <a:ext cx="1084833" cy="1084833"/>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271FF"/>
            </a:solidFill>
          </p:spPr>
          <p:txBody>
            <a:bodyPr/>
            <a:lstStyle/>
            <a:p>
              <a:endParaRPr lang="en-US"/>
            </a:p>
          </p:txBody>
        </p:sp>
      </p:grpSp>
      <p:sp>
        <p:nvSpPr>
          <p:cNvPr id="16" name="AutoShape 16"/>
          <p:cNvSpPr/>
          <p:nvPr/>
        </p:nvSpPr>
        <p:spPr>
          <a:xfrm>
            <a:off x="15513683" y="1657350"/>
            <a:ext cx="2774317" cy="87376"/>
          </a:xfrm>
          <a:prstGeom prst="rect">
            <a:avLst/>
          </a:prstGeom>
          <a:solidFill>
            <a:srgbClr val="5271FF"/>
          </a:solidFill>
        </p:spPr>
        <p:txBody>
          <a:bodyPr/>
          <a:lstStyle/>
          <a:p>
            <a:endParaRPr lang="en-US"/>
          </a:p>
        </p:txBody>
      </p:sp>
      <p:sp>
        <p:nvSpPr>
          <p:cNvPr id="17" name="AutoShape 17"/>
          <p:cNvSpPr/>
          <p:nvPr/>
        </p:nvSpPr>
        <p:spPr>
          <a:xfrm>
            <a:off x="14566723" y="3766850"/>
            <a:ext cx="3307578" cy="4876285"/>
          </a:xfrm>
          <a:prstGeom prst="rect">
            <a:avLst/>
          </a:prstGeom>
          <a:solidFill>
            <a:srgbClr val="FFFDF5"/>
          </a:solidFill>
        </p:spPr>
        <p:txBody>
          <a:bodyPr/>
          <a:lstStyle/>
          <a:p>
            <a:endParaRPr lang="en-US"/>
          </a:p>
        </p:txBody>
      </p:sp>
      <p:grpSp>
        <p:nvGrpSpPr>
          <p:cNvPr id="18" name="Group 18"/>
          <p:cNvGrpSpPr/>
          <p:nvPr/>
        </p:nvGrpSpPr>
        <p:grpSpPr>
          <a:xfrm>
            <a:off x="15660600" y="3139217"/>
            <a:ext cx="1084833" cy="1084833"/>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271FF"/>
            </a:solidFill>
          </p:spPr>
          <p:txBody>
            <a:bodyPr/>
            <a:lstStyle/>
            <a:p>
              <a:endParaRPr lang="en-US"/>
            </a:p>
          </p:txBody>
        </p:sp>
      </p:grpSp>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67224" y="7481508"/>
            <a:ext cx="2000528" cy="2201406"/>
          </a:xfrm>
          <a:prstGeom prst="rect">
            <a:avLst/>
          </a:prstGeom>
        </p:spPr>
      </p:pic>
      <p:pic>
        <p:nvPicPr>
          <p:cNvPr id="21" name="Picture 2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490947" y="7452933"/>
            <a:ext cx="2386372" cy="2380406"/>
          </a:xfrm>
          <a:prstGeom prst="rect">
            <a:avLst/>
          </a:prstGeom>
        </p:spPr>
      </p:pic>
      <p:pic>
        <p:nvPicPr>
          <p:cNvPr id="22" name="Picture 2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999202" y="7807833"/>
            <a:ext cx="2324585" cy="1548755"/>
          </a:xfrm>
          <a:prstGeom prst="rect">
            <a:avLst/>
          </a:prstGeom>
        </p:spPr>
      </p:pic>
      <p:pic>
        <p:nvPicPr>
          <p:cNvPr id="23" name="Picture 2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461268" y="7914445"/>
            <a:ext cx="2016647" cy="1928419"/>
          </a:xfrm>
          <a:prstGeom prst="rect">
            <a:avLst/>
          </a:prstGeom>
        </p:spPr>
      </p:pic>
      <p:pic>
        <p:nvPicPr>
          <p:cNvPr id="24" name="Picture 2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873151" y="7353488"/>
            <a:ext cx="2403644" cy="2307499"/>
          </a:xfrm>
          <a:prstGeom prst="rect">
            <a:avLst/>
          </a:prstGeom>
        </p:spPr>
      </p:pic>
      <p:sp>
        <p:nvSpPr>
          <p:cNvPr id="25" name="TextBox 25"/>
          <p:cNvSpPr txBox="1"/>
          <p:nvPr/>
        </p:nvSpPr>
        <p:spPr>
          <a:xfrm>
            <a:off x="3254105" y="1079182"/>
            <a:ext cx="11779790" cy="1080135"/>
          </a:xfrm>
          <a:prstGeom prst="rect">
            <a:avLst/>
          </a:prstGeom>
        </p:spPr>
        <p:txBody>
          <a:bodyPr lIns="0" tIns="0" rIns="0" bIns="0" rtlCol="0" anchor="t">
            <a:spAutoFit/>
          </a:bodyPr>
          <a:lstStyle/>
          <a:p>
            <a:pPr marL="0" marR="0" lvl="0" indent="0" algn="ctr" defTabSz="914400" rtl="0" eaLnBrk="1" fontAlgn="auto" latinLnBrk="0" hangingPunct="1">
              <a:lnSpc>
                <a:spcPts val="8624"/>
              </a:lnSpc>
              <a:spcBef>
                <a:spcPts val="0"/>
              </a:spcBef>
              <a:spcAft>
                <a:spcPts val="0"/>
              </a:spcAft>
              <a:buClrTx/>
              <a:buSzTx/>
              <a:buFontTx/>
              <a:buNone/>
              <a:tabLst/>
              <a:defRPr/>
            </a:pPr>
            <a:r>
              <a:rPr kumimoji="0" lang="en-US" sz="6899" b="0" i="0" u="none" strike="noStrike" kern="1200" cap="none" spc="344" normalizeH="0" baseline="0" noProof="0">
                <a:ln>
                  <a:noFill/>
                </a:ln>
                <a:solidFill>
                  <a:srgbClr val="5271FF"/>
                </a:solidFill>
                <a:effectLst/>
                <a:uLnTx/>
                <a:uFillTx/>
                <a:latin typeface="Quicksand Bold"/>
                <a:ea typeface="+mn-ea"/>
                <a:cs typeface="+mn-cs"/>
              </a:rPr>
              <a:t>The Sections</a:t>
            </a:r>
          </a:p>
        </p:txBody>
      </p:sp>
      <p:sp>
        <p:nvSpPr>
          <p:cNvPr id="26" name="TextBox 26"/>
          <p:cNvSpPr txBox="1"/>
          <p:nvPr/>
        </p:nvSpPr>
        <p:spPr>
          <a:xfrm>
            <a:off x="678660" y="4570441"/>
            <a:ext cx="2742665" cy="926472"/>
          </a:xfrm>
          <a:prstGeom prst="rect">
            <a:avLst/>
          </a:prstGeom>
        </p:spPr>
        <p:txBody>
          <a:bodyPr lIns="0" tIns="0" rIns="0" bIns="0" rtlCol="0" anchor="t">
            <a:spAutoFit/>
          </a:bodyPr>
          <a:lstStyle/>
          <a:p>
            <a:pPr marL="0" marR="0" lvl="0" indent="0" algn="ctr" defTabSz="914400" rtl="0" eaLnBrk="1" fontAlgn="auto" latinLnBrk="0" hangingPunct="1">
              <a:lnSpc>
                <a:spcPts val="3692"/>
              </a:lnSpc>
              <a:spcBef>
                <a:spcPts val="0"/>
              </a:spcBef>
              <a:spcAft>
                <a:spcPts val="0"/>
              </a:spcAft>
              <a:buClrTx/>
              <a:buSzTx/>
              <a:buFontTx/>
              <a:buNone/>
              <a:tabLst/>
              <a:defRPr/>
            </a:pPr>
            <a:r>
              <a:rPr kumimoji="0" lang="en-US" sz="2840" b="0" i="0" u="none" strike="noStrike" kern="1200" cap="none" spc="142" normalizeH="0" baseline="0" noProof="0">
                <a:ln>
                  <a:noFill/>
                </a:ln>
                <a:solidFill>
                  <a:srgbClr val="32282A"/>
                </a:solidFill>
                <a:effectLst/>
                <a:uLnTx/>
                <a:uFillTx/>
                <a:latin typeface="+mj-lt"/>
                <a:ea typeface="+mn-ea"/>
                <a:cs typeface="+mn-cs"/>
              </a:rPr>
              <a:t>WHAT IS ENERGY?</a:t>
            </a:r>
          </a:p>
        </p:txBody>
      </p:sp>
      <p:sp>
        <p:nvSpPr>
          <p:cNvPr id="27" name="TextBox 27"/>
          <p:cNvSpPr txBox="1"/>
          <p:nvPr/>
        </p:nvSpPr>
        <p:spPr>
          <a:xfrm>
            <a:off x="1732795" y="3410171"/>
            <a:ext cx="634396" cy="542925"/>
          </a:xfrm>
          <a:prstGeom prst="rect">
            <a:avLst/>
          </a:prstGeom>
        </p:spPr>
        <p:txBody>
          <a:bodyPr lIns="0" tIns="0" rIns="0" bIns="0" rtlCol="0" anchor="t">
            <a:spAutoFit/>
          </a:bodyPr>
          <a:lstStyle/>
          <a:p>
            <a:pPr marL="0" marR="0" lvl="0" indent="0" algn="ctr" defTabSz="914400" rtl="0" eaLnBrk="1" fontAlgn="auto" latinLnBrk="0" hangingPunct="1">
              <a:lnSpc>
                <a:spcPts val="4278"/>
              </a:lnSpc>
              <a:spcBef>
                <a:spcPts val="0"/>
              </a:spcBef>
              <a:spcAft>
                <a:spcPts val="0"/>
              </a:spcAft>
              <a:buClrTx/>
              <a:buSzTx/>
              <a:buFontTx/>
              <a:buNone/>
              <a:tabLst/>
              <a:defRPr/>
            </a:pPr>
            <a:r>
              <a:rPr kumimoji="0" lang="en-US" sz="3565" b="0" i="0" u="none" strike="noStrike" kern="1200" cap="none" spc="0" normalizeH="0" baseline="0" noProof="0">
                <a:ln>
                  <a:noFill/>
                </a:ln>
                <a:solidFill>
                  <a:srgbClr val="FFFDF5"/>
                </a:solidFill>
                <a:effectLst/>
                <a:uLnTx/>
                <a:uFillTx/>
                <a:latin typeface="Quicksand Bold"/>
                <a:ea typeface="+mn-ea"/>
                <a:cs typeface="+mn-cs"/>
              </a:rPr>
              <a:t>1</a:t>
            </a:r>
          </a:p>
        </p:txBody>
      </p:sp>
      <p:sp>
        <p:nvSpPr>
          <p:cNvPr id="28" name="TextBox 28"/>
          <p:cNvSpPr txBox="1"/>
          <p:nvPr/>
        </p:nvSpPr>
        <p:spPr>
          <a:xfrm>
            <a:off x="3974176" y="4588195"/>
            <a:ext cx="3248463" cy="921727"/>
          </a:xfrm>
          <a:prstGeom prst="rect">
            <a:avLst/>
          </a:prstGeom>
        </p:spPr>
        <p:txBody>
          <a:bodyPr lIns="0" tIns="0" rIns="0" bIns="0" rtlCol="0" anchor="t">
            <a:spAutoFit/>
          </a:bodyPr>
          <a:lstStyle/>
          <a:p>
            <a:pPr marL="0" marR="0" lvl="0" indent="0" algn="ctr" defTabSz="914400" rtl="0" eaLnBrk="1" fontAlgn="auto" latinLnBrk="0" hangingPunct="1">
              <a:lnSpc>
                <a:spcPts val="3692"/>
              </a:lnSpc>
              <a:spcBef>
                <a:spcPts val="0"/>
              </a:spcBef>
              <a:spcAft>
                <a:spcPts val="0"/>
              </a:spcAft>
              <a:buClrTx/>
              <a:buSzTx/>
              <a:buFontTx/>
              <a:buNone/>
              <a:tabLst/>
              <a:defRPr/>
            </a:pPr>
            <a:r>
              <a:rPr kumimoji="0" lang="en-US" sz="2700" b="0" i="0" u="none" strike="noStrike" kern="1200" cap="none" spc="142" normalizeH="0" baseline="0" noProof="0" dirty="0">
                <a:ln>
                  <a:noFill/>
                </a:ln>
                <a:solidFill>
                  <a:srgbClr val="32282A"/>
                </a:solidFill>
                <a:effectLst/>
                <a:uLnTx/>
                <a:uFillTx/>
                <a:latin typeface="+mj-lt"/>
                <a:ea typeface="+mn-ea"/>
                <a:cs typeface="+mn-cs"/>
              </a:rPr>
              <a:t>WHY DO WE NEED ENERGY?</a:t>
            </a:r>
          </a:p>
        </p:txBody>
      </p:sp>
      <p:sp>
        <p:nvSpPr>
          <p:cNvPr id="29" name="TextBox 29"/>
          <p:cNvSpPr txBox="1"/>
          <p:nvPr/>
        </p:nvSpPr>
        <p:spPr>
          <a:xfrm>
            <a:off x="5263715" y="3410971"/>
            <a:ext cx="634396" cy="541325"/>
          </a:xfrm>
          <a:prstGeom prst="rect">
            <a:avLst/>
          </a:prstGeom>
        </p:spPr>
        <p:txBody>
          <a:bodyPr lIns="0" tIns="0" rIns="0" bIns="0" rtlCol="0" anchor="t">
            <a:spAutoFit/>
          </a:bodyPr>
          <a:lstStyle/>
          <a:p>
            <a:pPr marL="0" marR="0" lvl="0" indent="0" algn="ctr" defTabSz="914400" rtl="0" eaLnBrk="1" fontAlgn="auto" latinLnBrk="0" hangingPunct="1">
              <a:lnSpc>
                <a:spcPts val="4278"/>
              </a:lnSpc>
              <a:spcBef>
                <a:spcPts val="0"/>
              </a:spcBef>
              <a:spcAft>
                <a:spcPts val="0"/>
              </a:spcAft>
              <a:buClrTx/>
              <a:buSzTx/>
              <a:buFontTx/>
              <a:buNone/>
              <a:tabLst/>
              <a:defRPr/>
            </a:pPr>
            <a:r>
              <a:rPr kumimoji="0" lang="en-US" sz="3565" b="0" i="0" u="none" strike="noStrike" kern="1200" cap="none" spc="0" normalizeH="0" baseline="0" noProof="0">
                <a:ln>
                  <a:noFill/>
                </a:ln>
                <a:solidFill>
                  <a:srgbClr val="FFFDF5"/>
                </a:solidFill>
                <a:effectLst/>
                <a:uLnTx/>
                <a:uFillTx/>
                <a:latin typeface="Quicksand Bold"/>
                <a:ea typeface="+mn-ea"/>
                <a:cs typeface="+mn-cs"/>
              </a:rPr>
              <a:t>2</a:t>
            </a:r>
          </a:p>
        </p:txBody>
      </p:sp>
      <p:sp>
        <p:nvSpPr>
          <p:cNvPr id="30" name="TextBox 30"/>
          <p:cNvSpPr txBox="1"/>
          <p:nvPr/>
        </p:nvSpPr>
        <p:spPr>
          <a:xfrm>
            <a:off x="7600683" y="4570159"/>
            <a:ext cx="3057290" cy="3773405"/>
          </a:xfrm>
          <a:prstGeom prst="rect">
            <a:avLst/>
          </a:prstGeom>
        </p:spPr>
        <p:txBody>
          <a:bodyPr lIns="0" tIns="0" rIns="0" bIns="0" rtlCol="0" anchor="t">
            <a:spAutoFit/>
          </a:bodyPr>
          <a:lstStyle/>
          <a:p>
            <a:pPr marL="0" marR="0" lvl="0" indent="0" algn="ctr" defTabSz="914400" rtl="0" eaLnBrk="1" fontAlgn="auto" latinLnBrk="0" hangingPunct="1">
              <a:lnSpc>
                <a:spcPts val="3692"/>
              </a:lnSpc>
              <a:spcBef>
                <a:spcPts val="0"/>
              </a:spcBef>
              <a:spcAft>
                <a:spcPts val="0"/>
              </a:spcAft>
              <a:buClrTx/>
              <a:buSzTx/>
              <a:buFontTx/>
              <a:buNone/>
              <a:tabLst/>
              <a:defRPr/>
            </a:pPr>
            <a:r>
              <a:rPr kumimoji="0" lang="en-US" sz="2700" b="0" i="0" u="none" strike="noStrike" kern="1200" cap="none" spc="142" normalizeH="0" baseline="0" noProof="0" dirty="0">
                <a:ln>
                  <a:noFill/>
                </a:ln>
                <a:solidFill>
                  <a:srgbClr val="32282A"/>
                </a:solidFill>
                <a:effectLst/>
                <a:uLnTx/>
                <a:uFillTx/>
                <a:latin typeface="+mj-lt"/>
                <a:ea typeface="+mn-ea"/>
                <a:cs typeface="+mn-cs"/>
              </a:rPr>
              <a:t>WHO IS AFFECTED &amp; WHAT ARE THE CURRENT </a:t>
            </a:r>
          </a:p>
          <a:p>
            <a:pPr marL="0" marR="0" lvl="0" indent="0" algn="ctr" defTabSz="914400" rtl="0" eaLnBrk="1" fontAlgn="auto" latinLnBrk="0" hangingPunct="1">
              <a:lnSpc>
                <a:spcPts val="3692"/>
              </a:lnSpc>
              <a:spcBef>
                <a:spcPts val="0"/>
              </a:spcBef>
              <a:spcAft>
                <a:spcPts val="0"/>
              </a:spcAft>
              <a:buClrTx/>
              <a:buSzTx/>
              <a:buFontTx/>
              <a:buNone/>
              <a:tabLst/>
              <a:defRPr/>
            </a:pPr>
            <a:r>
              <a:rPr kumimoji="0" lang="en-US" sz="2700" b="0" i="0" u="none" strike="noStrike" kern="1200" cap="none" spc="142" normalizeH="0" baseline="0" noProof="0" dirty="0">
                <a:ln>
                  <a:noFill/>
                </a:ln>
                <a:solidFill>
                  <a:srgbClr val="32282A"/>
                </a:solidFill>
                <a:effectLst/>
                <a:uLnTx/>
                <a:uFillTx/>
                <a:latin typeface="+mj-lt"/>
                <a:ea typeface="+mn-ea"/>
                <a:cs typeface="+mn-cs"/>
              </a:rPr>
              <a:t>COMPLICATIONS OF ENERGY PRODUCTION &amp; USE?</a:t>
            </a:r>
          </a:p>
          <a:p>
            <a:pPr marL="0" marR="0" lvl="0" indent="0" algn="ctr" defTabSz="914400" rtl="0" eaLnBrk="1" fontAlgn="auto" latinLnBrk="0" hangingPunct="1">
              <a:lnSpc>
                <a:spcPts val="3692"/>
              </a:lnSpc>
              <a:spcBef>
                <a:spcPts val="0"/>
              </a:spcBef>
              <a:spcAft>
                <a:spcPts val="0"/>
              </a:spcAft>
              <a:buClrTx/>
              <a:buSzTx/>
              <a:buFontTx/>
              <a:buNone/>
              <a:tabLst/>
              <a:defRPr/>
            </a:pPr>
            <a:endParaRPr kumimoji="0" lang="en-US" sz="2840" b="0" i="0" u="none" strike="noStrike" kern="1200" cap="none" spc="142" normalizeH="0" baseline="0" noProof="0" dirty="0">
              <a:ln>
                <a:noFill/>
              </a:ln>
              <a:solidFill>
                <a:srgbClr val="32282A"/>
              </a:solidFill>
              <a:effectLst/>
              <a:uLnTx/>
              <a:uFillTx/>
              <a:latin typeface="+mj-lt"/>
              <a:ea typeface="+mn-ea"/>
              <a:cs typeface="+mn-cs"/>
            </a:endParaRPr>
          </a:p>
        </p:txBody>
      </p:sp>
      <p:sp>
        <p:nvSpPr>
          <p:cNvPr id="31" name="TextBox 31"/>
          <p:cNvSpPr txBox="1"/>
          <p:nvPr/>
        </p:nvSpPr>
        <p:spPr>
          <a:xfrm>
            <a:off x="8794634" y="3410971"/>
            <a:ext cx="634396" cy="541325"/>
          </a:xfrm>
          <a:prstGeom prst="rect">
            <a:avLst/>
          </a:prstGeom>
        </p:spPr>
        <p:txBody>
          <a:bodyPr lIns="0" tIns="0" rIns="0" bIns="0" rtlCol="0" anchor="t">
            <a:spAutoFit/>
          </a:bodyPr>
          <a:lstStyle/>
          <a:p>
            <a:pPr marL="0" marR="0" lvl="0" indent="0" algn="ctr" defTabSz="914400" rtl="0" eaLnBrk="1" fontAlgn="auto" latinLnBrk="0" hangingPunct="1">
              <a:lnSpc>
                <a:spcPts val="4278"/>
              </a:lnSpc>
              <a:spcBef>
                <a:spcPts val="0"/>
              </a:spcBef>
              <a:spcAft>
                <a:spcPts val="0"/>
              </a:spcAft>
              <a:buClrTx/>
              <a:buSzTx/>
              <a:buFontTx/>
              <a:buNone/>
              <a:tabLst/>
              <a:defRPr/>
            </a:pPr>
            <a:r>
              <a:rPr kumimoji="0" lang="en-US" sz="3565" b="0" i="0" u="none" strike="noStrike" kern="1200" cap="none" spc="0" normalizeH="0" baseline="0" noProof="0">
                <a:ln>
                  <a:noFill/>
                </a:ln>
                <a:solidFill>
                  <a:srgbClr val="FFFDF5"/>
                </a:solidFill>
                <a:effectLst/>
                <a:uLnTx/>
                <a:uFillTx/>
                <a:latin typeface="Quicksand Bold"/>
                <a:ea typeface="+mn-ea"/>
                <a:cs typeface="+mn-cs"/>
              </a:rPr>
              <a:t>3</a:t>
            </a:r>
          </a:p>
        </p:txBody>
      </p:sp>
      <p:sp>
        <p:nvSpPr>
          <p:cNvPr id="32" name="TextBox 32"/>
          <p:cNvSpPr txBox="1"/>
          <p:nvPr/>
        </p:nvSpPr>
        <p:spPr>
          <a:xfrm>
            <a:off x="11006458" y="4570441"/>
            <a:ext cx="3307578" cy="2349939"/>
          </a:xfrm>
          <a:prstGeom prst="rect">
            <a:avLst/>
          </a:prstGeom>
        </p:spPr>
        <p:txBody>
          <a:bodyPr lIns="0" tIns="0" rIns="0" bIns="0" rtlCol="0" anchor="t">
            <a:spAutoFit/>
          </a:bodyPr>
          <a:lstStyle/>
          <a:p>
            <a:pPr marL="0" marR="0" lvl="0" indent="0" algn="ctr" defTabSz="914400" rtl="0" eaLnBrk="1" fontAlgn="auto" latinLnBrk="0" hangingPunct="1">
              <a:lnSpc>
                <a:spcPts val="3692"/>
              </a:lnSpc>
              <a:spcBef>
                <a:spcPts val="0"/>
              </a:spcBef>
              <a:spcAft>
                <a:spcPts val="0"/>
              </a:spcAft>
              <a:buClrTx/>
              <a:buSzTx/>
              <a:buFontTx/>
              <a:buNone/>
              <a:tabLst/>
              <a:defRPr/>
            </a:pPr>
            <a:r>
              <a:rPr kumimoji="0" lang="en-US" sz="2840" b="0" i="0" u="none" strike="noStrike" kern="1200" cap="none" spc="142" normalizeH="0" baseline="0" noProof="0">
                <a:ln>
                  <a:noFill/>
                </a:ln>
                <a:solidFill>
                  <a:srgbClr val="32282A"/>
                </a:solidFill>
                <a:effectLst/>
                <a:uLnTx/>
                <a:uFillTx/>
                <a:latin typeface="+mj-lt"/>
                <a:ea typeface="+mn-ea"/>
                <a:cs typeface="+mn-cs"/>
              </a:rPr>
              <a:t>WHERE CAN THE IMPACTS OF CURRENT ENERGY PRODUCTION METHODS BE SEEN?</a:t>
            </a:r>
          </a:p>
        </p:txBody>
      </p:sp>
      <p:sp>
        <p:nvSpPr>
          <p:cNvPr id="33" name="TextBox 33"/>
          <p:cNvSpPr txBox="1"/>
          <p:nvPr/>
        </p:nvSpPr>
        <p:spPr>
          <a:xfrm>
            <a:off x="12325554" y="3410971"/>
            <a:ext cx="634396" cy="541325"/>
          </a:xfrm>
          <a:prstGeom prst="rect">
            <a:avLst/>
          </a:prstGeom>
        </p:spPr>
        <p:txBody>
          <a:bodyPr lIns="0" tIns="0" rIns="0" bIns="0" rtlCol="0" anchor="t">
            <a:spAutoFit/>
          </a:bodyPr>
          <a:lstStyle/>
          <a:p>
            <a:pPr marL="0" marR="0" lvl="0" indent="0" algn="ctr" defTabSz="914400" rtl="0" eaLnBrk="1" fontAlgn="auto" latinLnBrk="0" hangingPunct="1">
              <a:lnSpc>
                <a:spcPts val="4278"/>
              </a:lnSpc>
              <a:spcBef>
                <a:spcPts val="0"/>
              </a:spcBef>
              <a:spcAft>
                <a:spcPts val="0"/>
              </a:spcAft>
              <a:buClrTx/>
              <a:buSzTx/>
              <a:buFontTx/>
              <a:buNone/>
              <a:tabLst/>
              <a:defRPr/>
            </a:pPr>
            <a:r>
              <a:rPr kumimoji="0" lang="en-US" sz="3565" b="0" i="0" u="none" strike="noStrike" kern="1200" cap="none" spc="0" normalizeH="0" baseline="0" noProof="0">
                <a:ln>
                  <a:noFill/>
                </a:ln>
                <a:solidFill>
                  <a:srgbClr val="FFFDF5"/>
                </a:solidFill>
                <a:effectLst/>
                <a:uLnTx/>
                <a:uFillTx/>
                <a:latin typeface="Quicksand Bold"/>
                <a:ea typeface="+mn-ea"/>
                <a:cs typeface="+mn-cs"/>
              </a:rPr>
              <a:t>4</a:t>
            </a:r>
          </a:p>
        </p:txBody>
      </p:sp>
      <p:sp>
        <p:nvSpPr>
          <p:cNvPr id="34" name="TextBox 34"/>
          <p:cNvSpPr txBox="1"/>
          <p:nvPr/>
        </p:nvSpPr>
        <p:spPr>
          <a:xfrm>
            <a:off x="14657379" y="4606231"/>
            <a:ext cx="3091277" cy="1400961"/>
          </a:xfrm>
          <a:prstGeom prst="rect">
            <a:avLst/>
          </a:prstGeom>
        </p:spPr>
        <p:txBody>
          <a:bodyPr lIns="0" tIns="0" rIns="0" bIns="0" rtlCol="0" anchor="t">
            <a:spAutoFit/>
          </a:bodyPr>
          <a:lstStyle/>
          <a:p>
            <a:pPr marL="0" marR="0" lvl="0" indent="0" algn="ctr" defTabSz="914400" rtl="0" eaLnBrk="1" fontAlgn="auto" latinLnBrk="0" hangingPunct="1">
              <a:lnSpc>
                <a:spcPts val="3692"/>
              </a:lnSpc>
              <a:spcBef>
                <a:spcPts val="0"/>
              </a:spcBef>
              <a:spcAft>
                <a:spcPts val="0"/>
              </a:spcAft>
              <a:buClrTx/>
              <a:buSzTx/>
              <a:buFontTx/>
              <a:buNone/>
              <a:tabLst/>
              <a:defRPr/>
            </a:pPr>
            <a:r>
              <a:rPr kumimoji="0" lang="en-US" sz="2840" b="0" i="0" u="none" strike="noStrike" kern="1200" cap="none" spc="142" normalizeH="0" baseline="0" noProof="0">
                <a:ln>
                  <a:noFill/>
                </a:ln>
                <a:solidFill>
                  <a:srgbClr val="32282A"/>
                </a:solidFill>
                <a:effectLst/>
                <a:uLnTx/>
                <a:uFillTx/>
                <a:latin typeface="+mj-lt"/>
                <a:ea typeface="+mn-ea"/>
                <a:cs typeface="+mn-cs"/>
              </a:rPr>
              <a:t>HOW CAN WE HELP IMPROVE ENERGY USAGE? </a:t>
            </a:r>
          </a:p>
        </p:txBody>
      </p:sp>
      <p:sp>
        <p:nvSpPr>
          <p:cNvPr id="35" name="TextBox 35"/>
          <p:cNvSpPr txBox="1"/>
          <p:nvPr/>
        </p:nvSpPr>
        <p:spPr>
          <a:xfrm>
            <a:off x="15885819" y="3410971"/>
            <a:ext cx="634396" cy="541325"/>
          </a:xfrm>
          <a:prstGeom prst="rect">
            <a:avLst/>
          </a:prstGeom>
        </p:spPr>
        <p:txBody>
          <a:bodyPr lIns="0" tIns="0" rIns="0" bIns="0" rtlCol="0" anchor="t">
            <a:spAutoFit/>
          </a:bodyPr>
          <a:lstStyle/>
          <a:p>
            <a:pPr marL="0" marR="0" lvl="0" indent="0" algn="ctr" defTabSz="914400" rtl="0" eaLnBrk="1" fontAlgn="auto" latinLnBrk="0" hangingPunct="1">
              <a:lnSpc>
                <a:spcPts val="4278"/>
              </a:lnSpc>
              <a:spcBef>
                <a:spcPts val="0"/>
              </a:spcBef>
              <a:spcAft>
                <a:spcPts val="0"/>
              </a:spcAft>
              <a:buClrTx/>
              <a:buSzTx/>
              <a:buFontTx/>
              <a:buNone/>
              <a:tabLst/>
              <a:defRPr/>
            </a:pPr>
            <a:r>
              <a:rPr kumimoji="0" lang="en-US" sz="3565" b="0" i="0" u="none" strike="noStrike" kern="1200" cap="none" spc="0" normalizeH="0" baseline="0" noProof="0">
                <a:ln>
                  <a:noFill/>
                </a:ln>
                <a:solidFill>
                  <a:srgbClr val="FFFDF5"/>
                </a:solidFill>
                <a:effectLst/>
                <a:uLnTx/>
                <a:uFillTx/>
                <a:latin typeface="Quicksand Bold"/>
                <a:ea typeface="+mn-ea"/>
                <a:cs typeface="+mn-cs"/>
              </a:rPr>
              <a:t>5</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28" advTm="15260">
        <p159:morph option="byObject"/>
      </p:transition>
    </mc:Choice>
    <mc:Fallback xmlns="">
      <p:transition spd="slow" advTm="152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500"/>
                                        <p:tgtEl>
                                          <p:spTgt spid="30"/>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500"/>
                                        <p:tgtEl>
                                          <p:spTgt spid="31"/>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500"/>
                                        <p:tgtEl>
                                          <p:spTgt spid="13"/>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500"/>
                                        <p:tgtEl>
                                          <p:spTgt spid="14"/>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fade">
                                      <p:cBhvr>
                                        <p:cTn id="75" dur="500"/>
                                        <p:tgtEl>
                                          <p:spTgt spid="23"/>
                                        </p:tgtEl>
                                      </p:cBhvr>
                                    </p:animEffect>
                                  </p:childTnLst>
                                </p:cTn>
                              </p:par>
                            </p:childTnLst>
                          </p:cTn>
                        </p:par>
                        <p:par>
                          <p:cTn id="76" fill="hold">
                            <p:stCondLst>
                              <p:cond delay="9000"/>
                            </p:stCondLst>
                            <p:childTnLst>
                              <p:par>
                                <p:cTn id="77" presetID="10" presetClass="entr" presetSubtype="0" fill="hold" grpId="0" nodeType="after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fade">
                                      <p:cBhvr>
                                        <p:cTn id="79" dur="500"/>
                                        <p:tgtEl>
                                          <p:spTgt spid="32"/>
                                        </p:tgtEl>
                                      </p:cBhvr>
                                    </p:animEffect>
                                  </p:childTnLst>
                                </p:cTn>
                              </p:par>
                            </p:childTnLst>
                          </p:cTn>
                        </p:par>
                        <p:par>
                          <p:cTn id="80" fill="hold">
                            <p:stCondLst>
                              <p:cond delay="9500"/>
                            </p:stCondLst>
                            <p:childTnLst>
                              <p:par>
                                <p:cTn id="81" presetID="10" presetClass="entr" presetSubtype="0" fill="hold" grpId="0" nodeType="after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fade">
                                      <p:cBhvr>
                                        <p:cTn id="83" dur="500"/>
                                        <p:tgtEl>
                                          <p:spTgt spid="33"/>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500"/>
                                        <p:tgtEl>
                                          <p:spTgt spid="17"/>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fade">
                                      <p:cBhvr>
                                        <p:cTn id="91" dur="500"/>
                                        <p:tgtEl>
                                          <p:spTgt spid="18"/>
                                        </p:tgtEl>
                                      </p:cBhvr>
                                    </p:animEffect>
                                  </p:childTnLst>
                                </p:cTn>
                              </p:par>
                            </p:childTnLst>
                          </p:cTn>
                        </p:par>
                        <p:par>
                          <p:cTn id="92" fill="hold">
                            <p:stCondLst>
                              <p:cond delay="11000"/>
                            </p:stCondLst>
                            <p:childTnLst>
                              <p:par>
                                <p:cTn id="93" presetID="10" presetClass="entr" presetSubtype="0" fill="hold" nodeType="afterEffect">
                                  <p:stCondLst>
                                    <p:cond delay="0"/>
                                  </p:stCondLst>
                                  <p:childTnLst>
                                    <p:set>
                                      <p:cBhvr>
                                        <p:cTn id="94" dur="1" fill="hold">
                                          <p:stCondLst>
                                            <p:cond delay="0"/>
                                          </p:stCondLst>
                                        </p:cTn>
                                        <p:tgtEl>
                                          <p:spTgt spid="24"/>
                                        </p:tgtEl>
                                        <p:attrNameLst>
                                          <p:attrName>style.visibility</p:attrName>
                                        </p:attrNameLst>
                                      </p:cBhvr>
                                      <p:to>
                                        <p:strVal val="visible"/>
                                      </p:to>
                                    </p:set>
                                    <p:animEffect transition="in" filter="fade">
                                      <p:cBhvr>
                                        <p:cTn id="95" dur="500"/>
                                        <p:tgtEl>
                                          <p:spTgt spid="24"/>
                                        </p:tgtEl>
                                      </p:cBhvr>
                                    </p:animEffect>
                                  </p:childTnLst>
                                </p:cTn>
                              </p:par>
                            </p:childTnLst>
                          </p:cTn>
                        </p:par>
                        <p:par>
                          <p:cTn id="96" fill="hold">
                            <p:stCondLst>
                              <p:cond delay="11500"/>
                            </p:stCondLst>
                            <p:childTnLst>
                              <p:par>
                                <p:cTn id="97" presetID="10" presetClass="entr" presetSubtype="0" fill="hold" grpId="0" nodeType="afterEffect">
                                  <p:stCondLst>
                                    <p:cond delay="0"/>
                                  </p:stCondLst>
                                  <p:childTnLst>
                                    <p:set>
                                      <p:cBhvr>
                                        <p:cTn id="98" dur="1" fill="hold">
                                          <p:stCondLst>
                                            <p:cond delay="0"/>
                                          </p:stCondLst>
                                        </p:cTn>
                                        <p:tgtEl>
                                          <p:spTgt spid="34"/>
                                        </p:tgtEl>
                                        <p:attrNameLst>
                                          <p:attrName>style.visibility</p:attrName>
                                        </p:attrNameLst>
                                      </p:cBhvr>
                                      <p:to>
                                        <p:strVal val="visible"/>
                                      </p:to>
                                    </p:set>
                                    <p:animEffect transition="in" filter="fade">
                                      <p:cBhvr>
                                        <p:cTn id="99" dur="500"/>
                                        <p:tgtEl>
                                          <p:spTgt spid="34"/>
                                        </p:tgtEl>
                                      </p:cBhvr>
                                    </p:animEffect>
                                  </p:childTnLst>
                                </p:cTn>
                              </p:par>
                            </p:childTnLst>
                          </p:cTn>
                        </p:par>
                        <p:par>
                          <p:cTn id="100" fill="hold">
                            <p:stCondLst>
                              <p:cond delay="12000"/>
                            </p:stCondLst>
                            <p:childTnLst>
                              <p:par>
                                <p:cTn id="101" presetID="10" presetClass="entr" presetSubtype="0" fill="hold" grpId="0" nodeType="afterEffect">
                                  <p:stCondLst>
                                    <p:cond delay="0"/>
                                  </p:stCondLst>
                                  <p:childTnLst>
                                    <p:set>
                                      <p:cBhvr>
                                        <p:cTn id="102" dur="1" fill="hold">
                                          <p:stCondLst>
                                            <p:cond delay="0"/>
                                          </p:stCondLst>
                                        </p:cTn>
                                        <p:tgtEl>
                                          <p:spTgt spid="35"/>
                                        </p:tgtEl>
                                        <p:attrNameLst>
                                          <p:attrName>style.visibility</p:attrName>
                                        </p:attrNameLst>
                                      </p:cBhvr>
                                      <p:to>
                                        <p:strVal val="visible"/>
                                      </p:to>
                                    </p:set>
                                    <p:animEffect transition="in" filter="fade">
                                      <p:cBhvr>
                                        <p:cTn id="10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P spid="32" grpId="0"/>
      <p:bldP spid="33" grpId="0"/>
      <p:bldP spid="34" grpId="0"/>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sp>
        <p:nvSpPr>
          <p:cNvPr id="2" name="AutoShape 2"/>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3" name="AutoShape 3"/>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sp>
        <p:nvSpPr>
          <p:cNvPr id="4" name="AutoShape 4"/>
          <p:cNvSpPr/>
          <p:nvPr/>
        </p:nvSpPr>
        <p:spPr>
          <a:xfrm>
            <a:off x="3119082" y="2673776"/>
            <a:ext cx="12049835" cy="106426"/>
          </a:xfrm>
          <a:prstGeom prst="rect">
            <a:avLst/>
          </a:prstGeom>
          <a:solidFill>
            <a:srgbClr val="FFCC37"/>
          </a:solidFill>
        </p:spPr>
        <p:txBody>
          <a:bodyPr/>
          <a:lstStyle/>
          <a:p>
            <a:endParaRPr lang="en-US"/>
          </a:p>
        </p:txBody>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509263" y="820652"/>
            <a:ext cx="898853" cy="131216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45879" y="864208"/>
            <a:ext cx="1225055" cy="1225055"/>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144000" y="836437"/>
            <a:ext cx="1479621" cy="1383493"/>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560667" y="671602"/>
            <a:ext cx="1286201" cy="1610267"/>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132206" y="1039477"/>
            <a:ext cx="509349" cy="509349"/>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221575" y="805631"/>
            <a:ext cx="1510943" cy="1486390"/>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1365729" y="814278"/>
            <a:ext cx="1322512" cy="1427813"/>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1917025" y="1418224"/>
            <a:ext cx="219920" cy="219920"/>
          </a:xfrm>
          <a:prstGeom prst="rect">
            <a:avLst/>
          </a:prstGeom>
        </p:spPr>
      </p:pic>
      <p:pic>
        <p:nvPicPr>
          <p:cNvPr id="13"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2370048" y="1863116"/>
            <a:ext cx="132309" cy="132309"/>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1394304" y="1600565"/>
            <a:ext cx="132309" cy="132309"/>
          </a:xfrm>
          <a:prstGeom prst="rect">
            <a:avLst/>
          </a:prstGeom>
        </p:spPr>
      </p:pic>
      <p:sp>
        <p:nvSpPr>
          <p:cNvPr id="15" name="TextBox 15"/>
          <p:cNvSpPr txBox="1"/>
          <p:nvPr/>
        </p:nvSpPr>
        <p:spPr>
          <a:xfrm>
            <a:off x="357997" y="4390645"/>
            <a:ext cx="17221200" cy="4036170"/>
          </a:xfrm>
          <a:prstGeom prst="rect">
            <a:avLst/>
          </a:prstGeom>
        </p:spPr>
        <p:txBody>
          <a:bodyPr wrap="square" lIns="0" tIns="0" rIns="0" bIns="0" rtlCol="0" anchor="t">
            <a:spAutoFit/>
          </a:bodyPr>
          <a:lstStyle/>
          <a:p>
            <a:pPr algn="ctr">
              <a:lnSpc>
                <a:spcPts val="10560"/>
              </a:lnSpc>
            </a:pPr>
            <a:r>
              <a:rPr lang="en-US" sz="8800" spc="396" dirty="0">
                <a:solidFill>
                  <a:srgbClr val="FFFDF5"/>
                </a:solidFill>
                <a:latin typeface="+mj-lt"/>
              </a:rPr>
              <a:t>WHO IS AFFECTED &amp; WHAT ARE THE CURRENT </a:t>
            </a:r>
          </a:p>
          <a:p>
            <a:pPr algn="ctr">
              <a:lnSpc>
                <a:spcPts val="10560"/>
              </a:lnSpc>
            </a:pPr>
            <a:r>
              <a:rPr lang="en-US" sz="8800" spc="396" dirty="0">
                <a:solidFill>
                  <a:srgbClr val="FFFDF5"/>
                </a:solidFill>
                <a:latin typeface="+mj-lt"/>
              </a:rPr>
              <a:t>COMPLICATIONS? </a:t>
            </a:r>
          </a:p>
        </p:txBody>
      </p:sp>
      <p:sp>
        <p:nvSpPr>
          <p:cNvPr id="16" name="TextBox 16"/>
          <p:cNvSpPr txBox="1"/>
          <p:nvPr/>
        </p:nvSpPr>
        <p:spPr>
          <a:xfrm>
            <a:off x="3852575" y="3272447"/>
            <a:ext cx="10534305" cy="619125"/>
          </a:xfrm>
          <a:prstGeom prst="rect">
            <a:avLst/>
          </a:prstGeom>
        </p:spPr>
        <p:txBody>
          <a:bodyPr lIns="0" tIns="0" rIns="0" bIns="0" rtlCol="0" anchor="t">
            <a:spAutoFit/>
          </a:bodyPr>
          <a:lstStyle/>
          <a:p>
            <a:pPr algn="ctr">
              <a:lnSpc>
                <a:spcPts val="5220"/>
              </a:lnSpc>
            </a:pPr>
            <a:r>
              <a:rPr lang="en-US" sz="3600" spc="288">
                <a:solidFill>
                  <a:srgbClr val="FFCC37"/>
                </a:solidFill>
                <a:latin typeface="Quicksand Bold"/>
              </a:rPr>
              <a:t>Section #3</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011"/>
    </mc:Choice>
    <mc:Fallback xmlns="">
      <p:transition spd="slow" advTm="6011"/>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AutoShape 2"/>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3" name="AutoShape 3"/>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sp>
        <p:nvSpPr>
          <p:cNvPr id="15" name="TextBox 15"/>
          <p:cNvSpPr txBox="1"/>
          <p:nvPr/>
        </p:nvSpPr>
        <p:spPr>
          <a:xfrm>
            <a:off x="1104900" y="3543300"/>
            <a:ext cx="16078200" cy="2676823"/>
          </a:xfrm>
          <a:prstGeom prst="rect">
            <a:avLst/>
          </a:prstGeom>
        </p:spPr>
        <p:txBody>
          <a:bodyPr wrap="square" lIns="0" tIns="0" rIns="0" bIns="0" rtlCol="0" anchor="t">
            <a:spAutoFit/>
          </a:bodyPr>
          <a:lstStyle/>
          <a:p>
            <a:pPr marL="0" marR="0" lvl="0" indent="0" algn="ctr" defTabSz="914400" rtl="0" eaLnBrk="1" fontAlgn="auto" latinLnBrk="0" hangingPunct="1">
              <a:lnSpc>
                <a:spcPts val="10560"/>
              </a:lnSpc>
              <a:spcBef>
                <a:spcPts val="0"/>
              </a:spcBef>
              <a:spcAft>
                <a:spcPts val="0"/>
              </a:spcAft>
              <a:buClrTx/>
              <a:buSzTx/>
              <a:buFontTx/>
              <a:buNone/>
              <a:tabLst/>
              <a:defRPr/>
            </a:pPr>
            <a:r>
              <a:rPr kumimoji="0" lang="en-US" sz="8800" b="0" i="0" u="none" strike="noStrike" kern="1200" cap="none" spc="396" normalizeH="0" baseline="0" noProof="0" dirty="0">
                <a:ln>
                  <a:noFill/>
                </a:ln>
                <a:solidFill>
                  <a:srgbClr val="5271FF"/>
                </a:solidFill>
                <a:effectLst/>
                <a:uLnTx/>
                <a:uFillTx/>
                <a:latin typeface="Quicksand Bold"/>
                <a:ea typeface="+mn-ea"/>
                <a:cs typeface="+mn-cs"/>
              </a:rPr>
              <a:t>WHO IS AFFECTED BY ENERGY PRODUCTION &amp; USE? </a:t>
            </a:r>
          </a:p>
        </p:txBody>
      </p:sp>
      <p:pic>
        <p:nvPicPr>
          <p:cNvPr id="22" name="Picture 10">
            <a:extLst>
              <a:ext uri="{FF2B5EF4-FFF2-40B4-BE49-F238E27FC236}">
                <a16:creationId xmlns:a16="http://schemas.microsoft.com/office/drawing/2014/main" id="{CEC30332-A8A4-447B-8B74-8C5FC49937A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0555" y="8997924"/>
            <a:ext cx="965404" cy="1197970"/>
          </a:xfrm>
          <a:prstGeom prst="rect">
            <a:avLst/>
          </a:prstGeom>
        </p:spPr>
      </p:pic>
      <p:sp>
        <p:nvSpPr>
          <p:cNvPr id="23" name="TextBox 15">
            <a:extLst>
              <a:ext uri="{FF2B5EF4-FFF2-40B4-BE49-F238E27FC236}">
                <a16:creationId xmlns:a16="http://schemas.microsoft.com/office/drawing/2014/main" id="{97A9A0AA-85F4-4BFF-A789-6BA5037AE124}"/>
              </a:ext>
            </a:extLst>
          </p:cNvPr>
          <p:cNvSpPr txBox="1"/>
          <p:nvPr/>
        </p:nvSpPr>
        <p:spPr>
          <a:xfrm rot="21236252">
            <a:off x="-17126" y="9127369"/>
            <a:ext cx="1300765" cy="527837"/>
          </a:xfrm>
          <a:prstGeom prst="rect">
            <a:avLst/>
          </a:prstGeom>
        </p:spPr>
        <p:txBody>
          <a:bodyPr wrap="square" lIns="0" tIns="0" rIns="0" bIns="0" rtlCol="0" anchor="t">
            <a:spAutoFit/>
          </a:bodyPr>
          <a:lstStyle/>
          <a:p>
            <a:pPr marL="0" marR="0" lvl="0" indent="0" algn="ctr" defTabSz="914400" rtl="0" eaLnBrk="1" fontAlgn="auto" latinLnBrk="0" hangingPunct="1">
              <a:lnSpc>
                <a:spcPts val="5199"/>
              </a:lnSpc>
              <a:spcBef>
                <a:spcPts val="0"/>
              </a:spcBef>
              <a:spcAft>
                <a:spcPts val="0"/>
              </a:spcAft>
              <a:buClrTx/>
              <a:buSzTx/>
              <a:buFontTx/>
              <a:buNone/>
              <a:tabLst/>
              <a:defRPr/>
            </a:pPr>
            <a:r>
              <a:rPr kumimoji="0" lang="en-US" sz="900" b="0" i="0" u="none" strike="noStrike" kern="1200" cap="none" spc="199" normalizeH="0" baseline="0" noProof="0" dirty="0">
                <a:ln>
                  <a:noFill/>
                </a:ln>
                <a:solidFill>
                  <a:srgbClr val="FFFDF5"/>
                </a:solidFill>
                <a:effectLst/>
                <a:uLnTx/>
                <a:uFillTx/>
                <a:latin typeface="Quicksand Bold"/>
                <a:ea typeface="+mn-ea"/>
                <a:cs typeface="+mn-cs"/>
              </a:rPr>
              <a:t>PRIMARY</a:t>
            </a:r>
          </a:p>
        </p:txBody>
      </p:sp>
    </p:spTree>
    <p:custDataLst>
      <p:tags r:id="rId2"/>
    </p:custData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3550"/>
    </mc:Choice>
    <mc:Fallback xmlns="">
      <p:transition spd="slow" advTm="1355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C3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961352" y="535600"/>
            <a:ext cx="933998" cy="905971"/>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68234" y="535600"/>
            <a:ext cx="1258413" cy="905971"/>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528807" y="535600"/>
            <a:ext cx="905971" cy="905971"/>
          </a:xfrm>
          <a:prstGeom prst="rect">
            <a:avLst/>
          </a:prstGeom>
        </p:spPr>
      </p:pic>
      <p:sp>
        <p:nvSpPr>
          <p:cNvPr id="5" name="AutoShape 5"/>
          <p:cNvSpPr/>
          <p:nvPr/>
        </p:nvSpPr>
        <p:spPr>
          <a:xfrm>
            <a:off x="4384801" y="2033052"/>
            <a:ext cx="9518397" cy="87163"/>
          </a:xfrm>
          <a:prstGeom prst="rect">
            <a:avLst/>
          </a:prstGeom>
          <a:solidFill>
            <a:srgbClr val="5271FF"/>
          </a:solidFill>
        </p:spPr>
        <p:txBody>
          <a:bodyPr/>
          <a:lstStyle/>
          <a:p>
            <a:endParaRPr lang="en-US"/>
          </a:p>
        </p:txBody>
      </p:sp>
      <p:sp>
        <p:nvSpPr>
          <p:cNvPr id="6" name="AutoShape 6"/>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7" name="AutoShape 7"/>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253416" y="8179608"/>
            <a:ext cx="1375712" cy="1924073"/>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145707" flipH="1">
            <a:off x="13468757" y="7373228"/>
            <a:ext cx="1075005" cy="1081766"/>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870108" y="7494937"/>
            <a:ext cx="272303" cy="498042"/>
          </a:xfrm>
          <a:prstGeom prst="rect">
            <a:avLst/>
          </a:prstGeom>
        </p:spPr>
      </p:pic>
      <p:sp>
        <p:nvSpPr>
          <p:cNvPr id="11" name="TextBox 11"/>
          <p:cNvSpPr txBox="1"/>
          <p:nvPr/>
        </p:nvSpPr>
        <p:spPr>
          <a:xfrm>
            <a:off x="152398" y="4530570"/>
            <a:ext cx="17983201" cy="2414635"/>
          </a:xfrm>
          <a:prstGeom prst="rect">
            <a:avLst/>
          </a:prstGeom>
        </p:spPr>
        <p:txBody>
          <a:bodyPr wrap="square" lIns="0" tIns="0" rIns="0" bIns="0" rtlCol="0" anchor="t">
            <a:spAutoFit/>
          </a:bodyPr>
          <a:lstStyle/>
          <a:p>
            <a:pPr marL="0" marR="0" lvl="0" indent="0" algn="ctr" defTabSz="914400" rtl="0" eaLnBrk="1" fontAlgn="auto" latinLnBrk="0" hangingPunct="1">
              <a:lnSpc>
                <a:spcPts val="9607"/>
              </a:lnSpc>
              <a:spcBef>
                <a:spcPts val="0"/>
              </a:spcBef>
              <a:spcAft>
                <a:spcPts val="0"/>
              </a:spcAft>
              <a:buClrTx/>
              <a:buSzTx/>
              <a:buFontTx/>
              <a:buNone/>
              <a:tabLst/>
              <a:defRPr/>
            </a:pPr>
            <a:r>
              <a:rPr kumimoji="0" lang="en-US" sz="7686" b="0" i="0" u="none" strike="noStrike" kern="1200" cap="none" spc="384" normalizeH="0" baseline="0" noProof="0" dirty="0">
                <a:ln>
                  <a:noFill/>
                </a:ln>
                <a:solidFill>
                  <a:srgbClr val="5271FF"/>
                </a:solidFill>
                <a:effectLst/>
                <a:uLnTx/>
                <a:uFillTx/>
                <a:latin typeface="+mj-lt"/>
                <a:ea typeface="+mn-ea"/>
                <a:cs typeface="+mn-cs"/>
              </a:rPr>
              <a:t>What would life be like without energy, or more specifically, electricity? </a:t>
            </a:r>
          </a:p>
        </p:txBody>
      </p:sp>
      <p:sp>
        <p:nvSpPr>
          <p:cNvPr id="12" name="TextBox 12"/>
          <p:cNvSpPr txBox="1"/>
          <p:nvPr/>
        </p:nvSpPr>
        <p:spPr>
          <a:xfrm>
            <a:off x="4620396" y="2877118"/>
            <a:ext cx="8465652" cy="1069978"/>
          </a:xfrm>
          <a:prstGeom prst="rect">
            <a:avLst/>
          </a:prstGeom>
        </p:spPr>
        <p:txBody>
          <a:bodyPr lIns="0" tIns="0" rIns="0" bIns="0" rtlCol="0" anchor="t">
            <a:spAutoFit/>
          </a:bodyPr>
          <a:lstStyle/>
          <a:p>
            <a:pPr marL="0" marR="0" lvl="0" indent="0" algn="ctr" defTabSz="914400" rtl="0" eaLnBrk="1" fontAlgn="auto" latinLnBrk="0" hangingPunct="1">
              <a:lnSpc>
                <a:spcPts val="4279"/>
              </a:lnSpc>
              <a:spcBef>
                <a:spcPts val="0"/>
              </a:spcBef>
              <a:spcAft>
                <a:spcPts val="0"/>
              </a:spcAft>
              <a:buClrTx/>
              <a:buSzTx/>
              <a:buFontTx/>
              <a:buNone/>
              <a:tabLst/>
              <a:defRPr/>
            </a:pPr>
            <a:r>
              <a:rPr kumimoji="0" lang="en-US" sz="3291" b="1" i="0" u="none" strike="noStrike" kern="1200" cap="none" spc="164" normalizeH="0" baseline="0" noProof="0" dirty="0">
                <a:ln>
                  <a:noFill/>
                </a:ln>
                <a:solidFill>
                  <a:schemeClr val="bg1"/>
                </a:solidFill>
                <a:effectLst/>
                <a:uLnTx/>
                <a:uFillTx/>
                <a:latin typeface="Quicksand Bold"/>
                <a:ea typeface="+mn-ea"/>
                <a:cs typeface="+mn-cs"/>
              </a:rPr>
              <a:t>THINK ABOUT THIS QUESTION IN RELATION TO YOUR LIFE...</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8347"/>
    </mc:Choice>
    <mc:Fallback xmlns="">
      <p:transition spd="slow" advTm="18347"/>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sp>
        <p:nvSpPr>
          <p:cNvPr id="2" name="AutoShape 2"/>
          <p:cNvSpPr/>
          <p:nvPr/>
        </p:nvSpPr>
        <p:spPr>
          <a:xfrm>
            <a:off x="917417" y="3101908"/>
            <a:ext cx="16478250" cy="95250"/>
          </a:xfrm>
          <a:prstGeom prst="rect">
            <a:avLst/>
          </a:prstGeom>
          <a:solidFill>
            <a:srgbClr val="FFFDF5"/>
          </a:solidFill>
        </p:spPr>
        <p:txBody>
          <a:bodyPr/>
          <a:lstStyle/>
          <a:p>
            <a:endParaRPr lang="en-US"/>
          </a:p>
        </p:txBody>
      </p:sp>
      <p:grpSp>
        <p:nvGrpSpPr>
          <p:cNvPr id="3" name="Group 3"/>
          <p:cNvGrpSpPr/>
          <p:nvPr/>
        </p:nvGrpSpPr>
        <p:grpSpPr>
          <a:xfrm>
            <a:off x="2007278" y="2706773"/>
            <a:ext cx="885519" cy="885519"/>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C37"/>
            </a:solidFill>
          </p:spPr>
          <p:txBody>
            <a:bodyPr/>
            <a:lstStyle/>
            <a:p>
              <a:endParaRPr lang="en-US"/>
            </a:p>
          </p:txBody>
        </p:sp>
      </p:grpSp>
      <p:grpSp>
        <p:nvGrpSpPr>
          <p:cNvPr id="5" name="Group 5"/>
          <p:cNvGrpSpPr/>
          <p:nvPr/>
        </p:nvGrpSpPr>
        <p:grpSpPr>
          <a:xfrm>
            <a:off x="5536130" y="2659148"/>
            <a:ext cx="885519" cy="885519"/>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C37"/>
            </a:solidFill>
          </p:spPr>
          <p:txBody>
            <a:bodyPr/>
            <a:lstStyle/>
            <a:p>
              <a:endParaRPr lang="en-US"/>
            </a:p>
          </p:txBody>
        </p:sp>
      </p:grpSp>
      <p:grpSp>
        <p:nvGrpSpPr>
          <p:cNvPr id="7" name="Group 7"/>
          <p:cNvGrpSpPr/>
          <p:nvPr/>
        </p:nvGrpSpPr>
        <p:grpSpPr>
          <a:xfrm>
            <a:off x="8802511" y="2659148"/>
            <a:ext cx="885519" cy="885519"/>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C37"/>
            </a:solidFill>
          </p:spPr>
          <p:txBody>
            <a:bodyPr/>
            <a:lstStyle/>
            <a:p>
              <a:endParaRPr lang="en-US"/>
            </a:p>
          </p:txBody>
        </p:sp>
      </p:grpSp>
      <p:grpSp>
        <p:nvGrpSpPr>
          <p:cNvPr id="9" name="Group 9"/>
          <p:cNvGrpSpPr/>
          <p:nvPr/>
        </p:nvGrpSpPr>
        <p:grpSpPr>
          <a:xfrm>
            <a:off x="12256842" y="2659148"/>
            <a:ext cx="885519" cy="885519"/>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C37"/>
            </a:solidFill>
          </p:spPr>
          <p:txBody>
            <a:bodyPr/>
            <a:lstStyle/>
            <a:p>
              <a:endParaRPr lang="en-US"/>
            </a:p>
          </p:txBody>
        </p:sp>
      </p:grpSp>
      <p:grpSp>
        <p:nvGrpSpPr>
          <p:cNvPr id="11" name="Group 11"/>
          <p:cNvGrpSpPr/>
          <p:nvPr/>
        </p:nvGrpSpPr>
        <p:grpSpPr>
          <a:xfrm>
            <a:off x="15420287" y="2659148"/>
            <a:ext cx="885519" cy="885519"/>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C37"/>
            </a:solidFill>
          </p:spPr>
          <p:txBody>
            <a:bodyPr/>
            <a:lstStyle/>
            <a:p>
              <a:endParaRPr lang="en-US"/>
            </a:p>
          </p:txBody>
        </p:sp>
      </p:grpSp>
      <p:sp>
        <p:nvSpPr>
          <p:cNvPr id="13" name="AutoShape 13"/>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14" name="AutoShape 14"/>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3969" y="5486400"/>
            <a:ext cx="3172137" cy="4114800"/>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778680" y="6749081"/>
            <a:ext cx="2400419" cy="1347235"/>
          </a:xfrm>
          <a:prstGeom prst="rect">
            <a:avLst/>
          </a:prstGeom>
        </p:spPr>
      </p:pic>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778680" y="8096317"/>
            <a:ext cx="2400419" cy="1437251"/>
          </a:xfrm>
          <a:prstGeom prst="rect">
            <a:avLst/>
          </a:prstGeom>
        </p:spPr>
      </p:pic>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312507" y="7741107"/>
            <a:ext cx="2619850" cy="1860093"/>
          </a:xfrm>
          <a:prstGeom prst="rect">
            <a:avLst/>
          </a:prstGeom>
        </p:spPr>
      </p:pic>
      <p:pic>
        <p:nvPicPr>
          <p:cNvPr id="19" name="Picture 19"/>
          <p:cNvPicPr>
            <a:picLocks noChangeAspect="1"/>
          </p:cNvPicPr>
          <p:nvPr/>
        </p:nvPicPr>
        <p:blipFill>
          <a:blip r:embed="rId12">
            <a:alphaModFix amt="65999"/>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597333" y="5983619"/>
            <a:ext cx="2050198" cy="1983567"/>
          </a:xfrm>
          <a:prstGeom prst="rect">
            <a:avLst/>
          </a:prstGeom>
        </p:spPr>
      </p:pic>
      <p:pic>
        <p:nvPicPr>
          <p:cNvPr id="20"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729633" y="6622943"/>
            <a:ext cx="1735400" cy="1733230"/>
          </a:xfrm>
          <a:prstGeom prst="rect">
            <a:avLst/>
          </a:prstGeom>
        </p:spPr>
      </p:pic>
      <p:pic>
        <p:nvPicPr>
          <p:cNvPr id="21" name="Picture 2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1167498" y="5917071"/>
            <a:ext cx="3011257" cy="3011257"/>
          </a:xfrm>
          <a:prstGeom prst="rect">
            <a:avLst/>
          </a:prstGeom>
        </p:spPr>
      </p:pic>
      <p:pic>
        <p:nvPicPr>
          <p:cNvPr id="22" name="Picture 22"/>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4694807" y="5345112"/>
            <a:ext cx="2875216" cy="4114800"/>
          </a:xfrm>
          <a:prstGeom prst="rect">
            <a:avLst/>
          </a:prstGeom>
        </p:spPr>
      </p:pic>
      <p:sp>
        <p:nvSpPr>
          <p:cNvPr id="23" name="TextBox 23"/>
          <p:cNvSpPr txBox="1"/>
          <p:nvPr/>
        </p:nvSpPr>
        <p:spPr>
          <a:xfrm>
            <a:off x="7908013" y="4127500"/>
            <a:ext cx="2674514" cy="1051763"/>
          </a:xfrm>
          <a:prstGeom prst="rect">
            <a:avLst/>
          </a:prstGeom>
        </p:spPr>
        <p:txBody>
          <a:bodyPr lIns="0" tIns="0" rIns="0" bIns="0" rtlCol="0" anchor="t">
            <a:spAutoFit/>
          </a:bodyPr>
          <a:lstStyle/>
          <a:p>
            <a:pPr marL="0" marR="0" lvl="0" indent="0" algn="ctr" defTabSz="914400" rtl="0" eaLnBrk="1" fontAlgn="auto" latinLnBrk="0" hangingPunct="1">
              <a:lnSpc>
                <a:spcPts val="2754"/>
              </a:lnSpc>
              <a:spcBef>
                <a:spcPts val="0"/>
              </a:spcBef>
              <a:spcAft>
                <a:spcPts val="0"/>
              </a:spcAft>
              <a:buClrTx/>
              <a:buSzTx/>
              <a:buFontTx/>
              <a:buNone/>
              <a:tabLst/>
              <a:defRPr/>
            </a:pPr>
            <a:r>
              <a:rPr kumimoji="0" lang="en-US" sz="1899" b="0" i="0" u="none" strike="noStrike" kern="1200" cap="none" spc="94" normalizeH="0" baseline="0" noProof="0" dirty="0">
                <a:ln>
                  <a:noFill/>
                </a:ln>
                <a:solidFill>
                  <a:srgbClr val="FFFDF5"/>
                </a:solidFill>
                <a:effectLst/>
                <a:uLnTx/>
                <a:uFillTx/>
                <a:latin typeface="Quicksand Bold"/>
                <a:ea typeface="+mn-ea"/>
                <a:cs typeface="+mn-cs"/>
              </a:rPr>
              <a:t>Many modern medical practices would be impossible to perform.</a:t>
            </a:r>
          </a:p>
        </p:txBody>
      </p:sp>
      <p:sp>
        <p:nvSpPr>
          <p:cNvPr id="24" name="TextBox 24"/>
          <p:cNvSpPr txBox="1"/>
          <p:nvPr/>
        </p:nvSpPr>
        <p:spPr>
          <a:xfrm>
            <a:off x="476224" y="247739"/>
            <a:ext cx="17538092" cy="2015490"/>
          </a:xfrm>
          <a:prstGeom prst="rect">
            <a:avLst/>
          </a:prstGeom>
        </p:spPr>
        <p:txBody>
          <a:bodyPr lIns="0" tIns="0" rIns="0" bIns="0" rtlCol="0" anchor="t">
            <a:spAutoFit/>
          </a:bodyPr>
          <a:lstStyle/>
          <a:p>
            <a:pPr marL="0" marR="0" lvl="0" indent="0" algn="ctr" defTabSz="914400" rtl="0" eaLnBrk="1" fontAlgn="auto" latinLnBrk="0" hangingPunct="1">
              <a:lnSpc>
                <a:spcPts val="792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FFCC37"/>
                </a:solidFill>
                <a:effectLst/>
                <a:uLnTx/>
                <a:uFillTx/>
                <a:latin typeface="Quicksand Bold"/>
                <a:ea typeface="+mn-ea"/>
                <a:cs typeface="+mn-cs"/>
              </a:rPr>
              <a:t>WHAT WOULD CHANGE WITHOUT ELECTRICITY?</a:t>
            </a:r>
          </a:p>
        </p:txBody>
      </p:sp>
      <p:sp>
        <p:nvSpPr>
          <p:cNvPr id="25" name="TextBox 25"/>
          <p:cNvSpPr txBox="1"/>
          <p:nvPr/>
        </p:nvSpPr>
        <p:spPr>
          <a:xfrm>
            <a:off x="1112780" y="4127500"/>
            <a:ext cx="2674514" cy="1016000"/>
          </a:xfrm>
          <a:prstGeom prst="rect">
            <a:avLst/>
          </a:prstGeom>
        </p:spPr>
        <p:txBody>
          <a:bodyPr lIns="0" tIns="0" rIns="0" bIns="0" rtlCol="0" anchor="t">
            <a:spAutoFit/>
          </a:bodyPr>
          <a:lstStyle/>
          <a:p>
            <a:pPr marL="0" marR="0" lvl="0" indent="0" algn="ctr" defTabSz="914400" rtl="0" eaLnBrk="1" fontAlgn="auto" latinLnBrk="0" hangingPunct="1">
              <a:lnSpc>
                <a:spcPts val="2754"/>
              </a:lnSpc>
              <a:spcBef>
                <a:spcPts val="0"/>
              </a:spcBef>
              <a:spcAft>
                <a:spcPts val="0"/>
              </a:spcAft>
              <a:buClrTx/>
              <a:buSzTx/>
              <a:buFontTx/>
              <a:buNone/>
              <a:tabLst/>
              <a:defRPr/>
            </a:pPr>
            <a:r>
              <a:rPr kumimoji="0" lang="en-US" sz="1899" b="0" i="0" u="none" strike="noStrike" kern="1200" cap="none" spc="94" normalizeH="0" baseline="0" noProof="0" dirty="0">
                <a:ln>
                  <a:noFill/>
                </a:ln>
                <a:solidFill>
                  <a:srgbClr val="FFFDF5"/>
                </a:solidFill>
                <a:effectLst/>
                <a:uLnTx/>
                <a:uFillTx/>
                <a:latin typeface="Quicksand Bold"/>
                <a:ea typeface="+mn-ea"/>
                <a:cs typeface="+mn-cs"/>
              </a:rPr>
              <a:t>It would be more difficult to store food.</a:t>
            </a:r>
          </a:p>
        </p:txBody>
      </p:sp>
      <p:sp>
        <p:nvSpPr>
          <p:cNvPr id="26" name="TextBox 26"/>
          <p:cNvSpPr txBox="1"/>
          <p:nvPr/>
        </p:nvSpPr>
        <p:spPr>
          <a:xfrm>
            <a:off x="4641633" y="4127500"/>
            <a:ext cx="2674514" cy="2387600"/>
          </a:xfrm>
          <a:prstGeom prst="rect">
            <a:avLst/>
          </a:prstGeom>
        </p:spPr>
        <p:txBody>
          <a:bodyPr lIns="0" tIns="0" rIns="0" bIns="0" rtlCol="0" anchor="t">
            <a:spAutoFit/>
          </a:bodyPr>
          <a:lstStyle/>
          <a:p>
            <a:pPr marL="0" marR="0" lvl="0" indent="0" algn="ctr" defTabSz="914400" rtl="0" eaLnBrk="1" fontAlgn="auto" latinLnBrk="0" hangingPunct="1">
              <a:lnSpc>
                <a:spcPts val="2754"/>
              </a:lnSpc>
              <a:spcBef>
                <a:spcPts val="0"/>
              </a:spcBef>
              <a:spcAft>
                <a:spcPts val="0"/>
              </a:spcAft>
              <a:buClrTx/>
              <a:buSzTx/>
              <a:buFontTx/>
              <a:buNone/>
              <a:tabLst/>
              <a:defRPr/>
            </a:pPr>
            <a:r>
              <a:rPr kumimoji="0" lang="en-US" sz="1899" b="0" i="0" u="none" strike="noStrike" kern="1200" cap="none" spc="94" normalizeH="0" baseline="0" noProof="0" dirty="0">
                <a:ln>
                  <a:noFill/>
                </a:ln>
                <a:solidFill>
                  <a:srgbClr val="FFFDF5"/>
                </a:solidFill>
                <a:effectLst/>
                <a:uLnTx/>
                <a:uFillTx/>
                <a:latin typeface="Quicksand Bold"/>
                <a:ea typeface="+mn-ea"/>
                <a:cs typeface="+mn-cs"/>
              </a:rPr>
              <a:t>Certain areas of the world would be too hot or cold to live in without heating, ventilation, and air conditioning systems.</a:t>
            </a:r>
          </a:p>
        </p:txBody>
      </p:sp>
      <p:sp>
        <p:nvSpPr>
          <p:cNvPr id="27" name="TextBox 27"/>
          <p:cNvSpPr txBox="1"/>
          <p:nvPr/>
        </p:nvSpPr>
        <p:spPr>
          <a:xfrm>
            <a:off x="11335870" y="4127500"/>
            <a:ext cx="2674514" cy="1051763"/>
          </a:xfrm>
          <a:prstGeom prst="rect">
            <a:avLst/>
          </a:prstGeom>
        </p:spPr>
        <p:txBody>
          <a:bodyPr lIns="0" tIns="0" rIns="0" bIns="0" rtlCol="0" anchor="t">
            <a:spAutoFit/>
          </a:bodyPr>
          <a:lstStyle/>
          <a:p>
            <a:pPr marL="0" marR="0" lvl="0" indent="0" algn="ctr" defTabSz="914400" rtl="0" eaLnBrk="1" fontAlgn="auto" latinLnBrk="0" hangingPunct="1">
              <a:lnSpc>
                <a:spcPts val="2754"/>
              </a:lnSpc>
              <a:spcBef>
                <a:spcPts val="0"/>
              </a:spcBef>
              <a:spcAft>
                <a:spcPts val="0"/>
              </a:spcAft>
              <a:buClrTx/>
              <a:buSzTx/>
              <a:buFontTx/>
              <a:buNone/>
              <a:tabLst/>
              <a:defRPr/>
            </a:pPr>
            <a:r>
              <a:rPr kumimoji="0" lang="en-US" sz="1899" b="0" i="0" u="none" strike="noStrike" kern="1200" cap="none" spc="94" normalizeH="0" baseline="0" noProof="0" dirty="0">
                <a:ln>
                  <a:noFill/>
                </a:ln>
                <a:solidFill>
                  <a:srgbClr val="FFFDF5"/>
                </a:solidFill>
                <a:effectLst/>
                <a:uLnTx/>
                <a:uFillTx/>
                <a:latin typeface="Quicksand Bold"/>
                <a:ea typeface="+mn-ea"/>
                <a:cs typeface="+mn-cs"/>
              </a:rPr>
              <a:t>Travel would be limited and much more difficult.</a:t>
            </a:r>
          </a:p>
        </p:txBody>
      </p:sp>
      <p:sp>
        <p:nvSpPr>
          <p:cNvPr id="28" name="TextBox 28"/>
          <p:cNvSpPr txBox="1"/>
          <p:nvPr/>
        </p:nvSpPr>
        <p:spPr>
          <a:xfrm>
            <a:off x="14525789" y="4127500"/>
            <a:ext cx="2674514" cy="330200"/>
          </a:xfrm>
          <a:prstGeom prst="rect">
            <a:avLst/>
          </a:prstGeom>
        </p:spPr>
        <p:txBody>
          <a:bodyPr lIns="0" tIns="0" rIns="0" bIns="0" rtlCol="0" anchor="t">
            <a:spAutoFit/>
          </a:bodyPr>
          <a:lstStyle/>
          <a:p>
            <a:pPr marL="0" marR="0" lvl="0" indent="0" algn="ctr" defTabSz="914400" rtl="0" eaLnBrk="1" fontAlgn="auto" latinLnBrk="0" hangingPunct="1">
              <a:lnSpc>
                <a:spcPts val="2754"/>
              </a:lnSpc>
              <a:spcBef>
                <a:spcPts val="0"/>
              </a:spcBef>
              <a:spcAft>
                <a:spcPts val="0"/>
              </a:spcAft>
              <a:buClrTx/>
              <a:buSzTx/>
              <a:buFontTx/>
              <a:buNone/>
              <a:tabLst/>
              <a:defRPr/>
            </a:pPr>
            <a:r>
              <a:rPr kumimoji="0" lang="en-US" sz="1899" b="0" i="0" u="none" strike="noStrike" kern="1200" cap="none" spc="94" normalizeH="0" baseline="0" noProof="0" dirty="0">
                <a:ln>
                  <a:noFill/>
                </a:ln>
                <a:solidFill>
                  <a:srgbClr val="FFFDF5"/>
                </a:solidFill>
                <a:effectLst/>
                <a:uLnTx/>
                <a:uFillTx/>
                <a:latin typeface="Quicksand Bold"/>
                <a:ea typeface="+mn-ea"/>
                <a:cs typeface="+mn-cs"/>
              </a:rPr>
              <a:t>What else?</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4754"/>
    </mc:Choice>
    <mc:Fallback xmlns="">
      <p:transition spd="slow" advTm="347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par>
                                <p:cTn id="21" presetID="10"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par>
                                <p:cTn id="46" presetID="10" presetClass="entr" presetSubtype="0"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par>
                                <p:cTn id="54" presetID="10" presetClass="entr" presetSubtype="0" fill="hold"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2893219" cy="5143500"/>
            <a:chOff x="0" y="0"/>
            <a:chExt cx="3857625" cy="6858000"/>
          </a:xfrm>
        </p:grpSpPr>
        <p:grpSp>
          <p:nvGrpSpPr>
            <p:cNvPr id="3" name="Group 3"/>
            <p:cNvGrpSpPr>
              <a:grpSpLocks noChangeAspect="1"/>
            </p:cNvGrpSpPr>
            <p:nvPr/>
          </p:nvGrpSpPr>
          <p:grpSpPr>
            <a:xfrm>
              <a:off x="0" y="0"/>
              <a:ext cx="3857625" cy="6858000"/>
              <a:chOff x="0" y="0"/>
              <a:chExt cx="12700000" cy="22577778"/>
            </a:xfrm>
          </p:grpSpPr>
          <p:sp>
            <p:nvSpPr>
              <p:cNvPr id="4" name="Freeform 4"/>
              <p:cNvSpPr/>
              <p:nvPr/>
            </p:nvSpPr>
            <p:spPr>
              <a:xfrm>
                <a:off x="16350" y="0"/>
                <a:ext cx="12667228" cy="22577822"/>
              </a:xfrm>
              <a:custGeom>
                <a:avLst/>
                <a:gdLst/>
                <a:ahLst/>
                <a:cxnLst/>
                <a:rect l="l" t="t" r="r" b="b"/>
                <a:pathLst>
                  <a:path w="12667228" h="22577822">
                    <a:moveTo>
                      <a:pt x="618650" y="0"/>
                    </a:moveTo>
                    <a:lnTo>
                      <a:pt x="618650" y="0"/>
                    </a:lnTo>
                    <a:cubicBezTo>
                      <a:pt x="562512" y="0"/>
                      <a:pt x="508674" y="22301"/>
                      <a:pt x="468979" y="61996"/>
                    </a:cubicBezTo>
                    <a:cubicBezTo>
                      <a:pt x="429284" y="101691"/>
                      <a:pt x="406983" y="155529"/>
                      <a:pt x="406983" y="211667"/>
                    </a:cubicBezTo>
                    <a:lnTo>
                      <a:pt x="406983" y="282222"/>
                    </a:lnTo>
                    <a:cubicBezTo>
                      <a:pt x="407504" y="398753"/>
                      <a:pt x="502118" y="492944"/>
                      <a:pt x="618650" y="492944"/>
                    </a:cubicBezTo>
                    <a:cubicBezTo>
                      <a:pt x="735182" y="492944"/>
                      <a:pt x="829795" y="398753"/>
                      <a:pt x="830317" y="282222"/>
                    </a:cubicBezTo>
                    <a:lnTo>
                      <a:pt x="830317" y="211667"/>
                    </a:lnTo>
                    <a:cubicBezTo>
                      <a:pt x="830317" y="94766"/>
                      <a:pt x="735550" y="0"/>
                      <a:pt x="618650" y="0"/>
                    </a:cubicBezTo>
                    <a:close/>
                    <a:moveTo>
                      <a:pt x="399434" y="969998"/>
                    </a:moveTo>
                    <a:cubicBezTo>
                      <a:pt x="400633" y="961884"/>
                      <a:pt x="389203" y="958709"/>
                      <a:pt x="386028" y="966258"/>
                    </a:cubicBezTo>
                    <a:lnTo>
                      <a:pt x="232006" y="1325598"/>
                    </a:lnTo>
                    <a:cubicBezTo>
                      <a:pt x="209749" y="1377518"/>
                      <a:pt x="158673" y="1411161"/>
                      <a:pt x="102183" y="1411111"/>
                    </a:cubicBezTo>
                    <a:lnTo>
                      <a:pt x="37131" y="1411111"/>
                    </a:lnTo>
                    <a:cubicBezTo>
                      <a:pt x="25267" y="1411122"/>
                      <a:pt x="14191" y="1405168"/>
                      <a:pt x="7656" y="1395265"/>
                    </a:cubicBezTo>
                    <a:cubicBezTo>
                      <a:pt x="1121" y="1385363"/>
                      <a:pt x="1" y="1372839"/>
                      <a:pt x="4676" y="1361934"/>
                    </a:cubicBezTo>
                    <a:lnTo>
                      <a:pt x="195317" y="917222"/>
                    </a:lnTo>
                    <a:lnTo>
                      <a:pt x="265449" y="741821"/>
                    </a:lnTo>
                    <a:cubicBezTo>
                      <a:pt x="308319" y="634683"/>
                      <a:pt x="412096" y="564437"/>
                      <a:pt x="527492" y="564444"/>
                    </a:cubicBezTo>
                    <a:lnTo>
                      <a:pt x="709808" y="564444"/>
                    </a:lnTo>
                    <a:cubicBezTo>
                      <a:pt x="825205" y="564437"/>
                      <a:pt x="928981" y="634683"/>
                      <a:pt x="971851" y="741821"/>
                    </a:cubicBezTo>
                    <a:lnTo>
                      <a:pt x="1041983" y="917222"/>
                    </a:lnTo>
                    <a:lnTo>
                      <a:pt x="1232554" y="1361934"/>
                    </a:lnTo>
                    <a:cubicBezTo>
                      <a:pt x="1237229" y="1372839"/>
                      <a:pt x="1236109" y="1385363"/>
                      <a:pt x="1229573" y="1395265"/>
                    </a:cubicBezTo>
                    <a:cubicBezTo>
                      <a:pt x="1223038" y="1405168"/>
                      <a:pt x="1211963" y="1411122"/>
                      <a:pt x="1200098" y="1411111"/>
                    </a:cubicBezTo>
                    <a:lnTo>
                      <a:pt x="1135046" y="1411111"/>
                    </a:lnTo>
                    <a:cubicBezTo>
                      <a:pt x="1078608" y="1411105"/>
                      <a:pt x="1027602" y="1377471"/>
                      <a:pt x="1005365" y="1325598"/>
                    </a:cubicBezTo>
                    <a:lnTo>
                      <a:pt x="851342" y="966258"/>
                    </a:lnTo>
                    <a:cubicBezTo>
                      <a:pt x="848097" y="958709"/>
                      <a:pt x="836737" y="961884"/>
                      <a:pt x="837866" y="969998"/>
                    </a:cubicBezTo>
                    <a:lnTo>
                      <a:pt x="900872" y="1411111"/>
                    </a:lnTo>
                    <a:lnTo>
                      <a:pt x="968253" y="2219607"/>
                    </a:lnTo>
                    <a:cubicBezTo>
                      <a:pt x="969061" y="2229429"/>
                      <a:pt x="965724" y="2239141"/>
                      <a:pt x="959049" y="2246392"/>
                    </a:cubicBezTo>
                    <a:cubicBezTo>
                      <a:pt x="952375" y="2253643"/>
                      <a:pt x="942971" y="2257771"/>
                      <a:pt x="933116" y="2257778"/>
                    </a:cubicBezTo>
                    <a:lnTo>
                      <a:pt x="879282" y="2257778"/>
                    </a:lnTo>
                    <a:cubicBezTo>
                      <a:pt x="810301" y="2257786"/>
                      <a:pt x="751424" y="2207921"/>
                      <a:pt x="740076" y="2139879"/>
                    </a:cubicBezTo>
                    <a:lnTo>
                      <a:pt x="625706" y="1452880"/>
                    </a:lnTo>
                    <a:cubicBezTo>
                      <a:pt x="624365" y="1444978"/>
                      <a:pt x="613076" y="1444978"/>
                      <a:pt x="611736" y="1452880"/>
                    </a:cubicBezTo>
                    <a:lnTo>
                      <a:pt x="497294" y="2139879"/>
                    </a:lnTo>
                    <a:cubicBezTo>
                      <a:pt x="485942" y="2207948"/>
                      <a:pt x="427026" y="2257821"/>
                      <a:pt x="358018" y="2257778"/>
                    </a:cubicBezTo>
                    <a:lnTo>
                      <a:pt x="304184" y="2257778"/>
                    </a:lnTo>
                    <a:cubicBezTo>
                      <a:pt x="294329" y="2257771"/>
                      <a:pt x="284925" y="2253643"/>
                      <a:pt x="278251" y="2246392"/>
                    </a:cubicBezTo>
                    <a:cubicBezTo>
                      <a:pt x="271576" y="2239141"/>
                      <a:pt x="268239" y="2229429"/>
                      <a:pt x="269047" y="2219607"/>
                    </a:cubicBezTo>
                    <a:lnTo>
                      <a:pt x="336428" y="1411111"/>
                    </a:lnTo>
                    <a:lnTo>
                      <a:pt x="399434" y="969998"/>
                    </a:lnTo>
                    <a:close/>
                    <a:moveTo>
                      <a:pt x="1888650" y="0"/>
                    </a:moveTo>
                    <a:lnTo>
                      <a:pt x="1888650" y="0"/>
                    </a:lnTo>
                    <a:cubicBezTo>
                      <a:pt x="1832513" y="0"/>
                      <a:pt x="1778674" y="22301"/>
                      <a:pt x="1738979" y="61996"/>
                    </a:cubicBezTo>
                    <a:cubicBezTo>
                      <a:pt x="1699284" y="101691"/>
                      <a:pt x="1676983" y="155529"/>
                      <a:pt x="1676983" y="211667"/>
                    </a:cubicBezTo>
                    <a:lnTo>
                      <a:pt x="1676983" y="282222"/>
                    </a:lnTo>
                    <a:cubicBezTo>
                      <a:pt x="1677504" y="398753"/>
                      <a:pt x="1772118" y="492944"/>
                      <a:pt x="1888650" y="492944"/>
                    </a:cubicBezTo>
                    <a:cubicBezTo>
                      <a:pt x="2005182" y="492944"/>
                      <a:pt x="2099796" y="398753"/>
                      <a:pt x="2100317" y="282222"/>
                    </a:cubicBezTo>
                    <a:lnTo>
                      <a:pt x="2100317" y="211667"/>
                    </a:lnTo>
                    <a:cubicBezTo>
                      <a:pt x="2100317" y="155529"/>
                      <a:pt x="2078016" y="101691"/>
                      <a:pt x="2038321" y="61996"/>
                    </a:cubicBezTo>
                    <a:cubicBezTo>
                      <a:pt x="1998626" y="22301"/>
                      <a:pt x="1944787" y="0"/>
                      <a:pt x="1888650" y="0"/>
                    </a:cubicBezTo>
                    <a:close/>
                    <a:moveTo>
                      <a:pt x="1669434" y="969998"/>
                    </a:moveTo>
                    <a:cubicBezTo>
                      <a:pt x="1670633" y="961884"/>
                      <a:pt x="1659203" y="958709"/>
                      <a:pt x="1656028" y="966258"/>
                    </a:cubicBezTo>
                    <a:lnTo>
                      <a:pt x="1502006" y="1325598"/>
                    </a:lnTo>
                    <a:cubicBezTo>
                      <a:pt x="1479749" y="1377518"/>
                      <a:pt x="1428673" y="1411161"/>
                      <a:pt x="1372183" y="1411111"/>
                    </a:cubicBezTo>
                    <a:lnTo>
                      <a:pt x="1307131" y="1411111"/>
                    </a:lnTo>
                    <a:cubicBezTo>
                      <a:pt x="1295267" y="1411122"/>
                      <a:pt x="1284191" y="1405168"/>
                      <a:pt x="1277656" y="1395265"/>
                    </a:cubicBezTo>
                    <a:cubicBezTo>
                      <a:pt x="1271121" y="1385363"/>
                      <a:pt x="1270001" y="1372839"/>
                      <a:pt x="1274676" y="1361934"/>
                    </a:cubicBezTo>
                    <a:lnTo>
                      <a:pt x="1465317" y="917222"/>
                    </a:lnTo>
                    <a:lnTo>
                      <a:pt x="1535449" y="741821"/>
                    </a:lnTo>
                    <a:cubicBezTo>
                      <a:pt x="1578319" y="634683"/>
                      <a:pt x="1682095" y="564437"/>
                      <a:pt x="1797492" y="564444"/>
                    </a:cubicBezTo>
                    <a:lnTo>
                      <a:pt x="1979808" y="564444"/>
                    </a:lnTo>
                    <a:cubicBezTo>
                      <a:pt x="2095205" y="564437"/>
                      <a:pt x="2198981" y="634683"/>
                      <a:pt x="2241851" y="741821"/>
                    </a:cubicBezTo>
                    <a:lnTo>
                      <a:pt x="2311983" y="917222"/>
                    </a:lnTo>
                    <a:lnTo>
                      <a:pt x="2502554" y="1361934"/>
                    </a:lnTo>
                    <a:cubicBezTo>
                      <a:pt x="2507228" y="1372839"/>
                      <a:pt x="2506108" y="1385363"/>
                      <a:pt x="2499573" y="1395265"/>
                    </a:cubicBezTo>
                    <a:cubicBezTo>
                      <a:pt x="2493038" y="1405168"/>
                      <a:pt x="2481963" y="1411122"/>
                      <a:pt x="2470098" y="1411111"/>
                    </a:cubicBezTo>
                    <a:lnTo>
                      <a:pt x="2405046" y="1411111"/>
                    </a:lnTo>
                    <a:cubicBezTo>
                      <a:pt x="2348608" y="1411105"/>
                      <a:pt x="2297602" y="1377471"/>
                      <a:pt x="2275365" y="1325598"/>
                    </a:cubicBezTo>
                    <a:lnTo>
                      <a:pt x="2121342" y="966258"/>
                    </a:lnTo>
                    <a:cubicBezTo>
                      <a:pt x="2118097" y="958709"/>
                      <a:pt x="2106737" y="961884"/>
                      <a:pt x="2107866" y="969998"/>
                    </a:cubicBezTo>
                    <a:lnTo>
                      <a:pt x="2170872" y="1411111"/>
                    </a:lnTo>
                    <a:lnTo>
                      <a:pt x="2238253" y="2219607"/>
                    </a:lnTo>
                    <a:cubicBezTo>
                      <a:pt x="2239061" y="2229429"/>
                      <a:pt x="2235724" y="2239141"/>
                      <a:pt x="2229049" y="2246392"/>
                    </a:cubicBezTo>
                    <a:cubicBezTo>
                      <a:pt x="2222375" y="2253643"/>
                      <a:pt x="2212971" y="2257771"/>
                      <a:pt x="2203116" y="2257778"/>
                    </a:cubicBezTo>
                    <a:lnTo>
                      <a:pt x="2149282" y="2257778"/>
                    </a:lnTo>
                    <a:cubicBezTo>
                      <a:pt x="2080301" y="2257786"/>
                      <a:pt x="2021424" y="2207921"/>
                      <a:pt x="2010076" y="2139879"/>
                    </a:cubicBezTo>
                    <a:lnTo>
                      <a:pt x="1895706" y="1452880"/>
                    </a:lnTo>
                    <a:cubicBezTo>
                      <a:pt x="1894365" y="1444978"/>
                      <a:pt x="1883076" y="1444978"/>
                      <a:pt x="1881735" y="1452880"/>
                    </a:cubicBezTo>
                    <a:lnTo>
                      <a:pt x="1767294" y="2139879"/>
                    </a:lnTo>
                    <a:cubicBezTo>
                      <a:pt x="1755943" y="2207948"/>
                      <a:pt x="1697026" y="2257821"/>
                      <a:pt x="1628018" y="2257778"/>
                    </a:cubicBezTo>
                    <a:lnTo>
                      <a:pt x="1574184" y="2257778"/>
                    </a:lnTo>
                    <a:cubicBezTo>
                      <a:pt x="1564329" y="2257771"/>
                      <a:pt x="1554925" y="2253643"/>
                      <a:pt x="1548251" y="2246392"/>
                    </a:cubicBezTo>
                    <a:cubicBezTo>
                      <a:pt x="1541576" y="2239141"/>
                      <a:pt x="1538239" y="2229429"/>
                      <a:pt x="1539047" y="2219607"/>
                    </a:cubicBezTo>
                    <a:lnTo>
                      <a:pt x="1606428" y="1411111"/>
                    </a:lnTo>
                    <a:lnTo>
                      <a:pt x="1669434" y="969998"/>
                    </a:lnTo>
                    <a:close/>
                    <a:moveTo>
                      <a:pt x="3158650" y="0"/>
                    </a:moveTo>
                    <a:lnTo>
                      <a:pt x="3158650" y="0"/>
                    </a:lnTo>
                    <a:cubicBezTo>
                      <a:pt x="3102513" y="0"/>
                      <a:pt x="3048674" y="22301"/>
                      <a:pt x="3008979" y="61996"/>
                    </a:cubicBezTo>
                    <a:cubicBezTo>
                      <a:pt x="2969284" y="101691"/>
                      <a:pt x="2946983" y="155529"/>
                      <a:pt x="2946983" y="211667"/>
                    </a:cubicBezTo>
                    <a:lnTo>
                      <a:pt x="2946983" y="282222"/>
                    </a:lnTo>
                    <a:cubicBezTo>
                      <a:pt x="2947504" y="398753"/>
                      <a:pt x="3042118" y="492944"/>
                      <a:pt x="3158650" y="492944"/>
                    </a:cubicBezTo>
                    <a:cubicBezTo>
                      <a:pt x="3275182" y="492944"/>
                      <a:pt x="3369795" y="398753"/>
                      <a:pt x="3370317" y="282222"/>
                    </a:cubicBezTo>
                    <a:lnTo>
                      <a:pt x="3370317" y="211667"/>
                    </a:lnTo>
                    <a:cubicBezTo>
                      <a:pt x="3370317" y="94766"/>
                      <a:pt x="3275550" y="0"/>
                      <a:pt x="3158650" y="0"/>
                    </a:cubicBezTo>
                    <a:close/>
                    <a:moveTo>
                      <a:pt x="2939434" y="969998"/>
                    </a:moveTo>
                    <a:cubicBezTo>
                      <a:pt x="2940633" y="961884"/>
                      <a:pt x="2929203" y="958709"/>
                      <a:pt x="2926028" y="966258"/>
                    </a:cubicBezTo>
                    <a:lnTo>
                      <a:pt x="2772006" y="1325598"/>
                    </a:lnTo>
                    <a:cubicBezTo>
                      <a:pt x="2749749" y="1377518"/>
                      <a:pt x="2698673" y="1411161"/>
                      <a:pt x="2642183" y="1411111"/>
                    </a:cubicBezTo>
                    <a:lnTo>
                      <a:pt x="2577131" y="1411111"/>
                    </a:lnTo>
                    <a:cubicBezTo>
                      <a:pt x="2565267" y="1411122"/>
                      <a:pt x="2554191" y="1405168"/>
                      <a:pt x="2547656" y="1395265"/>
                    </a:cubicBezTo>
                    <a:cubicBezTo>
                      <a:pt x="2541121" y="1385363"/>
                      <a:pt x="2540001" y="1372839"/>
                      <a:pt x="2544676" y="1361934"/>
                    </a:cubicBezTo>
                    <a:lnTo>
                      <a:pt x="2735317" y="917222"/>
                    </a:lnTo>
                    <a:lnTo>
                      <a:pt x="2805449" y="741821"/>
                    </a:lnTo>
                    <a:cubicBezTo>
                      <a:pt x="2848319" y="634683"/>
                      <a:pt x="2952095" y="564437"/>
                      <a:pt x="3067492" y="564444"/>
                    </a:cubicBezTo>
                    <a:lnTo>
                      <a:pt x="3249808" y="564444"/>
                    </a:lnTo>
                    <a:cubicBezTo>
                      <a:pt x="3365204" y="564437"/>
                      <a:pt x="3468981" y="634683"/>
                      <a:pt x="3511851" y="741821"/>
                    </a:cubicBezTo>
                    <a:lnTo>
                      <a:pt x="3581983" y="917222"/>
                    </a:lnTo>
                    <a:lnTo>
                      <a:pt x="3772554" y="1361934"/>
                    </a:lnTo>
                    <a:cubicBezTo>
                      <a:pt x="3777229" y="1372839"/>
                      <a:pt x="3776109" y="1385363"/>
                      <a:pt x="3769573" y="1395265"/>
                    </a:cubicBezTo>
                    <a:cubicBezTo>
                      <a:pt x="3763038" y="1405168"/>
                      <a:pt x="3751963" y="1411122"/>
                      <a:pt x="3740098" y="1411111"/>
                    </a:cubicBezTo>
                    <a:lnTo>
                      <a:pt x="3675046" y="1411111"/>
                    </a:lnTo>
                    <a:cubicBezTo>
                      <a:pt x="3618608" y="1411105"/>
                      <a:pt x="3567602" y="1377471"/>
                      <a:pt x="3545365" y="1325598"/>
                    </a:cubicBezTo>
                    <a:lnTo>
                      <a:pt x="3391342" y="966258"/>
                    </a:lnTo>
                    <a:cubicBezTo>
                      <a:pt x="3388097" y="958709"/>
                      <a:pt x="3376737" y="961884"/>
                      <a:pt x="3377866" y="969998"/>
                    </a:cubicBezTo>
                    <a:lnTo>
                      <a:pt x="3440872" y="1411111"/>
                    </a:lnTo>
                    <a:lnTo>
                      <a:pt x="3508253" y="2219607"/>
                    </a:lnTo>
                    <a:cubicBezTo>
                      <a:pt x="3509061" y="2229429"/>
                      <a:pt x="3505723" y="2239141"/>
                      <a:pt x="3499049" y="2246392"/>
                    </a:cubicBezTo>
                    <a:cubicBezTo>
                      <a:pt x="3492375" y="2253643"/>
                      <a:pt x="3482971" y="2257771"/>
                      <a:pt x="3473116" y="2257778"/>
                    </a:cubicBezTo>
                    <a:lnTo>
                      <a:pt x="3419282" y="2257778"/>
                    </a:lnTo>
                    <a:cubicBezTo>
                      <a:pt x="3350301" y="2257786"/>
                      <a:pt x="3291424" y="2207921"/>
                      <a:pt x="3280076" y="2139879"/>
                    </a:cubicBezTo>
                    <a:lnTo>
                      <a:pt x="3165706" y="1452880"/>
                    </a:lnTo>
                    <a:cubicBezTo>
                      <a:pt x="3164365" y="1444978"/>
                      <a:pt x="3153076" y="1444978"/>
                      <a:pt x="3151735" y="1452880"/>
                    </a:cubicBezTo>
                    <a:lnTo>
                      <a:pt x="3037294" y="2139879"/>
                    </a:lnTo>
                    <a:cubicBezTo>
                      <a:pt x="3025943" y="2207948"/>
                      <a:pt x="2967026" y="2257821"/>
                      <a:pt x="2898018" y="2257778"/>
                    </a:cubicBezTo>
                    <a:lnTo>
                      <a:pt x="2844184" y="2257778"/>
                    </a:lnTo>
                    <a:cubicBezTo>
                      <a:pt x="2834329" y="2257771"/>
                      <a:pt x="2824925" y="2253643"/>
                      <a:pt x="2818251" y="2246392"/>
                    </a:cubicBezTo>
                    <a:cubicBezTo>
                      <a:pt x="2811576" y="2239141"/>
                      <a:pt x="2808239" y="2229429"/>
                      <a:pt x="2809047" y="2219607"/>
                    </a:cubicBezTo>
                    <a:lnTo>
                      <a:pt x="2876428" y="1411111"/>
                    </a:lnTo>
                    <a:lnTo>
                      <a:pt x="2939434" y="969998"/>
                    </a:lnTo>
                    <a:close/>
                    <a:moveTo>
                      <a:pt x="4428650" y="0"/>
                    </a:moveTo>
                    <a:cubicBezTo>
                      <a:pt x="4311750" y="0"/>
                      <a:pt x="4216983" y="94766"/>
                      <a:pt x="4216983" y="211667"/>
                    </a:cubicBezTo>
                    <a:lnTo>
                      <a:pt x="4216983" y="282222"/>
                    </a:lnTo>
                    <a:cubicBezTo>
                      <a:pt x="4217505" y="398753"/>
                      <a:pt x="4312118" y="492944"/>
                      <a:pt x="4428650" y="492944"/>
                    </a:cubicBezTo>
                    <a:cubicBezTo>
                      <a:pt x="4545182" y="492944"/>
                      <a:pt x="4639795" y="398753"/>
                      <a:pt x="4640317" y="282222"/>
                    </a:cubicBezTo>
                    <a:lnTo>
                      <a:pt x="4640317" y="211667"/>
                    </a:lnTo>
                    <a:cubicBezTo>
                      <a:pt x="4640317" y="94766"/>
                      <a:pt x="4545550" y="0"/>
                      <a:pt x="4428650" y="0"/>
                    </a:cubicBezTo>
                    <a:close/>
                    <a:moveTo>
                      <a:pt x="4209434" y="969998"/>
                    </a:moveTo>
                    <a:cubicBezTo>
                      <a:pt x="4210633" y="961884"/>
                      <a:pt x="4199203" y="958709"/>
                      <a:pt x="4196028" y="966258"/>
                    </a:cubicBezTo>
                    <a:lnTo>
                      <a:pt x="4042005" y="1325598"/>
                    </a:lnTo>
                    <a:cubicBezTo>
                      <a:pt x="4019749" y="1377518"/>
                      <a:pt x="3968673" y="1411161"/>
                      <a:pt x="3912183" y="1411111"/>
                    </a:cubicBezTo>
                    <a:lnTo>
                      <a:pt x="3847131" y="1411111"/>
                    </a:lnTo>
                    <a:cubicBezTo>
                      <a:pt x="3835267" y="1411122"/>
                      <a:pt x="3824192" y="1405168"/>
                      <a:pt x="3817656" y="1395265"/>
                    </a:cubicBezTo>
                    <a:cubicBezTo>
                      <a:pt x="3811121" y="1385363"/>
                      <a:pt x="3810001" y="1372839"/>
                      <a:pt x="3814675" y="1361934"/>
                    </a:cubicBezTo>
                    <a:lnTo>
                      <a:pt x="4005317" y="917222"/>
                    </a:lnTo>
                    <a:lnTo>
                      <a:pt x="4075449" y="741821"/>
                    </a:lnTo>
                    <a:cubicBezTo>
                      <a:pt x="4118319" y="634683"/>
                      <a:pt x="4222096" y="564437"/>
                      <a:pt x="4337492" y="564444"/>
                    </a:cubicBezTo>
                    <a:lnTo>
                      <a:pt x="4519808" y="564444"/>
                    </a:lnTo>
                    <a:cubicBezTo>
                      <a:pt x="4635204" y="564437"/>
                      <a:pt x="4738981" y="634683"/>
                      <a:pt x="4781851" y="741821"/>
                    </a:cubicBezTo>
                    <a:lnTo>
                      <a:pt x="4851983" y="917222"/>
                    </a:lnTo>
                    <a:lnTo>
                      <a:pt x="5042554" y="1361934"/>
                    </a:lnTo>
                    <a:cubicBezTo>
                      <a:pt x="5047229" y="1372839"/>
                      <a:pt x="5046109" y="1385363"/>
                      <a:pt x="5039573" y="1395265"/>
                    </a:cubicBezTo>
                    <a:cubicBezTo>
                      <a:pt x="5033038" y="1405168"/>
                      <a:pt x="5021963" y="1411122"/>
                      <a:pt x="5010098" y="1411111"/>
                    </a:cubicBezTo>
                    <a:lnTo>
                      <a:pt x="4945046" y="1411111"/>
                    </a:lnTo>
                    <a:cubicBezTo>
                      <a:pt x="4888608" y="1411105"/>
                      <a:pt x="4837602" y="1377471"/>
                      <a:pt x="4815365" y="1325598"/>
                    </a:cubicBezTo>
                    <a:lnTo>
                      <a:pt x="4661342" y="966258"/>
                    </a:lnTo>
                    <a:cubicBezTo>
                      <a:pt x="4658097" y="958709"/>
                      <a:pt x="4646737" y="961884"/>
                      <a:pt x="4647866" y="969998"/>
                    </a:cubicBezTo>
                    <a:lnTo>
                      <a:pt x="4710872" y="1411111"/>
                    </a:lnTo>
                    <a:lnTo>
                      <a:pt x="4778253" y="2219607"/>
                    </a:lnTo>
                    <a:cubicBezTo>
                      <a:pt x="4779061" y="2229429"/>
                      <a:pt x="4775723" y="2239141"/>
                      <a:pt x="4769049" y="2246392"/>
                    </a:cubicBezTo>
                    <a:cubicBezTo>
                      <a:pt x="4762375" y="2253643"/>
                      <a:pt x="4752971" y="2257771"/>
                      <a:pt x="4743116" y="2257778"/>
                    </a:cubicBezTo>
                    <a:lnTo>
                      <a:pt x="4689282" y="2257778"/>
                    </a:lnTo>
                    <a:cubicBezTo>
                      <a:pt x="4620301" y="2257786"/>
                      <a:pt x="4561424" y="2207921"/>
                      <a:pt x="4550076" y="2139879"/>
                    </a:cubicBezTo>
                    <a:lnTo>
                      <a:pt x="4435705" y="1452880"/>
                    </a:lnTo>
                    <a:cubicBezTo>
                      <a:pt x="4434365" y="1444978"/>
                      <a:pt x="4423076" y="1444978"/>
                      <a:pt x="4421736" y="1452880"/>
                    </a:cubicBezTo>
                    <a:lnTo>
                      <a:pt x="4307295" y="2139879"/>
                    </a:lnTo>
                    <a:cubicBezTo>
                      <a:pt x="4295943" y="2207948"/>
                      <a:pt x="4237026" y="2257821"/>
                      <a:pt x="4168018" y="2257778"/>
                    </a:cubicBezTo>
                    <a:lnTo>
                      <a:pt x="4114184" y="2257778"/>
                    </a:lnTo>
                    <a:cubicBezTo>
                      <a:pt x="4104329" y="2257771"/>
                      <a:pt x="4094925" y="2253643"/>
                      <a:pt x="4088251" y="2246392"/>
                    </a:cubicBezTo>
                    <a:cubicBezTo>
                      <a:pt x="4081577" y="2239141"/>
                      <a:pt x="4078239" y="2229429"/>
                      <a:pt x="4079047" y="2219607"/>
                    </a:cubicBezTo>
                    <a:lnTo>
                      <a:pt x="4146428" y="1411111"/>
                    </a:lnTo>
                    <a:lnTo>
                      <a:pt x="4209434" y="969998"/>
                    </a:lnTo>
                    <a:close/>
                    <a:moveTo>
                      <a:pt x="5698650" y="0"/>
                    </a:moveTo>
                    <a:cubicBezTo>
                      <a:pt x="5581750" y="0"/>
                      <a:pt x="5486983" y="94766"/>
                      <a:pt x="5486983" y="211667"/>
                    </a:cubicBezTo>
                    <a:lnTo>
                      <a:pt x="5486983" y="282222"/>
                    </a:lnTo>
                    <a:cubicBezTo>
                      <a:pt x="5487505" y="398753"/>
                      <a:pt x="5582118" y="492944"/>
                      <a:pt x="5698650" y="492944"/>
                    </a:cubicBezTo>
                    <a:cubicBezTo>
                      <a:pt x="5815182" y="492944"/>
                      <a:pt x="5909795" y="398753"/>
                      <a:pt x="5910317" y="282222"/>
                    </a:cubicBezTo>
                    <a:lnTo>
                      <a:pt x="5910317" y="211667"/>
                    </a:lnTo>
                    <a:cubicBezTo>
                      <a:pt x="5910317" y="94766"/>
                      <a:pt x="5815550" y="0"/>
                      <a:pt x="5698650" y="0"/>
                    </a:cubicBezTo>
                    <a:close/>
                    <a:moveTo>
                      <a:pt x="5479434" y="969998"/>
                    </a:moveTo>
                    <a:cubicBezTo>
                      <a:pt x="5480633" y="961884"/>
                      <a:pt x="5469203" y="958709"/>
                      <a:pt x="5466028" y="966258"/>
                    </a:cubicBezTo>
                    <a:lnTo>
                      <a:pt x="5312005" y="1325598"/>
                    </a:lnTo>
                    <a:cubicBezTo>
                      <a:pt x="5289749" y="1377518"/>
                      <a:pt x="5238673" y="1411161"/>
                      <a:pt x="5182183" y="1411111"/>
                    </a:cubicBezTo>
                    <a:lnTo>
                      <a:pt x="5117131" y="1411111"/>
                    </a:lnTo>
                    <a:cubicBezTo>
                      <a:pt x="5105267" y="1411122"/>
                      <a:pt x="5094192" y="1405168"/>
                      <a:pt x="5087656" y="1395265"/>
                    </a:cubicBezTo>
                    <a:cubicBezTo>
                      <a:pt x="5081121" y="1385363"/>
                      <a:pt x="5080001" y="1372839"/>
                      <a:pt x="5084675" y="1361934"/>
                    </a:cubicBezTo>
                    <a:lnTo>
                      <a:pt x="5275317" y="917222"/>
                    </a:lnTo>
                    <a:lnTo>
                      <a:pt x="5345449" y="741821"/>
                    </a:lnTo>
                    <a:cubicBezTo>
                      <a:pt x="5388319" y="634683"/>
                      <a:pt x="5492096" y="564437"/>
                      <a:pt x="5607492" y="564444"/>
                    </a:cubicBezTo>
                    <a:lnTo>
                      <a:pt x="5789808" y="564444"/>
                    </a:lnTo>
                    <a:cubicBezTo>
                      <a:pt x="5905204" y="564437"/>
                      <a:pt x="6008981" y="634683"/>
                      <a:pt x="6051851" y="741821"/>
                    </a:cubicBezTo>
                    <a:lnTo>
                      <a:pt x="6121983" y="917222"/>
                    </a:lnTo>
                    <a:lnTo>
                      <a:pt x="6312554" y="1361934"/>
                    </a:lnTo>
                    <a:cubicBezTo>
                      <a:pt x="6317229" y="1372839"/>
                      <a:pt x="6316109" y="1385363"/>
                      <a:pt x="6309573" y="1395265"/>
                    </a:cubicBezTo>
                    <a:cubicBezTo>
                      <a:pt x="6303038" y="1405168"/>
                      <a:pt x="6291963" y="1411122"/>
                      <a:pt x="6280098" y="1411111"/>
                    </a:cubicBezTo>
                    <a:lnTo>
                      <a:pt x="6215046" y="1411111"/>
                    </a:lnTo>
                    <a:cubicBezTo>
                      <a:pt x="6158608" y="1411105"/>
                      <a:pt x="6107602" y="1377471"/>
                      <a:pt x="6085365" y="1325598"/>
                    </a:cubicBezTo>
                    <a:lnTo>
                      <a:pt x="5931342" y="966258"/>
                    </a:lnTo>
                    <a:cubicBezTo>
                      <a:pt x="5928097" y="958709"/>
                      <a:pt x="5916737" y="961884"/>
                      <a:pt x="5917866" y="969998"/>
                    </a:cubicBezTo>
                    <a:lnTo>
                      <a:pt x="5980872" y="1411111"/>
                    </a:lnTo>
                    <a:lnTo>
                      <a:pt x="6048253" y="2219607"/>
                    </a:lnTo>
                    <a:cubicBezTo>
                      <a:pt x="6049061" y="2229429"/>
                      <a:pt x="6045723" y="2239141"/>
                      <a:pt x="6039049" y="2246392"/>
                    </a:cubicBezTo>
                    <a:cubicBezTo>
                      <a:pt x="6032375" y="2253643"/>
                      <a:pt x="6022971" y="2257771"/>
                      <a:pt x="6013116" y="2257778"/>
                    </a:cubicBezTo>
                    <a:lnTo>
                      <a:pt x="5959282" y="2257778"/>
                    </a:lnTo>
                    <a:cubicBezTo>
                      <a:pt x="5890301" y="2257786"/>
                      <a:pt x="5831424" y="2207921"/>
                      <a:pt x="5820076" y="2139879"/>
                    </a:cubicBezTo>
                    <a:lnTo>
                      <a:pt x="5705705" y="1452880"/>
                    </a:lnTo>
                    <a:cubicBezTo>
                      <a:pt x="5704365" y="1444978"/>
                      <a:pt x="5693076" y="1444978"/>
                      <a:pt x="5691736" y="1452880"/>
                    </a:cubicBezTo>
                    <a:lnTo>
                      <a:pt x="5577295" y="2139879"/>
                    </a:lnTo>
                    <a:cubicBezTo>
                      <a:pt x="5565943" y="2207948"/>
                      <a:pt x="5507026" y="2257821"/>
                      <a:pt x="5438018" y="2257778"/>
                    </a:cubicBezTo>
                    <a:lnTo>
                      <a:pt x="5384184" y="2257778"/>
                    </a:lnTo>
                    <a:cubicBezTo>
                      <a:pt x="5374329" y="2257771"/>
                      <a:pt x="5364925" y="2253643"/>
                      <a:pt x="5358251" y="2246392"/>
                    </a:cubicBezTo>
                    <a:cubicBezTo>
                      <a:pt x="5351577" y="2239141"/>
                      <a:pt x="5348239" y="2229429"/>
                      <a:pt x="5349047" y="2219607"/>
                    </a:cubicBezTo>
                    <a:lnTo>
                      <a:pt x="5416428" y="1411111"/>
                    </a:lnTo>
                    <a:lnTo>
                      <a:pt x="5479434" y="969998"/>
                    </a:lnTo>
                    <a:close/>
                    <a:moveTo>
                      <a:pt x="6968650" y="0"/>
                    </a:moveTo>
                    <a:cubicBezTo>
                      <a:pt x="6912512" y="0"/>
                      <a:pt x="6858674" y="22300"/>
                      <a:pt x="6818979" y="61996"/>
                    </a:cubicBezTo>
                    <a:cubicBezTo>
                      <a:pt x="6779283" y="101691"/>
                      <a:pt x="6756983" y="155529"/>
                      <a:pt x="6756983" y="211667"/>
                    </a:cubicBezTo>
                    <a:lnTo>
                      <a:pt x="6756983" y="282222"/>
                    </a:lnTo>
                    <a:cubicBezTo>
                      <a:pt x="6757504" y="398753"/>
                      <a:pt x="6852118" y="492945"/>
                      <a:pt x="6968650" y="492945"/>
                    </a:cubicBezTo>
                    <a:cubicBezTo>
                      <a:pt x="7085182" y="492945"/>
                      <a:pt x="7179796" y="398753"/>
                      <a:pt x="7180317" y="282222"/>
                    </a:cubicBezTo>
                    <a:lnTo>
                      <a:pt x="7180317" y="211667"/>
                    </a:lnTo>
                    <a:cubicBezTo>
                      <a:pt x="7180317" y="155529"/>
                      <a:pt x="7158017" y="101691"/>
                      <a:pt x="7118321" y="61996"/>
                    </a:cubicBezTo>
                    <a:cubicBezTo>
                      <a:pt x="7078626" y="22300"/>
                      <a:pt x="7024788" y="0"/>
                      <a:pt x="6968650" y="0"/>
                    </a:cubicBezTo>
                    <a:close/>
                    <a:moveTo>
                      <a:pt x="6749434" y="969998"/>
                    </a:moveTo>
                    <a:cubicBezTo>
                      <a:pt x="6750633" y="961884"/>
                      <a:pt x="6739204" y="958709"/>
                      <a:pt x="6736029" y="966258"/>
                    </a:cubicBezTo>
                    <a:lnTo>
                      <a:pt x="6582005" y="1325598"/>
                    </a:lnTo>
                    <a:cubicBezTo>
                      <a:pt x="6559749" y="1377518"/>
                      <a:pt x="6508673" y="1411161"/>
                      <a:pt x="6452183" y="1411111"/>
                    </a:cubicBezTo>
                    <a:lnTo>
                      <a:pt x="6387131" y="1411111"/>
                    </a:lnTo>
                    <a:cubicBezTo>
                      <a:pt x="6375267" y="1411122"/>
                      <a:pt x="6364192" y="1405168"/>
                      <a:pt x="6357656" y="1395265"/>
                    </a:cubicBezTo>
                    <a:cubicBezTo>
                      <a:pt x="6351121" y="1385363"/>
                      <a:pt x="6350001" y="1372839"/>
                      <a:pt x="6354675" y="1361934"/>
                    </a:cubicBezTo>
                    <a:lnTo>
                      <a:pt x="6545317" y="917222"/>
                    </a:lnTo>
                    <a:lnTo>
                      <a:pt x="6615449" y="741821"/>
                    </a:lnTo>
                    <a:cubicBezTo>
                      <a:pt x="6658319" y="634683"/>
                      <a:pt x="6762095" y="564437"/>
                      <a:pt x="6877492" y="564444"/>
                    </a:cubicBezTo>
                    <a:lnTo>
                      <a:pt x="7059808" y="564444"/>
                    </a:lnTo>
                    <a:cubicBezTo>
                      <a:pt x="7175205" y="564437"/>
                      <a:pt x="7278981" y="634683"/>
                      <a:pt x="7321851" y="741821"/>
                    </a:cubicBezTo>
                    <a:lnTo>
                      <a:pt x="7391983" y="917222"/>
                    </a:lnTo>
                    <a:lnTo>
                      <a:pt x="7582554" y="1361934"/>
                    </a:lnTo>
                    <a:cubicBezTo>
                      <a:pt x="7587229" y="1372839"/>
                      <a:pt x="7586108" y="1385363"/>
                      <a:pt x="7579573" y="1395265"/>
                    </a:cubicBezTo>
                    <a:cubicBezTo>
                      <a:pt x="7573038" y="1405168"/>
                      <a:pt x="7561963" y="1411122"/>
                      <a:pt x="7550098" y="1411111"/>
                    </a:cubicBezTo>
                    <a:lnTo>
                      <a:pt x="7485046" y="1411111"/>
                    </a:lnTo>
                    <a:cubicBezTo>
                      <a:pt x="7428608" y="1411105"/>
                      <a:pt x="7377602" y="1377471"/>
                      <a:pt x="7355365" y="1325598"/>
                    </a:cubicBezTo>
                    <a:lnTo>
                      <a:pt x="7201342" y="966258"/>
                    </a:lnTo>
                    <a:cubicBezTo>
                      <a:pt x="7198096" y="958709"/>
                      <a:pt x="7186737" y="961884"/>
                      <a:pt x="7187866" y="969998"/>
                    </a:cubicBezTo>
                    <a:lnTo>
                      <a:pt x="7250872" y="1411111"/>
                    </a:lnTo>
                    <a:lnTo>
                      <a:pt x="7318253" y="2219607"/>
                    </a:lnTo>
                    <a:cubicBezTo>
                      <a:pt x="7319061" y="2229429"/>
                      <a:pt x="7315723" y="2239141"/>
                      <a:pt x="7309049" y="2246392"/>
                    </a:cubicBezTo>
                    <a:cubicBezTo>
                      <a:pt x="7302375" y="2253643"/>
                      <a:pt x="7292971" y="2257771"/>
                      <a:pt x="7283116" y="2257778"/>
                    </a:cubicBezTo>
                    <a:lnTo>
                      <a:pt x="7229282" y="2257778"/>
                    </a:lnTo>
                    <a:cubicBezTo>
                      <a:pt x="7160300" y="2257786"/>
                      <a:pt x="7101423" y="2207921"/>
                      <a:pt x="7090076" y="2139879"/>
                    </a:cubicBezTo>
                    <a:lnTo>
                      <a:pt x="6975705" y="1452880"/>
                    </a:lnTo>
                    <a:cubicBezTo>
                      <a:pt x="6974365" y="1444978"/>
                      <a:pt x="6963076" y="1444978"/>
                      <a:pt x="6961736" y="1452880"/>
                    </a:cubicBezTo>
                    <a:lnTo>
                      <a:pt x="6847295" y="2139879"/>
                    </a:lnTo>
                    <a:cubicBezTo>
                      <a:pt x="6835943" y="2207948"/>
                      <a:pt x="6777026" y="2257821"/>
                      <a:pt x="6708018" y="2257778"/>
                    </a:cubicBezTo>
                    <a:lnTo>
                      <a:pt x="6654184" y="2257778"/>
                    </a:lnTo>
                    <a:cubicBezTo>
                      <a:pt x="6644329" y="2257771"/>
                      <a:pt x="6634925" y="2253643"/>
                      <a:pt x="6628251" y="2246392"/>
                    </a:cubicBezTo>
                    <a:cubicBezTo>
                      <a:pt x="6621577" y="2239141"/>
                      <a:pt x="6618239" y="2229429"/>
                      <a:pt x="6619047" y="2219607"/>
                    </a:cubicBezTo>
                    <a:lnTo>
                      <a:pt x="6686428" y="1411111"/>
                    </a:lnTo>
                    <a:lnTo>
                      <a:pt x="6749434" y="969998"/>
                    </a:lnTo>
                    <a:close/>
                    <a:moveTo>
                      <a:pt x="8238650" y="0"/>
                    </a:moveTo>
                    <a:cubicBezTo>
                      <a:pt x="8182512" y="0"/>
                      <a:pt x="8128674" y="22300"/>
                      <a:pt x="8088979" y="61996"/>
                    </a:cubicBezTo>
                    <a:cubicBezTo>
                      <a:pt x="8049283" y="101691"/>
                      <a:pt x="8026983" y="155529"/>
                      <a:pt x="8026983" y="211667"/>
                    </a:cubicBezTo>
                    <a:lnTo>
                      <a:pt x="8026983" y="282222"/>
                    </a:lnTo>
                    <a:cubicBezTo>
                      <a:pt x="8027504" y="398753"/>
                      <a:pt x="8122118" y="492945"/>
                      <a:pt x="8238650" y="492945"/>
                    </a:cubicBezTo>
                    <a:cubicBezTo>
                      <a:pt x="8355182" y="492945"/>
                      <a:pt x="8449796" y="398753"/>
                      <a:pt x="8450317" y="282222"/>
                    </a:cubicBezTo>
                    <a:lnTo>
                      <a:pt x="8450317" y="211667"/>
                    </a:lnTo>
                    <a:cubicBezTo>
                      <a:pt x="8450317" y="155529"/>
                      <a:pt x="8428017" y="101691"/>
                      <a:pt x="8388321" y="61996"/>
                    </a:cubicBezTo>
                    <a:cubicBezTo>
                      <a:pt x="8348626" y="22300"/>
                      <a:pt x="8294788" y="0"/>
                      <a:pt x="8238650" y="0"/>
                    </a:cubicBezTo>
                    <a:close/>
                    <a:moveTo>
                      <a:pt x="8019434" y="969998"/>
                    </a:moveTo>
                    <a:cubicBezTo>
                      <a:pt x="8020633" y="961884"/>
                      <a:pt x="8009204" y="958709"/>
                      <a:pt x="8006029" y="966258"/>
                    </a:cubicBezTo>
                    <a:lnTo>
                      <a:pt x="7852005" y="1325598"/>
                    </a:lnTo>
                    <a:cubicBezTo>
                      <a:pt x="7829749" y="1377518"/>
                      <a:pt x="7778673" y="1411161"/>
                      <a:pt x="7722183" y="1411111"/>
                    </a:cubicBezTo>
                    <a:lnTo>
                      <a:pt x="7657131" y="1411111"/>
                    </a:lnTo>
                    <a:cubicBezTo>
                      <a:pt x="7645267" y="1411122"/>
                      <a:pt x="7634192" y="1405168"/>
                      <a:pt x="7627656" y="1395265"/>
                    </a:cubicBezTo>
                    <a:cubicBezTo>
                      <a:pt x="7621121" y="1385363"/>
                      <a:pt x="7620001" y="1372839"/>
                      <a:pt x="7624676" y="1361934"/>
                    </a:cubicBezTo>
                    <a:lnTo>
                      <a:pt x="7815317" y="917222"/>
                    </a:lnTo>
                    <a:lnTo>
                      <a:pt x="7885449" y="741821"/>
                    </a:lnTo>
                    <a:cubicBezTo>
                      <a:pt x="7928319" y="634683"/>
                      <a:pt x="8032095" y="564437"/>
                      <a:pt x="8147492" y="564444"/>
                    </a:cubicBezTo>
                    <a:lnTo>
                      <a:pt x="8329808" y="564444"/>
                    </a:lnTo>
                    <a:cubicBezTo>
                      <a:pt x="8445205" y="564437"/>
                      <a:pt x="8548981" y="634683"/>
                      <a:pt x="8591851" y="741821"/>
                    </a:cubicBezTo>
                    <a:lnTo>
                      <a:pt x="8661983" y="917222"/>
                    </a:lnTo>
                    <a:lnTo>
                      <a:pt x="8852554" y="1361934"/>
                    </a:lnTo>
                    <a:cubicBezTo>
                      <a:pt x="8857229" y="1372839"/>
                      <a:pt x="8856108" y="1385363"/>
                      <a:pt x="8849573" y="1395265"/>
                    </a:cubicBezTo>
                    <a:cubicBezTo>
                      <a:pt x="8843038" y="1405168"/>
                      <a:pt x="8831963" y="1411122"/>
                      <a:pt x="8820098" y="1411111"/>
                    </a:cubicBezTo>
                    <a:lnTo>
                      <a:pt x="8755046" y="1411111"/>
                    </a:lnTo>
                    <a:cubicBezTo>
                      <a:pt x="8698608" y="1411105"/>
                      <a:pt x="8647602" y="1377471"/>
                      <a:pt x="8625365" y="1325598"/>
                    </a:cubicBezTo>
                    <a:lnTo>
                      <a:pt x="8471342" y="966258"/>
                    </a:lnTo>
                    <a:cubicBezTo>
                      <a:pt x="8468096" y="958709"/>
                      <a:pt x="8456737" y="961884"/>
                      <a:pt x="8457866" y="969998"/>
                    </a:cubicBezTo>
                    <a:lnTo>
                      <a:pt x="8520872" y="1411111"/>
                    </a:lnTo>
                    <a:lnTo>
                      <a:pt x="8588253" y="2219607"/>
                    </a:lnTo>
                    <a:cubicBezTo>
                      <a:pt x="8589061" y="2229429"/>
                      <a:pt x="8585723" y="2239141"/>
                      <a:pt x="8579049" y="2246392"/>
                    </a:cubicBezTo>
                    <a:cubicBezTo>
                      <a:pt x="8572375" y="2253643"/>
                      <a:pt x="8562971" y="2257771"/>
                      <a:pt x="8553116" y="2257778"/>
                    </a:cubicBezTo>
                    <a:lnTo>
                      <a:pt x="8499282" y="2257778"/>
                    </a:lnTo>
                    <a:cubicBezTo>
                      <a:pt x="8430300" y="2257786"/>
                      <a:pt x="8371423" y="2207921"/>
                      <a:pt x="8360076" y="2139879"/>
                    </a:cubicBezTo>
                    <a:lnTo>
                      <a:pt x="8245705" y="1452880"/>
                    </a:lnTo>
                    <a:cubicBezTo>
                      <a:pt x="8244365" y="1444978"/>
                      <a:pt x="8233076" y="1444978"/>
                      <a:pt x="8231736" y="1452880"/>
                    </a:cubicBezTo>
                    <a:lnTo>
                      <a:pt x="8117295" y="2139879"/>
                    </a:lnTo>
                    <a:cubicBezTo>
                      <a:pt x="8105943" y="2207948"/>
                      <a:pt x="8047026" y="2257821"/>
                      <a:pt x="7978018" y="2257778"/>
                    </a:cubicBezTo>
                    <a:lnTo>
                      <a:pt x="7924184" y="2257778"/>
                    </a:lnTo>
                    <a:cubicBezTo>
                      <a:pt x="7914329" y="2257771"/>
                      <a:pt x="7904925" y="2253643"/>
                      <a:pt x="7898251" y="2246392"/>
                    </a:cubicBezTo>
                    <a:cubicBezTo>
                      <a:pt x="7891577" y="2239141"/>
                      <a:pt x="7888239" y="2229429"/>
                      <a:pt x="7889047" y="2219607"/>
                    </a:cubicBezTo>
                    <a:lnTo>
                      <a:pt x="7956428" y="1411111"/>
                    </a:lnTo>
                    <a:lnTo>
                      <a:pt x="8019434" y="969998"/>
                    </a:lnTo>
                    <a:close/>
                    <a:moveTo>
                      <a:pt x="9508650" y="0"/>
                    </a:moveTo>
                    <a:cubicBezTo>
                      <a:pt x="9452512" y="0"/>
                      <a:pt x="9398674" y="22300"/>
                      <a:pt x="9358979" y="61996"/>
                    </a:cubicBezTo>
                    <a:cubicBezTo>
                      <a:pt x="9319283" y="101691"/>
                      <a:pt x="9296983" y="155529"/>
                      <a:pt x="9296983" y="211667"/>
                    </a:cubicBezTo>
                    <a:lnTo>
                      <a:pt x="9296983" y="282222"/>
                    </a:lnTo>
                    <a:cubicBezTo>
                      <a:pt x="9297504" y="398753"/>
                      <a:pt x="9392118" y="492945"/>
                      <a:pt x="9508650" y="492945"/>
                    </a:cubicBezTo>
                    <a:cubicBezTo>
                      <a:pt x="9625182" y="492945"/>
                      <a:pt x="9719796" y="398753"/>
                      <a:pt x="9720317" y="282222"/>
                    </a:cubicBezTo>
                    <a:lnTo>
                      <a:pt x="9720317" y="211667"/>
                    </a:lnTo>
                    <a:cubicBezTo>
                      <a:pt x="9720317" y="155529"/>
                      <a:pt x="9698017" y="101691"/>
                      <a:pt x="9658321" y="61996"/>
                    </a:cubicBezTo>
                    <a:cubicBezTo>
                      <a:pt x="9618626" y="22300"/>
                      <a:pt x="9564788" y="0"/>
                      <a:pt x="9508650" y="0"/>
                    </a:cubicBezTo>
                    <a:close/>
                    <a:moveTo>
                      <a:pt x="9289434" y="969998"/>
                    </a:moveTo>
                    <a:cubicBezTo>
                      <a:pt x="9290633" y="961884"/>
                      <a:pt x="9279204" y="958709"/>
                      <a:pt x="9276029" y="966258"/>
                    </a:cubicBezTo>
                    <a:lnTo>
                      <a:pt x="9122005" y="1325598"/>
                    </a:lnTo>
                    <a:cubicBezTo>
                      <a:pt x="9099749" y="1377518"/>
                      <a:pt x="9048673" y="1411161"/>
                      <a:pt x="8992183" y="1411111"/>
                    </a:cubicBezTo>
                    <a:lnTo>
                      <a:pt x="8927131" y="1411111"/>
                    </a:lnTo>
                    <a:cubicBezTo>
                      <a:pt x="8915267" y="1411122"/>
                      <a:pt x="8904192" y="1405168"/>
                      <a:pt x="8897656" y="1395265"/>
                    </a:cubicBezTo>
                    <a:cubicBezTo>
                      <a:pt x="8891121" y="1385363"/>
                      <a:pt x="8890001" y="1372839"/>
                      <a:pt x="8894676" y="1361934"/>
                    </a:cubicBezTo>
                    <a:lnTo>
                      <a:pt x="9085317" y="917222"/>
                    </a:lnTo>
                    <a:lnTo>
                      <a:pt x="9155449" y="741821"/>
                    </a:lnTo>
                    <a:cubicBezTo>
                      <a:pt x="9198319" y="634683"/>
                      <a:pt x="9302095" y="564437"/>
                      <a:pt x="9417492" y="564444"/>
                    </a:cubicBezTo>
                    <a:lnTo>
                      <a:pt x="9599808" y="564444"/>
                    </a:lnTo>
                    <a:cubicBezTo>
                      <a:pt x="9715205" y="564437"/>
                      <a:pt x="9818981" y="634683"/>
                      <a:pt x="9861851" y="741821"/>
                    </a:cubicBezTo>
                    <a:lnTo>
                      <a:pt x="9931983" y="917222"/>
                    </a:lnTo>
                    <a:lnTo>
                      <a:pt x="10122554" y="1361934"/>
                    </a:lnTo>
                    <a:cubicBezTo>
                      <a:pt x="10127229" y="1372839"/>
                      <a:pt x="10126108" y="1385363"/>
                      <a:pt x="10119573" y="1395265"/>
                    </a:cubicBezTo>
                    <a:cubicBezTo>
                      <a:pt x="10113038" y="1405168"/>
                      <a:pt x="10101963" y="1411122"/>
                      <a:pt x="10090098" y="1411111"/>
                    </a:cubicBezTo>
                    <a:lnTo>
                      <a:pt x="10025046" y="1411111"/>
                    </a:lnTo>
                    <a:cubicBezTo>
                      <a:pt x="9968608" y="1411105"/>
                      <a:pt x="9917602" y="1377471"/>
                      <a:pt x="9895365" y="1325598"/>
                    </a:cubicBezTo>
                    <a:lnTo>
                      <a:pt x="9741342" y="966258"/>
                    </a:lnTo>
                    <a:cubicBezTo>
                      <a:pt x="9738096" y="958709"/>
                      <a:pt x="9726737" y="961884"/>
                      <a:pt x="9727866" y="969998"/>
                    </a:cubicBezTo>
                    <a:lnTo>
                      <a:pt x="9790872" y="1411111"/>
                    </a:lnTo>
                    <a:lnTo>
                      <a:pt x="9858253" y="2219607"/>
                    </a:lnTo>
                    <a:cubicBezTo>
                      <a:pt x="9859061" y="2229429"/>
                      <a:pt x="9855723" y="2239141"/>
                      <a:pt x="9849049" y="2246392"/>
                    </a:cubicBezTo>
                    <a:cubicBezTo>
                      <a:pt x="9842375" y="2253643"/>
                      <a:pt x="9832971" y="2257771"/>
                      <a:pt x="9823116" y="2257778"/>
                    </a:cubicBezTo>
                    <a:lnTo>
                      <a:pt x="9769282" y="2257778"/>
                    </a:lnTo>
                    <a:cubicBezTo>
                      <a:pt x="9700300" y="2257786"/>
                      <a:pt x="9641423" y="2207921"/>
                      <a:pt x="9630076" y="2139879"/>
                    </a:cubicBezTo>
                    <a:lnTo>
                      <a:pt x="9515705" y="1452880"/>
                    </a:lnTo>
                    <a:cubicBezTo>
                      <a:pt x="9514365" y="1444978"/>
                      <a:pt x="9503076" y="1444978"/>
                      <a:pt x="9501736" y="1452880"/>
                    </a:cubicBezTo>
                    <a:lnTo>
                      <a:pt x="9387295" y="2139879"/>
                    </a:lnTo>
                    <a:cubicBezTo>
                      <a:pt x="9375943" y="2207948"/>
                      <a:pt x="9317026" y="2257821"/>
                      <a:pt x="9248018" y="2257778"/>
                    </a:cubicBezTo>
                    <a:lnTo>
                      <a:pt x="9194184" y="2257778"/>
                    </a:lnTo>
                    <a:cubicBezTo>
                      <a:pt x="9184329" y="2257771"/>
                      <a:pt x="9174925" y="2253643"/>
                      <a:pt x="9168251" y="2246392"/>
                    </a:cubicBezTo>
                    <a:cubicBezTo>
                      <a:pt x="9161577" y="2239141"/>
                      <a:pt x="9158239" y="2229429"/>
                      <a:pt x="9159047" y="2219607"/>
                    </a:cubicBezTo>
                    <a:lnTo>
                      <a:pt x="9226428" y="1411111"/>
                    </a:lnTo>
                    <a:lnTo>
                      <a:pt x="9289434" y="969998"/>
                    </a:lnTo>
                    <a:close/>
                    <a:moveTo>
                      <a:pt x="10778650" y="0"/>
                    </a:moveTo>
                    <a:cubicBezTo>
                      <a:pt x="10722512" y="0"/>
                      <a:pt x="10668674" y="22300"/>
                      <a:pt x="10628979" y="61996"/>
                    </a:cubicBezTo>
                    <a:cubicBezTo>
                      <a:pt x="10589283" y="101691"/>
                      <a:pt x="10566983" y="155529"/>
                      <a:pt x="10566983" y="211667"/>
                    </a:cubicBezTo>
                    <a:lnTo>
                      <a:pt x="10566983" y="282222"/>
                    </a:lnTo>
                    <a:cubicBezTo>
                      <a:pt x="10567504" y="398753"/>
                      <a:pt x="10662118" y="492945"/>
                      <a:pt x="10778650" y="492945"/>
                    </a:cubicBezTo>
                    <a:cubicBezTo>
                      <a:pt x="10895182" y="492945"/>
                      <a:pt x="10989796" y="398753"/>
                      <a:pt x="10990317" y="282222"/>
                    </a:cubicBezTo>
                    <a:lnTo>
                      <a:pt x="10990317" y="211667"/>
                    </a:lnTo>
                    <a:cubicBezTo>
                      <a:pt x="10990317" y="155529"/>
                      <a:pt x="10968017" y="101691"/>
                      <a:pt x="10928321" y="61996"/>
                    </a:cubicBezTo>
                    <a:cubicBezTo>
                      <a:pt x="10888626" y="22300"/>
                      <a:pt x="10834788" y="0"/>
                      <a:pt x="10778650" y="0"/>
                    </a:cubicBezTo>
                    <a:close/>
                    <a:moveTo>
                      <a:pt x="10559434" y="969998"/>
                    </a:moveTo>
                    <a:cubicBezTo>
                      <a:pt x="10560633" y="961884"/>
                      <a:pt x="10549204" y="958709"/>
                      <a:pt x="10546029" y="966258"/>
                    </a:cubicBezTo>
                    <a:lnTo>
                      <a:pt x="10392005" y="1325598"/>
                    </a:lnTo>
                    <a:cubicBezTo>
                      <a:pt x="10369749" y="1377518"/>
                      <a:pt x="10318673" y="1411161"/>
                      <a:pt x="10262183" y="1411111"/>
                    </a:cubicBezTo>
                    <a:lnTo>
                      <a:pt x="10197131" y="1411111"/>
                    </a:lnTo>
                    <a:cubicBezTo>
                      <a:pt x="10185267" y="1411122"/>
                      <a:pt x="10174192" y="1405168"/>
                      <a:pt x="10167656" y="1395265"/>
                    </a:cubicBezTo>
                    <a:cubicBezTo>
                      <a:pt x="10161121" y="1385363"/>
                      <a:pt x="10160001" y="1372839"/>
                      <a:pt x="10164676" y="1361934"/>
                    </a:cubicBezTo>
                    <a:lnTo>
                      <a:pt x="10355317" y="917222"/>
                    </a:lnTo>
                    <a:lnTo>
                      <a:pt x="10425449" y="741821"/>
                    </a:lnTo>
                    <a:cubicBezTo>
                      <a:pt x="10468319" y="634683"/>
                      <a:pt x="10572095" y="564437"/>
                      <a:pt x="10687492" y="564444"/>
                    </a:cubicBezTo>
                    <a:lnTo>
                      <a:pt x="10869808" y="564444"/>
                    </a:lnTo>
                    <a:cubicBezTo>
                      <a:pt x="10985205" y="564437"/>
                      <a:pt x="11088981" y="634683"/>
                      <a:pt x="11131851" y="741821"/>
                    </a:cubicBezTo>
                    <a:lnTo>
                      <a:pt x="11201983" y="917222"/>
                    </a:lnTo>
                    <a:lnTo>
                      <a:pt x="11392554" y="1361934"/>
                    </a:lnTo>
                    <a:cubicBezTo>
                      <a:pt x="11397229" y="1372839"/>
                      <a:pt x="11396108" y="1385363"/>
                      <a:pt x="11389573" y="1395265"/>
                    </a:cubicBezTo>
                    <a:cubicBezTo>
                      <a:pt x="11383038" y="1405168"/>
                      <a:pt x="11371963" y="1411122"/>
                      <a:pt x="11360098" y="1411111"/>
                    </a:cubicBezTo>
                    <a:lnTo>
                      <a:pt x="11295046" y="1411111"/>
                    </a:lnTo>
                    <a:cubicBezTo>
                      <a:pt x="11238608" y="1411105"/>
                      <a:pt x="11187602" y="1377471"/>
                      <a:pt x="11165365" y="1325598"/>
                    </a:cubicBezTo>
                    <a:lnTo>
                      <a:pt x="11011342" y="966258"/>
                    </a:lnTo>
                    <a:cubicBezTo>
                      <a:pt x="11008096" y="958709"/>
                      <a:pt x="10996737" y="961884"/>
                      <a:pt x="10997866" y="969998"/>
                    </a:cubicBezTo>
                    <a:lnTo>
                      <a:pt x="11060872" y="1411111"/>
                    </a:lnTo>
                    <a:lnTo>
                      <a:pt x="11128253" y="2219607"/>
                    </a:lnTo>
                    <a:cubicBezTo>
                      <a:pt x="11129061" y="2229429"/>
                      <a:pt x="11125723" y="2239141"/>
                      <a:pt x="11119049" y="2246392"/>
                    </a:cubicBezTo>
                    <a:cubicBezTo>
                      <a:pt x="11112375" y="2253643"/>
                      <a:pt x="11102971" y="2257771"/>
                      <a:pt x="11093116" y="2257778"/>
                    </a:cubicBezTo>
                    <a:lnTo>
                      <a:pt x="11039282" y="2257778"/>
                    </a:lnTo>
                    <a:cubicBezTo>
                      <a:pt x="10970300" y="2257786"/>
                      <a:pt x="10911423" y="2207921"/>
                      <a:pt x="10900076" y="2139879"/>
                    </a:cubicBezTo>
                    <a:lnTo>
                      <a:pt x="10785705" y="1452880"/>
                    </a:lnTo>
                    <a:cubicBezTo>
                      <a:pt x="10784365" y="1444978"/>
                      <a:pt x="10773076" y="1444978"/>
                      <a:pt x="10771736" y="1452880"/>
                    </a:cubicBezTo>
                    <a:lnTo>
                      <a:pt x="10657295" y="2139879"/>
                    </a:lnTo>
                    <a:cubicBezTo>
                      <a:pt x="10645943" y="2207948"/>
                      <a:pt x="10587026" y="2257821"/>
                      <a:pt x="10518018" y="2257778"/>
                    </a:cubicBezTo>
                    <a:lnTo>
                      <a:pt x="10464184" y="2257778"/>
                    </a:lnTo>
                    <a:cubicBezTo>
                      <a:pt x="10454329" y="2257771"/>
                      <a:pt x="10444925" y="2253643"/>
                      <a:pt x="10438251" y="2246392"/>
                    </a:cubicBezTo>
                    <a:cubicBezTo>
                      <a:pt x="10431577" y="2239141"/>
                      <a:pt x="10428239" y="2229429"/>
                      <a:pt x="10429047" y="2219607"/>
                    </a:cubicBezTo>
                    <a:lnTo>
                      <a:pt x="10496428" y="1411111"/>
                    </a:lnTo>
                    <a:lnTo>
                      <a:pt x="10559434" y="969998"/>
                    </a:lnTo>
                    <a:close/>
                    <a:moveTo>
                      <a:pt x="12048650" y="0"/>
                    </a:moveTo>
                    <a:cubicBezTo>
                      <a:pt x="11992512" y="0"/>
                      <a:pt x="11938674" y="22300"/>
                      <a:pt x="11898979" y="61996"/>
                    </a:cubicBezTo>
                    <a:cubicBezTo>
                      <a:pt x="11859283" y="101691"/>
                      <a:pt x="11836983" y="155529"/>
                      <a:pt x="11836983" y="211667"/>
                    </a:cubicBezTo>
                    <a:lnTo>
                      <a:pt x="11836983" y="282222"/>
                    </a:lnTo>
                    <a:cubicBezTo>
                      <a:pt x="11837504" y="398753"/>
                      <a:pt x="11932118" y="492945"/>
                      <a:pt x="12048650" y="492945"/>
                    </a:cubicBezTo>
                    <a:cubicBezTo>
                      <a:pt x="12165182" y="492945"/>
                      <a:pt x="12259796" y="398753"/>
                      <a:pt x="12260317" y="282222"/>
                    </a:cubicBezTo>
                    <a:lnTo>
                      <a:pt x="12260317" y="211667"/>
                    </a:lnTo>
                    <a:cubicBezTo>
                      <a:pt x="12260317" y="155529"/>
                      <a:pt x="12238017" y="101691"/>
                      <a:pt x="12198321" y="61996"/>
                    </a:cubicBezTo>
                    <a:cubicBezTo>
                      <a:pt x="12158626" y="22300"/>
                      <a:pt x="12104788" y="0"/>
                      <a:pt x="12048650" y="0"/>
                    </a:cubicBezTo>
                    <a:close/>
                    <a:moveTo>
                      <a:pt x="11829434" y="969998"/>
                    </a:moveTo>
                    <a:cubicBezTo>
                      <a:pt x="11830633" y="961884"/>
                      <a:pt x="11819204" y="958709"/>
                      <a:pt x="11816029" y="966258"/>
                    </a:cubicBezTo>
                    <a:lnTo>
                      <a:pt x="11662005" y="1325598"/>
                    </a:lnTo>
                    <a:cubicBezTo>
                      <a:pt x="11639749" y="1377518"/>
                      <a:pt x="11588673" y="1411161"/>
                      <a:pt x="11532183" y="1411111"/>
                    </a:cubicBezTo>
                    <a:lnTo>
                      <a:pt x="11467131" y="1411111"/>
                    </a:lnTo>
                    <a:cubicBezTo>
                      <a:pt x="11455267" y="1411122"/>
                      <a:pt x="11444192" y="1405168"/>
                      <a:pt x="11437656" y="1395265"/>
                    </a:cubicBezTo>
                    <a:cubicBezTo>
                      <a:pt x="11431121" y="1385363"/>
                      <a:pt x="11430001" y="1372839"/>
                      <a:pt x="11434676" y="1361934"/>
                    </a:cubicBezTo>
                    <a:lnTo>
                      <a:pt x="11625317" y="917222"/>
                    </a:lnTo>
                    <a:lnTo>
                      <a:pt x="11695449" y="741821"/>
                    </a:lnTo>
                    <a:cubicBezTo>
                      <a:pt x="11738319" y="634683"/>
                      <a:pt x="11842095" y="564437"/>
                      <a:pt x="11957492" y="564444"/>
                    </a:cubicBezTo>
                    <a:lnTo>
                      <a:pt x="12139808" y="564444"/>
                    </a:lnTo>
                    <a:cubicBezTo>
                      <a:pt x="12255205" y="564437"/>
                      <a:pt x="12358981" y="634683"/>
                      <a:pt x="12401851" y="741821"/>
                    </a:cubicBezTo>
                    <a:lnTo>
                      <a:pt x="12471983" y="917222"/>
                    </a:lnTo>
                    <a:lnTo>
                      <a:pt x="12662554" y="1361934"/>
                    </a:lnTo>
                    <a:cubicBezTo>
                      <a:pt x="12667229" y="1372839"/>
                      <a:pt x="12666108" y="1385363"/>
                      <a:pt x="12659573" y="1395265"/>
                    </a:cubicBezTo>
                    <a:cubicBezTo>
                      <a:pt x="12653038" y="1405168"/>
                      <a:pt x="12641963" y="1411122"/>
                      <a:pt x="12630098" y="1411111"/>
                    </a:cubicBezTo>
                    <a:lnTo>
                      <a:pt x="12565046" y="1411111"/>
                    </a:lnTo>
                    <a:cubicBezTo>
                      <a:pt x="12508608" y="1411105"/>
                      <a:pt x="12457602" y="1377471"/>
                      <a:pt x="12435365" y="1325598"/>
                    </a:cubicBezTo>
                    <a:lnTo>
                      <a:pt x="12281342" y="966258"/>
                    </a:lnTo>
                    <a:cubicBezTo>
                      <a:pt x="12278096" y="958709"/>
                      <a:pt x="12266737" y="961884"/>
                      <a:pt x="12267866" y="969998"/>
                    </a:cubicBezTo>
                    <a:lnTo>
                      <a:pt x="12330872" y="1411111"/>
                    </a:lnTo>
                    <a:lnTo>
                      <a:pt x="12398253" y="2219607"/>
                    </a:lnTo>
                    <a:cubicBezTo>
                      <a:pt x="12399061" y="2229429"/>
                      <a:pt x="12395723" y="2239141"/>
                      <a:pt x="12389049" y="2246392"/>
                    </a:cubicBezTo>
                    <a:cubicBezTo>
                      <a:pt x="12382375" y="2253643"/>
                      <a:pt x="12372971" y="2257771"/>
                      <a:pt x="12363116" y="2257778"/>
                    </a:cubicBezTo>
                    <a:lnTo>
                      <a:pt x="12309282" y="2257778"/>
                    </a:lnTo>
                    <a:cubicBezTo>
                      <a:pt x="12240300" y="2257786"/>
                      <a:pt x="12181423" y="2207921"/>
                      <a:pt x="12170076" y="2139879"/>
                    </a:cubicBezTo>
                    <a:lnTo>
                      <a:pt x="12055705" y="1452880"/>
                    </a:lnTo>
                    <a:cubicBezTo>
                      <a:pt x="12054365" y="1444978"/>
                      <a:pt x="12043076" y="1444978"/>
                      <a:pt x="12041736" y="1452880"/>
                    </a:cubicBezTo>
                    <a:lnTo>
                      <a:pt x="11927295" y="2139879"/>
                    </a:lnTo>
                    <a:cubicBezTo>
                      <a:pt x="11915943" y="2207948"/>
                      <a:pt x="11857026" y="2257821"/>
                      <a:pt x="11788018" y="2257778"/>
                    </a:cubicBezTo>
                    <a:lnTo>
                      <a:pt x="11734184" y="2257778"/>
                    </a:lnTo>
                    <a:cubicBezTo>
                      <a:pt x="11724329" y="2257771"/>
                      <a:pt x="11714925" y="2253643"/>
                      <a:pt x="11708251" y="2246392"/>
                    </a:cubicBezTo>
                    <a:cubicBezTo>
                      <a:pt x="11701577" y="2239141"/>
                      <a:pt x="11698239" y="2229429"/>
                      <a:pt x="11699047" y="2219607"/>
                    </a:cubicBezTo>
                    <a:lnTo>
                      <a:pt x="11766428" y="1411111"/>
                    </a:lnTo>
                    <a:lnTo>
                      <a:pt x="11829434" y="969998"/>
                    </a:lnTo>
                    <a:close/>
                    <a:moveTo>
                      <a:pt x="618650" y="2257778"/>
                    </a:moveTo>
                    <a:cubicBezTo>
                      <a:pt x="562512" y="2257778"/>
                      <a:pt x="508674" y="2280078"/>
                      <a:pt x="468979" y="2319774"/>
                    </a:cubicBezTo>
                    <a:cubicBezTo>
                      <a:pt x="429284" y="2359469"/>
                      <a:pt x="406983" y="2413307"/>
                      <a:pt x="406983" y="2469444"/>
                    </a:cubicBezTo>
                    <a:lnTo>
                      <a:pt x="406983" y="2540000"/>
                    </a:lnTo>
                    <a:cubicBezTo>
                      <a:pt x="407504" y="2656531"/>
                      <a:pt x="502118" y="2750722"/>
                      <a:pt x="618650" y="2750722"/>
                    </a:cubicBezTo>
                    <a:cubicBezTo>
                      <a:pt x="735182" y="2750722"/>
                      <a:pt x="829795" y="2656531"/>
                      <a:pt x="830317" y="2540000"/>
                    </a:cubicBezTo>
                    <a:lnTo>
                      <a:pt x="830317" y="2469444"/>
                    </a:lnTo>
                    <a:cubicBezTo>
                      <a:pt x="830317" y="2413307"/>
                      <a:pt x="808016" y="2359469"/>
                      <a:pt x="768321" y="2319774"/>
                    </a:cubicBezTo>
                    <a:cubicBezTo>
                      <a:pt x="728626" y="2280078"/>
                      <a:pt x="674788" y="2257778"/>
                      <a:pt x="618650" y="2257778"/>
                    </a:cubicBezTo>
                    <a:close/>
                    <a:moveTo>
                      <a:pt x="399434" y="3227776"/>
                    </a:moveTo>
                    <a:cubicBezTo>
                      <a:pt x="400633" y="3219662"/>
                      <a:pt x="389203" y="3216487"/>
                      <a:pt x="386028" y="3224036"/>
                    </a:cubicBezTo>
                    <a:lnTo>
                      <a:pt x="232006" y="3583375"/>
                    </a:lnTo>
                    <a:cubicBezTo>
                      <a:pt x="209749" y="3635296"/>
                      <a:pt x="158673" y="3668939"/>
                      <a:pt x="102183" y="3668889"/>
                    </a:cubicBezTo>
                    <a:lnTo>
                      <a:pt x="37131" y="3668889"/>
                    </a:lnTo>
                    <a:cubicBezTo>
                      <a:pt x="25267" y="3668899"/>
                      <a:pt x="14191" y="3662945"/>
                      <a:pt x="7656" y="3653043"/>
                    </a:cubicBezTo>
                    <a:cubicBezTo>
                      <a:pt x="1121" y="3643141"/>
                      <a:pt x="1" y="3630616"/>
                      <a:pt x="4676" y="3619712"/>
                    </a:cubicBezTo>
                    <a:lnTo>
                      <a:pt x="195317" y="3175000"/>
                    </a:lnTo>
                    <a:lnTo>
                      <a:pt x="265449" y="2999599"/>
                    </a:lnTo>
                    <a:cubicBezTo>
                      <a:pt x="308319" y="2892461"/>
                      <a:pt x="412096" y="2822215"/>
                      <a:pt x="527492" y="2822222"/>
                    </a:cubicBezTo>
                    <a:lnTo>
                      <a:pt x="709808" y="2822222"/>
                    </a:lnTo>
                    <a:cubicBezTo>
                      <a:pt x="825204" y="2822215"/>
                      <a:pt x="928981" y="2892461"/>
                      <a:pt x="971851" y="2999599"/>
                    </a:cubicBezTo>
                    <a:lnTo>
                      <a:pt x="1041983" y="3175000"/>
                    </a:lnTo>
                    <a:lnTo>
                      <a:pt x="1232554" y="3619712"/>
                    </a:lnTo>
                    <a:cubicBezTo>
                      <a:pt x="1237229" y="3630616"/>
                      <a:pt x="1236109" y="3643141"/>
                      <a:pt x="1229573" y="3653043"/>
                    </a:cubicBezTo>
                    <a:cubicBezTo>
                      <a:pt x="1223038" y="3662945"/>
                      <a:pt x="1211963" y="3668899"/>
                      <a:pt x="1200098" y="3668889"/>
                    </a:cubicBezTo>
                    <a:lnTo>
                      <a:pt x="1135046" y="3668889"/>
                    </a:lnTo>
                    <a:cubicBezTo>
                      <a:pt x="1078608" y="3668883"/>
                      <a:pt x="1027602" y="3635249"/>
                      <a:pt x="1005365" y="3583375"/>
                    </a:cubicBezTo>
                    <a:lnTo>
                      <a:pt x="851342" y="3224036"/>
                    </a:lnTo>
                    <a:cubicBezTo>
                      <a:pt x="848097" y="3216487"/>
                      <a:pt x="836737" y="3219662"/>
                      <a:pt x="837866" y="3227776"/>
                    </a:cubicBezTo>
                    <a:lnTo>
                      <a:pt x="900872" y="3668889"/>
                    </a:lnTo>
                    <a:lnTo>
                      <a:pt x="968253" y="4477385"/>
                    </a:lnTo>
                    <a:cubicBezTo>
                      <a:pt x="969061" y="4487207"/>
                      <a:pt x="965724" y="4496919"/>
                      <a:pt x="959049" y="4504170"/>
                    </a:cubicBezTo>
                    <a:cubicBezTo>
                      <a:pt x="952375" y="4511421"/>
                      <a:pt x="942971" y="4515549"/>
                      <a:pt x="933116" y="4515555"/>
                    </a:cubicBezTo>
                    <a:lnTo>
                      <a:pt x="879282" y="4515555"/>
                    </a:lnTo>
                    <a:cubicBezTo>
                      <a:pt x="810301" y="4515564"/>
                      <a:pt x="751424" y="4465699"/>
                      <a:pt x="740076" y="4397657"/>
                    </a:cubicBezTo>
                    <a:lnTo>
                      <a:pt x="625706" y="3710658"/>
                    </a:lnTo>
                    <a:cubicBezTo>
                      <a:pt x="624365" y="3702755"/>
                      <a:pt x="613076" y="3702755"/>
                      <a:pt x="611736" y="3710658"/>
                    </a:cubicBezTo>
                    <a:lnTo>
                      <a:pt x="497294" y="4397657"/>
                    </a:lnTo>
                    <a:cubicBezTo>
                      <a:pt x="485942" y="4465725"/>
                      <a:pt x="427026" y="4515598"/>
                      <a:pt x="358018" y="4515555"/>
                    </a:cubicBezTo>
                    <a:lnTo>
                      <a:pt x="304184" y="4515555"/>
                    </a:lnTo>
                    <a:cubicBezTo>
                      <a:pt x="294329" y="4515549"/>
                      <a:pt x="284925" y="4511421"/>
                      <a:pt x="278251" y="4504170"/>
                    </a:cubicBezTo>
                    <a:cubicBezTo>
                      <a:pt x="271576" y="4496919"/>
                      <a:pt x="268239" y="4487207"/>
                      <a:pt x="269047" y="4477385"/>
                    </a:cubicBezTo>
                    <a:lnTo>
                      <a:pt x="336428" y="3668889"/>
                    </a:lnTo>
                    <a:lnTo>
                      <a:pt x="399434" y="3227776"/>
                    </a:lnTo>
                    <a:close/>
                    <a:moveTo>
                      <a:pt x="1888650" y="2257778"/>
                    </a:moveTo>
                    <a:cubicBezTo>
                      <a:pt x="1832513" y="2257778"/>
                      <a:pt x="1778674" y="2280078"/>
                      <a:pt x="1738979" y="2319773"/>
                    </a:cubicBezTo>
                    <a:cubicBezTo>
                      <a:pt x="1699284" y="2359469"/>
                      <a:pt x="1676983" y="2413307"/>
                      <a:pt x="1676983" y="2469444"/>
                    </a:cubicBezTo>
                    <a:lnTo>
                      <a:pt x="1676983" y="2540000"/>
                    </a:lnTo>
                    <a:cubicBezTo>
                      <a:pt x="1677504" y="2656531"/>
                      <a:pt x="1772118" y="2750722"/>
                      <a:pt x="1888650" y="2750722"/>
                    </a:cubicBezTo>
                    <a:cubicBezTo>
                      <a:pt x="2005182" y="2750722"/>
                      <a:pt x="2099796" y="2656531"/>
                      <a:pt x="2100317" y="2540000"/>
                    </a:cubicBezTo>
                    <a:lnTo>
                      <a:pt x="2100317" y="2469444"/>
                    </a:lnTo>
                    <a:cubicBezTo>
                      <a:pt x="2100317" y="2413307"/>
                      <a:pt x="2078016" y="2359469"/>
                      <a:pt x="2038321" y="2319773"/>
                    </a:cubicBezTo>
                    <a:cubicBezTo>
                      <a:pt x="1998626" y="2280078"/>
                      <a:pt x="1944787" y="2257778"/>
                      <a:pt x="1888650" y="2257778"/>
                    </a:cubicBezTo>
                    <a:close/>
                    <a:moveTo>
                      <a:pt x="1669434" y="3227776"/>
                    </a:moveTo>
                    <a:cubicBezTo>
                      <a:pt x="1670633" y="3219662"/>
                      <a:pt x="1659203" y="3216487"/>
                      <a:pt x="1656028" y="3224036"/>
                    </a:cubicBezTo>
                    <a:lnTo>
                      <a:pt x="1502006" y="3583375"/>
                    </a:lnTo>
                    <a:cubicBezTo>
                      <a:pt x="1479749" y="3635296"/>
                      <a:pt x="1428673" y="3668939"/>
                      <a:pt x="1372183" y="3668889"/>
                    </a:cubicBezTo>
                    <a:lnTo>
                      <a:pt x="1307131" y="3668889"/>
                    </a:lnTo>
                    <a:cubicBezTo>
                      <a:pt x="1295267" y="3668899"/>
                      <a:pt x="1284191" y="3662945"/>
                      <a:pt x="1277656" y="3653043"/>
                    </a:cubicBezTo>
                    <a:cubicBezTo>
                      <a:pt x="1271121" y="3643141"/>
                      <a:pt x="1270001" y="3630616"/>
                      <a:pt x="1274676" y="3619712"/>
                    </a:cubicBezTo>
                    <a:lnTo>
                      <a:pt x="1465317" y="3175000"/>
                    </a:lnTo>
                    <a:lnTo>
                      <a:pt x="1535449" y="2999599"/>
                    </a:lnTo>
                    <a:cubicBezTo>
                      <a:pt x="1578319" y="2892461"/>
                      <a:pt x="1682096" y="2822215"/>
                      <a:pt x="1797492" y="2822222"/>
                    </a:cubicBezTo>
                    <a:lnTo>
                      <a:pt x="1979808" y="2822222"/>
                    </a:lnTo>
                    <a:cubicBezTo>
                      <a:pt x="2095204" y="2822215"/>
                      <a:pt x="2198981" y="2892461"/>
                      <a:pt x="2241851" y="2999599"/>
                    </a:cubicBezTo>
                    <a:lnTo>
                      <a:pt x="2311983" y="3175000"/>
                    </a:lnTo>
                    <a:lnTo>
                      <a:pt x="2502554" y="3619712"/>
                    </a:lnTo>
                    <a:cubicBezTo>
                      <a:pt x="2507228" y="3630616"/>
                      <a:pt x="2506108" y="3643140"/>
                      <a:pt x="2499573" y="3653043"/>
                    </a:cubicBezTo>
                    <a:cubicBezTo>
                      <a:pt x="2493038" y="3662945"/>
                      <a:pt x="2481963" y="3668899"/>
                      <a:pt x="2470098" y="3668889"/>
                    </a:cubicBezTo>
                    <a:lnTo>
                      <a:pt x="2405046" y="3668889"/>
                    </a:lnTo>
                    <a:cubicBezTo>
                      <a:pt x="2348608" y="3668883"/>
                      <a:pt x="2297602" y="3635249"/>
                      <a:pt x="2275365" y="3583375"/>
                    </a:cubicBezTo>
                    <a:lnTo>
                      <a:pt x="2121342" y="3224036"/>
                    </a:lnTo>
                    <a:cubicBezTo>
                      <a:pt x="2118097" y="3216487"/>
                      <a:pt x="2106737" y="3219662"/>
                      <a:pt x="2107866" y="3227776"/>
                    </a:cubicBezTo>
                    <a:lnTo>
                      <a:pt x="2170872" y="3668889"/>
                    </a:lnTo>
                    <a:lnTo>
                      <a:pt x="2238253" y="4477385"/>
                    </a:lnTo>
                    <a:cubicBezTo>
                      <a:pt x="2239061" y="4487207"/>
                      <a:pt x="2235724" y="4496919"/>
                      <a:pt x="2229049" y="4504170"/>
                    </a:cubicBezTo>
                    <a:cubicBezTo>
                      <a:pt x="2222375" y="4511421"/>
                      <a:pt x="2212971" y="4515549"/>
                      <a:pt x="2203116" y="4515555"/>
                    </a:cubicBezTo>
                    <a:lnTo>
                      <a:pt x="2149282" y="4515555"/>
                    </a:lnTo>
                    <a:cubicBezTo>
                      <a:pt x="2080301" y="4515564"/>
                      <a:pt x="2021424" y="4465699"/>
                      <a:pt x="2010076" y="4397657"/>
                    </a:cubicBezTo>
                    <a:lnTo>
                      <a:pt x="1895706" y="3710658"/>
                    </a:lnTo>
                    <a:cubicBezTo>
                      <a:pt x="1894365" y="3702755"/>
                      <a:pt x="1883076" y="3702755"/>
                      <a:pt x="1881735" y="3710658"/>
                    </a:cubicBezTo>
                    <a:lnTo>
                      <a:pt x="1767294" y="4397657"/>
                    </a:lnTo>
                    <a:cubicBezTo>
                      <a:pt x="1755943" y="4465725"/>
                      <a:pt x="1697026" y="4515598"/>
                      <a:pt x="1628018" y="4515555"/>
                    </a:cubicBezTo>
                    <a:lnTo>
                      <a:pt x="1574184" y="4515555"/>
                    </a:lnTo>
                    <a:cubicBezTo>
                      <a:pt x="1564329" y="4515549"/>
                      <a:pt x="1554925" y="4511421"/>
                      <a:pt x="1548251" y="4504170"/>
                    </a:cubicBezTo>
                    <a:cubicBezTo>
                      <a:pt x="1541576" y="4496919"/>
                      <a:pt x="1538239" y="4487207"/>
                      <a:pt x="1539047" y="4477385"/>
                    </a:cubicBezTo>
                    <a:lnTo>
                      <a:pt x="1606428" y="3668889"/>
                    </a:lnTo>
                    <a:lnTo>
                      <a:pt x="1669434" y="3227776"/>
                    </a:lnTo>
                    <a:close/>
                    <a:moveTo>
                      <a:pt x="3158650" y="2257778"/>
                    </a:moveTo>
                    <a:cubicBezTo>
                      <a:pt x="3102513" y="2257778"/>
                      <a:pt x="3048674" y="2280078"/>
                      <a:pt x="3008979" y="2319773"/>
                    </a:cubicBezTo>
                    <a:cubicBezTo>
                      <a:pt x="2969284" y="2359469"/>
                      <a:pt x="2946983" y="2413307"/>
                      <a:pt x="2946983" y="2469444"/>
                    </a:cubicBezTo>
                    <a:lnTo>
                      <a:pt x="2946983" y="2540000"/>
                    </a:lnTo>
                    <a:cubicBezTo>
                      <a:pt x="2947504" y="2656531"/>
                      <a:pt x="3042118" y="2750722"/>
                      <a:pt x="3158650" y="2750722"/>
                    </a:cubicBezTo>
                    <a:cubicBezTo>
                      <a:pt x="3275182" y="2750722"/>
                      <a:pt x="3369795" y="2656531"/>
                      <a:pt x="3370317" y="2540000"/>
                    </a:cubicBezTo>
                    <a:lnTo>
                      <a:pt x="3370317" y="2469444"/>
                    </a:lnTo>
                    <a:cubicBezTo>
                      <a:pt x="3370317" y="2352544"/>
                      <a:pt x="3275550" y="2257778"/>
                      <a:pt x="3158650" y="2257778"/>
                    </a:cubicBezTo>
                    <a:close/>
                    <a:moveTo>
                      <a:pt x="2939434" y="3227776"/>
                    </a:moveTo>
                    <a:cubicBezTo>
                      <a:pt x="2940633" y="3219662"/>
                      <a:pt x="2929203" y="3216487"/>
                      <a:pt x="2926028" y="3224036"/>
                    </a:cubicBezTo>
                    <a:lnTo>
                      <a:pt x="2772006" y="3583375"/>
                    </a:lnTo>
                    <a:cubicBezTo>
                      <a:pt x="2749749" y="3635296"/>
                      <a:pt x="2698673" y="3668939"/>
                      <a:pt x="2642183" y="3668889"/>
                    </a:cubicBezTo>
                    <a:lnTo>
                      <a:pt x="2577131" y="3668889"/>
                    </a:lnTo>
                    <a:cubicBezTo>
                      <a:pt x="2565267" y="3668899"/>
                      <a:pt x="2554191" y="3662945"/>
                      <a:pt x="2547656" y="3653043"/>
                    </a:cubicBezTo>
                    <a:cubicBezTo>
                      <a:pt x="2541121" y="3643140"/>
                      <a:pt x="2540001" y="3630616"/>
                      <a:pt x="2544676" y="3619712"/>
                    </a:cubicBezTo>
                    <a:lnTo>
                      <a:pt x="2735317" y="3175000"/>
                    </a:lnTo>
                    <a:lnTo>
                      <a:pt x="2805449" y="2999599"/>
                    </a:lnTo>
                    <a:cubicBezTo>
                      <a:pt x="2848319" y="2892461"/>
                      <a:pt x="2952096" y="2822215"/>
                      <a:pt x="3067492" y="2822222"/>
                    </a:cubicBezTo>
                    <a:lnTo>
                      <a:pt x="3249808" y="2822222"/>
                    </a:lnTo>
                    <a:cubicBezTo>
                      <a:pt x="3365204" y="2822214"/>
                      <a:pt x="3468981" y="2892461"/>
                      <a:pt x="3511851" y="2999599"/>
                    </a:cubicBezTo>
                    <a:lnTo>
                      <a:pt x="3581983" y="3175000"/>
                    </a:lnTo>
                    <a:lnTo>
                      <a:pt x="3772554" y="3619712"/>
                    </a:lnTo>
                    <a:cubicBezTo>
                      <a:pt x="3777229" y="3630616"/>
                      <a:pt x="3776109" y="3643141"/>
                      <a:pt x="3769573" y="3653043"/>
                    </a:cubicBezTo>
                    <a:cubicBezTo>
                      <a:pt x="3763038" y="3662945"/>
                      <a:pt x="3751963" y="3668899"/>
                      <a:pt x="3740098" y="3668889"/>
                    </a:cubicBezTo>
                    <a:lnTo>
                      <a:pt x="3675046" y="3668889"/>
                    </a:lnTo>
                    <a:cubicBezTo>
                      <a:pt x="3618608" y="3668883"/>
                      <a:pt x="3567602" y="3635248"/>
                      <a:pt x="3545365" y="3583375"/>
                    </a:cubicBezTo>
                    <a:lnTo>
                      <a:pt x="3391342" y="3224036"/>
                    </a:lnTo>
                    <a:cubicBezTo>
                      <a:pt x="3388097" y="3216487"/>
                      <a:pt x="3376737" y="3219662"/>
                      <a:pt x="3377866" y="3227776"/>
                    </a:cubicBezTo>
                    <a:lnTo>
                      <a:pt x="3440872" y="3668889"/>
                    </a:lnTo>
                    <a:lnTo>
                      <a:pt x="3508253" y="4477385"/>
                    </a:lnTo>
                    <a:cubicBezTo>
                      <a:pt x="3509061" y="4487207"/>
                      <a:pt x="3505723" y="4496919"/>
                      <a:pt x="3499049" y="4504170"/>
                    </a:cubicBezTo>
                    <a:cubicBezTo>
                      <a:pt x="3492375" y="4511421"/>
                      <a:pt x="3482971" y="4515549"/>
                      <a:pt x="3473116" y="4515555"/>
                    </a:cubicBezTo>
                    <a:lnTo>
                      <a:pt x="3419282" y="4515555"/>
                    </a:lnTo>
                    <a:cubicBezTo>
                      <a:pt x="3350301" y="4515564"/>
                      <a:pt x="3291424" y="4465699"/>
                      <a:pt x="3280076" y="4397657"/>
                    </a:cubicBezTo>
                    <a:lnTo>
                      <a:pt x="3165706" y="3710658"/>
                    </a:lnTo>
                    <a:cubicBezTo>
                      <a:pt x="3164365" y="3702755"/>
                      <a:pt x="3153076" y="3702755"/>
                      <a:pt x="3151735" y="3710658"/>
                    </a:cubicBezTo>
                    <a:lnTo>
                      <a:pt x="3037294" y="4397657"/>
                    </a:lnTo>
                    <a:cubicBezTo>
                      <a:pt x="3025943" y="4465725"/>
                      <a:pt x="2967026" y="4515598"/>
                      <a:pt x="2898018" y="4515555"/>
                    </a:cubicBezTo>
                    <a:lnTo>
                      <a:pt x="2844184" y="4515555"/>
                    </a:lnTo>
                    <a:cubicBezTo>
                      <a:pt x="2834329" y="4515549"/>
                      <a:pt x="2824925" y="4511421"/>
                      <a:pt x="2818251" y="4504170"/>
                    </a:cubicBezTo>
                    <a:cubicBezTo>
                      <a:pt x="2811576" y="4496919"/>
                      <a:pt x="2808239" y="4487207"/>
                      <a:pt x="2809047" y="4477385"/>
                    </a:cubicBezTo>
                    <a:lnTo>
                      <a:pt x="2876428" y="3668889"/>
                    </a:lnTo>
                    <a:lnTo>
                      <a:pt x="2939434" y="3227776"/>
                    </a:lnTo>
                    <a:close/>
                    <a:moveTo>
                      <a:pt x="4428650" y="2257778"/>
                    </a:moveTo>
                    <a:cubicBezTo>
                      <a:pt x="4311750" y="2257778"/>
                      <a:pt x="4216983" y="2352544"/>
                      <a:pt x="4216983" y="2469444"/>
                    </a:cubicBezTo>
                    <a:lnTo>
                      <a:pt x="4216983" y="2540000"/>
                    </a:lnTo>
                    <a:cubicBezTo>
                      <a:pt x="4217505" y="2656531"/>
                      <a:pt x="4312118" y="2750722"/>
                      <a:pt x="4428650" y="2750722"/>
                    </a:cubicBezTo>
                    <a:cubicBezTo>
                      <a:pt x="4545182" y="2750722"/>
                      <a:pt x="4639795" y="2656531"/>
                      <a:pt x="4640317" y="2540000"/>
                    </a:cubicBezTo>
                    <a:lnTo>
                      <a:pt x="4640317" y="2469444"/>
                    </a:lnTo>
                    <a:cubicBezTo>
                      <a:pt x="4640317" y="2352544"/>
                      <a:pt x="4545550" y="2257778"/>
                      <a:pt x="4428650" y="2257778"/>
                    </a:cubicBezTo>
                    <a:close/>
                    <a:moveTo>
                      <a:pt x="4209434" y="3227776"/>
                    </a:moveTo>
                    <a:cubicBezTo>
                      <a:pt x="4210633" y="3219662"/>
                      <a:pt x="4199203" y="3216487"/>
                      <a:pt x="4196028" y="3224036"/>
                    </a:cubicBezTo>
                    <a:lnTo>
                      <a:pt x="4042005" y="3583375"/>
                    </a:lnTo>
                    <a:cubicBezTo>
                      <a:pt x="4019749" y="3635296"/>
                      <a:pt x="3968673" y="3668939"/>
                      <a:pt x="3912183" y="3668889"/>
                    </a:cubicBezTo>
                    <a:lnTo>
                      <a:pt x="3847131" y="3668889"/>
                    </a:lnTo>
                    <a:cubicBezTo>
                      <a:pt x="3835267" y="3668899"/>
                      <a:pt x="3824192" y="3662945"/>
                      <a:pt x="3817656" y="3653043"/>
                    </a:cubicBezTo>
                    <a:cubicBezTo>
                      <a:pt x="3811121" y="3643141"/>
                      <a:pt x="3810001" y="3630616"/>
                      <a:pt x="3814675" y="3619712"/>
                    </a:cubicBezTo>
                    <a:lnTo>
                      <a:pt x="4005317" y="3175000"/>
                    </a:lnTo>
                    <a:lnTo>
                      <a:pt x="4075449" y="2999599"/>
                    </a:lnTo>
                    <a:cubicBezTo>
                      <a:pt x="4118319" y="2892461"/>
                      <a:pt x="4222096" y="2822215"/>
                      <a:pt x="4337492" y="2822222"/>
                    </a:cubicBezTo>
                    <a:lnTo>
                      <a:pt x="4519808" y="2822222"/>
                    </a:lnTo>
                    <a:cubicBezTo>
                      <a:pt x="4635204" y="2822214"/>
                      <a:pt x="4738981" y="2892461"/>
                      <a:pt x="4781851" y="2999599"/>
                    </a:cubicBezTo>
                    <a:lnTo>
                      <a:pt x="4851983" y="3175000"/>
                    </a:lnTo>
                    <a:lnTo>
                      <a:pt x="5042554" y="3619712"/>
                    </a:lnTo>
                    <a:cubicBezTo>
                      <a:pt x="5047229" y="3630616"/>
                      <a:pt x="5046109" y="3643141"/>
                      <a:pt x="5039573" y="3653043"/>
                    </a:cubicBezTo>
                    <a:cubicBezTo>
                      <a:pt x="5033038" y="3662945"/>
                      <a:pt x="5021963" y="3668899"/>
                      <a:pt x="5010098" y="3668889"/>
                    </a:cubicBezTo>
                    <a:lnTo>
                      <a:pt x="4945046" y="3668889"/>
                    </a:lnTo>
                    <a:cubicBezTo>
                      <a:pt x="4888608" y="3668883"/>
                      <a:pt x="4837602" y="3635248"/>
                      <a:pt x="4815365" y="3583375"/>
                    </a:cubicBezTo>
                    <a:lnTo>
                      <a:pt x="4661342" y="3224036"/>
                    </a:lnTo>
                    <a:cubicBezTo>
                      <a:pt x="4658097" y="3216487"/>
                      <a:pt x="4646737" y="3219662"/>
                      <a:pt x="4647866" y="3227776"/>
                    </a:cubicBezTo>
                    <a:lnTo>
                      <a:pt x="4710872" y="3668889"/>
                    </a:lnTo>
                    <a:lnTo>
                      <a:pt x="4778253" y="4477385"/>
                    </a:lnTo>
                    <a:cubicBezTo>
                      <a:pt x="4779061" y="4487207"/>
                      <a:pt x="4775723" y="4496919"/>
                      <a:pt x="4769049" y="4504170"/>
                    </a:cubicBezTo>
                    <a:cubicBezTo>
                      <a:pt x="4762375" y="4511421"/>
                      <a:pt x="4752971" y="4515549"/>
                      <a:pt x="4743116" y="4515555"/>
                    </a:cubicBezTo>
                    <a:lnTo>
                      <a:pt x="4689282" y="4515555"/>
                    </a:lnTo>
                    <a:cubicBezTo>
                      <a:pt x="4620301" y="4515564"/>
                      <a:pt x="4561424" y="4465699"/>
                      <a:pt x="4550076" y="4397657"/>
                    </a:cubicBezTo>
                    <a:lnTo>
                      <a:pt x="4435705" y="3710658"/>
                    </a:lnTo>
                    <a:cubicBezTo>
                      <a:pt x="4434365" y="3702755"/>
                      <a:pt x="4423076" y="3702755"/>
                      <a:pt x="4421736" y="3710658"/>
                    </a:cubicBezTo>
                    <a:lnTo>
                      <a:pt x="4307295" y="4397657"/>
                    </a:lnTo>
                    <a:cubicBezTo>
                      <a:pt x="4295943" y="4465725"/>
                      <a:pt x="4237026" y="4515598"/>
                      <a:pt x="4168018" y="4515555"/>
                    </a:cubicBezTo>
                    <a:lnTo>
                      <a:pt x="4114184" y="4515555"/>
                    </a:lnTo>
                    <a:cubicBezTo>
                      <a:pt x="4104329" y="4515549"/>
                      <a:pt x="4094925" y="4511421"/>
                      <a:pt x="4088251" y="4504170"/>
                    </a:cubicBezTo>
                    <a:cubicBezTo>
                      <a:pt x="4081577" y="4496919"/>
                      <a:pt x="4078239" y="4487207"/>
                      <a:pt x="4079047" y="4477385"/>
                    </a:cubicBezTo>
                    <a:lnTo>
                      <a:pt x="4146428" y="3668889"/>
                    </a:lnTo>
                    <a:lnTo>
                      <a:pt x="4209434" y="3227776"/>
                    </a:lnTo>
                    <a:close/>
                    <a:moveTo>
                      <a:pt x="5698650" y="2257778"/>
                    </a:moveTo>
                    <a:cubicBezTo>
                      <a:pt x="5581750" y="2257778"/>
                      <a:pt x="5486983" y="2352544"/>
                      <a:pt x="5486983" y="2469444"/>
                    </a:cubicBezTo>
                    <a:lnTo>
                      <a:pt x="5486983" y="2540000"/>
                    </a:lnTo>
                    <a:cubicBezTo>
                      <a:pt x="5487505" y="2656531"/>
                      <a:pt x="5582118" y="2750722"/>
                      <a:pt x="5698650" y="2750722"/>
                    </a:cubicBezTo>
                    <a:cubicBezTo>
                      <a:pt x="5815182" y="2750722"/>
                      <a:pt x="5909795" y="2656531"/>
                      <a:pt x="5910317" y="2540000"/>
                    </a:cubicBezTo>
                    <a:lnTo>
                      <a:pt x="5910317" y="2469444"/>
                    </a:lnTo>
                    <a:cubicBezTo>
                      <a:pt x="5910317" y="2352544"/>
                      <a:pt x="5815550" y="2257778"/>
                      <a:pt x="5698650" y="2257778"/>
                    </a:cubicBezTo>
                    <a:close/>
                    <a:moveTo>
                      <a:pt x="5479434" y="3227776"/>
                    </a:moveTo>
                    <a:cubicBezTo>
                      <a:pt x="5480633" y="3219662"/>
                      <a:pt x="5469203" y="3216487"/>
                      <a:pt x="5466028" y="3224036"/>
                    </a:cubicBezTo>
                    <a:lnTo>
                      <a:pt x="5312005" y="3583375"/>
                    </a:lnTo>
                    <a:cubicBezTo>
                      <a:pt x="5289749" y="3635296"/>
                      <a:pt x="5238673" y="3668939"/>
                      <a:pt x="5182183" y="3668889"/>
                    </a:cubicBezTo>
                    <a:lnTo>
                      <a:pt x="5117131" y="3668889"/>
                    </a:lnTo>
                    <a:cubicBezTo>
                      <a:pt x="5105267" y="3668899"/>
                      <a:pt x="5094192" y="3662945"/>
                      <a:pt x="5087656" y="3653043"/>
                    </a:cubicBezTo>
                    <a:cubicBezTo>
                      <a:pt x="5081121" y="3643141"/>
                      <a:pt x="5080001" y="3630616"/>
                      <a:pt x="5084675" y="3619712"/>
                    </a:cubicBezTo>
                    <a:lnTo>
                      <a:pt x="5275317" y="3175000"/>
                    </a:lnTo>
                    <a:lnTo>
                      <a:pt x="5345449" y="2999599"/>
                    </a:lnTo>
                    <a:cubicBezTo>
                      <a:pt x="5388319" y="2892461"/>
                      <a:pt x="5492096" y="2822215"/>
                      <a:pt x="5607492" y="2822222"/>
                    </a:cubicBezTo>
                    <a:lnTo>
                      <a:pt x="5789808" y="2822222"/>
                    </a:lnTo>
                    <a:cubicBezTo>
                      <a:pt x="5905204" y="2822214"/>
                      <a:pt x="6008981" y="2892461"/>
                      <a:pt x="6051851" y="2999599"/>
                    </a:cubicBezTo>
                    <a:lnTo>
                      <a:pt x="6121983" y="3175000"/>
                    </a:lnTo>
                    <a:lnTo>
                      <a:pt x="6312554" y="3619712"/>
                    </a:lnTo>
                    <a:cubicBezTo>
                      <a:pt x="6317229" y="3630616"/>
                      <a:pt x="6316109" y="3643141"/>
                      <a:pt x="6309573" y="3653043"/>
                    </a:cubicBezTo>
                    <a:cubicBezTo>
                      <a:pt x="6303038" y="3662945"/>
                      <a:pt x="6291963" y="3668899"/>
                      <a:pt x="6280098" y="3668889"/>
                    </a:cubicBezTo>
                    <a:lnTo>
                      <a:pt x="6215046" y="3668889"/>
                    </a:lnTo>
                    <a:cubicBezTo>
                      <a:pt x="6158608" y="3668883"/>
                      <a:pt x="6107602" y="3635248"/>
                      <a:pt x="6085365" y="3583375"/>
                    </a:cubicBezTo>
                    <a:lnTo>
                      <a:pt x="5931342" y="3224036"/>
                    </a:lnTo>
                    <a:cubicBezTo>
                      <a:pt x="5928097" y="3216487"/>
                      <a:pt x="5916737" y="3219662"/>
                      <a:pt x="5917866" y="3227776"/>
                    </a:cubicBezTo>
                    <a:lnTo>
                      <a:pt x="5980872" y="3668889"/>
                    </a:lnTo>
                    <a:lnTo>
                      <a:pt x="6048253" y="4477385"/>
                    </a:lnTo>
                    <a:cubicBezTo>
                      <a:pt x="6049061" y="4487207"/>
                      <a:pt x="6045723" y="4496919"/>
                      <a:pt x="6039049" y="4504170"/>
                    </a:cubicBezTo>
                    <a:cubicBezTo>
                      <a:pt x="6032375" y="4511421"/>
                      <a:pt x="6022971" y="4515549"/>
                      <a:pt x="6013116" y="4515555"/>
                    </a:cubicBezTo>
                    <a:lnTo>
                      <a:pt x="5959282" y="4515555"/>
                    </a:lnTo>
                    <a:cubicBezTo>
                      <a:pt x="5890301" y="4515564"/>
                      <a:pt x="5831424" y="4465699"/>
                      <a:pt x="5820076" y="4397657"/>
                    </a:cubicBezTo>
                    <a:lnTo>
                      <a:pt x="5705705" y="3710658"/>
                    </a:lnTo>
                    <a:cubicBezTo>
                      <a:pt x="5704365" y="3702755"/>
                      <a:pt x="5693076" y="3702755"/>
                      <a:pt x="5691736" y="3710658"/>
                    </a:cubicBezTo>
                    <a:lnTo>
                      <a:pt x="5577295" y="4397657"/>
                    </a:lnTo>
                    <a:cubicBezTo>
                      <a:pt x="5565943" y="4465725"/>
                      <a:pt x="5507026" y="4515598"/>
                      <a:pt x="5438018" y="4515555"/>
                    </a:cubicBezTo>
                    <a:lnTo>
                      <a:pt x="5384184" y="4515555"/>
                    </a:lnTo>
                    <a:cubicBezTo>
                      <a:pt x="5374329" y="4515549"/>
                      <a:pt x="5364925" y="4511421"/>
                      <a:pt x="5358251" y="4504170"/>
                    </a:cubicBezTo>
                    <a:cubicBezTo>
                      <a:pt x="5351577" y="4496919"/>
                      <a:pt x="5348239" y="4487207"/>
                      <a:pt x="5349047" y="4477385"/>
                    </a:cubicBezTo>
                    <a:lnTo>
                      <a:pt x="5416428" y="3668889"/>
                    </a:lnTo>
                    <a:lnTo>
                      <a:pt x="5479434" y="3227776"/>
                    </a:lnTo>
                    <a:close/>
                    <a:moveTo>
                      <a:pt x="6968650" y="2257778"/>
                    </a:moveTo>
                    <a:cubicBezTo>
                      <a:pt x="6912512" y="2257778"/>
                      <a:pt x="6858674" y="2280078"/>
                      <a:pt x="6818979" y="2319773"/>
                    </a:cubicBezTo>
                    <a:cubicBezTo>
                      <a:pt x="6779283" y="2359469"/>
                      <a:pt x="6756983" y="2413307"/>
                      <a:pt x="6756983" y="2469444"/>
                    </a:cubicBezTo>
                    <a:lnTo>
                      <a:pt x="6756983" y="2540000"/>
                    </a:lnTo>
                    <a:cubicBezTo>
                      <a:pt x="6757504" y="2656531"/>
                      <a:pt x="6852118" y="2750722"/>
                      <a:pt x="6968650" y="2750722"/>
                    </a:cubicBezTo>
                    <a:cubicBezTo>
                      <a:pt x="7085182" y="2750722"/>
                      <a:pt x="7179796" y="2656531"/>
                      <a:pt x="7180317" y="2540000"/>
                    </a:cubicBezTo>
                    <a:lnTo>
                      <a:pt x="7180317" y="2469444"/>
                    </a:lnTo>
                    <a:cubicBezTo>
                      <a:pt x="7180317" y="2413307"/>
                      <a:pt x="7158017" y="2359469"/>
                      <a:pt x="7118321" y="2319773"/>
                    </a:cubicBezTo>
                    <a:cubicBezTo>
                      <a:pt x="7078626" y="2280078"/>
                      <a:pt x="7024788" y="2257778"/>
                      <a:pt x="6968650" y="2257778"/>
                    </a:cubicBezTo>
                    <a:close/>
                    <a:moveTo>
                      <a:pt x="6749434" y="3227776"/>
                    </a:moveTo>
                    <a:cubicBezTo>
                      <a:pt x="6750633" y="3219662"/>
                      <a:pt x="6739204" y="3216487"/>
                      <a:pt x="6736029" y="3224036"/>
                    </a:cubicBezTo>
                    <a:lnTo>
                      <a:pt x="6582005" y="3583375"/>
                    </a:lnTo>
                    <a:cubicBezTo>
                      <a:pt x="6559749" y="3635296"/>
                      <a:pt x="6508673" y="3668939"/>
                      <a:pt x="6452183" y="3668889"/>
                    </a:cubicBezTo>
                    <a:lnTo>
                      <a:pt x="6387131" y="3668889"/>
                    </a:lnTo>
                    <a:cubicBezTo>
                      <a:pt x="6375267" y="3668899"/>
                      <a:pt x="6364192" y="3662945"/>
                      <a:pt x="6357656" y="3653043"/>
                    </a:cubicBezTo>
                    <a:cubicBezTo>
                      <a:pt x="6351121" y="3643141"/>
                      <a:pt x="6350001" y="3630616"/>
                      <a:pt x="6354675" y="3619712"/>
                    </a:cubicBezTo>
                    <a:lnTo>
                      <a:pt x="6545317" y="3175000"/>
                    </a:lnTo>
                    <a:lnTo>
                      <a:pt x="6615449" y="2999599"/>
                    </a:lnTo>
                    <a:cubicBezTo>
                      <a:pt x="6658319" y="2892461"/>
                      <a:pt x="6762095" y="2822215"/>
                      <a:pt x="6877492" y="2822222"/>
                    </a:cubicBezTo>
                    <a:lnTo>
                      <a:pt x="7059808" y="2822222"/>
                    </a:lnTo>
                    <a:cubicBezTo>
                      <a:pt x="7175205" y="2822215"/>
                      <a:pt x="7278981" y="2892461"/>
                      <a:pt x="7321851" y="2999599"/>
                    </a:cubicBezTo>
                    <a:lnTo>
                      <a:pt x="7391983" y="3175000"/>
                    </a:lnTo>
                    <a:lnTo>
                      <a:pt x="7582554" y="3619712"/>
                    </a:lnTo>
                    <a:cubicBezTo>
                      <a:pt x="7587229" y="3630616"/>
                      <a:pt x="7586108" y="3643140"/>
                      <a:pt x="7579573" y="3653043"/>
                    </a:cubicBezTo>
                    <a:cubicBezTo>
                      <a:pt x="7573038" y="3662945"/>
                      <a:pt x="7561963" y="3668899"/>
                      <a:pt x="7550098" y="3668889"/>
                    </a:cubicBezTo>
                    <a:lnTo>
                      <a:pt x="7485046" y="3668889"/>
                    </a:lnTo>
                    <a:cubicBezTo>
                      <a:pt x="7428608" y="3668883"/>
                      <a:pt x="7377602" y="3635249"/>
                      <a:pt x="7355365" y="3583375"/>
                    </a:cubicBezTo>
                    <a:lnTo>
                      <a:pt x="7201342" y="3224036"/>
                    </a:lnTo>
                    <a:cubicBezTo>
                      <a:pt x="7198096" y="3216487"/>
                      <a:pt x="7186737" y="3219662"/>
                      <a:pt x="7187866" y="3227776"/>
                    </a:cubicBezTo>
                    <a:lnTo>
                      <a:pt x="7250872" y="3668889"/>
                    </a:lnTo>
                    <a:lnTo>
                      <a:pt x="7318253" y="4477385"/>
                    </a:lnTo>
                    <a:cubicBezTo>
                      <a:pt x="7319061" y="4487207"/>
                      <a:pt x="7315723" y="4496919"/>
                      <a:pt x="7309049" y="4504170"/>
                    </a:cubicBezTo>
                    <a:cubicBezTo>
                      <a:pt x="7302375" y="4511421"/>
                      <a:pt x="7292971" y="4515549"/>
                      <a:pt x="7283116" y="4515555"/>
                    </a:cubicBezTo>
                    <a:lnTo>
                      <a:pt x="7229282" y="4515555"/>
                    </a:lnTo>
                    <a:cubicBezTo>
                      <a:pt x="7160300" y="4515564"/>
                      <a:pt x="7101423" y="4465699"/>
                      <a:pt x="7090076" y="4397657"/>
                    </a:cubicBezTo>
                    <a:lnTo>
                      <a:pt x="6975705" y="3710658"/>
                    </a:lnTo>
                    <a:cubicBezTo>
                      <a:pt x="6974365" y="3702755"/>
                      <a:pt x="6963076" y="3702755"/>
                      <a:pt x="6961736" y="3710658"/>
                    </a:cubicBezTo>
                    <a:lnTo>
                      <a:pt x="6847295" y="4397657"/>
                    </a:lnTo>
                    <a:cubicBezTo>
                      <a:pt x="6835943" y="4465725"/>
                      <a:pt x="6777026" y="4515598"/>
                      <a:pt x="6708018" y="4515555"/>
                    </a:cubicBezTo>
                    <a:lnTo>
                      <a:pt x="6654184" y="4515555"/>
                    </a:lnTo>
                    <a:cubicBezTo>
                      <a:pt x="6644329" y="4515549"/>
                      <a:pt x="6634925" y="4511421"/>
                      <a:pt x="6628251" y="4504170"/>
                    </a:cubicBezTo>
                    <a:cubicBezTo>
                      <a:pt x="6621577" y="4496919"/>
                      <a:pt x="6618239" y="4487207"/>
                      <a:pt x="6619047" y="4477385"/>
                    </a:cubicBezTo>
                    <a:lnTo>
                      <a:pt x="6686428" y="3668889"/>
                    </a:lnTo>
                    <a:lnTo>
                      <a:pt x="6749434" y="3227776"/>
                    </a:lnTo>
                    <a:close/>
                    <a:moveTo>
                      <a:pt x="8238650" y="2257778"/>
                    </a:moveTo>
                    <a:cubicBezTo>
                      <a:pt x="8182512" y="2257778"/>
                      <a:pt x="8128674" y="2280078"/>
                      <a:pt x="8088979" y="2319773"/>
                    </a:cubicBezTo>
                    <a:cubicBezTo>
                      <a:pt x="8049283" y="2359469"/>
                      <a:pt x="8026983" y="2413307"/>
                      <a:pt x="8026983" y="2469444"/>
                    </a:cubicBezTo>
                    <a:lnTo>
                      <a:pt x="8026983" y="2540000"/>
                    </a:lnTo>
                    <a:cubicBezTo>
                      <a:pt x="8027504" y="2656531"/>
                      <a:pt x="8122118" y="2750722"/>
                      <a:pt x="8238650" y="2750722"/>
                    </a:cubicBezTo>
                    <a:cubicBezTo>
                      <a:pt x="8355182" y="2750722"/>
                      <a:pt x="8449796" y="2656531"/>
                      <a:pt x="8450317" y="2540000"/>
                    </a:cubicBezTo>
                    <a:lnTo>
                      <a:pt x="8450317" y="2469444"/>
                    </a:lnTo>
                    <a:cubicBezTo>
                      <a:pt x="8450317" y="2413307"/>
                      <a:pt x="8428017" y="2359469"/>
                      <a:pt x="8388321" y="2319773"/>
                    </a:cubicBezTo>
                    <a:cubicBezTo>
                      <a:pt x="8348626" y="2280078"/>
                      <a:pt x="8294788" y="2257778"/>
                      <a:pt x="8238650" y="2257778"/>
                    </a:cubicBezTo>
                    <a:close/>
                    <a:moveTo>
                      <a:pt x="8019434" y="3227776"/>
                    </a:moveTo>
                    <a:cubicBezTo>
                      <a:pt x="8020633" y="3219662"/>
                      <a:pt x="8009204" y="3216487"/>
                      <a:pt x="8006029" y="3224036"/>
                    </a:cubicBezTo>
                    <a:lnTo>
                      <a:pt x="7852005" y="3583375"/>
                    </a:lnTo>
                    <a:cubicBezTo>
                      <a:pt x="7829749" y="3635296"/>
                      <a:pt x="7778673" y="3668939"/>
                      <a:pt x="7722183" y="3668889"/>
                    </a:cubicBezTo>
                    <a:lnTo>
                      <a:pt x="7657131" y="3668889"/>
                    </a:lnTo>
                    <a:cubicBezTo>
                      <a:pt x="7645267" y="3668899"/>
                      <a:pt x="7634192" y="3662945"/>
                      <a:pt x="7627656" y="3653043"/>
                    </a:cubicBezTo>
                    <a:cubicBezTo>
                      <a:pt x="7621121" y="3643140"/>
                      <a:pt x="7620001" y="3630616"/>
                      <a:pt x="7624676" y="3619712"/>
                    </a:cubicBezTo>
                    <a:lnTo>
                      <a:pt x="7815317" y="3175000"/>
                    </a:lnTo>
                    <a:lnTo>
                      <a:pt x="7885449" y="2999599"/>
                    </a:lnTo>
                    <a:cubicBezTo>
                      <a:pt x="7928319" y="2892461"/>
                      <a:pt x="8032095" y="2822215"/>
                      <a:pt x="8147492" y="2822222"/>
                    </a:cubicBezTo>
                    <a:lnTo>
                      <a:pt x="8329808" y="2822222"/>
                    </a:lnTo>
                    <a:cubicBezTo>
                      <a:pt x="8445205" y="2822215"/>
                      <a:pt x="8548981" y="2892461"/>
                      <a:pt x="8591851" y="2999599"/>
                    </a:cubicBezTo>
                    <a:lnTo>
                      <a:pt x="8661983" y="3175000"/>
                    </a:lnTo>
                    <a:lnTo>
                      <a:pt x="8852554" y="3619712"/>
                    </a:lnTo>
                    <a:cubicBezTo>
                      <a:pt x="8857229" y="3630616"/>
                      <a:pt x="8856108" y="3643140"/>
                      <a:pt x="8849573" y="3653043"/>
                    </a:cubicBezTo>
                    <a:cubicBezTo>
                      <a:pt x="8843038" y="3662945"/>
                      <a:pt x="8831963" y="3668899"/>
                      <a:pt x="8820098" y="3668889"/>
                    </a:cubicBezTo>
                    <a:lnTo>
                      <a:pt x="8755046" y="3668889"/>
                    </a:lnTo>
                    <a:cubicBezTo>
                      <a:pt x="8698608" y="3668883"/>
                      <a:pt x="8647602" y="3635249"/>
                      <a:pt x="8625365" y="3583375"/>
                    </a:cubicBezTo>
                    <a:lnTo>
                      <a:pt x="8471342" y="3224036"/>
                    </a:lnTo>
                    <a:cubicBezTo>
                      <a:pt x="8468096" y="3216487"/>
                      <a:pt x="8456737" y="3219662"/>
                      <a:pt x="8457866" y="3227776"/>
                    </a:cubicBezTo>
                    <a:lnTo>
                      <a:pt x="8520872" y="3668889"/>
                    </a:lnTo>
                    <a:lnTo>
                      <a:pt x="8588253" y="4477385"/>
                    </a:lnTo>
                    <a:cubicBezTo>
                      <a:pt x="8589061" y="4487207"/>
                      <a:pt x="8585723" y="4496919"/>
                      <a:pt x="8579049" y="4504170"/>
                    </a:cubicBezTo>
                    <a:cubicBezTo>
                      <a:pt x="8572375" y="4511421"/>
                      <a:pt x="8562971" y="4515549"/>
                      <a:pt x="8553116" y="4515555"/>
                    </a:cubicBezTo>
                    <a:lnTo>
                      <a:pt x="8499282" y="4515555"/>
                    </a:lnTo>
                    <a:cubicBezTo>
                      <a:pt x="8430300" y="4515564"/>
                      <a:pt x="8371423" y="4465699"/>
                      <a:pt x="8360076" y="4397657"/>
                    </a:cubicBezTo>
                    <a:lnTo>
                      <a:pt x="8245705" y="3710658"/>
                    </a:lnTo>
                    <a:cubicBezTo>
                      <a:pt x="8244365" y="3702755"/>
                      <a:pt x="8233076" y="3702755"/>
                      <a:pt x="8231736" y="3710658"/>
                    </a:cubicBezTo>
                    <a:lnTo>
                      <a:pt x="8117295" y="4397657"/>
                    </a:lnTo>
                    <a:cubicBezTo>
                      <a:pt x="8105943" y="4465725"/>
                      <a:pt x="8047026" y="4515598"/>
                      <a:pt x="7978018" y="4515555"/>
                    </a:cubicBezTo>
                    <a:lnTo>
                      <a:pt x="7924184" y="4515555"/>
                    </a:lnTo>
                    <a:cubicBezTo>
                      <a:pt x="7914329" y="4515549"/>
                      <a:pt x="7904925" y="4511421"/>
                      <a:pt x="7898251" y="4504170"/>
                    </a:cubicBezTo>
                    <a:cubicBezTo>
                      <a:pt x="7891577" y="4496919"/>
                      <a:pt x="7888239" y="4487207"/>
                      <a:pt x="7889047" y="4477385"/>
                    </a:cubicBezTo>
                    <a:lnTo>
                      <a:pt x="7956428" y="3668889"/>
                    </a:lnTo>
                    <a:lnTo>
                      <a:pt x="8019434" y="3227776"/>
                    </a:lnTo>
                    <a:close/>
                    <a:moveTo>
                      <a:pt x="9508650" y="2257778"/>
                    </a:moveTo>
                    <a:cubicBezTo>
                      <a:pt x="9452512" y="2257778"/>
                      <a:pt x="9398674" y="2280078"/>
                      <a:pt x="9358979" y="2319773"/>
                    </a:cubicBezTo>
                    <a:cubicBezTo>
                      <a:pt x="9319283" y="2359469"/>
                      <a:pt x="9296983" y="2413307"/>
                      <a:pt x="9296983" y="2469444"/>
                    </a:cubicBezTo>
                    <a:lnTo>
                      <a:pt x="9296983" y="2540000"/>
                    </a:lnTo>
                    <a:cubicBezTo>
                      <a:pt x="9297504" y="2656531"/>
                      <a:pt x="9392118" y="2750722"/>
                      <a:pt x="9508650" y="2750722"/>
                    </a:cubicBezTo>
                    <a:cubicBezTo>
                      <a:pt x="9625182" y="2750722"/>
                      <a:pt x="9719796" y="2656531"/>
                      <a:pt x="9720317" y="2540000"/>
                    </a:cubicBezTo>
                    <a:lnTo>
                      <a:pt x="9720317" y="2469444"/>
                    </a:lnTo>
                    <a:cubicBezTo>
                      <a:pt x="9720317" y="2413307"/>
                      <a:pt x="9698017" y="2359469"/>
                      <a:pt x="9658321" y="2319773"/>
                    </a:cubicBezTo>
                    <a:cubicBezTo>
                      <a:pt x="9618626" y="2280078"/>
                      <a:pt x="9564788" y="2257778"/>
                      <a:pt x="9508650" y="2257778"/>
                    </a:cubicBezTo>
                    <a:close/>
                    <a:moveTo>
                      <a:pt x="9289434" y="3227776"/>
                    </a:moveTo>
                    <a:cubicBezTo>
                      <a:pt x="9290633" y="3219662"/>
                      <a:pt x="9279204" y="3216487"/>
                      <a:pt x="9276029" y="3224036"/>
                    </a:cubicBezTo>
                    <a:lnTo>
                      <a:pt x="9122005" y="3583375"/>
                    </a:lnTo>
                    <a:cubicBezTo>
                      <a:pt x="9099749" y="3635296"/>
                      <a:pt x="9048673" y="3668939"/>
                      <a:pt x="8992183" y="3668889"/>
                    </a:cubicBezTo>
                    <a:lnTo>
                      <a:pt x="8927131" y="3668889"/>
                    </a:lnTo>
                    <a:cubicBezTo>
                      <a:pt x="8915267" y="3668899"/>
                      <a:pt x="8904192" y="3662945"/>
                      <a:pt x="8897656" y="3653043"/>
                    </a:cubicBezTo>
                    <a:cubicBezTo>
                      <a:pt x="8891121" y="3643140"/>
                      <a:pt x="8890001" y="3630616"/>
                      <a:pt x="8894676" y="3619712"/>
                    </a:cubicBezTo>
                    <a:lnTo>
                      <a:pt x="9085317" y="3175000"/>
                    </a:lnTo>
                    <a:lnTo>
                      <a:pt x="9155449" y="2999599"/>
                    </a:lnTo>
                    <a:cubicBezTo>
                      <a:pt x="9198319" y="2892461"/>
                      <a:pt x="9302095" y="2822215"/>
                      <a:pt x="9417492" y="2822222"/>
                    </a:cubicBezTo>
                    <a:lnTo>
                      <a:pt x="9599808" y="2822222"/>
                    </a:lnTo>
                    <a:cubicBezTo>
                      <a:pt x="9715205" y="2822215"/>
                      <a:pt x="9818981" y="2892461"/>
                      <a:pt x="9861851" y="2999599"/>
                    </a:cubicBezTo>
                    <a:lnTo>
                      <a:pt x="9931983" y="3175000"/>
                    </a:lnTo>
                    <a:lnTo>
                      <a:pt x="10122554" y="3619712"/>
                    </a:lnTo>
                    <a:cubicBezTo>
                      <a:pt x="10127229" y="3630616"/>
                      <a:pt x="10126108" y="3643140"/>
                      <a:pt x="10119573" y="3653043"/>
                    </a:cubicBezTo>
                    <a:cubicBezTo>
                      <a:pt x="10113038" y="3662945"/>
                      <a:pt x="10101963" y="3668899"/>
                      <a:pt x="10090098" y="3668889"/>
                    </a:cubicBezTo>
                    <a:lnTo>
                      <a:pt x="10025046" y="3668889"/>
                    </a:lnTo>
                    <a:cubicBezTo>
                      <a:pt x="9968608" y="3668883"/>
                      <a:pt x="9917602" y="3635249"/>
                      <a:pt x="9895365" y="3583375"/>
                    </a:cubicBezTo>
                    <a:lnTo>
                      <a:pt x="9741342" y="3224036"/>
                    </a:lnTo>
                    <a:cubicBezTo>
                      <a:pt x="9738096" y="3216487"/>
                      <a:pt x="9726737" y="3219662"/>
                      <a:pt x="9727866" y="3227776"/>
                    </a:cubicBezTo>
                    <a:lnTo>
                      <a:pt x="9790872" y="3668889"/>
                    </a:lnTo>
                    <a:lnTo>
                      <a:pt x="9858253" y="4477385"/>
                    </a:lnTo>
                    <a:cubicBezTo>
                      <a:pt x="9859061" y="4487207"/>
                      <a:pt x="9855723" y="4496919"/>
                      <a:pt x="9849049" y="4504170"/>
                    </a:cubicBezTo>
                    <a:cubicBezTo>
                      <a:pt x="9842375" y="4511421"/>
                      <a:pt x="9832971" y="4515549"/>
                      <a:pt x="9823116" y="4515555"/>
                    </a:cubicBezTo>
                    <a:lnTo>
                      <a:pt x="9769282" y="4515555"/>
                    </a:lnTo>
                    <a:cubicBezTo>
                      <a:pt x="9700300" y="4515564"/>
                      <a:pt x="9641423" y="4465699"/>
                      <a:pt x="9630076" y="4397657"/>
                    </a:cubicBezTo>
                    <a:lnTo>
                      <a:pt x="9515705" y="3710658"/>
                    </a:lnTo>
                    <a:cubicBezTo>
                      <a:pt x="9514365" y="3702755"/>
                      <a:pt x="9503076" y="3702755"/>
                      <a:pt x="9501736" y="3710658"/>
                    </a:cubicBezTo>
                    <a:lnTo>
                      <a:pt x="9387295" y="4397657"/>
                    </a:lnTo>
                    <a:cubicBezTo>
                      <a:pt x="9375943" y="4465725"/>
                      <a:pt x="9317026" y="4515598"/>
                      <a:pt x="9248018" y="4515555"/>
                    </a:cubicBezTo>
                    <a:lnTo>
                      <a:pt x="9194184" y="4515555"/>
                    </a:lnTo>
                    <a:cubicBezTo>
                      <a:pt x="9184329" y="4515549"/>
                      <a:pt x="9174925" y="4511421"/>
                      <a:pt x="9168251" y="4504170"/>
                    </a:cubicBezTo>
                    <a:cubicBezTo>
                      <a:pt x="9161577" y="4496919"/>
                      <a:pt x="9158239" y="4487207"/>
                      <a:pt x="9159047" y="4477385"/>
                    </a:cubicBezTo>
                    <a:lnTo>
                      <a:pt x="9226428" y="3668889"/>
                    </a:lnTo>
                    <a:lnTo>
                      <a:pt x="9289434" y="3227776"/>
                    </a:lnTo>
                    <a:close/>
                    <a:moveTo>
                      <a:pt x="10778650" y="2257778"/>
                    </a:moveTo>
                    <a:cubicBezTo>
                      <a:pt x="10722512" y="2257778"/>
                      <a:pt x="10668674" y="2280078"/>
                      <a:pt x="10628979" y="2319773"/>
                    </a:cubicBezTo>
                    <a:cubicBezTo>
                      <a:pt x="10589283" y="2359469"/>
                      <a:pt x="10566983" y="2413307"/>
                      <a:pt x="10566983" y="2469444"/>
                    </a:cubicBezTo>
                    <a:lnTo>
                      <a:pt x="10566983" y="2540000"/>
                    </a:lnTo>
                    <a:cubicBezTo>
                      <a:pt x="10567504" y="2656531"/>
                      <a:pt x="10662118" y="2750722"/>
                      <a:pt x="10778650" y="2750722"/>
                    </a:cubicBezTo>
                    <a:cubicBezTo>
                      <a:pt x="10895182" y="2750722"/>
                      <a:pt x="10989796" y="2656531"/>
                      <a:pt x="10990317" y="2540000"/>
                    </a:cubicBezTo>
                    <a:lnTo>
                      <a:pt x="10990317" y="2469444"/>
                    </a:lnTo>
                    <a:cubicBezTo>
                      <a:pt x="10990317" y="2413307"/>
                      <a:pt x="10968017" y="2359469"/>
                      <a:pt x="10928321" y="2319773"/>
                    </a:cubicBezTo>
                    <a:cubicBezTo>
                      <a:pt x="10888626" y="2280078"/>
                      <a:pt x="10834788" y="2257778"/>
                      <a:pt x="10778650" y="2257778"/>
                    </a:cubicBezTo>
                    <a:close/>
                    <a:moveTo>
                      <a:pt x="10559434" y="3227776"/>
                    </a:moveTo>
                    <a:cubicBezTo>
                      <a:pt x="10560633" y="3219662"/>
                      <a:pt x="10549204" y="3216487"/>
                      <a:pt x="10546029" y="3224036"/>
                    </a:cubicBezTo>
                    <a:lnTo>
                      <a:pt x="10392005" y="3583375"/>
                    </a:lnTo>
                    <a:cubicBezTo>
                      <a:pt x="10369749" y="3635296"/>
                      <a:pt x="10318673" y="3668939"/>
                      <a:pt x="10262183" y="3668889"/>
                    </a:cubicBezTo>
                    <a:lnTo>
                      <a:pt x="10197131" y="3668889"/>
                    </a:lnTo>
                    <a:cubicBezTo>
                      <a:pt x="10185267" y="3668899"/>
                      <a:pt x="10174192" y="3662945"/>
                      <a:pt x="10167656" y="3653043"/>
                    </a:cubicBezTo>
                    <a:cubicBezTo>
                      <a:pt x="10161121" y="3643140"/>
                      <a:pt x="10160001" y="3630616"/>
                      <a:pt x="10164676" y="3619712"/>
                    </a:cubicBezTo>
                    <a:lnTo>
                      <a:pt x="10355317" y="3175000"/>
                    </a:lnTo>
                    <a:lnTo>
                      <a:pt x="10425449" y="2999599"/>
                    </a:lnTo>
                    <a:cubicBezTo>
                      <a:pt x="10468319" y="2892461"/>
                      <a:pt x="10572095" y="2822215"/>
                      <a:pt x="10687492" y="2822222"/>
                    </a:cubicBezTo>
                    <a:lnTo>
                      <a:pt x="10869808" y="2822222"/>
                    </a:lnTo>
                    <a:cubicBezTo>
                      <a:pt x="10985205" y="2822215"/>
                      <a:pt x="11088981" y="2892461"/>
                      <a:pt x="11131851" y="2999599"/>
                    </a:cubicBezTo>
                    <a:lnTo>
                      <a:pt x="11201983" y="3175000"/>
                    </a:lnTo>
                    <a:lnTo>
                      <a:pt x="11392554" y="3619712"/>
                    </a:lnTo>
                    <a:cubicBezTo>
                      <a:pt x="11397229" y="3630616"/>
                      <a:pt x="11396108" y="3643140"/>
                      <a:pt x="11389573" y="3653043"/>
                    </a:cubicBezTo>
                    <a:cubicBezTo>
                      <a:pt x="11383038" y="3662945"/>
                      <a:pt x="11371963" y="3668899"/>
                      <a:pt x="11360098" y="3668889"/>
                    </a:cubicBezTo>
                    <a:lnTo>
                      <a:pt x="11295046" y="3668889"/>
                    </a:lnTo>
                    <a:cubicBezTo>
                      <a:pt x="11238608" y="3668883"/>
                      <a:pt x="11187602" y="3635249"/>
                      <a:pt x="11165365" y="3583375"/>
                    </a:cubicBezTo>
                    <a:lnTo>
                      <a:pt x="11011342" y="3224036"/>
                    </a:lnTo>
                    <a:cubicBezTo>
                      <a:pt x="11008096" y="3216487"/>
                      <a:pt x="10996737" y="3219662"/>
                      <a:pt x="10997866" y="3227776"/>
                    </a:cubicBezTo>
                    <a:lnTo>
                      <a:pt x="11060872" y="3668889"/>
                    </a:lnTo>
                    <a:lnTo>
                      <a:pt x="11128253" y="4477385"/>
                    </a:lnTo>
                    <a:cubicBezTo>
                      <a:pt x="11129061" y="4487207"/>
                      <a:pt x="11125723" y="4496919"/>
                      <a:pt x="11119049" y="4504170"/>
                    </a:cubicBezTo>
                    <a:cubicBezTo>
                      <a:pt x="11112375" y="4511421"/>
                      <a:pt x="11102971" y="4515549"/>
                      <a:pt x="11093116" y="4515555"/>
                    </a:cubicBezTo>
                    <a:lnTo>
                      <a:pt x="11039282" y="4515555"/>
                    </a:lnTo>
                    <a:cubicBezTo>
                      <a:pt x="10970300" y="4515564"/>
                      <a:pt x="10911423" y="4465699"/>
                      <a:pt x="10900076" y="4397657"/>
                    </a:cubicBezTo>
                    <a:lnTo>
                      <a:pt x="10785705" y="3710658"/>
                    </a:lnTo>
                    <a:cubicBezTo>
                      <a:pt x="10784365" y="3702755"/>
                      <a:pt x="10773076" y="3702755"/>
                      <a:pt x="10771736" y="3710658"/>
                    </a:cubicBezTo>
                    <a:lnTo>
                      <a:pt x="10657295" y="4397657"/>
                    </a:lnTo>
                    <a:cubicBezTo>
                      <a:pt x="10645943" y="4465725"/>
                      <a:pt x="10587026" y="4515598"/>
                      <a:pt x="10518018" y="4515555"/>
                    </a:cubicBezTo>
                    <a:lnTo>
                      <a:pt x="10464184" y="4515555"/>
                    </a:lnTo>
                    <a:cubicBezTo>
                      <a:pt x="10454329" y="4515549"/>
                      <a:pt x="10444925" y="4511421"/>
                      <a:pt x="10438251" y="4504170"/>
                    </a:cubicBezTo>
                    <a:cubicBezTo>
                      <a:pt x="10431577" y="4496919"/>
                      <a:pt x="10428239" y="4487207"/>
                      <a:pt x="10429047" y="4477385"/>
                    </a:cubicBezTo>
                    <a:lnTo>
                      <a:pt x="10496428" y="3668889"/>
                    </a:lnTo>
                    <a:lnTo>
                      <a:pt x="10559434" y="3227776"/>
                    </a:lnTo>
                    <a:close/>
                    <a:moveTo>
                      <a:pt x="12048650" y="2257778"/>
                    </a:moveTo>
                    <a:cubicBezTo>
                      <a:pt x="11992512" y="2257778"/>
                      <a:pt x="11938674" y="2280078"/>
                      <a:pt x="11898979" y="2319773"/>
                    </a:cubicBezTo>
                    <a:cubicBezTo>
                      <a:pt x="11859283" y="2359469"/>
                      <a:pt x="11836983" y="2413307"/>
                      <a:pt x="11836983" y="2469444"/>
                    </a:cubicBezTo>
                    <a:lnTo>
                      <a:pt x="11836983" y="2540000"/>
                    </a:lnTo>
                    <a:cubicBezTo>
                      <a:pt x="11837504" y="2656531"/>
                      <a:pt x="11932118" y="2750722"/>
                      <a:pt x="12048650" y="2750722"/>
                    </a:cubicBezTo>
                    <a:cubicBezTo>
                      <a:pt x="12165182" y="2750722"/>
                      <a:pt x="12259796" y="2656531"/>
                      <a:pt x="12260317" y="2540000"/>
                    </a:cubicBezTo>
                    <a:lnTo>
                      <a:pt x="12260317" y="2469444"/>
                    </a:lnTo>
                    <a:cubicBezTo>
                      <a:pt x="12260317" y="2413307"/>
                      <a:pt x="12238017" y="2359469"/>
                      <a:pt x="12198321" y="2319773"/>
                    </a:cubicBezTo>
                    <a:cubicBezTo>
                      <a:pt x="12158626" y="2280078"/>
                      <a:pt x="12104788" y="2257778"/>
                      <a:pt x="12048650" y="2257778"/>
                    </a:cubicBezTo>
                    <a:close/>
                    <a:moveTo>
                      <a:pt x="11829434" y="3227776"/>
                    </a:moveTo>
                    <a:cubicBezTo>
                      <a:pt x="11830633" y="3219662"/>
                      <a:pt x="11819204" y="3216487"/>
                      <a:pt x="11816029" y="3224036"/>
                    </a:cubicBezTo>
                    <a:lnTo>
                      <a:pt x="11662005" y="3583375"/>
                    </a:lnTo>
                    <a:cubicBezTo>
                      <a:pt x="11639749" y="3635296"/>
                      <a:pt x="11588673" y="3668939"/>
                      <a:pt x="11532183" y="3668889"/>
                    </a:cubicBezTo>
                    <a:lnTo>
                      <a:pt x="11467131" y="3668889"/>
                    </a:lnTo>
                    <a:cubicBezTo>
                      <a:pt x="11455267" y="3668899"/>
                      <a:pt x="11444192" y="3662945"/>
                      <a:pt x="11437656" y="3653043"/>
                    </a:cubicBezTo>
                    <a:cubicBezTo>
                      <a:pt x="11431121" y="3643140"/>
                      <a:pt x="11430001" y="3630616"/>
                      <a:pt x="11434676" y="3619712"/>
                    </a:cubicBezTo>
                    <a:lnTo>
                      <a:pt x="11625317" y="3175000"/>
                    </a:lnTo>
                    <a:lnTo>
                      <a:pt x="11695449" y="2999599"/>
                    </a:lnTo>
                    <a:cubicBezTo>
                      <a:pt x="11738319" y="2892461"/>
                      <a:pt x="11842095" y="2822215"/>
                      <a:pt x="11957492" y="2822222"/>
                    </a:cubicBezTo>
                    <a:lnTo>
                      <a:pt x="12139808" y="2822222"/>
                    </a:lnTo>
                    <a:cubicBezTo>
                      <a:pt x="12255205" y="2822215"/>
                      <a:pt x="12358981" y="2892461"/>
                      <a:pt x="12401851" y="2999599"/>
                    </a:cubicBezTo>
                    <a:lnTo>
                      <a:pt x="12471983" y="3175000"/>
                    </a:lnTo>
                    <a:lnTo>
                      <a:pt x="12662554" y="3619712"/>
                    </a:lnTo>
                    <a:cubicBezTo>
                      <a:pt x="12667229" y="3630616"/>
                      <a:pt x="12666108" y="3643140"/>
                      <a:pt x="12659573" y="3653043"/>
                    </a:cubicBezTo>
                    <a:cubicBezTo>
                      <a:pt x="12653038" y="3662945"/>
                      <a:pt x="12641963" y="3668899"/>
                      <a:pt x="12630098" y="3668889"/>
                    </a:cubicBezTo>
                    <a:lnTo>
                      <a:pt x="12565046" y="3668889"/>
                    </a:lnTo>
                    <a:cubicBezTo>
                      <a:pt x="12508608" y="3668883"/>
                      <a:pt x="12457602" y="3635249"/>
                      <a:pt x="12435365" y="3583375"/>
                    </a:cubicBezTo>
                    <a:lnTo>
                      <a:pt x="12281342" y="3224036"/>
                    </a:lnTo>
                    <a:cubicBezTo>
                      <a:pt x="12278096" y="3216487"/>
                      <a:pt x="12266737" y="3219662"/>
                      <a:pt x="12267866" y="3227776"/>
                    </a:cubicBezTo>
                    <a:lnTo>
                      <a:pt x="12330872" y="3668889"/>
                    </a:lnTo>
                    <a:lnTo>
                      <a:pt x="12398253" y="4477385"/>
                    </a:lnTo>
                    <a:cubicBezTo>
                      <a:pt x="12399061" y="4487207"/>
                      <a:pt x="12395723" y="4496919"/>
                      <a:pt x="12389049" y="4504170"/>
                    </a:cubicBezTo>
                    <a:cubicBezTo>
                      <a:pt x="12382375" y="4511421"/>
                      <a:pt x="12372971" y="4515549"/>
                      <a:pt x="12363116" y="4515555"/>
                    </a:cubicBezTo>
                    <a:lnTo>
                      <a:pt x="12309282" y="4515555"/>
                    </a:lnTo>
                    <a:cubicBezTo>
                      <a:pt x="12240300" y="4515564"/>
                      <a:pt x="12181423" y="4465699"/>
                      <a:pt x="12170076" y="4397657"/>
                    </a:cubicBezTo>
                    <a:lnTo>
                      <a:pt x="12055705" y="3710658"/>
                    </a:lnTo>
                    <a:cubicBezTo>
                      <a:pt x="12054365" y="3702755"/>
                      <a:pt x="12043076" y="3702755"/>
                      <a:pt x="12041736" y="3710658"/>
                    </a:cubicBezTo>
                    <a:lnTo>
                      <a:pt x="11927295" y="4397657"/>
                    </a:lnTo>
                    <a:cubicBezTo>
                      <a:pt x="11915943" y="4465725"/>
                      <a:pt x="11857026" y="4515598"/>
                      <a:pt x="11788018" y="4515555"/>
                    </a:cubicBezTo>
                    <a:lnTo>
                      <a:pt x="11734184" y="4515555"/>
                    </a:lnTo>
                    <a:cubicBezTo>
                      <a:pt x="11724329" y="4515549"/>
                      <a:pt x="11714925" y="4511421"/>
                      <a:pt x="11708251" y="4504170"/>
                    </a:cubicBezTo>
                    <a:cubicBezTo>
                      <a:pt x="11701577" y="4496919"/>
                      <a:pt x="11698239" y="4487207"/>
                      <a:pt x="11699047" y="4477385"/>
                    </a:cubicBezTo>
                    <a:lnTo>
                      <a:pt x="11766428" y="3668889"/>
                    </a:lnTo>
                    <a:lnTo>
                      <a:pt x="11829434" y="3227776"/>
                    </a:lnTo>
                    <a:close/>
                    <a:moveTo>
                      <a:pt x="618650" y="4515555"/>
                    </a:moveTo>
                    <a:cubicBezTo>
                      <a:pt x="562512" y="4515555"/>
                      <a:pt x="508674" y="4537856"/>
                      <a:pt x="468979" y="4577551"/>
                    </a:cubicBezTo>
                    <a:cubicBezTo>
                      <a:pt x="429284" y="4617246"/>
                      <a:pt x="406983" y="4671085"/>
                      <a:pt x="406983" y="4727222"/>
                    </a:cubicBezTo>
                    <a:lnTo>
                      <a:pt x="406983" y="4797778"/>
                    </a:lnTo>
                    <a:cubicBezTo>
                      <a:pt x="407504" y="4914309"/>
                      <a:pt x="502118" y="5008500"/>
                      <a:pt x="618650" y="5008500"/>
                    </a:cubicBezTo>
                    <a:cubicBezTo>
                      <a:pt x="735182" y="5008500"/>
                      <a:pt x="829795" y="4914309"/>
                      <a:pt x="830317" y="4797778"/>
                    </a:cubicBezTo>
                    <a:lnTo>
                      <a:pt x="830317" y="4727222"/>
                    </a:lnTo>
                    <a:cubicBezTo>
                      <a:pt x="830317" y="4671085"/>
                      <a:pt x="808016" y="4617246"/>
                      <a:pt x="768321" y="4577551"/>
                    </a:cubicBezTo>
                    <a:cubicBezTo>
                      <a:pt x="728626" y="4537856"/>
                      <a:pt x="674788" y="4515555"/>
                      <a:pt x="618650" y="4515555"/>
                    </a:cubicBezTo>
                    <a:close/>
                    <a:moveTo>
                      <a:pt x="399434" y="5485553"/>
                    </a:moveTo>
                    <a:cubicBezTo>
                      <a:pt x="400633" y="5477439"/>
                      <a:pt x="389203" y="5474264"/>
                      <a:pt x="386028" y="5481814"/>
                    </a:cubicBezTo>
                    <a:lnTo>
                      <a:pt x="232006" y="5841153"/>
                    </a:lnTo>
                    <a:cubicBezTo>
                      <a:pt x="209749" y="5893073"/>
                      <a:pt x="158673" y="5926717"/>
                      <a:pt x="102183" y="5926667"/>
                    </a:cubicBezTo>
                    <a:lnTo>
                      <a:pt x="37131" y="5926667"/>
                    </a:lnTo>
                    <a:cubicBezTo>
                      <a:pt x="25267" y="5926677"/>
                      <a:pt x="14191" y="5920723"/>
                      <a:pt x="7656" y="5910821"/>
                    </a:cubicBezTo>
                    <a:cubicBezTo>
                      <a:pt x="1121" y="5900918"/>
                      <a:pt x="1" y="5888394"/>
                      <a:pt x="4676" y="5877489"/>
                    </a:cubicBezTo>
                    <a:lnTo>
                      <a:pt x="195317" y="5432778"/>
                    </a:lnTo>
                    <a:lnTo>
                      <a:pt x="265449" y="5257377"/>
                    </a:lnTo>
                    <a:cubicBezTo>
                      <a:pt x="308319" y="5150239"/>
                      <a:pt x="412095" y="5079992"/>
                      <a:pt x="527492" y="5080000"/>
                    </a:cubicBezTo>
                    <a:lnTo>
                      <a:pt x="709808" y="5080000"/>
                    </a:lnTo>
                    <a:cubicBezTo>
                      <a:pt x="825205" y="5079992"/>
                      <a:pt x="928981" y="5150239"/>
                      <a:pt x="971851" y="5257377"/>
                    </a:cubicBezTo>
                    <a:lnTo>
                      <a:pt x="1041983" y="5432778"/>
                    </a:lnTo>
                    <a:lnTo>
                      <a:pt x="1232554" y="5877489"/>
                    </a:lnTo>
                    <a:cubicBezTo>
                      <a:pt x="1237229" y="5888394"/>
                      <a:pt x="1236109" y="5900918"/>
                      <a:pt x="1229573" y="5910821"/>
                    </a:cubicBezTo>
                    <a:cubicBezTo>
                      <a:pt x="1223038" y="5920723"/>
                      <a:pt x="1211963" y="5926677"/>
                      <a:pt x="1200098" y="5926667"/>
                    </a:cubicBezTo>
                    <a:lnTo>
                      <a:pt x="1135046" y="5926667"/>
                    </a:lnTo>
                    <a:cubicBezTo>
                      <a:pt x="1078608" y="5926660"/>
                      <a:pt x="1027602" y="5893026"/>
                      <a:pt x="1005365" y="5841153"/>
                    </a:cubicBezTo>
                    <a:lnTo>
                      <a:pt x="851342" y="5481814"/>
                    </a:lnTo>
                    <a:cubicBezTo>
                      <a:pt x="848097" y="5474264"/>
                      <a:pt x="836737" y="5477439"/>
                      <a:pt x="837866" y="5485553"/>
                    </a:cubicBezTo>
                    <a:lnTo>
                      <a:pt x="900872" y="5926667"/>
                    </a:lnTo>
                    <a:lnTo>
                      <a:pt x="968253" y="6735163"/>
                    </a:lnTo>
                    <a:cubicBezTo>
                      <a:pt x="969061" y="6744984"/>
                      <a:pt x="965724" y="6754697"/>
                      <a:pt x="959049" y="6761948"/>
                    </a:cubicBezTo>
                    <a:cubicBezTo>
                      <a:pt x="952375" y="6769198"/>
                      <a:pt x="942971" y="6773327"/>
                      <a:pt x="933116" y="6773333"/>
                    </a:cubicBezTo>
                    <a:lnTo>
                      <a:pt x="879282" y="6773333"/>
                    </a:lnTo>
                    <a:cubicBezTo>
                      <a:pt x="810301" y="6773342"/>
                      <a:pt x="751424" y="6723476"/>
                      <a:pt x="740076" y="6655435"/>
                    </a:cubicBezTo>
                    <a:lnTo>
                      <a:pt x="625706" y="5968436"/>
                    </a:lnTo>
                    <a:cubicBezTo>
                      <a:pt x="624365" y="5960533"/>
                      <a:pt x="613076" y="5960533"/>
                      <a:pt x="611736" y="5968436"/>
                    </a:cubicBezTo>
                    <a:lnTo>
                      <a:pt x="497294" y="6655435"/>
                    </a:lnTo>
                    <a:cubicBezTo>
                      <a:pt x="485942" y="6723503"/>
                      <a:pt x="427026" y="6773376"/>
                      <a:pt x="358018" y="6773333"/>
                    </a:cubicBezTo>
                    <a:lnTo>
                      <a:pt x="304184" y="6773333"/>
                    </a:lnTo>
                    <a:cubicBezTo>
                      <a:pt x="294329" y="6773327"/>
                      <a:pt x="284925" y="6769198"/>
                      <a:pt x="278251" y="6761948"/>
                    </a:cubicBezTo>
                    <a:cubicBezTo>
                      <a:pt x="271576" y="6754697"/>
                      <a:pt x="268239" y="6744984"/>
                      <a:pt x="269047" y="6735163"/>
                    </a:cubicBezTo>
                    <a:lnTo>
                      <a:pt x="336428" y="5926667"/>
                    </a:lnTo>
                    <a:lnTo>
                      <a:pt x="399434" y="5485553"/>
                    </a:lnTo>
                    <a:close/>
                    <a:moveTo>
                      <a:pt x="1888650" y="4515555"/>
                    </a:moveTo>
                    <a:cubicBezTo>
                      <a:pt x="1832513" y="4515555"/>
                      <a:pt x="1778674" y="4537856"/>
                      <a:pt x="1738979" y="4577551"/>
                    </a:cubicBezTo>
                    <a:cubicBezTo>
                      <a:pt x="1699284" y="4617246"/>
                      <a:pt x="1676983" y="4671085"/>
                      <a:pt x="1676983" y="4727222"/>
                    </a:cubicBezTo>
                    <a:lnTo>
                      <a:pt x="1676983" y="4797778"/>
                    </a:lnTo>
                    <a:cubicBezTo>
                      <a:pt x="1677504" y="4914309"/>
                      <a:pt x="1772118" y="5008500"/>
                      <a:pt x="1888650" y="5008500"/>
                    </a:cubicBezTo>
                    <a:cubicBezTo>
                      <a:pt x="2005182" y="5008500"/>
                      <a:pt x="2099796" y="4914309"/>
                      <a:pt x="2100317" y="4797778"/>
                    </a:cubicBezTo>
                    <a:lnTo>
                      <a:pt x="2100317" y="4727222"/>
                    </a:lnTo>
                    <a:cubicBezTo>
                      <a:pt x="2100317" y="4671085"/>
                      <a:pt x="2078016" y="4617246"/>
                      <a:pt x="2038321" y="4577551"/>
                    </a:cubicBezTo>
                    <a:cubicBezTo>
                      <a:pt x="1998626" y="4537856"/>
                      <a:pt x="1944787" y="4515555"/>
                      <a:pt x="1888650" y="4515555"/>
                    </a:cubicBezTo>
                    <a:close/>
                    <a:moveTo>
                      <a:pt x="1669434" y="5485553"/>
                    </a:moveTo>
                    <a:cubicBezTo>
                      <a:pt x="1670633" y="5477439"/>
                      <a:pt x="1659203" y="5474264"/>
                      <a:pt x="1656028" y="5481814"/>
                    </a:cubicBezTo>
                    <a:lnTo>
                      <a:pt x="1502006" y="5841153"/>
                    </a:lnTo>
                    <a:cubicBezTo>
                      <a:pt x="1479749" y="5893073"/>
                      <a:pt x="1428673" y="5926717"/>
                      <a:pt x="1372183" y="5926667"/>
                    </a:cubicBezTo>
                    <a:lnTo>
                      <a:pt x="1307131" y="5926667"/>
                    </a:lnTo>
                    <a:cubicBezTo>
                      <a:pt x="1295267" y="5926677"/>
                      <a:pt x="1284191" y="5920723"/>
                      <a:pt x="1277656" y="5910821"/>
                    </a:cubicBezTo>
                    <a:cubicBezTo>
                      <a:pt x="1271121" y="5900918"/>
                      <a:pt x="1270001" y="5888394"/>
                      <a:pt x="1274676" y="5877489"/>
                    </a:cubicBezTo>
                    <a:lnTo>
                      <a:pt x="1465317" y="5432778"/>
                    </a:lnTo>
                    <a:lnTo>
                      <a:pt x="1535449" y="5257377"/>
                    </a:lnTo>
                    <a:cubicBezTo>
                      <a:pt x="1578319" y="5150239"/>
                      <a:pt x="1682095" y="5079992"/>
                      <a:pt x="1797492" y="5080000"/>
                    </a:cubicBezTo>
                    <a:lnTo>
                      <a:pt x="1979808" y="5080000"/>
                    </a:lnTo>
                    <a:cubicBezTo>
                      <a:pt x="2095205" y="5079992"/>
                      <a:pt x="2198981" y="5150239"/>
                      <a:pt x="2241851" y="5257377"/>
                    </a:cubicBezTo>
                    <a:lnTo>
                      <a:pt x="2311983" y="5432778"/>
                    </a:lnTo>
                    <a:lnTo>
                      <a:pt x="2502554" y="5877489"/>
                    </a:lnTo>
                    <a:cubicBezTo>
                      <a:pt x="2507228" y="5888394"/>
                      <a:pt x="2506108" y="5900918"/>
                      <a:pt x="2499573" y="5910821"/>
                    </a:cubicBezTo>
                    <a:cubicBezTo>
                      <a:pt x="2493038" y="5920723"/>
                      <a:pt x="2481963" y="5926677"/>
                      <a:pt x="2470098" y="5926667"/>
                    </a:cubicBezTo>
                    <a:lnTo>
                      <a:pt x="2405046" y="5926667"/>
                    </a:lnTo>
                    <a:cubicBezTo>
                      <a:pt x="2348608" y="5926660"/>
                      <a:pt x="2297602" y="5893026"/>
                      <a:pt x="2275365" y="5841153"/>
                    </a:cubicBezTo>
                    <a:lnTo>
                      <a:pt x="2121342" y="5481814"/>
                    </a:lnTo>
                    <a:cubicBezTo>
                      <a:pt x="2118097" y="5474264"/>
                      <a:pt x="2106737" y="5477439"/>
                      <a:pt x="2107866" y="5485553"/>
                    </a:cubicBezTo>
                    <a:lnTo>
                      <a:pt x="2170872" y="5926667"/>
                    </a:lnTo>
                    <a:lnTo>
                      <a:pt x="2238253" y="6735163"/>
                    </a:lnTo>
                    <a:cubicBezTo>
                      <a:pt x="2239061" y="6744984"/>
                      <a:pt x="2235724" y="6754697"/>
                      <a:pt x="2229049" y="6761948"/>
                    </a:cubicBezTo>
                    <a:cubicBezTo>
                      <a:pt x="2222375" y="6769198"/>
                      <a:pt x="2212971" y="6773327"/>
                      <a:pt x="2203116" y="6773333"/>
                    </a:cubicBezTo>
                    <a:lnTo>
                      <a:pt x="2149282" y="6773333"/>
                    </a:lnTo>
                    <a:cubicBezTo>
                      <a:pt x="2080301" y="6773342"/>
                      <a:pt x="2021424" y="6723476"/>
                      <a:pt x="2010076" y="6655435"/>
                    </a:cubicBezTo>
                    <a:lnTo>
                      <a:pt x="1895706" y="5968436"/>
                    </a:lnTo>
                    <a:cubicBezTo>
                      <a:pt x="1894365" y="5960533"/>
                      <a:pt x="1883076" y="5960533"/>
                      <a:pt x="1881735" y="5968436"/>
                    </a:cubicBezTo>
                    <a:lnTo>
                      <a:pt x="1767294" y="6655435"/>
                    </a:lnTo>
                    <a:cubicBezTo>
                      <a:pt x="1755943" y="6723503"/>
                      <a:pt x="1697026" y="6773376"/>
                      <a:pt x="1628018" y="6773333"/>
                    </a:cubicBezTo>
                    <a:lnTo>
                      <a:pt x="1574184" y="6773333"/>
                    </a:lnTo>
                    <a:cubicBezTo>
                      <a:pt x="1564329" y="6773327"/>
                      <a:pt x="1554925" y="6769198"/>
                      <a:pt x="1548251" y="6761948"/>
                    </a:cubicBezTo>
                    <a:cubicBezTo>
                      <a:pt x="1541576" y="6754697"/>
                      <a:pt x="1538239" y="6744984"/>
                      <a:pt x="1539047" y="6735163"/>
                    </a:cubicBezTo>
                    <a:lnTo>
                      <a:pt x="1606428" y="5926667"/>
                    </a:lnTo>
                    <a:lnTo>
                      <a:pt x="1669434" y="5485553"/>
                    </a:lnTo>
                    <a:close/>
                    <a:moveTo>
                      <a:pt x="3158650" y="4515555"/>
                    </a:moveTo>
                    <a:cubicBezTo>
                      <a:pt x="3102513" y="4515555"/>
                      <a:pt x="3048674" y="4537856"/>
                      <a:pt x="3008979" y="4577551"/>
                    </a:cubicBezTo>
                    <a:cubicBezTo>
                      <a:pt x="2969284" y="4617246"/>
                      <a:pt x="2946983" y="4671085"/>
                      <a:pt x="2946983" y="4727222"/>
                    </a:cubicBezTo>
                    <a:lnTo>
                      <a:pt x="2946983" y="4797778"/>
                    </a:lnTo>
                    <a:cubicBezTo>
                      <a:pt x="2947504" y="4914309"/>
                      <a:pt x="3042118" y="5008500"/>
                      <a:pt x="3158650" y="5008500"/>
                    </a:cubicBezTo>
                    <a:cubicBezTo>
                      <a:pt x="3275182" y="5008500"/>
                      <a:pt x="3369795" y="4914309"/>
                      <a:pt x="3370317" y="4797778"/>
                    </a:cubicBezTo>
                    <a:lnTo>
                      <a:pt x="3370317" y="4727222"/>
                    </a:lnTo>
                    <a:cubicBezTo>
                      <a:pt x="3370317" y="4671085"/>
                      <a:pt x="3348016" y="4617246"/>
                      <a:pt x="3308321" y="4577551"/>
                    </a:cubicBezTo>
                    <a:cubicBezTo>
                      <a:pt x="3268626" y="4537856"/>
                      <a:pt x="3214787" y="4515555"/>
                      <a:pt x="3158650" y="4515555"/>
                    </a:cubicBezTo>
                    <a:close/>
                    <a:moveTo>
                      <a:pt x="2939434" y="5485553"/>
                    </a:moveTo>
                    <a:cubicBezTo>
                      <a:pt x="2940633" y="5477439"/>
                      <a:pt x="2929203" y="5474264"/>
                      <a:pt x="2926028" y="5481814"/>
                    </a:cubicBezTo>
                    <a:lnTo>
                      <a:pt x="2772006" y="5841153"/>
                    </a:lnTo>
                    <a:cubicBezTo>
                      <a:pt x="2749749" y="5893073"/>
                      <a:pt x="2698673" y="5926717"/>
                      <a:pt x="2642183" y="5926667"/>
                    </a:cubicBezTo>
                    <a:lnTo>
                      <a:pt x="2577131" y="5926667"/>
                    </a:lnTo>
                    <a:cubicBezTo>
                      <a:pt x="2565267" y="5926677"/>
                      <a:pt x="2554191" y="5920723"/>
                      <a:pt x="2547656" y="5910821"/>
                    </a:cubicBezTo>
                    <a:cubicBezTo>
                      <a:pt x="2541121" y="5900918"/>
                      <a:pt x="2540001" y="5888394"/>
                      <a:pt x="2544676" y="5877489"/>
                    </a:cubicBezTo>
                    <a:lnTo>
                      <a:pt x="2735317" y="5432778"/>
                    </a:lnTo>
                    <a:lnTo>
                      <a:pt x="2805449" y="5257377"/>
                    </a:lnTo>
                    <a:cubicBezTo>
                      <a:pt x="2848319" y="5150239"/>
                      <a:pt x="2952095" y="5079992"/>
                      <a:pt x="3067492" y="5080000"/>
                    </a:cubicBezTo>
                    <a:lnTo>
                      <a:pt x="3249808" y="5080000"/>
                    </a:lnTo>
                    <a:cubicBezTo>
                      <a:pt x="3365204" y="5079992"/>
                      <a:pt x="3468981" y="5150238"/>
                      <a:pt x="3511851" y="5257377"/>
                    </a:cubicBezTo>
                    <a:lnTo>
                      <a:pt x="3581983" y="5432778"/>
                    </a:lnTo>
                    <a:lnTo>
                      <a:pt x="3772554" y="5877489"/>
                    </a:lnTo>
                    <a:cubicBezTo>
                      <a:pt x="3777229" y="5888394"/>
                      <a:pt x="3776109" y="5900918"/>
                      <a:pt x="3769573" y="5910821"/>
                    </a:cubicBezTo>
                    <a:cubicBezTo>
                      <a:pt x="3763038" y="5920723"/>
                      <a:pt x="3751963" y="5926677"/>
                      <a:pt x="3740098" y="5926667"/>
                    </a:cubicBezTo>
                    <a:lnTo>
                      <a:pt x="3675046" y="5926667"/>
                    </a:lnTo>
                    <a:cubicBezTo>
                      <a:pt x="3618608" y="5926660"/>
                      <a:pt x="3567602" y="5893026"/>
                      <a:pt x="3545365" y="5841153"/>
                    </a:cubicBezTo>
                    <a:lnTo>
                      <a:pt x="3391342" y="5481814"/>
                    </a:lnTo>
                    <a:cubicBezTo>
                      <a:pt x="3388097" y="5474264"/>
                      <a:pt x="3376737" y="5477439"/>
                      <a:pt x="3377866" y="5485553"/>
                    </a:cubicBezTo>
                    <a:lnTo>
                      <a:pt x="3440872" y="5926667"/>
                    </a:lnTo>
                    <a:lnTo>
                      <a:pt x="3508253" y="6735163"/>
                    </a:lnTo>
                    <a:cubicBezTo>
                      <a:pt x="3509061" y="6744984"/>
                      <a:pt x="3505723" y="6754697"/>
                      <a:pt x="3499049" y="6761948"/>
                    </a:cubicBezTo>
                    <a:cubicBezTo>
                      <a:pt x="3492375" y="6769198"/>
                      <a:pt x="3482971" y="6773327"/>
                      <a:pt x="3473116" y="6773333"/>
                    </a:cubicBezTo>
                    <a:lnTo>
                      <a:pt x="3419282" y="6773333"/>
                    </a:lnTo>
                    <a:cubicBezTo>
                      <a:pt x="3350301" y="6773342"/>
                      <a:pt x="3291424" y="6723476"/>
                      <a:pt x="3280076" y="6655435"/>
                    </a:cubicBezTo>
                    <a:lnTo>
                      <a:pt x="3165706" y="5968436"/>
                    </a:lnTo>
                    <a:cubicBezTo>
                      <a:pt x="3164365" y="5960533"/>
                      <a:pt x="3153076" y="5960533"/>
                      <a:pt x="3151735" y="5968436"/>
                    </a:cubicBezTo>
                    <a:lnTo>
                      <a:pt x="3037294" y="6655435"/>
                    </a:lnTo>
                    <a:cubicBezTo>
                      <a:pt x="3025943" y="6723503"/>
                      <a:pt x="2967026" y="6773376"/>
                      <a:pt x="2898018" y="6773333"/>
                    </a:cubicBezTo>
                    <a:lnTo>
                      <a:pt x="2844184" y="6773333"/>
                    </a:lnTo>
                    <a:cubicBezTo>
                      <a:pt x="2834329" y="6773327"/>
                      <a:pt x="2824925" y="6769198"/>
                      <a:pt x="2818251" y="6761948"/>
                    </a:cubicBezTo>
                    <a:cubicBezTo>
                      <a:pt x="2811576" y="6754697"/>
                      <a:pt x="2808239" y="6744984"/>
                      <a:pt x="2809047" y="6735163"/>
                    </a:cubicBezTo>
                    <a:lnTo>
                      <a:pt x="2876428" y="5926667"/>
                    </a:lnTo>
                    <a:lnTo>
                      <a:pt x="2939434" y="5485553"/>
                    </a:lnTo>
                    <a:close/>
                    <a:moveTo>
                      <a:pt x="4428650" y="4515555"/>
                    </a:moveTo>
                    <a:cubicBezTo>
                      <a:pt x="4372512" y="4515555"/>
                      <a:pt x="4318674" y="4537856"/>
                      <a:pt x="4278979" y="4577551"/>
                    </a:cubicBezTo>
                    <a:cubicBezTo>
                      <a:pt x="4239284" y="4617246"/>
                      <a:pt x="4216983" y="4671085"/>
                      <a:pt x="4216983" y="4727222"/>
                    </a:cubicBezTo>
                    <a:lnTo>
                      <a:pt x="4216983" y="4797778"/>
                    </a:lnTo>
                    <a:cubicBezTo>
                      <a:pt x="4217505" y="4914309"/>
                      <a:pt x="4312118" y="5008500"/>
                      <a:pt x="4428650" y="5008500"/>
                    </a:cubicBezTo>
                    <a:cubicBezTo>
                      <a:pt x="4545182" y="5008500"/>
                      <a:pt x="4639795" y="4914309"/>
                      <a:pt x="4640317" y="4797778"/>
                    </a:cubicBezTo>
                    <a:lnTo>
                      <a:pt x="4640317" y="4727222"/>
                    </a:lnTo>
                    <a:cubicBezTo>
                      <a:pt x="4640317" y="4671085"/>
                      <a:pt x="4618016" y="4617246"/>
                      <a:pt x="4578321" y="4577551"/>
                    </a:cubicBezTo>
                    <a:cubicBezTo>
                      <a:pt x="4538626" y="4537856"/>
                      <a:pt x="4484788" y="4515555"/>
                      <a:pt x="4428650" y="4515555"/>
                    </a:cubicBezTo>
                    <a:close/>
                    <a:moveTo>
                      <a:pt x="4209434" y="5485553"/>
                    </a:moveTo>
                    <a:cubicBezTo>
                      <a:pt x="4210633" y="5477439"/>
                      <a:pt x="4199203" y="5474264"/>
                      <a:pt x="4196028" y="5481814"/>
                    </a:cubicBezTo>
                    <a:lnTo>
                      <a:pt x="4042005" y="5841153"/>
                    </a:lnTo>
                    <a:cubicBezTo>
                      <a:pt x="4019749" y="5893073"/>
                      <a:pt x="3968673" y="5926717"/>
                      <a:pt x="3912183" y="5926667"/>
                    </a:cubicBezTo>
                    <a:lnTo>
                      <a:pt x="3847131" y="5926667"/>
                    </a:lnTo>
                    <a:cubicBezTo>
                      <a:pt x="3835267" y="5926677"/>
                      <a:pt x="3824192" y="5920723"/>
                      <a:pt x="3817656" y="5910821"/>
                    </a:cubicBezTo>
                    <a:cubicBezTo>
                      <a:pt x="3811121" y="5900918"/>
                      <a:pt x="3810001" y="5888394"/>
                      <a:pt x="3814675" y="5877489"/>
                    </a:cubicBezTo>
                    <a:lnTo>
                      <a:pt x="4005317" y="5432778"/>
                    </a:lnTo>
                    <a:lnTo>
                      <a:pt x="4075449" y="5257377"/>
                    </a:lnTo>
                    <a:cubicBezTo>
                      <a:pt x="4118319" y="5150239"/>
                      <a:pt x="4222096" y="5079992"/>
                      <a:pt x="4337492" y="5080000"/>
                    </a:cubicBezTo>
                    <a:lnTo>
                      <a:pt x="4519808" y="5080000"/>
                    </a:lnTo>
                    <a:cubicBezTo>
                      <a:pt x="4635204" y="5079992"/>
                      <a:pt x="4738981" y="5150238"/>
                      <a:pt x="4781851" y="5257377"/>
                    </a:cubicBezTo>
                    <a:lnTo>
                      <a:pt x="4851983" y="5432778"/>
                    </a:lnTo>
                    <a:lnTo>
                      <a:pt x="5042554" y="5877489"/>
                    </a:lnTo>
                    <a:cubicBezTo>
                      <a:pt x="5047229" y="5888394"/>
                      <a:pt x="5046109" y="5900918"/>
                      <a:pt x="5039573" y="5910821"/>
                    </a:cubicBezTo>
                    <a:cubicBezTo>
                      <a:pt x="5033038" y="5920723"/>
                      <a:pt x="5021963" y="5926677"/>
                      <a:pt x="5010098" y="5926667"/>
                    </a:cubicBezTo>
                    <a:lnTo>
                      <a:pt x="4945046" y="5926667"/>
                    </a:lnTo>
                    <a:cubicBezTo>
                      <a:pt x="4888608" y="5926660"/>
                      <a:pt x="4837602" y="5893026"/>
                      <a:pt x="4815365" y="5841153"/>
                    </a:cubicBezTo>
                    <a:lnTo>
                      <a:pt x="4661342" y="5481814"/>
                    </a:lnTo>
                    <a:cubicBezTo>
                      <a:pt x="4658097" y="5474264"/>
                      <a:pt x="4646737" y="5477439"/>
                      <a:pt x="4647866" y="5485553"/>
                    </a:cubicBezTo>
                    <a:lnTo>
                      <a:pt x="4710872" y="5926667"/>
                    </a:lnTo>
                    <a:lnTo>
                      <a:pt x="4778253" y="6735163"/>
                    </a:lnTo>
                    <a:cubicBezTo>
                      <a:pt x="4779061" y="6744984"/>
                      <a:pt x="4775723" y="6754697"/>
                      <a:pt x="4769049" y="6761948"/>
                    </a:cubicBezTo>
                    <a:cubicBezTo>
                      <a:pt x="4762375" y="6769198"/>
                      <a:pt x="4752971" y="6773327"/>
                      <a:pt x="4743116" y="6773333"/>
                    </a:cubicBezTo>
                    <a:lnTo>
                      <a:pt x="4689282" y="6773333"/>
                    </a:lnTo>
                    <a:cubicBezTo>
                      <a:pt x="4620301" y="6773342"/>
                      <a:pt x="4561424" y="6723476"/>
                      <a:pt x="4550076" y="6655435"/>
                    </a:cubicBezTo>
                    <a:lnTo>
                      <a:pt x="4435705" y="5968436"/>
                    </a:lnTo>
                    <a:cubicBezTo>
                      <a:pt x="4434365" y="5960533"/>
                      <a:pt x="4423076" y="5960533"/>
                      <a:pt x="4421736" y="5968436"/>
                    </a:cubicBezTo>
                    <a:lnTo>
                      <a:pt x="4307295" y="6655435"/>
                    </a:lnTo>
                    <a:cubicBezTo>
                      <a:pt x="4295943" y="6723503"/>
                      <a:pt x="4237026" y="6773376"/>
                      <a:pt x="4168018" y="6773333"/>
                    </a:cubicBezTo>
                    <a:lnTo>
                      <a:pt x="4114184" y="6773333"/>
                    </a:lnTo>
                    <a:cubicBezTo>
                      <a:pt x="4104329" y="6773327"/>
                      <a:pt x="4094925" y="6769198"/>
                      <a:pt x="4088251" y="6761948"/>
                    </a:cubicBezTo>
                    <a:cubicBezTo>
                      <a:pt x="4081577" y="6754697"/>
                      <a:pt x="4078239" y="6744984"/>
                      <a:pt x="4079047" y="6735163"/>
                    </a:cubicBezTo>
                    <a:lnTo>
                      <a:pt x="4146428" y="5926667"/>
                    </a:lnTo>
                    <a:lnTo>
                      <a:pt x="4209434" y="5485553"/>
                    </a:lnTo>
                    <a:close/>
                    <a:moveTo>
                      <a:pt x="5698650" y="4515555"/>
                    </a:moveTo>
                    <a:cubicBezTo>
                      <a:pt x="5642512" y="4515555"/>
                      <a:pt x="5588674" y="4537856"/>
                      <a:pt x="5548979" y="4577551"/>
                    </a:cubicBezTo>
                    <a:cubicBezTo>
                      <a:pt x="5509284" y="4617246"/>
                      <a:pt x="5486983" y="4671085"/>
                      <a:pt x="5486983" y="4727222"/>
                    </a:cubicBezTo>
                    <a:lnTo>
                      <a:pt x="5486983" y="4797778"/>
                    </a:lnTo>
                    <a:cubicBezTo>
                      <a:pt x="5487505" y="4914309"/>
                      <a:pt x="5582118" y="5008500"/>
                      <a:pt x="5698650" y="5008500"/>
                    </a:cubicBezTo>
                    <a:cubicBezTo>
                      <a:pt x="5815182" y="5008500"/>
                      <a:pt x="5909795" y="4914309"/>
                      <a:pt x="5910317" y="4797778"/>
                    </a:cubicBezTo>
                    <a:lnTo>
                      <a:pt x="5910317" y="4727222"/>
                    </a:lnTo>
                    <a:cubicBezTo>
                      <a:pt x="5910317" y="4671085"/>
                      <a:pt x="5888016" y="4617246"/>
                      <a:pt x="5848321" y="4577551"/>
                    </a:cubicBezTo>
                    <a:cubicBezTo>
                      <a:pt x="5808626" y="4537856"/>
                      <a:pt x="5754788" y="4515555"/>
                      <a:pt x="5698650" y="4515555"/>
                    </a:cubicBezTo>
                    <a:close/>
                    <a:moveTo>
                      <a:pt x="5479434" y="5485553"/>
                    </a:moveTo>
                    <a:cubicBezTo>
                      <a:pt x="5480633" y="5477439"/>
                      <a:pt x="5469203" y="5474264"/>
                      <a:pt x="5466028" y="5481814"/>
                    </a:cubicBezTo>
                    <a:lnTo>
                      <a:pt x="5312005" y="5841153"/>
                    </a:lnTo>
                    <a:cubicBezTo>
                      <a:pt x="5289749" y="5893073"/>
                      <a:pt x="5238673" y="5926717"/>
                      <a:pt x="5182183" y="5926667"/>
                    </a:cubicBezTo>
                    <a:lnTo>
                      <a:pt x="5117131" y="5926667"/>
                    </a:lnTo>
                    <a:cubicBezTo>
                      <a:pt x="5105267" y="5926677"/>
                      <a:pt x="5094192" y="5920723"/>
                      <a:pt x="5087656" y="5910821"/>
                    </a:cubicBezTo>
                    <a:cubicBezTo>
                      <a:pt x="5081121" y="5900918"/>
                      <a:pt x="5080001" y="5888394"/>
                      <a:pt x="5084675" y="5877489"/>
                    </a:cubicBezTo>
                    <a:lnTo>
                      <a:pt x="5275317" y="5432778"/>
                    </a:lnTo>
                    <a:lnTo>
                      <a:pt x="5345449" y="5257377"/>
                    </a:lnTo>
                    <a:cubicBezTo>
                      <a:pt x="5388319" y="5150239"/>
                      <a:pt x="5492096" y="5079992"/>
                      <a:pt x="5607492" y="5080000"/>
                    </a:cubicBezTo>
                    <a:lnTo>
                      <a:pt x="5789808" y="5080000"/>
                    </a:lnTo>
                    <a:cubicBezTo>
                      <a:pt x="5905204" y="5079992"/>
                      <a:pt x="6008981" y="5150238"/>
                      <a:pt x="6051851" y="5257377"/>
                    </a:cubicBezTo>
                    <a:lnTo>
                      <a:pt x="6121983" y="5432778"/>
                    </a:lnTo>
                    <a:lnTo>
                      <a:pt x="6312554" y="5877489"/>
                    </a:lnTo>
                    <a:cubicBezTo>
                      <a:pt x="6317229" y="5888394"/>
                      <a:pt x="6316109" y="5900918"/>
                      <a:pt x="6309573" y="5910821"/>
                    </a:cubicBezTo>
                    <a:cubicBezTo>
                      <a:pt x="6303038" y="5920723"/>
                      <a:pt x="6291963" y="5926677"/>
                      <a:pt x="6280098" y="5926667"/>
                    </a:cubicBezTo>
                    <a:lnTo>
                      <a:pt x="6215046" y="5926667"/>
                    </a:lnTo>
                    <a:cubicBezTo>
                      <a:pt x="6158608" y="5926660"/>
                      <a:pt x="6107602" y="5893026"/>
                      <a:pt x="6085365" y="5841153"/>
                    </a:cubicBezTo>
                    <a:lnTo>
                      <a:pt x="5931342" y="5481814"/>
                    </a:lnTo>
                    <a:cubicBezTo>
                      <a:pt x="5928097" y="5474264"/>
                      <a:pt x="5916737" y="5477439"/>
                      <a:pt x="5917866" y="5485553"/>
                    </a:cubicBezTo>
                    <a:lnTo>
                      <a:pt x="5980872" y="5926667"/>
                    </a:lnTo>
                    <a:lnTo>
                      <a:pt x="6048253" y="6735163"/>
                    </a:lnTo>
                    <a:cubicBezTo>
                      <a:pt x="6049061" y="6744984"/>
                      <a:pt x="6045723" y="6754697"/>
                      <a:pt x="6039049" y="6761948"/>
                    </a:cubicBezTo>
                    <a:cubicBezTo>
                      <a:pt x="6032375" y="6769198"/>
                      <a:pt x="6022971" y="6773327"/>
                      <a:pt x="6013116" y="6773333"/>
                    </a:cubicBezTo>
                    <a:lnTo>
                      <a:pt x="5959282" y="6773333"/>
                    </a:lnTo>
                    <a:cubicBezTo>
                      <a:pt x="5890301" y="6773342"/>
                      <a:pt x="5831424" y="6723476"/>
                      <a:pt x="5820076" y="6655435"/>
                    </a:cubicBezTo>
                    <a:lnTo>
                      <a:pt x="5705705" y="5968436"/>
                    </a:lnTo>
                    <a:cubicBezTo>
                      <a:pt x="5704365" y="5960533"/>
                      <a:pt x="5693076" y="5960533"/>
                      <a:pt x="5691736" y="5968436"/>
                    </a:cubicBezTo>
                    <a:lnTo>
                      <a:pt x="5577295" y="6655435"/>
                    </a:lnTo>
                    <a:cubicBezTo>
                      <a:pt x="5565943" y="6723503"/>
                      <a:pt x="5507026" y="6773376"/>
                      <a:pt x="5438018" y="6773333"/>
                    </a:cubicBezTo>
                    <a:lnTo>
                      <a:pt x="5384184" y="6773333"/>
                    </a:lnTo>
                    <a:cubicBezTo>
                      <a:pt x="5374329" y="6773327"/>
                      <a:pt x="5364925" y="6769198"/>
                      <a:pt x="5358251" y="6761948"/>
                    </a:cubicBezTo>
                    <a:cubicBezTo>
                      <a:pt x="5351577" y="6754697"/>
                      <a:pt x="5348239" y="6744984"/>
                      <a:pt x="5349047" y="6735163"/>
                    </a:cubicBezTo>
                    <a:lnTo>
                      <a:pt x="5416428" y="5926667"/>
                    </a:lnTo>
                    <a:lnTo>
                      <a:pt x="5479434" y="5485553"/>
                    </a:lnTo>
                    <a:close/>
                    <a:moveTo>
                      <a:pt x="6968650" y="4515555"/>
                    </a:moveTo>
                    <a:cubicBezTo>
                      <a:pt x="6912512" y="4515555"/>
                      <a:pt x="6858674" y="4537856"/>
                      <a:pt x="6818979" y="4577551"/>
                    </a:cubicBezTo>
                    <a:cubicBezTo>
                      <a:pt x="6779283" y="4617246"/>
                      <a:pt x="6756983" y="4671085"/>
                      <a:pt x="6756983" y="4727222"/>
                    </a:cubicBezTo>
                    <a:lnTo>
                      <a:pt x="6756983" y="4797778"/>
                    </a:lnTo>
                    <a:cubicBezTo>
                      <a:pt x="6757504" y="4914309"/>
                      <a:pt x="6852118" y="5008500"/>
                      <a:pt x="6968650" y="5008500"/>
                    </a:cubicBezTo>
                    <a:cubicBezTo>
                      <a:pt x="7085182" y="5008500"/>
                      <a:pt x="7179796" y="4914309"/>
                      <a:pt x="7180317" y="4797778"/>
                    </a:cubicBezTo>
                    <a:lnTo>
                      <a:pt x="7180317" y="4727222"/>
                    </a:lnTo>
                    <a:cubicBezTo>
                      <a:pt x="7180317" y="4671085"/>
                      <a:pt x="7158017" y="4617246"/>
                      <a:pt x="7118321" y="4577551"/>
                    </a:cubicBezTo>
                    <a:cubicBezTo>
                      <a:pt x="7078626" y="4537856"/>
                      <a:pt x="7024788" y="4515555"/>
                      <a:pt x="6968650" y="4515555"/>
                    </a:cubicBezTo>
                    <a:close/>
                    <a:moveTo>
                      <a:pt x="6749434" y="5485553"/>
                    </a:moveTo>
                    <a:cubicBezTo>
                      <a:pt x="6750633" y="5477439"/>
                      <a:pt x="6739204" y="5474264"/>
                      <a:pt x="6736029" y="5481814"/>
                    </a:cubicBezTo>
                    <a:lnTo>
                      <a:pt x="6582005" y="5841153"/>
                    </a:lnTo>
                    <a:cubicBezTo>
                      <a:pt x="6559749" y="5893073"/>
                      <a:pt x="6508673" y="5926717"/>
                      <a:pt x="6452183" y="5926667"/>
                    </a:cubicBezTo>
                    <a:lnTo>
                      <a:pt x="6387131" y="5926667"/>
                    </a:lnTo>
                    <a:cubicBezTo>
                      <a:pt x="6375267" y="5926677"/>
                      <a:pt x="6364192" y="5920723"/>
                      <a:pt x="6357656" y="5910821"/>
                    </a:cubicBezTo>
                    <a:cubicBezTo>
                      <a:pt x="6351121" y="5900918"/>
                      <a:pt x="6350001" y="5888394"/>
                      <a:pt x="6354675" y="5877489"/>
                    </a:cubicBezTo>
                    <a:lnTo>
                      <a:pt x="6545317" y="5432778"/>
                    </a:lnTo>
                    <a:lnTo>
                      <a:pt x="6615449" y="5257377"/>
                    </a:lnTo>
                    <a:cubicBezTo>
                      <a:pt x="6658319" y="5150239"/>
                      <a:pt x="6762095" y="5079993"/>
                      <a:pt x="6877492" y="5080000"/>
                    </a:cubicBezTo>
                    <a:lnTo>
                      <a:pt x="7059808" y="5080000"/>
                    </a:lnTo>
                    <a:cubicBezTo>
                      <a:pt x="7175205" y="5079993"/>
                      <a:pt x="7278981" y="5150239"/>
                      <a:pt x="7321851" y="5257377"/>
                    </a:cubicBezTo>
                    <a:lnTo>
                      <a:pt x="7391983" y="5432778"/>
                    </a:lnTo>
                    <a:lnTo>
                      <a:pt x="7582554" y="5877489"/>
                    </a:lnTo>
                    <a:cubicBezTo>
                      <a:pt x="7587229" y="5888394"/>
                      <a:pt x="7586108" y="5900918"/>
                      <a:pt x="7579573" y="5910821"/>
                    </a:cubicBezTo>
                    <a:cubicBezTo>
                      <a:pt x="7573038" y="5920723"/>
                      <a:pt x="7561963" y="5926677"/>
                      <a:pt x="7550098" y="5926667"/>
                    </a:cubicBezTo>
                    <a:lnTo>
                      <a:pt x="7485046" y="5926667"/>
                    </a:lnTo>
                    <a:cubicBezTo>
                      <a:pt x="7428608" y="5926660"/>
                      <a:pt x="7377602" y="5893026"/>
                      <a:pt x="7355365" y="5841153"/>
                    </a:cubicBezTo>
                    <a:lnTo>
                      <a:pt x="7201342" y="5481814"/>
                    </a:lnTo>
                    <a:cubicBezTo>
                      <a:pt x="7198096" y="5474264"/>
                      <a:pt x="7186737" y="5477439"/>
                      <a:pt x="7187866" y="5485553"/>
                    </a:cubicBezTo>
                    <a:lnTo>
                      <a:pt x="7250872" y="5926667"/>
                    </a:lnTo>
                    <a:lnTo>
                      <a:pt x="7318253" y="6735163"/>
                    </a:lnTo>
                    <a:cubicBezTo>
                      <a:pt x="7319061" y="6744984"/>
                      <a:pt x="7315723" y="6754697"/>
                      <a:pt x="7309049" y="6761948"/>
                    </a:cubicBezTo>
                    <a:cubicBezTo>
                      <a:pt x="7302375" y="6769198"/>
                      <a:pt x="7292971" y="6773327"/>
                      <a:pt x="7283116" y="6773333"/>
                    </a:cubicBezTo>
                    <a:lnTo>
                      <a:pt x="7229282" y="6773333"/>
                    </a:lnTo>
                    <a:cubicBezTo>
                      <a:pt x="7160300" y="6773342"/>
                      <a:pt x="7101423" y="6723477"/>
                      <a:pt x="7090076" y="6655435"/>
                    </a:cubicBezTo>
                    <a:lnTo>
                      <a:pt x="6975705" y="5968436"/>
                    </a:lnTo>
                    <a:cubicBezTo>
                      <a:pt x="6974365" y="5960533"/>
                      <a:pt x="6963076" y="5960533"/>
                      <a:pt x="6961736" y="5968436"/>
                    </a:cubicBezTo>
                    <a:lnTo>
                      <a:pt x="6847295" y="6655435"/>
                    </a:lnTo>
                    <a:cubicBezTo>
                      <a:pt x="6835943" y="6723503"/>
                      <a:pt x="6777026" y="6773376"/>
                      <a:pt x="6708018" y="6773333"/>
                    </a:cubicBezTo>
                    <a:lnTo>
                      <a:pt x="6654184" y="6773333"/>
                    </a:lnTo>
                    <a:cubicBezTo>
                      <a:pt x="6644329" y="6773327"/>
                      <a:pt x="6634925" y="6769198"/>
                      <a:pt x="6628251" y="6761948"/>
                    </a:cubicBezTo>
                    <a:cubicBezTo>
                      <a:pt x="6621577" y="6754697"/>
                      <a:pt x="6618239" y="6744984"/>
                      <a:pt x="6619047" y="6735163"/>
                    </a:cubicBezTo>
                    <a:lnTo>
                      <a:pt x="6686428" y="5926667"/>
                    </a:lnTo>
                    <a:lnTo>
                      <a:pt x="6749434" y="5485553"/>
                    </a:lnTo>
                    <a:close/>
                    <a:moveTo>
                      <a:pt x="8238650" y="4515555"/>
                    </a:moveTo>
                    <a:cubicBezTo>
                      <a:pt x="8182512" y="4515555"/>
                      <a:pt x="8128674" y="4537856"/>
                      <a:pt x="8088979" y="4577551"/>
                    </a:cubicBezTo>
                    <a:cubicBezTo>
                      <a:pt x="8049283" y="4617246"/>
                      <a:pt x="8026983" y="4671085"/>
                      <a:pt x="8026983" y="4727222"/>
                    </a:cubicBezTo>
                    <a:lnTo>
                      <a:pt x="8026983" y="4797778"/>
                    </a:lnTo>
                    <a:cubicBezTo>
                      <a:pt x="8027504" y="4914309"/>
                      <a:pt x="8122118" y="5008500"/>
                      <a:pt x="8238650" y="5008500"/>
                    </a:cubicBezTo>
                    <a:cubicBezTo>
                      <a:pt x="8355182" y="5008500"/>
                      <a:pt x="8449796" y="4914309"/>
                      <a:pt x="8450317" y="4797778"/>
                    </a:cubicBezTo>
                    <a:lnTo>
                      <a:pt x="8450317" y="4727222"/>
                    </a:lnTo>
                    <a:cubicBezTo>
                      <a:pt x="8450317" y="4671085"/>
                      <a:pt x="8428017" y="4617246"/>
                      <a:pt x="8388321" y="4577551"/>
                    </a:cubicBezTo>
                    <a:cubicBezTo>
                      <a:pt x="8348626" y="4537856"/>
                      <a:pt x="8294788" y="4515555"/>
                      <a:pt x="8238650" y="4515555"/>
                    </a:cubicBezTo>
                    <a:close/>
                    <a:moveTo>
                      <a:pt x="8019434" y="5485553"/>
                    </a:moveTo>
                    <a:cubicBezTo>
                      <a:pt x="8020633" y="5477439"/>
                      <a:pt x="8009204" y="5474264"/>
                      <a:pt x="8006029" y="5481814"/>
                    </a:cubicBezTo>
                    <a:lnTo>
                      <a:pt x="7852005" y="5841153"/>
                    </a:lnTo>
                    <a:cubicBezTo>
                      <a:pt x="7829749" y="5893073"/>
                      <a:pt x="7778673" y="5926717"/>
                      <a:pt x="7722183" y="5926667"/>
                    </a:cubicBezTo>
                    <a:lnTo>
                      <a:pt x="7657131" y="5926667"/>
                    </a:lnTo>
                    <a:cubicBezTo>
                      <a:pt x="7645267" y="5926677"/>
                      <a:pt x="7634192" y="5920723"/>
                      <a:pt x="7627656" y="5910821"/>
                    </a:cubicBezTo>
                    <a:cubicBezTo>
                      <a:pt x="7621121" y="5900918"/>
                      <a:pt x="7620001" y="5888394"/>
                      <a:pt x="7624676" y="5877489"/>
                    </a:cubicBezTo>
                    <a:lnTo>
                      <a:pt x="7815317" y="5432778"/>
                    </a:lnTo>
                    <a:lnTo>
                      <a:pt x="7885449" y="5257377"/>
                    </a:lnTo>
                    <a:cubicBezTo>
                      <a:pt x="7928319" y="5150239"/>
                      <a:pt x="8032095" y="5079993"/>
                      <a:pt x="8147492" y="5080000"/>
                    </a:cubicBezTo>
                    <a:lnTo>
                      <a:pt x="8329808" y="5080000"/>
                    </a:lnTo>
                    <a:cubicBezTo>
                      <a:pt x="8445205" y="5079993"/>
                      <a:pt x="8548981" y="5150239"/>
                      <a:pt x="8591851" y="5257377"/>
                    </a:cubicBezTo>
                    <a:lnTo>
                      <a:pt x="8661983" y="5432778"/>
                    </a:lnTo>
                    <a:lnTo>
                      <a:pt x="8852554" y="5877489"/>
                    </a:lnTo>
                    <a:cubicBezTo>
                      <a:pt x="8857229" y="5888394"/>
                      <a:pt x="8856108" y="5900918"/>
                      <a:pt x="8849573" y="5910821"/>
                    </a:cubicBezTo>
                    <a:cubicBezTo>
                      <a:pt x="8843038" y="5920723"/>
                      <a:pt x="8831963" y="5926677"/>
                      <a:pt x="8820098" y="5926667"/>
                    </a:cubicBezTo>
                    <a:lnTo>
                      <a:pt x="8755046" y="5926667"/>
                    </a:lnTo>
                    <a:cubicBezTo>
                      <a:pt x="8698608" y="5926660"/>
                      <a:pt x="8647602" y="5893026"/>
                      <a:pt x="8625365" y="5841153"/>
                    </a:cubicBezTo>
                    <a:lnTo>
                      <a:pt x="8471342" y="5481814"/>
                    </a:lnTo>
                    <a:cubicBezTo>
                      <a:pt x="8468096" y="5474264"/>
                      <a:pt x="8456737" y="5477439"/>
                      <a:pt x="8457866" y="5485553"/>
                    </a:cubicBezTo>
                    <a:lnTo>
                      <a:pt x="8520872" y="5926667"/>
                    </a:lnTo>
                    <a:lnTo>
                      <a:pt x="8588253" y="6735163"/>
                    </a:lnTo>
                    <a:cubicBezTo>
                      <a:pt x="8589061" y="6744984"/>
                      <a:pt x="8585723" y="6754697"/>
                      <a:pt x="8579049" y="6761948"/>
                    </a:cubicBezTo>
                    <a:cubicBezTo>
                      <a:pt x="8572375" y="6769198"/>
                      <a:pt x="8562971" y="6773327"/>
                      <a:pt x="8553116" y="6773333"/>
                    </a:cubicBezTo>
                    <a:lnTo>
                      <a:pt x="8499282" y="6773333"/>
                    </a:lnTo>
                    <a:cubicBezTo>
                      <a:pt x="8430300" y="6773342"/>
                      <a:pt x="8371423" y="6723477"/>
                      <a:pt x="8360076" y="6655435"/>
                    </a:cubicBezTo>
                    <a:lnTo>
                      <a:pt x="8245705" y="5968436"/>
                    </a:lnTo>
                    <a:cubicBezTo>
                      <a:pt x="8244365" y="5960533"/>
                      <a:pt x="8233076" y="5960533"/>
                      <a:pt x="8231736" y="5968436"/>
                    </a:cubicBezTo>
                    <a:lnTo>
                      <a:pt x="8117295" y="6655435"/>
                    </a:lnTo>
                    <a:cubicBezTo>
                      <a:pt x="8105943" y="6723503"/>
                      <a:pt x="8047026" y="6773376"/>
                      <a:pt x="7978018" y="6773333"/>
                    </a:cubicBezTo>
                    <a:lnTo>
                      <a:pt x="7924184" y="6773333"/>
                    </a:lnTo>
                    <a:cubicBezTo>
                      <a:pt x="7914329" y="6773327"/>
                      <a:pt x="7904925" y="6769198"/>
                      <a:pt x="7898251" y="6761948"/>
                    </a:cubicBezTo>
                    <a:cubicBezTo>
                      <a:pt x="7891577" y="6754697"/>
                      <a:pt x="7888239" y="6744984"/>
                      <a:pt x="7889047" y="6735163"/>
                    </a:cubicBezTo>
                    <a:lnTo>
                      <a:pt x="7956428" y="5926667"/>
                    </a:lnTo>
                    <a:lnTo>
                      <a:pt x="8019434" y="5485553"/>
                    </a:lnTo>
                    <a:close/>
                    <a:moveTo>
                      <a:pt x="9508650" y="4515555"/>
                    </a:moveTo>
                    <a:cubicBezTo>
                      <a:pt x="9452512" y="4515555"/>
                      <a:pt x="9398674" y="4537856"/>
                      <a:pt x="9358979" y="4577551"/>
                    </a:cubicBezTo>
                    <a:cubicBezTo>
                      <a:pt x="9319283" y="4617246"/>
                      <a:pt x="9296983" y="4671085"/>
                      <a:pt x="9296983" y="4727222"/>
                    </a:cubicBezTo>
                    <a:lnTo>
                      <a:pt x="9296983" y="4797778"/>
                    </a:lnTo>
                    <a:cubicBezTo>
                      <a:pt x="9297504" y="4914309"/>
                      <a:pt x="9392118" y="5008500"/>
                      <a:pt x="9508650" y="5008500"/>
                    </a:cubicBezTo>
                    <a:cubicBezTo>
                      <a:pt x="9625182" y="5008500"/>
                      <a:pt x="9719796" y="4914309"/>
                      <a:pt x="9720317" y="4797778"/>
                    </a:cubicBezTo>
                    <a:lnTo>
                      <a:pt x="9720317" y="4727222"/>
                    </a:lnTo>
                    <a:cubicBezTo>
                      <a:pt x="9720317" y="4671085"/>
                      <a:pt x="9698017" y="4617246"/>
                      <a:pt x="9658321" y="4577551"/>
                    </a:cubicBezTo>
                    <a:cubicBezTo>
                      <a:pt x="9618626" y="4537856"/>
                      <a:pt x="9564788" y="4515555"/>
                      <a:pt x="9508650" y="4515555"/>
                    </a:cubicBezTo>
                    <a:close/>
                    <a:moveTo>
                      <a:pt x="9289434" y="5485553"/>
                    </a:moveTo>
                    <a:cubicBezTo>
                      <a:pt x="9290633" y="5477439"/>
                      <a:pt x="9279204" y="5474264"/>
                      <a:pt x="9276029" y="5481814"/>
                    </a:cubicBezTo>
                    <a:lnTo>
                      <a:pt x="9122005" y="5841153"/>
                    </a:lnTo>
                    <a:cubicBezTo>
                      <a:pt x="9099749" y="5893073"/>
                      <a:pt x="9048673" y="5926717"/>
                      <a:pt x="8992183" y="5926667"/>
                    </a:cubicBezTo>
                    <a:lnTo>
                      <a:pt x="8927131" y="5926667"/>
                    </a:lnTo>
                    <a:cubicBezTo>
                      <a:pt x="8915267" y="5926677"/>
                      <a:pt x="8904192" y="5920723"/>
                      <a:pt x="8897656" y="5910821"/>
                    </a:cubicBezTo>
                    <a:cubicBezTo>
                      <a:pt x="8891121" y="5900918"/>
                      <a:pt x="8890001" y="5888394"/>
                      <a:pt x="8894676" y="5877489"/>
                    </a:cubicBezTo>
                    <a:lnTo>
                      <a:pt x="9085317" y="5432778"/>
                    </a:lnTo>
                    <a:lnTo>
                      <a:pt x="9155449" y="5257377"/>
                    </a:lnTo>
                    <a:cubicBezTo>
                      <a:pt x="9198319" y="5150239"/>
                      <a:pt x="9302095" y="5079993"/>
                      <a:pt x="9417492" y="5080000"/>
                    </a:cubicBezTo>
                    <a:lnTo>
                      <a:pt x="9599808" y="5080000"/>
                    </a:lnTo>
                    <a:cubicBezTo>
                      <a:pt x="9715205" y="5079993"/>
                      <a:pt x="9818981" y="5150239"/>
                      <a:pt x="9861851" y="5257377"/>
                    </a:cubicBezTo>
                    <a:lnTo>
                      <a:pt x="9931983" y="5432778"/>
                    </a:lnTo>
                    <a:lnTo>
                      <a:pt x="10122554" y="5877489"/>
                    </a:lnTo>
                    <a:cubicBezTo>
                      <a:pt x="10127229" y="5888394"/>
                      <a:pt x="10126108" y="5900918"/>
                      <a:pt x="10119573" y="5910821"/>
                    </a:cubicBezTo>
                    <a:cubicBezTo>
                      <a:pt x="10113038" y="5920723"/>
                      <a:pt x="10101963" y="5926677"/>
                      <a:pt x="10090098" y="5926667"/>
                    </a:cubicBezTo>
                    <a:lnTo>
                      <a:pt x="10025046" y="5926667"/>
                    </a:lnTo>
                    <a:cubicBezTo>
                      <a:pt x="9968608" y="5926660"/>
                      <a:pt x="9917602" y="5893026"/>
                      <a:pt x="9895365" y="5841153"/>
                    </a:cubicBezTo>
                    <a:lnTo>
                      <a:pt x="9741342" y="5481814"/>
                    </a:lnTo>
                    <a:cubicBezTo>
                      <a:pt x="9738096" y="5474264"/>
                      <a:pt x="9726737" y="5477439"/>
                      <a:pt x="9727866" y="5485553"/>
                    </a:cubicBezTo>
                    <a:lnTo>
                      <a:pt x="9790872" y="5926667"/>
                    </a:lnTo>
                    <a:lnTo>
                      <a:pt x="9858253" y="6735163"/>
                    </a:lnTo>
                    <a:cubicBezTo>
                      <a:pt x="9859061" y="6744984"/>
                      <a:pt x="9855723" y="6754697"/>
                      <a:pt x="9849049" y="6761948"/>
                    </a:cubicBezTo>
                    <a:cubicBezTo>
                      <a:pt x="9842375" y="6769198"/>
                      <a:pt x="9832971" y="6773327"/>
                      <a:pt x="9823116" y="6773333"/>
                    </a:cubicBezTo>
                    <a:lnTo>
                      <a:pt x="9769282" y="6773333"/>
                    </a:lnTo>
                    <a:cubicBezTo>
                      <a:pt x="9700300" y="6773342"/>
                      <a:pt x="9641423" y="6723477"/>
                      <a:pt x="9630076" y="6655435"/>
                    </a:cubicBezTo>
                    <a:lnTo>
                      <a:pt x="9515705" y="5968436"/>
                    </a:lnTo>
                    <a:cubicBezTo>
                      <a:pt x="9514365" y="5960533"/>
                      <a:pt x="9503076" y="5960533"/>
                      <a:pt x="9501736" y="5968436"/>
                    </a:cubicBezTo>
                    <a:lnTo>
                      <a:pt x="9387295" y="6655435"/>
                    </a:lnTo>
                    <a:cubicBezTo>
                      <a:pt x="9375943" y="6723503"/>
                      <a:pt x="9317026" y="6773376"/>
                      <a:pt x="9248018" y="6773333"/>
                    </a:cubicBezTo>
                    <a:lnTo>
                      <a:pt x="9194184" y="6773333"/>
                    </a:lnTo>
                    <a:cubicBezTo>
                      <a:pt x="9184329" y="6773327"/>
                      <a:pt x="9174925" y="6769198"/>
                      <a:pt x="9168251" y="6761948"/>
                    </a:cubicBezTo>
                    <a:cubicBezTo>
                      <a:pt x="9161577" y="6754697"/>
                      <a:pt x="9158239" y="6744984"/>
                      <a:pt x="9159047" y="6735163"/>
                    </a:cubicBezTo>
                    <a:lnTo>
                      <a:pt x="9226428" y="5926667"/>
                    </a:lnTo>
                    <a:lnTo>
                      <a:pt x="9289434" y="5485553"/>
                    </a:lnTo>
                    <a:close/>
                    <a:moveTo>
                      <a:pt x="10778650" y="4515555"/>
                    </a:moveTo>
                    <a:cubicBezTo>
                      <a:pt x="10722512" y="4515555"/>
                      <a:pt x="10668674" y="4537856"/>
                      <a:pt x="10628979" y="4577551"/>
                    </a:cubicBezTo>
                    <a:cubicBezTo>
                      <a:pt x="10589283" y="4617246"/>
                      <a:pt x="10566983" y="4671085"/>
                      <a:pt x="10566983" y="4727222"/>
                    </a:cubicBezTo>
                    <a:lnTo>
                      <a:pt x="10566983" y="4797778"/>
                    </a:lnTo>
                    <a:cubicBezTo>
                      <a:pt x="10567504" y="4914309"/>
                      <a:pt x="10662118" y="5008500"/>
                      <a:pt x="10778650" y="5008500"/>
                    </a:cubicBezTo>
                    <a:cubicBezTo>
                      <a:pt x="10895182" y="5008500"/>
                      <a:pt x="10989796" y="4914309"/>
                      <a:pt x="10990317" y="4797778"/>
                    </a:cubicBezTo>
                    <a:lnTo>
                      <a:pt x="10990317" y="4727222"/>
                    </a:lnTo>
                    <a:cubicBezTo>
                      <a:pt x="10990317" y="4671085"/>
                      <a:pt x="10968017" y="4617246"/>
                      <a:pt x="10928321" y="4577551"/>
                    </a:cubicBezTo>
                    <a:cubicBezTo>
                      <a:pt x="10888626" y="4537856"/>
                      <a:pt x="10834788" y="4515555"/>
                      <a:pt x="10778650" y="4515555"/>
                    </a:cubicBezTo>
                    <a:close/>
                    <a:moveTo>
                      <a:pt x="10559434" y="5485553"/>
                    </a:moveTo>
                    <a:cubicBezTo>
                      <a:pt x="10560633" y="5477439"/>
                      <a:pt x="10549204" y="5474264"/>
                      <a:pt x="10546029" y="5481814"/>
                    </a:cubicBezTo>
                    <a:lnTo>
                      <a:pt x="10392005" y="5841153"/>
                    </a:lnTo>
                    <a:cubicBezTo>
                      <a:pt x="10369749" y="5893073"/>
                      <a:pt x="10318673" y="5926717"/>
                      <a:pt x="10262183" y="5926667"/>
                    </a:cubicBezTo>
                    <a:lnTo>
                      <a:pt x="10197131" y="5926667"/>
                    </a:lnTo>
                    <a:cubicBezTo>
                      <a:pt x="10185267" y="5926677"/>
                      <a:pt x="10174192" y="5920723"/>
                      <a:pt x="10167656" y="5910821"/>
                    </a:cubicBezTo>
                    <a:cubicBezTo>
                      <a:pt x="10161121" y="5900918"/>
                      <a:pt x="10160001" y="5888394"/>
                      <a:pt x="10164676" y="5877489"/>
                    </a:cubicBezTo>
                    <a:lnTo>
                      <a:pt x="10355317" y="5432778"/>
                    </a:lnTo>
                    <a:lnTo>
                      <a:pt x="10425449" y="5257377"/>
                    </a:lnTo>
                    <a:cubicBezTo>
                      <a:pt x="10468319" y="5150239"/>
                      <a:pt x="10572095" y="5079993"/>
                      <a:pt x="10687492" y="5080000"/>
                    </a:cubicBezTo>
                    <a:lnTo>
                      <a:pt x="10869808" y="5080000"/>
                    </a:lnTo>
                    <a:cubicBezTo>
                      <a:pt x="10985205" y="5079993"/>
                      <a:pt x="11088981" y="5150239"/>
                      <a:pt x="11131851" y="5257377"/>
                    </a:cubicBezTo>
                    <a:lnTo>
                      <a:pt x="11201983" y="5432778"/>
                    </a:lnTo>
                    <a:lnTo>
                      <a:pt x="11392554" y="5877489"/>
                    </a:lnTo>
                    <a:cubicBezTo>
                      <a:pt x="11397229" y="5888394"/>
                      <a:pt x="11396108" y="5900918"/>
                      <a:pt x="11389573" y="5910821"/>
                    </a:cubicBezTo>
                    <a:cubicBezTo>
                      <a:pt x="11383038" y="5920723"/>
                      <a:pt x="11371963" y="5926677"/>
                      <a:pt x="11360098" y="5926667"/>
                    </a:cubicBezTo>
                    <a:lnTo>
                      <a:pt x="11295046" y="5926667"/>
                    </a:lnTo>
                    <a:cubicBezTo>
                      <a:pt x="11238608" y="5926660"/>
                      <a:pt x="11187602" y="5893026"/>
                      <a:pt x="11165365" y="5841153"/>
                    </a:cubicBezTo>
                    <a:lnTo>
                      <a:pt x="11011342" y="5481814"/>
                    </a:lnTo>
                    <a:cubicBezTo>
                      <a:pt x="11008096" y="5474264"/>
                      <a:pt x="10996737" y="5477439"/>
                      <a:pt x="10997866" y="5485553"/>
                    </a:cubicBezTo>
                    <a:lnTo>
                      <a:pt x="11060872" y="5926667"/>
                    </a:lnTo>
                    <a:lnTo>
                      <a:pt x="11128253" y="6735163"/>
                    </a:lnTo>
                    <a:cubicBezTo>
                      <a:pt x="11129061" y="6744984"/>
                      <a:pt x="11125723" y="6754697"/>
                      <a:pt x="11119049" y="6761948"/>
                    </a:cubicBezTo>
                    <a:cubicBezTo>
                      <a:pt x="11112375" y="6769198"/>
                      <a:pt x="11102971" y="6773327"/>
                      <a:pt x="11093116" y="6773333"/>
                    </a:cubicBezTo>
                    <a:lnTo>
                      <a:pt x="11039282" y="6773333"/>
                    </a:lnTo>
                    <a:cubicBezTo>
                      <a:pt x="10970300" y="6773342"/>
                      <a:pt x="10911423" y="6723477"/>
                      <a:pt x="10900076" y="6655435"/>
                    </a:cubicBezTo>
                    <a:lnTo>
                      <a:pt x="10785705" y="5968436"/>
                    </a:lnTo>
                    <a:cubicBezTo>
                      <a:pt x="10784365" y="5960533"/>
                      <a:pt x="10773076" y="5960533"/>
                      <a:pt x="10771736" y="5968436"/>
                    </a:cubicBezTo>
                    <a:lnTo>
                      <a:pt x="10657295" y="6655435"/>
                    </a:lnTo>
                    <a:cubicBezTo>
                      <a:pt x="10645943" y="6723503"/>
                      <a:pt x="10587026" y="6773376"/>
                      <a:pt x="10518018" y="6773333"/>
                    </a:cubicBezTo>
                    <a:lnTo>
                      <a:pt x="10464184" y="6773333"/>
                    </a:lnTo>
                    <a:cubicBezTo>
                      <a:pt x="10454329" y="6773327"/>
                      <a:pt x="10444925" y="6769198"/>
                      <a:pt x="10438251" y="6761948"/>
                    </a:cubicBezTo>
                    <a:cubicBezTo>
                      <a:pt x="10431577" y="6754697"/>
                      <a:pt x="10428239" y="6744984"/>
                      <a:pt x="10429047" y="6735163"/>
                    </a:cubicBezTo>
                    <a:lnTo>
                      <a:pt x="10496428" y="5926667"/>
                    </a:lnTo>
                    <a:lnTo>
                      <a:pt x="10559434" y="5485553"/>
                    </a:lnTo>
                    <a:close/>
                    <a:moveTo>
                      <a:pt x="12048650" y="4515555"/>
                    </a:moveTo>
                    <a:cubicBezTo>
                      <a:pt x="11992512" y="4515555"/>
                      <a:pt x="11938674" y="4537856"/>
                      <a:pt x="11898979" y="4577551"/>
                    </a:cubicBezTo>
                    <a:cubicBezTo>
                      <a:pt x="11859283" y="4617246"/>
                      <a:pt x="11836983" y="4671085"/>
                      <a:pt x="11836983" y="4727222"/>
                    </a:cubicBezTo>
                    <a:lnTo>
                      <a:pt x="11836983" y="4797778"/>
                    </a:lnTo>
                    <a:cubicBezTo>
                      <a:pt x="11837504" y="4914309"/>
                      <a:pt x="11932118" y="5008500"/>
                      <a:pt x="12048650" y="5008500"/>
                    </a:cubicBezTo>
                    <a:cubicBezTo>
                      <a:pt x="12165182" y="5008500"/>
                      <a:pt x="12259796" y="4914309"/>
                      <a:pt x="12260317" y="4797778"/>
                    </a:cubicBezTo>
                    <a:lnTo>
                      <a:pt x="12260317" y="4727222"/>
                    </a:lnTo>
                    <a:cubicBezTo>
                      <a:pt x="12260317" y="4671085"/>
                      <a:pt x="12238017" y="4617246"/>
                      <a:pt x="12198321" y="4577551"/>
                    </a:cubicBezTo>
                    <a:cubicBezTo>
                      <a:pt x="12158626" y="4537856"/>
                      <a:pt x="12104788" y="4515555"/>
                      <a:pt x="12048650" y="4515555"/>
                    </a:cubicBezTo>
                    <a:close/>
                    <a:moveTo>
                      <a:pt x="11829434" y="5485553"/>
                    </a:moveTo>
                    <a:cubicBezTo>
                      <a:pt x="11830633" y="5477439"/>
                      <a:pt x="11819204" y="5474264"/>
                      <a:pt x="11816029" y="5481814"/>
                    </a:cubicBezTo>
                    <a:lnTo>
                      <a:pt x="11662005" y="5841153"/>
                    </a:lnTo>
                    <a:cubicBezTo>
                      <a:pt x="11639749" y="5893073"/>
                      <a:pt x="11588673" y="5926717"/>
                      <a:pt x="11532183" y="5926667"/>
                    </a:cubicBezTo>
                    <a:lnTo>
                      <a:pt x="11467131" y="5926667"/>
                    </a:lnTo>
                    <a:cubicBezTo>
                      <a:pt x="11455267" y="5926677"/>
                      <a:pt x="11444192" y="5920723"/>
                      <a:pt x="11437656" y="5910821"/>
                    </a:cubicBezTo>
                    <a:cubicBezTo>
                      <a:pt x="11431121" y="5900918"/>
                      <a:pt x="11430001" y="5888394"/>
                      <a:pt x="11434676" y="5877489"/>
                    </a:cubicBezTo>
                    <a:lnTo>
                      <a:pt x="11625317" y="5432778"/>
                    </a:lnTo>
                    <a:lnTo>
                      <a:pt x="11695449" y="5257377"/>
                    </a:lnTo>
                    <a:cubicBezTo>
                      <a:pt x="11738319" y="5150239"/>
                      <a:pt x="11842095" y="5079993"/>
                      <a:pt x="11957492" y="5080000"/>
                    </a:cubicBezTo>
                    <a:lnTo>
                      <a:pt x="12139808" y="5080000"/>
                    </a:lnTo>
                    <a:cubicBezTo>
                      <a:pt x="12255205" y="5079993"/>
                      <a:pt x="12358981" y="5150239"/>
                      <a:pt x="12401851" y="5257377"/>
                    </a:cubicBezTo>
                    <a:lnTo>
                      <a:pt x="12471983" y="5432778"/>
                    </a:lnTo>
                    <a:lnTo>
                      <a:pt x="12662554" y="5877489"/>
                    </a:lnTo>
                    <a:cubicBezTo>
                      <a:pt x="12667229" y="5888394"/>
                      <a:pt x="12666108" y="5900918"/>
                      <a:pt x="12659573" y="5910821"/>
                    </a:cubicBezTo>
                    <a:cubicBezTo>
                      <a:pt x="12653038" y="5920723"/>
                      <a:pt x="12641963" y="5926677"/>
                      <a:pt x="12630098" y="5926667"/>
                    </a:cubicBezTo>
                    <a:lnTo>
                      <a:pt x="12565046" y="5926667"/>
                    </a:lnTo>
                    <a:cubicBezTo>
                      <a:pt x="12508608" y="5926660"/>
                      <a:pt x="12457602" y="5893026"/>
                      <a:pt x="12435365" y="5841153"/>
                    </a:cubicBezTo>
                    <a:lnTo>
                      <a:pt x="12281342" y="5481814"/>
                    </a:lnTo>
                    <a:cubicBezTo>
                      <a:pt x="12278096" y="5474264"/>
                      <a:pt x="12266737" y="5477439"/>
                      <a:pt x="12267866" y="5485553"/>
                    </a:cubicBezTo>
                    <a:lnTo>
                      <a:pt x="12330872" y="5926667"/>
                    </a:lnTo>
                    <a:lnTo>
                      <a:pt x="12398253" y="6735163"/>
                    </a:lnTo>
                    <a:cubicBezTo>
                      <a:pt x="12399061" y="6744984"/>
                      <a:pt x="12395723" y="6754697"/>
                      <a:pt x="12389049" y="6761948"/>
                    </a:cubicBezTo>
                    <a:cubicBezTo>
                      <a:pt x="12382375" y="6769198"/>
                      <a:pt x="12372971" y="6773327"/>
                      <a:pt x="12363116" y="6773333"/>
                    </a:cubicBezTo>
                    <a:lnTo>
                      <a:pt x="12309282" y="6773333"/>
                    </a:lnTo>
                    <a:cubicBezTo>
                      <a:pt x="12240300" y="6773342"/>
                      <a:pt x="12181423" y="6723477"/>
                      <a:pt x="12170076" y="6655435"/>
                    </a:cubicBezTo>
                    <a:lnTo>
                      <a:pt x="12055705" y="5968436"/>
                    </a:lnTo>
                    <a:cubicBezTo>
                      <a:pt x="12054365" y="5960533"/>
                      <a:pt x="12043076" y="5960533"/>
                      <a:pt x="12041736" y="5968436"/>
                    </a:cubicBezTo>
                    <a:lnTo>
                      <a:pt x="11927295" y="6655435"/>
                    </a:lnTo>
                    <a:cubicBezTo>
                      <a:pt x="11915943" y="6723503"/>
                      <a:pt x="11857026" y="6773376"/>
                      <a:pt x="11788018" y="6773333"/>
                    </a:cubicBezTo>
                    <a:lnTo>
                      <a:pt x="11734184" y="6773333"/>
                    </a:lnTo>
                    <a:cubicBezTo>
                      <a:pt x="11724329" y="6773327"/>
                      <a:pt x="11714925" y="6769198"/>
                      <a:pt x="11708251" y="6761948"/>
                    </a:cubicBezTo>
                    <a:cubicBezTo>
                      <a:pt x="11701577" y="6754697"/>
                      <a:pt x="11698239" y="6744984"/>
                      <a:pt x="11699047" y="6735163"/>
                    </a:cubicBezTo>
                    <a:lnTo>
                      <a:pt x="11766428" y="5926667"/>
                    </a:lnTo>
                    <a:lnTo>
                      <a:pt x="11829434" y="5485553"/>
                    </a:lnTo>
                    <a:close/>
                    <a:moveTo>
                      <a:pt x="618650" y="6773333"/>
                    </a:moveTo>
                    <a:cubicBezTo>
                      <a:pt x="562512" y="6773333"/>
                      <a:pt x="508674" y="6795633"/>
                      <a:pt x="468979" y="6835329"/>
                    </a:cubicBezTo>
                    <a:cubicBezTo>
                      <a:pt x="429284" y="6875024"/>
                      <a:pt x="406983" y="6928862"/>
                      <a:pt x="406983" y="6985000"/>
                    </a:cubicBezTo>
                    <a:lnTo>
                      <a:pt x="406983" y="7055555"/>
                    </a:lnTo>
                    <a:cubicBezTo>
                      <a:pt x="407504" y="7172086"/>
                      <a:pt x="502118" y="7266277"/>
                      <a:pt x="618650" y="7266277"/>
                    </a:cubicBezTo>
                    <a:cubicBezTo>
                      <a:pt x="735182" y="7266277"/>
                      <a:pt x="829795" y="7172086"/>
                      <a:pt x="830317" y="7055555"/>
                    </a:cubicBezTo>
                    <a:lnTo>
                      <a:pt x="830317" y="6985000"/>
                    </a:lnTo>
                    <a:cubicBezTo>
                      <a:pt x="830317" y="6928862"/>
                      <a:pt x="808016" y="6875025"/>
                      <a:pt x="768321" y="6835329"/>
                    </a:cubicBezTo>
                    <a:cubicBezTo>
                      <a:pt x="728626" y="6795633"/>
                      <a:pt x="674788" y="6773333"/>
                      <a:pt x="618650" y="6773333"/>
                    </a:cubicBezTo>
                    <a:close/>
                    <a:moveTo>
                      <a:pt x="399434" y="7743331"/>
                    </a:moveTo>
                    <a:cubicBezTo>
                      <a:pt x="400633" y="7735217"/>
                      <a:pt x="389203" y="7732042"/>
                      <a:pt x="386028" y="7739592"/>
                    </a:cubicBezTo>
                    <a:lnTo>
                      <a:pt x="232006" y="8098931"/>
                    </a:lnTo>
                    <a:cubicBezTo>
                      <a:pt x="209749" y="8150851"/>
                      <a:pt x="158673" y="8184495"/>
                      <a:pt x="102183" y="8184445"/>
                    </a:cubicBezTo>
                    <a:lnTo>
                      <a:pt x="37131" y="8184445"/>
                    </a:lnTo>
                    <a:cubicBezTo>
                      <a:pt x="25267" y="8184455"/>
                      <a:pt x="14191" y="8178501"/>
                      <a:pt x="7656" y="8168598"/>
                    </a:cubicBezTo>
                    <a:cubicBezTo>
                      <a:pt x="1121" y="8158696"/>
                      <a:pt x="1" y="8146172"/>
                      <a:pt x="4676" y="8135267"/>
                    </a:cubicBezTo>
                    <a:lnTo>
                      <a:pt x="195317" y="7690555"/>
                    </a:lnTo>
                    <a:lnTo>
                      <a:pt x="265449" y="7515154"/>
                    </a:lnTo>
                    <a:cubicBezTo>
                      <a:pt x="308319" y="7408016"/>
                      <a:pt x="412095" y="7337770"/>
                      <a:pt x="527492" y="7337778"/>
                    </a:cubicBezTo>
                    <a:lnTo>
                      <a:pt x="709808" y="7337778"/>
                    </a:lnTo>
                    <a:cubicBezTo>
                      <a:pt x="825205" y="7337770"/>
                      <a:pt x="928981" y="7408016"/>
                      <a:pt x="971851" y="7515154"/>
                    </a:cubicBezTo>
                    <a:lnTo>
                      <a:pt x="1041983" y="7690555"/>
                    </a:lnTo>
                    <a:lnTo>
                      <a:pt x="1232554" y="8135267"/>
                    </a:lnTo>
                    <a:cubicBezTo>
                      <a:pt x="1237229" y="8146172"/>
                      <a:pt x="1236109" y="8158697"/>
                      <a:pt x="1229574" y="8168598"/>
                    </a:cubicBezTo>
                    <a:cubicBezTo>
                      <a:pt x="1223038" y="8178501"/>
                      <a:pt x="1211963" y="8184455"/>
                      <a:pt x="1200098" y="8184445"/>
                    </a:cubicBezTo>
                    <a:lnTo>
                      <a:pt x="1135046" y="8184445"/>
                    </a:lnTo>
                    <a:cubicBezTo>
                      <a:pt x="1078608" y="8184438"/>
                      <a:pt x="1027602" y="8150804"/>
                      <a:pt x="1005365" y="8098931"/>
                    </a:cubicBezTo>
                    <a:lnTo>
                      <a:pt x="851342" y="7739592"/>
                    </a:lnTo>
                    <a:cubicBezTo>
                      <a:pt x="848097" y="7732042"/>
                      <a:pt x="836737" y="7735217"/>
                      <a:pt x="837866" y="7743331"/>
                    </a:cubicBezTo>
                    <a:lnTo>
                      <a:pt x="900872" y="8184445"/>
                    </a:lnTo>
                    <a:lnTo>
                      <a:pt x="968253" y="8992940"/>
                    </a:lnTo>
                    <a:cubicBezTo>
                      <a:pt x="969061" y="9002762"/>
                      <a:pt x="965724" y="9012475"/>
                      <a:pt x="959049" y="9019725"/>
                    </a:cubicBezTo>
                    <a:cubicBezTo>
                      <a:pt x="952375" y="9026976"/>
                      <a:pt x="942971" y="9031105"/>
                      <a:pt x="933116" y="9031111"/>
                    </a:cubicBezTo>
                    <a:lnTo>
                      <a:pt x="879282" y="9031111"/>
                    </a:lnTo>
                    <a:cubicBezTo>
                      <a:pt x="810301" y="9031119"/>
                      <a:pt x="751424" y="8981254"/>
                      <a:pt x="740076" y="8913213"/>
                    </a:cubicBezTo>
                    <a:lnTo>
                      <a:pt x="625706" y="8226213"/>
                    </a:lnTo>
                    <a:cubicBezTo>
                      <a:pt x="624365" y="8218311"/>
                      <a:pt x="613076" y="8218311"/>
                      <a:pt x="611736" y="8226213"/>
                    </a:cubicBezTo>
                    <a:lnTo>
                      <a:pt x="497294" y="8913213"/>
                    </a:lnTo>
                    <a:cubicBezTo>
                      <a:pt x="485942" y="8981280"/>
                      <a:pt x="427026" y="9031153"/>
                      <a:pt x="358018" y="9031111"/>
                    </a:cubicBezTo>
                    <a:lnTo>
                      <a:pt x="304184" y="9031111"/>
                    </a:lnTo>
                    <a:cubicBezTo>
                      <a:pt x="294329" y="9031105"/>
                      <a:pt x="284925" y="9026976"/>
                      <a:pt x="278251" y="9019725"/>
                    </a:cubicBezTo>
                    <a:cubicBezTo>
                      <a:pt x="271576" y="9012475"/>
                      <a:pt x="268239" y="9002762"/>
                      <a:pt x="269047" y="8992940"/>
                    </a:cubicBezTo>
                    <a:lnTo>
                      <a:pt x="336428" y="8184445"/>
                    </a:lnTo>
                    <a:lnTo>
                      <a:pt x="399434" y="7743331"/>
                    </a:lnTo>
                    <a:close/>
                    <a:moveTo>
                      <a:pt x="1888650" y="6773333"/>
                    </a:moveTo>
                    <a:cubicBezTo>
                      <a:pt x="1832513" y="6773333"/>
                      <a:pt x="1778674" y="6795633"/>
                      <a:pt x="1738979" y="6835329"/>
                    </a:cubicBezTo>
                    <a:cubicBezTo>
                      <a:pt x="1699284" y="6875024"/>
                      <a:pt x="1676983" y="6928862"/>
                      <a:pt x="1676983" y="6985000"/>
                    </a:cubicBezTo>
                    <a:lnTo>
                      <a:pt x="1676983" y="7055555"/>
                    </a:lnTo>
                    <a:cubicBezTo>
                      <a:pt x="1677504" y="7172086"/>
                      <a:pt x="1772118" y="7266277"/>
                      <a:pt x="1888650" y="7266277"/>
                    </a:cubicBezTo>
                    <a:cubicBezTo>
                      <a:pt x="2005182" y="7266277"/>
                      <a:pt x="2099796" y="7172086"/>
                      <a:pt x="2100317" y="7055555"/>
                    </a:cubicBezTo>
                    <a:lnTo>
                      <a:pt x="2100317" y="6985000"/>
                    </a:lnTo>
                    <a:cubicBezTo>
                      <a:pt x="2100317" y="6928862"/>
                      <a:pt x="2078016" y="6875024"/>
                      <a:pt x="2038321" y="6835329"/>
                    </a:cubicBezTo>
                    <a:cubicBezTo>
                      <a:pt x="1998626" y="6795633"/>
                      <a:pt x="1944787" y="6773333"/>
                      <a:pt x="1888650" y="6773333"/>
                    </a:cubicBezTo>
                    <a:close/>
                    <a:moveTo>
                      <a:pt x="1669434" y="7743331"/>
                    </a:moveTo>
                    <a:cubicBezTo>
                      <a:pt x="1670633" y="7735217"/>
                      <a:pt x="1659203" y="7732042"/>
                      <a:pt x="1656028" y="7739592"/>
                    </a:cubicBezTo>
                    <a:lnTo>
                      <a:pt x="1502006" y="8098931"/>
                    </a:lnTo>
                    <a:cubicBezTo>
                      <a:pt x="1479749" y="8150851"/>
                      <a:pt x="1428673" y="8184495"/>
                      <a:pt x="1372183" y="8184445"/>
                    </a:cubicBezTo>
                    <a:lnTo>
                      <a:pt x="1307131" y="8184445"/>
                    </a:lnTo>
                    <a:cubicBezTo>
                      <a:pt x="1295267" y="8184455"/>
                      <a:pt x="1284191" y="8178501"/>
                      <a:pt x="1277656" y="8168598"/>
                    </a:cubicBezTo>
                    <a:cubicBezTo>
                      <a:pt x="1271121" y="8158697"/>
                      <a:pt x="1270001" y="8146172"/>
                      <a:pt x="1274676" y="8135267"/>
                    </a:cubicBezTo>
                    <a:lnTo>
                      <a:pt x="1465317" y="7690555"/>
                    </a:lnTo>
                    <a:lnTo>
                      <a:pt x="1535449" y="7515154"/>
                    </a:lnTo>
                    <a:cubicBezTo>
                      <a:pt x="1578319" y="7408016"/>
                      <a:pt x="1682095" y="7337770"/>
                      <a:pt x="1797492" y="7337778"/>
                    </a:cubicBezTo>
                    <a:lnTo>
                      <a:pt x="1979808" y="7337778"/>
                    </a:lnTo>
                    <a:cubicBezTo>
                      <a:pt x="2095205" y="7337770"/>
                      <a:pt x="2198981" y="7408016"/>
                      <a:pt x="2241851" y="7515154"/>
                    </a:cubicBezTo>
                    <a:lnTo>
                      <a:pt x="2311983" y="7690555"/>
                    </a:lnTo>
                    <a:lnTo>
                      <a:pt x="2502554" y="8135267"/>
                    </a:lnTo>
                    <a:cubicBezTo>
                      <a:pt x="2507229" y="8146172"/>
                      <a:pt x="2506109" y="8158696"/>
                      <a:pt x="2499574" y="8168598"/>
                    </a:cubicBezTo>
                    <a:cubicBezTo>
                      <a:pt x="2493038" y="8178501"/>
                      <a:pt x="2481963" y="8184455"/>
                      <a:pt x="2470098" y="8184445"/>
                    </a:cubicBezTo>
                    <a:lnTo>
                      <a:pt x="2405046" y="8184445"/>
                    </a:lnTo>
                    <a:cubicBezTo>
                      <a:pt x="2348608" y="8184438"/>
                      <a:pt x="2297602" y="8150804"/>
                      <a:pt x="2275365" y="8098931"/>
                    </a:cubicBezTo>
                    <a:lnTo>
                      <a:pt x="2121342" y="7739592"/>
                    </a:lnTo>
                    <a:cubicBezTo>
                      <a:pt x="2118097" y="7732042"/>
                      <a:pt x="2106737" y="7735217"/>
                      <a:pt x="2107866" y="7743331"/>
                    </a:cubicBezTo>
                    <a:lnTo>
                      <a:pt x="2170872" y="8184445"/>
                    </a:lnTo>
                    <a:lnTo>
                      <a:pt x="2238253" y="8992940"/>
                    </a:lnTo>
                    <a:cubicBezTo>
                      <a:pt x="2239061" y="9002762"/>
                      <a:pt x="2235724" y="9012475"/>
                      <a:pt x="2229049" y="9019725"/>
                    </a:cubicBezTo>
                    <a:cubicBezTo>
                      <a:pt x="2222375" y="9026976"/>
                      <a:pt x="2212971" y="9031105"/>
                      <a:pt x="2203116" y="9031111"/>
                    </a:cubicBezTo>
                    <a:lnTo>
                      <a:pt x="2149282" y="9031111"/>
                    </a:lnTo>
                    <a:cubicBezTo>
                      <a:pt x="2080301" y="9031119"/>
                      <a:pt x="2021424" y="8981254"/>
                      <a:pt x="2010076" y="8913213"/>
                    </a:cubicBezTo>
                    <a:lnTo>
                      <a:pt x="1895706" y="8226213"/>
                    </a:lnTo>
                    <a:cubicBezTo>
                      <a:pt x="1894365" y="8218311"/>
                      <a:pt x="1883076" y="8218311"/>
                      <a:pt x="1881735" y="8226213"/>
                    </a:cubicBezTo>
                    <a:lnTo>
                      <a:pt x="1767294" y="8913213"/>
                    </a:lnTo>
                    <a:cubicBezTo>
                      <a:pt x="1755943" y="8981280"/>
                      <a:pt x="1697026" y="9031153"/>
                      <a:pt x="1628018" y="9031111"/>
                    </a:cubicBezTo>
                    <a:lnTo>
                      <a:pt x="1574184" y="9031111"/>
                    </a:lnTo>
                    <a:cubicBezTo>
                      <a:pt x="1564329" y="9031105"/>
                      <a:pt x="1554925" y="9026976"/>
                      <a:pt x="1548251" y="9019725"/>
                    </a:cubicBezTo>
                    <a:cubicBezTo>
                      <a:pt x="1541576" y="9012475"/>
                      <a:pt x="1538239" y="9002762"/>
                      <a:pt x="1539047" y="8992940"/>
                    </a:cubicBezTo>
                    <a:lnTo>
                      <a:pt x="1606428" y="8184445"/>
                    </a:lnTo>
                    <a:lnTo>
                      <a:pt x="1669434" y="7743331"/>
                    </a:lnTo>
                    <a:close/>
                    <a:moveTo>
                      <a:pt x="3158650" y="6773333"/>
                    </a:moveTo>
                    <a:cubicBezTo>
                      <a:pt x="3102513" y="6773333"/>
                      <a:pt x="3048674" y="6795633"/>
                      <a:pt x="3008979" y="6835329"/>
                    </a:cubicBezTo>
                    <a:cubicBezTo>
                      <a:pt x="2969284" y="6875024"/>
                      <a:pt x="2946983" y="6928862"/>
                      <a:pt x="2946983" y="6985000"/>
                    </a:cubicBezTo>
                    <a:lnTo>
                      <a:pt x="2946983" y="7055555"/>
                    </a:lnTo>
                    <a:cubicBezTo>
                      <a:pt x="2947504" y="7172086"/>
                      <a:pt x="3042118" y="7266277"/>
                      <a:pt x="3158650" y="7266277"/>
                    </a:cubicBezTo>
                    <a:cubicBezTo>
                      <a:pt x="3275182" y="7266277"/>
                      <a:pt x="3369795" y="7172086"/>
                      <a:pt x="3370317" y="7055555"/>
                    </a:cubicBezTo>
                    <a:lnTo>
                      <a:pt x="3370317" y="6985000"/>
                    </a:lnTo>
                    <a:cubicBezTo>
                      <a:pt x="3370317" y="6928862"/>
                      <a:pt x="3348016" y="6875025"/>
                      <a:pt x="3308321" y="6835329"/>
                    </a:cubicBezTo>
                    <a:cubicBezTo>
                      <a:pt x="3268626" y="6795634"/>
                      <a:pt x="3214787" y="6773333"/>
                      <a:pt x="3158650" y="6773333"/>
                    </a:cubicBezTo>
                    <a:close/>
                    <a:moveTo>
                      <a:pt x="2939434" y="7743331"/>
                    </a:moveTo>
                    <a:cubicBezTo>
                      <a:pt x="2940633" y="7735217"/>
                      <a:pt x="2929203" y="7732042"/>
                      <a:pt x="2926028" y="7739592"/>
                    </a:cubicBezTo>
                    <a:lnTo>
                      <a:pt x="2772006" y="8098931"/>
                    </a:lnTo>
                    <a:cubicBezTo>
                      <a:pt x="2749749" y="8150851"/>
                      <a:pt x="2698673" y="8184495"/>
                      <a:pt x="2642183" y="8184445"/>
                    </a:cubicBezTo>
                    <a:lnTo>
                      <a:pt x="2577131" y="8184445"/>
                    </a:lnTo>
                    <a:cubicBezTo>
                      <a:pt x="2565266" y="8184455"/>
                      <a:pt x="2554191" y="8178501"/>
                      <a:pt x="2547656" y="8168598"/>
                    </a:cubicBezTo>
                    <a:cubicBezTo>
                      <a:pt x="2541121" y="8158696"/>
                      <a:pt x="2540001" y="8146172"/>
                      <a:pt x="2544676" y="8135267"/>
                    </a:cubicBezTo>
                    <a:lnTo>
                      <a:pt x="2735317" y="7690555"/>
                    </a:lnTo>
                    <a:lnTo>
                      <a:pt x="2805449" y="7515154"/>
                    </a:lnTo>
                    <a:cubicBezTo>
                      <a:pt x="2848319" y="7408016"/>
                      <a:pt x="2952095" y="7337770"/>
                      <a:pt x="3067492" y="7337778"/>
                    </a:cubicBezTo>
                    <a:lnTo>
                      <a:pt x="3249808" y="7337778"/>
                    </a:lnTo>
                    <a:cubicBezTo>
                      <a:pt x="3365204" y="7337770"/>
                      <a:pt x="3468981" y="7408016"/>
                      <a:pt x="3511851" y="7515154"/>
                    </a:cubicBezTo>
                    <a:lnTo>
                      <a:pt x="3581983" y="7690555"/>
                    </a:lnTo>
                    <a:lnTo>
                      <a:pt x="3772554" y="8135267"/>
                    </a:lnTo>
                    <a:cubicBezTo>
                      <a:pt x="3777229" y="8146172"/>
                      <a:pt x="3776109" y="8158697"/>
                      <a:pt x="3769574" y="8168599"/>
                    </a:cubicBezTo>
                    <a:cubicBezTo>
                      <a:pt x="3763038" y="8178502"/>
                      <a:pt x="3751963" y="8184455"/>
                      <a:pt x="3740098" y="8184445"/>
                    </a:cubicBezTo>
                    <a:lnTo>
                      <a:pt x="3675046" y="8184445"/>
                    </a:lnTo>
                    <a:cubicBezTo>
                      <a:pt x="3618608" y="8184438"/>
                      <a:pt x="3567602" y="8150804"/>
                      <a:pt x="3545365" y="8098931"/>
                    </a:cubicBezTo>
                    <a:lnTo>
                      <a:pt x="3391342" y="7739592"/>
                    </a:lnTo>
                    <a:cubicBezTo>
                      <a:pt x="3388097" y="7732042"/>
                      <a:pt x="3376737" y="7735217"/>
                      <a:pt x="3377866" y="7743331"/>
                    </a:cubicBezTo>
                    <a:lnTo>
                      <a:pt x="3440872" y="8184445"/>
                    </a:lnTo>
                    <a:lnTo>
                      <a:pt x="3508253" y="8992940"/>
                    </a:lnTo>
                    <a:cubicBezTo>
                      <a:pt x="3509061" y="9002762"/>
                      <a:pt x="3505723" y="9012475"/>
                      <a:pt x="3499049" y="9019725"/>
                    </a:cubicBezTo>
                    <a:cubicBezTo>
                      <a:pt x="3492375" y="9026976"/>
                      <a:pt x="3482971" y="9031105"/>
                      <a:pt x="3473116" y="9031111"/>
                    </a:cubicBezTo>
                    <a:lnTo>
                      <a:pt x="3419282" y="9031111"/>
                    </a:lnTo>
                    <a:cubicBezTo>
                      <a:pt x="3350301" y="9031119"/>
                      <a:pt x="3291424" y="8981254"/>
                      <a:pt x="3280076" y="8913213"/>
                    </a:cubicBezTo>
                    <a:lnTo>
                      <a:pt x="3165706" y="8226213"/>
                    </a:lnTo>
                    <a:cubicBezTo>
                      <a:pt x="3164365" y="8218311"/>
                      <a:pt x="3153076" y="8218311"/>
                      <a:pt x="3151735" y="8226213"/>
                    </a:cubicBezTo>
                    <a:lnTo>
                      <a:pt x="3037294" y="8913213"/>
                    </a:lnTo>
                    <a:cubicBezTo>
                      <a:pt x="3025943" y="8981280"/>
                      <a:pt x="2967026" y="9031153"/>
                      <a:pt x="2898018" y="9031111"/>
                    </a:cubicBezTo>
                    <a:lnTo>
                      <a:pt x="2844184" y="9031111"/>
                    </a:lnTo>
                    <a:cubicBezTo>
                      <a:pt x="2834329" y="9031105"/>
                      <a:pt x="2824925" y="9026976"/>
                      <a:pt x="2818251" y="9019725"/>
                    </a:cubicBezTo>
                    <a:cubicBezTo>
                      <a:pt x="2811576" y="9012475"/>
                      <a:pt x="2808239" y="9002762"/>
                      <a:pt x="2809047" y="8992940"/>
                    </a:cubicBezTo>
                    <a:lnTo>
                      <a:pt x="2876428" y="8184445"/>
                    </a:lnTo>
                    <a:lnTo>
                      <a:pt x="2939434" y="7743331"/>
                    </a:lnTo>
                    <a:close/>
                    <a:moveTo>
                      <a:pt x="4428650" y="6773333"/>
                    </a:moveTo>
                    <a:cubicBezTo>
                      <a:pt x="4372512" y="6773333"/>
                      <a:pt x="4318674" y="6795634"/>
                      <a:pt x="4278979" y="6835329"/>
                    </a:cubicBezTo>
                    <a:cubicBezTo>
                      <a:pt x="4239284" y="6875025"/>
                      <a:pt x="4216983" y="6928862"/>
                      <a:pt x="4216983" y="6985000"/>
                    </a:cubicBezTo>
                    <a:lnTo>
                      <a:pt x="4216983" y="7055555"/>
                    </a:lnTo>
                    <a:cubicBezTo>
                      <a:pt x="4217505" y="7172086"/>
                      <a:pt x="4312118" y="7266277"/>
                      <a:pt x="4428650" y="7266277"/>
                    </a:cubicBezTo>
                    <a:cubicBezTo>
                      <a:pt x="4545182" y="7266277"/>
                      <a:pt x="4639795" y="7172086"/>
                      <a:pt x="4640317" y="7055555"/>
                    </a:cubicBezTo>
                    <a:lnTo>
                      <a:pt x="4640317" y="6985000"/>
                    </a:lnTo>
                    <a:cubicBezTo>
                      <a:pt x="4640317" y="6928862"/>
                      <a:pt x="4618016" y="6875025"/>
                      <a:pt x="4578321" y="6835329"/>
                    </a:cubicBezTo>
                    <a:cubicBezTo>
                      <a:pt x="4538626" y="6795634"/>
                      <a:pt x="4484788" y="6773333"/>
                      <a:pt x="4428650" y="6773333"/>
                    </a:cubicBezTo>
                    <a:close/>
                    <a:moveTo>
                      <a:pt x="4209434" y="7743331"/>
                    </a:moveTo>
                    <a:cubicBezTo>
                      <a:pt x="4210633" y="7735217"/>
                      <a:pt x="4199203" y="7732042"/>
                      <a:pt x="4196028" y="7739592"/>
                    </a:cubicBezTo>
                    <a:lnTo>
                      <a:pt x="4042005" y="8098931"/>
                    </a:lnTo>
                    <a:cubicBezTo>
                      <a:pt x="4019749" y="8150851"/>
                      <a:pt x="3968673" y="8184495"/>
                      <a:pt x="3912183" y="8184445"/>
                    </a:cubicBezTo>
                    <a:lnTo>
                      <a:pt x="3847131" y="8184445"/>
                    </a:lnTo>
                    <a:cubicBezTo>
                      <a:pt x="3835266" y="8184455"/>
                      <a:pt x="3824191" y="8178502"/>
                      <a:pt x="3817656" y="8168599"/>
                    </a:cubicBezTo>
                    <a:cubicBezTo>
                      <a:pt x="3811121" y="8158697"/>
                      <a:pt x="3810001" y="8146172"/>
                      <a:pt x="3814675" y="8135267"/>
                    </a:cubicBezTo>
                    <a:lnTo>
                      <a:pt x="4005317" y="7690555"/>
                    </a:lnTo>
                    <a:lnTo>
                      <a:pt x="4075449" y="7515154"/>
                    </a:lnTo>
                    <a:cubicBezTo>
                      <a:pt x="4118319" y="7408016"/>
                      <a:pt x="4222096" y="7337770"/>
                      <a:pt x="4337492" y="7337778"/>
                    </a:cubicBezTo>
                    <a:lnTo>
                      <a:pt x="4519808" y="7337778"/>
                    </a:lnTo>
                    <a:cubicBezTo>
                      <a:pt x="4635204" y="7337770"/>
                      <a:pt x="4738981" y="7408016"/>
                      <a:pt x="4781851" y="7515154"/>
                    </a:cubicBezTo>
                    <a:lnTo>
                      <a:pt x="4851983" y="7690555"/>
                    </a:lnTo>
                    <a:lnTo>
                      <a:pt x="5042554" y="8135267"/>
                    </a:lnTo>
                    <a:cubicBezTo>
                      <a:pt x="5047229" y="8146172"/>
                      <a:pt x="5046109" y="8158697"/>
                      <a:pt x="5039574" y="8168599"/>
                    </a:cubicBezTo>
                    <a:cubicBezTo>
                      <a:pt x="5033038" y="8178502"/>
                      <a:pt x="5021963" y="8184455"/>
                      <a:pt x="5010098" y="8184445"/>
                    </a:cubicBezTo>
                    <a:lnTo>
                      <a:pt x="4945046" y="8184445"/>
                    </a:lnTo>
                    <a:cubicBezTo>
                      <a:pt x="4888608" y="8184438"/>
                      <a:pt x="4837602" y="8150804"/>
                      <a:pt x="4815365" y="8098931"/>
                    </a:cubicBezTo>
                    <a:lnTo>
                      <a:pt x="4661342" y="7739592"/>
                    </a:lnTo>
                    <a:cubicBezTo>
                      <a:pt x="4658097" y="7732042"/>
                      <a:pt x="4646737" y="7735217"/>
                      <a:pt x="4647866" y="7743331"/>
                    </a:cubicBezTo>
                    <a:lnTo>
                      <a:pt x="4710872" y="8184445"/>
                    </a:lnTo>
                    <a:lnTo>
                      <a:pt x="4778253" y="8992940"/>
                    </a:lnTo>
                    <a:cubicBezTo>
                      <a:pt x="4779061" y="9002762"/>
                      <a:pt x="4775723" y="9012475"/>
                      <a:pt x="4769049" y="9019725"/>
                    </a:cubicBezTo>
                    <a:cubicBezTo>
                      <a:pt x="4762375" y="9026976"/>
                      <a:pt x="4752971" y="9031105"/>
                      <a:pt x="4743116" y="9031111"/>
                    </a:cubicBezTo>
                    <a:lnTo>
                      <a:pt x="4689282" y="9031111"/>
                    </a:lnTo>
                    <a:cubicBezTo>
                      <a:pt x="4620301" y="9031119"/>
                      <a:pt x="4561424" y="8981254"/>
                      <a:pt x="4550076" y="8913213"/>
                    </a:cubicBezTo>
                    <a:lnTo>
                      <a:pt x="4435705" y="8226213"/>
                    </a:lnTo>
                    <a:cubicBezTo>
                      <a:pt x="4434365" y="8218311"/>
                      <a:pt x="4423076" y="8218311"/>
                      <a:pt x="4421736" y="8226213"/>
                    </a:cubicBezTo>
                    <a:lnTo>
                      <a:pt x="4307295" y="8913213"/>
                    </a:lnTo>
                    <a:cubicBezTo>
                      <a:pt x="4295943" y="8981280"/>
                      <a:pt x="4237026" y="9031154"/>
                      <a:pt x="4168018" y="9031111"/>
                    </a:cubicBezTo>
                    <a:lnTo>
                      <a:pt x="4114184" y="9031111"/>
                    </a:lnTo>
                    <a:cubicBezTo>
                      <a:pt x="4104329" y="9031105"/>
                      <a:pt x="4094925" y="9026976"/>
                      <a:pt x="4088251" y="9019725"/>
                    </a:cubicBezTo>
                    <a:cubicBezTo>
                      <a:pt x="4081577" y="9012475"/>
                      <a:pt x="4078239" y="9002762"/>
                      <a:pt x="4079047" y="8992940"/>
                    </a:cubicBezTo>
                    <a:lnTo>
                      <a:pt x="4146428" y="8184445"/>
                    </a:lnTo>
                    <a:lnTo>
                      <a:pt x="4209434" y="7743331"/>
                    </a:lnTo>
                    <a:close/>
                    <a:moveTo>
                      <a:pt x="5698650" y="6773333"/>
                    </a:moveTo>
                    <a:cubicBezTo>
                      <a:pt x="5642512" y="6773333"/>
                      <a:pt x="5588674" y="6795634"/>
                      <a:pt x="5548979" y="6835329"/>
                    </a:cubicBezTo>
                    <a:cubicBezTo>
                      <a:pt x="5509284" y="6875025"/>
                      <a:pt x="5486983" y="6928862"/>
                      <a:pt x="5486983" y="6985000"/>
                    </a:cubicBezTo>
                    <a:lnTo>
                      <a:pt x="5486983" y="7055555"/>
                    </a:lnTo>
                    <a:cubicBezTo>
                      <a:pt x="5487505" y="7172086"/>
                      <a:pt x="5582118" y="7266277"/>
                      <a:pt x="5698650" y="7266277"/>
                    </a:cubicBezTo>
                    <a:cubicBezTo>
                      <a:pt x="5815182" y="7266277"/>
                      <a:pt x="5909795" y="7172086"/>
                      <a:pt x="5910317" y="7055555"/>
                    </a:cubicBezTo>
                    <a:lnTo>
                      <a:pt x="5910317" y="6985000"/>
                    </a:lnTo>
                    <a:cubicBezTo>
                      <a:pt x="5910317" y="6928862"/>
                      <a:pt x="5888016" y="6875025"/>
                      <a:pt x="5848321" y="6835329"/>
                    </a:cubicBezTo>
                    <a:cubicBezTo>
                      <a:pt x="5808626" y="6795634"/>
                      <a:pt x="5754788" y="6773333"/>
                      <a:pt x="5698650" y="6773333"/>
                    </a:cubicBezTo>
                    <a:close/>
                    <a:moveTo>
                      <a:pt x="5479434" y="7743331"/>
                    </a:moveTo>
                    <a:cubicBezTo>
                      <a:pt x="5480633" y="7735217"/>
                      <a:pt x="5469203" y="7732042"/>
                      <a:pt x="5466028" y="7739592"/>
                    </a:cubicBezTo>
                    <a:lnTo>
                      <a:pt x="5312005" y="8098931"/>
                    </a:lnTo>
                    <a:cubicBezTo>
                      <a:pt x="5289749" y="8150851"/>
                      <a:pt x="5238673" y="8184495"/>
                      <a:pt x="5182183" y="8184445"/>
                    </a:cubicBezTo>
                    <a:lnTo>
                      <a:pt x="5117131" y="8184445"/>
                    </a:lnTo>
                    <a:cubicBezTo>
                      <a:pt x="5105266" y="8184455"/>
                      <a:pt x="5094191" y="8178502"/>
                      <a:pt x="5087656" y="8168599"/>
                    </a:cubicBezTo>
                    <a:cubicBezTo>
                      <a:pt x="5081121" y="8158697"/>
                      <a:pt x="5080001" y="8146172"/>
                      <a:pt x="5084675" y="8135267"/>
                    </a:cubicBezTo>
                    <a:lnTo>
                      <a:pt x="5275317" y="7690555"/>
                    </a:lnTo>
                    <a:lnTo>
                      <a:pt x="5345449" y="7515154"/>
                    </a:lnTo>
                    <a:cubicBezTo>
                      <a:pt x="5388319" y="7408016"/>
                      <a:pt x="5492096" y="7337770"/>
                      <a:pt x="5607492" y="7337778"/>
                    </a:cubicBezTo>
                    <a:lnTo>
                      <a:pt x="5789808" y="7337778"/>
                    </a:lnTo>
                    <a:cubicBezTo>
                      <a:pt x="5905204" y="7337770"/>
                      <a:pt x="6008981" y="7408016"/>
                      <a:pt x="6051851" y="7515154"/>
                    </a:cubicBezTo>
                    <a:lnTo>
                      <a:pt x="6121983" y="7690555"/>
                    </a:lnTo>
                    <a:lnTo>
                      <a:pt x="6312554" y="8135267"/>
                    </a:lnTo>
                    <a:cubicBezTo>
                      <a:pt x="6317229" y="8146172"/>
                      <a:pt x="6316109" y="8158697"/>
                      <a:pt x="6309574" y="8168599"/>
                    </a:cubicBezTo>
                    <a:cubicBezTo>
                      <a:pt x="6303038" y="8178502"/>
                      <a:pt x="6291963" y="8184455"/>
                      <a:pt x="6280098" y="8184445"/>
                    </a:cubicBezTo>
                    <a:lnTo>
                      <a:pt x="6215046" y="8184445"/>
                    </a:lnTo>
                    <a:cubicBezTo>
                      <a:pt x="6158608" y="8184438"/>
                      <a:pt x="6107602" y="8150804"/>
                      <a:pt x="6085365" y="8098931"/>
                    </a:cubicBezTo>
                    <a:lnTo>
                      <a:pt x="5931342" y="7739592"/>
                    </a:lnTo>
                    <a:cubicBezTo>
                      <a:pt x="5928097" y="7732042"/>
                      <a:pt x="5916737" y="7735217"/>
                      <a:pt x="5917866" y="7743331"/>
                    </a:cubicBezTo>
                    <a:lnTo>
                      <a:pt x="5980872" y="8184445"/>
                    </a:lnTo>
                    <a:lnTo>
                      <a:pt x="6048253" y="8992940"/>
                    </a:lnTo>
                    <a:cubicBezTo>
                      <a:pt x="6049061" y="9002762"/>
                      <a:pt x="6045723" y="9012475"/>
                      <a:pt x="6039049" y="9019725"/>
                    </a:cubicBezTo>
                    <a:cubicBezTo>
                      <a:pt x="6032375" y="9026976"/>
                      <a:pt x="6022971" y="9031105"/>
                      <a:pt x="6013116" y="9031111"/>
                    </a:cubicBezTo>
                    <a:lnTo>
                      <a:pt x="5959282" y="9031111"/>
                    </a:lnTo>
                    <a:cubicBezTo>
                      <a:pt x="5890301" y="9031119"/>
                      <a:pt x="5831424" y="8981254"/>
                      <a:pt x="5820076" y="8913213"/>
                    </a:cubicBezTo>
                    <a:lnTo>
                      <a:pt x="5705705" y="8226213"/>
                    </a:lnTo>
                    <a:cubicBezTo>
                      <a:pt x="5704365" y="8218311"/>
                      <a:pt x="5693076" y="8218311"/>
                      <a:pt x="5691736" y="8226213"/>
                    </a:cubicBezTo>
                    <a:lnTo>
                      <a:pt x="5577295" y="8913213"/>
                    </a:lnTo>
                    <a:cubicBezTo>
                      <a:pt x="5565943" y="8981280"/>
                      <a:pt x="5507026" y="9031154"/>
                      <a:pt x="5438018" y="9031111"/>
                    </a:cubicBezTo>
                    <a:lnTo>
                      <a:pt x="5384184" y="9031111"/>
                    </a:lnTo>
                    <a:cubicBezTo>
                      <a:pt x="5374329" y="9031105"/>
                      <a:pt x="5364925" y="9026976"/>
                      <a:pt x="5358251" y="9019725"/>
                    </a:cubicBezTo>
                    <a:cubicBezTo>
                      <a:pt x="5351577" y="9012475"/>
                      <a:pt x="5348239" y="9002762"/>
                      <a:pt x="5349047" y="8992940"/>
                    </a:cubicBezTo>
                    <a:lnTo>
                      <a:pt x="5416428" y="8184445"/>
                    </a:lnTo>
                    <a:lnTo>
                      <a:pt x="5479434" y="7743331"/>
                    </a:lnTo>
                    <a:close/>
                    <a:moveTo>
                      <a:pt x="6968650" y="6773333"/>
                    </a:moveTo>
                    <a:cubicBezTo>
                      <a:pt x="6912512" y="6773333"/>
                      <a:pt x="6858674" y="6795633"/>
                      <a:pt x="6818979" y="6835329"/>
                    </a:cubicBezTo>
                    <a:cubicBezTo>
                      <a:pt x="6779283" y="6875024"/>
                      <a:pt x="6756983" y="6928862"/>
                      <a:pt x="6756983" y="6985000"/>
                    </a:cubicBezTo>
                    <a:lnTo>
                      <a:pt x="6756983" y="7055555"/>
                    </a:lnTo>
                    <a:cubicBezTo>
                      <a:pt x="6757504" y="7172086"/>
                      <a:pt x="6852118" y="7266278"/>
                      <a:pt x="6968650" y="7266278"/>
                    </a:cubicBezTo>
                    <a:cubicBezTo>
                      <a:pt x="7085182" y="7266278"/>
                      <a:pt x="7179796" y="7172086"/>
                      <a:pt x="7180317" y="7055555"/>
                    </a:cubicBezTo>
                    <a:lnTo>
                      <a:pt x="7180317" y="6985000"/>
                    </a:lnTo>
                    <a:cubicBezTo>
                      <a:pt x="7180317" y="6928862"/>
                      <a:pt x="7158017" y="6875024"/>
                      <a:pt x="7118321" y="6835329"/>
                    </a:cubicBezTo>
                    <a:cubicBezTo>
                      <a:pt x="7078626" y="6795633"/>
                      <a:pt x="7024788" y="6773333"/>
                      <a:pt x="6968650" y="6773333"/>
                    </a:cubicBezTo>
                    <a:close/>
                    <a:moveTo>
                      <a:pt x="6749434" y="7743331"/>
                    </a:moveTo>
                    <a:cubicBezTo>
                      <a:pt x="6750633" y="7735217"/>
                      <a:pt x="6739204" y="7732042"/>
                      <a:pt x="6736029" y="7739592"/>
                    </a:cubicBezTo>
                    <a:lnTo>
                      <a:pt x="6582005" y="8098931"/>
                    </a:lnTo>
                    <a:cubicBezTo>
                      <a:pt x="6559749" y="8150851"/>
                      <a:pt x="6508673" y="8184495"/>
                      <a:pt x="6452183" y="8184445"/>
                    </a:cubicBezTo>
                    <a:lnTo>
                      <a:pt x="6387131" y="8184445"/>
                    </a:lnTo>
                    <a:cubicBezTo>
                      <a:pt x="6375266" y="8184455"/>
                      <a:pt x="6364191" y="8178502"/>
                      <a:pt x="6357656" y="8168599"/>
                    </a:cubicBezTo>
                    <a:cubicBezTo>
                      <a:pt x="6351121" y="8158697"/>
                      <a:pt x="6350001" y="8146172"/>
                      <a:pt x="6354675" y="8135267"/>
                    </a:cubicBezTo>
                    <a:lnTo>
                      <a:pt x="6545317" y="7690555"/>
                    </a:lnTo>
                    <a:lnTo>
                      <a:pt x="6615449" y="7515154"/>
                    </a:lnTo>
                    <a:cubicBezTo>
                      <a:pt x="6658319" y="7408016"/>
                      <a:pt x="6762095" y="7337770"/>
                      <a:pt x="6877492" y="7337778"/>
                    </a:cubicBezTo>
                    <a:lnTo>
                      <a:pt x="7059808" y="7337778"/>
                    </a:lnTo>
                    <a:cubicBezTo>
                      <a:pt x="7175205" y="7337770"/>
                      <a:pt x="7278981" y="7408016"/>
                      <a:pt x="7321851" y="7515154"/>
                    </a:cubicBezTo>
                    <a:lnTo>
                      <a:pt x="7391983" y="7690555"/>
                    </a:lnTo>
                    <a:lnTo>
                      <a:pt x="7582554" y="8135267"/>
                    </a:lnTo>
                    <a:cubicBezTo>
                      <a:pt x="7587229" y="8146172"/>
                      <a:pt x="7586108" y="8158696"/>
                      <a:pt x="7579573" y="8168598"/>
                    </a:cubicBezTo>
                    <a:cubicBezTo>
                      <a:pt x="7573038" y="8178501"/>
                      <a:pt x="7561963" y="8184455"/>
                      <a:pt x="7550098" y="8184445"/>
                    </a:cubicBezTo>
                    <a:lnTo>
                      <a:pt x="7485046" y="8184445"/>
                    </a:lnTo>
                    <a:cubicBezTo>
                      <a:pt x="7428608" y="8184438"/>
                      <a:pt x="7377602" y="8150804"/>
                      <a:pt x="7355365" y="8098931"/>
                    </a:cubicBezTo>
                    <a:lnTo>
                      <a:pt x="7201342" y="7739592"/>
                    </a:lnTo>
                    <a:cubicBezTo>
                      <a:pt x="7198096" y="7732042"/>
                      <a:pt x="7186737" y="7735217"/>
                      <a:pt x="7187866" y="7743331"/>
                    </a:cubicBezTo>
                    <a:lnTo>
                      <a:pt x="7250872" y="8184445"/>
                    </a:lnTo>
                    <a:lnTo>
                      <a:pt x="7318253" y="8992940"/>
                    </a:lnTo>
                    <a:cubicBezTo>
                      <a:pt x="7319061" y="9002762"/>
                      <a:pt x="7315723" y="9012475"/>
                      <a:pt x="7309049" y="9019725"/>
                    </a:cubicBezTo>
                    <a:cubicBezTo>
                      <a:pt x="7302375" y="9026976"/>
                      <a:pt x="7292971" y="9031105"/>
                      <a:pt x="7283116" y="9031111"/>
                    </a:cubicBezTo>
                    <a:lnTo>
                      <a:pt x="7229282" y="9031111"/>
                    </a:lnTo>
                    <a:cubicBezTo>
                      <a:pt x="7160300" y="9031119"/>
                      <a:pt x="7101423" y="8981255"/>
                      <a:pt x="7090076" y="8913213"/>
                    </a:cubicBezTo>
                    <a:lnTo>
                      <a:pt x="6975705" y="8226213"/>
                    </a:lnTo>
                    <a:cubicBezTo>
                      <a:pt x="6974365" y="8218311"/>
                      <a:pt x="6963076" y="8218311"/>
                      <a:pt x="6961736" y="8226213"/>
                    </a:cubicBezTo>
                    <a:lnTo>
                      <a:pt x="6847295" y="8913213"/>
                    </a:lnTo>
                    <a:cubicBezTo>
                      <a:pt x="6835943" y="8981280"/>
                      <a:pt x="6777026" y="9031154"/>
                      <a:pt x="6708018" y="9031111"/>
                    </a:cubicBezTo>
                    <a:lnTo>
                      <a:pt x="6654184" y="9031111"/>
                    </a:lnTo>
                    <a:cubicBezTo>
                      <a:pt x="6644329" y="9031105"/>
                      <a:pt x="6634925" y="9026976"/>
                      <a:pt x="6628251" y="9019725"/>
                    </a:cubicBezTo>
                    <a:cubicBezTo>
                      <a:pt x="6621577" y="9012475"/>
                      <a:pt x="6618239" y="9002762"/>
                      <a:pt x="6619047" y="8992940"/>
                    </a:cubicBezTo>
                    <a:lnTo>
                      <a:pt x="6686428" y="8184445"/>
                    </a:lnTo>
                    <a:lnTo>
                      <a:pt x="6749434" y="7743331"/>
                    </a:lnTo>
                    <a:close/>
                    <a:moveTo>
                      <a:pt x="8238650" y="6773333"/>
                    </a:moveTo>
                    <a:cubicBezTo>
                      <a:pt x="8182512" y="6773333"/>
                      <a:pt x="8128674" y="6795633"/>
                      <a:pt x="8088979" y="6835329"/>
                    </a:cubicBezTo>
                    <a:cubicBezTo>
                      <a:pt x="8049283" y="6875024"/>
                      <a:pt x="8026983" y="6928862"/>
                      <a:pt x="8026983" y="6985000"/>
                    </a:cubicBezTo>
                    <a:lnTo>
                      <a:pt x="8026983" y="7055555"/>
                    </a:lnTo>
                    <a:cubicBezTo>
                      <a:pt x="8027504" y="7172086"/>
                      <a:pt x="8122118" y="7266278"/>
                      <a:pt x="8238650" y="7266278"/>
                    </a:cubicBezTo>
                    <a:cubicBezTo>
                      <a:pt x="8355182" y="7266278"/>
                      <a:pt x="8449796" y="7172086"/>
                      <a:pt x="8450317" y="7055555"/>
                    </a:cubicBezTo>
                    <a:lnTo>
                      <a:pt x="8450317" y="6985000"/>
                    </a:lnTo>
                    <a:cubicBezTo>
                      <a:pt x="8450317" y="6928862"/>
                      <a:pt x="8428017" y="6875024"/>
                      <a:pt x="8388321" y="6835329"/>
                    </a:cubicBezTo>
                    <a:cubicBezTo>
                      <a:pt x="8348626" y="6795633"/>
                      <a:pt x="8294788" y="6773333"/>
                      <a:pt x="8238650" y="6773333"/>
                    </a:cubicBezTo>
                    <a:close/>
                    <a:moveTo>
                      <a:pt x="8019434" y="7743331"/>
                    </a:moveTo>
                    <a:cubicBezTo>
                      <a:pt x="8020633" y="7735217"/>
                      <a:pt x="8009204" y="7732042"/>
                      <a:pt x="8006029" y="7739592"/>
                    </a:cubicBezTo>
                    <a:lnTo>
                      <a:pt x="7852005" y="8098931"/>
                    </a:lnTo>
                    <a:cubicBezTo>
                      <a:pt x="7829749" y="8150851"/>
                      <a:pt x="7778673" y="8184495"/>
                      <a:pt x="7722183" y="8184445"/>
                    </a:cubicBezTo>
                    <a:lnTo>
                      <a:pt x="7657131" y="8184445"/>
                    </a:lnTo>
                    <a:cubicBezTo>
                      <a:pt x="7645267" y="8184455"/>
                      <a:pt x="7634192" y="8178501"/>
                      <a:pt x="7627656" y="8168598"/>
                    </a:cubicBezTo>
                    <a:cubicBezTo>
                      <a:pt x="7621121" y="8158696"/>
                      <a:pt x="7620001" y="8146172"/>
                      <a:pt x="7624676" y="8135267"/>
                    </a:cubicBezTo>
                    <a:lnTo>
                      <a:pt x="7815317" y="7690555"/>
                    </a:lnTo>
                    <a:lnTo>
                      <a:pt x="7885449" y="7515154"/>
                    </a:lnTo>
                    <a:cubicBezTo>
                      <a:pt x="7928319" y="7408016"/>
                      <a:pt x="8032095" y="7337770"/>
                      <a:pt x="8147492" y="7337778"/>
                    </a:cubicBezTo>
                    <a:lnTo>
                      <a:pt x="8329808" y="7337778"/>
                    </a:lnTo>
                    <a:cubicBezTo>
                      <a:pt x="8445205" y="7337770"/>
                      <a:pt x="8548981" y="7408016"/>
                      <a:pt x="8591851" y="7515154"/>
                    </a:cubicBezTo>
                    <a:lnTo>
                      <a:pt x="8661983" y="7690555"/>
                    </a:lnTo>
                    <a:lnTo>
                      <a:pt x="8852554" y="8135267"/>
                    </a:lnTo>
                    <a:cubicBezTo>
                      <a:pt x="8857229" y="8146172"/>
                      <a:pt x="8856108" y="8158696"/>
                      <a:pt x="8849573" y="8168598"/>
                    </a:cubicBezTo>
                    <a:cubicBezTo>
                      <a:pt x="8843038" y="8178501"/>
                      <a:pt x="8831963" y="8184455"/>
                      <a:pt x="8820098" y="8184445"/>
                    </a:cubicBezTo>
                    <a:lnTo>
                      <a:pt x="8755046" y="8184445"/>
                    </a:lnTo>
                    <a:cubicBezTo>
                      <a:pt x="8698608" y="8184438"/>
                      <a:pt x="8647602" y="8150804"/>
                      <a:pt x="8625365" y="8098931"/>
                    </a:cubicBezTo>
                    <a:lnTo>
                      <a:pt x="8471342" y="7739592"/>
                    </a:lnTo>
                    <a:cubicBezTo>
                      <a:pt x="8468096" y="7732042"/>
                      <a:pt x="8456737" y="7735217"/>
                      <a:pt x="8457866" y="7743331"/>
                    </a:cubicBezTo>
                    <a:lnTo>
                      <a:pt x="8520872" y="8184445"/>
                    </a:lnTo>
                    <a:lnTo>
                      <a:pt x="8588253" y="8992940"/>
                    </a:lnTo>
                    <a:cubicBezTo>
                      <a:pt x="8589061" y="9002762"/>
                      <a:pt x="8585723" y="9012475"/>
                      <a:pt x="8579049" y="9019725"/>
                    </a:cubicBezTo>
                    <a:cubicBezTo>
                      <a:pt x="8572375" y="9026976"/>
                      <a:pt x="8562971" y="9031105"/>
                      <a:pt x="8553116" y="9031111"/>
                    </a:cubicBezTo>
                    <a:lnTo>
                      <a:pt x="8499282" y="9031111"/>
                    </a:lnTo>
                    <a:cubicBezTo>
                      <a:pt x="8430300" y="9031119"/>
                      <a:pt x="8371423" y="8981255"/>
                      <a:pt x="8360076" y="8913213"/>
                    </a:cubicBezTo>
                    <a:lnTo>
                      <a:pt x="8245705" y="8226213"/>
                    </a:lnTo>
                    <a:cubicBezTo>
                      <a:pt x="8244365" y="8218311"/>
                      <a:pt x="8233076" y="8218311"/>
                      <a:pt x="8231736" y="8226213"/>
                    </a:cubicBezTo>
                    <a:lnTo>
                      <a:pt x="8117295" y="8913213"/>
                    </a:lnTo>
                    <a:cubicBezTo>
                      <a:pt x="8105943" y="8981280"/>
                      <a:pt x="8047026" y="9031154"/>
                      <a:pt x="7978018" y="9031111"/>
                    </a:cubicBezTo>
                    <a:lnTo>
                      <a:pt x="7924184" y="9031111"/>
                    </a:lnTo>
                    <a:cubicBezTo>
                      <a:pt x="7914329" y="9031105"/>
                      <a:pt x="7904925" y="9026976"/>
                      <a:pt x="7898251" y="9019725"/>
                    </a:cubicBezTo>
                    <a:cubicBezTo>
                      <a:pt x="7891577" y="9012475"/>
                      <a:pt x="7888239" y="9002762"/>
                      <a:pt x="7889047" y="8992940"/>
                    </a:cubicBezTo>
                    <a:lnTo>
                      <a:pt x="7956428" y="8184445"/>
                    </a:lnTo>
                    <a:lnTo>
                      <a:pt x="8019434" y="7743331"/>
                    </a:lnTo>
                    <a:close/>
                    <a:moveTo>
                      <a:pt x="9508650" y="6773333"/>
                    </a:moveTo>
                    <a:cubicBezTo>
                      <a:pt x="9452512" y="6773333"/>
                      <a:pt x="9398674" y="6795633"/>
                      <a:pt x="9358979" y="6835329"/>
                    </a:cubicBezTo>
                    <a:cubicBezTo>
                      <a:pt x="9319283" y="6875024"/>
                      <a:pt x="9296983" y="6928862"/>
                      <a:pt x="9296983" y="6985000"/>
                    </a:cubicBezTo>
                    <a:lnTo>
                      <a:pt x="9296983" y="7055555"/>
                    </a:lnTo>
                    <a:cubicBezTo>
                      <a:pt x="9297504" y="7172086"/>
                      <a:pt x="9392118" y="7266278"/>
                      <a:pt x="9508650" y="7266278"/>
                    </a:cubicBezTo>
                    <a:cubicBezTo>
                      <a:pt x="9625182" y="7266278"/>
                      <a:pt x="9719796" y="7172086"/>
                      <a:pt x="9720317" y="7055555"/>
                    </a:cubicBezTo>
                    <a:lnTo>
                      <a:pt x="9720317" y="6985000"/>
                    </a:lnTo>
                    <a:cubicBezTo>
                      <a:pt x="9720317" y="6928862"/>
                      <a:pt x="9698017" y="6875024"/>
                      <a:pt x="9658321" y="6835329"/>
                    </a:cubicBezTo>
                    <a:cubicBezTo>
                      <a:pt x="9618626" y="6795633"/>
                      <a:pt x="9564788" y="6773333"/>
                      <a:pt x="9508650" y="6773333"/>
                    </a:cubicBezTo>
                    <a:close/>
                    <a:moveTo>
                      <a:pt x="9289434" y="7743331"/>
                    </a:moveTo>
                    <a:cubicBezTo>
                      <a:pt x="9290633" y="7735217"/>
                      <a:pt x="9279204" y="7732042"/>
                      <a:pt x="9276029" y="7739592"/>
                    </a:cubicBezTo>
                    <a:lnTo>
                      <a:pt x="9122005" y="8098931"/>
                    </a:lnTo>
                    <a:cubicBezTo>
                      <a:pt x="9099749" y="8150851"/>
                      <a:pt x="9048673" y="8184495"/>
                      <a:pt x="8992183" y="8184445"/>
                    </a:cubicBezTo>
                    <a:lnTo>
                      <a:pt x="8927131" y="8184445"/>
                    </a:lnTo>
                    <a:cubicBezTo>
                      <a:pt x="8915267" y="8184455"/>
                      <a:pt x="8904192" y="8178501"/>
                      <a:pt x="8897656" y="8168598"/>
                    </a:cubicBezTo>
                    <a:cubicBezTo>
                      <a:pt x="8891121" y="8158696"/>
                      <a:pt x="8890001" y="8146172"/>
                      <a:pt x="8894676" y="8135267"/>
                    </a:cubicBezTo>
                    <a:lnTo>
                      <a:pt x="9085317" y="7690555"/>
                    </a:lnTo>
                    <a:lnTo>
                      <a:pt x="9155449" y="7515154"/>
                    </a:lnTo>
                    <a:cubicBezTo>
                      <a:pt x="9198319" y="7408016"/>
                      <a:pt x="9302095" y="7337770"/>
                      <a:pt x="9417492" y="7337778"/>
                    </a:cubicBezTo>
                    <a:lnTo>
                      <a:pt x="9599808" y="7337778"/>
                    </a:lnTo>
                    <a:cubicBezTo>
                      <a:pt x="9715205" y="7337770"/>
                      <a:pt x="9818981" y="7408016"/>
                      <a:pt x="9861851" y="7515154"/>
                    </a:cubicBezTo>
                    <a:lnTo>
                      <a:pt x="9931983" y="7690555"/>
                    </a:lnTo>
                    <a:lnTo>
                      <a:pt x="10122554" y="8135267"/>
                    </a:lnTo>
                    <a:cubicBezTo>
                      <a:pt x="10127229" y="8146172"/>
                      <a:pt x="10126108" y="8158696"/>
                      <a:pt x="10119573" y="8168598"/>
                    </a:cubicBezTo>
                    <a:cubicBezTo>
                      <a:pt x="10113038" y="8178501"/>
                      <a:pt x="10101963" y="8184455"/>
                      <a:pt x="10090098" y="8184445"/>
                    </a:cubicBezTo>
                    <a:lnTo>
                      <a:pt x="10025046" y="8184445"/>
                    </a:lnTo>
                    <a:cubicBezTo>
                      <a:pt x="9968608" y="8184438"/>
                      <a:pt x="9917602" y="8150804"/>
                      <a:pt x="9895365" y="8098931"/>
                    </a:cubicBezTo>
                    <a:lnTo>
                      <a:pt x="9741342" y="7739592"/>
                    </a:lnTo>
                    <a:cubicBezTo>
                      <a:pt x="9738096" y="7732042"/>
                      <a:pt x="9726737" y="7735217"/>
                      <a:pt x="9727866" y="7743331"/>
                    </a:cubicBezTo>
                    <a:lnTo>
                      <a:pt x="9790872" y="8184445"/>
                    </a:lnTo>
                    <a:lnTo>
                      <a:pt x="9858253" y="8992940"/>
                    </a:lnTo>
                    <a:cubicBezTo>
                      <a:pt x="9859061" y="9002762"/>
                      <a:pt x="9855723" y="9012475"/>
                      <a:pt x="9849049" y="9019725"/>
                    </a:cubicBezTo>
                    <a:cubicBezTo>
                      <a:pt x="9842375" y="9026976"/>
                      <a:pt x="9832971" y="9031105"/>
                      <a:pt x="9823116" y="9031111"/>
                    </a:cubicBezTo>
                    <a:lnTo>
                      <a:pt x="9769282" y="9031111"/>
                    </a:lnTo>
                    <a:cubicBezTo>
                      <a:pt x="9700300" y="9031119"/>
                      <a:pt x="9641423" y="8981255"/>
                      <a:pt x="9630076" y="8913213"/>
                    </a:cubicBezTo>
                    <a:lnTo>
                      <a:pt x="9515705" y="8226213"/>
                    </a:lnTo>
                    <a:cubicBezTo>
                      <a:pt x="9514365" y="8218311"/>
                      <a:pt x="9503076" y="8218311"/>
                      <a:pt x="9501736" y="8226213"/>
                    </a:cubicBezTo>
                    <a:lnTo>
                      <a:pt x="9387295" y="8913213"/>
                    </a:lnTo>
                    <a:cubicBezTo>
                      <a:pt x="9375943" y="8981280"/>
                      <a:pt x="9317026" y="9031154"/>
                      <a:pt x="9248018" y="9031111"/>
                    </a:cubicBezTo>
                    <a:lnTo>
                      <a:pt x="9194184" y="9031111"/>
                    </a:lnTo>
                    <a:cubicBezTo>
                      <a:pt x="9184329" y="9031105"/>
                      <a:pt x="9174925" y="9026976"/>
                      <a:pt x="9168251" y="9019725"/>
                    </a:cubicBezTo>
                    <a:cubicBezTo>
                      <a:pt x="9161577" y="9012475"/>
                      <a:pt x="9158239" y="9002762"/>
                      <a:pt x="9159047" y="8992940"/>
                    </a:cubicBezTo>
                    <a:lnTo>
                      <a:pt x="9226428" y="8184445"/>
                    </a:lnTo>
                    <a:lnTo>
                      <a:pt x="9289434" y="7743331"/>
                    </a:lnTo>
                    <a:close/>
                    <a:moveTo>
                      <a:pt x="10778650" y="6773333"/>
                    </a:moveTo>
                    <a:cubicBezTo>
                      <a:pt x="10722512" y="6773333"/>
                      <a:pt x="10668674" y="6795633"/>
                      <a:pt x="10628979" y="6835329"/>
                    </a:cubicBezTo>
                    <a:cubicBezTo>
                      <a:pt x="10589283" y="6875024"/>
                      <a:pt x="10566983" y="6928862"/>
                      <a:pt x="10566983" y="6985000"/>
                    </a:cubicBezTo>
                    <a:lnTo>
                      <a:pt x="10566983" y="7055555"/>
                    </a:lnTo>
                    <a:cubicBezTo>
                      <a:pt x="10567504" y="7172086"/>
                      <a:pt x="10662118" y="7266278"/>
                      <a:pt x="10778650" y="7266278"/>
                    </a:cubicBezTo>
                    <a:cubicBezTo>
                      <a:pt x="10895182" y="7266278"/>
                      <a:pt x="10989796" y="7172086"/>
                      <a:pt x="10990317" y="7055555"/>
                    </a:cubicBezTo>
                    <a:lnTo>
                      <a:pt x="10990317" y="6985000"/>
                    </a:lnTo>
                    <a:cubicBezTo>
                      <a:pt x="10990317" y="6928862"/>
                      <a:pt x="10968017" y="6875024"/>
                      <a:pt x="10928321" y="6835329"/>
                    </a:cubicBezTo>
                    <a:cubicBezTo>
                      <a:pt x="10888626" y="6795633"/>
                      <a:pt x="10834788" y="6773333"/>
                      <a:pt x="10778650" y="6773333"/>
                    </a:cubicBezTo>
                    <a:close/>
                    <a:moveTo>
                      <a:pt x="10559434" y="7743331"/>
                    </a:moveTo>
                    <a:cubicBezTo>
                      <a:pt x="10560633" y="7735217"/>
                      <a:pt x="10549204" y="7732042"/>
                      <a:pt x="10546029" y="7739592"/>
                    </a:cubicBezTo>
                    <a:lnTo>
                      <a:pt x="10392005" y="8098931"/>
                    </a:lnTo>
                    <a:cubicBezTo>
                      <a:pt x="10369749" y="8150851"/>
                      <a:pt x="10318673" y="8184495"/>
                      <a:pt x="10262183" y="8184445"/>
                    </a:cubicBezTo>
                    <a:lnTo>
                      <a:pt x="10197131" y="8184445"/>
                    </a:lnTo>
                    <a:cubicBezTo>
                      <a:pt x="10185267" y="8184455"/>
                      <a:pt x="10174192" y="8178501"/>
                      <a:pt x="10167656" y="8168598"/>
                    </a:cubicBezTo>
                    <a:cubicBezTo>
                      <a:pt x="10161121" y="8158696"/>
                      <a:pt x="10160001" y="8146172"/>
                      <a:pt x="10164676" y="8135267"/>
                    </a:cubicBezTo>
                    <a:lnTo>
                      <a:pt x="10355317" y="7690555"/>
                    </a:lnTo>
                    <a:lnTo>
                      <a:pt x="10425449" y="7515154"/>
                    </a:lnTo>
                    <a:cubicBezTo>
                      <a:pt x="10468319" y="7408016"/>
                      <a:pt x="10572095" y="7337770"/>
                      <a:pt x="10687492" y="7337778"/>
                    </a:cubicBezTo>
                    <a:lnTo>
                      <a:pt x="10869808" y="7337778"/>
                    </a:lnTo>
                    <a:cubicBezTo>
                      <a:pt x="10985205" y="7337770"/>
                      <a:pt x="11088981" y="7408016"/>
                      <a:pt x="11131851" y="7515154"/>
                    </a:cubicBezTo>
                    <a:lnTo>
                      <a:pt x="11201983" y="7690555"/>
                    </a:lnTo>
                    <a:lnTo>
                      <a:pt x="11392554" y="8135267"/>
                    </a:lnTo>
                    <a:cubicBezTo>
                      <a:pt x="11397229" y="8146172"/>
                      <a:pt x="11396108" y="8158696"/>
                      <a:pt x="11389573" y="8168598"/>
                    </a:cubicBezTo>
                    <a:cubicBezTo>
                      <a:pt x="11383038" y="8178501"/>
                      <a:pt x="11371963" y="8184455"/>
                      <a:pt x="11360098" y="8184445"/>
                    </a:cubicBezTo>
                    <a:lnTo>
                      <a:pt x="11295046" y="8184445"/>
                    </a:lnTo>
                    <a:cubicBezTo>
                      <a:pt x="11238608" y="8184438"/>
                      <a:pt x="11187602" y="8150804"/>
                      <a:pt x="11165365" y="8098931"/>
                    </a:cubicBezTo>
                    <a:lnTo>
                      <a:pt x="11011342" y="7739592"/>
                    </a:lnTo>
                    <a:cubicBezTo>
                      <a:pt x="11008096" y="7732042"/>
                      <a:pt x="10996737" y="7735217"/>
                      <a:pt x="10997866" y="7743331"/>
                    </a:cubicBezTo>
                    <a:lnTo>
                      <a:pt x="11060872" y="8184445"/>
                    </a:lnTo>
                    <a:lnTo>
                      <a:pt x="11128253" y="8992940"/>
                    </a:lnTo>
                    <a:cubicBezTo>
                      <a:pt x="11129061" y="9002762"/>
                      <a:pt x="11125723" y="9012475"/>
                      <a:pt x="11119049" y="9019725"/>
                    </a:cubicBezTo>
                    <a:cubicBezTo>
                      <a:pt x="11112375" y="9026976"/>
                      <a:pt x="11102971" y="9031105"/>
                      <a:pt x="11093116" y="9031111"/>
                    </a:cubicBezTo>
                    <a:lnTo>
                      <a:pt x="11039282" y="9031111"/>
                    </a:lnTo>
                    <a:cubicBezTo>
                      <a:pt x="10970300" y="9031119"/>
                      <a:pt x="10911423" y="8981255"/>
                      <a:pt x="10900076" y="8913213"/>
                    </a:cubicBezTo>
                    <a:lnTo>
                      <a:pt x="10785705" y="8226213"/>
                    </a:lnTo>
                    <a:cubicBezTo>
                      <a:pt x="10784365" y="8218311"/>
                      <a:pt x="10773076" y="8218311"/>
                      <a:pt x="10771736" y="8226213"/>
                    </a:cubicBezTo>
                    <a:lnTo>
                      <a:pt x="10657295" y="8913213"/>
                    </a:lnTo>
                    <a:cubicBezTo>
                      <a:pt x="10645943" y="8981280"/>
                      <a:pt x="10587026" y="9031154"/>
                      <a:pt x="10518018" y="9031111"/>
                    </a:cubicBezTo>
                    <a:lnTo>
                      <a:pt x="10464184" y="9031111"/>
                    </a:lnTo>
                    <a:cubicBezTo>
                      <a:pt x="10454329" y="9031105"/>
                      <a:pt x="10444925" y="9026976"/>
                      <a:pt x="10438251" y="9019725"/>
                    </a:cubicBezTo>
                    <a:cubicBezTo>
                      <a:pt x="10431577" y="9012475"/>
                      <a:pt x="10428239" y="9002762"/>
                      <a:pt x="10429047" y="8992940"/>
                    </a:cubicBezTo>
                    <a:lnTo>
                      <a:pt x="10496428" y="8184445"/>
                    </a:lnTo>
                    <a:lnTo>
                      <a:pt x="10559434" y="7743331"/>
                    </a:lnTo>
                    <a:close/>
                    <a:moveTo>
                      <a:pt x="12048650" y="6773333"/>
                    </a:moveTo>
                    <a:cubicBezTo>
                      <a:pt x="11992512" y="6773333"/>
                      <a:pt x="11938674" y="6795633"/>
                      <a:pt x="11898979" y="6835329"/>
                    </a:cubicBezTo>
                    <a:cubicBezTo>
                      <a:pt x="11859283" y="6875024"/>
                      <a:pt x="11836983" y="6928862"/>
                      <a:pt x="11836983" y="6985000"/>
                    </a:cubicBezTo>
                    <a:lnTo>
                      <a:pt x="11836983" y="7055555"/>
                    </a:lnTo>
                    <a:cubicBezTo>
                      <a:pt x="11837504" y="7172086"/>
                      <a:pt x="11932118" y="7266278"/>
                      <a:pt x="12048650" y="7266278"/>
                    </a:cubicBezTo>
                    <a:cubicBezTo>
                      <a:pt x="12165182" y="7266278"/>
                      <a:pt x="12259796" y="7172086"/>
                      <a:pt x="12260317" y="7055555"/>
                    </a:cubicBezTo>
                    <a:lnTo>
                      <a:pt x="12260317" y="6985000"/>
                    </a:lnTo>
                    <a:cubicBezTo>
                      <a:pt x="12260317" y="6928862"/>
                      <a:pt x="12238017" y="6875024"/>
                      <a:pt x="12198321" y="6835329"/>
                    </a:cubicBezTo>
                    <a:cubicBezTo>
                      <a:pt x="12158626" y="6795633"/>
                      <a:pt x="12104788" y="6773333"/>
                      <a:pt x="12048650" y="6773333"/>
                    </a:cubicBezTo>
                    <a:close/>
                    <a:moveTo>
                      <a:pt x="11829434" y="7743331"/>
                    </a:moveTo>
                    <a:cubicBezTo>
                      <a:pt x="11830633" y="7735217"/>
                      <a:pt x="11819204" y="7732042"/>
                      <a:pt x="11816029" y="7739592"/>
                    </a:cubicBezTo>
                    <a:lnTo>
                      <a:pt x="11662005" y="8098931"/>
                    </a:lnTo>
                    <a:cubicBezTo>
                      <a:pt x="11639749" y="8150851"/>
                      <a:pt x="11588673" y="8184495"/>
                      <a:pt x="11532183" y="8184445"/>
                    </a:cubicBezTo>
                    <a:lnTo>
                      <a:pt x="11467131" y="8184445"/>
                    </a:lnTo>
                    <a:cubicBezTo>
                      <a:pt x="11455267" y="8184455"/>
                      <a:pt x="11444192" y="8178501"/>
                      <a:pt x="11437656" y="8168598"/>
                    </a:cubicBezTo>
                    <a:cubicBezTo>
                      <a:pt x="11431121" y="8158696"/>
                      <a:pt x="11430001" y="8146172"/>
                      <a:pt x="11434676" y="8135267"/>
                    </a:cubicBezTo>
                    <a:lnTo>
                      <a:pt x="11625317" y="7690555"/>
                    </a:lnTo>
                    <a:lnTo>
                      <a:pt x="11695449" y="7515154"/>
                    </a:lnTo>
                    <a:cubicBezTo>
                      <a:pt x="11738319" y="7408016"/>
                      <a:pt x="11842095" y="7337770"/>
                      <a:pt x="11957492" y="7337778"/>
                    </a:cubicBezTo>
                    <a:lnTo>
                      <a:pt x="12139808" y="7337778"/>
                    </a:lnTo>
                    <a:cubicBezTo>
                      <a:pt x="12255205" y="7337770"/>
                      <a:pt x="12358981" y="7408016"/>
                      <a:pt x="12401851" y="7515154"/>
                    </a:cubicBezTo>
                    <a:lnTo>
                      <a:pt x="12471983" y="7690555"/>
                    </a:lnTo>
                    <a:lnTo>
                      <a:pt x="12662554" y="8135267"/>
                    </a:lnTo>
                    <a:cubicBezTo>
                      <a:pt x="12667229" y="8146172"/>
                      <a:pt x="12666108" y="8158696"/>
                      <a:pt x="12659573" y="8168598"/>
                    </a:cubicBezTo>
                    <a:cubicBezTo>
                      <a:pt x="12653038" y="8178501"/>
                      <a:pt x="12641963" y="8184455"/>
                      <a:pt x="12630098" y="8184445"/>
                    </a:cubicBezTo>
                    <a:lnTo>
                      <a:pt x="12565046" y="8184445"/>
                    </a:lnTo>
                    <a:cubicBezTo>
                      <a:pt x="12508608" y="8184438"/>
                      <a:pt x="12457602" y="8150804"/>
                      <a:pt x="12435365" y="8098931"/>
                    </a:cubicBezTo>
                    <a:lnTo>
                      <a:pt x="12281342" y="7739592"/>
                    </a:lnTo>
                    <a:cubicBezTo>
                      <a:pt x="12278096" y="7732042"/>
                      <a:pt x="12266737" y="7735217"/>
                      <a:pt x="12267866" y="7743331"/>
                    </a:cubicBezTo>
                    <a:lnTo>
                      <a:pt x="12330872" y="8184445"/>
                    </a:lnTo>
                    <a:lnTo>
                      <a:pt x="12398253" y="8992940"/>
                    </a:lnTo>
                    <a:cubicBezTo>
                      <a:pt x="12399061" y="9002762"/>
                      <a:pt x="12395723" y="9012475"/>
                      <a:pt x="12389049" y="9019725"/>
                    </a:cubicBezTo>
                    <a:cubicBezTo>
                      <a:pt x="12382375" y="9026976"/>
                      <a:pt x="12372971" y="9031105"/>
                      <a:pt x="12363116" y="9031111"/>
                    </a:cubicBezTo>
                    <a:lnTo>
                      <a:pt x="12309282" y="9031111"/>
                    </a:lnTo>
                    <a:cubicBezTo>
                      <a:pt x="12240300" y="9031119"/>
                      <a:pt x="12181423" y="8981255"/>
                      <a:pt x="12170076" y="8913213"/>
                    </a:cubicBezTo>
                    <a:lnTo>
                      <a:pt x="12055705" y="8226213"/>
                    </a:lnTo>
                    <a:cubicBezTo>
                      <a:pt x="12054365" y="8218311"/>
                      <a:pt x="12043076" y="8218311"/>
                      <a:pt x="12041736" y="8226213"/>
                    </a:cubicBezTo>
                    <a:lnTo>
                      <a:pt x="11927295" y="8913213"/>
                    </a:lnTo>
                    <a:cubicBezTo>
                      <a:pt x="11915943" y="8981280"/>
                      <a:pt x="11857026" y="9031154"/>
                      <a:pt x="11788018" y="9031111"/>
                    </a:cubicBezTo>
                    <a:lnTo>
                      <a:pt x="11734184" y="9031111"/>
                    </a:lnTo>
                    <a:cubicBezTo>
                      <a:pt x="11724329" y="9031105"/>
                      <a:pt x="11714925" y="9026976"/>
                      <a:pt x="11708251" y="9019725"/>
                    </a:cubicBezTo>
                    <a:cubicBezTo>
                      <a:pt x="11701577" y="9012475"/>
                      <a:pt x="11698239" y="9002762"/>
                      <a:pt x="11699047" y="8992940"/>
                    </a:cubicBezTo>
                    <a:lnTo>
                      <a:pt x="11766428" y="8184445"/>
                    </a:lnTo>
                    <a:lnTo>
                      <a:pt x="11829434" y="7743331"/>
                    </a:lnTo>
                    <a:close/>
                    <a:moveTo>
                      <a:pt x="618650" y="9031111"/>
                    </a:moveTo>
                    <a:cubicBezTo>
                      <a:pt x="562512" y="9031111"/>
                      <a:pt x="508674" y="9053411"/>
                      <a:pt x="468979" y="9093106"/>
                    </a:cubicBezTo>
                    <a:cubicBezTo>
                      <a:pt x="429284" y="9132801"/>
                      <a:pt x="406983" y="9186640"/>
                      <a:pt x="406983" y="9242778"/>
                    </a:cubicBezTo>
                    <a:lnTo>
                      <a:pt x="406983" y="9313333"/>
                    </a:lnTo>
                    <a:cubicBezTo>
                      <a:pt x="407504" y="9429864"/>
                      <a:pt x="502118" y="9524055"/>
                      <a:pt x="618650" y="9524055"/>
                    </a:cubicBezTo>
                    <a:cubicBezTo>
                      <a:pt x="735182" y="9524055"/>
                      <a:pt x="829795" y="9429864"/>
                      <a:pt x="830317" y="9313333"/>
                    </a:cubicBezTo>
                    <a:lnTo>
                      <a:pt x="830317" y="9242778"/>
                    </a:lnTo>
                    <a:cubicBezTo>
                      <a:pt x="830317" y="9186640"/>
                      <a:pt x="808016" y="9132802"/>
                      <a:pt x="768321" y="9093107"/>
                    </a:cubicBezTo>
                    <a:cubicBezTo>
                      <a:pt x="728626" y="9053411"/>
                      <a:pt x="674788" y="9031111"/>
                      <a:pt x="618650" y="9031111"/>
                    </a:cubicBezTo>
                    <a:close/>
                    <a:moveTo>
                      <a:pt x="399434" y="10001109"/>
                    </a:moveTo>
                    <a:cubicBezTo>
                      <a:pt x="400633" y="9992995"/>
                      <a:pt x="389203" y="9989820"/>
                      <a:pt x="386028" y="9997370"/>
                    </a:cubicBezTo>
                    <a:lnTo>
                      <a:pt x="232006" y="10356709"/>
                    </a:lnTo>
                    <a:cubicBezTo>
                      <a:pt x="209749" y="10408629"/>
                      <a:pt x="158673" y="10442273"/>
                      <a:pt x="102183" y="10442222"/>
                    </a:cubicBezTo>
                    <a:lnTo>
                      <a:pt x="37131" y="10442222"/>
                    </a:lnTo>
                    <a:cubicBezTo>
                      <a:pt x="25267" y="10442233"/>
                      <a:pt x="14191" y="10436278"/>
                      <a:pt x="7656" y="10426376"/>
                    </a:cubicBezTo>
                    <a:cubicBezTo>
                      <a:pt x="1121" y="10416473"/>
                      <a:pt x="1" y="10403949"/>
                      <a:pt x="4676" y="10393045"/>
                    </a:cubicBezTo>
                    <a:lnTo>
                      <a:pt x="195317" y="9948333"/>
                    </a:lnTo>
                    <a:lnTo>
                      <a:pt x="265449" y="9772932"/>
                    </a:lnTo>
                    <a:cubicBezTo>
                      <a:pt x="308319" y="9665794"/>
                      <a:pt x="412095" y="9595548"/>
                      <a:pt x="527492" y="9595555"/>
                    </a:cubicBezTo>
                    <a:lnTo>
                      <a:pt x="709808" y="9595555"/>
                    </a:lnTo>
                    <a:cubicBezTo>
                      <a:pt x="825205" y="9595548"/>
                      <a:pt x="928981" y="9665794"/>
                      <a:pt x="971851" y="9772932"/>
                    </a:cubicBezTo>
                    <a:lnTo>
                      <a:pt x="1041983" y="9948333"/>
                    </a:lnTo>
                    <a:lnTo>
                      <a:pt x="1232554" y="10393045"/>
                    </a:lnTo>
                    <a:cubicBezTo>
                      <a:pt x="1237229" y="10403949"/>
                      <a:pt x="1236109" y="10416474"/>
                      <a:pt x="1229574" y="10426376"/>
                    </a:cubicBezTo>
                    <a:cubicBezTo>
                      <a:pt x="1223038" y="10436278"/>
                      <a:pt x="1211963" y="10442233"/>
                      <a:pt x="1200098" y="10442222"/>
                    </a:cubicBezTo>
                    <a:lnTo>
                      <a:pt x="1135046" y="10442222"/>
                    </a:lnTo>
                    <a:cubicBezTo>
                      <a:pt x="1078608" y="10442216"/>
                      <a:pt x="1027602" y="10408582"/>
                      <a:pt x="1005365" y="10356709"/>
                    </a:cubicBezTo>
                    <a:lnTo>
                      <a:pt x="851342" y="9997370"/>
                    </a:lnTo>
                    <a:cubicBezTo>
                      <a:pt x="848097" y="9989820"/>
                      <a:pt x="836737" y="9992995"/>
                      <a:pt x="837866" y="10001109"/>
                    </a:cubicBezTo>
                    <a:lnTo>
                      <a:pt x="900872" y="10442222"/>
                    </a:lnTo>
                    <a:lnTo>
                      <a:pt x="968253" y="11250719"/>
                    </a:lnTo>
                    <a:cubicBezTo>
                      <a:pt x="969061" y="11260541"/>
                      <a:pt x="965724" y="11270253"/>
                      <a:pt x="959049" y="11277504"/>
                    </a:cubicBezTo>
                    <a:cubicBezTo>
                      <a:pt x="952375" y="11284755"/>
                      <a:pt x="942971" y="11288883"/>
                      <a:pt x="933116" y="11288889"/>
                    </a:cubicBezTo>
                    <a:lnTo>
                      <a:pt x="879282" y="11288889"/>
                    </a:lnTo>
                    <a:cubicBezTo>
                      <a:pt x="810300" y="11288898"/>
                      <a:pt x="751423" y="11239033"/>
                      <a:pt x="740076" y="11170990"/>
                    </a:cubicBezTo>
                    <a:lnTo>
                      <a:pt x="625706" y="10483991"/>
                    </a:lnTo>
                    <a:cubicBezTo>
                      <a:pt x="624365" y="10476089"/>
                      <a:pt x="613076" y="10476089"/>
                      <a:pt x="611736" y="10483991"/>
                    </a:cubicBezTo>
                    <a:lnTo>
                      <a:pt x="497294" y="11170990"/>
                    </a:lnTo>
                    <a:cubicBezTo>
                      <a:pt x="485943" y="11239059"/>
                      <a:pt x="427026" y="11288932"/>
                      <a:pt x="358018" y="11288889"/>
                    </a:cubicBezTo>
                    <a:lnTo>
                      <a:pt x="304184" y="11288889"/>
                    </a:lnTo>
                    <a:cubicBezTo>
                      <a:pt x="294329" y="11288883"/>
                      <a:pt x="284925" y="11284755"/>
                      <a:pt x="278251" y="11277504"/>
                    </a:cubicBezTo>
                    <a:cubicBezTo>
                      <a:pt x="271576" y="11270253"/>
                      <a:pt x="268239" y="11260541"/>
                      <a:pt x="269047" y="11250719"/>
                    </a:cubicBezTo>
                    <a:lnTo>
                      <a:pt x="336428" y="10442222"/>
                    </a:lnTo>
                    <a:lnTo>
                      <a:pt x="399434" y="10001109"/>
                    </a:lnTo>
                    <a:close/>
                    <a:moveTo>
                      <a:pt x="1888650" y="9031111"/>
                    </a:moveTo>
                    <a:cubicBezTo>
                      <a:pt x="1832513" y="9031111"/>
                      <a:pt x="1778674" y="9053411"/>
                      <a:pt x="1738979" y="9093106"/>
                    </a:cubicBezTo>
                    <a:cubicBezTo>
                      <a:pt x="1699284" y="9132801"/>
                      <a:pt x="1676983" y="9186640"/>
                      <a:pt x="1676983" y="9242778"/>
                    </a:cubicBezTo>
                    <a:lnTo>
                      <a:pt x="1676983" y="9313333"/>
                    </a:lnTo>
                    <a:cubicBezTo>
                      <a:pt x="1677504" y="9429864"/>
                      <a:pt x="1772118" y="9524055"/>
                      <a:pt x="1888650" y="9524055"/>
                    </a:cubicBezTo>
                    <a:cubicBezTo>
                      <a:pt x="2005182" y="9524055"/>
                      <a:pt x="2099796" y="9429864"/>
                      <a:pt x="2100317" y="9313333"/>
                    </a:cubicBezTo>
                    <a:lnTo>
                      <a:pt x="2100317" y="9242778"/>
                    </a:lnTo>
                    <a:cubicBezTo>
                      <a:pt x="2100317" y="9186640"/>
                      <a:pt x="2078016" y="9132801"/>
                      <a:pt x="2038321" y="9093106"/>
                    </a:cubicBezTo>
                    <a:cubicBezTo>
                      <a:pt x="1998626" y="9053411"/>
                      <a:pt x="1944787" y="9031111"/>
                      <a:pt x="1888650" y="9031111"/>
                    </a:cubicBezTo>
                    <a:close/>
                    <a:moveTo>
                      <a:pt x="1669434" y="10001109"/>
                    </a:moveTo>
                    <a:cubicBezTo>
                      <a:pt x="1670633" y="9992995"/>
                      <a:pt x="1659203" y="9989820"/>
                      <a:pt x="1656028" y="9997370"/>
                    </a:cubicBezTo>
                    <a:lnTo>
                      <a:pt x="1502006" y="10356709"/>
                    </a:lnTo>
                    <a:cubicBezTo>
                      <a:pt x="1479749" y="10408629"/>
                      <a:pt x="1428673" y="10442273"/>
                      <a:pt x="1372183" y="10442222"/>
                    </a:cubicBezTo>
                    <a:lnTo>
                      <a:pt x="1307131" y="10442222"/>
                    </a:lnTo>
                    <a:cubicBezTo>
                      <a:pt x="1295267" y="10442233"/>
                      <a:pt x="1284191" y="10436278"/>
                      <a:pt x="1277656" y="10426376"/>
                    </a:cubicBezTo>
                    <a:cubicBezTo>
                      <a:pt x="1271121" y="10416474"/>
                      <a:pt x="1270001" y="10403949"/>
                      <a:pt x="1274676" y="10393045"/>
                    </a:cubicBezTo>
                    <a:lnTo>
                      <a:pt x="1465317" y="9948333"/>
                    </a:lnTo>
                    <a:lnTo>
                      <a:pt x="1535449" y="9772932"/>
                    </a:lnTo>
                    <a:cubicBezTo>
                      <a:pt x="1578319" y="9665794"/>
                      <a:pt x="1682095" y="9595548"/>
                      <a:pt x="1797492" y="9595555"/>
                    </a:cubicBezTo>
                    <a:lnTo>
                      <a:pt x="1979808" y="9595555"/>
                    </a:lnTo>
                    <a:cubicBezTo>
                      <a:pt x="2095205" y="9595548"/>
                      <a:pt x="2198981" y="9665794"/>
                      <a:pt x="2241851" y="9772932"/>
                    </a:cubicBezTo>
                    <a:lnTo>
                      <a:pt x="2311983" y="9948333"/>
                    </a:lnTo>
                    <a:lnTo>
                      <a:pt x="2502554" y="10393045"/>
                    </a:lnTo>
                    <a:cubicBezTo>
                      <a:pt x="2507229" y="10403949"/>
                      <a:pt x="2506109" y="10416473"/>
                      <a:pt x="2499574" y="10426376"/>
                    </a:cubicBezTo>
                    <a:cubicBezTo>
                      <a:pt x="2493038" y="10436278"/>
                      <a:pt x="2481963" y="10442233"/>
                      <a:pt x="2470098" y="10442222"/>
                    </a:cubicBezTo>
                    <a:lnTo>
                      <a:pt x="2405046" y="10442222"/>
                    </a:lnTo>
                    <a:cubicBezTo>
                      <a:pt x="2348608" y="10442216"/>
                      <a:pt x="2297602" y="10408582"/>
                      <a:pt x="2275365" y="10356709"/>
                    </a:cubicBezTo>
                    <a:lnTo>
                      <a:pt x="2121342" y="9997370"/>
                    </a:lnTo>
                    <a:cubicBezTo>
                      <a:pt x="2118097" y="9989820"/>
                      <a:pt x="2106737" y="9992995"/>
                      <a:pt x="2107866" y="10001109"/>
                    </a:cubicBezTo>
                    <a:lnTo>
                      <a:pt x="2170872" y="10442222"/>
                    </a:lnTo>
                    <a:lnTo>
                      <a:pt x="2238253" y="11250719"/>
                    </a:lnTo>
                    <a:cubicBezTo>
                      <a:pt x="2239061" y="11260541"/>
                      <a:pt x="2235724" y="11270253"/>
                      <a:pt x="2229049" y="11277504"/>
                    </a:cubicBezTo>
                    <a:cubicBezTo>
                      <a:pt x="2222375" y="11284755"/>
                      <a:pt x="2212971" y="11288883"/>
                      <a:pt x="2203116" y="11288889"/>
                    </a:cubicBezTo>
                    <a:lnTo>
                      <a:pt x="2149282" y="11288889"/>
                    </a:lnTo>
                    <a:cubicBezTo>
                      <a:pt x="2080300" y="11288898"/>
                      <a:pt x="2021423" y="11239033"/>
                      <a:pt x="2010076" y="11170990"/>
                    </a:cubicBezTo>
                    <a:lnTo>
                      <a:pt x="1895706" y="10483991"/>
                    </a:lnTo>
                    <a:cubicBezTo>
                      <a:pt x="1894365" y="10476089"/>
                      <a:pt x="1883076" y="10476089"/>
                      <a:pt x="1881735" y="10483991"/>
                    </a:cubicBezTo>
                    <a:lnTo>
                      <a:pt x="1767294" y="11170990"/>
                    </a:lnTo>
                    <a:cubicBezTo>
                      <a:pt x="1755943" y="11239059"/>
                      <a:pt x="1697026" y="11288932"/>
                      <a:pt x="1628018" y="11288889"/>
                    </a:cubicBezTo>
                    <a:lnTo>
                      <a:pt x="1574184" y="11288889"/>
                    </a:lnTo>
                    <a:cubicBezTo>
                      <a:pt x="1564329" y="11288883"/>
                      <a:pt x="1554925" y="11284755"/>
                      <a:pt x="1548251" y="11277504"/>
                    </a:cubicBezTo>
                    <a:cubicBezTo>
                      <a:pt x="1541576" y="11270253"/>
                      <a:pt x="1538239" y="11260541"/>
                      <a:pt x="1539047" y="11250719"/>
                    </a:cubicBezTo>
                    <a:lnTo>
                      <a:pt x="1606428" y="10442222"/>
                    </a:lnTo>
                    <a:lnTo>
                      <a:pt x="1669434" y="10001109"/>
                    </a:lnTo>
                    <a:close/>
                    <a:moveTo>
                      <a:pt x="3158650" y="9031111"/>
                    </a:moveTo>
                    <a:cubicBezTo>
                      <a:pt x="3102513" y="9031111"/>
                      <a:pt x="3048674" y="9053411"/>
                      <a:pt x="3008979" y="9093106"/>
                    </a:cubicBezTo>
                    <a:cubicBezTo>
                      <a:pt x="2969284" y="9132801"/>
                      <a:pt x="2946983" y="9186640"/>
                      <a:pt x="2946983" y="9242778"/>
                    </a:cubicBezTo>
                    <a:lnTo>
                      <a:pt x="2946983" y="9313333"/>
                    </a:lnTo>
                    <a:cubicBezTo>
                      <a:pt x="2947504" y="9429864"/>
                      <a:pt x="3042118" y="9524055"/>
                      <a:pt x="3158650" y="9524055"/>
                    </a:cubicBezTo>
                    <a:cubicBezTo>
                      <a:pt x="3275182" y="9524055"/>
                      <a:pt x="3369795" y="9429864"/>
                      <a:pt x="3370317" y="9313333"/>
                    </a:cubicBezTo>
                    <a:lnTo>
                      <a:pt x="3370317" y="9242778"/>
                    </a:lnTo>
                    <a:cubicBezTo>
                      <a:pt x="3370317" y="9186640"/>
                      <a:pt x="3348016" y="9132802"/>
                      <a:pt x="3308321" y="9093107"/>
                    </a:cubicBezTo>
                    <a:cubicBezTo>
                      <a:pt x="3268626" y="9053412"/>
                      <a:pt x="3214787" y="9031111"/>
                      <a:pt x="3158650" y="9031111"/>
                    </a:cubicBezTo>
                    <a:close/>
                    <a:moveTo>
                      <a:pt x="2939434" y="10001109"/>
                    </a:moveTo>
                    <a:cubicBezTo>
                      <a:pt x="2940633" y="9992995"/>
                      <a:pt x="2929203" y="9989820"/>
                      <a:pt x="2926028" y="9997370"/>
                    </a:cubicBezTo>
                    <a:lnTo>
                      <a:pt x="2772006" y="10356709"/>
                    </a:lnTo>
                    <a:cubicBezTo>
                      <a:pt x="2749749" y="10408629"/>
                      <a:pt x="2698673" y="10442273"/>
                      <a:pt x="2642183" y="10442222"/>
                    </a:cubicBezTo>
                    <a:lnTo>
                      <a:pt x="2577131" y="10442222"/>
                    </a:lnTo>
                    <a:cubicBezTo>
                      <a:pt x="2565266" y="10442233"/>
                      <a:pt x="2554191" y="10436278"/>
                      <a:pt x="2547656" y="10426376"/>
                    </a:cubicBezTo>
                    <a:cubicBezTo>
                      <a:pt x="2541121" y="10416473"/>
                      <a:pt x="2540001" y="10403949"/>
                      <a:pt x="2544676" y="10393045"/>
                    </a:cubicBezTo>
                    <a:lnTo>
                      <a:pt x="2735317" y="9948333"/>
                    </a:lnTo>
                    <a:lnTo>
                      <a:pt x="2805449" y="9772932"/>
                    </a:lnTo>
                    <a:cubicBezTo>
                      <a:pt x="2848319" y="9665794"/>
                      <a:pt x="2952095" y="9595548"/>
                      <a:pt x="3067492" y="9595555"/>
                    </a:cubicBezTo>
                    <a:lnTo>
                      <a:pt x="3249808" y="9595555"/>
                    </a:lnTo>
                    <a:cubicBezTo>
                      <a:pt x="3365204" y="9595548"/>
                      <a:pt x="3468981" y="9665794"/>
                      <a:pt x="3511851" y="9772932"/>
                    </a:cubicBezTo>
                    <a:lnTo>
                      <a:pt x="3581983" y="9948333"/>
                    </a:lnTo>
                    <a:lnTo>
                      <a:pt x="3772554" y="10393045"/>
                    </a:lnTo>
                    <a:cubicBezTo>
                      <a:pt x="3777229" y="10403949"/>
                      <a:pt x="3776109" y="10416474"/>
                      <a:pt x="3769574" y="10426377"/>
                    </a:cubicBezTo>
                    <a:cubicBezTo>
                      <a:pt x="3763038" y="10436279"/>
                      <a:pt x="3751963" y="10442233"/>
                      <a:pt x="3740098" y="10442222"/>
                    </a:cubicBezTo>
                    <a:lnTo>
                      <a:pt x="3675046" y="10442222"/>
                    </a:lnTo>
                    <a:cubicBezTo>
                      <a:pt x="3618608" y="10442216"/>
                      <a:pt x="3567602" y="10408582"/>
                      <a:pt x="3545365" y="10356709"/>
                    </a:cubicBezTo>
                    <a:lnTo>
                      <a:pt x="3391342" y="9997370"/>
                    </a:lnTo>
                    <a:cubicBezTo>
                      <a:pt x="3388097" y="9989820"/>
                      <a:pt x="3376737" y="9992995"/>
                      <a:pt x="3377866" y="10001109"/>
                    </a:cubicBezTo>
                    <a:lnTo>
                      <a:pt x="3440872" y="10442222"/>
                    </a:lnTo>
                    <a:lnTo>
                      <a:pt x="3508253" y="11250719"/>
                    </a:lnTo>
                    <a:cubicBezTo>
                      <a:pt x="3509061" y="11260541"/>
                      <a:pt x="3505723" y="11270253"/>
                      <a:pt x="3499049" y="11277504"/>
                    </a:cubicBezTo>
                    <a:cubicBezTo>
                      <a:pt x="3492375" y="11284755"/>
                      <a:pt x="3482971" y="11288883"/>
                      <a:pt x="3473116" y="11288889"/>
                    </a:cubicBezTo>
                    <a:lnTo>
                      <a:pt x="3419282" y="11288889"/>
                    </a:lnTo>
                    <a:cubicBezTo>
                      <a:pt x="3350300" y="11288898"/>
                      <a:pt x="3291424" y="11239033"/>
                      <a:pt x="3280076" y="11170990"/>
                    </a:cubicBezTo>
                    <a:lnTo>
                      <a:pt x="3165706" y="10483991"/>
                    </a:lnTo>
                    <a:cubicBezTo>
                      <a:pt x="3164365" y="10476089"/>
                      <a:pt x="3153076" y="10476089"/>
                      <a:pt x="3151735" y="10483991"/>
                    </a:cubicBezTo>
                    <a:lnTo>
                      <a:pt x="3037294" y="11170990"/>
                    </a:lnTo>
                    <a:cubicBezTo>
                      <a:pt x="3025943" y="11239059"/>
                      <a:pt x="2967026" y="11288932"/>
                      <a:pt x="2898018" y="11288889"/>
                    </a:cubicBezTo>
                    <a:lnTo>
                      <a:pt x="2844184" y="11288889"/>
                    </a:lnTo>
                    <a:cubicBezTo>
                      <a:pt x="2834329" y="11288883"/>
                      <a:pt x="2824925" y="11284755"/>
                      <a:pt x="2818251" y="11277504"/>
                    </a:cubicBezTo>
                    <a:cubicBezTo>
                      <a:pt x="2811576" y="11270253"/>
                      <a:pt x="2808239" y="11260541"/>
                      <a:pt x="2809047" y="11250719"/>
                    </a:cubicBezTo>
                    <a:lnTo>
                      <a:pt x="2876428" y="10442222"/>
                    </a:lnTo>
                    <a:lnTo>
                      <a:pt x="2939434" y="10001109"/>
                    </a:lnTo>
                    <a:close/>
                    <a:moveTo>
                      <a:pt x="4428650" y="9031111"/>
                    </a:moveTo>
                    <a:cubicBezTo>
                      <a:pt x="4372512" y="9031111"/>
                      <a:pt x="4318674" y="9053412"/>
                      <a:pt x="4278979" y="9093107"/>
                    </a:cubicBezTo>
                    <a:cubicBezTo>
                      <a:pt x="4239284" y="9132802"/>
                      <a:pt x="4216983" y="9186640"/>
                      <a:pt x="4216983" y="9242778"/>
                    </a:cubicBezTo>
                    <a:lnTo>
                      <a:pt x="4216983" y="9313333"/>
                    </a:lnTo>
                    <a:cubicBezTo>
                      <a:pt x="4217505" y="9429864"/>
                      <a:pt x="4312118" y="9524055"/>
                      <a:pt x="4428650" y="9524055"/>
                    </a:cubicBezTo>
                    <a:cubicBezTo>
                      <a:pt x="4545182" y="9524055"/>
                      <a:pt x="4639795" y="9429864"/>
                      <a:pt x="4640317" y="9313333"/>
                    </a:cubicBezTo>
                    <a:lnTo>
                      <a:pt x="4640317" y="9242778"/>
                    </a:lnTo>
                    <a:cubicBezTo>
                      <a:pt x="4640317" y="9186640"/>
                      <a:pt x="4618016" y="9132802"/>
                      <a:pt x="4578321" y="9093107"/>
                    </a:cubicBezTo>
                    <a:cubicBezTo>
                      <a:pt x="4538626" y="9053412"/>
                      <a:pt x="4484788" y="9031111"/>
                      <a:pt x="4428650" y="9031111"/>
                    </a:cubicBezTo>
                    <a:close/>
                    <a:moveTo>
                      <a:pt x="4209434" y="10001109"/>
                    </a:moveTo>
                    <a:cubicBezTo>
                      <a:pt x="4210633" y="9992995"/>
                      <a:pt x="4199203" y="9989820"/>
                      <a:pt x="4196028" y="9997370"/>
                    </a:cubicBezTo>
                    <a:lnTo>
                      <a:pt x="4042005" y="10356709"/>
                    </a:lnTo>
                    <a:cubicBezTo>
                      <a:pt x="4019749" y="10408629"/>
                      <a:pt x="3968673" y="10442273"/>
                      <a:pt x="3912183" y="10442222"/>
                    </a:cubicBezTo>
                    <a:lnTo>
                      <a:pt x="3847131" y="10442222"/>
                    </a:lnTo>
                    <a:cubicBezTo>
                      <a:pt x="3835266" y="10442233"/>
                      <a:pt x="3824191" y="10436279"/>
                      <a:pt x="3817656" y="10426377"/>
                    </a:cubicBezTo>
                    <a:cubicBezTo>
                      <a:pt x="3811121" y="10416474"/>
                      <a:pt x="3810001" y="10403949"/>
                      <a:pt x="3814675" y="10393045"/>
                    </a:cubicBezTo>
                    <a:lnTo>
                      <a:pt x="4005317" y="9948333"/>
                    </a:lnTo>
                    <a:lnTo>
                      <a:pt x="4075449" y="9772932"/>
                    </a:lnTo>
                    <a:cubicBezTo>
                      <a:pt x="4118319" y="9665794"/>
                      <a:pt x="4222096" y="9595548"/>
                      <a:pt x="4337492" y="9595555"/>
                    </a:cubicBezTo>
                    <a:lnTo>
                      <a:pt x="4519808" y="9595555"/>
                    </a:lnTo>
                    <a:cubicBezTo>
                      <a:pt x="4635204" y="9595548"/>
                      <a:pt x="4738981" y="9665794"/>
                      <a:pt x="4781851" y="9772932"/>
                    </a:cubicBezTo>
                    <a:lnTo>
                      <a:pt x="4851983" y="9948333"/>
                    </a:lnTo>
                    <a:lnTo>
                      <a:pt x="5042554" y="10393045"/>
                    </a:lnTo>
                    <a:cubicBezTo>
                      <a:pt x="5047229" y="10403949"/>
                      <a:pt x="5046109" y="10416474"/>
                      <a:pt x="5039574" y="10426377"/>
                    </a:cubicBezTo>
                    <a:cubicBezTo>
                      <a:pt x="5033038" y="10436279"/>
                      <a:pt x="5021963" y="10442233"/>
                      <a:pt x="5010098" y="10442222"/>
                    </a:cubicBezTo>
                    <a:lnTo>
                      <a:pt x="4945046" y="10442222"/>
                    </a:lnTo>
                    <a:cubicBezTo>
                      <a:pt x="4888608" y="10442216"/>
                      <a:pt x="4837602" y="10408582"/>
                      <a:pt x="4815365" y="10356709"/>
                    </a:cubicBezTo>
                    <a:lnTo>
                      <a:pt x="4661342" y="9997370"/>
                    </a:lnTo>
                    <a:cubicBezTo>
                      <a:pt x="4658097" y="9989820"/>
                      <a:pt x="4646737" y="9992995"/>
                      <a:pt x="4647866" y="10001109"/>
                    </a:cubicBezTo>
                    <a:lnTo>
                      <a:pt x="4710872" y="10442222"/>
                    </a:lnTo>
                    <a:lnTo>
                      <a:pt x="4778253" y="11250719"/>
                    </a:lnTo>
                    <a:cubicBezTo>
                      <a:pt x="4779061" y="11260541"/>
                      <a:pt x="4775723" y="11270253"/>
                      <a:pt x="4769049" y="11277504"/>
                    </a:cubicBezTo>
                    <a:cubicBezTo>
                      <a:pt x="4762375" y="11284755"/>
                      <a:pt x="4752971" y="11288883"/>
                      <a:pt x="4743116" y="11288889"/>
                    </a:cubicBezTo>
                    <a:lnTo>
                      <a:pt x="4689282" y="11288889"/>
                    </a:lnTo>
                    <a:cubicBezTo>
                      <a:pt x="4620300" y="11288898"/>
                      <a:pt x="4561424" y="11239033"/>
                      <a:pt x="4550076" y="11170990"/>
                    </a:cubicBezTo>
                    <a:lnTo>
                      <a:pt x="4435705" y="10483991"/>
                    </a:lnTo>
                    <a:cubicBezTo>
                      <a:pt x="4434365" y="10476089"/>
                      <a:pt x="4423076" y="10476089"/>
                      <a:pt x="4421736" y="10483991"/>
                    </a:cubicBezTo>
                    <a:lnTo>
                      <a:pt x="4307295" y="11170990"/>
                    </a:lnTo>
                    <a:cubicBezTo>
                      <a:pt x="4295943" y="11239059"/>
                      <a:pt x="4237026" y="11288932"/>
                      <a:pt x="4168018" y="11288889"/>
                    </a:cubicBezTo>
                    <a:lnTo>
                      <a:pt x="4114184" y="11288889"/>
                    </a:lnTo>
                    <a:cubicBezTo>
                      <a:pt x="4104329" y="11288883"/>
                      <a:pt x="4094925" y="11284755"/>
                      <a:pt x="4088251" y="11277504"/>
                    </a:cubicBezTo>
                    <a:cubicBezTo>
                      <a:pt x="4081577" y="11270253"/>
                      <a:pt x="4078239" y="11260541"/>
                      <a:pt x="4079047" y="11250719"/>
                    </a:cubicBezTo>
                    <a:lnTo>
                      <a:pt x="4146428" y="10442222"/>
                    </a:lnTo>
                    <a:lnTo>
                      <a:pt x="4209434" y="10001109"/>
                    </a:lnTo>
                    <a:close/>
                    <a:moveTo>
                      <a:pt x="5698650" y="9031111"/>
                    </a:moveTo>
                    <a:cubicBezTo>
                      <a:pt x="5642512" y="9031111"/>
                      <a:pt x="5588674" y="9053412"/>
                      <a:pt x="5548979" y="9093107"/>
                    </a:cubicBezTo>
                    <a:cubicBezTo>
                      <a:pt x="5509284" y="9132802"/>
                      <a:pt x="5486983" y="9186640"/>
                      <a:pt x="5486983" y="9242778"/>
                    </a:cubicBezTo>
                    <a:lnTo>
                      <a:pt x="5486983" y="9313333"/>
                    </a:lnTo>
                    <a:cubicBezTo>
                      <a:pt x="5487505" y="9429864"/>
                      <a:pt x="5582118" y="9524055"/>
                      <a:pt x="5698650" y="9524055"/>
                    </a:cubicBezTo>
                    <a:cubicBezTo>
                      <a:pt x="5815182" y="9524055"/>
                      <a:pt x="5909795" y="9429864"/>
                      <a:pt x="5910317" y="9313333"/>
                    </a:cubicBezTo>
                    <a:lnTo>
                      <a:pt x="5910317" y="9242778"/>
                    </a:lnTo>
                    <a:cubicBezTo>
                      <a:pt x="5910317" y="9186640"/>
                      <a:pt x="5888016" y="9132802"/>
                      <a:pt x="5848321" y="9093107"/>
                    </a:cubicBezTo>
                    <a:cubicBezTo>
                      <a:pt x="5808626" y="9053412"/>
                      <a:pt x="5754788" y="9031111"/>
                      <a:pt x="5698650" y="9031111"/>
                    </a:cubicBezTo>
                    <a:close/>
                    <a:moveTo>
                      <a:pt x="5479434" y="10001109"/>
                    </a:moveTo>
                    <a:cubicBezTo>
                      <a:pt x="5480633" y="9992995"/>
                      <a:pt x="5469203" y="9989820"/>
                      <a:pt x="5466028" y="9997370"/>
                    </a:cubicBezTo>
                    <a:lnTo>
                      <a:pt x="5312005" y="10356709"/>
                    </a:lnTo>
                    <a:cubicBezTo>
                      <a:pt x="5289749" y="10408629"/>
                      <a:pt x="5238673" y="10442273"/>
                      <a:pt x="5182183" y="10442222"/>
                    </a:cubicBezTo>
                    <a:lnTo>
                      <a:pt x="5117131" y="10442222"/>
                    </a:lnTo>
                    <a:cubicBezTo>
                      <a:pt x="5105266" y="10442233"/>
                      <a:pt x="5094191" y="10436279"/>
                      <a:pt x="5087656" y="10426377"/>
                    </a:cubicBezTo>
                    <a:cubicBezTo>
                      <a:pt x="5081121" y="10416474"/>
                      <a:pt x="5080001" y="10403949"/>
                      <a:pt x="5084675" y="10393045"/>
                    </a:cubicBezTo>
                    <a:lnTo>
                      <a:pt x="5275317" y="9948333"/>
                    </a:lnTo>
                    <a:lnTo>
                      <a:pt x="5345449" y="9772932"/>
                    </a:lnTo>
                    <a:cubicBezTo>
                      <a:pt x="5388319" y="9665794"/>
                      <a:pt x="5492096" y="9595548"/>
                      <a:pt x="5607492" y="9595555"/>
                    </a:cubicBezTo>
                    <a:lnTo>
                      <a:pt x="5789808" y="9595555"/>
                    </a:lnTo>
                    <a:cubicBezTo>
                      <a:pt x="5905204" y="9595548"/>
                      <a:pt x="6008981" y="9665794"/>
                      <a:pt x="6051851" y="9772932"/>
                    </a:cubicBezTo>
                    <a:lnTo>
                      <a:pt x="6121983" y="9948333"/>
                    </a:lnTo>
                    <a:lnTo>
                      <a:pt x="6312554" y="10393045"/>
                    </a:lnTo>
                    <a:cubicBezTo>
                      <a:pt x="6317229" y="10403949"/>
                      <a:pt x="6316109" y="10416474"/>
                      <a:pt x="6309574" y="10426377"/>
                    </a:cubicBezTo>
                    <a:cubicBezTo>
                      <a:pt x="6303038" y="10436279"/>
                      <a:pt x="6291963" y="10442233"/>
                      <a:pt x="6280098" y="10442222"/>
                    </a:cubicBezTo>
                    <a:lnTo>
                      <a:pt x="6215046" y="10442222"/>
                    </a:lnTo>
                    <a:cubicBezTo>
                      <a:pt x="6158608" y="10442216"/>
                      <a:pt x="6107602" y="10408582"/>
                      <a:pt x="6085365" y="10356709"/>
                    </a:cubicBezTo>
                    <a:lnTo>
                      <a:pt x="5931342" y="9997370"/>
                    </a:lnTo>
                    <a:cubicBezTo>
                      <a:pt x="5928097" y="9989820"/>
                      <a:pt x="5916737" y="9992995"/>
                      <a:pt x="5917866" y="10001109"/>
                    </a:cubicBezTo>
                    <a:lnTo>
                      <a:pt x="5980872" y="10442222"/>
                    </a:lnTo>
                    <a:lnTo>
                      <a:pt x="6048253" y="11250719"/>
                    </a:lnTo>
                    <a:cubicBezTo>
                      <a:pt x="6049061" y="11260541"/>
                      <a:pt x="6045723" y="11270253"/>
                      <a:pt x="6039049" y="11277504"/>
                    </a:cubicBezTo>
                    <a:cubicBezTo>
                      <a:pt x="6032375" y="11284755"/>
                      <a:pt x="6022971" y="11288883"/>
                      <a:pt x="6013116" y="11288889"/>
                    </a:cubicBezTo>
                    <a:lnTo>
                      <a:pt x="5959282" y="11288889"/>
                    </a:lnTo>
                    <a:cubicBezTo>
                      <a:pt x="5890300" y="11288898"/>
                      <a:pt x="5831424" y="11239033"/>
                      <a:pt x="5820076" y="11170990"/>
                    </a:cubicBezTo>
                    <a:lnTo>
                      <a:pt x="5705705" y="10483991"/>
                    </a:lnTo>
                    <a:cubicBezTo>
                      <a:pt x="5704365" y="10476089"/>
                      <a:pt x="5693076" y="10476089"/>
                      <a:pt x="5691736" y="10483991"/>
                    </a:cubicBezTo>
                    <a:lnTo>
                      <a:pt x="5577295" y="11170990"/>
                    </a:lnTo>
                    <a:cubicBezTo>
                      <a:pt x="5565943" y="11239059"/>
                      <a:pt x="5507026" y="11288932"/>
                      <a:pt x="5438018" y="11288889"/>
                    </a:cubicBezTo>
                    <a:lnTo>
                      <a:pt x="5384184" y="11288889"/>
                    </a:lnTo>
                    <a:cubicBezTo>
                      <a:pt x="5374329" y="11288883"/>
                      <a:pt x="5364925" y="11284755"/>
                      <a:pt x="5358251" y="11277504"/>
                    </a:cubicBezTo>
                    <a:cubicBezTo>
                      <a:pt x="5351577" y="11270253"/>
                      <a:pt x="5348239" y="11260541"/>
                      <a:pt x="5349047" y="11250719"/>
                    </a:cubicBezTo>
                    <a:lnTo>
                      <a:pt x="5416428" y="10442222"/>
                    </a:lnTo>
                    <a:lnTo>
                      <a:pt x="5479434" y="10001109"/>
                    </a:lnTo>
                    <a:close/>
                    <a:moveTo>
                      <a:pt x="6968650" y="9031111"/>
                    </a:moveTo>
                    <a:cubicBezTo>
                      <a:pt x="6912512" y="9031111"/>
                      <a:pt x="6858674" y="9053411"/>
                      <a:pt x="6818979" y="9093106"/>
                    </a:cubicBezTo>
                    <a:cubicBezTo>
                      <a:pt x="6779283" y="9132801"/>
                      <a:pt x="6756983" y="9186640"/>
                      <a:pt x="6756983" y="9242778"/>
                    </a:cubicBezTo>
                    <a:lnTo>
                      <a:pt x="6756983" y="9313333"/>
                    </a:lnTo>
                    <a:cubicBezTo>
                      <a:pt x="6757504" y="9429864"/>
                      <a:pt x="6852118" y="9524056"/>
                      <a:pt x="6968650" y="9524056"/>
                    </a:cubicBezTo>
                    <a:cubicBezTo>
                      <a:pt x="7085182" y="9524056"/>
                      <a:pt x="7179796" y="9429864"/>
                      <a:pt x="7180317" y="9313333"/>
                    </a:cubicBezTo>
                    <a:lnTo>
                      <a:pt x="7180317" y="9242778"/>
                    </a:lnTo>
                    <a:cubicBezTo>
                      <a:pt x="7180317" y="9186640"/>
                      <a:pt x="7158017" y="9132801"/>
                      <a:pt x="7118321" y="9093106"/>
                    </a:cubicBezTo>
                    <a:cubicBezTo>
                      <a:pt x="7078626" y="9053411"/>
                      <a:pt x="7024788" y="9031111"/>
                      <a:pt x="6968650" y="9031111"/>
                    </a:cubicBezTo>
                    <a:close/>
                    <a:moveTo>
                      <a:pt x="6749434" y="10001109"/>
                    </a:moveTo>
                    <a:cubicBezTo>
                      <a:pt x="6750633" y="9992995"/>
                      <a:pt x="6739204" y="9989820"/>
                      <a:pt x="6736029" y="9997370"/>
                    </a:cubicBezTo>
                    <a:lnTo>
                      <a:pt x="6582005" y="10356709"/>
                    </a:lnTo>
                    <a:cubicBezTo>
                      <a:pt x="6559749" y="10408629"/>
                      <a:pt x="6508673" y="10442273"/>
                      <a:pt x="6452183" y="10442222"/>
                    </a:cubicBezTo>
                    <a:lnTo>
                      <a:pt x="6387131" y="10442222"/>
                    </a:lnTo>
                    <a:cubicBezTo>
                      <a:pt x="6375266" y="10442233"/>
                      <a:pt x="6364191" y="10436279"/>
                      <a:pt x="6357656" y="10426377"/>
                    </a:cubicBezTo>
                    <a:cubicBezTo>
                      <a:pt x="6351121" y="10416474"/>
                      <a:pt x="6350001" y="10403949"/>
                      <a:pt x="6354675" y="10393045"/>
                    </a:cubicBezTo>
                    <a:lnTo>
                      <a:pt x="6545317" y="9948333"/>
                    </a:lnTo>
                    <a:lnTo>
                      <a:pt x="6615449" y="9772932"/>
                    </a:lnTo>
                    <a:cubicBezTo>
                      <a:pt x="6658319" y="9665794"/>
                      <a:pt x="6762095" y="9595548"/>
                      <a:pt x="6877492" y="9595555"/>
                    </a:cubicBezTo>
                    <a:lnTo>
                      <a:pt x="7059808" y="9595555"/>
                    </a:lnTo>
                    <a:cubicBezTo>
                      <a:pt x="7175205" y="9595548"/>
                      <a:pt x="7278981" y="9665794"/>
                      <a:pt x="7321851" y="9772932"/>
                    </a:cubicBezTo>
                    <a:lnTo>
                      <a:pt x="7391983" y="9948333"/>
                    </a:lnTo>
                    <a:lnTo>
                      <a:pt x="7582554" y="10393045"/>
                    </a:lnTo>
                    <a:cubicBezTo>
                      <a:pt x="7587229" y="10403949"/>
                      <a:pt x="7586108" y="10416473"/>
                      <a:pt x="7579573" y="10426376"/>
                    </a:cubicBezTo>
                    <a:cubicBezTo>
                      <a:pt x="7573038" y="10436278"/>
                      <a:pt x="7561963" y="10442233"/>
                      <a:pt x="7550098" y="10442222"/>
                    </a:cubicBezTo>
                    <a:lnTo>
                      <a:pt x="7485046" y="10442222"/>
                    </a:lnTo>
                    <a:cubicBezTo>
                      <a:pt x="7428608" y="10442216"/>
                      <a:pt x="7377602" y="10408582"/>
                      <a:pt x="7355365" y="10356709"/>
                    </a:cubicBezTo>
                    <a:lnTo>
                      <a:pt x="7201342" y="9997370"/>
                    </a:lnTo>
                    <a:cubicBezTo>
                      <a:pt x="7198096" y="9989820"/>
                      <a:pt x="7186737" y="9992995"/>
                      <a:pt x="7187866" y="10001109"/>
                    </a:cubicBezTo>
                    <a:lnTo>
                      <a:pt x="7250872" y="10442222"/>
                    </a:lnTo>
                    <a:lnTo>
                      <a:pt x="7318253" y="11250719"/>
                    </a:lnTo>
                    <a:cubicBezTo>
                      <a:pt x="7319061" y="11260541"/>
                      <a:pt x="7315723" y="11270253"/>
                      <a:pt x="7309049" y="11277504"/>
                    </a:cubicBezTo>
                    <a:cubicBezTo>
                      <a:pt x="7302375" y="11284755"/>
                      <a:pt x="7292971" y="11288883"/>
                      <a:pt x="7283116" y="11288889"/>
                    </a:cubicBezTo>
                    <a:lnTo>
                      <a:pt x="7229282" y="11288889"/>
                    </a:lnTo>
                    <a:cubicBezTo>
                      <a:pt x="7160300" y="11288898"/>
                      <a:pt x="7101423" y="11239033"/>
                      <a:pt x="7090076" y="11170990"/>
                    </a:cubicBezTo>
                    <a:lnTo>
                      <a:pt x="6975705" y="10483991"/>
                    </a:lnTo>
                    <a:cubicBezTo>
                      <a:pt x="6974365" y="10476089"/>
                      <a:pt x="6963076" y="10476089"/>
                      <a:pt x="6961736" y="10483991"/>
                    </a:cubicBezTo>
                    <a:lnTo>
                      <a:pt x="6847295" y="11170990"/>
                    </a:lnTo>
                    <a:cubicBezTo>
                      <a:pt x="6835943" y="11239059"/>
                      <a:pt x="6777027" y="11288932"/>
                      <a:pt x="6708018" y="11288889"/>
                    </a:cubicBezTo>
                    <a:lnTo>
                      <a:pt x="6654184" y="11288889"/>
                    </a:lnTo>
                    <a:cubicBezTo>
                      <a:pt x="6644329" y="11288883"/>
                      <a:pt x="6634925" y="11284755"/>
                      <a:pt x="6628251" y="11277504"/>
                    </a:cubicBezTo>
                    <a:cubicBezTo>
                      <a:pt x="6621577" y="11270253"/>
                      <a:pt x="6618239" y="11260541"/>
                      <a:pt x="6619047" y="11250719"/>
                    </a:cubicBezTo>
                    <a:lnTo>
                      <a:pt x="6686428" y="10442222"/>
                    </a:lnTo>
                    <a:lnTo>
                      <a:pt x="6749434" y="10001109"/>
                    </a:lnTo>
                    <a:close/>
                    <a:moveTo>
                      <a:pt x="8238650" y="9031111"/>
                    </a:moveTo>
                    <a:cubicBezTo>
                      <a:pt x="8182512" y="9031111"/>
                      <a:pt x="8128674" y="9053411"/>
                      <a:pt x="8088979" y="9093106"/>
                    </a:cubicBezTo>
                    <a:cubicBezTo>
                      <a:pt x="8049283" y="9132801"/>
                      <a:pt x="8026983" y="9186640"/>
                      <a:pt x="8026983" y="9242778"/>
                    </a:cubicBezTo>
                    <a:lnTo>
                      <a:pt x="8026983" y="9313333"/>
                    </a:lnTo>
                    <a:cubicBezTo>
                      <a:pt x="8027504" y="9429864"/>
                      <a:pt x="8122118" y="9524056"/>
                      <a:pt x="8238650" y="9524056"/>
                    </a:cubicBezTo>
                    <a:cubicBezTo>
                      <a:pt x="8355182" y="9524056"/>
                      <a:pt x="8449796" y="9429864"/>
                      <a:pt x="8450317" y="9313333"/>
                    </a:cubicBezTo>
                    <a:lnTo>
                      <a:pt x="8450317" y="9242778"/>
                    </a:lnTo>
                    <a:cubicBezTo>
                      <a:pt x="8450317" y="9186640"/>
                      <a:pt x="8428017" y="9132801"/>
                      <a:pt x="8388321" y="9093106"/>
                    </a:cubicBezTo>
                    <a:cubicBezTo>
                      <a:pt x="8348626" y="9053411"/>
                      <a:pt x="8294788" y="9031111"/>
                      <a:pt x="8238650" y="9031111"/>
                    </a:cubicBezTo>
                    <a:close/>
                    <a:moveTo>
                      <a:pt x="8019434" y="10001109"/>
                    </a:moveTo>
                    <a:cubicBezTo>
                      <a:pt x="8020633" y="9992995"/>
                      <a:pt x="8009204" y="9989820"/>
                      <a:pt x="8006029" y="9997370"/>
                    </a:cubicBezTo>
                    <a:lnTo>
                      <a:pt x="7852005" y="10356709"/>
                    </a:lnTo>
                    <a:cubicBezTo>
                      <a:pt x="7829749" y="10408629"/>
                      <a:pt x="7778673" y="10442273"/>
                      <a:pt x="7722183" y="10442222"/>
                    </a:cubicBezTo>
                    <a:lnTo>
                      <a:pt x="7657131" y="10442222"/>
                    </a:lnTo>
                    <a:cubicBezTo>
                      <a:pt x="7645267" y="10442233"/>
                      <a:pt x="7634192" y="10436278"/>
                      <a:pt x="7627656" y="10426376"/>
                    </a:cubicBezTo>
                    <a:cubicBezTo>
                      <a:pt x="7621121" y="10416473"/>
                      <a:pt x="7620001" y="10403949"/>
                      <a:pt x="7624676" y="10393045"/>
                    </a:cubicBezTo>
                    <a:lnTo>
                      <a:pt x="7815317" y="9948333"/>
                    </a:lnTo>
                    <a:lnTo>
                      <a:pt x="7885449" y="9772932"/>
                    </a:lnTo>
                    <a:cubicBezTo>
                      <a:pt x="7928319" y="9665794"/>
                      <a:pt x="8032095" y="9595548"/>
                      <a:pt x="8147492" y="9595555"/>
                    </a:cubicBezTo>
                    <a:lnTo>
                      <a:pt x="8329808" y="9595555"/>
                    </a:lnTo>
                    <a:cubicBezTo>
                      <a:pt x="8445205" y="9595548"/>
                      <a:pt x="8548981" y="9665794"/>
                      <a:pt x="8591851" y="9772932"/>
                    </a:cubicBezTo>
                    <a:lnTo>
                      <a:pt x="8661983" y="9948333"/>
                    </a:lnTo>
                    <a:lnTo>
                      <a:pt x="8852554" y="10393045"/>
                    </a:lnTo>
                    <a:cubicBezTo>
                      <a:pt x="8857229" y="10403949"/>
                      <a:pt x="8856108" y="10416473"/>
                      <a:pt x="8849573" y="10426376"/>
                    </a:cubicBezTo>
                    <a:cubicBezTo>
                      <a:pt x="8843038" y="10436278"/>
                      <a:pt x="8831963" y="10442233"/>
                      <a:pt x="8820098" y="10442222"/>
                    </a:cubicBezTo>
                    <a:lnTo>
                      <a:pt x="8755046" y="10442222"/>
                    </a:lnTo>
                    <a:cubicBezTo>
                      <a:pt x="8698608" y="10442216"/>
                      <a:pt x="8647602" y="10408582"/>
                      <a:pt x="8625365" y="10356709"/>
                    </a:cubicBezTo>
                    <a:lnTo>
                      <a:pt x="8471342" y="9997370"/>
                    </a:lnTo>
                    <a:cubicBezTo>
                      <a:pt x="8468096" y="9989820"/>
                      <a:pt x="8456737" y="9992995"/>
                      <a:pt x="8457866" y="10001109"/>
                    </a:cubicBezTo>
                    <a:lnTo>
                      <a:pt x="8520872" y="10442222"/>
                    </a:lnTo>
                    <a:lnTo>
                      <a:pt x="8588253" y="11250719"/>
                    </a:lnTo>
                    <a:cubicBezTo>
                      <a:pt x="8589061" y="11260541"/>
                      <a:pt x="8585723" y="11270253"/>
                      <a:pt x="8579049" y="11277504"/>
                    </a:cubicBezTo>
                    <a:cubicBezTo>
                      <a:pt x="8572375" y="11284755"/>
                      <a:pt x="8562971" y="11288883"/>
                      <a:pt x="8553116" y="11288889"/>
                    </a:cubicBezTo>
                    <a:lnTo>
                      <a:pt x="8499282" y="11288889"/>
                    </a:lnTo>
                    <a:cubicBezTo>
                      <a:pt x="8430300" y="11288898"/>
                      <a:pt x="8371423" y="11239033"/>
                      <a:pt x="8360076" y="11170990"/>
                    </a:cubicBezTo>
                    <a:lnTo>
                      <a:pt x="8245705" y="10483991"/>
                    </a:lnTo>
                    <a:cubicBezTo>
                      <a:pt x="8244365" y="10476089"/>
                      <a:pt x="8233076" y="10476089"/>
                      <a:pt x="8231736" y="10483991"/>
                    </a:cubicBezTo>
                    <a:lnTo>
                      <a:pt x="8117295" y="11170990"/>
                    </a:lnTo>
                    <a:cubicBezTo>
                      <a:pt x="8105943" y="11239059"/>
                      <a:pt x="8047027" y="11288932"/>
                      <a:pt x="7978018" y="11288889"/>
                    </a:cubicBezTo>
                    <a:lnTo>
                      <a:pt x="7924184" y="11288889"/>
                    </a:lnTo>
                    <a:cubicBezTo>
                      <a:pt x="7914329" y="11288883"/>
                      <a:pt x="7904925" y="11284755"/>
                      <a:pt x="7898251" y="11277504"/>
                    </a:cubicBezTo>
                    <a:cubicBezTo>
                      <a:pt x="7891577" y="11270253"/>
                      <a:pt x="7888239" y="11260541"/>
                      <a:pt x="7889047" y="11250719"/>
                    </a:cubicBezTo>
                    <a:lnTo>
                      <a:pt x="7956428" y="10442222"/>
                    </a:lnTo>
                    <a:lnTo>
                      <a:pt x="8019434" y="10001109"/>
                    </a:lnTo>
                    <a:close/>
                    <a:moveTo>
                      <a:pt x="9508650" y="9031111"/>
                    </a:moveTo>
                    <a:cubicBezTo>
                      <a:pt x="9452512" y="9031111"/>
                      <a:pt x="9398674" y="9053411"/>
                      <a:pt x="9358979" y="9093106"/>
                    </a:cubicBezTo>
                    <a:cubicBezTo>
                      <a:pt x="9319283" y="9132801"/>
                      <a:pt x="9296983" y="9186640"/>
                      <a:pt x="9296983" y="9242778"/>
                    </a:cubicBezTo>
                    <a:lnTo>
                      <a:pt x="9296983" y="9313333"/>
                    </a:lnTo>
                    <a:cubicBezTo>
                      <a:pt x="9297504" y="9429864"/>
                      <a:pt x="9392118" y="9524056"/>
                      <a:pt x="9508650" y="9524056"/>
                    </a:cubicBezTo>
                    <a:cubicBezTo>
                      <a:pt x="9625182" y="9524056"/>
                      <a:pt x="9719796" y="9429864"/>
                      <a:pt x="9720317" y="9313333"/>
                    </a:cubicBezTo>
                    <a:lnTo>
                      <a:pt x="9720317" y="9242778"/>
                    </a:lnTo>
                    <a:cubicBezTo>
                      <a:pt x="9720317" y="9186640"/>
                      <a:pt x="9698017" y="9132801"/>
                      <a:pt x="9658321" y="9093106"/>
                    </a:cubicBezTo>
                    <a:cubicBezTo>
                      <a:pt x="9618626" y="9053411"/>
                      <a:pt x="9564788" y="9031111"/>
                      <a:pt x="9508650" y="9031111"/>
                    </a:cubicBezTo>
                    <a:close/>
                    <a:moveTo>
                      <a:pt x="9289434" y="10001109"/>
                    </a:moveTo>
                    <a:cubicBezTo>
                      <a:pt x="9290633" y="9992995"/>
                      <a:pt x="9279204" y="9989820"/>
                      <a:pt x="9276029" y="9997370"/>
                    </a:cubicBezTo>
                    <a:lnTo>
                      <a:pt x="9122005" y="10356709"/>
                    </a:lnTo>
                    <a:cubicBezTo>
                      <a:pt x="9099749" y="10408629"/>
                      <a:pt x="9048673" y="10442273"/>
                      <a:pt x="8992183" y="10442222"/>
                    </a:cubicBezTo>
                    <a:lnTo>
                      <a:pt x="8927131" y="10442222"/>
                    </a:lnTo>
                    <a:cubicBezTo>
                      <a:pt x="8915267" y="10442233"/>
                      <a:pt x="8904192" y="10436278"/>
                      <a:pt x="8897656" y="10426376"/>
                    </a:cubicBezTo>
                    <a:cubicBezTo>
                      <a:pt x="8891121" y="10416473"/>
                      <a:pt x="8890001" y="10403949"/>
                      <a:pt x="8894676" y="10393045"/>
                    </a:cubicBezTo>
                    <a:lnTo>
                      <a:pt x="9085317" y="9948333"/>
                    </a:lnTo>
                    <a:lnTo>
                      <a:pt x="9155449" y="9772932"/>
                    </a:lnTo>
                    <a:cubicBezTo>
                      <a:pt x="9198319" y="9665794"/>
                      <a:pt x="9302095" y="9595548"/>
                      <a:pt x="9417492" y="9595555"/>
                    </a:cubicBezTo>
                    <a:lnTo>
                      <a:pt x="9599808" y="9595555"/>
                    </a:lnTo>
                    <a:cubicBezTo>
                      <a:pt x="9715205" y="9595548"/>
                      <a:pt x="9818981" y="9665794"/>
                      <a:pt x="9861851" y="9772932"/>
                    </a:cubicBezTo>
                    <a:lnTo>
                      <a:pt x="9931983" y="9948333"/>
                    </a:lnTo>
                    <a:lnTo>
                      <a:pt x="10122554" y="10393045"/>
                    </a:lnTo>
                    <a:cubicBezTo>
                      <a:pt x="10127229" y="10403949"/>
                      <a:pt x="10126108" y="10416473"/>
                      <a:pt x="10119573" y="10426376"/>
                    </a:cubicBezTo>
                    <a:cubicBezTo>
                      <a:pt x="10113038" y="10436278"/>
                      <a:pt x="10101963" y="10442233"/>
                      <a:pt x="10090098" y="10442222"/>
                    </a:cubicBezTo>
                    <a:lnTo>
                      <a:pt x="10025046" y="10442222"/>
                    </a:lnTo>
                    <a:cubicBezTo>
                      <a:pt x="9968608" y="10442216"/>
                      <a:pt x="9917602" y="10408582"/>
                      <a:pt x="9895365" y="10356709"/>
                    </a:cubicBezTo>
                    <a:lnTo>
                      <a:pt x="9741342" y="9997370"/>
                    </a:lnTo>
                    <a:cubicBezTo>
                      <a:pt x="9738096" y="9989820"/>
                      <a:pt x="9726737" y="9992995"/>
                      <a:pt x="9727866" y="10001109"/>
                    </a:cubicBezTo>
                    <a:lnTo>
                      <a:pt x="9790872" y="10442222"/>
                    </a:lnTo>
                    <a:lnTo>
                      <a:pt x="9858253" y="11250719"/>
                    </a:lnTo>
                    <a:cubicBezTo>
                      <a:pt x="9859061" y="11260541"/>
                      <a:pt x="9855723" y="11270253"/>
                      <a:pt x="9849049" y="11277504"/>
                    </a:cubicBezTo>
                    <a:cubicBezTo>
                      <a:pt x="9842375" y="11284755"/>
                      <a:pt x="9832971" y="11288883"/>
                      <a:pt x="9823116" y="11288889"/>
                    </a:cubicBezTo>
                    <a:lnTo>
                      <a:pt x="9769282" y="11288889"/>
                    </a:lnTo>
                    <a:cubicBezTo>
                      <a:pt x="9700300" y="11288898"/>
                      <a:pt x="9641423" y="11239033"/>
                      <a:pt x="9630076" y="11170990"/>
                    </a:cubicBezTo>
                    <a:lnTo>
                      <a:pt x="9515705" y="10483991"/>
                    </a:lnTo>
                    <a:cubicBezTo>
                      <a:pt x="9514365" y="10476089"/>
                      <a:pt x="9503076" y="10476089"/>
                      <a:pt x="9501736" y="10483991"/>
                    </a:cubicBezTo>
                    <a:lnTo>
                      <a:pt x="9387295" y="11170990"/>
                    </a:lnTo>
                    <a:cubicBezTo>
                      <a:pt x="9375943" y="11239059"/>
                      <a:pt x="9317027" y="11288932"/>
                      <a:pt x="9248018" y="11288889"/>
                    </a:cubicBezTo>
                    <a:lnTo>
                      <a:pt x="9194184" y="11288889"/>
                    </a:lnTo>
                    <a:cubicBezTo>
                      <a:pt x="9184329" y="11288883"/>
                      <a:pt x="9174925" y="11284755"/>
                      <a:pt x="9168251" y="11277504"/>
                    </a:cubicBezTo>
                    <a:cubicBezTo>
                      <a:pt x="9161577" y="11270253"/>
                      <a:pt x="9158239" y="11260541"/>
                      <a:pt x="9159047" y="11250719"/>
                    </a:cubicBezTo>
                    <a:lnTo>
                      <a:pt x="9226428" y="10442222"/>
                    </a:lnTo>
                    <a:lnTo>
                      <a:pt x="9289434" y="10001109"/>
                    </a:lnTo>
                    <a:close/>
                    <a:moveTo>
                      <a:pt x="10778650" y="9031111"/>
                    </a:moveTo>
                    <a:cubicBezTo>
                      <a:pt x="10722512" y="9031111"/>
                      <a:pt x="10668674" y="9053411"/>
                      <a:pt x="10628979" y="9093106"/>
                    </a:cubicBezTo>
                    <a:cubicBezTo>
                      <a:pt x="10589283" y="9132801"/>
                      <a:pt x="10566983" y="9186640"/>
                      <a:pt x="10566983" y="9242778"/>
                    </a:cubicBezTo>
                    <a:lnTo>
                      <a:pt x="10566983" y="9313333"/>
                    </a:lnTo>
                    <a:cubicBezTo>
                      <a:pt x="10567504" y="9429864"/>
                      <a:pt x="10662118" y="9524056"/>
                      <a:pt x="10778650" y="9524056"/>
                    </a:cubicBezTo>
                    <a:cubicBezTo>
                      <a:pt x="10895182" y="9524056"/>
                      <a:pt x="10989796" y="9429864"/>
                      <a:pt x="10990317" y="9313333"/>
                    </a:cubicBezTo>
                    <a:lnTo>
                      <a:pt x="10990317" y="9242778"/>
                    </a:lnTo>
                    <a:cubicBezTo>
                      <a:pt x="10990317" y="9186640"/>
                      <a:pt x="10968017" y="9132801"/>
                      <a:pt x="10928321" y="9093106"/>
                    </a:cubicBezTo>
                    <a:cubicBezTo>
                      <a:pt x="10888626" y="9053411"/>
                      <a:pt x="10834788" y="9031111"/>
                      <a:pt x="10778650" y="9031111"/>
                    </a:cubicBezTo>
                    <a:close/>
                    <a:moveTo>
                      <a:pt x="10559434" y="10001109"/>
                    </a:moveTo>
                    <a:cubicBezTo>
                      <a:pt x="10560633" y="9992995"/>
                      <a:pt x="10549204" y="9989820"/>
                      <a:pt x="10546029" y="9997370"/>
                    </a:cubicBezTo>
                    <a:lnTo>
                      <a:pt x="10392005" y="10356709"/>
                    </a:lnTo>
                    <a:cubicBezTo>
                      <a:pt x="10369749" y="10408629"/>
                      <a:pt x="10318673" y="10442273"/>
                      <a:pt x="10262183" y="10442222"/>
                    </a:cubicBezTo>
                    <a:lnTo>
                      <a:pt x="10197131" y="10442222"/>
                    </a:lnTo>
                    <a:cubicBezTo>
                      <a:pt x="10185267" y="10442233"/>
                      <a:pt x="10174192" y="10436278"/>
                      <a:pt x="10167656" y="10426376"/>
                    </a:cubicBezTo>
                    <a:cubicBezTo>
                      <a:pt x="10161121" y="10416473"/>
                      <a:pt x="10160001" y="10403949"/>
                      <a:pt x="10164676" y="10393045"/>
                    </a:cubicBezTo>
                    <a:lnTo>
                      <a:pt x="10355317" y="9948333"/>
                    </a:lnTo>
                    <a:lnTo>
                      <a:pt x="10425449" y="9772932"/>
                    </a:lnTo>
                    <a:cubicBezTo>
                      <a:pt x="10468319" y="9665794"/>
                      <a:pt x="10572095" y="9595548"/>
                      <a:pt x="10687492" y="9595555"/>
                    </a:cubicBezTo>
                    <a:lnTo>
                      <a:pt x="10869808" y="9595555"/>
                    </a:lnTo>
                    <a:cubicBezTo>
                      <a:pt x="10985205" y="9595548"/>
                      <a:pt x="11088981" y="9665794"/>
                      <a:pt x="11131851" y="9772932"/>
                    </a:cubicBezTo>
                    <a:lnTo>
                      <a:pt x="11201983" y="9948333"/>
                    </a:lnTo>
                    <a:lnTo>
                      <a:pt x="11392554" y="10393045"/>
                    </a:lnTo>
                    <a:cubicBezTo>
                      <a:pt x="11397229" y="10403949"/>
                      <a:pt x="11396108" y="10416473"/>
                      <a:pt x="11389573" y="10426376"/>
                    </a:cubicBezTo>
                    <a:cubicBezTo>
                      <a:pt x="11383038" y="10436278"/>
                      <a:pt x="11371963" y="10442233"/>
                      <a:pt x="11360098" y="10442222"/>
                    </a:cubicBezTo>
                    <a:lnTo>
                      <a:pt x="11295046" y="10442222"/>
                    </a:lnTo>
                    <a:cubicBezTo>
                      <a:pt x="11238608" y="10442216"/>
                      <a:pt x="11187602" y="10408582"/>
                      <a:pt x="11165365" y="10356709"/>
                    </a:cubicBezTo>
                    <a:lnTo>
                      <a:pt x="11011342" y="9997370"/>
                    </a:lnTo>
                    <a:cubicBezTo>
                      <a:pt x="11008096" y="9989820"/>
                      <a:pt x="10996737" y="9992995"/>
                      <a:pt x="10997866" y="10001109"/>
                    </a:cubicBezTo>
                    <a:lnTo>
                      <a:pt x="11060872" y="10442222"/>
                    </a:lnTo>
                    <a:lnTo>
                      <a:pt x="11128253" y="11250719"/>
                    </a:lnTo>
                    <a:cubicBezTo>
                      <a:pt x="11129061" y="11260541"/>
                      <a:pt x="11125723" y="11270253"/>
                      <a:pt x="11119049" y="11277504"/>
                    </a:cubicBezTo>
                    <a:cubicBezTo>
                      <a:pt x="11112375" y="11284755"/>
                      <a:pt x="11102971" y="11288883"/>
                      <a:pt x="11093116" y="11288889"/>
                    </a:cubicBezTo>
                    <a:lnTo>
                      <a:pt x="11039282" y="11288889"/>
                    </a:lnTo>
                    <a:cubicBezTo>
                      <a:pt x="10970300" y="11288898"/>
                      <a:pt x="10911423" y="11239033"/>
                      <a:pt x="10900076" y="11170990"/>
                    </a:cubicBezTo>
                    <a:lnTo>
                      <a:pt x="10785705" y="10483991"/>
                    </a:lnTo>
                    <a:cubicBezTo>
                      <a:pt x="10784365" y="10476089"/>
                      <a:pt x="10773076" y="10476089"/>
                      <a:pt x="10771736" y="10483991"/>
                    </a:cubicBezTo>
                    <a:lnTo>
                      <a:pt x="10657295" y="11170990"/>
                    </a:lnTo>
                    <a:cubicBezTo>
                      <a:pt x="10645943" y="11239059"/>
                      <a:pt x="10587027" y="11288932"/>
                      <a:pt x="10518018" y="11288889"/>
                    </a:cubicBezTo>
                    <a:lnTo>
                      <a:pt x="10464184" y="11288889"/>
                    </a:lnTo>
                    <a:cubicBezTo>
                      <a:pt x="10454329" y="11288883"/>
                      <a:pt x="10444925" y="11284755"/>
                      <a:pt x="10438251" y="11277504"/>
                    </a:cubicBezTo>
                    <a:cubicBezTo>
                      <a:pt x="10431577" y="11270253"/>
                      <a:pt x="10428239" y="11260541"/>
                      <a:pt x="10429047" y="11250719"/>
                    </a:cubicBezTo>
                    <a:lnTo>
                      <a:pt x="10496428" y="10442222"/>
                    </a:lnTo>
                    <a:lnTo>
                      <a:pt x="10559434" y="10001109"/>
                    </a:lnTo>
                    <a:close/>
                    <a:moveTo>
                      <a:pt x="12048650" y="9031111"/>
                    </a:moveTo>
                    <a:cubicBezTo>
                      <a:pt x="11992512" y="9031111"/>
                      <a:pt x="11938674" y="9053411"/>
                      <a:pt x="11898979" y="9093106"/>
                    </a:cubicBezTo>
                    <a:cubicBezTo>
                      <a:pt x="11859283" y="9132801"/>
                      <a:pt x="11836983" y="9186640"/>
                      <a:pt x="11836983" y="9242778"/>
                    </a:cubicBezTo>
                    <a:lnTo>
                      <a:pt x="11836983" y="9313333"/>
                    </a:lnTo>
                    <a:cubicBezTo>
                      <a:pt x="11837504" y="9429864"/>
                      <a:pt x="11932118" y="9524056"/>
                      <a:pt x="12048650" y="9524056"/>
                    </a:cubicBezTo>
                    <a:cubicBezTo>
                      <a:pt x="12165182" y="9524056"/>
                      <a:pt x="12259796" y="9429864"/>
                      <a:pt x="12260317" y="9313333"/>
                    </a:cubicBezTo>
                    <a:lnTo>
                      <a:pt x="12260317" y="9242778"/>
                    </a:lnTo>
                    <a:cubicBezTo>
                      <a:pt x="12260317" y="9186640"/>
                      <a:pt x="12238017" y="9132801"/>
                      <a:pt x="12198321" y="9093106"/>
                    </a:cubicBezTo>
                    <a:cubicBezTo>
                      <a:pt x="12158626" y="9053411"/>
                      <a:pt x="12104788" y="9031111"/>
                      <a:pt x="12048650" y="9031111"/>
                    </a:cubicBezTo>
                    <a:close/>
                    <a:moveTo>
                      <a:pt x="11829434" y="10001109"/>
                    </a:moveTo>
                    <a:cubicBezTo>
                      <a:pt x="11830633" y="9992995"/>
                      <a:pt x="11819204" y="9989820"/>
                      <a:pt x="11816029" y="9997370"/>
                    </a:cubicBezTo>
                    <a:lnTo>
                      <a:pt x="11662005" y="10356709"/>
                    </a:lnTo>
                    <a:cubicBezTo>
                      <a:pt x="11639749" y="10408629"/>
                      <a:pt x="11588673" y="10442273"/>
                      <a:pt x="11532183" y="10442222"/>
                    </a:cubicBezTo>
                    <a:lnTo>
                      <a:pt x="11467131" y="10442222"/>
                    </a:lnTo>
                    <a:cubicBezTo>
                      <a:pt x="11455267" y="10442233"/>
                      <a:pt x="11444192" y="10436278"/>
                      <a:pt x="11437656" y="10426376"/>
                    </a:cubicBezTo>
                    <a:cubicBezTo>
                      <a:pt x="11431121" y="10416473"/>
                      <a:pt x="11430001" y="10403949"/>
                      <a:pt x="11434676" y="10393045"/>
                    </a:cubicBezTo>
                    <a:lnTo>
                      <a:pt x="11625317" y="9948333"/>
                    </a:lnTo>
                    <a:lnTo>
                      <a:pt x="11695449" y="9772932"/>
                    </a:lnTo>
                    <a:cubicBezTo>
                      <a:pt x="11738319" y="9665794"/>
                      <a:pt x="11842095" y="9595548"/>
                      <a:pt x="11957492" y="9595555"/>
                    </a:cubicBezTo>
                    <a:lnTo>
                      <a:pt x="12139808" y="9595555"/>
                    </a:lnTo>
                    <a:cubicBezTo>
                      <a:pt x="12255205" y="9595548"/>
                      <a:pt x="12358981" y="9665794"/>
                      <a:pt x="12401851" y="9772932"/>
                    </a:cubicBezTo>
                    <a:lnTo>
                      <a:pt x="12471983" y="9948333"/>
                    </a:lnTo>
                    <a:lnTo>
                      <a:pt x="12662554" y="10393045"/>
                    </a:lnTo>
                    <a:cubicBezTo>
                      <a:pt x="12667229" y="10403949"/>
                      <a:pt x="12666108" y="10416473"/>
                      <a:pt x="12659573" y="10426376"/>
                    </a:cubicBezTo>
                    <a:cubicBezTo>
                      <a:pt x="12653038" y="10436278"/>
                      <a:pt x="12641963" y="10442233"/>
                      <a:pt x="12630098" y="10442222"/>
                    </a:cubicBezTo>
                    <a:lnTo>
                      <a:pt x="12565046" y="10442222"/>
                    </a:lnTo>
                    <a:cubicBezTo>
                      <a:pt x="12508608" y="10442216"/>
                      <a:pt x="12457602" y="10408582"/>
                      <a:pt x="12435365" y="10356709"/>
                    </a:cubicBezTo>
                    <a:lnTo>
                      <a:pt x="12281342" y="9997370"/>
                    </a:lnTo>
                    <a:cubicBezTo>
                      <a:pt x="12278096" y="9989820"/>
                      <a:pt x="12266737" y="9992995"/>
                      <a:pt x="12267866" y="10001109"/>
                    </a:cubicBezTo>
                    <a:lnTo>
                      <a:pt x="12330872" y="10442222"/>
                    </a:lnTo>
                    <a:lnTo>
                      <a:pt x="12398253" y="11250719"/>
                    </a:lnTo>
                    <a:cubicBezTo>
                      <a:pt x="12399061" y="11260541"/>
                      <a:pt x="12395723" y="11270253"/>
                      <a:pt x="12389049" y="11277504"/>
                    </a:cubicBezTo>
                    <a:cubicBezTo>
                      <a:pt x="12382375" y="11284755"/>
                      <a:pt x="12372971" y="11288883"/>
                      <a:pt x="12363116" y="11288889"/>
                    </a:cubicBezTo>
                    <a:lnTo>
                      <a:pt x="12309282" y="11288889"/>
                    </a:lnTo>
                    <a:cubicBezTo>
                      <a:pt x="12240300" y="11288898"/>
                      <a:pt x="12181423" y="11239033"/>
                      <a:pt x="12170076" y="11170990"/>
                    </a:cubicBezTo>
                    <a:lnTo>
                      <a:pt x="12055705" y="10483991"/>
                    </a:lnTo>
                    <a:cubicBezTo>
                      <a:pt x="12054365" y="10476089"/>
                      <a:pt x="12043076" y="10476089"/>
                      <a:pt x="12041736" y="10483991"/>
                    </a:cubicBezTo>
                    <a:lnTo>
                      <a:pt x="11927295" y="11170990"/>
                    </a:lnTo>
                    <a:cubicBezTo>
                      <a:pt x="11915943" y="11239059"/>
                      <a:pt x="11857027" y="11288932"/>
                      <a:pt x="11788018" y="11288889"/>
                    </a:cubicBezTo>
                    <a:lnTo>
                      <a:pt x="11734184" y="11288889"/>
                    </a:lnTo>
                    <a:cubicBezTo>
                      <a:pt x="11724329" y="11288883"/>
                      <a:pt x="11714925" y="11284755"/>
                      <a:pt x="11708251" y="11277504"/>
                    </a:cubicBezTo>
                    <a:cubicBezTo>
                      <a:pt x="11701577" y="11270253"/>
                      <a:pt x="11698239" y="11260541"/>
                      <a:pt x="11699047" y="11250719"/>
                    </a:cubicBezTo>
                    <a:lnTo>
                      <a:pt x="11766428" y="10442222"/>
                    </a:lnTo>
                    <a:lnTo>
                      <a:pt x="11829434" y="10001109"/>
                    </a:lnTo>
                    <a:close/>
                    <a:moveTo>
                      <a:pt x="618650" y="11288889"/>
                    </a:moveTo>
                    <a:cubicBezTo>
                      <a:pt x="501750" y="11288889"/>
                      <a:pt x="406984" y="11383656"/>
                      <a:pt x="406983" y="11500555"/>
                    </a:cubicBezTo>
                    <a:lnTo>
                      <a:pt x="406983" y="11571111"/>
                    </a:lnTo>
                    <a:cubicBezTo>
                      <a:pt x="407504" y="11687642"/>
                      <a:pt x="502118" y="11781833"/>
                      <a:pt x="618650" y="11781833"/>
                    </a:cubicBezTo>
                    <a:cubicBezTo>
                      <a:pt x="735182" y="11781833"/>
                      <a:pt x="829795" y="11687642"/>
                      <a:pt x="830317" y="11571111"/>
                    </a:cubicBezTo>
                    <a:lnTo>
                      <a:pt x="830317" y="11500555"/>
                    </a:lnTo>
                    <a:cubicBezTo>
                      <a:pt x="830316" y="11383656"/>
                      <a:pt x="735550" y="11288889"/>
                      <a:pt x="618650" y="11288889"/>
                    </a:cubicBezTo>
                    <a:close/>
                    <a:moveTo>
                      <a:pt x="399434" y="12258887"/>
                    </a:moveTo>
                    <a:cubicBezTo>
                      <a:pt x="400633" y="12250773"/>
                      <a:pt x="389203" y="12247598"/>
                      <a:pt x="386028" y="12255147"/>
                    </a:cubicBezTo>
                    <a:lnTo>
                      <a:pt x="232006" y="12614487"/>
                    </a:lnTo>
                    <a:cubicBezTo>
                      <a:pt x="209749" y="12666407"/>
                      <a:pt x="158673" y="12700050"/>
                      <a:pt x="102183" y="12700000"/>
                    </a:cubicBezTo>
                    <a:lnTo>
                      <a:pt x="37131" y="12700000"/>
                    </a:lnTo>
                    <a:cubicBezTo>
                      <a:pt x="25267" y="12700011"/>
                      <a:pt x="14192" y="12694056"/>
                      <a:pt x="7656" y="12684154"/>
                    </a:cubicBezTo>
                    <a:cubicBezTo>
                      <a:pt x="1121" y="12674252"/>
                      <a:pt x="1" y="12661728"/>
                      <a:pt x="4676" y="12650823"/>
                    </a:cubicBezTo>
                    <a:lnTo>
                      <a:pt x="195317" y="12206111"/>
                    </a:lnTo>
                    <a:lnTo>
                      <a:pt x="265449" y="12030710"/>
                    </a:lnTo>
                    <a:cubicBezTo>
                      <a:pt x="308319" y="11923571"/>
                      <a:pt x="412095" y="11853325"/>
                      <a:pt x="527492" y="11853333"/>
                    </a:cubicBezTo>
                    <a:lnTo>
                      <a:pt x="709808" y="11853333"/>
                    </a:lnTo>
                    <a:cubicBezTo>
                      <a:pt x="825205" y="11853325"/>
                      <a:pt x="928981" y="11923571"/>
                      <a:pt x="971851" y="12030710"/>
                    </a:cubicBezTo>
                    <a:lnTo>
                      <a:pt x="1041983" y="12206111"/>
                    </a:lnTo>
                    <a:lnTo>
                      <a:pt x="1232554" y="12650823"/>
                    </a:lnTo>
                    <a:cubicBezTo>
                      <a:pt x="1237228" y="12661728"/>
                      <a:pt x="1236108" y="12674252"/>
                      <a:pt x="1229573" y="12684154"/>
                    </a:cubicBezTo>
                    <a:cubicBezTo>
                      <a:pt x="1223038" y="12694056"/>
                      <a:pt x="1211963" y="12700011"/>
                      <a:pt x="1200098" y="12700000"/>
                    </a:cubicBezTo>
                    <a:lnTo>
                      <a:pt x="1135046" y="12700000"/>
                    </a:lnTo>
                    <a:cubicBezTo>
                      <a:pt x="1078608" y="12699994"/>
                      <a:pt x="1027602" y="12666359"/>
                      <a:pt x="1005365" y="12614487"/>
                    </a:cubicBezTo>
                    <a:lnTo>
                      <a:pt x="851342" y="12255147"/>
                    </a:lnTo>
                    <a:cubicBezTo>
                      <a:pt x="848097" y="12247598"/>
                      <a:pt x="836737" y="12250773"/>
                      <a:pt x="837866" y="12258887"/>
                    </a:cubicBezTo>
                    <a:lnTo>
                      <a:pt x="900872" y="12700000"/>
                    </a:lnTo>
                    <a:lnTo>
                      <a:pt x="968253" y="13508496"/>
                    </a:lnTo>
                    <a:cubicBezTo>
                      <a:pt x="969061" y="13518317"/>
                      <a:pt x="965723" y="13528030"/>
                      <a:pt x="959049" y="13535281"/>
                    </a:cubicBezTo>
                    <a:cubicBezTo>
                      <a:pt x="952374" y="13542532"/>
                      <a:pt x="942971" y="13546660"/>
                      <a:pt x="933116" y="13546666"/>
                    </a:cubicBezTo>
                    <a:lnTo>
                      <a:pt x="879282" y="13546666"/>
                    </a:lnTo>
                    <a:cubicBezTo>
                      <a:pt x="810301" y="13546674"/>
                      <a:pt x="751424" y="13496810"/>
                      <a:pt x="740076" y="13428768"/>
                    </a:cubicBezTo>
                    <a:lnTo>
                      <a:pt x="625706" y="12741769"/>
                    </a:lnTo>
                    <a:cubicBezTo>
                      <a:pt x="624365" y="12733867"/>
                      <a:pt x="613076" y="12733867"/>
                      <a:pt x="611736" y="12741769"/>
                    </a:cubicBezTo>
                    <a:lnTo>
                      <a:pt x="497294" y="13428768"/>
                    </a:lnTo>
                    <a:cubicBezTo>
                      <a:pt x="485942" y="13496837"/>
                      <a:pt x="427026" y="13546710"/>
                      <a:pt x="358018" y="13546666"/>
                    </a:cubicBezTo>
                    <a:lnTo>
                      <a:pt x="304184" y="13546666"/>
                    </a:lnTo>
                    <a:cubicBezTo>
                      <a:pt x="294329" y="13546660"/>
                      <a:pt x="284926" y="13542532"/>
                      <a:pt x="278251" y="13535281"/>
                    </a:cubicBezTo>
                    <a:cubicBezTo>
                      <a:pt x="271577" y="13528030"/>
                      <a:pt x="268239" y="13518317"/>
                      <a:pt x="269047" y="13508496"/>
                    </a:cubicBezTo>
                    <a:lnTo>
                      <a:pt x="336428" y="12700000"/>
                    </a:lnTo>
                    <a:lnTo>
                      <a:pt x="399434" y="12258887"/>
                    </a:lnTo>
                    <a:close/>
                    <a:moveTo>
                      <a:pt x="1888650" y="11288889"/>
                    </a:moveTo>
                    <a:cubicBezTo>
                      <a:pt x="1771750" y="11288889"/>
                      <a:pt x="1676983" y="11383656"/>
                      <a:pt x="1676983" y="11500555"/>
                    </a:cubicBezTo>
                    <a:lnTo>
                      <a:pt x="1676983" y="11571111"/>
                    </a:lnTo>
                    <a:cubicBezTo>
                      <a:pt x="1677504" y="11687642"/>
                      <a:pt x="1772118" y="11781833"/>
                      <a:pt x="1888650" y="11781833"/>
                    </a:cubicBezTo>
                    <a:cubicBezTo>
                      <a:pt x="2005182" y="11781833"/>
                      <a:pt x="2099796" y="11687642"/>
                      <a:pt x="2100317" y="11571111"/>
                    </a:cubicBezTo>
                    <a:lnTo>
                      <a:pt x="2100317" y="11500555"/>
                    </a:lnTo>
                    <a:cubicBezTo>
                      <a:pt x="2100317" y="11383656"/>
                      <a:pt x="2005550" y="11288889"/>
                      <a:pt x="1888650" y="11288889"/>
                    </a:cubicBezTo>
                    <a:close/>
                    <a:moveTo>
                      <a:pt x="1669434" y="12258887"/>
                    </a:moveTo>
                    <a:cubicBezTo>
                      <a:pt x="1670633" y="12250773"/>
                      <a:pt x="1659203" y="12247598"/>
                      <a:pt x="1656028" y="12255147"/>
                    </a:cubicBezTo>
                    <a:lnTo>
                      <a:pt x="1502006" y="12614487"/>
                    </a:lnTo>
                    <a:cubicBezTo>
                      <a:pt x="1479749" y="12666407"/>
                      <a:pt x="1428673" y="12700050"/>
                      <a:pt x="1372183" y="12700000"/>
                    </a:cubicBezTo>
                    <a:lnTo>
                      <a:pt x="1307131" y="12700000"/>
                    </a:lnTo>
                    <a:cubicBezTo>
                      <a:pt x="1295267" y="12700011"/>
                      <a:pt x="1284192" y="12694056"/>
                      <a:pt x="1277656" y="12684154"/>
                    </a:cubicBezTo>
                    <a:cubicBezTo>
                      <a:pt x="1271121" y="12674252"/>
                      <a:pt x="1270001" y="12661728"/>
                      <a:pt x="1274676" y="12650823"/>
                    </a:cubicBezTo>
                    <a:lnTo>
                      <a:pt x="1465317" y="12206111"/>
                    </a:lnTo>
                    <a:lnTo>
                      <a:pt x="1535449" y="12030710"/>
                    </a:lnTo>
                    <a:cubicBezTo>
                      <a:pt x="1578319" y="11923571"/>
                      <a:pt x="1682095" y="11853325"/>
                      <a:pt x="1797492" y="11853333"/>
                    </a:cubicBezTo>
                    <a:lnTo>
                      <a:pt x="1979808" y="11853333"/>
                    </a:lnTo>
                    <a:cubicBezTo>
                      <a:pt x="2095205" y="11853325"/>
                      <a:pt x="2198981" y="11923571"/>
                      <a:pt x="2241851" y="12030710"/>
                    </a:cubicBezTo>
                    <a:lnTo>
                      <a:pt x="2311983" y="12206111"/>
                    </a:lnTo>
                    <a:lnTo>
                      <a:pt x="2502554" y="12650823"/>
                    </a:lnTo>
                    <a:cubicBezTo>
                      <a:pt x="2507228" y="12661728"/>
                      <a:pt x="2506108" y="12674252"/>
                      <a:pt x="2499573" y="12684154"/>
                    </a:cubicBezTo>
                    <a:cubicBezTo>
                      <a:pt x="2493038" y="12694056"/>
                      <a:pt x="2481963" y="12700010"/>
                      <a:pt x="2470098" y="12700000"/>
                    </a:cubicBezTo>
                    <a:lnTo>
                      <a:pt x="2405046" y="12700000"/>
                    </a:lnTo>
                    <a:cubicBezTo>
                      <a:pt x="2348608" y="12699994"/>
                      <a:pt x="2297602" y="12666359"/>
                      <a:pt x="2275365" y="12614487"/>
                    </a:cubicBezTo>
                    <a:lnTo>
                      <a:pt x="2121342" y="12255147"/>
                    </a:lnTo>
                    <a:cubicBezTo>
                      <a:pt x="2118097" y="12247598"/>
                      <a:pt x="2106737" y="12250773"/>
                      <a:pt x="2107866" y="12258887"/>
                    </a:cubicBezTo>
                    <a:lnTo>
                      <a:pt x="2170872" y="12700000"/>
                    </a:lnTo>
                    <a:lnTo>
                      <a:pt x="2238253" y="13508496"/>
                    </a:lnTo>
                    <a:cubicBezTo>
                      <a:pt x="2239061" y="13518317"/>
                      <a:pt x="2235723" y="13528030"/>
                      <a:pt x="2229049" y="13535281"/>
                    </a:cubicBezTo>
                    <a:cubicBezTo>
                      <a:pt x="2222374" y="13542532"/>
                      <a:pt x="2212971" y="13546660"/>
                      <a:pt x="2203116" y="13546666"/>
                    </a:cubicBezTo>
                    <a:lnTo>
                      <a:pt x="2149282" y="13546666"/>
                    </a:lnTo>
                    <a:cubicBezTo>
                      <a:pt x="2080301" y="13546674"/>
                      <a:pt x="2021424" y="13496810"/>
                      <a:pt x="2010076" y="13428768"/>
                    </a:cubicBezTo>
                    <a:lnTo>
                      <a:pt x="1895706" y="12741769"/>
                    </a:lnTo>
                    <a:cubicBezTo>
                      <a:pt x="1894365" y="12733867"/>
                      <a:pt x="1883076" y="12733867"/>
                      <a:pt x="1881735" y="12741769"/>
                    </a:cubicBezTo>
                    <a:lnTo>
                      <a:pt x="1767294" y="13428768"/>
                    </a:lnTo>
                    <a:cubicBezTo>
                      <a:pt x="1755943" y="13496837"/>
                      <a:pt x="1697026" y="13546710"/>
                      <a:pt x="1628018" y="13546666"/>
                    </a:cubicBezTo>
                    <a:lnTo>
                      <a:pt x="1574184" y="13546666"/>
                    </a:lnTo>
                    <a:cubicBezTo>
                      <a:pt x="1564329" y="13546660"/>
                      <a:pt x="1554926" y="13542532"/>
                      <a:pt x="1548251" y="13535281"/>
                    </a:cubicBezTo>
                    <a:cubicBezTo>
                      <a:pt x="1541577" y="13528030"/>
                      <a:pt x="1538239" y="13518317"/>
                      <a:pt x="1539047" y="13508496"/>
                    </a:cubicBezTo>
                    <a:lnTo>
                      <a:pt x="1606428" y="12700000"/>
                    </a:lnTo>
                    <a:lnTo>
                      <a:pt x="1669434" y="12258887"/>
                    </a:lnTo>
                    <a:close/>
                    <a:moveTo>
                      <a:pt x="3158650" y="11288889"/>
                    </a:moveTo>
                    <a:cubicBezTo>
                      <a:pt x="3041750" y="11288889"/>
                      <a:pt x="2946983" y="11383656"/>
                      <a:pt x="2946983" y="11500555"/>
                    </a:cubicBezTo>
                    <a:lnTo>
                      <a:pt x="2946983" y="11571111"/>
                    </a:lnTo>
                    <a:cubicBezTo>
                      <a:pt x="2947504" y="11687642"/>
                      <a:pt x="3042118" y="11781833"/>
                      <a:pt x="3158650" y="11781833"/>
                    </a:cubicBezTo>
                    <a:cubicBezTo>
                      <a:pt x="3275182" y="11781833"/>
                      <a:pt x="3369795" y="11687642"/>
                      <a:pt x="3370317" y="11571111"/>
                    </a:cubicBezTo>
                    <a:lnTo>
                      <a:pt x="3370317" y="11500555"/>
                    </a:lnTo>
                    <a:cubicBezTo>
                      <a:pt x="3370316" y="11383656"/>
                      <a:pt x="3275550" y="11288889"/>
                      <a:pt x="3158650" y="11288889"/>
                    </a:cubicBezTo>
                    <a:close/>
                    <a:moveTo>
                      <a:pt x="2939434" y="12258887"/>
                    </a:moveTo>
                    <a:cubicBezTo>
                      <a:pt x="2940633" y="12250773"/>
                      <a:pt x="2929203" y="12247598"/>
                      <a:pt x="2926028" y="12255147"/>
                    </a:cubicBezTo>
                    <a:lnTo>
                      <a:pt x="2772006" y="12614487"/>
                    </a:lnTo>
                    <a:cubicBezTo>
                      <a:pt x="2749749" y="12666407"/>
                      <a:pt x="2698673" y="12700050"/>
                      <a:pt x="2642183" y="12700000"/>
                    </a:cubicBezTo>
                    <a:lnTo>
                      <a:pt x="2577131" y="12700000"/>
                    </a:lnTo>
                    <a:cubicBezTo>
                      <a:pt x="2565267" y="12700010"/>
                      <a:pt x="2554192" y="12694056"/>
                      <a:pt x="2547656" y="12684154"/>
                    </a:cubicBezTo>
                    <a:cubicBezTo>
                      <a:pt x="2541121" y="12674252"/>
                      <a:pt x="2540001" y="12661728"/>
                      <a:pt x="2544676" y="12650823"/>
                    </a:cubicBezTo>
                    <a:lnTo>
                      <a:pt x="2735317" y="12206111"/>
                    </a:lnTo>
                    <a:lnTo>
                      <a:pt x="2805449" y="12030710"/>
                    </a:lnTo>
                    <a:cubicBezTo>
                      <a:pt x="2848319" y="11923571"/>
                      <a:pt x="2952095" y="11853325"/>
                      <a:pt x="3067492" y="11853333"/>
                    </a:cubicBezTo>
                    <a:lnTo>
                      <a:pt x="3249808" y="11853333"/>
                    </a:lnTo>
                    <a:cubicBezTo>
                      <a:pt x="3365204" y="11853325"/>
                      <a:pt x="3468981" y="11923571"/>
                      <a:pt x="3511851" y="12030710"/>
                    </a:cubicBezTo>
                    <a:lnTo>
                      <a:pt x="3581983" y="12206111"/>
                    </a:lnTo>
                    <a:lnTo>
                      <a:pt x="3772554" y="12650823"/>
                    </a:lnTo>
                    <a:cubicBezTo>
                      <a:pt x="3777229" y="12661728"/>
                      <a:pt x="3776108" y="12674252"/>
                      <a:pt x="3769573" y="12684154"/>
                    </a:cubicBezTo>
                    <a:cubicBezTo>
                      <a:pt x="3763038" y="12694057"/>
                      <a:pt x="3751963" y="12700011"/>
                      <a:pt x="3740098" y="12700000"/>
                    </a:cubicBezTo>
                    <a:lnTo>
                      <a:pt x="3675046" y="12700000"/>
                    </a:lnTo>
                    <a:cubicBezTo>
                      <a:pt x="3618608" y="12699994"/>
                      <a:pt x="3567602" y="12666359"/>
                      <a:pt x="3545365" y="12614487"/>
                    </a:cubicBezTo>
                    <a:lnTo>
                      <a:pt x="3391342" y="12255147"/>
                    </a:lnTo>
                    <a:cubicBezTo>
                      <a:pt x="3388097" y="12247598"/>
                      <a:pt x="3376737" y="12250773"/>
                      <a:pt x="3377866" y="12258887"/>
                    </a:cubicBezTo>
                    <a:lnTo>
                      <a:pt x="3440872" y="12700000"/>
                    </a:lnTo>
                    <a:lnTo>
                      <a:pt x="3508253" y="13508496"/>
                    </a:lnTo>
                    <a:cubicBezTo>
                      <a:pt x="3509060" y="13518317"/>
                      <a:pt x="3505723" y="13528030"/>
                      <a:pt x="3499049" y="13535281"/>
                    </a:cubicBezTo>
                    <a:cubicBezTo>
                      <a:pt x="3492374" y="13542532"/>
                      <a:pt x="3482971" y="13546660"/>
                      <a:pt x="3473116" y="13546666"/>
                    </a:cubicBezTo>
                    <a:lnTo>
                      <a:pt x="3419282" y="13546666"/>
                    </a:lnTo>
                    <a:cubicBezTo>
                      <a:pt x="3350301" y="13546674"/>
                      <a:pt x="3291424" y="13496810"/>
                      <a:pt x="3280076" y="13428768"/>
                    </a:cubicBezTo>
                    <a:lnTo>
                      <a:pt x="3165706" y="12741769"/>
                    </a:lnTo>
                    <a:cubicBezTo>
                      <a:pt x="3164365" y="12733867"/>
                      <a:pt x="3153076" y="12733867"/>
                      <a:pt x="3151735" y="12741769"/>
                    </a:cubicBezTo>
                    <a:lnTo>
                      <a:pt x="3037294" y="13428768"/>
                    </a:lnTo>
                    <a:cubicBezTo>
                      <a:pt x="3025943" y="13496837"/>
                      <a:pt x="2967026" y="13546710"/>
                      <a:pt x="2898018" y="13546666"/>
                    </a:cubicBezTo>
                    <a:lnTo>
                      <a:pt x="2844184" y="13546666"/>
                    </a:lnTo>
                    <a:cubicBezTo>
                      <a:pt x="2834329" y="13546660"/>
                      <a:pt x="2824926" y="13542532"/>
                      <a:pt x="2818251" y="13535281"/>
                    </a:cubicBezTo>
                    <a:cubicBezTo>
                      <a:pt x="2811577" y="13528030"/>
                      <a:pt x="2808239" y="13518317"/>
                      <a:pt x="2809047" y="13508496"/>
                    </a:cubicBezTo>
                    <a:lnTo>
                      <a:pt x="2876428" y="12700000"/>
                    </a:lnTo>
                    <a:lnTo>
                      <a:pt x="2939434" y="12258887"/>
                    </a:lnTo>
                    <a:close/>
                    <a:moveTo>
                      <a:pt x="4428650" y="11288889"/>
                    </a:moveTo>
                    <a:cubicBezTo>
                      <a:pt x="4311750" y="11288889"/>
                      <a:pt x="4216984" y="11383656"/>
                      <a:pt x="4216983" y="11500555"/>
                    </a:cubicBezTo>
                    <a:lnTo>
                      <a:pt x="4216983" y="11571111"/>
                    </a:lnTo>
                    <a:cubicBezTo>
                      <a:pt x="4217505" y="11687642"/>
                      <a:pt x="4312118" y="11781833"/>
                      <a:pt x="4428650" y="11781833"/>
                    </a:cubicBezTo>
                    <a:cubicBezTo>
                      <a:pt x="4545182" y="11781833"/>
                      <a:pt x="4639795" y="11687642"/>
                      <a:pt x="4640317" y="11571111"/>
                    </a:cubicBezTo>
                    <a:lnTo>
                      <a:pt x="4640317" y="11500555"/>
                    </a:lnTo>
                    <a:cubicBezTo>
                      <a:pt x="4640316" y="11383656"/>
                      <a:pt x="4545550" y="11288889"/>
                      <a:pt x="4428650" y="11288889"/>
                    </a:cubicBezTo>
                    <a:close/>
                    <a:moveTo>
                      <a:pt x="4209434" y="12258887"/>
                    </a:moveTo>
                    <a:cubicBezTo>
                      <a:pt x="4210633" y="12250773"/>
                      <a:pt x="4199203" y="12247598"/>
                      <a:pt x="4196028" y="12255147"/>
                    </a:cubicBezTo>
                    <a:lnTo>
                      <a:pt x="4042005" y="12614487"/>
                    </a:lnTo>
                    <a:cubicBezTo>
                      <a:pt x="4019749" y="12666407"/>
                      <a:pt x="3968673" y="12700050"/>
                      <a:pt x="3912183" y="12700000"/>
                    </a:cubicBezTo>
                    <a:lnTo>
                      <a:pt x="3847131" y="12700000"/>
                    </a:lnTo>
                    <a:cubicBezTo>
                      <a:pt x="3835267" y="12700011"/>
                      <a:pt x="3824192" y="12694057"/>
                      <a:pt x="3817656" y="12684154"/>
                    </a:cubicBezTo>
                    <a:cubicBezTo>
                      <a:pt x="3811121" y="12674252"/>
                      <a:pt x="3810001" y="12661728"/>
                      <a:pt x="3814675" y="12650823"/>
                    </a:cubicBezTo>
                    <a:lnTo>
                      <a:pt x="4005317" y="12206111"/>
                    </a:lnTo>
                    <a:lnTo>
                      <a:pt x="4075449" y="12030710"/>
                    </a:lnTo>
                    <a:cubicBezTo>
                      <a:pt x="4118319" y="11923571"/>
                      <a:pt x="4222096" y="11853325"/>
                      <a:pt x="4337492" y="11853333"/>
                    </a:cubicBezTo>
                    <a:lnTo>
                      <a:pt x="4519808" y="11853333"/>
                    </a:lnTo>
                    <a:cubicBezTo>
                      <a:pt x="4635204" y="11853325"/>
                      <a:pt x="4738981" y="11923571"/>
                      <a:pt x="4781851" y="12030710"/>
                    </a:cubicBezTo>
                    <a:lnTo>
                      <a:pt x="4851983" y="12206111"/>
                    </a:lnTo>
                    <a:lnTo>
                      <a:pt x="5042554" y="12650823"/>
                    </a:lnTo>
                    <a:cubicBezTo>
                      <a:pt x="5047229" y="12661728"/>
                      <a:pt x="5046108" y="12674252"/>
                      <a:pt x="5039573" y="12684154"/>
                    </a:cubicBezTo>
                    <a:cubicBezTo>
                      <a:pt x="5033038" y="12694057"/>
                      <a:pt x="5021963" y="12700011"/>
                      <a:pt x="5010098" y="12700000"/>
                    </a:cubicBezTo>
                    <a:lnTo>
                      <a:pt x="4945046" y="12700000"/>
                    </a:lnTo>
                    <a:cubicBezTo>
                      <a:pt x="4888608" y="12699994"/>
                      <a:pt x="4837602" y="12666359"/>
                      <a:pt x="4815365" y="12614487"/>
                    </a:cubicBezTo>
                    <a:lnTo>
                      <a:pt x="4661342" y="12255147"/>
                    </a:lnTo>
                    <a:cubicBezTo>
                      <a:pt x="4658097" y="12247598"/>
                      <a:pt x="4646737" y="12250773"/>
                      <a:pt x="4647866" y="12258887"/>
                    </a:cubicBezTo>
                    <a:lnTo>
                      <a:pt x="4710872" y="12700000"/>
                    </a:lnTo>
                    <a:lnTo>
                      <a:pt x="4778253" y="13508496"/>
                    </a:lnTo>
                    <a:cubicBezTo>
                      <a:pt x="4779060" y="13518317"/>
                      <a:pt x="4775723" y="13528030"/>
                      <a:pt x="4769049" y="13535281"/>
                    </a:cubicBezTo>
                    <a:cubicBezTo>
                      <a:pt x="4762374" y="13542532"/>
                      <a:pt x="4752971" y="13546660"/>
                      <a:pt x="4743116" y="13546666"/>
                    </a:cubicBezTo>
                    <a:lnTo>
                      <a:pt x="4689282" y="13546666"/>
                    </a:lnTo>
                    <a:cubicBezTo>
                      <a:pt x="4620301" y="13546674"/>
                      <a:pt x="4561424" y="13496810"/>
                      <a:pt x="4550076" y="13428768"/>
                    </a:cubicBezTo>
                    <a:lnTo>
                      <a:pt x="4435705" y="12741769"/>
                    </a:lnTo>
                    <a:cubicBezTo>
                      <a:pt x="4434365" y="12733867"/>
                      <a:pt x="4423076" y="12733867"/>
                      <a:pt x="4421736" y="12741769"/>
                    </a:cubicBezTo>
                    <a:lnTo>
                      <a:pt x="4307295" y="13428768"/>
                    </a:lnTo>
                    <a:cubicBezTo>
                      <a:pt x="4295943" y="13496837"/>
                      <a:pt x="4237026" y="13546710"/>
                      <a:pt x="4168018" y="13546666"/>
                    </a:cubicBezTo>
                    <a:lnTo>
                      <a:pt x="4114184" y="13546666"/>
                    </a:lnTo>
                    <a:cubicBezTo>
                      <a:pt x="4104329" y="13546660"/>
                      <a:pt x="4094926" y="13542532"/>
                      <a:pt x="4088251" y="13535281"/>
                    </a:cubicBezTo>
                    <a:cubicBezTo>
                      <a:pt x="4081577" y="13528030"/>
                      <a:pt x="4078240" y="13518317"/>
                      <a:pt x="4079047" y="13508496"/>
                    </a:cubicBezTo>
                    <a:lnTo>
                      <a:pt x="4146428" y="12700000"/>
                    </a:lnTo>
                    <a:lnTo>
                      <a:pt x="4209434" y="12258887"/>
                    </a:lnTo>
                    <a:close/>
                    <a:moveTo>
                      <a:pt x="5698650" y="11288889"/>
                    </a:moveTo>
                    <a:cubicBezTo>
                      <a:pt x="5581750" y="11288889"/>
                      <a:pt x="5486984" y="11383656"/>
                      <a:pt x="5486983" y="11500555"/>
                    </a:cubicBezTo>
                    <a:lnTo>
                      <a:pt x="5486983" y="11571111"/>
                    </a:lnTo>
                    <a:cubicBezTo>
                      <a:pt x="5487505" y="11687642"/>
                      <a:pt x="5582118" y="11781833"/>
                      <a:pt x="5698650" y="11781833"/>
                    </a:cubicBezTo>
                    <a:cubicBezTo>
                      <a:pt x="5815182" y="11781833"/>
                      <a:pt x="5909795" y="11687642"/>
                      <a:pt x="5910317" y="11571111"/>
                    </a:cubicBezTo>
                    <a:lnTo>
                      <a:pt x="5910317" y="11500555"/>
                    </a:lnTo>
                    <a:cubicBezTo>
                      <a:pt x="5910316" y="11383656"/>
                      <a:pt x="5815550" y="11288889"/>
                      <a:pt x="5698650" y="11288889"/>
                    </a:cubicBezTo>
                    <a:close/>
                    <a:moveTo>
                      <a:pt x="5479434" y="12258887"/>
                    </a:moveTo>
                    <a:cubicBezTo>
                      <a:pt x="5480633" y="12250773"/>
                      <a:pt x="5469203" y="12247598"/>
                      <a:pt x="5466028" y="12255147"/>
                    </a:cubicBezTo>
                    <a:lnTo>
                      <a:pt x="5312005" y="12614487"/>
                    </a:lnTo>
                    <a:cubicBezTo>
                      <a:pt x="5289749" y="12666407"/>
                      <a:pt x="5238673" y="12700050"/>
                      <a:pt x="5182183" y="12700000"/>
                    </a:cubicBezTo>
                    <a:lnTo>
                      <a:pt x="5117131" y="12700000"/>
                    </a:lnTo>
                    <a:cubicBezTo>
                      <a:pt x="5105267" y="12700011"/>
                      <a:pt x="5094192" y="12694057"/>
                      <a:pt x="5087656" y="12684154"/>
                    </a:cubicBezTo>
                    <a:cubicBezTo>
                      <a:pt x="5081121" y="12674252"/>
                      <a:pt x="5080001" y="12661728"/>
                      <a:pt x="5084675" y="12650823"/>
                    </a:cubicBezTo>
                    <a:lnTo>
                      <a:pt x="5275317" y="12206111"/>
                    </a:lnTo>
                    <a:lnTo>
                      <a:pt x="5345449" y="12030710"/>
                    </a:lnTo>
                    <a:cubicBezTo>
                      <a:pt x="5388319" y="11923571"/>
                      <a:pt x="5492096" y="11853325"/>
                      <a:pt x="5607492" y="11853333"/>
                    </a:cubicBezTo>
                    <a:lnTo>
                      <a:pt x="5789808" y="11853333"/>
                    </a:lnTo>
                    <a:cubicBezTo>
                      <a:pt x="5905204" y="11853325"/>
                      <a:pt x="6008981" y="11923571"/>
                      <a:pt x="6051851" y="12030710"/>
                    </a:cubicBezTo>
                    <a:lnTo>
                      <a:pt x="6121983" y="12206111"/>
                    </a:lnTo>
                    <a:lnTo>
                      <a:pt x="6312554" y="12650823"/>
                    </a:lnTo>
                    <a:cubicBezTo>
                      <a:pt x="6317229" y="12661728"/>
                      <a:pt x="6316108" y="12674252"/>
                      <a:pt x="6309573" y="12684154"/>
                    </a:cubicBezTo>
                    <a:cubicBezTo>
                      <a:pt x="6303038" y="12694057"/>
                      <a:pt x="6291963" y="12700011"/>
                      <a:pt x="6280098" y="12700000"/>
                    </a:cubicBezTo>
                    <a:lnTo>
                      <a:pt x="6215046" y="12700000"/>
                    </a:lnTo>
                    <a:cubicBezTo>
                      <a:pt x="6158608" y="12699994"/>
                      <a:pt x="6107602" y="12666359"/>
                      <a:pt x="6085365" y="12614487"/>
                    </a:cubicBezTo>
                    <a:lnTo>
                      <a:pt x="5931342" y="12255147"/>
                    </a:lnTo>
                    <a:cubicBezTo>
                      <a:pt x="5928097" y="12247598"/>
                      <a:pt x="5916737" y="12250773"/>
                      <a:pt x="5917866" y="12258887"/>
                    </a:cubicBezTo>
                    <a:lnTo>
                      <a:pt x="5980872" y="12700000"/>
                    </a:lnTo>
                    <a:lnTo>
                      <a:pt x="6048253" y="13508496"/>
                    </a:lnTo>
                    <a:cubicBezTo>
                      <a:pt x="6049060" y="13518317"/>
                      <a:pt x="6045723" y="13528030"/>
                      <a:pt x="6039049" y="13535281"/>
                    </a:cubicBezTo>
                    <a:cubicBezTo>
                      <a:pt x="6032374" y="13542532"/>
                      <a:pt x="6022971" y="13546660"/>
                      <a:pt x="6013116" y="13546666"/>
                    </a:cubicBezTo>
                    <a:lnTo>
                      <a:pt x="5959282" y="13546666"/>
                    </a:lnTo>
                    <a:cubicBezTo>
                      <a:pt x="5890301" y="13546674"/>
                      <a:pt x="5831424" y="13496810"/>
                      <a:pt x="5820076" y="13428768"/>
                    </a:cubicBezTo>
                    <a:lnTo>
                      <a:pt x="5705705" y="12741769"/>
                    </a:lnTo>
                    <a:cubicBezTo>
                      <a:pt x="5704365" y="12733867"/>
                      <a:pt x="5693076" y="12733867"/>
                      <a:pt x="5691736" y="12741769"/>
                    </a:cubicBezTo>
                    <a:lnTo>
                      <a:pt x="5577295" y="13428768"/>
                    </a:lnTo>
                    <a:cubicBezTo>
                      <a:pt x="5565943" y="13496837"/>
                      <a:pt x="5507026" y="13546710"/>
                      <a:pt x="5438018" y="13546666"/>
                    </a:cubicBezTo>
                    <a:lnTo>
                      <a:pt x="5384184" y="13546666"/>
                    </a:lnTo>
                    <a:cubicBezTo>
                      <a:pt x="5374329" y="13546660"/>
                      <a:pt x="5364926" y="13542532"/>
                      <a:pt x="5358251" y="13535281"/>
                    </a:cubicBezTo>
                    <a:cubicBezTo>
                      <a:pt x="5351577" y="13528030"/>
                      <a:pt x="5348240" y="13518317"/>
                      <a:pt x="5349047" y="13508496"/>
                    </a:cubicBezTo>
                    <a:lnTo>
                      <a:pt x="5416428" y="12700000"/>
                    </a:lnTo>
                    <a:lnTo>
                      <a:pt x="5479434" y="12258887"/>
                    </a:lnTo>
                    <a:close/>
                    <a:moveTo>
                      <a:pt x="6968650" y="11288889"/>
                    </a:moveTo>
                    <a:cubicBezTo>
                      <a:pt x="6851750" y="11288889"/>
                      <a:pt x="6756983" y="11383656"/>
                      <a:pt x="6756983" y="11500555"/>
                    </a:cubicBezTo>
                    <a:lnTo>
                      <a:pt x="6756983" y="11571111"/>
                    </a:lnTo>
                    <a:cubicBezTo>
                      <a:pt x="6757504" y="11687642"/>
                      <a:pt x="6852118" y="11781834"/>
                      <a:pt x="6968650" y="11781834"/>
                    </a:cubicBezTo>
                    <a:cubicBezTo>
                      <a:pt x="7085182" y="11781834"/>
                      <a:pt x="7179796" y="11687642"/>
                      <a:pt x="7180317" y="11571111"/>
                    </a:cubicBezTo>
                    <a:lnTo>
                      <a:pt x="7180317" y="11500555"/>
                    </a:lnTo>
                    <a:cubicBezTo>
                      <a:pt x="7180317" y="11383656"/>
                      <a:pt x="7085550" y="11288889"/>
                      <a:pt x="6968650" y="11288889"/>
                    </a:cubicBezTo>
                    <a:close/>
                    <a:moveTo>
                      <a:pt x="6749434" y="12258887"/>
                    </a:moveTo>
                    <a:cubicBezTo>
                      <a:pt x="6750633" y="12250773"/>
                      <a:pt x="6739204" y="12247598"/>
                      <a:pt x="6736029" y="12255147"/>
                    </a:cubicBezTo>
                    <a:lnTo>
                      <a:pt x="6582005" y="12614487"/>
                    </a:lnTo>
                    <a:cubicBezTo>
                      <a:pt x="6559749" y="12666407"/>
                      <a:pt x="6508673" y="12700050"/>
                      <a:pt x="6452183" y="12700000"/>
                    </a:cubicBezTo>
                    <a:lnTo>
                      <a:pt x="6387131" y="12700000"/>
                    </a:lnTo>
                    <a:cubicBezTo>
                      <a:pt x="6375267" y="12700011"/>
                      <a:pt x="6364192" y="12694057"/>
                      <a:pt x="6357656" y="12684154"/>
                    </a:cubicBezTo>
                    <a:cubicBezTo>
                      <a:pt x="6351121" y="12674252"/>
                      <a:pt x="6350001" y="12661728"/>
                      <a:pt x="6354675" y="12650823"/>
                    </a:cubicBezTo>
                    <a:lnTo>
                      <a:pt x="6545317" y="12206111"/>
                    </a:lnTo>
                    <a:lnTo>
                      <a:pt x="6615449" y="12030710"/>
                    </a:lnTo>
                    <a:cubicBezTo>
                      <a:pt x="6658319" y="11923571"/>
                      <a:pt x="6762095" y="11853325"/>
                      <a:pt x="6877492" y="11853333"/>
                    </a:cubicBezTo>
                    <a:lnTo>
                      <a:pt x="7059808" y="11853333"/>
                    </a:lnTo>
                    <a:cubicBezTo>
                      <a:pt x="7175205" y="11853325"/>
                      <a:pt x="7278981" y="11923571"/>
                      <a:pt x="7321851" y="12030710"/>
                    </a:cubicBezTo>
                    <a:lnTo>
                      <a:pt x="7391983" y="12206111"/>
                    </a:lnTo>
                    <a:lnTo>
                      <a:pt x="7582554" y="12650823"/>
                    </a:lnTo>
                    <a:cubicBezTo>
                      <a:pt x="7587228" y="12661728"/>
                      <a:pt x="7586108" y="12674252"/>
                      <a:pt x="7579573" y="12684154"/>
                    </a:cubicBezTo>
                    <a:cubicBezTo>
                      <a:pt x="7573038" y="12694056"/>
                      <a:pt x="7561963" y="12700010"/>
                      <a:pt x="7550098" y="12700000"/>
                    </a:cubicBezTo>
                    <a:lnTo>
                      <a:pt x="7485046" y="12700000"/>
                    </a:lnTo>
                    <a:cubicBezTo>
                      <a:pt x="7428608" y="12699994"/>
                      <a:pt x="7377602" y="12666359"/>
                      <a:pt x="7355365" y="12614487"/>
                    </a:cubicBezTo>
                    <a:lnTo>
                      <a:pt x="7201342" y="12255147"/>
                    </a:lnTo>
                    <a:cubicBezTo>
                      <a:pt x="7198096" y="12247598"/>
                      <a:pt x="7186737" y="12250773"/>
                      <a:pt x="7187866" y="12258887"/>
                    </a:cubicBezTo>
                    <a:lnTo>
                      <a:pt x="7250872" y="12700000"/>
                    </a:lnTo>
                    <a:lnTo>
                      <a:pt x="7318253" y="13508496"/>
                    </a:lnTo>
                    <a:cubicBezTo>
                      <a:pt x="7319060" y="13518317"/>
                      <a:pt x="7315723" y="13528030"/>
                      <a:pt x="7309049" y="13535281"/>
                    </a:cubicBezTo>
                    <a:cubicBezTo>
                      <a:pt x="7302375" y="13542532"/>
                      <a:pt x="7292971" y="13546660"/>
                      <a:pt x="7283116" y="13546666"/>
                    </a:cubicBezTo>
                    <a:lnTo>
                      <a:pt x="7229282" y="13546666"/>
                    </a:lnTo>
                    <a:cubicBezTo>
                      <a:pt x="7160300" y="13546675"/>
                      <a:pt x="7101423" y="13496810"/>
                      <a:pt x="7090076" y="13428768"/>
                    </a:cubicBezTo>
                    <a:lnTo>
                      <a:pt x="6975705" y="12741769"/>
                    </a:lnTo>
                    <a:cubicBezTo>
                      <a:pt x="6974365" y="12733867"/>
                      <a:pt x="6963076" y="12733867"/>
                      <a:pt x="6961736" y="12741769"/>
                    </a:cubicBezTo>
                    <a:lnTo>
                      <a:pt x="6847295" y="13428768"/>
                    </a:lnTo>
                    <a:cubicBezTo>
                      <a:pt x="6835943" y="13496837"/>
                      <a:pt x="6777026" y="13546710"/>
                      <a:pt x="6708018" y="13546666"/>
                    </a:cubicBezTo>
                    <a:lnTo>
                      <a:pt x="6654184" y="13546666"/>
                    </a:lnTo>
                    <a:cubicBezTo>
                      <a:pt x="6644329" y="13546660"/>
                      <a:pt x="6634925" y="13542532"/>
                      <a:pt x="6628251" y="13535281"/>
                    </a:cubicBezTo>
                    <a:cubicBezTo>
                      <a:pt x="6621577" y="13528030"/>
                      <a:pt x="6618240" y="13518317"/>
                      <a:pt x="6619047" y="13508496"/>
                    </a:cubicBezTo>
                    <a:lnTo>
                      <a:pt x="6686428" y="12700000"/>
                    </a:lnTo>
                    <a:lnTo>
                      <a:pt x="6749434" y="12258887"/>
                    </a:lnTo>
                    <a:close/>
                    <a:moveTo>
                      <a:pt x="8238650" y="11288889"/>
                    </a:moveTo>
                    <a:cubicBezTo>
                      <a:pt x="8121750" y="11288889"/>
                      <a:pt x="8026983" y="11383656"/>
                      <a:pt x="8026983" y="11500555"/>
                    </a:cubicBezTo>
                    <a:lnTo>
                      <a:pt x="8026983" y="11571111"/>
                    </a:lnTo>
                    <a:cubicBezTo>
                      <a:pt x="8027504" y="11687642"/>
                      <a:pt x="8122118" y="11781834"/>
                      <a:pt x="8238650" y="11781834"/>
                    </a:cubicBezTo>
                    <a:cubicBezTo>
                      <a:pt x="8355182" y="11781834"/>
                      <a:pt x="8449796" y="11687642"/>
                      <a:pt x="8450317" y="11571111"/>
                    </a:cubicBezTo>
                    <a:lnTo>
                      <a:pt x="8450317" y="11500555"/>
                    </a:lnTo>
                    <a:cubicBezTo>
                      <a:pt x="8450317" y="11383656"/>
                      <a:pt x="8355550" y="11288889"/>
                      <a:pt x="8238650" y="11288889"/>
                    </a:cubicBezTo>
                    <a:close/>
                    <a:moveTo>
                      <a:pt x="8019434" y="12258887"/>
                    </a:moveTo>
                    <a:cubicBezTo>
                      <a:pt x="8020633" y="12250773"/>
                      <a:pt x="8009204" y="12247598"/>
                      <a:pt x="8006029" y="12255147"/>
                    </a:cubicBezTo>
                    <a:lnTo>
                      <a:pt x="7852005" y="12614487"/>
                    </a:lnTo>
                    <a:cubicBezTo>
                      <a:pt x="7829749" y="12666407"/>
                      <a:pt x="7778673" y="12700050"/>
                      <a:pt x="7722183" y="12700000"/>
                    </a:cubicBezTo>
                    <a:lnTo>
                      <a:pt x="7657131" y="12700000"/>
                    </a:lnTo>
                    <a:cubicBezTo>
                      <a:pt x="7645267" y="12700010"/>
                      <a:pt x="7634192" y="12694056"/>
                      <a:pt x="7627656" y="12684154"/>
                    </a:cubicBezTo>
                    <a:cubicBezTo>
                      <a:pt x="7621122" y="12674252"/>
                      <a:pt x="7620002" y="12661728"/>
                      <a:pt x="7624676" y="12650823"/>
                    </a:cubicBezTo>
                    <a:lnTo>
                      <a:pt x="7815317" y="12206111"/>
                    </a:lnTo>
                    <a:lnTo>
                      <a:pt x="7885449" y="12030710"/>
                    </a:lnTo>
                    <a:cubicBezTo>
                      <a:pt x="7928319" y="11923571"/>
                      <a:pt x="8032095" y="11853325"/>
                      <a:pt x="8147492" y="11853333"/>
                    </a:cubicBezTo>
                    <a:lnTo>
                      <a:pt x="8329808" y="11853333"/>
                    </a:lnTo>
                    <a:cubicBezTo>
                      <a:pt x="8445205" y="11853325"/>
                      <a:pt x="8548981" y="11923571"/>
                      <a:pt x="8591851" y="12030710"/>
                    </a:cubicBezTo>
                    <a:lnTo>
                      <a:pt x="8661983" y="12206111"/>
                    </a:lnTo>
                    <a:lnTo>
                      <a:pt x="8852554" y="12650823"/>
                    </a:lnTo>
                    <a:cubicBezTo>
                      <a:pt x="8857228" y="12661728"/>
                      <a:pt x="8856108" y="12674252"/>
                      <a:pt x="8849573" y="12684154"/>
                    </a:cubicBezTo>
                    <a:cubicBezTo>
                      <a:pt x="8843038" y="12694056"/>
                      <a:pt x="8831963" y="12700010"/>
                      <a:pt x="8820098" y="12700000"/>
                    </a:cubicBezTo>
                    <a:lnTo>
                      <a:pt x="8755046" y="12700000"/>
                    </a:lnTo>
                    <a:cubicBezTo>
                      <a:pt x="8698608" y="12699994"/>
                      <a:pt x="8647602" y="12666359"/>
                      <a:pt x="8625365" y="12614487"/>
                    </a:cubicBezTo>
                    <a:lnTo>
                      <a:pt x="8471342" y="12255147"/>
                    </a:lnTo>
                    <a:cubicBezTo>
                      <a:pt x="8468096" y="12247598"/>
                      <a:pt x="8456737" y="12250773"/>
                      <a:pt x="8457866" y="12258887"/>
                    </a:cubicBezTo>
                    <a:lnTo>
                      <a:pt x="8520872" y="12700000"/>
                    </a:lnTo>
                    <a:lnTo>
                      <a:pt x="8588253" y="13508496"/>
                    </a:lnTo>
                    <a:cubicBezTo>
                      <a:pt x="8589060" y="13518317"/>
                      <a:pt x="8585723" y="13528030"/>
                      <a:pt x="8579049" y="13535281"/>
                    </a:cubicBezTo>
                    <a:cubicBezTo>
                      <a:pt x="8572375" y="13542532"/>
                      <a:pt x="8562971" y="13546660"/>
                      <a:pt x="8553116" y="13546666"/>
                    </a:cubicBezTo>
                    <a:lnTo>
                      <a:pt x="8499282" y="13546666"/>
                    </a:lnTo>
                    <a:cubicBezTo>
                      <a:pt x="8430300" y="13546675"/>
                      <a:pt x="8371423" y="13496810"/>
                      <a:pt x="8360076" y="13428768"/>
                    </a:cubicBezTo>
                    <a:lnTo>
                      <a:pt x="8245705" y="12741769"/>
                    </a:lnTo>
                    <a:cubicBezTo>
                      <a:pt x="8244365" y="12733867"/>
                      <a:pt x="8233076" y="12733867"/>
                      <a:pt x="8231736" y="12741769"/>
                    </a:cubicBezTo>
                    <a:lnTo>
                      <a:pt x="8117295" y="13428768"/>
                    </a:lnTo>
                    <a:cubicBezTo>
                      <a:pt x="8105943" y="13496837"/>
                      <a:pt x="8047026" y="13546710"/>
                      <a:pt x="7978018" y="13546666"/>
                    </a:cubicBezTo>
                    <a:lnTo>
                      <a:pt x="7924184" y="13546666"/>
                    </a:lnTo>
                    <a:cubicBezTo>
                      <a:pt x="7914329" y="13546660"/>
                      <a:pt x="7904925" y="13542532"/>
                      <a:pt x="7898251" y="13535281"/>
                    </a:cubicBezTo>
                    <a:cubicBezTo>
                      <a:pt x="7891577" y="13528030"/>
                      <a:pt x="7888240" y="13518317"/>
                      <a:pt x="7889047" y="13508496"/>
                    </a:cubicBezTo>
                    <a:lnTo>
                      <a:pt x="7956428" y="12700000"/>
                    </a:lnTo>
                    <a:lnTo>
                      <a:pt x="8019434" y="12258887"/>
                    </a:lnTo>
                    <a:close/>
                    <a:moveTo>
                      <a:pt x="9508650" y="11288889"/>
                    </a:moveTo>
                    <a:cubicBezTo>
                      <a:pt x="9391750" y="11288889"/>
                      <a:pt x="9296983" y="11383656"/>
                      <a:pt x="9296983" y="11500555"/>
                    </a:cubicBezTo>
                    <a:lnTo>
                      <a:pt x="9296983" y="11571111"/>
                    </a:lnTo>
                    <a:cubicBezTo>
                      <a:pt x="9297504" y="11687642"/>
                      <a:pt x="9392118" y="11781834"/>
                      <a:pt x="9508650" y="11781834"/>
                    </a:cubicBezTo>
                    <a:cubicBezTo>
                      <a:pt x="9625182" y="11781834"/>
                      <a:pt x="9719796" y="11687642"/>
                      <a:pt x="9720317" y="11571111"/>
                    </a:cubicBezTo>
                    <a:lnTo>
                      <a:pt x="9720317" y="11500555"/>
                    </a:lnTo>
                    <a:cubicBezTo>
                      <a:pt x="9720317" y="11383656"/>
                      <a:pt x="9625550" y="11288889"/>
                      <a:pt x="9508650" y="11288889"/>
                    </a:cubicBezTo>
                    <a:close/>
                    <a:moveTo>
                      <a:pt x="9289434" y="12258887"/>
                    </a:moveTo>
                    <a:cubicBezTo>
                      <a:pt x="9290633" y="12250773"/>
                      <a:pt x="9279204" y="12247598"/>
                      <a:pt x="9276029" y="12255147"/>
                    </a:cubicBezTo>
                    <a:lnTo>
                      <a:pt x="9122005" y="12614487"/>
                    </a:lnTo>
                    <a:cubicBezTo>
                      <a:pt x="9099749" y="12666407"/>
                      <a:pt x="9048673" y="12700050"/>
                      <a:pt x="8992183" y="12700000"/>
                    </a:cubicBezTo>
                    <a:lnTo>
                      <a:pt x="8927131" y="12700000"/>
                    </a:lnTo>
                    <a:cubicBezTo>
                      <a:pt x="8915267" y="12700010"/>
                      <a:pt x="8904192" y="12694056"/>
                      <a:pt x="8897656" y="12684154"/>
                    </a:cubicBezTo>
                    <a:cubicBezTo>
                      <a:pt x="8891122" y="12674252"/>
                      <a:pt x="8890002" y="12661728"/>
                      <a:pt x="8894676" y="12650823"/>
                    </a:cubicBezTo>
                    <a:lnTo>
                      <a:pt x="9085317" y="12206111"/>
                    </a:lnTo>
                    <a:lnTo>
                      <a:pt x="9155449" y="12030710"/>
                    </a:lnTo>
                    <a:cubicBezTo>
                      <a:pt x="9198319" y="11923571"/>
                      <a:pt x="9302095" y="11853325"/>
                      <a:pt x="9417492" y="11853333"/>
                    </a:cubicBezTo>
                    <a:lnTo>
                      <a:pt x="9599808" y="11853333"/>
                    </a:lnTo>
                    <a:cubicBezTo>
                      <a:pt x="9715205" y="11853325"/>
                      <a:pt x="9818981" y="11923571"/>
                      <a:pt x="9861851" y="12030710"/>
                    </a:cubicBezTo>
                    <a:lnTo>
                      <a:pt x="9931983" y="12206111"/>
                    </a:lnTo>
                    <a:lnTo>
                      <a:pt x="10122554" y="12650823"/>
                    </a:lnTo>
                    <a:cubicBezTo>
                      <a:pt x="10127228" y="12661728"/>
                      <a:pt x="10126108" y="12674252"/>
                      <a:pt x="10119573" y="12684154"/>
                    </a:cubicBezTo>
                    <a:cubicBezTo>
                      <a:pt x="10113038" y="12694056"/>
                      <a:pt x="10101963" y="12700010"/>
                      <a:pt x="10090098" y="12700000"/>
                    </a:cubicBezTo>
                    <a:lnTo>
                      <a:pt x="10025046" y="12700000"/>
                    </a:lnTo>
                    <a:cubicBezTo>
                      <a:pt x="9968608" y="12699994"/>
                      <a:pt x="9917602" y="12666359"/>
                      <a:pt x="9895365" y="12614487"/>
                    </a:cubicBezTo>
                    <a:lnTo>
                      <a:pt x="9741342" y="12255147"/>
                    </a:lnTo>
                    <a:cubicBezTo>
                      <a:pt x="9738096" y="12247598"/>
                      <a:pt x="9726737" y="12250773"/>
                      <a:pt x="9727866" y="12258887"/>
                    </a:cubicBezTo>
                    <a:lnTo>
                      <a:pt x="9790872" y="12700000"/>
                    </a:lnTo>
                    <a:lnTo>
                      <a:pt x="9858253" y="13508496"/>
                    </a:lnTo>
                    <a:cubicBezTo>
                      <a:pt x="9859060" y="13518317"/>
                      <a:pt x="9855723" y="13528030"/>
                      <a:pt x="9849049" y="13535281"/>
                    </a:cubicBezTo>
                    <a:cubicBezTo>
                      <a:pt x="9842375" y="13542532"/>
                      <a:pt x="9832971" y="13546660"/>
                      <a:pt x="9823116" y="13546666"/>
                    </a:cubicBezTo>
                    <a:lnTo>
                      <a:pt x="9769282" y="13546666"/>
                    </a:lnTo>
                    <a:cubicBezTo>
                      <a:pt x="9700300" y="13546675"/>
                      <a:pt x="9641423" y="13496810"/>
                      <a:pt x="9630076" y="13428768"/>
                    </a:cubicBezTo>
                    <a:lnTo>
                      <a:pt x="9515705" y="12741769"/>
                    </a:lnTo>
                    <a:cubicBezTo>
                      <a:pt x="9514365" y="12733867"/>
                      <a:pt x="9503076" y="12733867"/>
                      <a:pt x="9501736" y="12741769"/>
                    </a:cubicBezTo>
                    <a:lnTo>
                      <a:pt x="9387295" y="13428768"/>
                    </a:lnTo>
                    <a:cubicBezTo>
                      <a:pt x="9375943" y="13496837"/>
                      <a:pt x="9317026" y="13546710"/>
                      <a:pt x="9248018" y="13546666"/>
                    </a:cubicBezTo>
                    <a:lnTo>
                      <a:pt x="9194184" y="13546666"/>
                    </a:lnTo>
                    <a:cubicBezTo>
                      <a:pt x="9184329" y="13546660"/>
                      <a:pt x="9174925" y="13542532"/>
                      <a:pt x="9168251" y="13535281"/>
                    </a:cubicBezTo>
                    <a:cubicBezTo>
                      <a:pt x="9161577" y="13528030"/>
                      <a:pt x="9158240" y="13518317"/>
                      <a:pt x="9159047" y="13508496"/>
                    </a:cubicBezTo>
                    <a:lnTo>
                      <a:pt x="9226428" y="12700000"/>
                    </a:lnTo>
                    <a:lnTo>
                      <a:pt x="9289434" y="12258887"/>
                    </a:lnTo>
                    <a:close/>
                    <a:moveTo>
                      <a:pt x="10778650" y="11288889"/>
                    </a:moveTo>
                    <a:cubicBezTo>
                      <a:pt x="10661750" y="11288889"/>
                      <a:pt x="10566983" y="11383656"/>
                      <a:pt x="10566983" y="11500555"/>
                    </a:cubicBezTo>
                    <a:lnTo>
                      <a:pt x="10566983" y="11571111"/>
                    </a:lnTo>
                    <a:cubicBezTo>
                      <a:pt x="10567504" y="11687642"/>
                      <a:pt x="10662118" y="11781834"/>
                      <a:pt x="10778650" y="11781834"/>
                    </a:cubicBezTo>
                    <a:cubicBezTo>
                      <a:pt x="10895182" y="11781834"/>
                      <a:pt x="10989796" y="11687642"/>
                      <a:pt x="10990317" y="11571111"/>
                    </a:cubicBezTo>
                    <a:lnTo>
                      <a:pt x="10990317" y="11500555"/>
                    </a:lnTo>
                    <a:cubicBezTo>
                      <a:pt x="10990317" y="11383656"/>
                      <a:pt x="10895550" y="11288889"/>
                      <a:pt x="10778650" y="11288889"/>
                    </a:cubicBezTo>
                    <a:close/>
                    <a:moveTo>
                      <a:pt x="10559434" y="12258887"/>
                    </a:moveTo>
                    <a:cubicBezTo>
                      <a:pt x="10560633" y="12250773"/>
                      <a:pt x="10549204" y="12247598"/>
                      <a:pt x="10546029" y="12255147"/>
                    </a:cubicBezTo>
                    <a:lnTo>
                      <a:pt x="10392005" y="12614487"/>
                    </a:lnTo>
                    <a:cubicBezTo>
                      <a:pt x="10369749" y="12666407"/>
                      <a:pt x="10318673" y="12700050"/>
                      <a:pt x="10262183" y="12700000"/>
                    </a:cubicBezTo>
                    <a:lnTo>
                      <a:pt x="10197131" y="12700000"/>
                    </a:lnTo>
                    <a:cubicBezTo>
                      <a:pt x="10185267" y="12700010"/>
                      <a:pt x="10174192" y="12694056"/>
                      <a:pt x="10167656" y="12684154"/>
                    </a:cubicBezTo>
                    <a:cubicBezTo>
                      <a:pt x="10161122" y="12674252"/>
                      <a:pt x="10160002" y="12661728"/>
                      <a:pt x="10164676" y="12650823"/>
                    </a:cubicBezTo>
                    <a:lnTo>
                      <a:pt x="10355317" y="12206111"/>
                    </a:lnTo>
                    <a:lnTo>
                      <a:pt x="10425449" y="12030710"/>
                    </a:lnTo>
                    <a:cubicBezTo>
                      <a:pt x="10468319" y="11923571"/>
                      <a:pt x="10572095" y="11853325"/>
                      <a:pt x="10687492" y="11853333"/>
                    </a:cubicBezTo>
                    <a:lnTo>
                      <a:pt x="10869808" y="11853333"/>
                    </a:lnTo>
                    <a:cubicBezTo>
                      <a:pt x="10985205" y="11853325"/>
                      <a:pt x="11088981" y="11923571"/>
                      <a:pt x="11131851" y="12030710"/>
                    </a:cubicBezTo>
                    <a:lnTo>
                      <a:pt x="11201983" y="12206111"/>
                    </a:lnTo>
                    <a:lnTo>
                      <a:pt x="11392554" y="12650823"/>
                    </a:lnTo>
                    <a:cubicBezTo>
                      <a:pt x="11397228" y="12661728"/>
                      <a:pt x="11396108" y="12674252"/>
                      <a:pt x="11389573" y="12684154"/>
                    </a:cubicBezTo>
                    <a:cubicBezTo>
                      <a:pt x="11383038" y="12694056"/>
                      <a:pt x="11371963" y="12700010"/>
                      <a:pt x="11360098" y="12700000"/>
                    </a:cubicBezTo>
                    <a:lnTo>
                      <a:pt x="11295046" y="12700000"/>
                    </a:lnTo>
                    <a:cubicBezTo>
                      <a:pt x="11238608" y="12699994"/>
                      <a:pt x="11187602" y="12666359"/>
                      <a:pt x="11165365" y="12614487"/>
                    </a:cubicBezTo>
                    <a:lnTo>
                      <a:pt x="11011342" y="12255147"/>
                    </a:lnTo>
                    <a:cubicBezTo>
                      <a:pt x="11008096" y="12247598"/>
                      <a:pt x="10996737" y="12250773"/>
                      <a:pt x="10997866" y="12258887"/>
                    </a:cubicBezTo>
                    <a:lnTo>
                      <a:pt x="11060872" y="12700000"/>
                    </a:lnTo>
                    <a:lnTo>
                      <a:pt x="11128253" y="13508496"/>
                    </a:lnTo>
                    <a:cubicBezTo>
                      <a:pt x="11129060" y="13518317"/>
                      <a:pt x="11125723" y="13528030"/>
                      <a:pt x="11119049" y="13535281"/>
                    </a:cubicBezTo>
                    <a:cubicBezTo>
                      <a:pt x="11112375" y="13542532"/>
                      <a:pt x="11102971" y="13546660"/>
                      <a:pt x="11093116" y="13546666"/>
                    </a:cubicBezTo>
                    <a:lnTo>
                      <a:pt x="11039282" y="13546666"/>
                    </a:lnTo>
                    <a:cubicBezTo>
                      <a:pt x="10970300" y="13546675"/>
                      <a:pt x="10911423" y="13496810"/>
                      <a:pt x="10900076" y="13428768"/>
                    </a:cubicBezTo>
                    <a:lnTo>
                      <a:pt x="10785705" y="12741769"/>
                    </a:lnTo>
                    <a:cubicBezTo>
                      <a:pt x="10784365" y="12733867"/>
                      <a:pt x="10773076" y="12733867"/>
                      <a:pt x="10771736" y="12741769"/>
                    </a:cubicBezTo>
                    <a:lnTo>
                      <a:pt x="10657295" y="13428768"/>
                    </a:lnTo>
                    <a:cubicBezTo>
                      <a:pt x="10645943" y="13496837"/>
                      <a:pt x="10587026" y="13546710"/>
                      <a:pt x="10518018" y="13546666"/>
                    </a:cubicBezTo>
                    <a:lnTo>
                      <a:pt x="10464184" y="13546666"/>
                    </a:lnTo>
                    <a:cubicBezTo>
                      <a:pt x="10454329" y="13546660"/>
                      <a:pt x="10444925" y="13542532"/>
                      <a:pt x="10438251" y="13535281"/>
                    </a:cubicBezTo>
                    <a:cubicBezTo>
                      <a:pt x="10431577" y="13528030"/>
                      <a:pt x="10428240" y="13518317"/>
                      <a:pt x="10429047" y="13508496"/>
                    </a:cubicBezTo>
                    <a:lnTo>
                      <a:pt x="10496428" y="12700000"/>
                    </a:lnTo>
                    <a:lnTo>
                      <a:pt x="10559434" y="12258887"/>
                    </a:lnTo>
                    <a:close/>
                    <a:moveTo>
                      <a:pt x="12048650" y="11288889"/>
                    </a:moveTo>
                    <a:cubicBezTo>
                      <a:pt x="11931750" y="11288889"/>
                      <a:pt x="11836983" y="11383656"/>
                      <a:pt x="11836983" y="11500555"/>
                    </a:cubicBezTo>
                    <a:lnTo>
                      <a:pt x="11836983" y="11571111"/>
                    </a:lnTo>
                    <a:cubicBezTo>
                      <a:pt x="11837504" y="11687642"/>
                      <a:pt x="11932118" y="11781834"/>
                      <a:pt x="12048650" y="11781834"/>
                    </a:cubicBezTo>
                    <a:cubicBezTo>
                      <a:pt x="12165182" y="11781834"/>
                      <a:pt x="12259796" y="11687642"/>
                      <a:pt x="12260317" y="11571111"/>
                    </a:cubicBezTo>
                    <a:lnTo>
                      <a:pt x="12260317" y="11500555"/>
                    </a:lnTo>
                    <a:cubicBezTo>
                      <a:pt x="12260317" y="11383656"/>
                      <a:pt x="12165550" y="11288889"/>
                      <a:pt x="12048650" y="11288889"/>
                    </a:cubicBezTo>
                    <a:close/>
                    <a:moveTo>
                      <a:pt x="11829434" y="12258887"/>
                    </a:moveTo>
                    <a:cubicBezTo>
                      <a:pt x="11830633" y="12250773"/>
                      <a:pt x="11819204" y="12247598"/>
                      <a:pt x="11816029" y="12255147"/>
                    </a:cubicBezTo>
                    <a:lnTo>
                      <a:pt x="11662005" y="12614487"/>
                    </a:lnTo>
                    <a:cubicBezTo>
                      <a:pt x="11639749" y="12666407"/>
                      <a:pt x="11588673" y="12700050"/>
                      <a:pt x="11532183" y="12700000"/>
                    </a:cubicBezTo>
                    <a:lnTo>
                      <a:pt x="11467131" y="12700000"/>
                    </a:lnTo>
                    <a:cubicBezTo>
                      <a:pt x="11455267" y="12700010"/>
                      <a:pt x="11444192" y="12694056"/>
                      <a:pt x="11437656" y="12684154"/>
                    </a:cubicBezTo>
                    <a:cubicBezTo>
                      <a:pt x="11431122" y="12674252"/>
                      <a:pt x="11430002" y="12661728"/>
                      <a:pt x="11434676" y="12650823"/>
                    </a:cubicBezTo>
                    <a:lnTo>
                      <a:pt x="11625317" y="12206111"/>
                    </a:lnTo>
                    <a:lnTo>
                      <a:pt x="11695449" y="12030710"/>
                    </a:lnTo>
                    <a:cubicBezTo>
                      <a:pt x="11738319" y="11923571"/>
                      <a:pt x="11842095" y="11853325"/>
                      <a:pt x="11957492" y="11853333"/>
                    </a:cubicBezTo>
                    <a:lnTo>
                      <a:pt x="12139808" y="11853333"/>
                    </a:lnTo>
                    <a:cubicBezTo>
                      <a:pt x="12255205" y="11853325"/>
                      <a:pt x="12358981" y="11923571"/>
                      <a:pt x="12401851" y="12030710"/>
                    </a:cubicBezTo>
                    <a:lnTo>
                      <a:pt x="12471983" y="12206111"/>
                    </a:lnTo>
                    <a:lnTo>
                      <a:pt x="12662554" y="12650823"/>
                    </a:lnTo>
                    <a:cubicBezTo>
                      <a:pt x="12667228" y="12661728"/>
                      <a:pt x="12666108" y="12674252"/>
                      <a:pt x="12659573" y="12684154"/>
                    </a:cubicBezTo>
                    <a:cubicBezTo>
                      <a:pt x="12653038" y="12694056"/>
                      <a:pt x="12641963" y="12700010"/>
                      <a:pt x="12630098" y="12700000"/>
                    </a:cubicBezTo>
                    <a:lnTo>
                      <a:pt x="12565046" y="12700000"/>
                    </a:lnTo>
                    <a:cubicBezTo>
                      <a:pt x="12508608" y="12699994"/>
                      <a:pt x="12457602" y="12666359"/>
                      <a:pt x="12435365" y="12614487"/>
                    </a:cubicBezTo>
                    <a:lnTo>
                      <a:pt x="12281342" y="12255147"/>
                    </a:lnTo>
                    <a:cubicBezTo>
                      <a:pt x="12278096" y="12247598"/>
                      <a:pt x="12266737" y="12250773"/>
                      <a:pt x="12267866" y="12258887"/>
                    </a:cubicBezTo>
                    <a:lnTo>
                      <a:pt x="12330872" y="12700000"/>
                    </a:lnTo>
                    <a:lnTo>
                      <a:pt x="12398253" y="13508496"/>
                    </a:lnTo>
                    <a:cubicBezTo>
                      <a:pt x="12399060" y="13518317"/>
                      <a:pt x="12395723" y="13528030"/>
                      <a:pt x="12389049" y="13535281"/>
                    </a:cubicBezTo>
                    <a:cubicBezTo>
                      <a:pt x="12382375" y="13542532"/>
                      <a:pt x="12372971" y="13546660"/>
                      <a:pt x="12363116" y="13546666"/>
                    </a:cubicBezTo>
                    <a:lnTo>
                      <a:pt x="12309282" y="13546666"/>
                    </a:lnTo>
                    <a:cubicBezTo>
                      <a:pt x="12240300" y="13546675"/>
                      <a:pt x="12181423" y="13496810"/>
                      <a:pt x="12170076" y="13428768"/>
                    </a:cubicBezTo>
                    <a:lnTo>
                      <a:pt x="12055705" y="12741769"/>
                    </a:lnTo>
                    <a:cubicBezTo>
                      <a:pt x="12054365" y="12733867"/>
                      <a:pt x="12043076" y="12733867"/>
                      <a:pt x="12041736" y="12741769"/>
                    </a:cubicBezTo>
                    <a:lnTo>
                      <a:pt x="11927295" y="13428768"/>
                    </a:lnTo>
                    <a:cubicBezTo>
                      <a:pt x="11915943" y="13496837"/>
                      <a:pt x="11857026" y="13546710"/>
                      <a:pt x="11788018" y="13546666"/>
                    </a:cubicBezTo>
                    <a:lnTo>
                      <a:pt x="11734184" y="13546666"/>
                    </a:lnTo>
                    <a:cubicBezTo>
                      <a:pt x="11724329" y="13546660"/>
                      <a:pt x="11714925" y="13542532"/>
                      <a:pt x="11708251" y="13535281"/>
                    </a:cubicBezTo>
                    <a:cubicBezTo>
                      <a:pt x="11701577" y="13528030"/>
                      <a:pt x="11698240" y="13518317"/>
                      <a:pt x="11699047" y="13508496"/>
                    </a:cubicBezTo>
                    <a:lnTo>
                      <a:pt x="11766428" y="12700000"/>
                    </a:lnTo>
                    <a:lnTo>
                      <a:pt x="11829434" y="12258887"/>
                    </a:lnTo>
                    <a:close/>
                    <a:moveTo>
                      <a:pt x="618650" y="13546666"/>
                    </a:moveTo>
                    <a:cubicBezTo>
                      <a:pt x="562512" y="13546666"/>
                      <a:pt x="508674" y="13568967"/>
                      <a:pt x="468979" y="13608662"/>
                    </a:cubicBezTo>
                    <a:cubicBezTo>
                      <a:pt x="429283" y="13648358"/>
                      <a:pt x="406983" y="13702196"/>
                      <a:pt x="406983" y="13758334"/>
                    </a:cubicBezTo>
                    <a:lnTo>
                      <a:pt x="406983" y="13828889"/>
                    </a:lnTo>
                    <a:cubicBezTo>
                      <a:pt x="407504" y="13945420"/>
                      <a:pt x="502118" y="14039611"/>
                      <a:pt x="618650" y="14039611"/>
                    </a:cubicBezTo>
                    <a:cubicBezTo>
                      <a:pt x="735182" y="14039611"/>
                      <a:pt x="829795" y="13945420"/>
                      <a:pt x="830317" y="13828889"/>
                    </a:cubicBezTo>
                    <a:lnTo>
                      <a:pt x="830317" y="13758334"/>
                    </a:lnTo>
                    <a:cubicBezTo>
                      <a:pt x="830317" y="13702196"/>
                      <a:pt x="808017" y="13648358"/>
                      <a:pt x="768321" y="13608662"/>
                    </a:cubicBezTo>
                    <a:cubicBezTo>
                      <a:pt x="728626" y="13568967"/>
                      <a:pt x="674788" y="13546666"/>
                      <a:pt x="618650" y="13546666"/>
                    </a:cubicBezTo>
                    <a:close/>
                    <a:moveTo>
                      <a:pt x="399434" y="14516664"/>
                    </a:moveTo>
                    <a:cubicBezTo>
                      <a:pt x="400633" y="14508550"/>
                      <a:pt x="389203" y="14505375"/>
                      <a:pt x="386028" y="14512925"/>
                    </a:cubicBezTo>
                    <a:lnTo>
                      <a:pt x="232006" y="14872264"/>
                    </a:lnTo>
                    <a:cubicBezTo>
                      <a:pt x="209749" y="14924185"/>
                      <a:pt x="158673" y="14957828"/>
                      <a:pt x="102183" y="14957778"/>
                    </a:cubicBezTo>
                    <a:lnTo>
                      <a:pt x="37131" y="14957778"/>
                    </a:lnTo>
                    <a:cubicBezTo>
                      <a:pt x="25266" y="14957789"/>
                      <a:pt x="14191" y="14951835"/>
                      <a:pt x="7655" y="14941933"/>
                    </a:cubicBezTo>
                    <a:cubicBezTo>
                      <a:pt x="1120" y="14932030"/>
                      <a:pt x="0" y="14919505"/>
                      <a:pt x="4676" y="14908600"/>
                    </a:cubicBezTo>
                    <a:lnTo>
                      <a:pt x="195317" y="14463889"/>
                    </a:lnTo>
                    <a:lnTo>
                      <a:pt x="265449" y="14288488"/>
                    </a:lnTo>
                    <a:cubicBezTo>
                      <a:pt x="308319" y="14181350"/>
                      <a:pt x="412095" y="14111103"/>
                      <a:pt x="527492" y="14111111"/>
                    </a:cubicBezTo>
                    <a:lnTo>
                      <a:pt x="709808" y="14111111"/>
                    </a:lnTo>
                    <a:cubicBezTo>
                      <a:pt x="825205" y="14111103"/>
                      <a:pt x="928981" y="14181350"/>
                      <a:pt x="971851" y="14288488"/>
                    </a:cubicBezTo>
                    <a:lnTo>
                      <a:pt x="1041983" y="14463889"/>
                    </a:lnTo>
                    <a:lnTo>
                      <a:pt x="1232554" y="14908600"/>
                    </a:lnTo>
                    <a:cubicBezTo>
                      <a:pt x="1237229" y="14919505"/>
                      <a:pt x="1236109" y="14932030"/>
                      <a:pt x="1229574" y="14941933"/>
                    </a:cubicBezTo>
                    <a:cubicBezTo>
                      <a:pt x="1223039" y="14951835"/>
                      <a:pt x="1211963" y="14957789"/>
                      <a:pt x="1200098" y="14957778"/>
                    </a:cubicBezTo>
                    <a:lnTo>
                      <a:pt x="1135046" y="14957778"/>
                    </a:lnTo>
                    <a:cubicBezTo>
                      <a:pt x="1078608" y="14957772"/>
                      <a:pt x="1027601" y="14924137"/>
                      <a:pt x="1005365" y="14872264"/>
                    </a:cubicBezTo>
                    <a:lnTo>
                      <a:pt x="851342" y="14512925"/>
                    </a:lnTo>
                    <a:cubicBezTo>
                      <a:pt x="848097" y="14505375"/>
                      <a:pt x="836737" y="14508550"/>
                      <a:pt x="837866" y="14516664"/>
                    </a:cubicBezTo>
                    <a:lnTo>
                      <a:pt x="900872" y="14957778"/>
                    </a:lnTo>
                    <a:lnTo>
                      <a:pt x="968253" y="15766273"/>
                    </a:lnTo>
                    <a:cubicBezTo>
                      <a:pt x="969061" y="15776096"/>
                      <a:pt x="965724" y="15785809"/>
                      <a:pt x="959049" y="15793059"/>
                    </a:cubicBezTo>
                    <a:cubicBezTo>
                      <a:pt x="952375" y="15800310"/>
                      <a:pt x="942971" y="15804438"/>
                      <a:pt x="933116" y="15804445"/>
                    </a:cubicBezTo>
                    <a:lnTo>
                      <a:pt x="879282" y="15804445"/>
                    </a:lnTo>
                    <a:cubicBezTo>
                      <a:pt x="810301" y="15804452"/>
                      <a:pt x="751424" y="15754589"/>
                      <a:pt x="740076" y="15686546"/>
                    </a:cubicBezTo>
                    <a:lnTo>
                      <a:pt x="625706" y="14999546"/>
                    </a:lnTo>
                    <a:cubicBezTo>
                      <a:pt x="624365" y="14991645"/>
                      <a:pt x="613076" y="14991645"/>
                      <a:pt x="611736" y="14999546"/>
                    </a:cubicBezTo>
                    <a:lnTo>
                      <a:pt x="497294" y="15686546"/>
                    </a:lnTo>
                    <a:cubicBezTo>
                      <a:pt x="485942" y="15754615"/>
                      <a:pt x="427026" y="15804488"/>
                      <a:pt x="358018" y="15804445"/>
                    </a:cubicBezTo>
                    <a:lnTo>
                      <a:pt x="304184" y="15804445"/>
                    </a:lnTo>
                    <a:cubicBezTo>
                      <a:pt x="294329" y="15804438"/>
                      <a:pt x="284925" y="15800310"/>
                      <a:pt x="278251" y="15793059"/>
                    </a:cubicBezTo>
                    <a:cubicBezTo>
                      <a:pt x="271576" y="15785809"/>
                      <a:pt x="268239" y="15776096"/>
                      <a:pt x="269047" y="15766273"/>
                    </a:cubicBezTo>
                    <a:lnTo>
                      <a:pt x="336428" y="14957778"/>
                    </a:lnTo>
                    <a:lnTo>
                      <a:pt x="399434" y="14516664"/>
                    </a:lnTo>
                    <a:close/>
                    <a:moveTo>
                      <a:pt x="1888650" y="13546666"/>
                    </a:moveTo>
                    <a:cubicBezTo>
                      <a:pt x="1832512" y="13546666"/>
                      <a:pt x="1778674" y="13568967"/>
                      <a:pt x="1738979" y="13608662"/>
                    </a:cubicBezTo>
                    <a:cubicBezTo>
                      <a:pt x="1699283" y="13648358"/>
                      <a:pt x="1676983" y="13702196"/>
                      <a:pt x="1676983" y="13758334"/>
                    </a:cubicBezTo>
                    <a:lnTo>
                      <a:pt x="1676983" y="13828889"/>
                    </a:lnTo>
                    <a:cubicBezTo>
                      <a:pt x="1677504" y="13945420"/>
                      <a:pt x="1772118" y="14039611"/>
                      <a:pt x="1888650" y="14039611"/>
                    </a:cubicBezTo>
                    <a:cubicBezTo>
                      <a:pt x="2005182" y="14039611"/>
                      <a:pt x="2099796" y="13945420"/>
                      <a:pt x="2100317" y="13828889"/>
                    </a:cubicBezTo>
                    <a:lnTo>
                      <a:pt x="2100317" y="13758334"/>
                    </a:lnTo>
                    <a:cubicBezTo>
                      <a:pt x="2100317" y="13702196"/>
                      <a:pt x="2078017" y="13648358"/>
                      <a:pt x="2038321" y="13608662"/>
                    </a:cubicBezTo>
                    <a:cubicBezTo>
                      <a:pt x="1998626" y="13568967"/>
                      <a:pt x="1944788" y="13546666"/>
                      <a:pt x="1888650" y="13546666"/>
                    </a:cubicBezTo>
                    <a:close/>
                    <a:moveTo>
                      <a:pt x="1669434" y="14516664"/>
                    </a:moveTo>
                    <a:cubicBezTo>
                      <a:pt x="1670633" y="14508550"/>
                      <a:pt x="1659203" y="14505375"/>
                      <a:pt x="1656028" y="14512925"/>
                    </a:cubicBezTo>
                    <a:lnTo>
                      <a:pt x="1502006" y="14872264"/>
                    </a:lnTo>
                    <a:cubicBezTo>
                      <a:pt x="1479749" y="14924185"/>
                      <a:pt x="1428673" y="14957828"/>
                      <a:pt x="1372183" y="14957778"/>
                    </a:cubicBezTo>
                    <a:lnTo>
                      <a:pt x="1307131" y="14957778"/>
                    </a:lnTo>
                    <a:cubicBezTo>
                      <a:pt x="1295266" y="14957789"/>
                      <a:pt x="1284191" y="14951835"/>
                      <a:pt x="1277655" y="14941933"/>
                    </a:cubicBezTo>
                    <a:cubicBezTo>
                      <a:pt x="1271120" y="14932030"/>
                      <a:pt x="1270000" y="14919505"/>
                      <a:pt x="1274676" y="14908600"/>
                    </a:cubicBezTo>
                    <a:lnTo>
                      <a:pt x="1465317" y="14463889"/>
                    </a:lnTo>
                    <a:lnTo>
                      <a:pt x="1535449" y="14288488"/>
                    </a:lnTo>
                    <a:cubicBezTo>
                      <a:pt x="1578319" y="14181350"/>
                      <a:pt x="1682095" y="14111103"/>
                      <a:pt x="1797492" y="14111111"/>
                    </a:cubicBezTo>
                    <a:lnTo>
                      <a:pt x="1979808" y="14111111"/>
                    </a:lnTo>
                    <a:cubicBezTo>
                      <a:pt x="2095205" y="14111103"/>
                      <a:pt x="2198981" y="14181350"/>
                      <a:pt x="2241851" y="14288488"/>
                    </a:cubicBezTo>
                    <a:lnTo>
                      <a:pt x="2311983" y="14463889"/>
                    </a:lnTo>
                    <a:lnTo>
                      <a:pt x="2502554" y="14908600"/>
                    </a:lnTo>
                    <a:cubicBezTo>
                      <a:pt x="2507229" y="14919505"/>
                      <a:pt x="2506109" y="14932030"/>
                      <a:pt x="2499574" y="14941933"/>
                    </a:cubicBezTo>
                    <a:cubicBezTo>
                      <a:pt x="2493039" y="14951835"/>
                      <a:pt x="2481963" y="14957789"/>
                      <a:pt x="2470098" y="14957778"/>
                    </a:cubicBezTo>
                    <a:lnTo>
                      <a:pt x="2405046" y="14957778"/>
                    </a:lnTo>
                    <a:cubicBezTo>
                      <a:pt x="2348608" y="14957772"/>
                      <a:pt x="2297601" y="14924137"/>
                      <a:pt x="2275365" y="14872264"/>
                    </a:cubicBezTo>
                    <a:lnTo>
                      <a:pt x="2121342" y="14512925"/>
                    </a:lnTo>
                    <a:cubicBezTo>
                      <a:pt x="2118097" y="14505375"/>
                      <a:pt x="2106737" y="14508550"/>
                      <a:pt x="2107866" y="14516664"/>
                    </a:cubicBezTo>
                    <a:lnTo>
                      <a:pt x="2170872" y="14957778"/>
                    </a:lnTo>
                    <a:lnTo>
                      <a:pt x="2238253" y="15766273"/>
                    </a:lnTo>
                    <a:cubicBezTo>
                      <a:pt x="2239061" y="15776096"/>
                      <a:pt x="2235724" y="15785809"/>
                      <a:pt x="2229049" y="15793059"/>
                    </a:cubicBezTo>
                    <a:cubicBezTo>
                      <a:pt x="2222375" y="15800310"/>
                      <a:pt x="2212971" y="15804438"/>
                      <a:pt x="2203116" y="15804445"/>
                    </a:cubicBezTo>
                    <a:lnTo>
                      <a:pt x="2149282" y="15804445"/>
                    </a:lnTo>
                    <a:cubicBezTo>
                      <a:pt x="2080301" y="15804452"/>
                      <a:pt x="2021424" y="15754589"/>
                      <a:pt x="2010076" y="15686546"/>
                    </a:cubicBezTo>
                    <a:lnTo>
                      <a:pt x="1895706" y="14999546"/>
                    </a:lnTo>
                    <a:cubicBezTo>
                      <a:pt x="1894365" y="14991645"/>
                      <a:pt x="1883076" y="14991645"/>
                      <a:pt x="1881735" y="14999546"/>
                    </a:cubicBezTo>
                    <a:lnTo>
                      <a:pt x="1767294" y="15686546"/>
                    </a:lnTo>
                    <a:cubicBezTo>
                      <a:pt x="1755943" y="15754615"/>
                      <a:pt x="1697026" y="15804488"/>
                      <a:pt x="1628018" y="15804445"/>
                    </a:cubicBezTo>
                    <a:lnTo>
                      <a:pt x="1574184" y="15804445"/>
                    </a:lnTo>
                    <a:cubicBezTo>
                      <a:pt x="1564329" y="15804438"/>
                      <a:pt x="1554925" y="15800310"/>
                      <a:pt x="1548251" y="15793059"/>
                    </a:cubicBezTo>
                    <a:cubicBezTo>
                      <a:pt x="1541576" y="15785809"/>
                      <a:pt x="1538239" y="15776096"/>
                      <a:pt x="1539047" y="15766273"/>
                    </a:cubicBezTo>
                    <a:lnTo>
                      <a:pt x="1606428" y="14957778"/>
                    </a:lnTo>
                    <a:lnTo>
                      <a:pt x="1669434" y="14516664"/>
                    </a:lnTo>
                    <a:close/>
                    <a:moveTo>
                      <a:pt x="3158650" y="13546666"/>
                    </a:moveTo>
                    <a:cubicBezTo>
                      <a:pt x="3102512" y="13546666"/>
                      <a:pt x="3048674" y="13568967"/>
                      <a:pt x="3008979" y="13608662"/>
                    </a:cubicBezTo>
                    <a:cubicBezTo>
                      <a:pt x="2969283" y="13648358"/>
                      <a:pt x="2946983" y="13702196"/>
                      <a:pt x="2946983" y="13758334"/>
                    </a:cubicBezTo>
                    <a:lnTo>
                      <a:pt x="2946983" y="13828889"/>
                    </a:lnTo>
                    <a:cubicBezTo>
                      <a:pt x="2947504" y="13945420"/>
                      <a:pt x="3042118" y="14039611"/>
                      <a:pt x="3158650" y="14039611"/>
                    </a:cubicBezTo>
                    <a:cubicBezTo>
                      <a:pt x="3275182" y="14039611"/>
                      <a:pt x="3369795" y="13945420"/>
                      <a:pt x="3370317" y="13828889"/>
                    </a:cubicBezTo>
                    <a:lnTo>
                      <a:pt x="3370317" y="13758334"/>
                    </a:lnTo>
                    <a:cubicBezTo>
                      <a:pt x="3370317" y="13702196"/>
                      <a:pt x="3348016" y="13648358"/>
                      <a:pt x="3308321" y="13608662"/>
                    </a:cubicBezTo>
                    <a:cubicBezTo>
                      <a:pt x="3268626" y="13568967"/>
                      <a:pt x="3214788" y="13546666"/>
                      <a:pt x="3158650" y="13546666"/>
                    </a:cubicBezTo>
                    <a:close/>
                    <a:moveTo>
                      <a:pt x="2939434" y="14516664"/>
                    </a:moveTo>
                    <a:cubicBezTo>
                      <a:pt x="2940633" y="14508550"/>
                      <a:pt x="2929203" y="14505375"/>
                      <a:pt x="2926028" y="14512925"/>
                    </a:cubicBezTo>
                    <a:lnTo>
                      <a:pt x="2772006" y="14872264"/>
                    </a:lnTo>
                    <a:cubicBezTo>
                      <a:pt x="2749749" y="14924185"/>
                      <a:pt x="2698673" y="14957828"/>
                      <a:pt x="2642183" y="14957778"/>
                    </a:cubicBezTo>
                    <a:lnTo>
                      <a:pt x="2577131" y="14957778"/>
                    </a:lnTo>
                    <a:cubicBezTo>
                      <a:pt x="2565266" y="14957789"/>
                      <a:pt x="2554191" y="14951835"/>
                      <a:pt x="2547656" y="14941933"/>
                    </a:cubicBezTo>
                    <a:cubicBezTo>
                      <a:pt x="2541120" y="14932030"/>
                      <a:pt x="2540001" y="14919505"/>
                      <a:pt x="2544676" y="14908600"/>
                    </a:cubicBezTo>
                    <a:lnTo>
                      <a:pt x="2735317" y="14463889"/>
                    </a:lnTo>
                    <a:lnTo>
                      <a:pt x="2805449" y="14288488"/>
                    </a:lnTo>
                    <a:cubicBezTo>
                      <a:pt x="2848319" y="14181350"/>
                      <a:pt x="2952095" y="14111103"/>
                      <a:pt x="3067492" y="14111111"/>
                    </a:cubicBezTo>
                    <a:lnTo>
                      <a:pt x="3249808" y="14111111"/>
                    </a:lnTo>
                    <a:cubicBezTo>
                      <a:pt x="3365204" y="14111103"/>
                      <a:pt x="3468981" y="14181350"/>
                      <a:pt x="3511851" y="14288488"/>
                    </a:cubicBezTo>
                    <a:lnTo>
                      <a:pt x="3581983" y="14463889"/>
                    </a:lnTo>
                    <a:lnTo>
                      <a:pt x="3772554" y="14908600"/>
                    </a:lnTo>
                    <a:cubicBezTo>
                      <a:pt x="3777229" y="14919505"/>
                      <a:pt x="3776110" y="14932030"/>
                      <a:pt x="3769574" y="14941933"/>
                    </a:cubicBezTo>
                    <a:cubicBezTo>
                      <a:pt x="3763039" y="14951835"/>
                      <a:pt x="3751963" y="14957789"/>
                      <a:pt x="3740098" y="14957778"/>
                    </a:cubicBezTo>
                    <a:lnTo>
                      <a:pt x="3675046" y="14957778"/>
                    </a:lnTo>
                    <a:cubicBezTo>
                      <a:pt x="3618608" y="14957772"/>
                      <a:pt x="3567601" y="14924137"/>
                      <a:pt x="3545365" y="14872264"/>
                    </a:cubicBezTo>
                    <a:lnTo>
                      <a:pt x="3391342" y="14512925"/>
                    </a:lnTo>
                    <a:cubicBezTo>
                      <a:pt x="3388097" y="14505375"/>
                      <a:pt x="3376737" y="14508550"/>
                      <a:pt x="3377866" y="14516664"/>
                    </a:cubicBezTo>
                    <a:lnTo>
                      <a:pt x="3440872" y="14957778"/>
                    </a:lnTo>
                    <a:lnTo>
                      <a:pt x="3508253" y="15766273"/>
                    </a:lnTo>
                    <a:cubicBezTo>
                      <a:pt x="3509061" y="15776096"/>
                      <a:pt x="3505724" y="15785809"/>
                      <a:pt x="3499049" y="15793059"/>
                    </a:cubicBezTo>
                    <a:cubicBezTo>
                      <a:pt x="3492375" y="15800310"/>
                      <a:pt x="3482971" y="15804438"/>
                      <a:pt x="3473116" y="15804445"/>
                    </a:cubicBezTo>
                    <a:lnTo>
                      <a:pt x="3419282" y="15804445"/>
                    </a:lnTo>
                    <a:cubicBezTo>
                      <a:pt x="3350301" y="15804452"/>
                      <a:pt x="3291424" y="15754589"/>
                      <a:pt x="3280076" y="15686546"/>
                    </a:cubicBezTo>
                    <a:lnTo>
                      <a:pt x="3165706" y="14999546"/>
                    </a:lnTo>
                    <a:cubicBezTo>
                      <a:pt x="3164365" y="14991645"/>
                      <a:pt x="3153076" y="14991645"/>
                      <a:pt x="3151735" y="14999546"/>
                    </a:cubicBezTo>
                    <a:lnTo>
                      <a:pt x="3037294" y="15686546"/>
                    </a:lnTo>
                    <a:cubicBezTo>
                      <a:pt x="3025943" y="15754615"/>
                      <a:pt x="2967026" y="15804488"/>
                      <a:pt x="2898018" y="15804445"/>
                    </a:cubicBezTo>
                    <a:lnTo>
                      <a:pt x="2844184" y="15804445"/>
                    </a:lnTo>
                    <a:cubicBezTo>
                      <a:pt x="2834329" y="15804438"/>
                      <a:pt x="2824925" y="15800310"/>
                      <a:pt x="2818251" y="15793059"/>
                    </a:cubicBezTo>
                    <a:cubicBezTo>
                      <a:pt x="2811576" y="15785809"/>
                      <a:pt x="2808239" y="15776096"/>
                      <a:pt x="2809047" y="15766273"/>
                    </a:cubicBezTo>
                    <a:lnTo>
                      <a:pt x="2876428" y="14957778"/>
                    </a:lnTo>
                    <a:lnTo>
                      <a:pt x="2939434" y="14516664"/>
                    </a:lnTo>
                    <a:close/>
                    <a:moveTo>
                      <a:pt x="4428650" y="13546666"/>
                    </a:moveTo>
                    <a:cubicBezTo>
                      <a:pt x="4372512" y="13546666"/>
                      <a:pt x="4318674" y="13568967"/>
                      <a:pt x="4278979" y="13608662"/>
                    </a:cubicBezTo>
                    <a:cubicBezTo>
                      <a:pt x="4239284" y="13648358"/>
                      <a:pt x="4216983" y="13702196"/>
                      <a:pt x="4216983" y="13758334"/>
                    </a:cubicBezTo>
                    <a:lnTo>
                      <a:pt x="4216983" y="13828889"/>
                    </a:lnTo>
                    <a:cubicBezTo>
                      <a:pt x="4217505" y="13945420"/>
                      <a:pt x="4312118" y="14039611"/>
                      <a:pt x="4428650" y="14039611"/>
                    </a:cubicBezTo>
                    <a:cubicBezTo>
                      <a:pt x="4545182" y="14039611"/>
                      <a:pt x="4639795" y="13945420"/>
                      <a:pt x="4640317" y="13828889"/>
                    </a:cubicBezTo>
                    <a:lnTo>
                      <a:pt x="4640317" y="13758334"/>
                    </a:lnTo>
                    <a:cubicBezTo>
                      <a:pt x="4640317" y="13702196"/>
                      <a:pt x="4618016" y="13648358"/>
                      <a:pt x="4578321" y="13608662"/>
                    </a:cubicBezTo>
                    <a:cubicBezTo>
                      <a:pt x="4538626" y="13568967"/>
                      <a:pt x="4484788" y="13546666"/>
                      <a:pt x="4428650" y="13546666"/>
                    </a:cubicBezTo>
                    <a:close/>
                    <a:moveTo>
                      <a:pt x="4209434" y="14516664"/>
                    </a:moveTo>
                    <a:cubicBezTo>
                      <a:pt x="4210633" y="14508550"/>
                      <a:pt x="4199203" y="14505375"/>
                      <a:pt x="4196028" y="14512925"/>
                    </a:cubicBezTo>
                    <a:lnTo>
                      <a:pt x="4042005" y="14872264"/>
                    </a:lnTo>
                    <a:cubicBezTo>
                      <a:pt x="4019749" y="14924185"/>
                      <a:pt x="3968673" y="14957828"/>
                      <a:pt x="3912183" y="14957778"/>
                    </a:cubicBezTo>
                    <a:lnTo>
                      <a:pt x="3847131" y="14957778"/>
                    </a:lnTo>
                    <a:cubicBezTo>
                      <a:pt x="3835266" y="14957789"/>
                      <a:pt x="3824191" y="14951835"/>
                      <a:pt x="3817656" y="14941933"/>
                    </a:cubicBezTo>
                    <a:cubicBezTo>
                      <a:pt x="3811120" y="14932030"/>
                      <a:pt x="3810000" y="14919505"/>
                      <a:pt x="3814675" y="14908600"/>
                    </a:cubicBezTo>
                    <a:lnTo>
                      <a:pt x="4005317" y="14463889"/>
                    </a:lnTo>
                    <a:lnTo>
                      <a:pt x="4075449" y="14288488"/>
                    </a:lnTo>
                    <a:cubicBezTo>
                      <a:pt x="4118319" y="14181350"/>
                      <a:pt x="4222096" y="14111103"/>
                      <a:pt x="4337492" y="14111111"/>
                    </a:cubicBezTo>
                    <a:lnTo>
                      <a:pt x="4519808" y="14111111"/>
                    </a:lnTo>
                    <a:cubicBezTo>
                      <a:pt x="4635204" y="14111103"/>
                      <a:pt x="4738981" y="14181350"/>
                      <a:pt x="4781851" y="14288488"/>
                    </a:cubicBezTo>
                    <a:lnTo>
                      <a:pt x="4851983" y="14463889"/>
                    </a:lnTo>
                    <a:lnTo>
                      <a:pt x="5042554" y="14908600"/>
                    </a:lnTo>
                    <a:cubicBezTo>
                      <a:pt x="5047229" y="14919505"/>
                      <a:pt x="5046110" y="14932030"/>
                      <a:pt x="5039574" y="14941933"/>
                    </a:cubicBezTo>
                    <a:cubicBezTo>
                      <a:pt x="5033039" y="14951835"/>
                      <a:pt x="5021963" y="14957789"/>
                      <a:pt x="5010098" y="14957778"/>
                    </a:cubicBezTo>
                    <a:lnTo>
                      <a:pt x="4945046" y="14957778"/>
                    </a:lnTo>
                    <a:cubicBezTo>
                      <a:pt x="4888608" y="14957772"/>
                      <a:pt x="4837601" y="14924137"/>
                      <a:pt x="4815365" y="14872264"/>
                    </a:cubicBezTo>
                    <a:lnTo>
                      <a:pt x="4661342" y="14512925"/>
                    </a:lnTo>
                    <a:cubicBezTo>
                      <a:pt x="4658097" y="14505375"/>
                      <a:pt x="4646737" y="14508550"/>
                      <a:pt x="4647866" y="14516664"/>
                    </a:cubicBezTo>
                    <a:lnTo>
                      <a:pt x="4710872" y="14957778"/>
                    </a:lnTo>
                    <a:lnTo>
                      <a:pt x="4778253" y="15766273"/>
                    </a:lnTo>
                    <a:cubicBezTo>
                      <a:pt x="4779061" y="15776096"/>
                      <a:pt x="4775724" y="15785809"/>
                      <a:pt x="4769049" y="15793059"/>
                    </a:cubicBezTo>
                    <a:cubicBezTo>
                      <a:pt x="4762375" y="15800310"/>
                      <a:pt x="4752971" y="15804438"/>
                      <a:pt x="4743116" y="15804445"/>
                    </a:cubicBezTo>
                    <a:lnTo>
                      <a:pt x="4689282" y="15804445"/>
                    </a:lnTo>
                    <a:cubicBezTo>
                      <a:pt x="4620301" y="15804452"/>
                      <a:pt x="4561424" y="15754589"/>
                      <a:pt x="4550076" y="15686546"/>
                    </a:cubicBezTo>
                    <a:lnTo>
                      <a:pt x="4435705" y="14999546"/>
                    </a:lnTo>
                    <a:cubicBezTo>
                      <a:pt x="4434365" y="14991645"/>
                      <a:pt x="4423076" y="14991645"/>
                      <a:pt x="4421736" y="14999546"/>
                    </a:cubicBezTo>
                    <a:lnTo>
                      <a:pt x="4307295" y="15686546"/>
                    </a:lnTo>
                    <a:cubicBezTo>
                      <a:pt x="4295943" y="15754615"/>
                      <a:pt x="4237026" y="15804488"/>
                      <a:pt x="4168018" y="15804445"/>
                    </a:cubicBezTo>
                    <a:lnTo>
                      <a:pt x="4114184" y="15804445"/>
                    </a:lnTo>
                    <a:cubicBezTo>
                      <a:pt x="4104329" y="15804438"/>
                      <a:pt x="4094925" y="15800310"/>
                      <a:pt x="4088251" y="15793059"/>
                    </a:cubicBezTo>
                    <a:cubicBezTo>
                      <a:pt x="4081576" y="15785809"/>
                      <a:pt x="4078239" y="15776096"/>
                      <a:pt x="4079047" y="15766273"/>
                    </a:cubicBezTo>
                    <a:lnTo>
                      <a:pt x="4146428" y="14957778"/>
                    </a:lnTo>
                    <a:lnTo>
                      <a:pt x="4209434" y="14516664"/>
                    </a:lnTo>
                    <a:close/>
                    <a:moveTo>
                      <a:pt x="5698650" y="13546666"/>
                    </a:moveTo>
                    <a:cubicBezTo>
                      <a:pt x="5642512" y="13546666"/>
                      <a:pt x="5588674" y="13568967"/>
                      <a:pt x="5548979" y="13608662"/>
                    </a:cubicBezTo>
                    <a:cubicBezTo>
                      <a:pt x="5509284" y="13648358"/>
                      <a:pt x="5486983" y="13702196"/>
                      <a:pt x="5486983" y="13758334"/>
                    </a:cubicBezTo>
                    <a:lnTo>
                      <a:pt x="5486983" y="13828889"/>
                    </a:lnTo>
                    <a:cubicBezTo>
                      <a:pt x="5487505" y="13945420"/>
                      <a:pt x="5582118" y="14039611"/>
                      <a:pt x="5698650" y="14039611"/>
                    </a:cubicBezTo>
                    <a:cubicBezTo>
                      <a:pt x="5815182" y="14039611"/>
                      <a:pt x="5909795" y="13945420"/>
                      <a:pt x="5910317" y="13828889"/>
                    </a:cubicBezTo>
                    <a:lnTo>
                      <a:pt x="5910317" y="13758334"/>
                    </a:lnTo>
                    <a:cubicBezTo>
                      <a:pt x="5910317" y="13702196"/>
                      <a:pt x="5888016" y="13648358"/>
                      <a:pt x="5848321" y="13608662"/>
                    </a:cubicBezTo>
                    <a:cubicBezTo>
                      <a:pt x="5808626" y="13568967"/>
                      <a:pt x="5754788" y="13546666"/>
                      <a:pt x="5698650" y="13546666"/>
                    </a:cubicBezTo>
                    <a:close/>
                    <a:moveTo>
                      <a:pt x="5479434" y="14516664"/>
                    </a:moveTo>
                    <a:cubicBezTo>
                      <a:pt x="5480633" y="14508550"/>
                      <a:pt x="5469203" y="14505375"/>
                      <a:pt x="5466028" y="14512925"/>
                    </a:cubicBezTo>
                    <a:lnTo>
                      <a:pt x="5312005" y="14872264"/>
                    </a:lnTo>
                    <a:cubicBezTo>
                      <a:pt x="5289749" y="14924185"/>
                      <a:pt x="5238673" y="14957828"/>
                      <a:pt x="5182183" y="14957778"/>
                    </a:cubicBezTo>
                    <a:lnTo>
                      <a:pt x="5117131" y="14957778"/>
                    </a:lnTo>
                    <a:cubicBezTo>
                      <a:pt x="5105266" y="14957789"/>
                      <a:pt x="5094191" y="14951835"/>
                      <a:pt x="5087656" y="14941933"/>
                    </a:cubicBezTo>
                    <a:cubicBezTo>
                      <a:pt x="5081120" y="14932030"/>
                      <a:pt x="5080000" y="14919505"/>
                      <a:pt x="5084675" y="14908600"/>
                    </a:cubicBezTo>
                    <a:lnTo>
                      <a:pt x="5275317" y="14463889"/>
                    </a:lnTo>
                    <a:lnTo>
                      <a:pt x="5345449" y="14288488"/>
                    </a:lnTo>
                    <a:cubicBezTo>
                      <a:pt x="5388319" y="14181350"/>
                      <a:pt x="5492096" y="14111103"/>
                      <a:pt x="5607492" y="14111111"/>
                    </a:cubicBezTo>
                    <a:lnTo>
                      <a:pt x="5789808" y="14111111"/>
                    </a:lnTo>
                    <a:cubicBezTo>
                      <a:pt x="5905204" y="14111103"/>
                      <a:pt x="6008981" y="14181350"/>
                      <a:pt x="6051851" y="14288488"/>
                    </a:cubicBezTo>
                    <a:lnTo>
                      <a:pt x="6121983" y="14463889"/>
                    </a:lnTo>
                    <a:lnTo>
                      <a:pt x="6312554" y="14908600"/>
                    </a:lnTo>
                    <a:cubicBezTo>
                      <a:pt x="6317229" y="14919505"/>
                      <a:pt x="6316110" y="14932030"/>
                      <a:pt x="6309574" y="14941933"/>
                    </a:cubicBezTo>
                    <a:cubicBezTo>
                      <a:pt x="6303039" y="14951835"/>
                      <a:pt x="6291963" y="14957789"/>
                      <a:pt x="6280098" y="14957778"/>
                    </a:cubicBezTo>
                    <a:lnTo>
                      <a:pt x="6215046" y="14957778"/>
                    </a:lnTo>
                    <a:cubicBezTo>
                      <a:pt x="6158608" y="14957772"/>
                      <a:pt x="6107601" y="14924137"/>
                      <a:pt x="6085365" y="14872264"/>
                    </a:cubicBezTo>
                    <a:lnTo>
                      <a:pt x="5931342" y="14512925"/>
                    </a:lnTo>
                    <a:cubicBezTo>
                      <a:pt x="5928097" y="14505375"/>
                      <a:pt x="5916737" y="14508550"/>
                      <a:pt x="5917866" y="14516664"/>
                    </a:cubicBezTo>
                    <a:lnTo>
                      <a:pt x="5980872" y="14957778"/>
                    </a:lnTo>
                    <a:lnTo>
                      <a:pt x="6048253" y="15766273"/>
                    </a:lnTo>
                    <a:cubicBezTo>
                      <a:pt x="6049061" y="15776096"/>
                      <a:pt x="6045724" y="15785809"/>
                      <a:pt x="6039049" y="15793059"/>
                    </a:cubicBezTo>
                    <a:cubicBezTo>
                      <a:pt x="6032375" y="15800310"/>
                      <a:pt x="6022971" y="15804438"/>
                      <a:pt x="6013116" y="15804445"/>
                    </a:cubicBezTo>
                    <a:lnTo>
                      <a:pt x="5959282" y="15804445"/>
                    </a:lnTo>
                    <a:cubicBezTo>
                      <a:pt x="5890301" y="15804452"/>
                      <a:pt x="5831424" y="15754589"/>
                      <a:pt x="5820076" y="15686546"/>
                    </a:cubicBezTo>
                    <a:lnTo>
                      <a:pt x="5705705" y="14999546"/>
                    </a:lnTo>
                    <a:cubicBezTo>
                      <a:pt x="5704365" y="14991645"/>
                      <a:pt x="5693076" y="14991645"/>
                      <a:pt x="5691736" y="14999546"/>
                    </a:cubicBezTo>
                    <a:lnTo>
                      <a:pt x="5577295" y="15686546"/>
                    </a:lnTo>
                    <a:cubicBezTo>
                      <a:pt x="5565943" y="15754615"/>
                      <a:pt x="5507026" y="15804488"/>
                      <a:pt x="5438018" y="15804445"/>
                    </a:cubicBezTo>
                    <a:lnTo>
                      <a:pt x="5384184" y="15804445"/>
                    </a:lnTo>
                    <a:cubicBezTo>
                      <a:pt x="5374329" y="15804438"/>
                      <a:pt x="5364925" y="15800310"/>
                      <a:pt x="5358251" y="15793059"/>
                    </a:cubicBezTo>
                    <a:cubicBezTo>
                      <a:pt x="5351576" y="15785809"/>
                      <a:pt x="5348239" y="15776096"/>
                      <a:pt x="5349047" y="15766273"/>
                    </a:cubicBezTo>
                    <a:lnTo>
                      <a:pt x="5416428" y="14957778"/>
                    </a:lnTo>
                    <a:lnTo>
                      <a:pt x="5479434" y="14516664"/>
                    </a:lnTo>
                    <a:close/>
                    <a:moveTo>
                      <a:pt x="6968650" y="13546666"/>
                    </a:moveTo>
                    <a:cubicBezTo>
                      <a:pt x="6912512" y="13546666"/>
                      <a:pt x="6858674" y="13568967"/>
                      <a:pt x="6818979" y="13608662"/>
                    </a:cubicBezTo>
                    <a:cubicBezTo>
                      <a:pt x="6779283" y="13648358"/>
                      <a:pt x="6756983" y="13702196"/>
                      <a:pt x="6756983" y="13758334"/>
                    </a:cubicBezTo>
                    <a:lnTo>
                      <a:pt x="6756983" y="13828889"/>
                    </a:lnTo>
                    <a:cubicBezTo>
                      <a:pt x="6757504" y="13945420"/>
                      <a:pt x="6852118" y="14039611"/>
                      <a:pt x="6968650" y="14039611"/>
                    </a:cubicBezTo>
                    <a:cubicBezTo>
                      <a:pt x="7085182" y="14039611"/>
                      <a:pt x="7179796" y="13945420"/>
                      <a:pt x="7180317" y="13828889"/>
                    </a:cubicBezTo>
                    <a:lnTo>
                      <a:pt x="7180317" y="13758334"/>
                    </a:lnTo>
                    <a:cubicBezTo>
                      <a:pt x="7180317" y="13702196"/>
                      <a:pt x="7158017" y="13648358"/>
                      <a:pt x="7118321" y="13608662"/>
                    </a:cubicBezTo>
                    <a:cubicBezTo>
                      <a:pt x="7078626" y="13568967"/>
                      <a:pt x="7024788" y="13546666"/>
                      <a:pt x="6968650" y="13546666"/>
                    </a:cubicBezTo>
                    <a:close/>
                    <a:moveTo>
                      <a:pt x="6749434" y="14516664"/>
                    </a:moveTo>
                    <a:cubicBezTo>
                      <a:pt x="6750633" y="14508550"/>
                      <a:pt x="6739204" y="14505375"/>
                      <a:pt x="6736029" y="14512925"/>
                    </a:cubicBezTo>
                    <a:lnTo>
                      <a:pt x="6582005" y="14872264"/>
                    </a:lnTo>
                    <a:cubicBezTo>
                      <a:pt x="6559749" y="14924185"/>
                      <a:pt x="6508673" y="14957828"/>
                      <a:pt x="6452183" y="14957778"/>
                    </a:cubicBezTo>
                    <a:lnTo>
                      <a:pt x="6387131" y="14957778"/>
                    </a:lnTo>
                    <a:cubicBezTo>
                      <a:pt x="6375266" y="14957789"/>
                      <a:pt x="6364191" y="14951835"/>
                      <a:pt x="6357656" y="14941933"/>
                    </a:cubicBezTo>
                    <a:cubicBezTo>
                      <a:pt x="6351120" y="14932030"/>
                      <a:pt x="6350000" y="14919505"/>
                      <a:pt x="6354675" y="14908600"/>
                    </a:cubicBezTo>
                    <a:lnTo>
                      <a:pt x="6545317" y="14463889"/>
                    </a:lnTo>
                    <a:lnTo>
                      <a:pt x="6615449" y="14288488"/>
                    </a:lnTo>
                    <a:cubicBezTo>
                      <a:pt x="6658319" y="14181350"/>
                      <a:pt x="6762095" y="14111103"/>
                      <a:pt x="6877492" y="14111111"/>
                    </a:cubicBezTo>
                    <a:lnTo>
                      <a:pt x="7059808" y="14111111"/>
                    </a:lnTo>
                    <a:cubicBezTo>
                      <a:pt x="7175205" y="14111103"/>
                      <a:pt x="7278981" y="14181350"/>
                      <a:pt x="7321851" y="14288488"/>
                    </a:cubicBezTo>
                    <a:lnTo>
                      <a:pt x="7391983" y="14463889"/>
                    </a:lnTo>
                    <a:lnTo>
                      <a:pt x="7582554" y="14908600"/>
                    </a:lnTo>
                    <a:cubicBezTo>
                      <a:pt x="7587229" y="14919505"/>
                      <a:pt x="7586109" y="14932030"/>
                      <a:pt x="7579574" y="14941933"/>
                    </a:cubicBezTo>
                    <a:cubicBezTo>
                      <a:pt x="7573039" y="14951835"/>
                      <a:pt x="7561963" y="14957789"/>
                      <a:pt x="7550098" y="14957778"/>
                    </a:cubicBezTo>
                    <a:lnTo>
                      <a:pt x="7485046" y="14957778"/>
                    </a:lnTo>
                    <a:cubicBezTo>
                      <a:pt x="7428608" y="14957772"/>
                      <a:pt x="7377602" y="14924137"/>
                      <a:pt x="7355365" y="14872264"/>
                    </a:cubicBezTo>
                    <a:lnTo>
                      <a:pt x="7201342" y="14512925"/>
                    </a:lnTo>
                    <a:cubicBezTo>
                      <a:pt x="7198096" y="14505375"/>
                      <a:pt x="7186737" y="14508550"/>
                      <a:pt x="7187866" y="14516664"/>
                    </a:cubicBezTo>
                    <a:lnTo>
                      <a:pt x="7250872" y="14957778"/>
                    </a:lnTo>
                    <a:lnTo>
                      <a:pt x="7318253" y="15766273"/>
                    </a:lnTo>
                    <a:cubicBezTo>
                      <a:pt x="7319061" y="15776096"/>
                      <a:pt x="7315724" y="15785809"/>
                      <a:pt x="7309049" y="15793059"/>
                    </a:cubicBezTo>
                    <a:cubicBezTo>
                      <a:pt x="7302375" y="15800310"/>
                      <a:pt x="7292971" y="15804438"/>
                      <a:pt x="7283116" y="15804445"/>
                    </a:cubicBezTo>
                    <a:lnTo>
                      <a:pt x="7229282" y="15804445"/>
                    </a:lnTo>
                    <a:cubicBezTo>
                      <a:pt x="7160300" y="15804454"/>
                      <a:pt x="7101423" y="15754589"/>
                      <a:pt x="7090076" y="15686546"/>
                    </a:cubicBezTo>
                    <a:lnTo>
                      <a:pt x="6975705" y="14999546"/>
                    </a:lnTo>
                    <a:cubicBezTo>
                      <a:pt x="6974365" y="14991645"/>
                      <a:pt x="6963076" y="14991645"/>
                      <a:pt x="6961736" y="14999546"/>
                    </a:cubicBezTo>
                    <a:lnTo>
                      <a:pt x="6847295" y="15686546"/>
                    </a:lnTo>
                    <a:cubicBezTo>
                      <a:pt x="6835943" y="15754615"/>
                      <a:pt x="6777026" y="15804488"/>
                      <a:pt x="6708018" y="15804445"/>
                    </a:cubicBezTo>
                    <a:lnTo>
                      <a:pt x="6654184" y="15804445"/>
                    </a:lnTo>
                    <a:cubicBezTo>
                      <a:pt x="6644329" y="15804438"/>
                      <a:pt x="6634925" y="15800310"/>
                      <a:pt x="6628251" y="15793059"/>
                    </a:cubicBezTo>
                    <a:cubicBezTo>
                      <a:pt x="6621576" y="15785809"/>
                      <a:pt x="6618239" y="15776096"/>
                      <a:pt x="6619047" y="15766273"/>
                    </a:cubicBezTo>
                    <a:lnTo>
                      <a:pt x="6686428" y="14957778"/>
                    </a:lnTo>
                    <a:lnTo>
                      <a:pt x="6749434" y="14516664"/>
                    </a:lnTo>
                    <a:close/>
                    <a:moveTo>
                      <a:pt x="8238650" y="13546666"/>
                    </a:moveTo>
                    <a:cubicBezTo>
                      <a:pt x="8182512" y="13546666"/>
                      <a:pt x="8128674" y="13568967"/>
                      <a:pt x="8088979" y="13608662"/>
                    </a:cubicBezTo>
                    <a:cubicBezTo>
                      <a:pt x="8049283" y="13648358"/>
                      <a:pt x="8026983" y="13702196"/>
                      <a:pt x="8026983" y="13758334"/>
                    </a:cubicBezTo>
                    <a:lnTo>
                      <a:pt x="8026983" y="13828889"/>
                    </a:lnTo>
                    <a:cubicBezTo>
                      <a:pt x="8027504" y="13945420"/>
                      <a:pt x="8122118" y="14039611"/>
                      <a:pt x="8238650" y="14039611"/>
                    </a:cubicBezTo>
                    <a:cubicBezTo>
                      <a:pt x="8355182" y="14039611"/>
                      <a:pt x="8449796" y="13945420"/>
                      <a:pt x="8450317" y="13828889"/>
                    </a:cubicBezTo>
                    <a:lnTo>
                      <a:pt x="8450317" y="13758334"/>
                    </a:lnTo>
                    <a:cubicBezTo>
                      <a:pt x="8450317" y="13702196"/>
                      <a:pt x="8428017" y="13648358"/>
                      <a:pt x="8388321" y="13608662"/>
                    </a:cubicBezTo>
                    <a:cubicBezTo>
                      <a:pt x="8348626" y="13568967"/>
                      <a:pt x="8294788" y="13546666"/>
                      <a:pt x="8238650" y="13546666"/>
                    </a:cubicBezTo>
                    <a:close/>
                    <a:moveTo>
                      <a:pt x="8019434" y="14516664"/>
                    </a:moveTo>
                    <a:cubicBezTo>
                      <a:pt x="8020633" y="14508550"/>
                      <a:pt x="8009204" y="14505375"/>
                      <a:pt x="8006029" y="14512925"/>
                    </a:cubicBezTo>
                    <a:lnTo>
                      <a:pt x="7852005" y="14872264"/>
                    </a:lnTo>
                    <a:cubicBezTo>
                      <a:pt x="7829749" y="14924185"/>
                      <a:pt x="7778673" y="14957828"/>
                      <a:pt x="7722183" y="14957778"/>
                    </a:cubicBezTo>
                    <a:lnTo>
                      <a:pt x="7657131" y="14957778"/>
                    </a:lnTo>
                    <a:cubicBezTo>
                      <a:pt x="7645267" y="14957789"/>
                      <a:pt x="7634191" y="14951835"/>
                      <a:pt x="7627656" y="14941933"/>
                    </a:cubicBezTo>
                    <a:cubicBezTo>
                      <a:pt x="7621120" y="14932030"/>
                      <a:pt x="7620001" y="14919505"/>
                      <a:pt x="7624676" y="14908600"/>
                    </a:cubicBezTo>
                    <a:lnTo>
                      <a:pt x="7815317" y="14463889"/>
                    </a:lnTo>
                    <a:lnTo>
                      <a:pt x="7885449" y="14288488"/>
                    </a:lnTo>
                    <a:cubicBezTo>
                      <a:pt x="7928319" y="14181350"/>
                      <a:pt x="8032095" y="14111103"/>
                      <a:pt x="8147492" y="14111111"/>
                    </a:cubicBezTo>
                    <a:lnTo>
                      <a:pt x="8329808" y="14111111"/>
                    </a:lnTo>
                    <a:cubicBezTo>
                      <a:pt x="8445205" y="14111103"/>
                      <a:pt x="8548981" y="14181350"/>
                      <a:pt x="8591851" y="14288488"/>
                    </a:cubicBezTo>
                    <a:lnTo>
                      <a:pt x="8661983" y="14463889"/>
                    </a:lnTo>
                    <a:lnTo>
                      <a:pt x="8852554" y="14908600"/>
                    </a:lnTo>
                    <a:cubicBezTo>
                      <a:pt x="8857229" y="14919505"/>
                      <a:pt x="8856109" y="14932030"/>
                      <a:pt x="8849574" y="14941933"/>
                    </a:cubicBezTo>
                    <a:cubicBezTo>
                      <a:pt x="8843039" y="14951835"/>
                      <a:pt x="8831963" y="14957789"/>
                      <a:pt x="8820098" y="14957778"/>
                    </a:cubicBezTo>
                    <a:lnTo>
                      <a:pt x="8755046" y="14957778"/>
                    </a:lnTo>
                    <a:cubicBezTo>
                      <a:pt x="8698608" y="14957772"/>
                      <a:pt x="8647602" y="14924137"/>
                      <a:pt x="8625365" y="14872264"/>
                    </a:cubicBezTo>
                    <a:lnTo>
                      <a:pt x="8471342" y="14512925"/>
                    </a:lnTo>
                    <a:cubicBezTo>
                      <a:pt x="8468096" y="14505375"/>
                      <a:pt x="8456737" y="14508550"/>
                      <a:pt x="8457866" y="14516664"/>
                    </a:cubicBezTo>
                    <a:lnTo>
                      <a:pt x="8520872" y="14957778"/>
                    </a:lnTo>
                    <a:lnTo>
                      <a:pt x="8588253" y="15766273"/>
                    </a:lnTo>
                    <a:cubicBezTo>
                      <a:pt x="8589061" y="15776096"/>
                      <a:pt x="8585724" y="15785809"/>
                      <a:pt x="8579049" y="15793059"/>
                    </a:cubicBezTo>
                    <a:cubicBezTo>
                      <a:pt x="8572375" y="15800310"/>
                      <a:pt x="8562971" y="15804438"/>
                      <a:pt x="8553116" y="15804445"/>
                    </a:cubicBezTo>
                    <a:lnTo>
                      <a:pt x="8499282" y="15804445"/>
                    </a:lnTo>
                    <a:cubicBezTo>
                      <a:pt x="8430300" y="15804454"/>
                      <a:pt x="8371423" y="15754589"/>
                      <a:pt x="8360076" y="15686546"/>
                    </a:cubicBezTo>
                    <a:lnTo>
                      <a:pt x="8245705" y="14999546"/>
                    </a:lnTo>
                    <a:cubicBezTo>
                      <a:pt x="8244365" y="14991645"/>
                      <a:pt x="8233076" y="14991645"/>
                      <a:pt x="8231736" y="14999546"/>
                    </a:cubicBezTo>
                    <a:lnTo>
                      <a:pt x="8117295" y="15686546"/>
                    </a:lnTo>
                    <a:cubicBezTo>
                      <a:pt x="8105943" y="15754615"/>
                      <a:pt x="8047026" y="15804488"/>
                      <a:pt x="7978018" y="15804445"/>
                    </a:cubicBezTo>
                    <a:lnTo>
                      <a:pt x="7924184" y="15804445"/>
                    </a:lnTo>
                    <a:cubicBezTo>
                      <a:pt x="7914329" y="15804438"/>
                      <a:pt x="7904925" y="15800310"/>
                      <a:pt x="7898251" y="15793059"/>
                    </a:cubicBezTo>
                    <a:cubicBezTo>
                      <a:pt x="7891576" y="15785809"/>
                      <a:pt x="7888239" y="15776096"/>
                      <a:pt x="7889047" y="15766273"/>
                    </a:cubicBezTo>
                    <a:lnTo>
                      <a:pt x="7956428" y="14957778"/>
                    </a:lnTo>
                    <a:lnTo>
                      <a:pt x="8019434" y="14516664"/>
                    </a:lnTo>
                    <a:close/>
                    <a:moveTo>
                      <a:pt x="9508650" y="13546666"/>
                    </a:moveTo>
                    <a:cubicBezTo>
                      <a:pt x="9452512" y="13546666"/>
                      <a:pt x="9398674" y="13568967"/>
                      <a:pt x="9358979" y="13608662"/>
                    </a:cubicBezTo>
                    <a:cubicBezTo>
                      <a:pt x="9319283" y="13648358"/>
                      <a:pt x="9296983" y="13702196"/>
                      <a:pt x="9296983" y="13758334"/>
                    </a:cubicBezTo>
                    <a:lnTo>
                      <a:pt x="9296983" y="13828889"/>
                    </a:lnTo>
                    <a:cubicBezTo>
                      <a:pt x="9297504" y="13945420"/>
                      <a:pt x="9392118" y="14039611"/>
                      <a:pt x="9508650" y="14039611"/>
                    </a:cubicBezTo>
                    <a:cubicBezTo>
                      <a:pt x="9625182" y="14039611"/>
                      <a:pt x="9719796" y="13945420"/>
                      <a:pt x="9720317" y="13828889"/>
                    </a:cubicBezTo>
                    <a:lnTo>
                      <a:pt x="9720317" y="13758334"/>
                    </a:lnTo>
                    <a:cubicBezTo>
                      <a:pt x="9720317" y="13702196"/>
                      <a:pt x="9698017" y="13648358"/>
                      <a:pt x="9658321" y="13608662"/>
                    </a:cubicBezTo>
                    <a:cubicBezTo>
                      <a:pt x="9618626" y="13568967"/>
                      <a:pt x="9564788" y="13546666"/>
                      <a:pt x="9508650" y="13546666"/>
                    </a:cubicBezTo>
                    <a:close/>
                    <a:moveTo>
                      <a:pt x="9289434" y="14516664"/>
                    </a:moveTo>
                    <a:cubicBezTo>
                      <a:pt x="9290633" y="14508550"/>
                      <a:pt x="9279204" y="14505375"/>
                      <a:pt x="9276029" y="14512925"/>
                    </a:cubicBezTo>
                    <a:lnTo>
                      <a:pt x="9122005" y="14872264"/>
                    </a:lnTo>
                    <a:cubicBezTo>
                      <a:pt x="9099749" y="14924185"/>
                      <a:pt x="9048673" y="14957828"/>
                      <a:pt x="8992183" y="14957778"/>
                    </a:cubicBezTo>
                    <a:lnTo>
                      <a:pt x="8927131" y="14957778"/>
                    </a:lnTo>
                    <a:cubicBezTo>
                      <a:pt x="8915267" y="14957789"/>
                      <a:pt x="8904191" y="14951835"/>
                      <a:pt x="8897656" y="14941933"/>
                    </a:cubicBezTo>
                    <a:cubicBezTo>
                      <a:pt x="8891120" y="14932030"/>
                      <a:pt x="8890001" y="14919505"/>
                      <a:pt x="8894676" y="14908600"/>
                    </a:cubicBezTo>
                    <a:lnTo>
                      <a:pt x="9085317" y="14463889"/>
                    </a:lnTo>
                    <a:lnTo>
                      <a:pt x="9155449" y="14288488"/>
                    </a:lnTo>
                    <a:cubicBezTo>
                      <a:pt x="9198319" y="14181350"/>
                      <a:pt x="9302095" y="14111103"/>
                      <a:pt x="9417492" y="14111111"/>
                    </a:cubicBezTo>
                    <a:lnTo>
                      <a:pt x="9599808" y="14111111"/>
                    </a:lnTo>
                    <a:cubicBezTo>
                      <a:pt x="9715205" y="14111103"/>
                      <a:pt x="9818981" y="14181350"/>
                      <a:pt x="9861851" y="14288488"/>
                    </a:cubicBezTo>
                    <a:lnTo>
                      <a:pt x="9931983" y="14463889"/>
                    </a:lnTo>
                    <a:lnTo>
                      <a:pt x="10122554" y="14908600"/>
                    </a:lnTo>
                    <a:cubicBezTo>
                      <a:pt x="10127229" y="14919505"/>
                      <a:pt x="10126109" y="14932030"/>
                      <a:pt x="10119574" y="14941933"/>
                    </a:cubicBezTo>
                    <a:cubicBezTo>
                      <a:pt x="10113039" y="14951835"/>
                      <a:pt x="10101963" y="14957789"/>
                      <a:pt x="10090098" y="14957778"/>
                    </a:cubicBezTo>
                    <a:lnTo>
                      <a:pt x="10025046" y="14957778"/>
                    </a:lnTo>
                    <a:cubicBezTo>
                      <a:pt x="9968608" y="14957772"/>
                      <a:pt x="9917602" y="14924137"/>
                      <a:pt x="9895365" y="14872264"/>
                    </a:cubicBezTo>
                    <a:lnTo>
                      <a:pt x="9741342" y="14512925"/>
                    </a:lnTo>
                    <a:cubicBezTo>
                      <a:pt x="9738096" y="14505375"/>
                      <a:pt x="9726737" y="14508550"/>
                      <a:pt x="9727866" y="14516664"/>
                    </a:cubicBezTo>
                    <a:lnTo>
                      <a:pt x="9790872" y="14957778"/>
                    </a:lnTo>
                    <a:lnTo>
                      <a:pt x="9858253" y="15766273"/>
                    </a:lnTo>
                    <a:cubicBezTo>
                      <a:pt x="9859061" y="15776096"/>
                      <a:pt x="9855724" y="15785809"/>
                      <a:pt x="9849049" y="15793059"/>
                    </a:cubicBezTo>
                    <a:cubicBezTo>
                      <a:pt x="9842375" y="15800310"/>
                      <a:pt x="9832971" y="15804438"/>
                      <a:pt x="9823116" y="15804445"/>
                    </a:cubicBezTo>
                    <a:lnTo>
                      <a:pt x="9769282" y="15804445"/>
                    </a:lnTo>
                    <a:cubicBezTo>
                      <a:pt x="9700300" y="15804454"/>
                      <a:pt x="9641423" y="15754589"/>
                      <a:pt x="9630076" y="15686546"/>
                    </a:cubicBezTo>
                    <a:lnTo>
                      <a:pt x="9515705" y="14999546"/>
                    </a:lnTo>
                    <a:cubicBezTo>
                      <a:pt x="9514365" y="14991645"/>
                      <a:pt x="9503076" y="14991645"/>
                      <a:pt x="9501736" y="14999546"/>
                    </a:cubicBezTo>
                    <a:lnTo>
                      <a:pt x="9387295" y="15686546"/>
                    </a:lnTo>
                    <a:cubicBezTo>
                      <a:pt x="9375943" y="15754615"/>
                      <a:pt x="9317026" y="15804488"/>
                      <a:pt x="9248018" y="15804445"/>
                    </a:cubicBezTo>
                    <a:lnTo>
                      <a:pt x="9194184" y="15804445"/>
                    </a:lnTo>
                    <a:cubicBezTo>
                      <a:pt x="9184329" y="15804438"/>
                      <a:pt x="9174925" y="15800310"/>
                      <a:pt x="9168251" y="15793059"/>
                    </a:cubicBezTo>
                    <a:cubicBezTo>
                      <a:pt x="9161576" y="15785809"/>
                      <a:pt x="9158239" y="15776096"/>
                      <a:pt x="9159047" y="15766273"/>
                    </a:cubicBezTo>
                    <a:lnTo>
                      <a:pt x="9226428" y="14957778"/>
                    </a:lnTo>
                    <a:lnTo>
                      <a:pt x="9289434" y="14516664"/>
                    </a:lnTo>
                    <a:close/>
                    <a:moveTo>
                      <a:pt x="10778650" y="13546666"/>
                    </a:moveTo>
                    <a:cubicBezTo>
                      <a:pt x="10722512" y="13546666"/>
                      <a:pt x="10668674" y="13568967"/>
                      <a:pt x="10628979" y="13608662"/>
                    </a:cubicBezTo>
                    <a:cubicBezTo>
                      <a:pt x="10589283" y="13648358"/>
                      <a:pt x="10566983" y="13702196"/>
                      <a:pt x="10566983" y="13758334"/>
                    </a:cubicBezTo>
                    <a:lnTo>
                      <a:pt x="10566983" y="13828889"/>
                    </a:lnTo>
                    <a:cubicBezTo>
                      <a:pt x="10567504" y="13945420"/>
                      <a:pt x="10662118" y="14039611"/>
                      <a:pt x="10778650" y="14039611"/>
                    </a:cubicBezTo>
                    <a:cubicBezTo>
                      <a:pt x="10895182" y="14039611"/>
                      <a:pt x="10989796" y="13945420"/>
                      <a:pt x="10990317" y="13828889"/>
                    </a:cubicBezTo>
                    <a:lnTo>
                      <a:pt x="10990317" y="13758334"/>
                    </a:lnTo>
                    <a:cubicBezTo>
                      <a:pt x="10990317" y="13702196"/>
                      <a:pt x="10968017" y="13648358"/>
                      <a:pt x="10928321" y="13608662"/>
                    </a:cubicBezTo>
                    <a:cubicBezTo>
                      <a:pt x="10888626" y="13568967"/>
                      <a:pt x="10834788" y="13546666"/>
                      <a:pt x="10778650" y="13546666"/>
                    </a:cubicBezTo>
                    <a:close/>
                    <a:moveTo>
                      <a:pt x="10559434" y="14516664"/>
                    </a:moveTo>
                    <a:cubicBezTo>
                      <a:pt x="10560633" y="14508550"/>
                      <a:pt x="10549204" y="14505375"/>
                      <a:pt x="10546029" y="14512925"/>
                    </a:cubicBezTo>
                    <a:lnTo>
                      <a:pt x="10392005" y="14872264"/>
                    </a:lnTo>
                    <a:cubicBezTo>
                      <a:pt x="10369749" y="14924185"/>
                      <a:pt x="10318673" y="14957828"/>
                      <a:pt x="10262183" y="14957778"/>
                    </a:cubicBezTo>
                    <a:lnTo>
                      <a:pt x="10197131" y="14957778"/>
                    </a:lnTo>
                    <a:cubicBezTo>
                      <a:pt x="10185267" y="14957789"/>
                      <a:pt x="10174191" y="14951835"/>
                      <a:pt x="10167656" y="14941933"/>
                    </a:cubicBezTo>
                    <a:cubicBezTo>
                      <a:pt x="10161120" y="14932030"/>
                      <a:pt x="10160001" y="14919505"/>
                      <a:pt x="10164676" y="14908600"/>
                    </a:cubicBezTo>
                    <a:lnTo>
                      <a:pt x="10355317" y="14463889"/>
                    </a:lnTo>
                    <a:lnTo>
                      <a:pt x="10425449" y="14288488"/>
                    </a:lnTo>
                    <a:cubicBezTo>
                      <a:pt x="10468319" y="14181350"/>
                      <a:pt x="10572095" y="14111103"/>
                      <a:pt x="10687492" y="14111111"/>
                    </a:cubicBezTo>
                    <a:lnTo>
                      <a:pt x="10869808" y="14111111"/>
                    </a:lnTo>
                    <a:cubicBezTo>
                      <a:pt x="10985205" y="14111103"/>
                      <a:pt x="11088981" y="14181350"/>
                      <a:pt x="11131851" y="14288488"/>
                    </a:cubicBezTo>
                    <a:lnTo>
                      <a:pt x="11201983" y="14463889"/>
                    </a:lnTo>
                    <a:lnTo>
                      <a:pt x="11392554" y="14908600"/>
                    </a:lnTo>
                    <a:cubicBezTo>
                      <a:pt x="11397229" y="14919505"/>
                      <a:pt x="11396109" y="14932030"/>
                      <a:pt x="11389574" y="14941933"/>
                    </a:cubicBezTo>
                    <a:cubicBezTo>
                      <a:pt x="11383039" y="14951835"/>
                      <a:pt x="11371963" y="14957789"/>
                      <a:pt x="11360098" y="14957778"/>
                    </a:cubicBezTo>
                    <a:lnTo>
                      <a:pt x="11295046" y="14957778"/>
                    </a:lnTo>
                    <a:cubicBezTo>
                      <a:pt x="11238608" y="14957772"/>
                      <a:pt x="11187602" y="14924137"/>
                      <a:pt x="11165365" y="14872264"/>
                    </a:cubicBezTo>
                    <a:lnTo>
                      <a:pt x="11011342" y="14512925"/>
                    </a:lnTo>
                    <a:cubicBezTo>
                      <a:pt x="11008096" y="14505375"/>
                      <a:pt x="10996737" y="14508550"/>
                      <a:pt x="10997866" y="14516664"/>
                    </a:cubicBezTo>
                    <a:lnTo>
                      <a:pt x="11060872" y="14957778"/>
                    </a:lnTo>
                    <a:lnTo>
                      <a:pt x="11128253" y="15766273"/>
                    </a:lnTo>
                    <a:cubicBezTo>
                      <a:pt x="11129061" y="15776096"/>
                      <a:pt x="11125724" y="15785809"/>
                      <a:pt x="11119049" y="15793059"/>
                    </a:cubicBezTo>
                    <a:cubicBezTo>
                      <a:pt x="11112375" y="15800310"/>
                      <a:pt x="11102971" y="15804438"/>
                      <a:pt x="11093116" y="15804445"/>
                    </a:cubicBezTo>
                    <a:lnTo>
                      <a:pt x="11039282" y="15804445"/>
                    </a:lnTo>
                    <a:cubicBezTo>
                      <a:pt x="10970300" y="15804454"/>
                      <a:pt x="10911423" y="15754589"/>
                      <a:pt x="10900076" y="15686546"/>
                    </a:cubicBezTo>
                    <a:lnTo>
                      <a:pt x="10785705" y="14999546"/>
                    </a:lnTo>
                    <a:cubicBezTo>
                      <a:pt x="10784365" y="14991645"/>
                      <a:pt x="10773076" y="14991645"/>
                      <a:pt x="10771736" y="14999546"/>
                    </a:cubicBezTo>
                    <a:lnTo>
                      <a:pt x="10657295" y="15686546"/>
                    </a:lnTo>
                    <a:cubicBezTo>
                      <a:pt x="10645943" y="15754615"/>
                      <a:pt x="10587026" y="15804488"/>
                      <a:pt x="10518018" y="15804445"/>
                    </a:cubicBezTo>
                    <a:lnTo>
                      <a:pt x="10464184" y="15804445"/>
                    </a:lnTo>
                    <a:cubicBezTo>
                      <a:pt x="10454329" y="15804438"/>
                      <a:pt x="10444925" y="15800310"/>
                      <a:pt x="10438251" y="15793059"/>
                    </a:cubicBezTo>
                    <a:cubicBezTo>
                      <a:pt x="10431576" y="15785809"/>
                      <a:pt x="10428239" y="15776096"/>
                      <a:pt x="10429047" y="15766273"/>
                    </a:cubicBezTo>
                    <a:lnTo>
                      <a:pt x="10496428" y="14957778"/>
                    </a:lnTo>
                    <a:lnTo>
                      <a:pt x="10559434" y="14516664"/>
                    </a:lnTo>
                    <a:close/>
                    <a:moveTo>
                      <a:pt x="12048650" y="13546666"/>
                    </a:moveTo>
                    <a:cubicBezTo>
                      <a:pt x="11992512" y="13546666"/>
                      <a:pt x="11938674" y="13568967"/>
                      <a:pt x="11898979" y="13608662"/>
                    </a:cubicBezTo>
                    <a:cubicBezTo>
                      <a:pt x="11859283" y="13648358"/>
                      <a:pt x="11836983" y="13702196"/>
                      <a:pt x="11836983" y="13758334"/>
                    </a:cubicBezTo>
                    <a:lnTo>
                      <a:pt x="11836983" y="13828889"/>
                    </a:lnTo>
                    <a:cubicBezTo>
                      <a:pt x="11837504" y="13945420"/>
                      <a:pt x="11932118" y="14039611"/>
                      <a:pt x="12048650" y="14039611"/>
                    </a:cubicBezTo>
                    <a:cubicBezTo>
                      <a:pt x="12165182" y="14039611"/>
                      <a:pt x="12259796" y="13945420"/>
                      <a:pt x="12260317" y="13828889"/>
                    </a:cubicBezTo>
                    <a:lnTo>
                      <a:pt x="12260317" y="13758334"/>
                    </a:lnTo>
                    <a:cubicBezTo>
                      <a:pt x="12260317" y="13702196"/>
                      <a:pt x="12238017" y="13648358"/>
                      <a:pt x="12198321" y="13608662"/>
                    </a:cubicBezTo>
                    <a:cubicBezTo>
                      <a:pt x="12158626" y="13568967"/>
                      <a:pt x="12104788" y="13546666"/>
                      <a:pt x="12048650" y="13546666"/>
                    </a:cubicBezTo>
                    <a:close/>
                    <a:moveTo>
                      <a:pt x="11829434" y="14516664"/>
                    </a:moveTo>
                    <a:cubicBezTo>
                      <a:pt x="11830633" y="14508550"/>
                      <a:pt x="11819204" y="14505375"/>
                      <a:pt x="11816029" y="14512925"/>
                    </a:cubicBezTo>
                    <a:lnTo>
                      <a:pt x="11662005" y="14872264"/>
                    </a:lnTo>
                    <a:cubicBezTo>
                      <a:pt x="11639749" y="14924185"/>
                      <a:pt x="11588673" y="14957828"/>
                      <a:pt x="11532183" y="14957778"/>
                    </a:cubicBezTo>
                    <a:lnTo>
                      <a:pt x="11467131" y="14957778"/>
                    </a:lnTo>
                    <a:cubicBezTo>
                      <a:pt x="11455267" y="14957789"/>
                      <a:pt x="11444191" y="14951835"/>
                      <a:pt x="11437656" y="14941933"/>
                    </a:cubicBezTo>
                    <a:cubicBezTo>
                      <a:pt x="11431120" y="14932030"/>
                      <a:pt x="11430001" y="14919505"/>
                      <a:pt x="11434676" y="14908600"/>
                    </a:cubicBezTo>
                    <a:lnTo>
                      <a:pt x="11625317" y="14463889"/>
                    </a:lnTo>
                    <a:lnTo>
                      <a:pt x="11695449" y="14288488"/>
                    </a:lnTo>
                    <a:cubicBezTo>
                      <a:pt x="11738319" y="14181350"/>
                      <a:pt x="11842095" y="14111103"/>
                      <a:pt x="11957492" y="14111111"/>
                    </a:cubicBezTo>
                    <a:lnTo>
                      <a:pt x="12139808" y="14111111"/>
                    </a:lnTo>
                    <a:cubicBezTo>
                      <a:pt x="12255205" y="14111103"/>
                      <a:pt x="12358981" y="14181350"/>
                      <a:pt x="12401851" y="14288488"/>
                    </a:cubicBezTo>
                    <a:lnTo>
                      <a:pt x="12471983" y="14463889"/>
                    </a:lnTo>
                    <a:lnTo>
                      <a:pt x="12662554" y="14908600"/>
                    </a:lnTo>
                    <a:cubicBezTo>
                      <a:pt x="12667229" y="14919505"/>
                      <a:pt x="12666109" y="14932030"/>
                      <a:pt x="12659574" y="14941933"/>
                    </a:cubicBezTo>
                    <a:cubicBezTo>
                      <a:pt x="12653039" y="14951835"/>
                      <a:pt x="12641963" y="14957789"/>
                      <a:pt x="12630098" y="14957778"/>
                    </a:cubicBezTo>
                    <a:lnTo>
                      <a:pt x="12565046" y="14957778"/>
                    </a:lnTo>
                    <a:cubicBezTo>
                      <a:pt x="12508608" y="14957772"/>
                      <a:pt x="12457602" y="14924137"/>
                      <a:pt x="12435365" y="14872264"/>
                    </a:cubicBezTo>
                    <a:lnTo>
                      <a:pt x="12281342" y="14512925"/>
                    </a:lnTo>
                    <a:cubicBezTo>
                      <a:pt x="12278096" y="14505375"/>
                      <a:pt x="12266737" y="14508550"/>
                      <a:pt x="12267866" y="14516664"/>
                    </a:cubicBezTo>
                    <a:lnTo>
                      <a:pt x="12330872" y="14957778"/>
                    </a:lnTo>
                    <a:lnTo>
                      <a:pt x="12398253" y="15766273"/>
                    </a:lnTo>
                    <a:cubicBezTo>
                      <a:pt x="12399061" y="15776096"/>
                      <a:pt x="12395724" y="15785809"/>
                      <a:pt x="12389049" y="15793059"/>
                    </a:cubicBezTo>
                    <a:cubicBezTo>
                      <a:pt x="12382375" y="15800310"/>
                      <a:pt x="12372971" y="15804438"/>
                      <a:pt x="12363116" y="15804445"/>
                    </a:cubicBezTo>
                    <a:lnTo>
                      <a:pt x="12309282" y="15804445"/>
                    </a:lnTo>
                    <a:cubicBezTo>
                      <a:pt x="12240300" y="15804454"/>
                      <a:pt x="12181423" y="15754589"/>
                      <a:pt x="12170076" y="15686546"/>
                    </a:cubicBezTo>
                    <a:lnTo>
                      <a:pt x="12055705" y="14999546"/>
                    </a:lnTo>
                    <a:cubicBezTo>
                      <a:pt x="12054365" y="14991645"/>
                      <a:pt x="12043076" y="14991645"/>
                      <a:pt x="12041736" y="14999546"/>
                    </a:cubicBezTo>
                    <a:lnTo>
                      <a:pt x="11927295" y="15686546"/>
                    </a:lnTo>
                    <a:cubicBezTo>
                      <a:pt x="11915943" y="15754615"/>
                      <a:pt x="11857026" y="15804488"/>
                      <a:pt x="11788018" y="15804445"/>
                    </a:cubicBezTo>
                    <a:lnTo>
                      <a:pt x="11734184" y="15804445"/>
                    </a:lnTo>
                    <a:cubicBezTo>
                      <a:pt x="11724329" y="15804438"/>
                      <a:pt x="11714925" y="15800310"/>
                      <a:pt x="11708251" y="15793059"/>
                    </a:cubicBezTo>
                    <a:cubicBezTo>
                      <a:pt x="11701576" y="15785809"/>
                      <a:pt x="11698239" y="15776096"/>
                      <a:pt x="11699047" y="15766273"/>
                    </a:cubicBezTo>
                    <a:lnTo>
                      <a:pt x="11766428" y="14957778"/>
                    </a:lnTo>
                    <a:lnTo>
                      <a:pt x="11829434" y="14516664"/>
                    </a:lnTo>
                    <a:close/>
                    <a:moveTo>
                      <a:pt x="618650" y="15804445"/>
                    </a:moveTo>
                    <a:cubicBezTo>
                      <a:pt x="501750" y="15804445"/>
                      <a:pt x="406984" y="15899211"/>
                      <a:pt x="406983" y="16016111"/>
                    </a:cubicBezTo>
                    <a:lnTo>
                      <a:pt x="406983" y="16086666"/>
                    </a:lnTo>
                    <a:cubicBezTo>
                      <a:pt x="407504" y="16203197"/>
                      <a:pt x="502118" y="16297388"/>
                      <a:pt x="618650" y="16297388"/>
                    </a:cubicBezTo>
                    <a:cubicBezTo>
                      <a:pt x="735182" y="16297388"/>
                      <a:pt x="829795" y="16203197"/>
                      <a:pt x="830317" y="16086666"/>
                    </a:cubicBezTo>
                    <a:lnTo>
                      <a:pt x="830317" y="16016111"/>
                    </a:lnTo>
                    <a:cubicBezTo>
                      <a:pt x="830316" y="15899211"/>
                      <a:pt x="735550" y="15804445"/>
                      <a:pt x="618650" y="15804445"/>
                    </a:cubicBezTo>
                    <a:close/>
                    <a:moveTo>
                      <a:pt x="399434" y="16774443"/>
                    </a:moveTo>
                    <a:cubicBezTo>
                      <a:pt x="400633" y="16766329"/>
                      <a:pt x="389203" y="16763154"/>
                      <a:pt x="386028" y="16770703"/>
                    </a:cubicBezTo>
                    <a:lnTo>
                      <a:pt x="232006" y="17130043"/>
                    </a:lnTo>
                    <a:cubicBezTo>
                      <a:pt x="209748" y="17181962"/>
                      <a:pt x="158673" y="17215605"/>
                      <a:pt x="102183" y="17215555"/>
                    </a:cubicBezTo>
                    <a:lnTo>
                      <a:pt x="37131" y="17215555"/>
                    </a:lnTo>
                    <a:cubicBezTo>
                      <a:pt x="25267" y="17215566"/>
                      <a:pt x="14192" y="17209612"/>
                      <a:pt x="7656" y="17199710"/>
                    </a:cubicBezTo>
                    <a:cubicBezTo>
                      <a:pt x="1121" y="17189808"/>
                      <a:pt x="1" y="17177283"/>
                      <a:pt x="4676" y="17166379"/>
                    </a:cubicBezTo>
                    <a:lnTo>
                      <a:pt x="195317" y="16721666"/>
                    </a:lnTo>
                    <a:lnTo>
                      <a:pt x="265449" y="16546266"/>
                    </a:lnTo>
                    <a:cubicBezTo>
                      <a:pt x="308319" y="16439128"/>
                      <a:pt x="412095" y="16368881"/>
                      <a:pt x="527492" y="16368889"/>
                    </a:cubicBezTo>
                    <a:lnTo>
                      <a:pt x="709808" y="16368889"/>
                    </a:lnTo>
                    <a:cubicBezTo>
                      <a:pt x="825205" y="16368881"/>
                      <a:pt x="928981" y="16439128"/>
                      <a:pt x="971851" y="16546266"/>
                    </a:cubicBezTo>
                    <a:lnTo>
                      <a:pt x="1041983" y="16721666"/>
                    </a:lnTo>
                    <a:lnTo>
                      <a:pt x="1232554" y="17166379"/>
                    </a:lnTo>
                    <a:cubicBezTo>
                      <a:pt x="1237228" y="17177283"/>
                      <a:pt x="1236108" y="17189808"/>
                      <a:pt x="1229573" y="17199710"/>
                    </a:cubicBezTo>
                    <a:cubicBezTo>
                      <a:pt x="1223038" y="17209612"/>
                      <a:pt x="1211963" y="17215566"/>
                      <a:pt x="1200098" y="17215555"/>
                    </a:cubicBezTo>
                    <a:lnTo>
                      <a:pt x="1135046" y="17215555"/>
                    </a:lnTo>
                    <a:cubicBezTo>
                      <a:pt x="1078608" y="17215549"/>
                      <a:pt x="1027602" y="17181916"/>
                      <a:pt x="1005365" y="17130043"/>
                    </a:cubicBezTo>
                    <a:lnTo>
                      <a:pt x="851342" y="16770703"/>
                    </a:lnTo>
                    <a:cubicBezTo>
                      <a:pt x="848097" y="16763154"/>
                      <a:pt x="836737" y="16766329"/>
                      <a:pt x="837866" y="16774443"/>
                    </a:cubicBezTo>
                    <a:lnTo>
                      <a:pt x="900872" y="17215555"/>
                    </a:lnTo>
                    <a:lnTo>
                      <a:pt x="968253" y="18024052"/>
                    </a:lnTo>
                    <a:cubicBezTo>
                      <a:pt x="969061" y="18033874"/>
                      <a:pt x="965724" y="18043587"/>
                      <a:pt x="959049" y="18050838"/>
                    </a:cubicBezTo>
                    <a:cubicBezTo>
                      <a:pt x="952375" y="18058088"/>
                      <a:pt x="942971" y="18062217"/>
                      <a:pt x="933116" y="18062223"/>
                    </a:cubicBezTo>
                    <a:lnTo>
                      <a:pt x="879282" y="18062223"/>
                    </a:lnTo>
                    <a:cubicBezTo>
                      <a:pt x="810300" y="18062231"/>
                      <a:pt x="751423" y="18012366"/>
                      <a:pt x="740076" y="17944323"/>
                    </a:cubicBezTo>
                    <a:lnTo>
                      <a:pt x="625706" y="17257325"/>
                    </a:lnTo>
                    <a:cubicBezTo>
                      <a:pt x="624365" y="17249423"/>
                      <a:pt x="613076" y="17249423"/>
                      <a:pt x="611736" y="17257325"/>
                    </a:cubicBezTo>
                    <a:lnTo>
                      <a:pt x="497294" y="17944323"/>
                    </a:lnTo>
                    <a:cubicBezTo>
                      <a:pt x="485943" y="18012392"/>
                      <a:pt x="427027" y="18062266"/>
                      <a:pt x="358018" y="18062223"/>
                    </a:cubicBezTo>
                    <a:lnTo>
                      <a:pt x="304184" y="18062223"/>
                    </a:lnTo>
                    <a:cubicBezTo>
                      <a:pt x="294329" y="18062217"/>
                      <a:pt x="284925" y="18058088"/>
                      <a:pt x="278251" y="18050838"/>
                    </a:cubicBezTo>
                    <a:cubicBezTo>
                      <a:pt x="271576" y="18043587"/>
                      <a:pt x="268239" y="18033874"/>
                      <a:pt x="269047" y="18024052"/>
                    </a:cubicBezTo>
                    <a:lnTo>
                      <a:pt x="336428" y="17215555"/>
                    </a:lnTo>
                    <a:lnTo>
                      <a:pt x="399434" y="16774443"/>
                    </a:lnTo>
                    <a:close/>
                    <a:moveTo>
                      <a:pt x="1888650" y="15804445"/>
                    </a:moveTo>
                    <a:cubicBezTo>
                      <a:pt x="1771750" y="15804445"/>
                      <a:pt x="1676983" y="15899211"/>
                      <a:pt x="1676983" y="16016111"/>
                    </a:cubicBezTo>
                    <a:lnTo>
                      <a:pt x="1676983" y="16086666"/>
                    </a:lnTo>
                    <a:cubicBezTo>
                      <a:pt x="1677504" y="16203197"/>
                      <a:pt x="1772118" y="16297388"/>
                      <a:pt x="1888650" y="16297388"/>
                    </a:cubicBezTo>
                    <a:cubicBezTo>
                      <a:pt x="2005182" y="16297388"/>
                      <a:pt x="2099796" y="16203197"/>
                      <a:pt x="2100317" y="16086666"/>
                    </a:cubicBezTo>
                    <a:lnTo>
                      <a:pt x="2100317" y="16016111"/>
                    </a:lnTo>
                    <a:cubicBezTo>
                      <a:pt x="2100317" y="15899211"/>
                      <a:pt x="2005550" y="15804445"/>
                      <a:pt x="1888650" y="15804445"/>
                    </a:cubicBezTo>
                    <a:close/>
                    <a:moveTo>
                      <a:pt x="1669434" y="16774443"/>
                    </a:moveTo>
                    <a:cubicBezTo>
                      <a:pt x="1670633" y="16766329"/>
                      <a:pt x="1659203" y="16763154"/>
                      <a:pt x="1656028" y="16770703"/>
                    </a:cubicBezTo>
                    <a:lnTo>
                      <a:pt x="1502006" y="17130043"/>
                    </a:lnTo>
                    <a:cubicBezTo>
                      <a:pt x="1479749" y="17181962"/>
                      <a:pt x="1428673" y="17215605"/>
                      <a:pt x="1372183" y="17215555"/>
                    </a:cubicBezTo>
                    <a:lnTo>
                      <a:pt x="1307131" y="17215555"/>
                    </a:lnTo>
                    <a:cubicBezTo>
                      <a:pt x="1295267" y="17215566"/>
                      <a:pt x="1284192" y="17209612"/>
                      <a:pt x="1277656" y="17199710"/>
                    </a:cubicBezTo>
                    <a:cubicBezTo>
                      <a:pt x="1271121" y="17189808"/>
                      <a:pt x="1270001" y="17177283"/>
                      <a:pt x="1274676" y="17166379"/>
                    </a:cubicBezTo>
                    <a:lnTo>
                      <a:pt x="1465317" y="16721666"/>
                    </a:lnTo>
                    <a:lnTo>
                      <a:pt x="1535449" y="16546266"/>
                    </a:lnTo>
                    <a:cubicBezTo>
                      <a:pt x="1578319" y="16439128"/>
                      <a:pt x="1682095" y="16368881"/>
                      <a:pt x="1797492" y="16368889"/>
                    </a:cubicBezTo>
                    <a:lnTo>
                      <a:pt x="1979808" y="16368889"/>
                    </a:lnTo>
                    <a:cubicBezTo>
                      <a:pt x="2095205" y="16368881"/>
                      <a:pt x="2198981" y="16439128"/>
                      <a:pt x="2241851" y="16546266"/>
                    </a:cubicBezTo>
                    <a:lnTo>
                      <a:pt x="2311983" y="16721666"/>
                    </a:lnTo>
                    <a:lnTo>
                      <a:pt x="2502554" y="17166379"/>
                    </a:lnTo>
                    <a:cubicBezTo>
                      <a:pt x="2507228" y="17177283"/>
                      <a:pt x="2506108" y="17189807"/>
                      <a:pt x="2499573" y="17199710"/>
                    </a:cubicBezTo>
                    <a:cubicBezTo>
                      <a:pt x="2493038" y="17209612"/>
                      <a:pt x="2481963" y="17215566"/>
                      <a:pt x="2470098" y="17215555"/>
                    </a:cubicBezTo>
                    <a:lnTo>
                      <a:pt x="2405046" y="17215555"/>
                    </a:lnTo>
                    <a:cubicBezTo>
                      <a:pt x="2348608" y="17215549"/>
                      <a:pt x="2297602" y="17181916"/>
                      <a:pt x="2275365" y="17130043"/>
                    </a:cubicBezTo>
                    <a:lnTo>
                      <a:pt x="2121342" y="16770703"/>
                    </a:lnTo>
                    <a:cubicBezTo>
                      <a:pt x="2118097" y="16763154"/>
                      <a:pt x="2106737" y="16766329"/>
                      <a:pt x="2107866" y="16774443"/>
                    </a:cubicBezTo>
                    <a:lnTo>
                      <a:pt x="2170872" y="17215555"/>
                    </a:lnTo>
                    <a:lnTo>
                      <a:pt x="2238253" y="18024052"/>
                    </a:lnTo>
                    <a:cubicBezTo>
                      <a:pt x="2239061" y="18033874"/>
                      <a:pt x="2235724" y="18043587"/>
                      <a:pt x="2229049" y="18050838"/>
                    </a:cubicBezTo>
                    <a:cubicBezTo>
                      <a:pt x="2222375" y="18058088"/>
                      <a:pt x="2212971" y="18062217"/>
                      <a:pt x="2203116" y="18062223"/>
                    </a:cubicBezTo>
                    <a:lnTo>
                      <a:pt x="2149282" y="18062223"/>
                    </a:lnTo>
                    <a:cubicBezTo>
                      <a:pt x="2080300" y="18062231"/>
                      <a:pt x="2021423" y="18012366"/>
                      <a:pt x="2010076" y="17944323"/>
                    </a:cubicBezTo>
                    <a:lnTo>
                      <a:pt x="1895706" y="17257325"/>
                    </a:lnTo>
                    <a:cubicBezTo>
                      <a:pt x="1894365" y="17249423"/>
                      <a:pt x="1883076" y="17249423"/>
                      <a:pt x="1881735" y="17257325"/>
                    </a:cubicBezTo>
                    <a:lnTo>
                      <a:pt x="1767294" y="17944323"/>
                    </a:lnTo>
                    <a:cubicBezTo>
                      <a:pt x="1755943" y="18012392"/>
                      <a:pt x="1697027" y="18062266"/>
                      <a:pt x="1628018" y="18062223"/>
                    </a:cubicBezTo>
                    <a:lnTo>
                      <a:pt x="1574184" y="18062223"/>
                    </a:lnTo>
                    <a:cubicBezTo>
                      <a:pt x="1564329" y="18062217"/>
                      <a:pt x="1554925" y="18058088"/>
                      <a:pt x="1548251" y="18050838"/>
                    </a:cubicBezTo>
                    <a:cubicBezTo>
                      <a:pt x="1541576" y="18043587"/>
                      <a:pt x="1538239" y="18033874"/>
                      <a:pt x="1539047" y="18024052"/>
                    </a:cubicBezTo>
                    <a:lnTo>
                      <a:pt x="1606428" y="17215555"/>
                    </a:lnTo>
                    <a:lnTo>
                      <a:pt x="1669434" y="16774443"/>
                    </a:lnTo>
                    <a:close/>
                    <a:moveTo>
                      <a:pt x="3158650" y="15804445"/>
                    </a:moveTo>
                    <a:cubicBezTo>
                      <a:pt x="3041750" y="15804445"/>
                      <a:pt x="2946983" y="15899211"/>
                      <a:pt x="2946983" y="16016111"/>
                    </a:cubicBezTo>
                    <a:lnTo>
                      <a:pt x="2946983" y="16086666"/>
                    </a:lnTo>
                    <a:cubicBezTo>
                      <a:pt x="2947504" y="16203197"/>
                      <a:pt x="3042118" y="16297388"/>
                      <a:pt x="3158650" y="16297388"/>
                    </a:cubicBezTo>
                    <a:cubicBezTo>
                      <a:pt x="3275182" y="16297388"/>
                      <a:pt x="3369795" y="16203197"/>
                      <a:pt x="3370317" y="16086666"/>
                    </a:cubicBezTo>
                    <a:lnTo>
                      <a:pt x="3370317" y="16016111"/>
                    </a:lnTo>
                    <a:cubicBezTo>
                      <a:pt x="3370316" y="15899211"/>
                      <a:pt x="3275550" y="15804445"/>
                      <a:pt x="3158650" y="15804445"/>
                    </a:cubicBezTo>
                    <a:close/>
                    <a:moveTo>
                      <a:pt x="2939434" y="16774443"/>
                    </a:moveTo>
                    <a:cubicBezTo>
                      <a:pt x="2940633" y="16766329"/>
                      <a:pt x="2929203" y="16763154"/>
                      <a:pt x="2926028" y="16770703"/>
                    </a:cubicBezTo>
                    <a:lnTo>
                      <a:pt x="2772006" y="17130043"/>
                    </a:lnTo>
                    <a:cubicBezTo>
                      <a:pt x="2749748" y="17181962"/>
                      <a:pt x="2698673" y="17215607"/>
                      <a:pt x="2642183" y="17215555"/>
                    </a:cubicBezTo>
                    <a:lnTo>
                      <a:pt x="2577131" y="17215555"/>
                    </a:lnTo>
                    <a:cubicBezTo>
                      <a:pt x="2565267" y="17215566"/>
                      <a:pt x="2554192" y="17209612"/>
                      <a:pt x="2547656" y="17199710"/>
                    </a:cubicBezTo>
                    <a:cubicBezTo>
                      <a:pt x="2541121" y="17189807"/>
                      <a:pt x="2540001" y="17177283"/>
                      <a:pt x="2544676" y="17166379"/>
                    </a:cubicBezTo>
                    <a:lnTo>
                      <a:pt x="2735317" y="16721666"/>
                    </a:lnTo>
                    <a:lnTo>
                      <a:pt x="2805449" y="16546266"/>
                    </a:lnTo>
                    <a:cubicBezTo>
                      <a:pt x="2848319" y="16439128"/>
                      <a:pt x="2952095" y="16368881"/>
                      <a:pt x="3067492" y="16368889"/>
                    </a:cubicBezTo>
                    <a:lnTo>
                      <a:pt x="3249808" y="16368889"/>
                    </a:lnTo>
                    <a:cubicBezTo>
                      <a:pt x="3365204" y="16368881"/>
                      <a:pt x="3468981" y="16439128"/>
                      <a:pt x="3511851" y="16546266"/>
                    </a:cubicBezTo>
                    <a:lnTo>
                      <a:pt x="3581983" y="16721666"/>
                    </a:lnTo>
                    <a:lnTo>
                      <a:pt x="3772554" y="17166379"/>
                    </a:lnTo>
                    <a:cubicBezTo>
                      <a:pt x="3777229" y="17177283"/>
                      <a:pt x="3776108" y="17189808"/>
                      <a:pt x="3769573" y="17199710"/>
                    </a:cubicBezTo>
                    <a:cubicBezTo>
                      <a:pt x="3763038" y="17209612"/>
                      <a:pt x="3751963" y="17215566"/>
                      <a:pt x="3740098" y="17215555"/>
                    </a:cubicBezTo>
                    <a:lnTo>
                      <a:pt x="3675046" y="17215555"/>
                    </a:lnTo>
                    <a:cubicBezTo>
                      <a:pt x="3618608" y="17215549"/>
                      <a:pt x="3567602" y="17181916"/>
                      <a:pt x="3545365" y="17130043"/>
                    </a:cubicBezTo>
                    <a:lnTo>
                      <a:pt x="3391342" y="16770703"/>
                    </a:lnTo>
                    <a:cubicBezTo>
                      <a:pt x="3388097" y="16763154"/>
                      <a:pt x="3376737" y="16766329"/>
                      <a:pt x="3377866" y="16774443"/>
                    </a:cubicBezTo>
                    <a:lnTo>
                      <a:pt x="3440872" y="17215555"/>
                    </a:lnTo>
                    <a:lnTo>
                      <a:pt x="3508253" y="18024052"/>
                    </a:lnTo>
                    <a:cubicBezTo>
                      <a:pt x="3509061" y="18033874"/>
                      <a:pt x="3505724" y="18043587"/>
                      <a:pt x="3499049" y="18050838"/>
                    </a:cubicBezTo>
                    <a:cubicBezTo>
                      <a:pt x="3492375" y="18058088"/>
                      <a:pt x="3482971" y="18062217"/>
                      <a:pt x="3473116" y="18062223"/>
                    </a:cubicBezTo>
                    <a:lnTo>
                      <a:pt x="3419282" y="18062223"/>
                    </a:lnTo>
                    <a:cubicBezTo>
                      <a:pt x="3350300" y="18062231"/>
                      <a:pt x="3291423" y="18012366"/>
                      <a:pt x="3280076" y="17944323"/>
                    </a:cubicBezTo>
                    <a:lnTo>
                      <a:pt x="3165706" y="17257325"/>
                    </a:lnTo>
                    <a:cubicBezTo>
                      <a:pt x="3164365" y="17249423"/>
                      <a:pt x="3153076" y="17249423"/>
                      <a:pt x="3151735" y="17257325"/>
                    </a:cubicBezTo>
                    <a:lnTo>
                      <a:pt x="3037294" y="17944323"/>
                    </a:lnTo>
                    <a:cubicBezTo>
                      <a:pt x="3025943" y="18012392"/>
                      <a:pt x="2967027" y="18062266"/>
                      <a:pt x="2898018" y="18062223"/>
                    </a:cubicBezTo>
                    <a:lnTo>
                      <a:pt x="2844184" y="18062223"/>
                    </a:lnTo>
                    <a:cubicBezTo>
                      <a:pt x="2834329" y="18062217"/>
                      <a:pt x="2824925" y="18058088"/>
                      <a:pt x="2818251" y="18050838"/>
                    </a:cubicBezTo>
                    <a:cubicBezTo>
                      <a:pt x="2811576" y="18043587"/>
                      <a:pt x="2808239" y="18033874"/>
                      <a:pt x="2809047" y="18024052"/>
                    </a:cubicBezTo>
                    <a:lnTo>
                      <a:pt x="2876428" y="17215555"/>
                    </a:lnTo>
                    <a:lnTo>
                      <a:pt x="2939434" y="16774443"/>
                    </a:lnTo>
                    <a:close/>
                    <a:moveTo>
                      <a:pt x="4428650" y="15804445"/>
                    </a:moveTo>
                    <a:cubicBezTo>
                      <a:pt x="4311750" y="15804445"/>
                      <a:pt x="4216984" y="15899211"/>
                      <a:pt x="4216983" y="16016111"/>
                    </a:cubicBezTo>
                    <a:lnTo>
                      <a:pt x="4216983" y="16086666"/>
                    </a:lnTo>
                    <a:cubicBezTo>
                      <a:pt x="4217505" y="16203197"/>
                      <a:pt x="4312118" y="16297388"/>
                      <a:pt x="4428650" y="16297388"/>
                    </a:cubicBezTo>
                    <a:cubicBezTo>
                      <a:pt x="4545182" y="16297388"/>
                      <a:pt x="4639795" y="16203197"/>
                      <a:pt x="4640317" y="16086666"/>
                    </a:cubicBezTo>
                    <a:lnTo>
                      <a:pt x="4640317" y="16016111"/>
                    </a:lnTo>
                    <a:cubicBezTo>
                      <a:pt x="4640316" y="15899211"/>
                      <a:pt x="4545550" y="15804445"/>
                      <a:pt x="4428650" y="15804445"/>
                    </a:cubicBezTo>
                    <a:close/>
                    <a:moveTo>
                      <a:pt x="4209434" y="16774443"/>
                    </a:moveTo>
                    <a:cubicBezTo>
                      <a:pt x="4210633" y="16766329"/>
                      <a:pt x="4199203" y="16763154"/>
                      <a:pt x="4196028" y="16770703"/>
                    </a:cubicBezTo>
                    <a:lnTo>
                      <a:pt x="4042005" y="17130043"/>
                    </a:lnTo>
                    <a:cubicBezTo>
                      <a:pt x="4019748" y="17181962"/>
                      <a:pt x="3968673" y="17215605"/>
                      <a:pt x="3912183" y="17215555"/>
                    </a:cubicBezTo>
                    <a:lnTo>
                      <a:pt x="3847131" y="17215555"/>
                    </a:lnTo>
                    <a:cubicBezTo>
                      <a:pt x="3835267" y="17215566"/>
                      <a:pt x="3824192" y="17209612"/>
                      <a:pt x="3817656" y="17199710"/>
                    </a:cubicBezTo>
                    <a:cubicBezTo>
                      <a:pt x="3811121" y="17189808"/>
                      <a:pt x="3810001" y="17177283"/>
                      <a:pt x="3814675" y="17166379"/>
                    </a:cubicBezTo>
                    <a:lnTo>
                      <a:pt x="4005317" y="16721666"/>
                    </a:lnTo>
                    <a:lnTo>
                      <a:pt x="4075449" y="16546266"/>
                    </a:lnTo>
                    <a:cubicBezTo>
                      <a:pt x="4118319" y="16439128"/>
                      <a:pt x="4222096" y="16368881"/>
                      <a:pt x="4337492" y="16368889"/>
                    </a:cubicBezTo>
                    <a:lnTo>
                      <a:pt x="4519808" y="16368889"/>
                    </a:lnTo>
                    <a:cubicBezTo>
                      <a:pt x="4635204" y="16368881"/>
                      <a:pt x="4738981" y="16439128"/>
                      <a:pt x="4781851" y="16546266"/>
                    </a:cubicBezTo>
                    <a:lnTo>
                      <a:pt x="4851983" y="16721666"/>
                    </a:lnTo>
                    <a:lnTo>
                      <a:pt x="5042554" y="17166379"/>
                    </a:lnTo>
                    <a:cubicBezTo>
                      <a:pt x="5047229" y="17177283"/>
                      <a:pt x="5046108" y="17189808"/>
                      <a:pt x="5039573" y="17199710"/>
                    </a:cubicBezTo>
                    <a:cubicBezTo>
                      <a:pt x="5033038" y="17209612"/>
                      <a:pt x="5021963" y="17215566"/>
                      <a:pt x="5010098" y="17215555"/>
                    </a:cubicBezTo>
                    <a:lnTo>
                      <a:pt x="4945046" y="17215555"/>
                    </a:lnTo>
                    <a:cubicBezTo>
                      <a:pt x="4888608" y="17215549"/>
                      <a:pt x="4837602" y="17181916"/>
                      <a:pt x="4815365" y="17130043"/>
                    </a:cubicBezTo>
                    <a:lnTo>
                      <a:pt x="4661342" y="16770703"/>
                    </a:lnTo>
                    <a:cubicBezTo>
                      <a:pt x="4658097" y="16763154"/>
                      <a:pt x="4646737" y="16766329"/>
                      <a:pt x="4647866" y="16774443"/>
                    </a:cubicBezTo>
                    <a:lnTo>
                      <a:pt x="4710872" y="17215555"/>
                    </a:lnTo>
                    <a:lnTo>
                      <a:pt x="4778253" y="18024052"/>
                    </a:lnTo>
                    <a:cubicBezTo>
                      <a:pt x="4779061" y="18033874"/>
                      <a:pt x="4775724" y="18043587"/>
                      <a:pt x="4769049" y="18050838"/>
                    </a:cubicBezTo>
                    <a:cubicBezTo>
                      <a:pt x="4762375" y="18058088"/>
                      <a:pt x="4752971" y="18062217"/>
                      <a:pt x="4743116" y="18062223"/>
                    </a:cubicBezTo>
                    <a:lnTo>
                      <a:pt x="4689282" y="18062223"/>
                    </a:lnTo>
                    <a:cubicBezTo>
                      <a:pt x="4620300" y="18062231"/>
                      <a:pt x="4561423" y="18012366"/>
                      <a:pt x="4550076" y="17944323"/>
                    </a:cubicBezTo>
                    <a:lnTo>
                      <a:pt x="4435705" y="17257325"/>
                    </a:lnTo>
                    <a:cubicBezTo>
                      <a:pt x="4434365" y="17249423"/>
                      <a:pt x="4423076" y="17249423"/>
                      <a:pt x="4421736" y="17257325"/>
                    </a:cubicBezTo>
                    <a:lnTo>
                      <a:pt x="4307295" y="17944323"/>
                    </a:lnTo>
                    <a:cubicBezTo>
                      <a:pt x="4295943" y="18012392"/>
                      <a:pt x="4237027" y="18062266"/>
                      <a:pt x="4168018" y="18062223"/>
                    </a:cubicBezTo>
                    <a:lnTo>
                      <a:pt x="4114184" y="18062223"/>
                    </a:lnTo>
                    <a:cubicBezTo>
                      <a:pt x="4104329" y="18062217"/>
                      <a:pt x="4094925" y="18058088"/>
                      <a:pt x="4088251" y="18050838"/>
                    </a:cubicBezTo>
                    <a:cubicBezTo>
                      <a:pt x="4081576" y="18043587"/>
                      <a:pt x="4078239" y="18033874"/>
                      <a:pt x="4079047" y="18024052"/>
                    </a:cubicBezTo>
                    <a:lnTo>
                      <a:pt x="4146428" y="17215555"/>
                    </a:lnTo>
                    <a:lnTo>
                      <a:pt x="4209434" y="16774443"/>
                    </a:lnTo>
                    <a:close/>
                    <a:moveTo>
                      <a:pt x="5698650" y="15804445"/>
                    </a:moveTo>
                    <a:cubicBezTo>
                      <a:pt x="5581750" y="15804445"/>
                      <a:pt x="5486984" y="15899211"/>
                      <a:pt x="5486983" y="16016111"/>
                    </a:cubicBezTo>
                    <a:lnTo>
                      <a:pt x="5486983" y="16086666"/>
                    </a:lnTo>
                    <a:cubicBezTo>
                      <a:pt x="5487505" y="16203197"/>
                      <a:pt x="5582118" y="16297388"/>
                      <a:pt x="5698650" y="16297388"/>
                    </a:cubicBezTo>
                    <a:cubicBezTo>
                      <a:pt x="5815182" y="16297388"/>
                      <a:pt x="5909795" y="16203197"/>
                      <a:pt x="5910317" y="16086666"/>
                    </a:cubicBezTo>
                    <a:lnTo>
                      <a:pt x="5910317" y="16016111"/>
                    </a:lnTo>
                    <a:cubicBezTo>
                      <a:pt x="5910316" y="15899211"/>
                      <a:pt x="5815550" y="15804445"/>
                      <a:pt x="5698650" y="15804445"/>
                    </a:cubicBezTo>
                    <a:close/>
                    <a:moveTo>
                      <a:pt x="5479434" y="16774443"/>
                    </a:moveTo>
                    <a:cubicBezTo>
                      <a:pt x="5480633" y="16766329"/>
                      <a:pt x="5469203" y="16763154"/>
                      <a:pt x="5466028" y="16770703"/>
                    </a:cubicBezTo>
                    <a:lnTo>
                      <a:pt x="5312005" y="17130043"/>
                    </a:lnTo>
                    <a:cubicBezTo>
                      <a:pt x="5289748" y="17181962"/>
                      <a:pt x="5238673" y="17215605"/>
                      <a:pt x="5182183" y="17215555"/>
                    </a:cubicBezTo>
                    <a:lnTo>
                      <a:pt x="5117131" y="17215555"/>
                    </a:lnTo>
                    <a:cubicBezTo>
                      <a:pt x="5105267" y="17215566"/>
                      <a:pt x="5094192" y="17209612"/>
                      <a:pt x="5087656" y="17199710"/>
                    </a:cubicBezTo>
                    <a:cubicBezTo>
                      <a:pt x="5081121" y="17189808"/>
                      <a:pt x="5080001" y="17177283"/>
                      <a:pt x="5084675" y="17166379"/>
                    </a:cubicBezTo>
                    <a:lnTo>
                      <a:pt x="5275317" y="16721666"/>
                    </a:lnTo>
                    <a:lnTo>
                      <a:pt x="5345449" y="16546266"/>
                    </a:lnTo>
                    <a:cubicBezTo>
                      <a:pt x="5388319" y="16439128"/>
                      <a:pt x="5492096" y="16368881"/>
                      <a:pt x="5607492" y="16368889"/>
                    </a:cubicBezTo>
                    <a:lnTo>
                      <a:pt x="5789808" y="16368889"/>
                    </a:lnTo>
                    <a:cubicBezTo>
                      <a:pt x="5905204" y="16368881"/>
                      <a:pt x="6008981" y="16439128"/>
                      <a:pt x="6051851" y="16546266"/>
                    </a:cubicBezTo>
                    <a:lnTo>
                      <a:pt x="6121983" y="16721666"/>
                    </a:lnTo>
                    <a:lnTo>
                      <a:pt x="6312554" y="17166379"/>
                    </a:lnTo>
                    <a:cubicBezTo>
                      <a:pt x="6317229" y="17177283"/>
                      <a:pt x="6316108" y="17189808"/>
                      <a:pt x="6309573" y="17199710"/>
                    </a:cubicBezTo>
                    <a:cubicBezTo>
                      <a:pt x="6303038" y="17209612"/>
                      <a:pt x="6291963" y="17215566"/>
                      <a:pt x="6280098" y="17215555"/>
                    </a:cubicBezTo>
                    <a:lnTo>
                      <a:pt x="6215046" y="17215555"/>
                    </a:lnTo>
                    <a:cubicBezTo>
                      <a:pt x="6158608" y="17215549"/>
                      <a:pt x="6107602" y="17181916"/>
                      <a:pt x="6085365" y="17130043"/>
                    </a:cubicBezTo>
                    <a:lnTo>
                      <a:pt x="5931342" y="16770703"/>
                    </a:lnTo>
                    <a:cubicBezTo>
                      <a:pt x="5928097" y="16763154"/>
                      <a:pt x="5916737" y="16766329"/>
                      <a:pt x="5917866" y="16774443"/>
                    </a:cubicBezTo>
                    <a:lnTo>
                      <a:pt x="5980872" y="17215555"/>
                    </a:lnTo>
                    <a:lnTo>
                      <a:pt x="6048253" y="18024052"/>
                    </a:lnTo>
                    <a:cubicBezTo>
                      <a:pt x="6049061" y="18033874"/>
                      <a:pt x="6045724" y="18043587"/>
                      <a:pt x="6039049" y="18050838"/>
                    </a:cubicBezTo>
                    <a:cubicBezTo>
                      <a:pt x="6032375" y="18058088"/>
                      <a:pt x="6022971" y="18062217"/>
                      <a:pt x="6013116" y="18062223"/>
                    </a:cubicBezTo>
                    <a:lnTo>
                      <a:pt x="5959282" y="18062223"/>
                    </a:lnTo>
                    <a:cubicBezTo>
                      <a:pt x="5890300" y="18062231"/>
                      <a:pt x="5831423" y="18012366"/>
                      <a:pt x="5820076" y="17944323"/>
                    </a:cubicBezTo>
                    <a:lnTo>
                      <a:pt x="5705705" y="17257325"/>
                    </a:lnTo>
                    <a:cubicBezTo>
                      <a:pt x="5704365" y="17249423"/>
                      <a:pt x="5693076" y="17249423"/>
                      <a:pt x="5691736" y="17257325"/>
                    </a:cubicBezTo>
                    <a:lnTo>
                      <a:pt x="5577295" y="17944323"/>
                    </a:lnTo>
                    <a:cubicBezTo>
                      <a:pt x="5565943" y="18012392"/>
                      <a:pt x="5507027" y="18062266"/>
                      <a:pt x="5438018" y="18062223"/>
                    </a:cubicBezTo>
                    <a:lnTo>
                      <a:pt x="5384184" y="18062223"/>
                    </a:lnTo>
                    <a:cubicBezTo>
                      <a:pt x="5374329" y="18062217"/>
                      <a:pt x="5364925" y="18058088"/>
                      <a:pt x="5358251" y="18050838"/>
                    </a:cubicBezTo>
                    <a:cubicBezTo>
                      <a:pt x="5351576" y="18043587"/>
                      <a:pt x="5348239" y="18033874"/>
                      <a:pt x="5349047" y="18024052"/>
                    </a:cubicBezTo>
                    <a:lnTo>
                      <a:pt x="5416428" y="17215555"/>
                    </a:lnTo>
                    <a:lnTo>
                      <a:pt x="5479434" y="16774443"/>
                    </a:lnTo>
                    <a:close/>
                    <a:moveTo>
                      <a:pt x="6968650" y="15804445"/>
                    </a:moveTo>
                    <a:cubicBezTo>
                      <a:pt x="6851750" y="15804445"/>
                      <a:pt x="6756983" y="15899211"/>
                      <a:pt x="6756983" y="16016111"/>
                    </a:cubicBezTo>
                    <a:lnTo>
                      <a:pt x="6756983" y="16086666"/>
                    </a:lnTo>
                    <a:cubicBezTo>
                      <a:pt x="6757504" y="16203197"/>
                      <a:pt x="6852118" y="16297388"/>
                      <a:pt x="6968650" y="16297388"/>
                    </a:cubicBezTo>
                    <a:cubicBezTo>
                      <a:pt x="7085182" y="16297388"/>
                      <a:pt x="7179796" y="16203197"/>
                      <a:pt x="7180317" y="16086666"/>
                    </a:cubicBezTo>
                    <a:lnTo>
                      <a:pt x="7180317" y="16016111"/>
                    </a:lnTo>
                    <a:cubicBezTo>
                      <a:pt x="7180317" y="15899211"/>
                      <a:pt x="7085550" y="15804445"/>
                      <a:pt x="6968650" y="15804445"/>
                    </a:cubicBezTo>
                    <a:close/>
                    <a:moveTo>
                      <a:pt x="6749434" y="16774443"/>
                    </a:moveTo>
                    <a:cubicBezTo>
                      <a:pt x="6750633" y="16766329"/>
                      <a:pt x="6739204" y="16763154"/>
                      <a:pt x="6736029" y="16770703"/>
                    </a:cubicBezTo>
                    <a:lnTo>
                      <a:pt x="6582005" y="17130043"/>
                    </a:lnTo>
                    <a:cubicBezTo>
                      <a:pt x="6559749" y="17181962"/>
                      <a:pt x="6508673" y="17215605"/>
                      <a:pt x="6452183" y="17215555"/>
                    </a:cubicBezTo>
                    <a:lnTo>
                      <a:pt x="6387131" y="17215555"/>
                    </a:lnTo>
                    <a:cubicBezTo>
                      <a:pt x="6375267" y="17215566"/>
                      <a:pt x="6364192" y="17209612"/>
                      <a:pt x="6357656" y="17199710"/>
                    </a:cubicBezTo>
                    <a:cubicBezTo>
                      <a:pt x="6351121" y="17189808"/>
                      <a:pt x="6350001" y="17177283"/>
                      <a:pt x="6354675" y="17166379"/>
                    </a:cubicBezTo>
                    <a:lnTo>
                      <a:pt x="6545317" y="16721666"/>
                    </a:lnTo>
                    <a:lnTo>
                      <a:pt x="6615449" y="16546266"/>
                    </a:lnTo>
                    <a:cubicBezTo>
                      <a:pt x="6658319" y="16439128"/>
                      <a:pt x="6762095" y="16368881"/>
                      <a:pt x="6877492" y="16368889"/>
                    </a:cubicBezTo>
                    <a:lnTo>
                      <a:pt x="7059808" y="16368889"/>
                    </a:lnTo>
                    <a:cubicBezTo>
                      <a:pt x="7175205" y="16368881"/>
                      <a:pt x="7278981" y="16439128"/>
                      <a:pt x="7321851" y="16546266"/>
                    </a:cubicBezTo>
                    <a:lnTo>
                      <a:pt x="7391983" y="16721666"/>
                    </a:lnTo>
                    <a:lnTo>
                      <a:pt x="7582554" y="17166379"/>
                    </a:lnTo>
                    <a:cubicBezTo>
                      <a:pt x="7587228" y="17177283"/>
                      <a:pt x="7586108" y="17189807"/>
                      <a:pt x="7579573" y="17199710"/>
                    </a:cubicBezTo>
                    <a:cubicBezTo>
                      <a:pt x="7573038" y="17209612"/>
                      <a:pt x="7561963" y="17215566"/>
                      <a:pt x="7550098" y="17215555"/>
                    </a:cubicBezTo>
                    <a:lnTo>
                      <a:pt x="7485046" y="17215555"/>
                    </a:lnTo>
                    <a:cubicBezTo>
                      <a:pt x="7428608" y="17215549"/>
                      <a:pt x="7377602" y="17181916"/>
                      <a:pt x="7355365" y="17130043"/>
                    </a:cubicBezTo>
                    <a:lnTo>
                      <a:pt x="7201342" y="16770703"/>
                    </a:lnTo>
                    <a:cubicBezTo>
                      <a:pt x="7198096" y="16763154"/>
                      <a:pt x="7186737" y="16766329"/>
                      <a:pt x="7187866" y="16774443"/>
                    </a:cubicBezTo>
                    <a:lnTo>
                      <a:pt x="7250872" y="17215555"/>
                    </a:lnTo>
                    <a:lnTo>
                      <a:pt x="7318253" y="18024052"/>
                    </a:lnTo>
                    <a:cubicBezTo>
                      <a:pt x="7319061" y="18033874"/>
                      <a:pt x="7315724" y="18043587"/>
                      <a:pt x="7309049" y="18050838"/>
                    </a:cubicBezTo>
                    <a:cubicBezTo>
                      <a:pt x="7302375" y="18058088"/>
                      <a:pt x="7292971" y="18062217"/>
                      <a:pt x="7283116" y="18062223"/>
                    </a:cubicBezTo>
                    <a:lnTo>
                      <a:pt x="7229282" y="18062223"/>
                    </a:lnTo>
                    <a:cubicBezTo>
                      <a:pt x="7160300" y="18062231"/>
                      <a:pt x="7101423" y="18012366"/>
                      <a:pt x="7090076" y="17944323"/>
                    </a:cubicBezTo>
                    <a:lnTo>
                      <a:pt x="6975705" y="17257325"/>
                    </a:lnTo>
                    <a:cubicBezTo>
                      <a:pt x="6974365" y="17249423"/>
                      <a:pt x="6963076" y="17249423"/>
                      <a:pt x="6961736" y="17257325"/>
                    </a:cubicBezTo>
                    <a:lnTo>
                      <a:pt x="6847295" y="17944323"/>
                    </a:lnTo>
                    <a:cubicBezTo>
                      <a:pt x="6835943" y="18012392"/>
                      <a:pt x="6777027" y="18062266"/>
                      <a:pt x="6708018" y="18062223"/>
                    </a:cubicBezTo>
                    <a:lnTo>
                      <a:pt x="6654184" y="18062223"/>
                    </a:lnTo>
                    <a:cubicBezTo>
                      <a:pt x="6644329" y="18062217"/>
                      <a:pt x="6634925" y="18058088"/>
                      <a:pt x="6628251" y="18050838"/>
                    </a:cubicBezTo>
                    <a:cubicBezTo>
                      <a:pt x="6621576" y="18043587"/>
                      <a:pt x="6618239" y="18033874"/>
                      <a:pt x="6619047" y="18024052"/>
                    </a:cubicBezTo>
                    <a:lnTo>
                      <a:pt x="6686428" y="17215555"/>
                    </a:lnTo>
                    <a:lnTo>
                      <a:pt x="6749434" y="16774443"/>
                    </a:lnTo>
                    <a:close/>
                    <a:moveTo>
                      <a:pt x="8238650" y="15804445"/>
                    </a:moveTo>
                    <a:cubicBezTo>
                      <a:pt x="8121750" y="15804445"/>
                      <a:pt x="8026983" y="15899211"/>
                      <a:pt x="8026983" y="16016111"/>
                    </a:cubicBezTo>
                    <a:lnTo>
                      <a:pt x="8026983" y="16086666"/>
                    </a:lnTo>
                    <a:cubicBezTo>
                      <a:pt x="8027504" y="16203197"/>
                      <a:pt x="8122118" y="16297388"/>
                      <a:pt x="8238650" y="16297388"/>
                    </a:cubicBezTo>
                    <a:cubicBezTo>
                      <a:pt x="8355182" y="16297388"/>
                      <a:pt x="8449796" y="16203197"/>
                      <a:pt x="8450317" y="16086666"/>
                    </a:cubicBezTo>
                    <a:lnTo>
                      <a:pt x="8450317" y="16016111"/>
                    </a:lnTo>
                    <a:cubicBezTo>
                      <a:pt x="8450317" y="15899211"/>
                      <a:pt x="8355550" y="15804445"/>
                      <a:pt x="8238650" y="15804445"/>
                    </a:cubicBezTo>
                    <a:close/>
                    <a:moveTo>
                      <a:pt x="8019434" y="16774443"/>
                    </a:moveTo>
                    <a:cubicBezTo>
                      <a:pt x="8020633" y="16766329"/>
                      <a:pt x="8009204" y="16763154"/>
                      <a:pt x="8006029" y="16770703"/>
                    </a:cubicBezTo>
                    <a:lnTo>
                      <a:pt x="7852005" y="17130043"/>
                    </a:lnTo>
                    <a:cubicBezTo>
                      <a:pt x="7829749" y="17181962"/>
                      <a:pt x="7778673" y="17215607"/>
                      <a:pt x="7722183" y="17215555"/>
                    </a:cubicBezTo>
                    <a:lnTo>
                      <a:pt x="7657131" y="17215555"/>
                    </a:lnTo>
                    <a:cubicBezTo>
                      <a:pt x="7645267" y="17215566"/>
                      <a:pt x="7634192" y="17209612"/>
                      <a:pt x="7627656" y="17199710"/>
                    </a:cubicBezTo>
                    <a:cubicBezTo>
                      <a:pt x="7621122" y="17189807"/>
                      <a:pt x="7620002" y="17177283"/>
                      <a:pt x="7624676" y="17166379"/>
                    </a:cubicBezTo>
                    <a:lnTo>
                      <a:pt x="7815317" y="16721666"/>
                    </a:lnTo>
                    <a:lnTo>
                      <a:pt x="7885449" y="16546266"/>
                    </a:lnTo>
                    <a:cubicBezTo>
                      <a:pt x="7928319" y="16439128"/>
                      <a:pt x="8032095" y="16368881"/>
                      <a:pt x="8147492" y="16368889"/>
                    </a:cubicBezTo>
                    <a:lnTo>
                      <a:pt x="8329808" y="16368889"/>
                    </a:lnTo>
                    <a:cubicBezTo>
                      <a:pt x="8445205" y="16368881"/>
                      <a:pt x="8548981" y="16439128"/>
                      <a:pt x="8591851" y="16546266"/>
                    </a:cubicBezTo>
                    <a:lnTo>
                      <a:pt x="8661983" y="16721666"/>
                    </a:lnTo>
                    <a:lnTo>
                      <a:pt x="8852554" y="17166379"/>
                    </a:lnTo>
                    <a:cubicBezTo>
                      <a:pt x="8857228" y="17177283"/>
                      <a:pt x="8856108" y="17189807"/>
                      <a:pt x="8849573" y="17199710"/>
                    </a:cubicBezTo>
                    <a:cubicBezTo>
                      <a:pt x="8843038" y="17209612"/>
                      <a:pt x="8831963" y="17215566"/>
                      <a:pt x="8820098" y="17215555"/>
                    </a:cubicBezTo>
                    <a:lnTo>
                      <a:pt x="8755046" y="17215555"/>
                    </a:lnTo>
                    <a:cubicBezTo>
                      <a:pt x="8698608" y="17215549"/>
                      <a:pt x="8647602" y="17181916"/>
                      <a:pt x="8625365" y="17130043"/>
                    </a:cubicBezTo>
                    <a:lnTo>
                      <a:pt x="8471342" y="16770703"/>
                    </a:lnTo>
                    <a:cubicBezTo>
                      <a:pt x="8468096" y="16763154"/>
                      <a:pt x="8456737" y="16766329"/>
                      <a:pt x="8457866" y="16774443"/>
                    </a:cubicBezTo>
                    <a:lnTo>
                      <a:pt x="8520872" y="17215555"/>
                    </a:lnTo>
                    <a:lnTo>
                      <a:pt x="8588253" y="18024052"/>
                    </a:lnTo>
                    <a:cubicBezTo>
                      <a:pt x="8589061" y="18033874"/>
                      <a:pt x="8585724" y="18043587"/>
                      <a:pt x="8579049" y="18050838"/>
                    </a:cubicBezTo>
                    <a:cubicBezTo>
                      <a:pt x="8572375" y="18058088"/>
                      <a:pt x="8562971" y="18062217"/>
                      <a:pt x="8553116" y="18062223"/>
                    </a:cubicBezTo>
                    <a:lnTo>
                      <a:pt x="8499282" y="18062223"/>
                    </a:lnTo>
                    <a:cubicBezTo>
                      <a:pt x="8430300" y="18062231"/>
                      <a:pt x="8371423" y="18012366"/>
                      <a:pt x="8360076" y="17944323"/>
                    </a:cubicBezTo>
                    <a:lnTo>
                      <a:pt x="8245705" y="17257325"/>
                    </a:lnTo>
                    <a:cubicBezTo>
                      <a:pt x="8244365" y="17249423"/>
                      <a:pt x="8233076" y="17249423"/>
                      <a:pt x="8231736" y="17257325"/>
                    </a:cubicBezTo>
                    <a:lnTo>
                      <a:pt x="8117295" y="17944323"/>
                    </a:lnTo>
                    <a:cubicBezTo>
                      <a:pt x="8105943" y="18012392"/>
                      <a:pt x="8047027" y="18062266"/>
                      <a:pt x="7978018" y="18062223"/>
                    </a:cubicBezTo>
                    <a:lnTo>
                      <a:pt x="7924184" y="18062223"/>
                    </a:lnTo>
                    <a:cubicBezTo>
                      <a:pt x="7914329" y="18062217"/>
                      <a:pt x="7904925" y="18058088"/>
                      <a:pt x="7898251" y="18050838"/>
                    </a:cubicBezTo>
                    <a:cubicBezTo>
                      <a:pt x="7891576" y="18043587"/>
                      <a:pt x="7888239" y="18033874"/>
                      <a:pt x="7889047" y="18024052"/>
                    </a:cubicBezTo>
                    <a:lnTo>
                      <a:pt x="7956428" y="17215555"/>
                    </a:lnTo>
                    <a:lnTo>
                      <a:pt x="8019434" y="16774443"/>
                    </a:lnTo>
                    <a:close/>
                    <a:moveTo>
                      <a:pt x="9508650" y="15804445"/>
                    </a:moveTo>
                    <a:cubicBezTo>
                      <a:pt x="9391750" y="15804445"/>
                      <a:pt x="9296983" y="15899211"/>
                      <a:pt x="9296983" y="16016111"/>
                    </a:cubicBezTo>
                    <a:lnTo>
                      <a:pt x="9296983" y="16086666"/>
                    </a:lnTo>
                    <a:cubicBezTo>
                      <a:pt x="9297504" y="16203197"/>
                      <a:pt x="9392118" y="16297388"/>
                      <a:pt x="9508650" y="16297388"/>
                    </a:cubicBezTo>
                    <a:cubicBezTo>
                      <a:pt x="9625182" y="16297388"/>
                      <a:pt x="9719796" y="16203197"/>
                      <a:pt x="9720317" y="16086666"/>
                    </a:cubicBezTo>
                    <a:lnTo>
                      <a:pt x="9720317" y="16016111"/>
                    </a:lnTo>
                    <a:cubicBezTo>
                      <a:pt x="9720317" y="15899211"/>
                      <a:pt x="9625550" y="15804445"/>
                      <a:pt x="9508650" y="15804445"/>
                    </a:cubicBezTo>
                    <a:close/>
                    <a:moveTo>
                      <a:pt x="9289434" y="16774443"/>
                    </a:moveTo>
                    <a:cubicBezTo>
                      <a:pt x="9290633" y="16766329"/>
                      <a:pt x="9279204" y="16763154"/>
                      <a:pt x="9276029" y="16770703"/>
                    </a:cubicBezTo>
                    <a:lnTo>
                      <a:pt x="9122005" y="17130043"/>
                    </a:lnTo>
                    <a:cubicBezTo>
                      <a:pt x="9099749" y="17181962"/>
                      <a:pt x="9048673" y="17215607"/>
                      <a:pt x="8992183" y="17215555"/>
                    </a:cubicBezTo>
                    <a:lnTo>
                      <a:pt x="8927131" y="17215555"/>
                    </a:lnTo>
                    <a:cubicBezTo>
                      <a:pt x="8915267" y="17215566"/>
                      <a:pt x="8904192" y="17209612"/>
                      <a:pt x="8897656" y="17199710"/>
                    </a:cubicBezTo>
                    <a:cubicBezTo>
                      <a:pt x="8891122" y="17189807"/>
                      <a:pt x="8890002" y="17177283"/>
                      <a:pt x="8894676" y="17166379"/>
                    </a:cubicBezTo>
                    <a:lnTo>
                      <a:pt x="9085317" y="16721666"/>
                    </a:lnTo>
                    <a:lnTo>
                      <a:pt x="9155449" y="16546266"/>
                    </a:lnTo>
                    <a:cubicBezTo>
                      <a:pt x="9198319" y="16439128"/>
                      <a:pt x="9302095" y="16368881"/>
                      <a:pt x="9417492" y="16368889"/>
                    </a:cubicBezTo>
                    <a:lnTo>
                      <a:pt x="9599808" y="16368889"/>
                    </a:lnTo>
                    <a:cubicBezTo>
                      <a:pt x="9715205" y="16368881"/>
                      <a:pt x="9818981" y="16439128"/>
                      <a:pt x="9861851" y="16546266"/>
                    </a:cubicBezTo>
                    <a:lnTo>
                      <a:pt x="9931983" y="16721666"/>
                    </a:lnTo>
                    <a:lnTo>
                      <a:pt x="10122554" y="17166379"/>
                    </a:lnTo>
                    <a:cubicBezTo>
                      <a:pt x="10127228" y="17177283"/>
                      <a:pt x="10126108" y="17189807"/>
                      <a:pt x="10119573" y="17199710"/>
                    </a:cubicBezTo>
                    <a:cubicBezTo>
                      <a:pt x="10113038" y="17209612"/>
                      <a:pt x="10101963" y="17215566"/>
                      <a:pt x="10090098" y="17215555"/>
                    </a:cubicBezTo>
                    <a:lnTo>
                      <a:pt x="10025046" y="17215555"/>
                    </a:lnTo>
                    <a:cubicBezTo>
                      <a:pt x="9968608" y="17215549"/>
                      <a:pt x="9917602" y="17181916"/>
                      <a:pt x="9895365" y="17130043"/>
                    </a:cubicBezTo>
                    <a:lnTo>
                      <a:pt x="9741342" y="16770703"/>
                    </a:lnTo>
                    <a:cubicBezTo>
                      <a:pt x="9738096" y="16763154"/>
                      <a:pt x="9726737" y="16766329"/>
                      <a:pt x="9727866" y="16774443"/>
                    </a:cubicBezTo>
                    <a:lnTo>
                      <a:pt x="9790872" y="17215555"/>
                    </a:lnTo>
                    <a:lnTo>
                      <a:pt x="9858253" y="18024052"/>
                    </a:lnTo>
                    <a:cubicBezTo>
                      <a:pt x="9859061" y="18033874"/>
                      <a:pt x="9855724" y="18043587"/>
                      <a:pt x="9849049" y="18050838"/>
                    </a:cubicBezTo>
                    <a:cubicBezTo>
                      <a:pt x="9842375" y="18058088"/>
                      <a:pt x="9832971" y="18062217"/>
                      <a:pt x="9823116" y="18062223"/>
                    </a:cubicBezTo>
                    <a:lnTo>
                      <a:pt x="9769282" y="18062223"/>
                    </a:lnTo>
                    <a:cubicBezTo>
                      <a:pt x="9700300" y="18062231"/>
                      <a:pt x="9641423" y="18012366"/>
                      <a:pt x="9630076" y="17944323"/>
                    </a:cubicBezTo>
                    <a:lnTo>
                      <a:pt x="9515705" y="17257325"/>
                    </a:lnTo>
                    <a:cubicBezTo>
                      <a:pt x="9514365" y="17249423"/>
                      <a:pt x="9503076" y="17249423"/>
                      <a:pt x="9501736" y="17257325"/>
                    </a:cubicBezTo>
                    <a:lnTo>
                      <a:pt x="9387295" y="17944323"/>
                    </a:lnTo>
                    <a:cubicBezTo>
                      <a:pt x="9375943" y="18012392"/>
                      <a:pt x="9317027" y="18062266"/>
                      <a:pt x="9248018" y="18062223"/>
                    </a:cubicBezTo>
                    <a:lnTo>
                      <a:pt x="9194184" y="18062223"/>
                    </a:lnTo>
                    <a:cubicBezTo>
                      <a:pt x="9184329" y="18062217"/>
                      <a:pt x="9174925" y="18058088"/>
                      <a:pt x="9168251" y="18050838"/>
                    </a:cubicBezTo>
                    <a:cubicBezTo>
                      <a:pt x="9161576" y="18043587"/>
                      <a:pt x="9158239" y="18033874"/>
                      <a:pt x="9159047" y="18024052"/>
                    </a:cubicBezTo>
                    <a:lnTo>
                      <a:pt x="9226428" y="17215555"/>
                    </a:lnTo>
                    <a:lnTo>
                      <a:pt x="9289434" y="16774443"/>
                    </a:lnTo>
                    <a:close/>
                    <a:moveTo>
                      <a:pt x="10778650" y="15804445"/>
                    </a:moveTo>
                    <a:cubicBezTo>
                      <a:pt x="10661750" y="15804445"/>
                      <a:pt x="10566983" y="15899211"/>
                      <a:pt x="10566983" y="16016111"/>
                    </a:cubicBezTo>
                    <a:lnTo>
                      <a:pt x="10566983" y="16086666"/>
                    </a:lnTo>
                    <a:cubicBezTo>
                      <a:pt x="10567504" y="16203197"/>
                      <a:pt x="10662118" y="16297388"/>
                      <a:pt x="10778650" y="16297388"/>
                    </a:cubicBezTo>
                    <a:cubicBezTo>
                      <a:pt x="10895182" y="16297388"/>
                      <a:pt x="10989796" y="16203197"/>
                      <a:pt x="10990317" y="16086666"/>
                    </a:cubicBezTo>
                    <a:lnTo>
                      <a:pt x="10990317" y="16016111"/>
                    </a:lnTo>
                    <a:cubicBezTo>
                      <a:pt x="10990317" y="15899211"/>
                      <a:pt x="10895550" y="15804445"/>
                      <a:pt x="10778650" y="15804445"/>
                    </a:cubicBezTo>
                    <a:close/>
                    <a:moveTo>
                      <a:pt x="10559434" y="16774443"/>
                    </a:moveTo>
                    <a:cubicBezTo>
                      <a:pt x="10560633" y="16766329"/>
                      <a:pt x="10549204" y="16763154"/>
                      <a:pt x="10546029" y="16770703"/>
                    </a:cubicBezTo>
                    <a:lnTo>
                      <a:pt x="10392005" y="17130043"/>
                    </a:lnTo>
                    <a:cubicBezTo>
                      <a:pt x="10369749" y="17181962"/>
                      <a:pt x="10318673" y="17215607"/>
                      <a:pt x="10262183" y="17215555"/>
                    </a:cubicBezTo>
                    <a:lnTo>
                      <a:pt x="10197131" y="17215555"/>
                    </a:lnTo>
                    <a:cubicBezTo>
                      <a:pt x="10185267" y="17215566"/>
                      <a:pt x="10174192" y="17209612"/>
                      <a:pt x="10167656" y="17199710"/>
                    </a:cubicBezTo>
                    <a:cubicBezTo>
                      <a:pt x="10161122" y="17189807"/>
                      <a:pt x="10160002" y="17177283"/>
                      <a:pt x="10164676" y="17166379"/>
                    </a:cubicBezTo>
                    <a:lnTo>
                      <a:pt x="10355317" y="16721666"/>
                    </a:lnTo>
                    <a:lnTo>
                      <a:pt x="10425449" y="16546266"/>
                    </a:lnTo>
                    <a:cubicBezTo>
                      <a:pt x="10468319" y="16439128"/>
                      <a:pt x="10572095" y="16368881"/>
                      <a:pt x="10687492" y="16368889"/>
                    </a:cubicBezTo>
                    <a:lnTo>
                      <a:pt x="10869808" y="16368889"/>
                    </a:lnTo>
                    <a:cubicBezTo>
                      <a:pt x="10985205" y="16368881"/>
                      <a:pt x="11088981" y="16439128"/>
                      <a:pt x="11131851" y="16546266"/>
                    </a:cubicBezTo>
                    <a:lnTo>
                      <a:pt x="11201983" y="16721666"/>
                    </a:lnTo>
                    <a:lnTo>
                      <a:pt x="11392554" y="17166379"/>
                    </a:lnTo>
                    <a:cubicBezTo>
                      <a:pt x="11397228" y="17177283"/>
                      <a:pt x="11396108" y="17189807"/>
                      <a:pt x="11389573" y="17199710"/>
                    </a:cubicBezTo>
                    <a:cubicBezTo>
                      <a:pt x="11383038" y="17209612"/>
                      <a:pt x="11371963" y="17215566"/>
                      <a:pt x="11360098" y="17215555"/>
                    </a:cubicBezTo>
                    <a:lnTo>
                      <a:pt x="11295046" y="17215555"/>
                    </a:lnTo>
                    <a:cubicBezTo>
                      <a:pt x="11238608" y="17215549"/>
                      <a:pt x="11187602" y="17181916"/>
                      <a:pt x="11165365" y="17130043"/>
                    </a:cubicBezTo>
                    <a:lnTo>
                      <a:pt x="11011342" y="16770703"/>
                    </a:lnTo>
                    <a:cubicBezTo>
                      <a:pt x="11008096" y="16763154"/>
                      <a:pt x="10996737" y="16766329"/>
                      <a:pt x="10997866" y="16774443"/>
                    </a:cubicBezTo>
                    <a:lnTo>
                      <a:pt x="11060872" y="17215555"/>
                    </a:lnTo>
                    <a:lnTo>
                      <a:pt x="11128253" y="18024052"/>
                    </a:lnTo>
                    <a:cubicBezTo>
                      <a:pt x="11129061" y="18033874"/>
                      <a:pt x="11125724" y="18043587"/>
                      <a:pt x="11119049" y="18050838"/>
                    </a:cubicBezTo>
                    <a:cubicBezTo>
                      <a:pt x="11112375" y="18058088"/>
                      <a:pt x="11102971" y="18062217"/>
                      <a:pt x="11093116" y="18062223"/>
                    </a:cubicBezTo>
                    <a:lnTo>
                      <a:pt x="11039282" y="18062223"/>
                    </a:lnTo>
                    <a:cubicBezTo>
                      <a:pt x="10970300" y="18062231"/>
                      <a:pt x="10911423" y="18012366"/>
                      <a:pt x="10900076" y="17944323"/>
                    </a:cubicBezTo>
                    <a:lnTo>
                      <a:pt x="10785705" y="17257325"/>
                    </a:lnTo>
                    <a:cubicBezTo>
                      <a:pt x="10784365" y="17249423"/>
                      <a:pt x="10773076" y="17249423"/>
                      <a:pt x="10771736" y="17257325"/>
                    </a:cubicBezTo>
                    <a:lnTo>
                      <a:pt x="10657295" y="17944323"/>
                    </a:lnTo>
                    <a:cubicBezTo>
                      <a:pt x="10645943" y="18012392"/>
                      <a:pt x="10587027" y="18062266"/>
                      <a:pt x="10518018" y="18062223"/>
                    </a:cubicBezTo>
                    <a:lnTo>
                      <a:pt x="10464184" y="18062223"/>
                    </a:lnTo>
                    <a:cubicBezTo>
                      <a:pt x="10454329" y="18062217"/>
                      <a:pt x="10444925" y="18058088"/>
                      <a:pt x="10438251" y="18050838"/>
                    </a:cubicBezTo>
                    <a:cubicBezTo>
                      <a:pt x="10431576" y="18043587"/>
                      <a:pt x="10428239" y="18033874"/>
                      <a:pt x="10429047" y="18024052"/>
                    </a:cubicBezTo>
                    <a:lnTo>
                      <a:pt x="10496428" y="17215555"/>
                    </a:lnTo>
                    <a:lnTo>
                      <a:pt x="10559434" y="16774443"/>
                    </a:lnTo>
                    <a:close/>
                    <a:moveTo>
                      <a:pt x="12048650" y="15804445"/>
                    </a:moveTo>
                    <a:cubicBezTo>
                      <a:pt x="11931750" y="15804445"/>
                      <a:pt x="11836983" y="15899211"/>
                      <a:pt x="11836983" y="16016111"/>
                    </a:cubicBezTo>
                    <a:lnTo>
                      <a:pt x="11836983" y="16086666"/>
                    </a:lnTo>
                    <a:cubicBezTo>
                      <a:pt x="11837504" y="16203197"/>
                      <a:pt x="11932118" y="16297388"/>
                      <a:pt x="12048650" y="16297388"/>
                    </a:cubicBezTo>
                    <a:cubicBezTo>
                      <a:pt x="12165182" y="16297388"/>
                      <a:pt x="12259796" y="16203197"/>
                      <a:pt x="12260317" y="16086666"/>
                    </a:cubicBezTo>
                    <a:lnTo>
                      <a:pt x="12260317" y="16016111"/>
                    </a:lnTo>
                    <a:cubicBezTo>
                      <a:pt x="12260317" y="15899211"/>
                      <a:pt x="12165550" y="15804445"/>
                      <a:pt x="12048650" y="15804445"/>
                    </a:cubicBezTo>
                    <a:close/>
                    <a:moveTo>
                      <a:pt x="11829434" y="16774443"/>
                    </a:moveTo>
                    <a:cubicBezTo>
                      <a:pt x="11830633" y="16766329"/>
                      <a:pt x="11819204" y="16763154"/>
                      <a:pt x="11816029" y="16770703"/>
                    </a:cubicBezTo>
                    <a:lnTo>
                      <a:pt x="11662005" y="17130043"/>
                    </a:lnTo>
                    <a:cubicBezTo>
                      <a:pt x="11639749" y="17181962"/>
                      <a:pt x="11588673" y="17215607"/>
                      <a:pt x="11532183" y="17215555"/>
                    </a:cubicBezTo>
                    <a:lnTo>
                      <a:pt x="11467131" y="17215555"/>
                    </a:lnTo>
                    <a:cubicBezTo>
                      <a:pt x="11455267" y="17215566"/>
                      <a:pt x="11444192" y="17209612"/>
                      <a:pt x="11437656" y="17199710"/>
                    </a:cubicBezTo>
                    <a:cubicBezTo>
                      <a:pt x="11431122" y="17189807"/>
                      <a:pt x="11430002" y="17177283"/>
                      <a:pt x="11434676" y="17166379"/>
                    </a:cubicBezTo>
                    <a:lnTo>
                      <a:pt x="11625317" y="16721666"/>
                    </a:lnTo>
                    <a:lnTo>
                      <a:pt x="11695449" y="16546266"/>
                    </a:lnTo>
                    <a:cubicBezTo>
                      <a:pt x="11738319" y="16439128"/>
                      <a:pt x="11842095" y="16368881"/>
                      <a:pt x="11957492" y="16368889"/>
                    </a:cubicBezTo>
                    <a:lnTo>
                      <a:pt x="12139808" y="16368889"/>
                    </a:lnTo>
                    <a:cubicBezTo>
                      <a:pt x="12255205" y="16368881"/>
                      <a:pt x="12358981" y="16439128"/>
                      <a:pt x="12401851" y="16546266"/>
                    </a:cubicBezTo>
                    <a:lnTo>
                      <a:pt x="12471983" y="16721666"/>
                    </a:lnTo>
                    <a:lnTo>
                      <a:pt x="12662554" y="17166379"/>
                    </a:lnTo>
                    <a:cubicBezTo>
                      <a:pt x="12667228" y="17177283"/>
                      <a:pt x="12666108" y="17189807"/>
                      <a:pt x="12659573" y="17199710"/>
                    </a:cubicBezTo>
                    <a:cubicBezTo>
                      <a:pt x="12653038" y="17209612"/>
                      <a:pt x="12641963" y="17215566"/>
                      <a:pt x="12630098" y="17215555"/>
                    </a:cubicBezTo>
                    <a:lnTo>
                      <a:pt x="12565046" y="17215555"/>
                    </a:lnTo>
                    <a:cubicBezTo>
                      <a:pt x="12508608" y="17215549"/>
                      <a:pt x="12457602" y="17181916"/>
                      <a:pt x="12435365" y="17130043"/>
                    </a:cubicBezTo>
                    <a:lnTo>
                      <a:pt x="12281342" y="16770703"/>
                    </a:lnTo>
                    <a:cubicBezTo>
                      <a:pt x="12278096" y="16763154"/>
                      <a:pt x="12266737" y="16766329"/>
                      <a:pt x="12267866" y="16774443"/>
                    </a:cubicBezTo>
                    <a:lnTo>
                      <a:pt x="12330872" y="17215555"/>
                    </a:lnTo>
                    <a:lnTo>
                      <a:pt x="12398253" y="18024052"/>
                    </a:lnTo>
                    <a:cubicBezTo>
                      <a:pt x="12399061" y="18033874"/>
                      <a:pt x="12395724" y="18043587"/>
                      <a:pt x="12389049" y="18050838"/>
                    </a:cubicBezTo>
                    <a:cubicBezTo>
                      <a:pt x="12382375" y="18058088"/>
                      <a:pt x="12372971" y="18062217"/>
                      <a:pt x="12363116" y="18062223"/>
                    </a:cubicBezTo>
                    <a:lnTo>
                      <a:pt x="12309282" y="18062223"/>
                    </a:lnTo>
                    <a:cubicBezTo>
                      <a:pt x="12240300" y="18062231"/>
                      <a:pt x="12181423" y="18012366"/>
                      <a:pt x="12170076" y="17944323"/>
                    </a:cubicBezTo>
                    <a:lnTo>
                      <a:pt x="12055705" y="17257325"/>
                    </a:lnTo>
                    <a:cubicBezTo>
                      <a:pt x="12054365" y="17249423"/>
                      <a:pt x="12043076" y="17249423"/>
                      <a:pt x="12041736" y="17257325"/>
                    </a:cubicBezTo>
                    <a:lnTo>
                      <a:pt x="11927295" y="17944323"/>
                    </a:lnTo>
                    <a:cubicBezTo>
                      <a:pt x="11915943" y="18012392"/>
                      <a:pt x="11857027" y="18062266"/>
                      <a:pt x="11788018" y="18062223"/>
                    </a:cubicBezTo>
                    <a:lnTo>
                      <a:pt x="11734184" y="18062223"/>
                    </a:lnTo>
                    <a:cubicBezTo>
                      <a:pt x="11724329" y="18062217"/>
                      <a:pt x="11714925" y="18058088"/>
                      <a:pt x="11708251" y="18050838"/>
                    </a:cubicBezTo>
                    <a:cubicBezTo>
                      <a:pt x="11701576" y="18043587"/>
                      <a:pt x="11698239" y="18033874"/>
                      <a:pt x="11699047" y="18024052"/>
                    </a:cubicBezTo>
                    <a:lnTo>
                      <a:pt x="11766428" y="17215555"/>
                    </a:lnTo>
                    <a:lnTo>
                      <a:pt x="11829434" y="16774443"/>
                    </a:lnTo>
                    <a:close/>
                    <a:moveTo>
                      <a:pt x="618650" y="18062223"/>
                    </a:moveTo>
                    <a:cubicBezTo>
                      <a:pt x="501750" y="18062223"/>
                      <a:pt x="406984" y="18156989"/>
                      <a:pt x="406983" y="18273889"/>
                    </a:cubicBezTo>
                    <a:lnTo>
                      <a:pt x="406983" y="18344445"/>
                    </a:lnTo>
                    <a:cubicBezTo>
                      <a:pt x="407504" y="18460975"/>
                      <a:pt x="502118" y="18555167"/>
                      <a:pt x="618650" y="18555167"/>
                    </a:cubicBezTo>
                    <a:cubicBezTo>
                      <a:pt x="735182" y="18555167"/>
                      <a:pt x="829795" y="18460975"/>
                      <a:pt x="830317" y="18344445"/>
                    </a:cubicBezTo>
                    <a:lnTo>
                      <a:pt x="830317" y="18273889"/>
                    </a:lnTo>
                    <a:cubicBezTo>
                      <a:pt x="830316" y="18156989"/>
                      <a:pt x="735550" y="18062223"/>
                      <a:pt x="618650" y="18062223"/>
                    </a:cubicBezTo>
                    <a:close/>
                    <a:moveTo>
                      <a:pt x="399434" y="19032220"/>
                    </a:moveTo>
                    <a:cubicBezTo>
                      <a:pt x="400633" y="19024105"/>
                      <a:pt x="389203" y="19020930"/>
                      <a:pt x="386028" y="19028480"/>
                    </a:cubicBezTo>
                    <a:lnTo>
                      <a:pt x="232006" y="19387820"/>
                    </a:lnTo>
                    <a:cubicBezTo>
                      <a:pt x="209749" y="19439741"/>
                      <a:pt x="158673" y="19473383"/>
                      <a:pt x="102183" y="19473334"/>
                    </a:cubicBezTo>
                    <a:lnTo>
                      <a:pt x="37131" y="19473334"/>
                    </a:lnTo>
                    <a:cubicBezTo>
                      <a:pt x="25266" y="19473345"/>
                      <a:pt x="14191" y="19467390"/>
                      <a:pt x="7655" y="19457488"/>
                    </a:cubicBezTo>
                    <a:cubicBezTo>
                      <a:pt x="1120" y="19447585"/>
                      <a:pt x="0" y="19435060"/>
                      <a:pt x="4676" y="19424155"/>
                    </a:cubicBezTo>
                    <a:lnTo>
                      <a:pt x="195317" y="18979445"/>
                    </a:lnTo>
                    <a:lnTo>
                      <a:pt x="265449" y="18804043"/>
                    </a:lnTo>
                    <a:cubicBezTo>
                      <a:pt x="308319" y="18696905"/>
                      <a:pt x="412095" y="18626658"/>
                      <a:pt x="527492" y="18626666"/>
                    </a:cubicBezTo>
                    <a:lnTo>
                      <a:pt x="709808" y="18626666"/>
                    </a:lnTo>
                    <a:cubicBezTo>
                      <a:pt x="825205" y="18626658"/>
                      <a:pt x="928981" y="18696905"/>
                      <a:pt x="971851" y="18804043"/>
                    </a:cubicBezTo>
                    <a:lnTo>
                      <a:pt x="1041983" y="18979445"/>
                    </a:lnTo>
                    <a:lnTo>
                      <a:pt x="1232554" y="19424155"/>
                    </a:lnTo>
                    <a:cubicBezTo>
                      <a:pt x="1237229" y="19435060"/>
                      <a:pt x="1236109" y="19447585"/>
                      <a:pt x="1229574" y="19457488"/>
                    </a:cubicBezTo>
                    <a:cubicBezTo>
                      <a:pt x="1223039" y="19467390"/>
                      <a:pt x="1211963" y="19473345"/>
                      <a:pt x="1200098" y="19473334"/>
                    </a:cubicBezTo>
                    <a:lnTo>
                      <a:pt x="1135046" y="19473334"/>
                    </a:lnTo>
                    <a:cubicBezTo>
                      <a:pt x="1078608" y="19473328"/>
                      <a:pt x="1027601" y="19439692"/>
                      <a:pt x="1005365" y="19387820"/>
                    </a:cubicBezTo>
                    <a:lnTo>
                      <a:pt x="851342" y="19028480"/>
                    </a:lnTo>
                    <a:cubicBezTo>
                      <a:pt x="848097" y="19020930"/>
                      <a:pt x="836737" y="19024105"/>
                      <a:pt x="837866" y="19032220"/>
                    </a:cubicBezTo>
                    <a:lnTo>
                      <a:pt x="900872" y="19473334"/>
                    </a:lnTo>
                    <a:lnTo>
                      <a:pt x="968253" y="20281830"/>
                    </a:lnTo>
                    <a:cubicBezTo>
                      <a:pt x="969061" y="20291651"/>
                      <a:pt x="965723" y="20301364"/>
                      <a:pt x="959049" y="20308615"/>
                    </a:cubicBezTo>
                    <a:cubicBezTo>
                      <a:pt x="952374" y="20315865"/>
                      <a:pt x="942971" y="20319994"/>
                      <a:pt x="933116" y="20320000"/>
                    </a:cubicBezTo>
                    <a:lnTo>
                      <a:pt x="879282" y="20320000"/>
                    </a:lnTo>
                    <a:cubicBezTo>
                      <a:pt x="810301" y="20320008"/>
                      <a:pt x="751424" y="20270144"/>
                      <a:pt x="740076" y="20202102"/>
                    </a:cubicBezTo>
                    <a:lnTo>
                      <a:pt x="625706" y="19515102"/>
                    </a:lnTo>
                    <a:cubicBezTo>
                      <a:pt x="624365" y="19507200"/>
                      <a:pt x="613076" y="19507200"/>
                      <a:pt x="611736" y="19515102"/>
                    </a:cubicBezTo>
                    <a:lnTo>
                      <a:pt x="497294" y="20202102"/>
                    </a:lnTo>
                    <a:cubicBezTo>
                      <a:pt x="485942" y="20270170"/>
                      <a:pt x="427026" y="20320043"/>
                      <a:pt x="358018" y="20320000"/>
                    </a:cubicBezTo>
                    <a:lnTo>
                      <a:pt x="304184" y="20320000"/>
                    </a:lnTo>
                    <a:cubicBezTo>
                      <a:pt x="294329" y="20319994"/>
                      <a:pt x="284926" y="20315865"/>
                      <a:pt x="278251" y="20308615"/>
                    </a:cubicBezTo>
                    <a:cubicBezTo>
                      <a:pt x="271577" y="20301364"/>
                      <a:pt x="268239" y="20291651"/>
                      <a:pt x="269047" y="20281830"/>
                    </a:cubicBezTo>
                    <a:lnTo>
                      <a:pt x="336428" y="19473334"/>
                    </a:lnTo>
                    <a:lnTo>
                      <a:pt x="399434" y="19032220"/>
                    </a:lnTo>
                    <a:close/>
                    <a:moveTo>
                      <a:pt x="1888650" y="18062223"/>
                    </a:moveTo>
                    <a:cubicBezTo>
                      <a:pt x="1771750" y="18062223"/>
                      <a:pt x="1676983" y="18156989"/>
                      <a:pt x="1676983" y="18273889"/>
                    </a:cubicBezTo>
                    <a:lnTo>
                      <a:pt x="1676983" y="18344445"/>
                    </a:lnTo>
                    <a:cubicBezTo>
                      <a:pt x="1677504" y="18460975"/>
                      <a:pt x="1772118" y="18555167"/>
                      <a:pt x="1888650" y="18555167"/>
                    </a:cubicBezTo>
                    <a:cubicBezTo>
                      <a:pt x="2005182" y="18555167"/>
                      <a:pt x="2099796" y="18460975"/>
                      <a:pt x="2100317" y="18344445"/>
                    </a:cubicBezTo>
                    <a:lnTo>
                      <a:pt x="2100317" y="18273889"/>
                    </a:lnTo>
                    <a:cubicBezTo>
                      <a:pt x="2100317" y="18156989"/>
                      <a:pt x="2005550" y="18062223"/>
                      <a:pt x="1888650" y="18062223"/>
                    </a:cubicBezTo>
                    <a:close/>
                    <a:moveTo>
                      <a:pt x="1669434" y="19032220"/>
                    </a:moveTo>
                    <a:cubicBezTo>
                      <a:pt x="1670633" y="19024105"/>
                      <a:pt x="1659203" y="19020930"/>
                      <a:pt x="1656028" y="19028480"/>
                    </a:cubicBezTo>
                    <a:lnTo>
                      <a:pt x="1502006" y="19387820"/>
                    </a:lnTo>
                    <a:cubicBezTo>
                      <a:pt x="1479749" y="19439741"/>
                      <a:pt x="1428673" y="19473383"/>
                      <a:pt x="1372183" y="19473334"/>
                    </a:cubicBezTo>
                    <a:lnTo>
                      <a:pt x="1307131" y="19473334"/>
                    </a:lnTo>
                    <a:cubicBezTo>
                      <a:pt x="1295266" y="19473345"/>
                      <a:pt x="1284191" y="19467390"/>
                      <a:pt x="1277655" y="19457488"/>
                    </a:cubicBezTo>
                    <a:cubicBezTo>
                      <a:pt x="1271120" y="19447585"/>
                      <a:pt x="1270000" y="19435060"/>
                      <a:pt x="1274676" y="19424155"/>
                    </a:cubicBezTo>
                    <a:lnTo>
                      <a:pt x="1465317" y="18979445"/>
                    </a:lnTo>
                    <a:lnTo>
                      <a:pt x="1535449" y="18804043"/>
                    </a:lnTo>
                    <a:cubicBezTo>
                      <a:pt x="1578319" y="18696905"/>
                      <a:pt x="1682095" y="18626658"/>
                      <a:pt x="1797492" y="18626666"/>
                    </a:cubicBezTo>
                    <a:lnTo>
                      <a:pt x="1979808" y="18626666"/>
                    </a:lnTo>
                    <a:cubicBezTo>
                      <a:pt x="2095205" y="18626658"/>
                      <a:pt x="2198981" y="18696905"/>
                      <a:pt x="2241851" y="18804043"/>
                    </a:cubicBezTo>
                    <a:lnTo>
                      <a:pt x="2311983" y="18979445"/>
                    </a:lnTo>
                    <a:lnTo>
                      <a:pt x="2502554" y="19424155"/>
                    </a:lnTo>
                    <a:cubicBezTo>
                      <a:pt x="2507229" y="19435060"/>
                      <a:pt x="2506109" y="19447585"/>
                      <a:pt x="2499574" y="19457488"/>
                    </a:cubicBezTo>
                    <a:cubicBezTo>
                      <a:pt x="2493039" y="19467390"/>
                      <a:pt x="2481963" y="19473345"/>
                      <a:pt x="2470098" y="19473334"/>
                    </a:cubicBezTo>
                    <a:lnTo>
                      <a:pt x="2405046" y="19473334"/>
                    </a:lnTo>
                    <a:cubicBezTo>
                      <a:pt x="2348608" y="19473328"/>
                      <a:pt x="2297601" y="19439692"/>
                      <a:pt x="2275365" y="19387820"/>
                    </a:cubicBezTo>
                    <a:lnTo>
                      <a:pt x="2121342" y="19028480"/>
                    </a:lnTo>
                    <a:cubicBezTo>
                      <a:pt x="2118097" y="19020930"/>
                      <a:pt x="2106737" y="19024105"/>
                      <a:pt x="2107866" y="19032220"/>
                    </a:cubicBezTo>
                    <a:lnTo>
                      <a:pt x="2170872" y="19473334"/>
                    </a:lnTo>
                    <a:lnTo>
                      <a:pt x="2238253" y="20281830"/>
                    </a:lnTo>
                    <a:cubicBezTo>
                      <a:pt x="2239061" y="20291651"/>
                      <a:pt x="2235723" y="20301364"/>
                      <a:pt x="2229049" y="20308615"/>
                    </a:cubicBezTo>
                    <a:cubicBezTo>
                      <a:pt x="2222374" y="20315865"/>
                      <a:pt x="2212971" y="20319994"/>
                      <a:pt x="2203116" y="20320000"/>
                    </a:cubicBezTo>
                    <a:lnTo>
                      <a:pt x="2149282" y="20320000"/>
                    </a:lnTo>
                    <a:cubicBezTo>
                      <a:pt x="2080301" y="20320008"/>
                      <a:pt x="2021424" y="20270144"/>
                      <a:pt x="2010076" y="20202102"/>
                    </a:cubicBezTo>
                    <a:lnTo>
                      <a:pt x="1895706" y="19515102"/>
                    </a:lnTo>
                    <a:cubicBezTo>
                      <a:pt x="1894365" y="19507200"/>
                      <a:pt x="1883076" y="19507200"/>
                      <a:pt x="1881735" y="19515102"/>
                    </a:cubicBezTo>
                    <a:lnTo>
                      <a:pt x="1767294" y="20202102"/>
                    </a:lnTo>
                    <a:cubicBezTo>
                      <a:pt x="1755943" y="20270170"/>
                      <a:pt x="1697026" y="20320043"/>
                      <a:pt x="1628018" y="20320000"/>
                    </a:cubicBezTo>
                    <a:lnTo>
                      <a:pt x="1574184" y="20320000"/>
                    </a:lnTo>
                    <a:cubicBezTo>
                      <a:pt x="1564329" y="20319994"/>
                      <a:pt x="1554926" y="20315865"/>
                      <a:pt x="1548251" y="20308615"/>
                    </a:cubicBezTo>
                    <a:cubicBezTo>
                      <a:pt x="1541577" y="20301364"/>
                      <a:pt x="1538239" y="20291651"/>
                      <a:pt x="1539047" y="20281830"/>
                    </a:cubicBezTo>
                    <a:lnTo>
                      <a:pt x="1606428" y="19473334"/>
                    </a:lnTo>
                    <a:lnTo>
                      <a:pt x="1669434" y="19032220"/>
                    </a:lnTo>
                    <a:close/>
                    <a:moveTo>
                      <a:pt x="3158650" y="18062223"/>
                    </a:moveTo>
                    <a:cubicBezTo>
                      <a:pt x="3041750" y="18062223"/>
                      <a:pt x="2946983" y="18156989"/>
                      <a:pt x="2946983" y="18273889"/>
                    </a:cubicBezTo>
                    <a:lnTo>
                      <a:pt x="2946983" y="18344445"/>
                    </a:lnTo>
                    <a:cubicBezTo>
                      <a:pt x="2947504" y="18460975"/>
                      <a:pt x="3042118" y="18555167"/>
                      <a:pt x="3158650" y="18555167"/>
                    </a:cubicBezTo>
                    <a:cubicBezTo>
                      <a:pt x="3275182" y="18555167"/>
                      <a:pt x="3369795" y="18460975"/>
                      <a:pt x="3370317" y="18344445"/>
                    </a:cubicBezTo>
                    <a:lnTo>
                      <a:pt x="3370317" y="18273889"/>
                    </a:lnTo>
                    <a:cubicBezTo>
                      <a:pt x="3370316" y="18156989"/>
                      <a:pt x="3275550" y="18062223"/>
                      <a:pt x="3158650" y="18062223"/>
                    </a:cubicBezTo>
                    <a:close/>
                    <a:moveTo>
                      <a:pt x="2939434" y="19032220"/>
                    </a:moveTo>
                    <a:cubicBezTo>
                      <a:pt x="2940633" y="19024105"/>
                      <a:pt x="2929203" y="19020930"/>
                      <a:pt x="2926028" y="19028480"/>
                    </a:cubicBezTo>
                    <a:lnTo>
                      <a:pt x="2772006" y="19387820"/>
                    </a:lnTo>
                    <a:cubicBezTo>
                      <a:pt x="2749749" y="19439741"/>
                      <a:pt x="2698673" y="19473383"/>
                      <a:pt x="2642183" y="19473334"/>
                    </a:cubicBezTo>
                    <a:lnTo>
                      <a:pt x="2577131" y="19473334"/>
                    </a:lnTo>
                    <a:cubicBezTo>
                      <a:pt x="2565266" y="19473345"/>
                      <a:pt x="2554191" y="19467390"/>
                      <a:pt x="2547656" y="19457488"/>
                    </a:cubicBezTo>
                    <a:cubicBezTo>
                      <a:pt x="2541120" y="19447585"/>
                      <a:pt x="2540001" y="19435060"/>
                      <a:pt x="2544676" y="19424155"/>
                    </a:cubicBezTo>
                    <a:lnTo>
                      <a:pt x="2735317" y="18979445"/>
                    </a:lnTo>
                    <a:lnTo>
                      <a:pt x="2805449" y="18804043"/>
                    </a:lnTo>
                    <a:cubicBezTo>
                      <a:pt x="2848319" y="18696905"/>
                      <a:pt x="2952095" y="18626658"/>
                      <a:pt x="3067492" y="18626666"/>
                    </a:cubicBezTo>
                    <a:lnTo>
                      <a:pt x="3249808" y="18626666"/>
                    </a:lnTo>
                    <a:cubicBezTo>
                      <a:pt x="3365204" y="18626658"/>
                      <a:pt x="3468981" y="18696905"/>
                      <a:pt x="3511851" y="18804043"/>
                    </a:cubicBezTo>
                    <a:lnTo>
                      <a:pt x="3581983" y="18979445"/>
                    </a:lnTo>
                    <a:lnTo>
                      <a:pt x="3772554" y="19424155"/>
                    </a:lnTo>
                    <a:cubicBezTo>
                      <a:pt x="3777229" y="19435060"/>
                      <a:pt x="3776110" y="19447585"/>
                      <a:pt x="3769574" y="19457488"/>
                    </a:cubicBezTo>
                    <a:cubicBezTo>
                      <a:pt x="3763039" y="19467390"/>
                      <a:pt x="3751963" y="19473345"/>
                      <a:pt x="3740098" y="19473334"/>
                    </a:cubicBezTo>
                    <a:lnTo>
                      <a:pt x="3675046" y="19473334"/>
                    </a:lnTo>
                    <a:cubicBezTo>
                      <a:pt x="3618608" y="19473328"/>
                      <a:pt x="3567601" y="19439692"/>
                      <a:pt x="3545365" y="19387820"/>
                    </a:cubicBezTo>
                    <a:lnTo>
                      <a:pt x="3391342" y="19028480"/>
                    </a:lnTo>
                    <a:cubicBezTo>
                      <a:pt x="3388097" y="19020930"/>
                      <a:pt x="3376737" y="19024105"/>
                      <a:pt x="3377866" y="19032220"/>
                    </a:cubicBezTo>
                    <a:lnTo>
                      <a:pt x="3440872" y="19473334"/>
                    </a:lnTo>
                    <a:lnTo>
                      <a:pt x="3508253" y="20281830"/>
                    </a:lnTo>
                    <a:cubicBezTo>
                      <a:pt x="3509060" y="20291651"/>
                      <a:pt x="3505723" y="20301364"/>
                      <a:pt x="3499049" y="20308615"/>
                    </a:cubicBezTo>
                    <a:cubicBezTo>
                      <a:pt x="3492374" y="20315865"/>
                      <a:pt x="3482971" y="20319994"/>
                      <a:pt x="3473116" y="20320000"/>
                    </a:cubicBezTo>
                    <a:lnTo>
                      <a:pt x="3419282" y="20320000"/>
                    </a:lnTo>
                    <a:cubicBezTo>
                      <a:pt x="3350301" y="20320008"/>
                      <a:pt x="3291424" y="20270144"/>
                      <a:pt x="3280076" y="20202102"/>
                    </a:cubicBezTo>
                    <a:lnTo>
                      <a:pt x="3165706" y="19515102"/>
                    </a:lnTo>
                    <a:cubicBezTo>
                      <a:pt x="3164365" y="19507200"/>
                      <a:pt x="3153076" y="19507200"/>
                      <a:pt x="3151735" y="19515102"/>
                    </a:cubicBezTo>
                    <a:lnTo>
                      <a:pt x="3037294" y="20202102"/>
                    </a:lnTo>
                    <a:cubicBezTo>
                      <a:pt x="3025943" y="20270170"/>
                      <a:pt x="2967026" y="20320043"/>
                      <a:pt x="2898018" y="20320000"/>
                    </a:cubicBezTo>
                    <a:lnTo>
                      <a:pt x="2844184" y="20320000"/>
                    </a:lnTo>
                    <a:cubicBezTo>
                      <a:pt x="2834329" y="20319994"/>
                      <a:pt x="2824926" y="20315865"/>
                      <a:pt x="2818251" y="20308615"/>
                    </a:cubicBezTo>
                    <a:cubicBezTo>
                      <a:pt x="2811577" y="20301364"/>
                      <a:pt x="2808239" y="20291651"/>
                      <a:pt x="2809047" y="20281830"/>
                    </a:cubicBezTo>
                    <a:lnTo>
                      <a:pt x="2876428" y="19473334"/>
                    </a:lnTo>
                    <a:lnTo>
                      <a:pt x="2939434" y="19032220"/>
                    </a:lnTo>
                    <a:close/>
                    <a:moveTo>
                      <a:pt x="4428650" y="18062223"/>
                    </a:moveTo>
                    <a:cubicBezTo>
                      <a:pt x="4311750" y="18062223"/>
                      <a:pt x="4216984" y="18156989"/>
                      <a:pt x="4216983" y="18273889"/>
                    </a:cubicBezTo>
                    <a:lnTo>
                      <a:pt x="4216983" y="18344445"/>
                    </a:lnTo>
                    <a:cubicBezTo>
                      <a:pt x="4217505" y="18460975"/>
                      <a:pt x="4312118" y="18555167"/>
                      <a:pt x="4428650" y="18555167"/>
                    </a:cubicBezTo>
                    <a:cubicBezTo>
                      <a:pt x="4545182" y="18555167"/>
                      <a:pt x="4639795" y="18460975"/>
                      <a:pt x="4640317" y="18344445"/>
                    </a:cubicBezTo>
                    <a:lnTo>
                      <a:pt x="4640317" y="18273889"/>
                    </a:lnTo>
                    <a:cubicBezTo>
                      <a:pt x="4640316" y="18156989"/>
                      <a:pt x="4545550" y="18062223"/>
                      <a:pt x="4428650" y="18062223"/>
                    </a:cubicBezTo>
                    <a:close/>
                    <a:moveTo>
                      <a:pt x="4209434" y="19032220"/>
                    </a:moveTo>
                    <a:cubicBezTo>
                      <a:pt x="4210633" y="19024105"/>
                      <a:pt x="4199203" y="19020930"/>
                      <a:pt x="4196028" y="19028480"/>
                    </a:cubicBezTo>
                    <a:lnTo>
                      <a:pt x="4042005" y="19387820"/>
                    </a:lnTo>
                    <a:cubicBezTo>
                      <a:pt x="4019749" y="19439741"/>
                      <a:pt x="3968673" y="19473383"/>
                      <a:pt x="3912183" y="19473334"/>
                    </a:cubicBezTo>
                    <a:lnTo>
                      <a:pt x="3847131" y="19473334"/>
                    </a:lnTo>
                    <a:cubicBezTo>
                      <a:pt x="3835266" y="19473345"/>
                      <a:pt x="3824191" y="19467390"/>
                      <a:pt x="3817656" y="19457488"/>
                    </a:cubicBezTo>
                    <a:cubicBezTo>
                      <a:pt x="3811120" y="19447585"/>
                      <a:pt x="3810000" y="19435060"/>
                      <a:pt x="3814675" y="19424155"/>
                    </a:cubicBezTo>
                    <a:lnTo>
                      <a:pt x="4005317" y="18979445"/>
                    </a:lnTo>
                    <a:lnTo>
                      <a:pt x="4075449" y="18804043"/>
                    </a:lnTo>
                    <a:cubicBezTo>
                      <a:pt x="4118319" y="18696905"/>
                      <a:pt x="4222096" y="18626658"/>
                      <a:pt x="4337492" y="18626666"/>
                    </a:cubicBezTo>
                    <a:lnTo>
                      <a:pt x="4519808" y="18626666"/>
                    </a:lnTo>
                    <a:cubicBezTo>
                      <a:pt x="4635204" y="18626658"/>
                      <a:pt x="4738981" y="18696905"/>
                      <a:pt x="4781851" y="18804043"/>
                    </a:cubicBezTo>
                    <a:lnTo>
                      <a:pt x="4851983" y="18979445"/>
                    </a:lnTo>
                    <a:lnTo>
                      <a:pt x="5042554" y="19424155"/>
                    </a:lnTo>
                    <a:cubicBezTo>
                      <a:pt x="5047229" y="19435060"/>
                      <a:pt x="5046110" y="19447585"/>
                      <a:pt x="5039574" y="19457488"/>
                    </a:cubicBezTo>
                    <a:cubicBezTo>
                      <a:pt x="5033039" y="19467390"/>
                      <a:pt x="5021963" y="19473345"/>
                      <a:pt x="5010098" y="19473334"/>
                    </a:cubicBezTo>
                    <a:lnTo>
                      <a:pt x="4945046" y="19473334"/>
                    </a:lnTo>
                    <a:cubicBezTo>
                      <a:pt x="4888608" y="19473328"/>
                      <a:pt x="4837601" y="19439692"/>
                      <a:pt x="4815365" y="19387820"/>
                    </a:cubicBezTo>
                    <a:lnTo>
                      <a:pt x="4661342" y="19028480"/>
                    </a:lnTo>
                    <a:cubicBezTo>
                      <a:pt x="4658097" y="19020930"/>
                      <a:pt x="4646737" y="19024105"/>
                      <a:pt x="4647866" y="19032220"/>
                    </a:cubicBezTo>
                    <a:lnTo>
                      <a:pt x="4710872" y="19473334"/>
                    </a:lnTo>
                    <a:lnTo>
                      <a:pt x="4778253" y="20281830"/>
                    </a:lnTo>
                    <a:cubicBezTo>
                      <a:pt x="4779060" y="20291651"/>
                      <a:pt x="4775723" y="20301364"/>
                      <a:pt x="4769049" y="20308615"/>
                    </a:cubicBezTo>
                    <a:cubicBezTo>
                      <a:pt x="4762374" y="20315865"/>
                      <a:pt x="4752971" y="20319994"/>
                      <a:pt x="4743116" y="20320000"/>
                    </a:cubicBezTo>
                    <a:lnTo>
                      <a:pt x="4689282" y="20320000"/>
                    </a:lnTo>
                    <a:cubicBezTo>
                      <a:pt x="4620301" y="20320008"/>
                      <a:pt x="4561424" y="20270144"/>
                      <a:pt x="4550076" y="20202102"/>
                    </a:cubicBezTo>
                    <a:lnTo>
                      <a:pt x="4435705" y="19515102"/>
                    </a:lnTo>
                    <a:cubicBezTo>
                      <a:pt x="4434365" y="19507200"/>
                      <a:pt x="4423076" y="19507200"/>
                      <a:pt x="4421736" y="19515102"/>
                    </a:cubicBezTo>
                    <a:lnTo>
                      <a:pt x="4307295" y="20202102"/>
                    </a:lnTo>
                    <a:cubicBezTo>
                      <a:pt x="4295943" y="20270170"/>
                      <a:pt x="4237026" y="20320043"/>
                      <a:pt x="4168018" y="20320000"/>
                    </a:cubicBezTo>
                    <a:lnTo>
                      <a:pt x="4114184" y="20320000"/>
                    </a:lnTo>
                    <a:cubicBezTo>
                      <a:pt x="4104329" y="20319994"/>
                      <a:pt x="4094926" y="20315865"/>
                      <a:pt x="4088251" y="20308615"/>
                    </a:cubicBezTo>
                    <a:cubicBezTo>
                      <a:pt x="4081577" y="20301364"/>
                      <a:pt x="4078240" y="20291651"/>
                      <a:pt x="4079047" y="20281830"/>
                    </a:cubicBezTo>
                    <a:lnTo>
                      <a:pt x="4146428" y="19473334"/>
                    </a:lnTo>
                    <a:lnTo>
                      <a:pt x="4209434" y="19032220"/>
                    </a:lnTo>
                    <a:close/>
                    <a:moveTo>
                      <a:pt x="5698650" y="18062223"/>
                    </a:moveTo>
                    <a:cubicBezTo>
                      <a:pt x="5581750" y="18062223"/>
                      <a:pt x="5486984" y="18156989"/>
                      <a:pt x="5486983" y="18273889"/>
                    </a:cubicBezTo>
                    <a:lnTo>
                      <a:pt x="5486983" y="18344445"/>
                    </a:lnTo>
                    <a:cubicBezTo>
                      <a:pt x="5487505" y="18460975"/>
                      <a:pt x="5582118" y="18555167"/>
                      <a:pt x="5698650" y="18555167"/>
                    </a:cubicBezTo>
                    <a:cubicBezTo>
                      <a:pt x="5815182" y="18555167"/>
                      <a:pt x="5909795" y="18460975"/>
                      <a:pt x="5910317" y="18344445"/>
                    </a:cubicBezTo>
                    <a:lnTo>
                      <a:pt x="5910317" y="18273889"/>
                    </a:lnTo>
                    <a:cubicBezTo>
                      <a:pt x="5910316" y="18156989"/>
                      <a:pt x="5815550" y="18062223"/>
                      <a:pt x="5698650" y="18062223"/>
                    </a:cubicBezTo>
                    <a:close/>
                    <a:moveTo>
                      <a:pt x="5479434" y="19032220"/>
                    </a:moveTo>
                    <a:cubicBezTo>
                      <a:pt x="5480633" y="19024105"/>
                      <a:pt x="5469203" y="19020930"/>
                      <a:pt x="5466028" y="19028480"/>
                    </a:cubicBezTo>
                    <a:lnTo>
                      <a:pt x="5312005" y="19387820"/>
                    </a:lnTo>
                    <a:cubicBezTo>
                      <a:pt x="5289749" y="19439741"/>
                      <a:pt x="5238673" y="19473383"/>
                      <a:pt x="5182183" y="19473334"/>
                    </a:cubicBezTo>
                    <a:lnTo>
                      <a:pt x="5117131" y="19473334"/>
                    </a:lnTo>
                    <a:cubicBezTo>
                      <a:pt x="5105266" y="19473345"/>
                      <a:pt x="5094191" y="19467390"/>
                      <a:pt x="5087656" y="19457488"/>
                    </a:cubicBezTo>
                    <a:cubicBezTo>
                      <a:pt x="5081120" y="19447585"/>
                      <a:pt x="5080000" y="19435060"/>
                      <a:pt x="5084675" y="19424155"/>
                    </a:cubicBezTo>
                    <a:lnTo>
                      <a:pt x="5275317" y="18979445"/>
                    </a:lnTo>
                    <a:lnTo>
                      <a:pt x="5345449" y="18804043"/>
                    </a:lnTo>
                    <a:cubicBezTo>
                      <a:pt x="5388319" y="18696905"/>
                      <a:pt x="5492096" y="18626658"/>
                      <a:pt x="5607492" y="18626666"/>
                    </a:cubicBezTo>
                    <a:lnTo>
                      <a:pt x="5789808" y="18626666"/>
                    </a:lnTo>
                    <a:cubicBezTo>
                      <a:pt x="5905204" y="18626658"/>
                      <a:pt x="6008981" y="18696905"/>
                      <a:pt x="6051851" y="18804043"/>
                    </a:cubicBezTo>
                    <a:lnTo>
                      <a:pt x="6121983" y="18979445"/>
                    </a:lnTo>
                    <a:lnTo>
                      <a:pt x="6312554" y="19424155"/>
                    </a:lnTo>
                    <a:cubicBezTo>
                      <a:pt x="6317229" y="19435060"/>
                      <a:pt x="6316110" y="19447585"/>
                      <a:pt x="6309574" y="19457488"/>
                    </a:cubicBezTo>
                    <a:cubicBezTo>
                      <a:pt x="6303039" y="19467390"/>
                      <a:pt x="6291963" y="19473345"/>
                      <a:pt x="6280098" y="19473334"/>
                    </a:cubicBezTo>
                    <a:lnTo>
                      <a:pt x="6215046" y="19473334"/>
                    </a:lnTo>
                    <a:cubicBezTo>
                      <a:pt x="6158608" y="19473328"/>
                      <a:pt x="6107601" y="19439692"/>
                      <a:pt x="6085365" y="19387820"/>
                    </a:cubicBezTo>
                    <a:lnTo>
                      <a:pt x="5931342" y="19028480"/>
                    </a:lnTo>
                    <a:cubicBezTo>
                      <a:pt x="5928097" y="19020930"/>
                      <a:pt x="5916737" y="19024105"/>
                      <a:pt x="5917866" y="19032220"/>
                    </a:cubicBezTo>
                    <a:lnTo>
                      <a:pt x="5980872" y="19473334"/>
                    </a:lnTo>
                    <a:lnTo>
                      <a:pt x="6048253" y="20281830"/>
                    </a:lnTo>
                    <a:cubicBezTo>
                      <a:pt x="6049060" y="20291651"/>
                      <a:pt x="6045723" y="20301364"/>
                      <a:pt x="6039049" y="20308615"/>
                    </a:cubicBezTo>
                    <a:cubicBezTo>
                      <a:pt x="6032374" y="20315865"/>
                      <a:pt x="6022971" y="20319994"/>
                      <a:pt x="6013116" y="20320000"/>
                    </a:cubicBezTo>
                    <a:lnTo>
                      <a:pt x="5959282" y="20320000"/>
                    </a:lnTo>
                    <a:cubicBezTo>
                      <a:pt x="5890301" y="20320008"/>
                      <a:pt x="5831424" y="20270144"/>
                      <a:pt x="5820076" y="20202102"/>
                    </a:cubicBezTo>
                    <a:lnTo>
                      <a:pt x="5705705" y="19515102"/>
                    </a:lnTo>
                    <a:cubicBezTo>
                      <a:pt x="5704365" y="19507200"/>
                      <a:pt x="5693076" y="19507200"/>
                      <a:pt x="5691736" y="19515102"/>
                    </a:cubicBezTo>
                    <a:lnTo>
                      <a:pt x="5577295" y="20202102"/>
                    </a:lnTo>
                    <a:cubicBezTo>
                      <a:pt x="5565943" y="20270170"/>
                      <a:pt x="5507026" y="20320043"/>
                      <a:pt x="5438018" y="20320000"/>
                    </a:cubicBezTo>
                    <a:lnTo>
                      <a:pt x="5384184" y="20320000"/>
                    </a:lnTo>
                    <a:cubicBezTo>
                      <a:pt x="5374329" y="20319994"/>
                      <a:pt x="5364926" y="20315865"/>
                      <a:pt x="5358251" y="20308615"/>
                    </a:cubicBezTo>
                    <a:cubicBezTo>
                      <a:pt x="5351577" y="20301364"/>
                      <a:pt x="5348240" y="20291651"/>
                      <a:pt x="5349047" y="20281830"/>
                    </a:cubicBezTo>
                    <a:lnTo>
                      <a:pt x="5416428" y="19473334"/>
                    </a:lnTo>
                    <a:lnTo>
                      <a:pt x="5479434" y="19032220"/>
                    </a:lnTo>
                    <a:close/>
                    <a:moveTo>
                      <a:pt x="6968650" y="18062223"/>
                    </a:moveTo>
                    <a:cubicBezTo>
                      <a:pt x="6851750" y="18062223"/>
                      <a:pt x="6756983" y="18156989"/>
                      <a:pt x="6756983" y="18273889"/>
                    </a:cubicBezTo>
                    <a:lnTo>
                      <a:pt x="6756983" y="18344445"/>
                    </a:lnTo>
                    <a:cubicBezTo>
                      <a:pt x="6757504" y="18460975"/>
                      <a:pt x="6852118" y="18555167"/>
                      <a:pt x="6968650" y="18555167"/>
                    </a:cubicBezTo>
                    <a:cubicBezTo>
                      <a:pt x="7085182" y="18555167"/>
                      <a:pt x="7179796" y="18460975"/>
                      <a:pt x="7180317" y="18344445"/>
                    </a:cubicBezTo>
                    <a:lnTo>
                      <a:pt x="7180317" y="18273889"/>
                    </a:lnTo>
                    <a:cubicBezTo>
                      <a:pt x="7180317" y="18156989"/>
                      <a:pt x="7085550" y="18062223"/>
                      <a:pt x="6968650" y="18062223"/>
                    </a:cubicBezTo>
                    <a:close/>
                    <a:moveTo>
                      <a:pt x="6749434" y="19032220"/>
                    </a:moveTo>
                    <a:cubicBezTo>
                      <a:pt x="6750633" y="19024105"/>
                      <a:pt x="6739204" y="19020930"/>
                      <a:pt x="6736029" y="19028480"/>
                    </a:cubicBezTo>
                    <a:lnTo>
                      <a:pt x="6582005" y="19387820"/>
                    </a:lnTo>
                    <a:cubicBezTo>
                      <a:pt x="6559749" y="19439741"/>
                      <a:pt x="6508673" y="19473383"/>
                      <a:pt x="6452183" y="19473334"/>
                    </a:cubicBezTo>
                    <a:lnTo>
                      <a:pt x="6387131" y="19473334"/>
                    </a:lnTo>
                    <a:cubicBezTo>
                      <a:pt x="6375266" y="19473345"/>
                      <a:pt x="6364191" y="19467390"/>
                      <a:pt x="6357656" y="19457488"/>
                    </a:cubicBezTo>
                    <a:cubicBezTo>
                      <a:pt x="6351120" y="19447585"/>
                      <a:pt x="6350000" y="19435060"/>
                      <a:pt x="6354675" y="19424155"/>
                    </a:cubicBezTo>
                    <a:lnTo>
                      <a:pt x="6545317" y="18979445"/>
                    </a:lnTo>
                    <a:lnTo>
                      <a:pt x="6615449" y="18804043"/>
                    </a:lnTo>
                    <a:cubicBezTo>
                      <a:pt x="6658319" y="18696905"/>
                      <a:pt x="6762095" y="18626658"/>
                      <a:pt x="6877492" y="18626666"/>
                    </a:cubicBezTo>
                    <a:lnTo>
                      <a:pt x="7059808" y="18626666"/>
                    </a:lnTo>
                    <a:cubicBezTo>
                      <a:pt x="7175205" y="18626658"/>
                      <a:pt x="7278981" y="18696905"/>
                      <a:pt x="7321851" y="18804043"/>
                    </a:cubicBezTo>
                    <a:lnTo>
                      <a:pt x="7391983" y="18979445"/>
                    </a:lnTo>
                    <a:lnTo>
                      <a:pt x="7582554" y="19424155"/>
                    </a:lnTo>
                    <a:cubicBezTo>
                      <a:pt x="7587229" y="19435060"/>
                      <a:pt x="7586109" y="19447585"/>
                      <a:pt x="7579574" y="19457488"/>
                    </a:cubicBezTo>
                    <a:cubicBezTo>
                      <a:pt x="7573039" y="19467390"/>
                      <a:pt x="7561963" y="19473345"/>
                      <a:pt x="7550098" y="19473334"/>
                    </a:cubicBezTo>
                    <a:lnTo>
                      <a:pt x="7485046" y="19473334"/>
                    </a:lnTo>
                    <a:cubicBezTo>
                      <a:pt x="7428608" y="19473328"/>
                      <a:pt x="7377602" y="19439692"/>
                      <a:pt x="7355365" y="19387820"/>
                    </a:cubicBezTo>
                    <a:lnTo>
                      <a:pt x="7201342" y="19028480"/>
                    </a:lnTo>
                    <a:cubicBezTo>
                      <a:pt x="7198096" y="19020930"/>
                      <a:pt x="7186737" y="19024105"/>
                      <a:pt x="7187866" y="19032220"/>
                    </a:cubicBezTo>
                    <a:lnTo>
                      <a:pt x="7250872" y="19473334"/>
                    </a:lnTo>
                    <a:lnTo>
                      <a:pt x="7318253" y="20281830"/>
                    </a:lnTo>
                    <a:cubicBezTo>
                      <a:pt x="7319060" y="20291651"/>
                      <a:pt x="7315723" y="20301364"/>
                      <a:pt x="7309049" y="20308615"/>
                    </a:cubicBezTo>
                    <a:cubicBezTo>
                      <a:pt x="7302375" y="20315865"/>
                      <a:pt x="7292971" y="20319994"/>
                      <a:pt x="7283116" y="20320000"/>
                    </a:cubicBezTo>
                    <a:lnTo>
                      <a:pt x="7229282" y="20320000"/>
                    </a:lnTo>
                    <a:cubicBezTo>
                      <a:pt x="7160300" y="20320009"/>
                      <a:pt x="7101423" y="20270144"/>
                      <a:pt x="7090076" y="20202102"/>
                    </a:cubicBezTo>
                    <a:lnTo>
                      <a:pt x="6975705" y="19515102"/>
                    </a:lnTo>
                    <a:cubicBezTo>
                      <a:pt x="6974365" y="19507200"/>
                      <a:pt x="6963076" y="19507200"/>
                      <a:pt x="6961736" y="19515102"/>
                    </a:cubicBezTo>
                    <a:lnTo>
                      <a:pt x="6847295" y="20202102"/>
                    </a:lnTo>
                    <a:cubicBezTo>
                      <a:pt x="6835943" y="20270170"/>
                      <a:pt x="6777026" y="20320043"/>
                      <a:pt x="6708018" y="20320000"/>
                    </a:cubicBezTo>
                    <a:lnTo>
                      <a:pt x="6654184" y="20320000"/>
                    </a:lnTo>
                    <a:cubicBezTo>
                      <a:pt x="6644329" y="20319994"/>
                      <a:pt x="6634925" y="20315865"/>
                      <a:pt x="6628251" y="20308615"/>
                    </a:cubicBezTo>
                    <a:cubicBezTo>
                      <a:pt x="6621577" y="20301364"/>
                      <a:pt x="6618240" y="20291651"/>
                      <a:pt x="6619047" y="20281830"/>
                    </a:cubicBezTo>
                    <a:lnTo>
                      <a:pt x="6686428" y="19473334"/>
                    </a:lnTo>
                    <a:lnTo>
                      <a:pt x="6749434" y="19032220"/>
                    </a:lnTo>
                    <a:close/>
                    <a:moveTo>
                      <a:pt x="8238650" y="18062223"/>
                    </a:moveTo>
                    <a:cubicBezTo>
                      <a:pt x="8121750" y="18062223"/>
                      <a:pt x="8026983" y="18156989"/>
                      <a:pt x="8026983" y="18273889"/>
                    </a:cubicBezTo>
                    <a:lnTo>
                      <a:pt x="8026983" y="18344445"/>
                    </a:lnTo>
                    <a:cubicBezTo>
                      <a:pt x="8027504" y="18460975"/>
                      <a:pt x="8122118" y="18555167"/>
                      <a:pt x="8238650" y="18555167"/>
                    </a:cubicBezTo>
                    <a:cubicBezTo>
                      <a:pt x="8355182" y="18555167"/>
                      <a:pt x="8449796" y="18460975"/>
                      <a:pt x="8450317" y="18344445"/>
                    </a:cubicBezTo>
                    <a:lnTo>
                      <a:pt x="8450317" y="18273889"/>
                    </a:lnTo>
                    <a:cubicBezTo>
                      <a:pt x="8450317" y="18156989"/>
                      <a:pt x="8355550" y="18062223"/>
                      <a:pt x="8238650" y="18062223"/>
                    </a:cubicBezTo>
                    <a:close/>
                    <a:moveTo>
                      <a:pt x="8019434" y="19032220"/>
                    </a:moveTo>
                    <a:cubicBezTo>
                      <a:pt x="8020633" y="19024105"/>
                      <a:pt x="8009204" y="19020930"/>
                      <a:pt x="8006029" y="19028480"/>
                    </a:cubicBezTo>
                    <a:lnTo>
                      <a:pt x="7852005" y="19387820"/>
                    </a:lnTo>
                    <a:cubicBezTo>
                      <a:pt x="7829749" y="19439741"/>
                      <a:pt x="7778673" y="19473383"/>
                      <a:pt x="7722183" y="19473334"/>
                    </a:cubicBezTo>
                    <a:lnTo>
                      <a:pt x="7657131" y="19473334"/>
                    </a:lnTo>
                    <a:cubicBezTo>
                      <a:pt x="7645267" y="19473345"/>
                      <a:pt x="7634191" y="19467390"/>
                      <a:pt x="7627656" y="19457488"/>
                    </a:cubicBezTo>
                    <a:cubicBezTo>
                      <a:pt x="7621120" y="19447585"/>
                      <a:pt x="7620001" y="19435060"/>
                      <a:pt x="7624676" y="19424155"/>
                    </a:cubicBezTo>
                    <a:lnTo>
                      <a:pt x="7815317" y="18979445"/>
                    </a:lnTo>
                    <a:lnTo>
                      <a:pt x="7885449" y="18804043"/>
                    </a:lnTo>
                    <a:cubicBezTo>
                      <a:pt x="7928319" y="18696905"/>
                      <a:pt x="8032095" y="18626658"/>
                      <a:pt x="8147492" y="18626666"/>
                    </a:cubicBezTo>
                    <a:lnTo>
                      <a:pt x="8329808" y="18626666"/>
                    </a:lnTo>
                    <a:cubicBezTo>
                      <a:pt x="8445205" y="18626658"/>
                      <a:pt x="8548981" y="18696905"/>
                      <a:pt x="8591851" y="18804043"/>
                    </a:cubicBezTo>
                    <a:lnTo>
                      <a:pt x="8661983" y="18979445"/>
                    </a:lnTo>
                    <a:lnTo>
                      <a:pt x="8852554" y="19424155"/>
                    </a:lnTo>
                    <a:cubicBezTo>
                      <a:pt x="8857229" y="19435060"/>
                      <a:pt x="8856109" y="19447585"/>
                      <a:pt x="8849574" y="19457488"/>
                    </a:cubicBezTo>
                    <a:cubicBezTo>
                      <a:pt x="8843039" y="19467390"/>
                      <a:pt x="8831963" y="19473345"/>
                      <a:pt x="8820098" y="19473334"/>
                    </a:cubicBezTo>
                    <a:lnTo>
                      <a:pt x="8755046" y="19473334"/>
                    </a:lnTo>
                    <a:cubicBezTo>
                      <a:pt x="8698608" y="19473328"/>
                      <a:pt x="8647602" y="19439692"/>
                      <a:pt x="8625365" y="19387820"/>
                    </a:cubicBezTo>
                    <a:lnTo>
                      <a:pt x="8471342" y="19028480"/>
                    </a:lnTo>
                    <a:cubicBezTo>
                      <a:pt x="8468096" y="19020930"/>
                      <a:pt x="8456737" y="19024105"/>
                      <a:pt x="8457866" y="19032220"/>
                    </a:cubicBezTo>
                    <a:lnTo>
                      <a:pt x="8520872" y="19473334"/>
                    </a:lnTo>
                    <a:lnTo>
                      <a:pt x="8588253" y="20281830"/>
                    </a:lnTo>
                    <a:cubicBezTo>
                      <a:pt x="8589060" y="20291651"/>
                      <a:pt x="8585723" y="20301364"/>
                      <a:pt x="8579049" y="20308615"/>
                    </a:cubicBezTo>
                    <a:cubicBezTo>
                      <a:pt x="8572375" y="20315865"/>
                      <a:pt x="8562971" y="20319994"/>
                      <a:pt x="8553116" y="20320000"/>
                    </a:cubicBezTo>
                    <a:lnTo>
                      <a:pt x="8499282" y="20320000"/>
                    </a:lnTo>
                    <a:cubicBezTo>
                      <a:pt x="8430300" y="20320009"/>
                      <a:pt x="8371423" y="20270144"/>
                      <a:pt x="8360076" y="20202102"/>
                    </a:cubicBezTo>
                    <a:lnTo>
                      <a:pt x="8245705" y="19515102"/>
                    </a:lnTo>
                    <a:cubicBezTo>
                      <a:pt x="8244365" y="19507200"/>
                      <a:pt x="8233076" y="19507200"/>
                      <a:pt x="8231736" y="19515102"/>
                    </a:cubicBezTo>
                    <a:lnTo>
                      <a:pt x="8117295" y="20202102"/>
                    </a:lnTo>
                    <a:cubicBezTo>
                      <a:pt x="8105943" y="20270170"/>
                      <a:pt x="8047026" y="20320043"/>
                      <a:pt x="7978018" y="20320000"/>
                    </a:cubicBezTo>
                    <a:lnTo>
                      <a:pt x="7924184" y="20320000"/>
                    </a:lnTo>
                    <a:cubicBezTo>
                      <a:pt x="7914329" y="20319994"/>
                      <a:pt x="7904925" y="20315865"/>
                      <a:pt x="7898251" y="20308615"/>
                    </a:cubicBezTo>
                    <a:cubicBezTo>
                      <a:pt x="7891577" y="20301364"/>
                      <a:pt x="7888240" y="20291651"/>
                      <a:pt x="7889047" y="20281830"/>
                    </a:cubicBezTo>
                    <a:lnTo>
                      <a:pt x="7956428" y="19473334"/>
                    </a:lnTo>
                    <a:lnTo>
                      <a:pt x="8019434" y="19032220"/>
                    </a:lnTo>
                    <a:close/>
                    <a:moveTo>
                      <a:pt x="9508650" y="18062223"/>
                    </a:moveTo>
                    <a:cubicBezTo>
                      <a:pt x="9391750" y="18062223"/>
                      <a:pt x="9296983" y="18156989"/>
                      <a:pt x="9296983" y="18273889"/>
                    </a:cubicBezTo>
                    <a:lnTo>
                      <a:pt x="9296983" y="18344445"/>
                    </a:lnTo>
                    <a:cubicBezTo>
                      <a:pt x="9297504" y="18460975"/>
                      <a:pt x="9392118" y="18555167"/>
                      <a:pt x="9508650" y="18555167"/>
                    </a:cubicBezTo>
                    <a:cubicBezTo>
                      <a:pt x="9625182" y="18555167"/>
                      <a:pt x="9719796" y="18460975"/>
                      <a:pt x="9720317" y="18344445"/>
                    </a:cubicBezTo>
                    <a:lnTo>
                      <a:pt x="9720317" y="18273889"/>
                    </a:lnTo>
                    <a:cubicBezTo>
                      <a:pt x="9720317" y="18156989"/>
                      <a:pt x="9625550" y="18062223"/>
                      <a:pt x="9508650" y="18062223"/>
                    </a:cubicBezTo>
                    <a:close/>
                    <a:moveTo>
                      <a:pt x="9289434" y="19032220"/>
                    </a:moveTo>
                    <a:cubicBezTo>
                      <a:pt x="9290633" y="19024105"/>
                      <a:pt x="9279204" y="19020930"/>
                      <a:pt x="9276029" y="19028480"/>
                    </a:cubicBezTo>
                    <a:lnTo>
                      <a:pt x="9122005" y="19387820"/>
                    </a:lnTo>
                    <a:cubicBezTo>
                      <a:pt x="9099749" y="19439741"/>
                      <a:pt x="9048673" y="19473383"/>
                      <a:pt x="8992183" y="19473334"/>
                    </a:cubicBezTo>
                    <a:lnTo>
                      <a:pt x="8927131" y="19473334"/>
                    </a:lnTo>
                    <a:cubicBezTo>
                      <a:pt x="8915267" y="19473345"/>
                      <a:pt x="8904191" y="19467390"/>
                      <a:pt x="8897656" y="19457488"/>
                    </a:cubicBezTo>
                    <a:cubicBezTo>
                      <a:pt x="8891120" y="19447585"/>
                      <a:pt x="8890001" y="19435060"/>
                      <a:pt x="8894676" y="19424155"/>
                    </a:cubicBezTo>
                    <a:lnTo>
                      <a:pt x="9085317" y="18979445"/>
                    </a:lnTo>
                    <a:lnTo>
                      <a:pt x="9155449" y="18804043"/>
                    </a:lnTo>
                    <a:cubicBezTo>
                      <a:pt x="9198319" y="18696905"/>
                      <a:pt x="9302095" y="18626658"/>
                      <a:pt x="9417492" y="18626666"/>
                    </a:cubicBezTo>
                    <a:lnTo>
                      <a:pt x="9599808" y="18626666"/>
                    </a:lnTo>
                    <a:cubicBezTo>
                      <a:pt x="9715205" y="18626658"/>
                      <a:pt x="9818981" y="18696905"/>
                      <a:pt x="9861851" y="18804043"/>
                    </a:cubicBezTo>
                    <a:lnTo>
                      <a:pt x="9931983" y="18979445"/>
                    </a:lnTo>
                    <a:lnTo>
                      <a:pt x="10122554" y="19424155"/>
                    </a:lnTo>
                    <a:cubicBezTo>
                      <a:pt x="10127229" y="19435060"/>
                      <a:pt x="10126109" y="19447585"/>
                      <a:pt x="10119574" y="19457488"/>
                    </a:cubicBezTo>
                    <a:cubicBezTo>
                      <a:pt x="10113039" y="19467390"/>
                      <a:pt x="10101963" y="19473345"/>
                      <a:pt x="10090098" y="19473334"/>
                    </a:cubicBezTo>
                    <a:lnTo>
                      <a:pt x="10025046" y="19473334"/>
                    </a:lnTo>
                    <a:cubicBezTo>
                      <a:pt x="9968608" y="19473328"/>
                      <a:pt x="9917602" y="19439692"/>
                      <a:pt x="9895365" y="19387820"/>
                    </a:cubicBezTo>
                    <a:lnTo>
                      <a:pt x="9741342" y="19028480"/>
                    </a:lnTo>
                    <a:cubicBezTo>
                      <a:pt x="9738096" y="19020930"/>
                      <a:pt x="9726737" y="19024105"/>
                      <a:pt x="9727866" y="19032220"/>
                    </a:cubicBezTo>
                    <a:lnTo>
                      <a:pt x="9790872" y="19473334"/>
                    </a:lnTo>
                    <a:lnTo>
                      <a:pt x="9858253" y="20281830"/>
                    </a:lnTo>
                    <a:cubicBezTo>
                      <a:pt x="9859060" y="20291651"/>
                      <a:pt x="9855723" y="20301364"/>
                      <a:pt x="9849049" y="20308615"/>
                    </a:cubicBezTo>
                    <a:cubicBezTo>
                      <a:pt x="9842375" y="20315865"/>
                      <a:pt x="9832971" y="20319994"/>
                      <a:pt x="9823116" y="20320000"/>
                    </a:cubicBezTo>
                    <a:lnTo>
                      <a:pt x="9769282" y="20320000"/>
                    </a:lnTo>
                    <a:cubicBezTo>
                      <a:pt x="9700300" y="20320009"/>
                      <a:pt x="9641423" y="20270144"/>
                      <a:pt x="9630076" y="20202102"/>
                    </a:cubicBezTo>
                    <a:lnTo>
                      <a:pt x="9515705" y="19515102"/>
                    </a:lnTo>
                    <a:cubicBezTo>
                      <a:pt x="9514365" y="19507200"/>
                      <a:pt x="9503076" y="19507200"/>
                      <a:pt x="9501736" y="19515102"/>
                    </a:cubicBezTo>
                    <a:lnTo>
                      <a:pt x="9387295" y="20202102"/>
                    </a:lnTo>
                    <a:cubicBezTo>
                      <a:pt x="9375943" y="20270170"/>
                      <a:pt x="9317026" y="20320043"/>
                      <a:pt x="9248018" y="20320000"/>
                    </a:cubicBezTo>
                    <a:lnTo>
                      <a:pt x="9194184" y="20320000"/>
                    </a:lnTo>
                    <a:cubicBezTo>
                      <a:pt x="9184329" y="20319994"/>
                      <a:pt x="9174925" y="20315865"/>
                      <a:pt x="9168251" y="20308615"/>
                    </a:cubicBezTo>
                    <a:cubicBezTo>
                      <a:pt x="9161577" y="20301364"/>
                      <a:pt x="9158240" y="20291651"/>
                      <a:pt x="9159047" y="20281830"/>
                    </a:cubicBezTo>
                    <a:lnTo>
                      <a:pt x="9226428" y="19473334"/>
                    </a:lnTo>
                    <a:lnTo>
                      <a:pt x="9289434" y="19032220"/>
                    </a:lnTo>
                    <a:close/>
                    <a:moveTo>
                      <a:pt x="10778650" y="18062223"/>
                    </a:moveTo>
                    <a:cubicBezTo>
                      <a:pt x="10661750" y="18062223"/>
                      <a:pt x="10566983" y="18156989"/>
                      <a:pt x="10566983" y="18273889"/>
                    </a:cubicBezTo>
                    <a:lnTo>
                      <a:pt x="10566983" y="18344445"/>
                    </a:lnTo>
                    <a:cubicBezTo>
                      <a:pt x="10567504" y="18460975"/>
                      <a:pt x="10662118" y="18555167"/>
                      <a:pt x="10778650" y="18555167"/>
                    </a:cubicBezTo>
                    <a:cubicBezTo>
                      <a:pt x="10895182" y="18555167"/>
                      <a:pt x="10989796" y="18460975"/>
                      <a:pt x="10990317" y="18344445"/>
                    </a:cubicBezTo>
                    <a:lnTo>
                      <a:pt x="10990317" y="18273889"/>
                    </a:lnTo>
                    <a:cubicBezTo>
                      <a:pt x="10990317" y="18156989"/>
                      <a:pt x="10895550" y="18062223"/>
                      <a:pt x="10778650" y="18062223"/>
                    </a:cubicBezTo>
                    <a:close/>
                    <a:moveTo>
                      <a:pt x="10559434" y="19032220"/>
                    </a:moveTo>
                    <a:cubicBezTo>
                      <a:pt x="10560633" y="19024105"/>
                      <a:pt x="10549204" y="19020930"/>
                      <a:pt x="10546029" y="19028480"/>
                    </a:cubicBezTo>
                    <a:lnTo>
                      <a:pt x="10392005" y="19387820"/>
                    </a:lnTo>
                    <a:cubicBezTo>
                      <a:pt x="10369749" y="19439741"/>
                      <a:pt x="10318673" y="19473383"/>
                      <a:pt x="10262183" y="19473334"/>
                    </a:cubicBezTo>
                    <a:lnTo>
                      <a:pt x="10197131" y="19473334"/>
                    </a:lnTo>
                    <a:cubicBezTo>
                      <a:pt x="10185267" y="19473345"/>
                      <a:pt x="10174191" y="19467390"/>
                      <a:pt x="10167656" y="19457488"/>
                    </a:cubicBezTo>
                    <a:cubicBezTo>
                      <a:pt x="10161120" y="19447585"/>
                      <a:pt x="10160001" y="19435060"/>
                      <a:pt x="10164676" y="19424155"/>
                    </a:cubicBezTo>
                    <a:lnTo>
                      <a:pt x="10355317" y="18979445"/>
                    </a:lnTo>
                    <a:lnTo>
                      <a:pt x="10425449" y="18804043"/>
                    </a:lnTo>
                    <a:cubicBezTo>
                      <a:pt x="10468319" y="18696905"/>
                      <a:pt x="10572095" y="18626658"/>
                      <a:pt x="10687492" y="18626666"/>
                    </a:cubicBezTo>
                    <a:lnTo>
                      <a:pt x="10869808" y="18626666"/>
                    </a:lnTo>
                    <a:cubicBezTo>
                      <a:pt x="10985205" y="18626658"/>
                      <a:pt x="11088981" y="18696905"/>
                      <a:pt x="11131851" y="18804043"/>
                    </a:cubicBezTo>
                    <a:lnTo>
                      <a:pt x="11201983" y="18979445"/>
                    </a:lnTo>
                    <a:lnTo>
                      <a:pt x="11392554" y="19424155"/>
                    </a:lnTo>
                    <a:cubicBezTo>
                      <a:pt x="11397229" y="19435060"/>
                      <a:pt x="11396109" y="19447585"/>
                      <a:pt x="11389574" y="19457488"/>
                    </a:cubicBezTo>
                    <a:cubicBezTo>
                      <a:pt x="11383039" y="19467390"/>
                      <a:pt x="11371963" y="19473345"/>
                      <a:pt x="11360098" y="19473334"/>
                    </a:cubicBezTo>
                    <a:lnTo>
                      <a:pt x="11295046" y="19473334"/>
                    </a:lnTo>
                    <a:cubicBezTo>
                      <a:pt x="11238608" y="19473328"/>
                      <a:pt x="11187602" y="19439692"/>
                      <a:pt x="11165365" y="19387820"/>
                    </a:cubicBezTo>
                    <a:lnTo>
                      <a:pt x="11011342" y="19028480"/>
                    </a:lnTo>
                    <a:cubicBezTo>
                      <a:pt x="11008096" y="19020930"/>
                      <a:pt x="10996737" y="19024105"/>
                      <a:pt x="10997866" y="19032220"/>
                    </a:cubicBezTo>
                    <a:lnTo>
                      <a:pt x="11060872" y="19473334"/>
                    </a:lnTo>
                    <a:lnTo>
                      <a:pt x="11128253" y="20281830"/>
                    </a:lnTo>
                    <a:cubicBezTo>
                      <a:pt x="11129060" y="20291651"/>
                      <a:pt x="11125723" y="20301364"/>
                      <a:pt x="11119049" y="20308615"/>
                    </a:cubicBezTo>
                    <a:cubicBezTo>
                      <a:pt x="11112375" y="20315865"/>
                      <a:pt x="11102971" y="20319994"/>
                      <a:pt x="11093116" y="20320000"/>
                    </a:cubicBezTo>
                    <a:lnTo>
                      <a:pt x="11039282" y="20320000"/>
                    </a:lnTo>
                    <a:cubicBezTo>
                      <a:pt x="10970300" y="20320009"/>
                      <a:pt x="10911423" y="20270144"/>
                      <a:pt x="10900076" y="20202102"/>
                    </a:cubicBezTo>
                    <a:lnTo>
                      <a:pt x="10785705" y="19515102"/>
                    </a:lnTo>
                    <a:cubicBezTo>
                      <a:pt x="10784365" y="19507200"/>
                      <a:pt x="10773076" y="19507200"/>
                      <a:pt x="10771736" y="19515102"/>
                    </a:cubicBezTo>
                    <a:lnTo>
                      <a:pt x="10657295" y="20202102"/>
                    </a:lnTo>
                    <a:cubicBezTo>
                      <a:pt x="10645943" y="20270170"/>
                      <a:pt x="10587026" y="20320043"/>
                      <a:pt x="10518018" y="20320000"/>
                    </a:cubicBezTo>
                    <a:lnTo>
                      <a:pt x="10464184" y="20320000"/>
                    </a:lnTo>
                    <a:cubicBezTo>
                      <a:pt x="10454329" y="20319994"/>
                      <a:pt x="10444925" y="20315865"/>
                      <a:pt x="10438251" y="20308615"/>
                    </a:cubicBezTo>
                    <a:cubicBezTo>
                      <a:pt x="10431577" y="20301364"/>
                      <a:pt x="10428240" y="20291651"/>
                      <a:pt x="10429047" y="20281830"/>
                    </a:cubicBezTo>
                    <a:lnTo>
                      <a:pt x="10496428" y="19473334"/>
                    </a:lnTo>
                    <a:lnTo>
                      <a:pt x="10559434" y="19032220"/>
                    </a:lnTo>
                    <a:close/>
                    <a:moveTo>
                      <a:pt x="12048650" y="18062223"/>
                    </a:moveTo>
                    <a:cubicBezTo>
                      <a:pt x="11931750" y="18062223"/>
                      <a:pt x="11836983" y="18156989"/>
                      <a:pt x="11836983" y="18273889"/>
                    </a:cubicBezTo>
                    <a:lnTo>
                      <a:pt x="11836983" y="18344445"/>
                    </a:lnTo>
                    <a:cubicBezTo>
                      <a:pt x="11837504" y="18460975"/>
                      <a:pt x="11932118" y="18555167"/>
                      <a:pt x="12048650" y="18555167"/>
                    </a:cubicBezTo>
                    <a:cubicBezTo>
                      <a:pt x="12165182" y="18555167"/>
                      <a:pt x="12259796" y="18460975"/>
                      <a:pt x="12260317" y="18344445"/>
                    </a:cubicBezTo>
                    <a:lnTo>
                      <a:pt x="12260317" y="18273889"/>
                    </a:lnTo>
                    <a:cubicBezTo>
                      <a:pt x="12260317" y="18156989"/>
                      <a:pt x="12165550" y="18062223"/>
                      <a:pt x="12048650" y="18062223"/>
                    </a:cubicBezTo>
                    <a:close/>
                    <a:moveTo>
                      <a:pt x="11829434" y="19032220"/>
                    </a:moveTo>
                    <a:cubicBezTo>
                      <a:pt x="11830633" y="19024105"/>
                      <a:pt x="11819204" y="19020930"/>
                      <a:pt x="11816029" y="19028480"/>
                    </a:cubicBezTo>
                    <a:lnTo>
                      <a:pt x="11662005" y="19387820"/>
                    </a:lnTo>
                    <a:cubicBezTo>
                      <a:pt x="11639749" y="19439741"/>
                      <a:pt x="11588673" y="19473383"/>
                      <a:pt x="11532183" y="19473334"/>
                    </a:cubicBezTo>
                    <a:lnTo>
                      <a:pt x="11467131" y="19473334"/>
                    </a:lnTo>
                    <a:cubicBezTo>
                      <a:pt x="11455267" y="19473345"/>
                      <a:pt x="11444191" y="19467390"/>
                      <a:pt x="11437656" y="19457488"/>
                    </a:cubicBezTo>
                    <a:cubicBezTo>
                      <a:pt x="11431120" y="19447585"/>
                      <a:pt x="11430001" y="19435060"/>
                      <a:pt x="11434676" y="19424155"/>
                    </a:cubicBezTo>
                    <a:lnTo>
                      <a:pt x="11625317" y="18979445"/>
                    </a:lnTo>
                    <a:lnTo>
                      <a:pt x="11695449" y="18804043"/>
                    </a:lnTo>
                    <a:cubicBezTo>
                      <a:pt x="11738319" y="18696905"/>
                      <a:pt x="11842095" y="18626658"/>
                      <a:pt x="11957492" y="18626666"/>
                    </a:cubicBezTo>
                    <a:lnTo>
                      <a:pt x="12139808" y="18626666"/>
                    </a:lnTo>
                    <a:cubicBezTo>
                      <a:pt x="12255205" y="18626658"/>
                      <a:pt x="12358981" y="18696905"/>
                      <a:pt x="12401851" y="18804043"/>
                    </a:cubicBezTo>
                    <a:lnTo>
                      <a:pt x="12471983" y="18979445"/>
                    </a:lnTo>
                    <a:lnTo>
                      <a:pt x="12662554" y="19424155"/>
                    </a:lnTo>
                    <a:cubicBezTo>
                      <a:pt x="12667229" y="19435060"/>
                      <a:pt x="12666109" y="19447585"/>
                      <a:pt x="12659574" y="19457488"/>
                    </a:cubicBezTo>
                    <a:cubicBezTo>
                      <a:pt x="12653039" y="19467390"/>
                      <a:pt x="12641963" y="19473345"/>
                      <a:pt x="12630098" y="19473334"/>
                    </a:cubicBezTo>
                    <a:lnTo>
                      <a:pt x="12565046" y="19473334"/>
                    </a:lnTo>
                    <a:cubicBezTo>
                      <a:pt x="12508608" y="19473328"/>
                      <a:pt x="12457602" y="19439692"/>
                      <a:pt x="12435365" y="19387820"/>
                    </a:cubicBezTo>
                    <a:lnTo>
                      <a:pt x="12281342" y="19028480"/>
                    </a:lnTo>
                    <a:cubicBezTo>
                      <a:pt x="12278096" y="19020930"/>
                      <a:pt x="12266737" y="19024105"/>
                      <a:pt x="12267866" y="19032220"/>
                    </a:cubicBezTo>
                    <a:lnTo>
                      <a:pt x="12330872" y="19473334"/>
                    </a:lnTo>
                    <a:lnTo>
                      <a:pt x="12398253" y="20281830"/>
                    </a:lnTo>
                    <a:cubicBezTo>
                      <a:pt x="12399060" y="20291651"/>
                      <a:pt x="12395723" y="20301364"/>
                      <a:pt x="12389049" y="20308615"/>
                    </a:cubicBezTo>
                    <a:cubicBezTo>
                      <a:pt x="12382375" y="20315865"/>
                      <a:pt x="12372971" y="20319994"/>
                      <a:pt x="12363116" y="20320000"/>
                    </a:cubicBezTo>
                    <a:lnTo>
                      <a:pt x="12309282" y="20320000"/>
                    </a:lnTo>
                    <a:cubicBezTo>
                      <a:pt x="12240300" y="20320009"/>
                      <a:pt x="12181423" y="20270144"/>
                      <a:pt x="12170076" y="20202102"/>
                    </a:cubicBezTo>
                    <a:lnTo>
                      <a:pt x="12055705" y="19515102"/>
                    </a:lnTo>
                    <a:cubicBezTo>
                      <a:pt x="12054365" y="19507200"/>
                      <a:pt x="12043076" y="19507200"/>
                      <a:pt x="12041736" y="19515102"/>
                    </a:cubicBezTo>
                    <a:lnTo>
                      <a:pt x="11927295" y="20202102"/>
                    </a:lnTo>
                    <a:cubicBezTo>
                      <a:pt x="11915943" y="20270170"/>
                      <a:pt x="11857026" y="20320043"/>
                      <a:pt x="11788018" y="20320000"/>
                    </a:cubicBezTo>
                    <a:lnTo>
                      <a:pt x="11734184" y="20320000"/>
                    </a:lnTo>
                    <a:cubicBezTo>
                      <a:pt x="11724329" y="20319994"/>
                      <a:pt x="11714925" y="20315865"/>
                      <a:pt x="11708251" y="20308615"/>
                    </a:cubicBezTo>
                    <a:cubicBezTo>
                      <a:pt x="11701577" y="20301364"/>
                      <a:pt x="11698240" y="20291651"/>
                      <a:pt x="11699047" y="20281830"/>
                    </a:cubicBezTo>
                    <a:lnTo>
                      <a:pt x="11766428" y="19473334"/>
                    </a:lnTo>
                    <a:lnTo>
                      <a:pt x="11829434" y="19032220"/>
                    </a:lnTo>
                    <a:close/>
                    <a:moveTo>
                      <a:pt x="618650" y="20320000"/>
                    </a:moveTo>
                    <a:cubicBezTo>
                      <a:pt x="501750" y="20320000"/>
                      <a:pt x="406984" y="20414766"/>
                      <a:pt x="406983" y="20531666"/>
                    </a:cubicBezTo>
                    <a:lnTo>
                      <a:pt x="406983" y="20602223"/>
                    </a:lnTo>
                    <a:cubicBezTo>
                      <a:pt x="407504" y="20718754"/>
                      <a:pt x="502118" y="20812945"/>
                      <a:pt x="618650" y="20812945"/>
                    </a:cubicBezTo>
                    <a:cubicBezTo>
                      <a:pt x="735182" y="20812945"/>
                      <a:pt x="829795" y="20718754"/>
                      <a:pt x="830317" y="20602223"/>
                    </a:cubicBezTo>
                    <a:lnTo>
                      <a:pt x="830317" y="20531666"/>
                    </a:lnTo>
                    <a:cubicBezTo>
                      <a:pt x="830316" y="20414766"/>
                      <a:pt x="735550" y="20320000"/>
                      <a:pt x="618650" y="20320000"/>
                    </a:cubicBezTo>
                    <a:close/>
                    <a:moveTo>
                      <a:pt x="399434" y="21289998"/>
                    </a:moveTo>
                    <a:cubicBezTo>
                      <a:pt x="400633" y="21281884"/>
                      <a:pt x="389203" y="21278709"/>
                      <a:pt x="386028" y="21286259"/>
                    </a:cubicBezTo>
                    <a:lnTo>
                      <a:pt x="232006" y="21645598"/>
                    </a:lnTo>
                    <a:cubicBezTo>
                      <a:pt x="209748" y="21697517"/>
                      <a:pt x="158673" y="21731160"/>
                      <a:pt x="102183" y="21731111"/>
                    </a:cubicBezTo>
                    <a:lnTo>
                      <a:pt x="37131" y="21731111"/>
                    </a:lnTo>
                    <a:cubicBezTo>
                      <a:pt x="25267" y="21731122"/>
                      <a:pt x="14192" y="21725167"/>
                      <a:pt x="7656" y="21715265"/>
                    </a:cubicBezTo>
                    <a:cubicBezTo>
                      <a:pt x="1121" y="21705364"/>
                      <a:pt x="1" y="21692839"/>
                      <a:pt x="4676" y="21681934"/>
                    </a:cubicBezTo>
                    <a:lnTo>
                      <a:pt x="195317" y="21237223"/>
                    </a:lnTo>
                    <a:lnTo>
                      <a:pt x="265449" y="21061821"/>
                    </a:lnTo>
                    <a:cubicBezTo>
                      <a:pt x="308319" y="20954684"/>
                      <a:pt x="412095" y="20884437"/>
                      <a:pt x="527492" y="20884445"/>
                    </a:cubicBezTo>
                    <a:lnTo>
                      <a:pt x="709808" y="20884445"/>
                    </a:lnTo>
                    <a:cubicBezTo>
                      <a:pt x="825205" y="20884437"/>
                      <a:pt x="928981" y="20954684"/>
                      <a:pt x="971851" y="21061821"/>
                    </a:cubicBezTo>
                    <a:lnTo>
                      <a:pt x="1041983" y="21237223"/>
                    </a:lnTo>
                    <a:lnTo>
                      <a:pt x="1232554" y="21681934"/>
                    </a:lnTo>
                    <a:cubicBezTo>
                      <a:pt x="1237228" y="21692839"/>
                      <a:pt x="1236108" y="21705364"/>
                      <a:pt x="1229573" y="21715265"/>
                    </a:cubicBezTo>
                    <a:cubicBezTo>
                      <a:pt x="1223038" y="21725167"/>
                      <a:pt x="1211963" y="21731122"/>
                      <a:pt x="1200098" y="21731111"/>
                    </a:cubicBezTo>
                    <a:lnTo>
                      <a:pt x="1135046" y="21731111"/>
                    </a:lnTo>
                    <a:cubicBezTo>
                      <a:pt x="1078608" y="21731105"/>
                      <a:pt x="1027602" y="21697471"/>
                      <a:pt x="1005365" y="21645598"/>
                    </a:cubicBezTo>
                    <a:lnTo>
                      <a:pt x="851342" y="21286259"/>
                    </a:lnTo>
                    <a:cubicBezTo>
                      <a:pt x="848097" y="21278709"/>
                      <a:pt x="836737" y="21281884"/>
                      <a:pt x="837866" y="21289998"/>
                    </a:cubicBezTo>
                    <a:lnTo>
                      <a:pt x="900872" y="21731111"/>
                    </a:lnTo>
                    <a:lnTo>
                      <a:pt x="968253" y="22539607"/>
                    </a:lnTo>
                    <a:cubicBezTo>
                      <a:pt x="969061" y="22549430"/>
                      <a:pt x="965724" y="22559142"/>
                      <a:pt x="959049" y="22566393"/>
                    </a:cubicBezTo>
                    <a:cubicBezTo>
                      <a:pt x="952375" y="22573644"/>
                      <a:pt x="942971" y="22577772"/>
                      <a:pt x="933116" y="22577778"/>
                    </a:cubicBezTo>
                    <a:lnTo>
                      <a:pt x="879282" y="22577778"/>
                    </a:lnTo>
                    <a:cubicBezTo>
                      <a:pt x="810301" y="22577786"/>
                      <a:pt x="751424" y="22527923"/>
                      <a:pt x="740076" y="22459880"/>
                    </a:cubicBezTo>
                    <a:lnTo>
                      <a:pt x="625706" y="21772880"/>
                    </a:lnTo>
                    <a:cubicBezTo>
                      <a:pt x="624365" y="21764978"/>
                      <a:pt x="613076" y="21764978"/>
                      <a:pt x="611736" y="21772880"/>
                    </a:cubicBezTo>
                    <a:lnTo>
                      <a:pt x="497294" y="22459880"/>
                    </a:lnTo>
                    <a:cubicBezTo>
                      <a:pt x="485942" y="22527949"/>
                      <a:pt x="427026" y="22577822"/>
                      <a:pt x="358018" y="22577778"/>
                    </a:cubicBezTo>
                    <a:lnTo>
                      <a:pt x="304184" y="22577778"/>
                    </a:lnTo>
                    <a:cubicBezTo>
                      <a:pt x="294329" y="22577772"/>
                      <a:pt x="284925" y="22573644"/>
                      <a:pt x="278251" y="22566393"/>
                    </a:cubicBezTo>
                    <a:cubicBezTo>
                      <a:pt x="271576" y="22559142"/>
                      <a:pt x="268239" y="22549430"/>
                      <a:pt x="269047" y="22539607"/>
                    </a:cubicBezTo>
                    <a:lnTo>
                      <a:pt x="336428" y="21731111"/>
                    </a:lnTo>
                    <a:lnTo>
                      <a:pt x="399434" y="21289998"/>
                    </a:lnTo>
                    <a:close/>
                    <a:moveTo>
                      <a:pt x="1888650" y="20320000"/>
                    </a:moveTo>
                    <a:cubicBezTo>
                      <a:pt x="1771750" y="20320000"/>
                      <a:pt x="1676983" y="20414766"/>
                      <a:pt x="1676983" y="20531666"/>
                    </a:cubicBezTo>
                    <a:lnTo>
                      <a:pt x="1676983" y="20602223"/>
                    </a:lnTo>
                    <a:cubicBezTo>
                      <a:pt x="1677504" y="20718754"/>
                      <a:pt x="1772118" y="20812945"/>
                      <a:pt x="1888650" y="20812945"/>
                    </a:cubicBezTo>
                    <a:cubicBezTo>
                      <a:pt x="2005182" y="20812945"/>
                      <a:pt x="2099796" y="20718754"/>
                      <a:pt x="2100317" y="20602223"/>
                    </a:cubicBezTo>
                    <a:lnTo>
                      <a:pt x="2100317" y="20531666"/>
                    </a:lnTo>
                    <a:cubicBezTo>
                      <a:pt x="2100317" y="20414766"/>
                      <a:pt x="2005550" y="20320000"/>
                      <a:pt x="1888650" y="20320000"/>
                    </a:cubicBezTo>
                    <a:close/>
                    <a:moveTo>
                      <a:pt x="1669434" y="21289998"/>
                    </a:moveTo>
                    <a:cubicBezTo>
                      <a:pt x="1670633" y="21281884"/>
                      <a:pt x="1659203" y="21278709"/>
                      <a:pt x="1656028" y="21286259"/>
                    </a:cubicBezTo>
                    <a:lnTo>
                      <a:pt x="1502006" y="21645598"/>
                    </a:lnTo>
                    <a:cubicBezTo>
                      <a:pt x="1479749" y="21697517"/>
                      <a:pt x="1428673" y="21731160"/>
                      <a:pt x="1372183" y="21731111"/>
                    </a:cubicBezTo>
                    <a:lnTo>
                      <a:pt x="1307131" y="21731111"/>
                    </a:lnTo>
                    <a:cubicBezTo>
                      <a:pt x="1295267" y="21731122"/>
                      <a:pt x="1284192" y="21725167"/>
                      <a:pt x="1277656" y="21715265"/>
                    </a:cubicBezTo>
                    <a:cubicBezTo>
                      <a:pt x="1271121" y="21705364"/>
                      <a:pt x="1270001" y="21692839"/>
                      <a:pt x="1274676" y="21681934"/>
                    </a:cubicBezTo>
                    <a:lnTo>
                      <a:pt x="1465317" y="21237223"/>
                    </a:lnTo>
                    <a:lnTo>
                      <a:pt x="1535449" y="21061821"/>
                    </a:lnTo>
                    <a:cubicBezTo>
                      <a:pt x="1578319" y="20954684"/>
                      <a:pt x="1682095" y="20884437"/>
                      <a:pt x="1797492" y="20884445"/>
                    </a:cubicBezTo>
                    <a:lnTo>
                      <a:pt x="1979808" y="20884445"/>
                    </a:lnTo>
                    <a:cubicBezTo>
                      <a:pt x="2095205" y="20884437"/>
                      <a:pt x="2198981" y="20954684"/>
                      <a:pt x="2241851" y="21061821"/>
                    </a:cubicBezTo>
                    <a:lnTo>
                      <a:pt x="2311983" y="21237223"/>
                    </a:lnTo>
                    <a:lnTo>
                      <a:pt x="2502554" y="21681934"/>
                    </a:lnTo>
                    <a:cubicBezTo>
                      <a:pt x="2507228" y="21692839"/>
                      <a:pt x="2506108" y="21705362"/>
                      <a:pt x="2499573" y="21715265"/>
                    </a:cubicBezTo>
                    <a:cubicBezTo>
                      <a:pt x="2493038" y="21725167"/>
                      <a:pt x="2481963" y="21731122"/>
                      <a:pt x="2470098" y="21731111"/>
                    </a:cubicBezTo>
                    <a:lnTo>
                      <a:pt x="2405046" y="21731111"/>
                    </a:lnTo>
                    <a:cubicBezTo>
                      <a:pt x="2348608" y="21731105"/>
                      <a:pt x="2297602" y="21697471"/>
                      <a:pt x="2275365" y="21645598"/>
                    </a:cubicBezTo>
                    <a:lnTo>
                      <a:pt x="2121342" y="21286259"/>
                    </a:lnTo>
                    <a:cubicBezTo>
                      <a:pt x="2118097" y="21278709"/>
                      <a:pt x="2106737" y="21281884"/>
                      <a:pt x="2107866" y="21289998"/>
                    </a:cubicBezTo>
                    <a:lnTo>
                      <a:pt x="2170872" y="21731111"/>
                    </a:lnTo>
                    <a:lnTo>
                      <a:pt x="2238253" y="22539607"/>
                    </a:lnTo>
                    <a:cubicBezTo>
                      <a:pt x="2239061" y="22549430"/>
                      <a:pt x="2235724" y="22559142"/>
                      <a:pt x="2229049" y="22566393"/>
                    </a:cubicBezTo>
                    <a:cubicBezTo>
                      <a:pt x="2222375" y="22573644"/>
                      <a:pt x="2212971" y="22577772"/>
                      <a:pt x="2203116" y="22577778"/>
                    </a:cubicBezTo>
                    <a:lnTo>
                      <a:pt x="2149282" y="22577778"/>
                    </a:lnTo>
                    <a:cubicBezTo>
                      <a:pt x="2080301" y="22577786"/>
                      <a:pt x="2021424" y="22527923"/>
                      <a:pt x="2010076" y="22459880"/>
                    </a:cubicBezTo>
                    <a:lnTo>
                      <a:pt x="1895706" y="21772880"/>
                    </a:lnTo>
                    <a:cubicBezTo>
                      <a:pt x="1894365" y="21764978"/>
                      <a:pt x="1883076" y="21764978"/>
                      <a:pt x="1881735" y="21772880"/>
                    </a:cubicBezTo>
                    <a:lnTo>
                      <a:pt x="1767294" y="22459880"/>
                    </a:lnTo>
                    <a:cubicBezTo>
                      <a:pt x="1755943" y="22527949"/>
                      <a:pt x="1697026" y="22577822"/>
                      <a:pt x="1628018" y="22577778"/>
                    </a:cubicBezTo>
                    <a:lnTo>
                      <a:pt x="1574184" y="22577778"/>
                    </a:lnTo>
                    <a:cubicBezTo>
                      <a:pt x="1564329" y="22577772"/>
                      <a:pt x="1554925" y="22573644"/>
                      <a:pt x="1548251" y="22566393"/>
                    </a:cubicBezTo>
                    <a:cubicBezTo>
                      <a:pt x="1541576" y="22559142"/>
                      <a:pt x="1538239" y="22549430"/>
                      <a:pt x="1539047" y="22539607"/>
                    </a:cubicBezTo>
                    <a:lnTo>
                      <a:pt x="1606428" y="21731111"/>
                    </a:lnTo>
                    <a:lnTo>
                      <a:pt x="1669434" y="21289998"/>
                    </a:lnTo>
                    <a:close/>
                    <a:moveTo>
                      <a:pt x="3158650" y="20320000"/>
                    </a:moveTo>
                    <a:cubicBezTo>
                      <a:pt x="3041750" y="20320000"/>
                      <a:pt x="2946983" y="20414766"/>
                      <a:pt x="2946983" y="20531666"/>
                    </a:cubicBezTo>
                    <a:lnTo>
                      <a:pt x="2946983" y="20602223"/>
                    </a:lnTo>
                    <a:cubicBezTo>
                      <a:pt x="2947504" y="20718754"/>
                      <a:pt x="3042118" y="20812945"/>
                      <a:pt x="3158650" y="20812945"/>
                    </a:cubicBezTo>
                    <a:cubicBezTo>
                      <a:pt x="3275182" y="20812945"/>
                      <a:pt x="3369795" y="20718754"/>
                      <a:pt x="3370317" y="20602223"/>
                    </a:cubicBezTo>
                    <a:lnTo>
                      <a:pt x="3370317" y="20531666"/>
                    </a:lnTo>
                    <a:cubicBezTo>
                      <a:pt x="3370316" y="20414766"/>
                      <a:pt x="3275550" y="20320000"/>
                      <a:pt x="3158650" y="20320000"/>
                    </a:cubicBezTo>
                    <a:close/>
                    <a:moveTo>
                      <a:pt x="2939434" y="21289998"/>
                    </a:moveTo>
                    <a:cubicBezTo>
                      <a:pt x="2940633" y="21281884"/>
                      <a:pt x="2929203" y="21278709"/>
                      <a:pt x="2926028" y="21286259"/>
                    </a:cubicBezTo>
                    <a:lnTo>
                      <a:pt x="2772006" y="21645598"/>
                    </a:lnTo>
                    <a:cubicBezTo>
                      <a:pt x="2749748" y="21697517"/>
                      <a:pt x="2698673" y="21731162"/>
                      <a:pt x="2642183" y="21731111"/>
                    </a:cubicBezTo>
                    <a:lnTo>
                      <a:pt x="2577131" y="21731111"/>
                    </a:lnTo>
                    <a:cubicBezTo>
                      <a:pt x="2565267" y="21731122"/>
                      <a:pt x="2554192" y="21725167"/>
                      <a:pt x="2547656" y="21715265"/>
                    </a:cubicBezTo>
                    <a:cubicBezTo>
                      <a:pt x="2541121" y="21705362"/>
                      <a:pt x="2540001" y="21692839"/>
                      <a:pt x="2544676" y="21681934"/>
                    </a:cubicBezTo>
                    <a:lnTo>
                      <a:pt x="2735317" y="21237223"/>
                    </a:lnTo>
                    <a:lnTo>
                      <a:pt x="2805449" y="21061821"/>
                    </a:lnTo>
                    <a:cubicBezTo>
                      <a:pt x="2848319" y="20954684"/>
                      <a:pt x="2952095" y="20884437"/>
                      <a:pt x="3067492" y="20884445"/>
                    </a:cubicBezTo>
                    <a:lnTo>
                      <a:pt x="3249808" y="20884445"/>
                    </a:lnTo>
                    <a:cubicBezTo>
                      <a:pt x="3365204" y="20884437"/>
                      <a:pt x="3468981" y="20954684"/>
                      <a:pt x="3511851" y="21061821"/>
                    </a:cubicBezTo>
                    <a:lnTo>
                      <a:pt x="3581983" y="21237223"/>
                    </a:lnTo>
                    <a:lnTo>
                      <a:pt x="3772554" y="21681934"/>
                    </a:lnTo>
                    <a:cubicBezTo>
                      <a:pt x="3777229" y="21692839"/>
                      <a:pt x="3776108" y="21705364"/>
                      <a:pt x="3769573" y="21715265"/>
                    </a:cubicBezTo>
                    <a:cubicBezTo>
                      <a:pt x="3763038" y="21725167"/>
                      <a:pt x="3751963" y="21731122"/>
                      <a:pt x="3740098" y="21731111"/>
                    </a:cubicBezTo>
                    <a:lnTo>
                      <a:pt x="3675046" y="21731111"/>
                    </a:lnTo>
                    <a:cubicBezTo>
                      <a:pt x="3618608" y="21731105"/>
                      <a:pt x="3567602" y="21697471"/>
                      <a:pt x="3545365" y="21645598"/>
                    </a:cubicBezTo>
                    <a:lnTo>
                      <a:pt x="3391342" y="21286259"/>
                    </a:lnTo>
                    <a:cubicBezTo>
                      <a:pt x="3388097" y="21278709"/>
                      <a:pt x="3376737" y="21281884"/>
                      <a:pt x="3377866" y="21289998"/>
                    </a:cubicBezTo>
                    <a:lnTo>
                      <a:pt x="3440872" y="21731111"/>
                    </a:lnTo>
                    <a:lnTo>
                      <a:pt x="3508253" y="22539607"/>
                    </a:lnTo>
                    <a:cubicBezTo>
                      <a:pt x="3509061" y="22549430"/>
                      <a:pt x="3505724" y="22559142"/>
                      <a:pt x="3499049" y="22566393"/>
                    </a:cubicBezTo>
                    <a:cubicBezTo>
                      <a:pt x="3492375" y="22573644"/>
                      <a:pt x="3482971" y="22577772"/>
                      <a:pt x="3473116" y="22577778"/>
                    </a:cubicBezTo>
                    <a:lnTo>
                      <a:pt x="3419282" y="22577778"/>
                    </a:lnTo>
                    <a:cubicBezTo>
                      <a:pt x="3350301" y="22577786"/>
                      <a:pt x="3291424" y="22527923"/>
                      <a:pt x="3280076" y="22459880"/>
                    </a:cubicBezTo>
                    <a:lnTo>
                      <a:pt x="3165706" y="21772880"/>
                    </a:lnTo>
                    <a:cubicBezTo>
                      <a:pt x="3164365" y="21764978"/>
                      <a:pt x="3153076" y="21764978"/>
                      <a:pt x="3151735" y="21772880"/>
                    </a:cubicBezTo>
                    <a:lnTo>
                      <a:pt x="3037294" y="22459880"/>
                    </a:lnTo>
                    <a:cubicBezTo>
                      <a:pt x="3025943" y="22527949"/>
                      <a:pt x="2967026" y="22577822"/>
                      <a:pt x="2898018" y="22577778"/>
                    </a:cubicBezTo>
                    <a:lnTo>
                      <a:pt x="2844184" y="22577778"/>
                    </a:lnTo>
                    <a:cubicBezTo>
                      <a:pt x="2834329" y="22577772"/>
                      <a:pt x="2824925" y="22573644"/>
                      <a:pt x="2818251" y="22566393"/>
                    </a:cubicBezTo>
                    <a:cubicBezTo>
                      <a:pt x="2811576" y="22559142"/>
                      <a:pt x="2808239" y="22549430"/>
                      <a:pt x="2809047" y="22539607"/>
                    </a:cubicBezTo>
                    <a:lnTo>
                      <a:pt x="2876428" y="21731111"/>
                    </a:lnTo>
                    <a:lnTo>
                      <a:pt x="2939434" y="21289998"/>
                    </a:lnTo>
                    <a:close/>
                    <a:moveTo>
                      <a:pt x="4428650" y="20320000"/>
                    </a:moveTo>
                    <a:cubicBezTo>
                      <a:pt x="4311750" y="20320000"/>
                      <a:pt x="4216984" y="20414766"/>
                      <a:pt x="4216983" y="20531666"/>
                    </a:cubicBezTo>
                    <a:lnTo>
                      <a:pt x="4216983" y="20602223"/>
                    </a:lnTo>
                    <a:cubicBezTo>
                      <a:pt x="4217505" y="20718754"/>
                      <a:pt x="4312118" y="20812945"/>
                      <a:pt x="4428650" y="20812945"/>
                    </a:cubicBezTo>
                    <a:cubicBezTo>
                      <a:pt x="4545182" y="20812945"/>
                      <a:pt x="4639795" y="20718754"/>
                      <a:pt x="4640317" y="20602223"/>
                    </a:cubicBezTo>
                    <a:lnTo>
                      <a:pt x="4640317" y="20531666"/>
                    </a:lnTo>
                    <a:cubicBezTo>
                      <a:pt x="4640316" y="20414766"/>
                      <a:pt x="4545550" y="20320000"/>
                      <a:pt x="4428650" y="20320000"/>
                    </a:cubicBezTo>
                    <a:close/>
                    <a:moveTo>
                      <a:pt x="4209434" y="21289998"/>
                    </a:moveTo>
                    <a:cubicBezTo>
                      <a:pt x="4210633" y="21281884"/>
                      <a:pt x="4199203" y="21278709"/>
                      <a:pt x="4196028" y="21286259"/>
                    </a:cubicBezTo>
                    <a:lnTo>
                      <a:pt x="4042005" y="21645598"/>
                    </a:lnTo>
                    <a:cubicBezTo>
                      <a:pt x="4019748" y="21697517"/>
                      <a:pt x="3968673" y="21731160"/>
                      <a:pt x="3912183" y="21731111"/>
                    </a:cubicBezTo>
                    <a:lnTo>
                      <a:pt x="3847131" y="21731111"/>
                    </a:lnTo>
                    <a:cubicBezTo>
                      <a:pt x="3835267" y="21731122"/>
                      <a:pt x="3824192" y="21725167"/>
                      <a:pt x="3817656" y="21715265"/>
                    </a:cubicBezTo>
                    <a:cubicBezTo>
                      <a:pt x="3811121" y="21705364"/>
                      <a:pt x="3810001" y="21692839"/>
                      <a:pt x="3814675" y="21681934"/>
                    </a:cubicBezTo>
                    <a:lnTo>
                      <a:pt x="4005317" y="21237223"/>
                    </a:lnTo>
                    <a:lnTo>
                      <a:pt x="4075449" y="21061821"/>
                    </a:lnTo>
                    <a:cubicBezTo>
                      <a:pt x="4118319" y="20954684"/>
                      <a:pt x="4222096" y="20884437"/>
                      <a:pt x="4337492" y="20884445"/>
                    </a:cubicBezTo>
                    <a:lnTo>
                      <a:pt x="4519808" y="20884445"/>
                    </a:lnTo>
                    <a:cubicBezTo>
                      <a:pt x="4635204" y="20884437"/>
                      <a:pt x="4738981" y="20954684"/>
                      <a:pt x="4781851" y="21061821"/>
                    </a:cubicBezTo>
                    <a:lnTo>
                      <a:pt x="4851983" y="21237223"/>
                    </a:lnTo>
                    <a:lnTo>
                      <a:pt x="5042554" y="21681934"/>
                    </a:lnTo>
                    <a:cubicBezTo>
                      <a:pt x="5047229" y="21692839"/>
                      <a:pt x="5046108" y="21705364"/>
                      <a:pt x="5039573" y="21715265"/>
                    </a:cubicBezTo>
                    <a:cubicBezTo>
                      <a:pt x="5033038" y="21725167"/>
                      <a:pt x="5021963" y="21731122"/>
                      <a:pt x="5010098" y="21731111"/>
                    </a:cubicBezTo>
                    <a:lnTo>
                      <a:pt x="4945046" y="21731111"/>
                    </a:lnTo>
                    <a:cubicBezTo>
                      <a:pt x="4888608" y="21731105"/>
                      <a:pt x="4837602" y="21697471"/>
                      <a:pt x="4815365" y="21645598"/>
                    </a:cubicBezTo>
                    <a:lnTo>
                      <a:pt x="4661342" y="21286259"/>
                    </a:lnTo>
                    <a:cubicBezTo>
                      <a:pt x="4658097" y="21278709"/>
                      <a:pt x="4646737" y="21281884"/>
                      <a:pt x="4647866" y="21289998"/>
                    </a:cubicBezTo>
                    <a:lnTo>
                      <a:pt x="4710872" y="21731111"/>
                    </a:lnTo>
                    <a:lnTo>
                      <a:pt x="4778253" y="22539607"/>
                    </a:lnTo>
                    <a:cubicBezTo>
                      <a:pt x="4779061" y="22549430"/>
                      <a:pt x="4775724" y="22559142"/>
                      <a:pt x="4769049" y="22566393"/>
                    </a:cubicBezTo>
                    <a:cubicBezTo>
                      <a:pt x="4762375" y="22573644"/>
                      <a:pt x="4752971" y="22577772"/>
                      <a:pt x="4743116" y="22577778"/>
                    </a:cubicBezTo>
                    <a:lnTo>
                      <a:pt x="4689282" y="22577778"/>
                    </a:lnTo>
                    <a:cubicBezTo>
                      <a:pt x="4620301" y="22577786"/>
                      <a:pt x="4561424" y="22527923"/>
                      <a:pt x="4550076" y="22459880"/>
                    </a:cubicBezTo>
                    <a:lnTo>
                      <a:pt x="4435705" y="21772880"/>
                    </a:lnTo>
                    <a:cubicBezTo>
                      <a:pt x="4434365" y="21764978"/>
                      <a:pt x="4423076" y="21764978"/>
                      <a:pt x="4421736" y="21772880"/>
                    </a:cubicBezTo>
                    <a:lnTo>
                      <a:pt x="4307295" y="22459880"/>
                    </a:lnTo>
                    <a:cubicBezTo>
                      <a:pt x="4295943" y="22527949"/>
                      <a:pt x="4237026" y="22577822"/>
                      <a:pt x="4168018" y="22577778"/>
                    </a:cubicBezTo>
                    <a:lnTo>
                      <a:pt x="4114184" y="22577778"/>
                    </a:lnTo>
                    <a:cubicBezTo>
                      <a:pt x="4104329" y="22577772"/>
                      <a:pt x="4094925" y="22573644"/>
                      <a:pt x="4088251" y="22566393"/>
                    </a:cubicBezTo>
                    <a:cubicBezTo>
                      <a:pt x="4081576" y="22559142"/>
                      <a:pt x="4078239" y="22549430"/>
                      <a:pt x="4079047" y="22539607"/>
                    </a:cubicBezTo>
                    <a:lnTo>
                      <a:pt x="4146428" y="21731111"/>
                    </a:lnTo>
                    <a:lnTo>
                      <a:pt x="4209434" y="21289998"/>
                    </a:lnTo>
                    <a:close/>
                    <a:moveTo>
                      <a:pt x="5698650" y="20320000"/>
                    </a:moveTo>
                    <a:cubicBezTo>
                      <a:pt x="5581750" y="20320000"/>
                      <a:pt x="5486984" y="20414766"/>
                      <a:pt x="5486983" y="20531666"/>
                    </a:cubicBezTo>
                    <a:lnTo>
                      <a:pt x="5486983" y="20602223"/>
                    </a:lnTo>
                    <a:cubicBezTo>
                      <a:pt x="5487505" y="20718754"/>
                      <a:pt x="5582118" y="20812945"/>
                      <a:pt x="5698650" y="20812945"/>
                    </a:cubicBezTo>
                    <a:cubicBezTo>
                      <a:pt x="5815182" y="20812945"/>
                      <a:pt x="5909795" y="20718754"/>
                      <a:pt x="5910317" y="20602223"/>
                    </a:cubicBezTo>
                    <a:lnTo>
                      <a:pt x="5910317" y="20531666"/>
                    </a:lnTo>
                    <a:cubicBezTo>
                      <a:pt x="5910316" y="20414766"/>
                      <a:pt x="5815550" y="20320000"/>
                      <a:pt x="5698650" y="20320000"/>
                    </a:cubicBezTo>
                    <a:close/>
                    <a:moveTo>
                      <a:pt x="5479434" y="21289998"/>
                    </a:moveTo>
                    <a:cubicBezTo>
                      <a:pt x="5480633" y="21281884"/>
                      <a:pt x="5469203" y="21278709"/>
                      <a:pt x="5466028" y="21286259"/>
                    </a:cubicBezTo>
                    <a:lnTo>
                      <a:pt x="5312005" y="21645598"/>
                    </a:lnTo>
                    <a:cubicBezTo>
                      <a:pt x="5289748" y="21697517"/>
                      <a:pt x="5238673" y="21731160"/>
                      <a:pt x="5182183" y="21731111"/>
                    </a:cubicBezTo>
                    <a:lnTo>
                      <a:pt x="5117131" y="21731111"/>
                    </a:lnTo>
                    <a:cubicBezTo>
                      <a:pt x="5105267" y="21731122"/>
                      <a:pt x="5094192" y="21725167"/>
                      <a:pt x="5087656" y="21715265"/>
                    </a:cubicBezTo>
                    <a:cubicBezTo>
                      <a:pt x="5081121" y="21705364"/>
                      <a:pt x="5080001" y="21692839"/>
                      <a:pt x="5084675" y="21681934"/>
                    </a:cubicBezTo>
                    <a:lnTo>
                      <a:pt x="5275317" y="21237223"/>
                    </a:lnTo>
                    <a:lnTo>
                      <a:pt x="5345449" y="21061821"/>
                    </a:lnTo>
                    <a:cubicBezTo>
                      <a:pt x="5388319" y="20954684"/>
                      <a:pt x="5492096" y="20884437"/>
                      <a:pt x="5607492" y="20884445"/>
                    </a:cubicBezTo>
                    <a:lnTo>
                      <a:pt x="5789808" y="20884445"/>
                    </a:lnTo>
                    <a:cubicBezTo>
                      <a:pt x="5905204" y="20884437"/>
                      <a:pt x="6008981" y="20954684"/>
                      <a:pt x="6051851" y="21061821"/>
                    </a:cubicBezTo>
                    <a:lnTo>
                      <a:pt x="6121983" y="21237223"/>
                    </a:lnTo>
                    <a:lnTo>
                      <a:pt x="6312554" y="21681934"/>
                    </a:lnTo>
                    <a:cubicBezTo>
                      <a:pt x="6317229" y="21692839"/>
                      <a:pt x="6316108" y="21705364"/>
                      <a:pt x="6309573" y="21715265"/>
                    </a:cubicBezTo>
                    <a:cubicBezTo>
                      <a:pt x="6303038" y="21725167"/>
                      <a:pt x="6291963" y="21731122"/>
                      <a:pt x="6280098" y="21731111"/>
                    </a:cubicBezTo>
                    <a:lnTo>
                      <a:pt x="6215046" y="21731111"/>
                    </a:lnTo>
                    <a:cubicBezTo>
                      <a:pt x="6158608" y="21731105"/>
                      <a:pt x="6107602" y="21697471"/>
                      <a:pt x="6085365" y="21645598"/>
                    </a:cubicBezTo>
                    <a:lnTo>
                      <a:pt x="5931342" y="21286259"/>
                    </a:lnTo>
                    <a:cubicBezTo>
                      <a:pt x="5928097" y="21278709"/>
                      <a:pt x="5916737" y="21281884"/>
                      <a:pt x="5917866" y="21289998"/>
                    </a:cubicBezTo>
                    <a:lnTo>
                      <a:pt x="5980872" y="21731111"/>
                    </a:lnTo>
                    <a:lnTo>
                      <a:pt x="6048253" y="22539607"/>
                    </a:lnTo>
                    <a:cubicBezTo>
                      <a:pt x="6049061" y="22549430"/>
                      <a:pt x="6045724" y="22559142"/>
                      <a:pt x="6039049" y="22566393"/>
                    </a:cubicBezTo>
                    <a:cubicBezTo>
                      <a:pt x="6032375" y="22573644"/>
                      <a:pt x="6022971" y="22577772"/>
                      <a:pt x="6013116" y="22577778"/>
                    </a:cubicBezTo>
                    <a:lnTo>
                      <a:pt x="5959282" y="22577778"/>
                    </a:lnTo>
                    <a:cubicBezTo>
                      <a:pt x="5890301" y="22577786"/>
                      <a:pt x="5831424" y="22527923"/>
                      <a:pt x="5820076" y="22459880"/>
                    </a:cubicBezTo>
                    <a:lnTo>
                      <a:pt x="5705705" y="21772880"/>
                    </a:lnTo>
                    <a:cubicBezTo>
                      <a:pt x="5704365" y="21764978"/>
                      <a:pt x="5693076" y="21764978"/>
                      <a:pt x="5691736" y="21772880"/>
                    </a:cubicBezTo>
                    <a:lnTo>
                      <a:pt x="5577295" y="22459880"/>
                    </a:lnTo>
                    <a:cubicBezTo>
                      <a:pt x="5565943" y="22527949"/>
                      <a:pt x="5507026" y="22577822"/>
                      <a:pt x="5438018" y="22577778"/>
                    </a:cubicBezTo>
                    <a:lnTo>
                      <a:pt x="5384184" y="22577778"/>
                    </a:lnTo>
                    <a:cubicBezTo>
                      <a:pt x="5374329" y="22577772"/>
                      <a:pt x="5364925" y="22573644"/>
                      <a:pt x="5358251" y="22566393"/>
                    </a:cubicBezTo>
                    <a:cubicBezTo>
                      <a:pt x="5351576" y="22559142"/>
                      <a:pt x="5348239" y="22549430"/>
                      <a:pt x="5349047" y="22539607"/>
                    </a:cubicBezTo>
                    <a:lnTo>
                      <a:pt x="5416428" y="21731111"/>
                    </a:lnTo>
                    <a:lnTo>
                      <a:pt x="5479434" y="21289998"/>
                    </a:lnTo>
                    <a:close/>
                    <a:moveTo>
                      <a:pt x="6968650" y="20320000"/>
                    </a:moveTo>
                    <a:cubicBezTo>
                      <a:pt x="6851750" y="20320000"/>
                      <a:pt x="6756983" y="20414766"/>
                      <a:pt x="6756983" y="20531666"/>
                    </a:cubicBezTo>
                    <a:lnTo>
                      <a:pt x="6756983" y="20602223"/>
                    </a:lnTo>
                    <a:cubicBezTo>
                      <a:pt x="6757504" y="20718754"/>
                      <a:pt x="6852118" y="20812945"/>
                      <a:pt x="6968650" y="20812945"/>
                    </a:cubicBezTo>
                    <a:cubicBezTo>
                      <a:pt x="7085182" y="20812945"/>
                      <a:pt x="7179796" y="20718754"/>
                      <a:pt x="7180317" y="20602223"/>
                    </a:cubicBezTo>
                    <a:lnTo>
                      <a:pt x="7180317" y="20531666"/>
                    </a:lnTo>
                    <a:cubicBezTo>
                      <a:pt x="7180317" y="20414766"/>
                      <a:pt x="7085550" y="20320000"/>
                      <a:pt x="6968650" y="20320000"/>
                    </a:cubicBezTo>
                    <a:close/>
                    <a:moveTo>
                      <a:pt x="6749434" y="21289998"/>
                    </a:moveTo>
                    <a:cubicBezTo>
                      <a:pt x="6750633" y="21281884"/>
                      <a:pt x="6739204" y="21278709"/>
                      <a:pt x="6736029" y="21286259"/>
                    </a:cubicBezTo>
                    <a:lnTo>
                      <a:pt x="6582005" y="21645598"/>
                    </a:lnTo>
                    <a:cubicBezTo>
                      <a:pt x="6559749" y="21697517"/>
                      <a:pt x="6508673" y="21731160"/>
                      <a:pt x="6452183" y="21731111"/>
                    </a:cubicBezTo>
                    <a:lnTo>
                      <a:pt x="6387131" y="21731111"/>
                    </a:lnTo>
                    <a:cubicBezTo>
                      <a:pt x="6375267" y="21731122"/>
                      <a:pt x="6364192" y="21725167"/>
                      <a:pt x="6357656" y="21715265"/>
                    </a:cubicBezTo>
                    <a:cubicBezTo>
                      <a:pt x="6351121" y="21705364"/>
                      <a:pt x="6350001" y="21692839"/>
                      <a:pt x="6354675" y="21681934"/>
                    </a:cubicBezTo>
                    <a:lnTo>
                      <a:pt x="6545317" y="21237223"/>
                    </a:lnTo>
                    <a:lnTo>
                      <a:pt x="6615449" y="21061821"/>
                    </a:lnTo>
                    <a:cubicBezTo>
                      <a:pt x="6658319" y="20954684"/>
                      <a:pt x="6762095" y="20884437"/>
                      <a:pt x="6877492" y="20884445"/>
                    </a:cubicBezTo>
                    <a:lnTo>
                      <a:pt x="7059808" y="20884445"/>
                    </a:lnTo>
                    <a:cubicBezTo>
                      <a:pt x="7175205" y="20884437"/>
                      <a:pt x="7278981" y="20954684"/>
                      <a:pt x="7321851" y="21061821"/>
                    </a:cubicBezTo>
                    <a:lnTo>
                      <a:pt x="7391983" y="21237223"/>
                    </a:lnTo>
                    <a:lnTo>
                      <a:pt x="7582554" y="21681934"/>
                    </a:lnTo>
                    <a:cubicBezTo>
                      <a:pt x="7587228" y="21692839"/>
                      <a:pt x="7586108" y="21705362"/>
                      <a:pt x="7579573" y="21715265"/>
                    </a:cubicBezTo>
                    <a:cubicBezTo>
                      <a:pt x="7573038" y="21725167"/>
                      <a:pt x="7561963" y="21731122"/>
                      <a:pt x="7550098" y="21731111"/>
                    </a:cubicBezTo>
                    <a:lnTo>
                      <a:pt x="7485046" y="21731111"/>
                    </a:lnTo>
                    <a:cubicBezTo>
                      <a:pt x="7428608" y="21731105"/>
                      <a:pt x="7377602" y="21697471"/>
                      <a:pt x="7355365" y="21645598"/>
                    </a:cubicBezTo>
                    <a:lnTo>
                      <a:pt x="7201342" y="21286259"/>
                    </a:lnTo>
                    <a:cubicBezTo>
                      <a:pt x="7198096" y="21278709"/>
                      <a:pt x="7186737" y="21281884"/>
                      <a:pt x="7187866" y="21289998"/>
                    </a:cubicBezTo>
                    <a:lnTo>
                      <a:pt x="7250872" y="21731111"/>
                    </a:lnTo>
                    <a:lnTo>
                      <a:pt x="7318253" y="22539607"/>
                    </a:lnTo>
                    <a:cubicBezTo>
                      <a:pt x="7319061" y="22549430"/>
                      <a:pt x="7315724" y="22559142"/>
                      <a:pt x="7309049" y="22566393"/>
                    </a:cubicBezTo>
                    <a:cubicBezTo>
                      <a:pt x="7302375" y="22573644"/>
                      <a:pt x="7292971" y="22577772"/>
                      <a:pt x="7283116" y="22577778"/>
                    </a:cubicBezTo>
                    <a:lnTo>
                      <a:pt x="7229282" y="22577778"/>
                    </a:lnTo>
                    <a:cubicBezTo>
                      <a:pt x="7160300" y="22577788"/>
                      <a:pt x="7101423" y="22527923"/>
                      <a:pt x="7090076" y="22459880"/>
                    </a:cubicBezTo>
                    <a:lnTo>
                      <a:pt x="6975705" y="21772880"/>
                    </a:lnTo>
                    <a:cubicBezTo>
                      <a:pt x="6974365" y="21764978"/>
                      <a:pt x="6963076" y="21764978"/>
                      <a:pt x="6961736" y="21772880"/>
                    </a:cubicBezTo>
                    <a:lnTo>
                      <a:pt x="6847295" y="22459880"/>
                    </a:lnTo>
                    <a:cubicBezTo>
                      <a:pt x="6835943" y="22527949"/>
                      <a:pt x="6777026" y="22577822"/>
                      <a:pt x="6708018" y="22577778"/>
                    </a:cubicBezTo>
                    <a:lnTo>
                      <a:pt x="6654184" y="22577778"/>
                    </a:lnTo>
                    <a:cubicBezTo>
                      <a:pt x="6644329" y="22577772"/>
                      <a:pt x="6634925" y="22573644"/>
                      <a:pt x="6628251" y="22566393"/>
                    </a:cubicBezTo>
                    <a:cubicBezTo>
                      <a:pt x="6621576" y="22559142"/>
                      <a:pt x="6618239" y="22549430"/>
                      <a:pt x="6619047" y="22539607"/>
                    </a:cubicBezTo>
                    <a:lnTo>
                      <a:pt x="6686428" y="21731111"/>
                    </a:lnTo>
                    <a:lnTo>
                      <a:pt x="6749434" y="21289998"/>
                    </a:lnTo>
                    <a:close/>
                    <a:moveTo>
                      <a:pt x="8238650" y="20320000"/>
                    </a:moveTo>
                    <a:cubicBezTo>
                      <a:pt x="8121750" y="20320000"/>
                      <a:pt x="8026983" y="20414766"/>
                      <a:pt x="8026983" y="20531666"/>
                    </a:cubicBezTo>
                    <a:lnTo>
                      <a:pt x="8026983" y="20602223"/>
                    </a:lnTo>
                    <a:cubicBezTo>
                      <a:pt x="8027504" y="20718754"/>
                      <a:pt x="8122118" y="20812945"/>
                      <a:pt x="8238650" y="20812945"/>
                    </a:cubicBezTo>
                    <a:cubicBezTo>
                      <a:pt x="8355182" y="20812945"/>
                      <a:pt x="8449796" y="20718754"/>
                      <a:pt x="8450317" y="20602223"/>
                    </a:cubicBezTo>
                    <a:lnTo>
                      <a:pt x="8450317" y="20531666"/>
                    </a:lnTo>
                    <a:cubicBezTo>
                      <a:pt x="8450317" y="20414766"/>
                      <a:pt x="8355550" y="20320000"/>
                      <a:pt x="8238650" y="20320000"/>
                    </a:cubicBezTo>
                    <a:close/>
                    <a:moveTo>
                      <a:pt x="8019434" y="21289998"/>
                    </a:moveTo>
                    <a:cubicBezTo>
                      <a:pt x="8020633" y="21281884"/>
                      <a:pt x="8009204" y="21278709"/>
                      <a:pt x="8006029" y="21286259"/>
                    </a:cubicBezTo>
                    <a:lnTo>
                      <a:pt x="7852005" y="21645598"/>
                    </a:lnTo>
                    <a:cubicBezTo>
                      <a:pt x="7829749" y="21697517"/>
                      <a:pt x="7778673" y="21731162"/>
                      <a:pt x="7722183" y="21731111"/>
                    </a:cubicBezTo>
                    <a:lnTo>
                      <a:pt x="7657131" y="21731111"/>
                    </a:lnTo>
                    <a:cubicBezTo>
                      <a:pt x="7645267" y="21731122"/>
                      <a:pt x="7634192" y="21725167"/>
                      <a:pt x="7627656" y="21715265"/>
                    </a:cubicBezTo>
                    <a:cubicBezTo>
                      <a:pt x="7621122" y="21705362"/>
                      <a:pt x="7620002" y="21692839"/>
                      <a:pt x="7624676" y="21681934"/>
                    </a:cubicBezTo>
                    <a:lnTo>
                      <a:pt x="7815317" y="21237223"/>
                    </a:lnTo>
                    <a:lnTo>
                      <a:pt x="7885449" y="21061821"/>
                    </a:lnTo>
                    <a:cubicBezTo>
                      <a:pt x="7928319" y="20954684"/>
                      <a:pt x="8032095" y="20884437"/>
                      <a:pt x="8147492" y="20884445"/>
                    </a:cubicBezTo>
                    <a:lnTo>
                      <a:pt x="8329808" y="20884445"/>
                    </a:lnTo>
                    <a:cubicBezTo>
                      <a:pt x="8445205" y="20884437"/>
                      <a:pt x="8548981" y="20954684"/>
                      <a:pt x="8591851" y="21061821"/>
                    </a:cubicBezTo>
                    <a:lnTo>
                      <a:pt x="8661983" y="21237223"/>
                    </a:lnTo>
                    <a:lnTo>
                      <a:pt x="8852554" y="21681934"/>
                    </a:lnTo>
                    <a:cubicBezTo>
                      <a:pt x="8857228" y="21692839"/>
                      <a:pt x="8856108" y="21705362"/>
                      <a:pt x="8849573" y="21715265"/>
                    </a:cubicBezTo>
                    <a:cubicBezTo>
                      <a:pt x="8843038" y="21725167"/>
                      <a:pt x="8831963" y="21731122"/>
                      <a:pt x="8820098" y="21731111"/>
                    </a:cubicBezTo>
                    <a:lnTo>
                      <a:pt x="8755046" y="21731111"/>
                    </a:lnTo>
                    <a:cubicBezTo>
                      <a:pt x="8698608" y="21731105"/>
                      <a:pt x="8647602" y="21697471"/>
                      <a:pt x="8625365" y="21645598"/>
                    </a:cubicBezTo>
                    <a:lnTo>
                      <a:pt x="8471342" y="21286259"/>
                    </a:lnTo>
                    <a:cubicBezTo>
                      <a:pt x="8468096" y="21278709"/>
                      <a:pt x="8456737" y="21281884"/>
                      <a:pt x="8457866" y="21289998"/>
                    </a:cubicBezTo>
                    <a:lnTo>
                      <a:pt x="8520872" y="21731111"/>
                    </a:lnTo>
                    <a:lnTo>
                      <a:pt x="8588253" y="22539607"/>
                    </a:lnTo>
                    <a:cubicBezTo>
                      <a:pt x="8589061" y="22549430"/>
                      <a:pt x="8585724" y="22559142"/>
                      <a:pt x="8579049" y="22566393"/>
                    </a:cubicBezTo>
                    <a:cubicBezTo>
                      <a:pt x="8572375" y="22573644"/>
                      <a:pt x="8562971" y="22577772"/>
                      <a:pt x="8553116" y="22577778"/>
                    </a:cubicBezTo>
                    <a:lnTo>
                      <a:pt x="8499282" y="22577778"/>
                    </a:lnTo>
                    <a:cubicBezTo>
                      <a:pt x="8430300" y="22577788"/>
                      <a:pt x="8371423" y="22527923"/>
                      <a:pt x="8360076" y="22459880"/>
                    </a:cubicBezTo>
                    <a:lnTo>
                      <a:pt x="8245705" y="21772880"/>
                    </a:lnTo>
                    <a:cubicBezTo>
                      <a:pt x="8244365" y="21764978"/>
                      <a:pt x="8233076" y="21764978"/>
                      <a:pt x="8231736" y="21772880"/>
                    </a:cubicBezTo>
                    <a:lnTo>
                      <a:pt x="8117295" y="22459880"/>
                    </a:lnTo>
                    <a:cubicBezTo>
                      <a:pt x="8105943" y="22527949"/>
                      <a:pt x="8047026" y="22577822"/>
                      <a:pt x="7978018" y="22577778"/>
                    </a:cubicBezTo>
                    <a:lnTo>
                      <a:pt x="7924184" y="22577778"/>
                    </a:lnTo>
                    <a:cubicBezTo>
                      <a:pt x="7914329" y="22577772"/>
                      <a:pt x="7904925" y="22573644"/>
                      <a:pt x="7898251" y="22566393"/>
                    </a:cubicBezTo>
                    <a:cubicBezTo>
                      <a:pt x="7891576" y="22559142"/>
                      <a:pt x="7888239" y="22549430"/>
                      <a:pt x="7889047" y="22539607"/>
                    </a:cubicBezTo>
                    <a:lnTo>
                      <a:pt x="7956428" y="21731111"/>
                    </a:lnTo>
                    <a:lnTo>
                      <a:pt x="8019434" y="21289998"/>
                    </a:lnTo>
                    <a:close/>
                    <a:moveTo>
                      <a:pt x="9508650" y="20320000"/>
                    </a:moveTo>
                    <a:cubicBezTo>
                      <a:pt x="9391750" y="20320000"/>
                      <a:pt x="9296983" y="20414766"/>
                      <a:pt x="9296983" y="20531666"/>
                    </a:cubicBezTo>
                    <a:lnTo>
                      <a:pt x="9296983" y="20602223"/>
                    </a:lnTo>
                    <a:cubicBezTo>
                      <a:pt x="9297504" y="20718754"/>
                      <a:pt x="9392118" y="20812945"/>
                      <a:pt x="9508650" y="20812945"/>
                    </a:cubicBezTo>
                    <a:cubicBezTo>
                      <a:pt x="9625182" y="20812945"/>
                      <a:pt x="9719796" y="20718754"/>
                      <a:pt x="9720317" y="20602223"/>
                    </a:cubicBezTo>
                    <a:lnTo>
                      <a:pt x="9720317" y="20531666"/>
                    </a:lnTo>
                    <a:cubicBezTo>
                      <a:pt x="9720317" y="20414766"/>
                      <a:pt x="9625550" y="20320000"/>
                      <a:pt x="9508650" y="20320000"/>
                    </a:cubicBezTo>
                    <a:close/>
                    <a:moveTo>
                      <a:pt x="9289434" y="21289998"/>
                    </a:moveTo>
                    <a:cubicBezTo>
                      <a:pt x="9290633" y="21281884"/>
                      <a:pt x="9279204" y="21278709"/>
                      <a:pt x="9276029" y="21286259"/>
                    </a:cubicBezTo>
                    <a:lnTo>
                      <a:pt x="9122005" y="21645598"/>
                    </a:lnTo>
                    <a:cubicBezTo>
                      <a:pt x="9099749" y="21697517"/>
                      <a:pt x="9048673" y="21731162"/>
                      <a:pt x="8992183" y="21731111"/>
                    </a:cubicBezTo>
                    <a:lnTo>
                      <a:pt x="8927131" y="21731111"/>
                    </a:lnTo>
                    <a:cubicBezTo>
                      <a:pt x="8915267" y="21731122"/>
                      <a:pt x="8904192" y="21725167"/>
                      <a:pt x="8897656" y="21715265"/>
                    </a:cubicBezTo>
                    <a:cubicBezTo>
                      <a:pt x="8891122" y="21705362"/>
                      <a:pt x="8890002" y="21692839"/>
                      <a:pt x="8894676" y="21681934"/>
                    </a:cubicBezTo>
                    <a:lnTo>
                      <a:pt x="9085317" y="21237223"/>
                    </a:lnTo>
                    <a:lnTo>
                      <a:pt x="9155449" y="21061821"/>
                    </a:lnTo>
                    <a:cubicBezTo>
                      <a:pt x="9198319" y="20954684"/>
                      <a:pt x="9302095" y="20884437"/>
                      <a:pt x="9417492" y="20884445"/>
                    </a:cubicBezTo>
                    <a:lnTo>
                      <a:pt x="9599808" y="20884445"/>
                    </a:lnTo>
                    <a:cubicBezTo>
                      <a:pt x="9715205" y="20884437"/>
                      <a:pt x="9818981" y="20954684"/>
                      <a:pt x="9861851" y="21061821"/>
                    </a:cubicBezTo>
                    <a:lnTo>
                      <a:pt x="9931983" y="21237223"/>
                    </a:lnTo>
                    <a:lnTo>
                      <a:pt x="10122554" y="21681934"/>
                    </a:lnTo>
                    <a:cubicBezTo>
                      <a:pt x="10127228" y="21692839"/>
                      <a:pt x="10126108" y="21705362"/>
                      <a:pt x="10119573" y="21715265"/>
                    </a:cubicBezTo>
                    <a:cubicBezTo>
                      <a:pt x="10113038" y="21725167"/>
                      <a:pt x="10101963" y="21731122"/>
                      <a:pt x="10090098" y="21731111"/>
                    </a:cubicBezTo>
                    <a:lnTo>
                      <a:pt x="10025046" y="21731111"/>
                    </a:lnTo>
                    <a:cubicBezTo>
                      <a:pt x="9968608" y="21731105"/>
                      <a:pt x="9917602" y="21697471"/>
                      <a:pt x="9895365" y="21645598"/>
                    </a:cubicBezTo>
                    <a:lnTo>
                      <a:pt x="9741342" y="21286259"/>
                    </a:lnTo>
                    <a:cubicBezTo>
                      <a:pt x="9738096" y="21278709"/>
                      <a:pt x="9726737" y="21281884"/>
                      <a:pt x="9727866" y="21289998"/>
                    </a:cubicBezTo>
                    <a:lnTo>
                      <a:pt x="9790872" y="21731111"/>
                    </a:lnTo>
                    <a:lnTo>
                      <a:pt x="9858253" y="22539607"/>
                    </a:lnTo>
                    <a:cubicBezTo>
                      <a:pt x="9859061" y="22549430"/>
                      <a:pt x="9855724" y="22559142"/>
                      <a:pt x="9849049" y="22566393"/>
                    </a:cubicBezTo>
                    <a:cubicBezTo>
                      <a:pt x="9842375" y="22573644"/>
                      <a:pt x="9832971" y="22577772"/>
                      <a:pt x="9823116" y="22577778"/>
                    </a:cubicBezTo>
                    <a:lnTo>
                      <a:pt x="9769282" y="22577778"/>
                    </a:lnTo>
                    <a:cubicBezTo>
                      <a:pt x="9700300" y="22577788"/>
                      <a:pt x="9641423" y="22527923"/>
                      <a:pt x="9630076" y="22459880"/>
                    </a:cubicBezTo>
                    <a:lnTo>
                      <a:pt x="9515705" y="21772880"/>
                    </a:lnTo>
                    <a:cubicBezTo>
                      <a:pt x="9514365" y="21764978"/>
                      <a:pt x="9503076" y="21764978"/>
                      <a:pt x="9501736" y="21772880"/>
                    </a:cubicBezTo>
                    <a:lnTo>
                      <a:pt x="9387295" y="22459880"/>
                    </a:lnTo>
                    <a:cubicBezTo>
                      <a:pt x="9375943" y="22527949"/>
                      <a:pt x="9317026" y="22577822"/>
                      <a:pt x="9248018" y="22577778"/>
                    </a:cubicBezTo>
                    <a:lnTo>
                      <a:pt x="9194184" y="22577778"/>
                    </a:lnTo>
                    <a:cubicBezTo>
                      <a:pt x="9184329" y="22577772"/>
                      <a:pt x="9174925" y="22573644"/>
                      <a:pt x="9168251" y="22566393"/>
                    </a:cubicBezTo>
                    <a:cubicBezTo>
                      <a:pt x="9161576" y="22559142"/>
                      <a:pt x="9158239" y="22549430"/>
                      <a:pt x="9159047" y="22539607"/>
                    </a:cubicBezTo>
                    <a:lnTo>
                      <a:pt x="9226428" y="21731111"/>
                    </a:lnTo>
                    <a:lnTo>
                      <a:pt x="9289434" y="21289998"/>
                    </a:lnTo>
                    <a:close/>
                    <a:moveTo>
                      <a:pt x="10778650" y="20320000"/>
                    </a:moveTo>
                    <a:cubicBezTo>
                      <a:pt x="10661750" y="20320000"/>
                      <a:pt x="10566983" y="20414766"/>
                      <a:pt x="10566983" y="20531666"/>
                    </a:cubicBezTo>
                    <a:lnTo>
                      <a:pt x="10566983" y="20602223"/>
                    </a:lnTo>
                    <a:cubicBezTo>
                      <a:pt x="10567504" y="20718754"/>
                      <a:pt x="10662118" y="20812945"/>
                      <a:pt x="10778650" y="20812945"/>
                    </a:cubicBezTo>
                    <a:cubicBezTo>
                      <a:pt x="10895182" y="20812945"/>
                      <a:pt x="10989796" y="20718754"/>
                      <a:pt x="10990317" y="20602223"/>
                    </a:cubicBezTo>
                    <a:lnTo>
                      <a:pt x="10990317" y="20531666"/>
                    </a:lnTo>
                    <a:cubicBezTo>
                      <a:pt x="10990317" y="20414766"/>
                      <a:pt x="10895550" y="20320000"/>
                      <a:pt x="10778650" y="20320000"/>
                    </a:cubicBezTo>
                    <a:close/>
                    <a:moveTo>
                      <a:pt x="10559434" y="21289998"/>
                    </a:moveTo>
                    <a:cubicBezTo>
                      <a:pt x="10560633" y="21281884"/>
                      <a:pt x="10549204" y="21278709"/>
                      <a:pt x="10546029" y="21286259"/>
                    </a:cubicBezTo>
                    <a:lnTo>
                      <a:pt x="10392005" y="21645598"/>
                    </a:lnTo>
                    <a:cubicBezTo>
                      <a:pt x="10369749" y="21697517"/>
                      <a:pt x="10318673" y="21731162"/>
                      <a:pt x="10262183" y="21731111"/>
                    </a:cubicBezTo>
                    <a:lnTo>
                      <a:pt x="10197131" y="21731111"/>
                    </a:lnTo>
                    <a:cubicBezTo>
                      <a:pt x="10185267" y="21731122"/>
                      <a:pt x="10174192" y="21725167"/>
                      <a:pt x="10167656" y="21715265"/>
                    </a:cubicBezTo>
                    <a:cubicBezTo>
                      <a:pt x="10161122" y="21705362"/>
                      <a:pt x="10160002" y="21692839"/>
                      <a:pt x="10164676" y="21681934"/>
                    </a:cubicBezTo>
                    <a:lnTo>
                      <a:pt x="10355317" y="21237223"/>
                    </a:lnTo>
                    <a:lnTo>
                      <a:pt x="10425449" y="21061821"/>
                    </a:lnTo>
                    <a:cubicBezTo>
                      <a:pt x="10468319" y="20954684"/>
                      <a:pt x="10572095" y="20884437"/>
                      <a:pt x="10687492" y="20884445"/>
                    </a:cubicBezTo>
                    <a:lnTo>
                      <a:pt x="10869808" y="20884445"/>
                    </a:lnTo>
                    <a:cubicBezTo>
                      <a:pt x="10985205" y="20884437"/>
                      <a:pt x="11088981" y="20954684"/>
                      <a:pt x="11131851" y="21061821"/>
                    </a:cubicBezTo>
                    <a:lnTo>
                      <a:pt x="11201983" y="21237223"/>
                    </a:lnTo>
                    <a:lnTo>
                      <a:pt x="11392554" y="21681934"/>
                    </a:lnTo>
                    <a:cubicBezTo>
                      <a:pt x="11397228" y="21692839"/>
                      <a:pt x="11396108" y="21705362"/>
                      <a:pt x="11389573" y="21715265"/>
                    </a:cubicBezTo>
                    <a:cubicBezTo>
                      <a:pt x="11383038" y="21725167"/>
                      <a:pt x="11371963" y="21731122"/>
                      <a:pt x="11360098" y="21731111"/>
                    </a:cubicBezTo>
                    <a:lnTo>
                      <a:pt x="11295046" y="21731111"/>
                    </a:lnTo>
                    <a:cubicBezTo>
                      <a:pt x="11238608" y="21731105"/>
                      <a:pt x="11187602" y="21697471"/>
                      <a:pt x="11165365" y="21645598"/>
                    </a:cubicBezTo>
                    <a:lnTo>
                      <a:pt x="11011342" y="21286259"/>
                    </a:lnTo>
                    <a:cubicBezTo>
                      <a:pt x="11008096" y="21278709"/>
                      <a:pt x="10996737" y="21281884"/>
                      <a:pt x="10997866" y="21289998"/>
                    </a:cubicBezTo>
                    <a:lnTo>
                      <a:pt x="11060872" y="21731111"/>
                    </a:lnTo>
                    <a:lnTo>
                      <a:pt x="11128253" y="22539607"/>
                    </a:lnTo>
                    <a:cubicBezTo>
                      <a:pt x="11129061" y="22549430"/>
                      <a:pt x="11125724" y="22559142"/>
                      <a:pt x="11119049" y="22566393"/>
                    </a:cubicBezTo>
                    <a:cubicBezTo>
                      <a:pt x="11112375" y="22573644"/>
                      <a:pt x="11102971" y="22577772"/>
                      <a:pt x="11093116" y="22577778"/>
                    </a:cubicBezTo>
                    <a:lnTo>
                      <a:pt x="11039282" y="22577778"/>
                    </a:lnTo>
                    <a:cubicBezTo>
                      <a:pt x="10970300" y="22577788"/>
                      <a:pt x="10911423" y="22527923"/>
                      <a:pt x="10900076" y="22459880"/>
                    </a:cubicBezTo>
                    <a:lnTo>
                      <a:pt x="10785705" y="21772880"/>
                    </a:lnTo>
                    <a:cubicBezTo>
                      <a:pt x="10784365" y="21764978"/>
                      <a:pt x="10773076" y="21764978"/>
                      <a:pt x="10771736" y="21772880"/>
                    </a:cubicBezTo>
                    <a:lnTo>
                      <a:pt x="10657295" y="22459880"/>
                    </a:lnTo>
                    <a:cubicBezTo>
                      <a:pt x="10645943" y="22527949"/>
                      <a:pt x="10587026" y="22577822"/>
                      <a:pt x="10518018" y="22577778"/>
                    </a:cubicBezTo>
                    <a:lnTo>
                      <a:pt x="10464184" y="22577778"/>
                    </a:lnTo>
                    <a:cubicBezTo>
                      <a:pt x="10454329" y="22577772"/>
                      <a:pt x="10444925" y="22573644"/>
                      <a:pt x="10438251" y="22566393"/>
                    </a:cubicBezTo>
                    <a:cubicBezTo>
                      <a:pt x="10431576" y="22559142"/>
                      <a:pt x="10428239" y="22549430"/>
                      <a:pt x="10429047" y="22539607"/>
                    </a:cubicBezTo>
                    <a:lnTo>
                      <a:pt x="10496428" y="21731111"/>
                    </a:lnTo>
                    <a:lnTo>
                      <a:pt x="10559434" y="21289998"/>
                    </a:lnTo>
                    <a:close/>
                    <a:moveTo>
                      <a:pt x="12048650" y="20320000"/>
                    </a:moveTo>
                    <a:cubicBezTo>
                      <a:pt x="11931750" y="20320000"/>
                      <a:pt x="11836983" y="20414766"/>
                      <a:pt x="11836983" y="20531666"/>
                    </a:cubicBezTo>
                    <a:lnTo>
                      <a:pt x="11836983" y="20602223"/>
                    </a:lnTo>
                    <a:cubicBezTo>
                      <a:pt x="11837504" y="20718754"/>
                      <a:pt x="11932118" y="20812945"/>
                      <a:pt x="12048650" y="20812945"/>
                    </a:cubicBezTo>
                    <a:cubicBezTo>
                      <a:pt x="12165182" y="20812945"/>
                      <a:pt x="12259796" y="20718754"/>
                      <a:pt x="12260317" y="20602223"/>
                    </a:cubicBezTo>
                    <a:lnTo>
                      <a:pt x="12260317" y="20531666"/>
                    </a:lnTo>
                    <a:cubicBezTo>
                      <a:pt x="12260317" y="20414766"/>
                      <a:pt x="12165550" y="20320000"/>
                      <a:pt x="12048650" y="20320000"/>
                    </a:cubicBezTo>
                    <a:close/>
                    <a:moveTo>
                      <a:pt x="11829434" y="21289998"/>
                    </a:moveTo>
                    <a:cubicBezTo>
                      <a:pt x="11830633" y="21281884"/>
                      <a:pt x="11819204" y="21278709"/>
                      <a:pt x="11816029" y="21286259"/>
                    </a:cubicBezTo>
                    <a:lnTo>
                      <a:pt x="11662005" y="21645598"/>
                    </a:lnTo>
                    <a:cubicBezTo>
                      <a:pt x="11639749" y="21697517"/>
                      <a:pt x="11588673" y="21731162"/>
                      <a:pt x="11532183" y="21731111"/>
                    </a:cubicBezTo>
                    <a:lnTo>
                      <a:pt x="11467131" y="21731111"/>
                    </a:lnTo>
                    <a:cubicBezTo>
                      <a:pt x="11455267" y="21731122"/>
                      <a:pt x="11444192" y="21725167"/>
                      <a:pt x="11437656" y="21715265"/>
                    </a:cubicBezTo>
                    <a:cubicBezTo>
                      <a:pt x="11431122" y="21705362"/>
                      <a:pt x="11430002" y="21692839"/>
                      <a:pt x="11434676" y="21681934"/>
                    </a:cubicBezTo>
                    <a:lnTo>
                      <a:pt x="11625317" y="21237223"/>
                    </a:lnTo>
                    <a:lnTo>
                      <a:pt x="11695449" y="21061821"/>
                    </a:lnTo>
                    <a:cubicBezTo>
                      <a:pt x="11738319" y="20954684"/>
                      <a:pt x="11842095" y="20884437"/>
                      <a:pt x="11957492" y="20884445"/>
                    </a:cubicBezTo>
                    <a:lnTo>
                      <a:pt x="12139808" y="20884445"/>
                    </a:lnTo>
                    <a:cubicBezTo>
                      <a:pt x="12255205" y="20884437"/>
                      <a:pt x="12358981" y="20954684"/>
                      <a:pt x="12401851" y="21061821"/>
                    </a:cubicBezTo>
                    <a:lnTo>
                      <a:pt x="12471983" y="21237223"/>
                    </a:lnTo>
                    <a:lnTo>
                      <a:pt x="12662554" y="21681934"/>
                    </a:lnTo>
                    <a:cubicBezTo>
                      <a:pt x="12667228" y="21692839"/>
                      <a:pt x="12666108" y="21705362"/>
                      <a:pt x="12659573" y="21715265"/>
                    </a:cubicBezTo>
                    <a:cubicBezTo>
                      <a:pt x="12653038" y="21725167"/>
                      <a:pt x="12641963" y="21731122"/>
                      <a:pt x="12630098" y="21731111"/>
                    </a:cubicBezTo>
                    <a:lnTo>
                      <a:pt x="12565046" y="21731111"/>
                    </a:lnTo>
                    <a:cubicBezTo>
                      <a:pt x="12508608" y="21731105"/>
                      <a:pt x="12457602" y="21697471"/>
                      <a:pt x="12435365" y="21645598"/>
                    </a:cubicBezTo>
                    <a:lnTo>
                      <a:pt x="12281342" y="21286259"/>
                    </a:lnTo>
                    <a:cubicBezTo>
                      <a:pt x="12278096" y="21278709"/>
                      <a:pt x="12266737" y="21281884"/>
                      <a:pt x="12267866" y="21289998"/>
                    </a:cubicBezTo>
                    <a:lnTo>
                      <a:pt x="12330872" y="21731111"/>
                    </a:lnTo>
                    <a:lnTo>
                      <a:pt x="12398253" y="22539607"/>
                    </a:lnTo>
                    <a:cubicBezTo>
                      <a:pt x="12399061" y="22549430"/>
                      <a:pt x="12395724" y="22559142"/>
                      <a:pt x="12389049" y="22566393"/>
                    </a:cubicBezTo>
                    <a:cubicBezTo>
                      <a:pt x="12382375" y="22573644"/>
                      <a:pt x="12372971" y="22577772"/>
                      <a:pt x="12363116" y="22577778"/>
                    </a:cubicBezTo>
                    <a:lnTo>
                      <a:pt x="12309282" y="22577778"/>
                    </a:lnTo>
                    <a:cubicBezTo>
                      <a:pt x="12240300" y="22577788"/>
                      <a:pt x="12181423" y="22527923"/>
                      <a:pt x="12170076" y="22459880"/>
                    </a:cubicBezTo>
                    <a:lnTo>
                      <a:pt x="12055705" y="21772880"/>
                    </a:lnTo>
                    <a:cubicBezTo>
                      <a:pt x="12054365" y="21764978"/>
                      <a:pt x="12043076" y="21764978"/>
                      <a:pt x="12041736" y="21772880"/>
                    </a:cubicBezTo>
                    <a:lnTo>
                      <a:pt x="11927295" y="22459880"/>
                    </a:lnTo>
                    <a:cubicBezTo>
                      <a:pt x="11915943" y="22527949"/>
                      <a:pt x="11857026" y="22577822"/>
                      <a:pt x="11788018" y="22577778"/>
                    </a:cubicBezTo>
                    <a:lnTo>
                      <a:pt x="11734184" y="22577778"/>
                    </a:lnTo>
                    <a:cubicBezTo>
                      <a:pt x="11724329" y="22577772"/>
                      <a:pt x="11714925" y="22573644"/>
                      <a:pt x="11708251" y="22566393"/>
                    </a:cubicBezTo>
                    <a:cubicBezTo>
                      <a:pt x="11701576" y="22559142"/>
                      <a:pt x="11698239" y="22549430"/>
                      <a:pt x="11699047" y="22539607"/>
                    </a:cubicBezTo>
                    <a:lnTo>
                      <a:pt x="11766428" y="21731111"/>
                    </a:lnTo>
                    <a:lnTo>
                      <a:pt x="11829434" y="21289998"/>
                    </a:lnTo>
                    <a:close/>
                  </a:path>
                </a:pathLst>
              </a:custGeom>
              <a:solidFill>
                <a:srgbClr val="FFCC37"/>
              </a:solidFill>
            </p:spPr>
            <p:txBody>
              <a:bodyPr/>
              <a:lstStyle/>
              <a:p>
                <a:endParaRPr lang="en-US"/>
              </a:p>
            </p:txBody>
          </p:sp>
        </p:grpSp>
      </p:grpSp>
      <p:grpSp>
        <p:nvGrpSpPr>
          <p:cNvPr id="5" name="Group 5"/>
          <p:cNvGrpSpPr/>
          <p:nvPr/>
        </p:nvGrpSpPr>
        <p:grpSpPr>
          <a:xfrm>
            <a:off x="2893219" y="0"/>
            <a:ext cx="2893219" cy="5143500"/>
            <a:chOff x="0" y="0"/>
            <a:chExt cx="3857625" cy="6858000"/>
          </a:xfrm>
        </p:grpSpPr>
        <p:grpSp>
          <p:nvGrpSpPr>
            <p:cNvPr id="6" name="Group 6"/>
            <p:cNvGrpSpPr>
              <a:grpSpLocks noChangeAspect="1"/>
            </p:cNvGrpSpPr>
            <p:nvPr/>
          </p:nvGrpSpPr>
          <p:grpSpPr>
            <a:xfrm>
              <a:off x="0" y="0"/>
              <a:ext cx="3857625" cy="6858000"/>
              <a:chOff x="0" y="0"/>
              <a:chExt cx="12700000" cy="22577778"/>
            </a:xfrm>
          </p:grpSpPr>
          <p:sp>
            <p:nvSpPr>
              <p:cNvPr id="7" name="Freeform 7"/>
              <p:cNvSpPr/>
              <p:nvPr/>
            </p:nvSpPr>
            <p:spPr>
              <a:xfrm>
                <a:off x="16350" y="0"/>
                <a:ext cx="12667228" cy="22577822"/>
              </a:xfrm>
              <a:custGeom>
                <a:avLst/>
                <a:gdLst/>
                <a:ahLst/>
                <a:cxnLst/>
                <a:rect l="l" t="t" r="r" b="b"/>
                <a:pathLst>
                  <a:path w="12667228" h="22577822">
                    <a:moveTo>
                      <a:pt x="618650" y="0"/>
                    </a:moveTo>
                    <a:lnTo>
                      <a:pt x="618650" y="0"/>
                    </a:lnTo>
                    <a:cubicBezTo>
                      <a:pt x="562512" y="0"/>
                      <a:pt x="508674" y="22301"/>
                      <a:pt x="468979" y="61996"/>
                    </a:cubicBezTo>
                    <a:cubicBezTo>
                      <a:pt x="429284" y="101691"/>
                      <a:pt x="406983" y="155529"/>
                      <a:pt x="406983" y="211667"/>
                    </a:cubicBezTo>
                    <a:lnTo>
                      <a:pt x="406983" y="282222"/>
                    </a:lnTo>
                    <a:cubicBezTo>
                      <a:pt x="407504" y="398753"/>
                      <a:pt x="502118" y="492944"/>
                      <a:pt x="618650" y="492944"/>
                    </a:cubicBezTo>
                    <a:cubicBezTo>
                      <a:pt x="735182" y="492944"/>
                      <a:pt x="829795" y="398753"/>
                      <a:pt x="830317" y="282222"/>
                    </a:cubicBezTo>
                    <a:lnTo>
                      <a:pt x="830317" y="211667"/>
                    </a:lnTo>
                    <a:cubicBezTo>
                      <a:pt x="830317" y="94766"/>
                      <a:pt x="735550" y="0"/>
                      <a:pt x="618650" y="0"/>
                    </a:cubicBezTo>
                    <a:close/>
                    <a:moveTo>
                      <a:pt x="399434" y="969998"/>
                    </a:moveTo>
                    <a:cubicBezTo>
                      <a:pt x="400633" y="961884"/>
                      <a:pt x="389203" y="958709"/>
                      <a:pt x="386028" y="966258"/>
                    </a:cubicBezTo>
                    <a:lnTo>
                      <a:pt x="232006" y="1325598"/>
                    </a:lnTo>
                    <a:cubicBezTo>
                      <a:pt x="209749" y="1377518"/>
                      <a:pt x="158673" y="1411161"/>
                      <a:pt x="102183" y="1411111"/>
                    </a:cubicBezTo>
                    <a:lnTo>
                      <a:pt x="37131" y="1411111"/>
                    </a:lnTo>
                    <a:cubicBezTo>
                      <a:pt x="25267" y="1411122"/>
                      <a:pt x="14191" y="1405168"/>
                      <a:pt x="7656" y="1395265"/>
                    </a:cubicBezTo>
                    <a:cubicBezTo>
                      <a:pt x="1121" y="1385363"/>
                      <a:pt x="1" y="1372839"/>
                      <a:pt x="4676" y="1361934"/>
                    </a:cubicBezTo>
                    <a:lnTo>
                      <a:pt x="195317" y="917222"/>
                    </a:lnTo>
                    <a:lnTo>
                      <a:pt x="265449" y="741821"/>
                    </a:lnTo>
                    <a:cubicBezTo>
                      <a:pt x="308319" y="634683"/>
                      <a:pt x="412096" y="564437"/>
                      <a:pt x="527492" y="564444"/>
                    </a:cubicBezTo>
                    <a:lnTo>
                      <a:pt x="709808" y="564444"/>
                    </a:lnTo>
                    <a:cubicBezTo>
                      <a:pt x="825205" y="564437"/>
                      <a:pt x="928981" y="634683"/>
                      <a:pt x="971851" y="741821"/>
                    </a:cubicBezTo>
                    <a:lnTo>
                      <a:pt x="1041983" y="917222"/>
                    </a:lnTo>
                    <a:lnTo>
                      <a:pt x="1232554" y="1361934"/>
                    </a:lnTo>
                    <a:cubicBezTo>
                      <a:pt x="1237229" y="1372839"/>
                      <a:pt x="1236109" y="1385363"/>
                      <a:pt x="1229573" y="1395265"/>
                    </a:cubicBezTo>
                    <a:cubicBezTo>
                      <a:pt x="1223038" y="1405168"/>
                      <a:pt x="1211963" y="1411122"/>
                      <a:pt x="1200098" y="1411111"/>
                    </a:cubicBezTo>
                    <a:lnTo>
                      <a:pt x="1135046" y="1411111"/>
                    </a:lnTo>
                    <a:cubicBezTo>
                      <a:pt x="1078608" y="1411105"/>
                      <a:pt x="1027602" y="1377471"/>
                      <a:pt x="1005365" y="1325598"/>
                    </a:cubicBezTo>
                    <a:lnTo>
                      <a:pt x="851342" y="966258"/>
                    </a:lnTo>
                    <a:cubicBezTo>
                      <a:pt x="848097" y="958709"/>
                      <a:pt x="836737" y="961884"/>
                      <a:pt x="837866" y="969998"/>
                    </a:cubicBezTo>
                    <a:lnTo>
                      <a:pt x="900872" y="1411111"/>
                    </a:lnTo>
                    <a:lnTo>
                      <a:pt x="968253" y="2219607"/>
                    </a:lnTo>
                    <a:cubicBezTo>
                      <a:pt x="969061" y="2229429"/>
                      <a:pt x="965724" y="2239141"/>
                      <a:pt x="959049" y="2246392"/>
                    </a:cubicBezTo>
                    <a:cubicBezTo>
                      <a:pt x="952375" y="2253643"/>
                      <a:pt x="942971" y="2257771"/>
                      <a:pt x="933116" y="2257778"/>
                    </a:cubicBezTo>
                    <a:lnTo>
                      <a:pt x="879282" y="2257778"/>
                    </a:lnTo>
                    <a:cubicBezTo>
                      <a:pt x="810301" y="2257786"/>
                      <a:pt x="751424" y="2207921"/>
                      <a:pt x="740076" y="2139879"/>
                    </a:cubicBezTo>
                    <a:lnTo>
                      <a:pt x="625706" y="1452880"/>
                    </a:lnTo>
                    <a:cubicBezTo>
                      <a:pt x="624365" y="1444978"/>
                      <a:pt x="613076" y="1444978"/>
                      <a:pt x="611736" y="1452880"/>
                    </a:cubicBezTo>
                    <a:lnTo>
                      <a:pt x="497294" y="2139879"/>
                    </a:lnTo>
                    <a:cubicBezTo>
                      <a:pt x="485942" y="2207948"/>
                      <a:pt x="427026" y="2257821"/>
                      <a:pt x="358018" y="2257778"/>
                    </a:cubicBezTo>
                    <a:lnTo>
                      <a:pt x="304184" y="2257778"/>
                    </a:lnTo>
                    <a:cubicBezTo>
                      <a:pt x="294329" y="2257771"/>
                      <a:pt x="284925" y="2253643"/>
                      <a:pt x="278251" y="2246392"/>
                    </a:cubicBezTo>
                    <a:cubicBezTo>
                      <a:pt x="271576" y="2239141"/>
                      <a:pt x="268239" y="2229429"/>
                      <a:pt x="269047" y="2219607"/>
                    </a:cubicBezTo>
                    <a:lnTo>
                      <a:pt x="336428" y="1411111"/>
                    </a:lnTo>
                    <a:lnTo>
                      <a:pt x="399434" y="969998"/>
                    </a:lnTo>
                    <a:close/>
                    <a:moveTo>
                      <a:pt x="1888650" y="0"/>
                    </a:moveTo>
                    <a:lnTo>
                      <a:pt x="1888650" y="0"/>
                    </a:lnTo>
                    <a:cubicBezTo>
                      <a:pt x="1832513" y="0"/>
                      <a:pt x="1778674" y="22301"/>
                      <a:pt x="1738979" y="61996"/>
                    </a:cubicBezTo>
                    <a:cubicBezTo>
                      <a:pt x="1699284" y="101691"/>
                      <a:pt x="1676983" y="155529"/>
                      <a:pt x="1676983" y="211667"/>
                    </a:cubicBezTo>
                    <a:lnTo>
                      <a:pt x="1676983" y="282222"/>
                    </a:lnTo>
                    <a:cubicBezTo>
                      <a:pt x="1677504" y="398753"/>
                      <a:pt x="1772118" y="492944"/>
                      <a:pt x="1888650" y="492944"/>
                    </a:cubicBezTo>
                    <a:cubicBezTo>
                      <a:pt x="2005182" y="492944"/>
                      <a:pt x="2099796" y="398753"/>
                      <a:pt x="2100317" y="282222"/>
                    </a:cubicBezTo>
                    <a:lnTo>
                      <a:pt x="2100317" y="211667"/>
                    </a:lnTo>
                    <a:cubicBezTo>
                      <a:pt x="2100317" y="155529"/>
                      <a:pt x="2078016" y="101691"/>
                      <a:pt x="2038321" y="61996"/>
                    </a:cubicBezTo>
                    <a:cubicBezTo>
                      <a:pt x="1998626" y="22301"/>
                      <a:pt x="1944787" y="0"/>
                      <a:pt x="1888650" y="0"/>
                    </a:cubicBezTo>
                    <a:close/>
                    <a:moveTo>
                      <a:pt x="1669434" y="969998"/>
                    </a:moveTo>
                    <a:cubicBezTo>
                      <a:pt x="1670633" y="961884"/>
                      <a:pt x="1659203" y="958709"/>
                      <a:pt x="1656028" y="966258"/>
                    </a:cubicBezTo>
                    <a:lnTo>
                      <a:pt x="1502006" y="1325598"/>
                    </a:lnTo>
                    <a:cubicBezTo>
                      <a:pt x="1479749" y="1377518"/>
                      <a:pt x="1428673" y="1411161"/>
                      <a:pt x="1372183" y="1411111"/>
                    </a:cubicBezTo>
                    <a:lnTo>
                      <a:pt x="1307131" y="1411111"/>
                    </a:lnTo>
                    <a:cubicBezTo>
                      <a:pt x="1295267" y="1411122"/>
                      <a:pt x="1284191" y="1405168"/>
                      <a:pt x="1277656" y="1395265"/>
                    </a:cubicBezTo>
                    <a:cubicBezTo>
                      <a:pt x="1271121" y="1385363"/>
                      <a:pt x="1270001" y="1372839"/>
                      <a:pt x="1274676" y="1361934"/>
                    </a:cubicBezTo>
                    <a:lnTo>
                      <a:pt x="1465317" y="917222"/>
                    </a:lnTo>
                    <a:lnTo>
                      <a:pt x="1535449" y="741821"/>
                    </a:lnTo>
                    <a:cubicBezTo>
                      <a:pt x="1578319" y="634683"/>
                      <a:pt x="1682095" y="564437"/>
                      <a:pt x="1797492" y="564444"/>
                    </a:cubicBezTo>
                    <a:lnTo>
                      <a:pt x="1979808" y="564444"/>
                    </a:lnTo>
                    <a:cubicBezTo>
                      <a:pt x="2095205" y="564437"/>
                      <a:pt x="2198981" y="634683"/>
                      <a:pt x="2241851" y="741821"/>
                    </a:cubicBezTo>
                    <a:lnTo>
                      <a:pt x="2311983" y="917222"/>
                    </a:lnTo>
                    <a:lnTo>
                      <a:pt x="2502554" y="1361934"/>
                    </a:lnTo>
                    <a:cubicBezTo>
                      <a:pt x="2507228" y="1372839"/>
                      <a:pt x="2506108" y="1385363"/>
                      <a:pt x="2499573" y="1395265"/>
                    </a:cubicBezTo>
                    <a:cubicBezTo>
                      <a:pt x="2493038" y="1405168"/>
                      <a:pt x="2481963" y="1411122"/>
                      <a:pt x="2470098" y="1411111"/>
                    </a:cubicBezTo>
                    <a:lnTo>
                      <a:pt x="2405046" y="1411111"/>
                    </a:lnTo>
                    <a:cubicBezTo>
                      <a:pt x="2348608" y="1411105"/>
                      <a:pt x="2297602" y="1377471"/>
                      <a:pt x="2275365" y="1325598"/>
                    </a:cubicBezTo>
                    <a:lnTo>
                      <a:pt x="2121342" y="966258"/>
                    </a:lnTo>
                    <a:cubicBezTo>
                      <a:pt x="2118097" y="958709"/>
                      <a:pt x="2106737" y="961884"/>
                      <a:pt x="2107866" y="969998"/>
                    </a:cubicBezTo>
                    <a:lnTo>
                      <a:pt x="2170872" y="1411111"/>
                    </a:lnTo>
                    <a:lnTo>
                      <a:pt x="2238253" y="2219607"/>
                    </a:lnTo>
                    <a:cubicBezTo>
                      <a:pt x="2239061" y="2229429"/>
                      <a:pt x="2235724" y="2239141"/>
                      <a:pt x="2229049" y="2246392"/>
                    </a:cubicBezTo>
                    <a:cubicBezTo>
                      <a:pt x="2222375" y="2253643"/>
                      <a:pt x="2212971" y="2257771"/>
                      <a:pt x="2203116" y="2257778"/>
                    </a:cubicBezTo>
                    <a:lnTo>
                      <a:pt x="2149282" y="2257778"/>
                    </a:lnTo>
                    <a:cubicBezTo>
                      <a:pt x="2080301" y="2257786"/>
                      <a:pt x="2021424" y="2207921"/>
                      <a:pt x="2010076" y="2139879"/>
                    </a:cubicBezTo>
                    <a:lnTo>
                      <a:pt x="1895706" y="1452880"/>
                    </a:lnTo>
                    <a:cubicBezTo>
                      <a:pt x="1894365" y="1444978"/>
                      <a:pt x="1883076" y="1444978"/>
                      <a:pt x="1881735" y="1452880"/>
                    </a:cubicBezTo>
                    <a:lnTo>
                      <a:pt x="1767294" y="2139879"/>
                    </a:lnTo>
                    <a:cubicBezTo>
                      <a:pt x="1755943" y="2207948"/>
                      <a:pt x="1697026" y="2257821"/>
                      <a:pt x="1628018" y="2257778"/>
                    </a:cubicBezTo>
                    <a:lnTo>
                      <a:pt x="1574184" y="2257778"/>
                    </a:lnTo>
                    <a:cubicBezTo>
                      <a:pt x="1564329" y="2257771"/>
                      <a:pt x="1554925" y="2253643"/>
                      <a:pt x="1548251" y="2246392"/>
                    </a:cubicBezTo>
                    <a:cubicBezTo>
                      <a:pt x="1541576" y="2239141"/>
                      <a:pt x="1538239" y="2229429"/>
                      <a:pt x="1539047" y="2219607"/>
                    </a:cubicBezTo>
                    <a:lnTo>
                      <a:pt x="1606428" y="1411111"/>
                    </a:lnTo>
                    <a:lnTo>
                      <a:pt x="1669434" y="969998"/>
                    </a:lnTo>
                    <a:close/>
                    <a:moveTo>
                      <a:pt x="3158650" y="0"/>
                    </a:moveTo>
                    <a:lnTo>
                      <a:pt x="3158650" y="0"/>
                    </a:lnTo>
                    <a:cubicBezTo>
                      <a:pt x="3102513" y="0"/>
                      <a:pt x="3048674" y="22301"/>
                      <a:pt x="3008979" y="61996"/>
                    </a:cubicBezTo>
                    <a:cubicBezTo>
                      <a:pt x="2969284" y="101691"/>
                      <a:pt x="2946983" y="155529"/>
                      <a:pt x="2946983" y="211667"/>
                    </a:cubicBezTo>
                    <a:lnTo>
                      <a:pt x="2946983" y="282222"/>
                    </a:lnTo>
                    <a:cubicBezTo>
                      <a:pt x="2947504" y="398753"/>
                      <a:pt x="3042118" y="492944"/>
                      <a:pt x="3158650" y="492944"/>
                    </a:cubicBezTo>
                    <a:cubicBezTo>
                      <a:pt x="3275182" y="492944"/>
                      <a:pt x="3369795" y="398753"/>
                      <a:pt x="3370317" y="282222"/>
                    </a:cubicBezTo>
                    <a:lnTo>
                      <a:pt x="3370317" y="211667"/>
                    </a:lnTo>
                    <a:cubicBezTo>
                      <a:pt x="3370317" y="94766"/>
                      <a:pt x="3275550" y="0"/>
                      <a:pt x="3158650" y="0"/>
                    </a:cubicBezTo>
                    <a:close/>
                    <a:moveTo>
                      <a:pt x="2939434" y="969998"/>
                    </a:moveTo>
                    <a:cubicBezTo>
                      <a:pt x="2940633" y="961884"/>
                      <a:pt x="2929203" y="958709"/>
                      <a:pt x="2926028" y="966258"/>
                    </a:cubicBezTo>
                    <a:lnTo>
                      <a:pt x="2772006" y="1325598"/>
                    </a:lnTo>
                    <a:cubicBezTo>
                      <a:pt x="2749749" y="1377518"/>
                      <a:pt x="2698673" y="1411161"/>
                      <a:pt x="2642183" y="1411111"/>
                    </a:cubicBezTo>
                    <a:lnTo>
                      <a:pt x="2577131" y="1411111"/>
                    </a:lnTo>
                    <a:cubicBezTo>
                      <a:pt x="2565267" y="1411122"/>
                      <a:pt x="2554191" y="1405168"/>
                      <a:pt x="2547656" y="1395265"/>
                    </a:cubicBezTo>
                    <a:cubicBezTo>
                      <a:pt x="2541121" y="1385363"/>
                      <a:pt x="2540001" y="1372839"/>
                      <a:pt x="2544676" y="1361934"/>
                    </a:cubicBezTo>
                    <a:lnTo>
                      <a:pt x="2735317" y="917222"/>
                    </a:lnTo>
                    <a:lnTo>
                      <a:pt x="2805449" y="741821"/>
                    </a:lnTo>
                    <a:cubicBezTo>
                      <a:pt x="2848319" y="634683"/>
                      <a:pt x="2952095" y="564437"/>
                      <a:pt x="3067492" y="564444"/>
                    </a:cubicBezTo>
                    <a:lnTo>
                      <a:pt x="3249808" y="564444"/>
                    </a:lnTo>
                    <a:cubicBezTo>
                      <a:pt x="3365204" y="564437"/>
                      <a:pt x="3468981" y="634683"/>
                      <a:pt x="3511851" y="741821"/>
                    </a:cubicBezTo>
                    <a:lnTo>
                      <a:pt x="3581983" y="917222"/>
                    </a:lnTo>
                    <a:lnTo>
                      <a:pt x="3772554" y="1361934"/>
                    </a:lnTo>
                    <a:cubicBezTo>
                      <a:pt x="3777229" y="1372839"/>
                      <a:pt x="3776109" y="1385363"/>
                      <a:pt x="3769573" y="1395265"/>
                    </a:cubicBezTo>
                    <a:cubicBezTo>
                      <a:pt x="3763038" y="1405168"/>
                      <a:pt x="3751963" y="1411122"/>
                      <a:pt x="3740098" y="1411111"/>
                    </a:cubicBezTo>
                    <a:lnTo>
                      <a:pt x="3675046" y="1411111"/>
                    </a:lnTo>
                    <a:cubicBezTo>
                      <a:pt x="3618608" y="1411105"/>
                      <a:pt x="3567602" y="1377471"/>
                      <a:pt x="3545365" y="1325598"/>
                    </a:cubicBezTo>
                    <a:lnTo>
                      <a:pt x="3391342" y="966258"/>
                    </a:lnTo>
                    <a:cubicBezTo>
                      <a:pt x="3388097" y="958709"/>
                      <a:pt x="3376737" y="961884"/>
                      <a:pt x="3377866" y="969998"/>
                    </a:cubicBezTo>
                    <a:lnTo>
                      <a:pt x="3440872" y="1411111"/>
                    </a:lnTo>
                    <a:lnTo>
                      <a:pt x="3508253" y="2219607"/>
                    </a:lnTo>
                    <a:cubicBezTo>
                      <a:pt x="3509061" y="2229429"/>
                      <a:pt x="3505723" y="2239141"/>
                      <a:pt x="3499049" y="2246392"/>
                    </a:cubicBezTo>
                    <a:cubicBezTo>
                      <a:pt x="3492375" y="2253643"/>
                      <a:pt x="3482971" y="2257771"/>
                      <a:pt x="3473116" y="2257778"/>
                    </a:cubicBezTo>
                    <a:lnTo>
                      <a:pt x="3419282" y="2257778"/>
                    </a:lnTo>
                    <a:cubicBezTo>
                      <a:pt x="3350301" y="2257786"/>
                      <a:pt x="3291424" y="2207921"/>
                      <a:pt x="3280076" y="2139879"/>
                    </a:cubicBezTo>
                    <a:lnTo>
                      <a:pt x="3165706" y="1452880"/>
                    </a:lnTo>
                    <a:cubicBezTo>
                      <a:pt x="3164365" y="1444978"/>
                      <a:pt x="3153076" y="1444978"/>
                      <a:pt x="3151735" y="1452880"/>
                    </a:cubicBezTo>
                    <a:lnTo>
                      <a:pt x="3037294" y="2139879"/>
                    </a:lnTo>
                    <a:cubicBezTo>
                      <a:pt x="3025943" y="2207948"/>
                      <a:pt x="2967026" y="2257821"/>
                      <a:pt x="2898018" y="2257778"/>
                    </a:cubicBezTo>
                    <a:lnTo>
                      <a:pt x="2844184" y="2257778"/>
                    </a:lnTo>
                    <a:cubicBezTo>
                      <a:pt x="2834329" y="2257771"/>
                      <a:pt x="2824925" y="2253643"/>
                      <a:pt x="2818251" y="2246392"/>
                    </a:cubicBezTo>
                    <a:cubicBezTo>
                      <a:pt x="2811576" y="2239141"/>
                      <a:pt x="2808239" y="2229429"/>
                      <a:pt x="2809047" y="2219607"/>
                    </a:cubicBezTo>
                    <a:lnTo>
                      <a:pt x="2876428" y="1411111"/>
                    </a:lnTo>
                    <a:lnTo>
                      <a:pt x="2939434" y="969998"/>
                    </a:lnTo>
                    <a:close/>
                    <a:moveTo>
                      <a:pt x="4428650" y="0"/>
                    </a:moveTo>
                    <a:cubicBezTo>
                      <a:pt x="4311750" y="0"/>
                      <a:pt x="4216983" y="94766"/>
                      <a:pt x="4216983" y="211667"/>
                    </a:cubicBezTo>
                    <a:lnTo>
                      <a:pt x="4216983" y="282222"/>
                    </a:lnTo>
                    <a:cubicBezTo>
                      <a:pt x="4217505" y="398753"/>
                      <a:pt x="4312118" y="492944"/>
                      <a:pt x="4428650" y="492944"/>
                    </a:cubicBezTo>
                    <a:cubicBezTo>
                      <a:pt x="4545182" y="492944"/>
                      <a:pt x="4639795" y="398753"/>
                      <a:pt x="4640317" y="282222"/>
                    </a:cubicBezTo>
                    <a:lnTo>
                      <a:pt x="4640317" y="211667"/>
                    </a:lnTo>
                    <a:cubicBezTo>
                      <a:pt x="4640317" y="94766"/>
                      <a:pt x="4545550" y="0"/>
                      <a:pt x="4428650" y="0"/>
                    </a:cubicBezTo>
                    <a:close/>
                    <a:moveTo>
                      <a:pt x="4209434" y="969998"/>
                    </a:moveTo>
                    <a:cubicBezTo>
                      <a:pt x="4210633" y="961884"/>
                      <a:pt x="4199203" y="958709"/>
                      <a:pt x="4196028" y="966258"/>
                    </a:cubicBezTo>
                    <a:lnTo>
                      <a:pt x="4042005" y="1325598"/>
                    </a:lnTo>
                    <a:cubicBezTo>
                      <a:pt x="4019749" y="1377518"/>
                      <a:pt x="3968673" y="1411161"/>
                      <a:pt x="3912183" y="1411111"/>
                    </a:cubicBezTo>
                    <a:lnTo>
                      <a:pt x="3847131" y="1411111"/>
                    </a:lnTo>
                    <a:cubicBezTo>
                      <a:pt x="3835267" y="1411122"/>
                      <a:pt x="3824192" y="1405168"/>
                      <a:pt x="3817656" y="1395265"/>
                    </a:cubicBezTo>
                    <a:cubicBezTo>
                      <a:pt x="3811121" y="1385363"/>
                      <a:pt x="3810001" y="1372839"/>
                      <a:pt x="3814675" y="1361934"/>
                    </a:cubicBezTo>
                    <a:lnTo>
                      <a:pt x="4005317" y="917222"/>
                    </a:lnTo>
                    <a:lnTo>
                      <a:pt x="4075449" y="741821"/>
                    </a:lnTo>
                    <a:cubicBezTo>
                      <a:pt x="4118319" y="634683"/>
                      <a:pt x="4222096" y="564437"/>
                      <a:pt x="4337492" y="564444"/>
                    </a:cubicBezTo>
                    <a:lnTo>
                      <a:pt x="4519808" y="564444"/>
                    </a:lnTo>
                    <a:cubicBezTo>
                      <a:pt x="4635204" y="564437"/>
                      <a:pt x="4738981" y="634683"/>
                      <a:pt x="4781851" y="741821"/>
                    </a:cubicBezTo>
                    <a:lnTo>
                      <a:pt x="4851983" y="917222"/>
                    </a:lnTo>
                    <a:lnTo>
                      <a:pt x="5042554" y="1361934"/>
                    </a:lnTo>
                    <a:cubicBezTo>
                      <a:pt x="5047229" y="1372839"/>
                      <a:pt x="5046109" y="1385363"/>
                      <a:pt x="5039573" y="1395265"/>
                    </a:cubicBezTo>
                    <a:cubicBezTo>
                      <a:pt x="5033038" y="1405168"/>
                      <a:pt x="5021963" y="1411122"/>
                      <a:pt x="5010098" y="1411111"/>
                    </a:cubicBezTo>
                    <a:lnTo>
                      <a:pt x="4945046" y="1411111"/>
                    </a:lnTo>
                    <a:cubicBezTo>
                      <a:pt x="4888608" y="1411105"/>
                      <a:pt x="4837602" y="1377471"/>
                      <a:pt x="4815365" y="1325598"/>
                    </a:cubicBezTo>
                    <a:lnTo>
                      <a:pt x="4661342" y="966258"/>
                    </a:lnTo>
                    <a:cubicBezTo>
                      <a:pt x="4658097" y="958709"/>
                      <a:pt x="4646737" y="961884"/>
                      <a:pt x="4647866" y="969998"/>
                    </a:cubicBezTo>
                    <a:lnTo>
                      <a:pt x="4710872" y="1411111"/>
                    </a:lnTo>
                    <a:lnTo>
                      <a:pt x="4778253" y="2219607"/>
                    </a:lnTo>
                    <a:cubicBezTo>
                      <a:pt x="4779061" y="2229429"/>
                      <a:pt x="4775723" y="2239141"/>
                      <a:pt x="4769049" y="2246392"/>
                    </a:cubicBezTo>
                    <a:cubicBezTo>
                      <a:pt x="4762375" y="2253643"/>
                      <a:pt x="4752971" y="2257771"/>
                      <a:pt x="4743116" y="2257778"/>
                    </a:cubicBezTo>
                    <a:lnTo>
                      <a:pt x="4689282" y="2257778"/>
                    </a:lnTo>
                    <a:cubicBezTo>
                      <a:pt x="4620301" y="2257786"/>
                      <a:pt x="4561424" y="2207921"/>
                      <a:pt x="4550076" y="2139879"/>
                    </a:cubicBezTo>
                    <a:lnTo>
                      <a:pt x="4435705" y="1452880"/>
                    </a:lnTo>
                    <a:cubicBezTo>
                      <a:pt x="4434365" y="1444978"/>
                      <a:pt x="4423076" y="1444978"/>
                      <a:pt x="4421736" y="1452880"/>
                    </a:cubicBezTo>
                    <a:lnTo>
                      <a:pt x="4307295" y="2139879"/>
                    </a:lnTo>
                    <a:cubicBezTo>
                      <a:pt x="4295943" y="2207948"/>
                      <a:pt x="4237026" y="2257821"/>
                      <a:pt x="4168018" y="2257778"/>
                    </a:cubicBezTo>
                    <a:lnTo>
                      <a:pt x="4114184" y="2257778"/>
                    </a:lnTo>
                    <a:cubicBezTo>
                      <a:pt x="4104329" y="2257771"/>
                      <a:pt x="4094925" y="2253643"/>
                      <a:pt x="4088251" y="2246392"/>
                    </a:cubicBezTo>
                    <a:cubicBezTo>
                      <a:pt x="4081577" y="2239141"/>
                      <a:pt x="4078239" y="2229429"/>
                      <a:pt x="4079047" y="2219607"/>
                    </a:cubicBezTo>
                    <a:lnTo>
                      <a:pt x="4146428" y="1411111"/>
                    </a:lnTo>
                    <a:lnTo>
                      <a:pt x="4209434" y="969998"/>
                    </a:lnTo>
                    <a:close/>
                    <a:moveTo>
                      <a:pt x="5698650" y="0"/>
                    </a:moveTo>
                    <a:cubicBezTo>
                      <a:pt x="5581750" y="0"/>
                      <a:pt x="5486983" y="94766"/>
                      <a:pt x="5486983" y="211667"/>
                    </a:cubicBezTo>
                    <a:lnTo>
                      <a:pt x="5486983" y="282222"/>
                    </a:lnTo>
                    <a:cubicBezTo>
                      <a:pt x="5487505" y="398753"/>
                      <a:pt x="5582118" y="492944"/>
                      <a:pt x="5698650" y="492944"/>
                    </a:cubicBezTo>
                    <a:cubicBezTo>
                      <a:pt x="5815182" y="492944"/>
                      <a:pt x="5909795" y="398753"/>
                      <a:pt x="5910317" y="282222"/>
                    </a:cubicBezTo>
                    <a:lnTo>
                      <a:pt x="5910317" y="211667"/>
                    </a:lnTo>
                    <a:cubicBezTo>
                      <a:pt x="5910317" y="94766"/>
                      <a:pt x="5815550" y="0"/>
                      <a:pt x="5698650" y="0"/>
                    </a:cubicBezTo>
                    <a:close/>
                    <a:moveTo>
                      <a:pt x="5479434" y="969998"/>
                    </a:moveTo>
                    <a:cubicBezTo>
                      <a:pt x="5480633" y="961884"/>
                      <a:pt x="5469203" y="958709"/>
                      <a:pt x="5466028" y="966258"/>
                    </a:cubicBezTo>
                    <a:lnTo>
                      <a:pt x="5312005" y="1325598"/>
                    </a:lnTo>
                    <a:cubicBezTo>
                      <a:pt x="5289749" y="1377518"/>
                      <a:pt x="5238673" y="1411161"/>
                      <a:pt x="5182183" y="1411111"/>
                    </a:cubicBezTo>
                    <a:lnTo>
                      <a:pt x="5117131" y="1411111"/>
                    </a:lnTo>
                    <a:cubicBezTo>
                      <a:pt x="5105267" y="1411122"/>
                      <a:pt x="5094192" y="1405168"/>
                      <a:pt x="5087656" y="1395265"/>
                    </a:cubicBezTo>
                    <a:cubicBezTo>
                      <a:pt x="5081121" y="1385363"/>
                      <a:pt x="5080001" y="1372839"/>
                      <a:pt x="5084675" y="1361934"/>
                    </a:cubicBezTo>
                    <a:lnTo>
                      <a:pt x="5275317" y="917222"/>
                    </a:lnTo>
                    <a:lnTo>
                      <a:pt x="5345449" y="741821"/>
                    </a:lnTo>
                    <a:cubicBezTo>
                      <a:pt x="5388319" y="634683"/>
                      <a:pt x="5492096" y="564437"/>
                      <a:pt x="5607492" y="564444"/>
                    </a:cubicBezTo>
                    <a:lnTo>
                      <a:pt x="5789808" y="564444"/>
                    </a:lnTo>
                    <a:cubicBezTo>
                      <a:pt x="5905204" y="564437"/>
                      <a:pt x="6008981" y="634683"/>
                      <a:pt x="6051851" y="741821"/>
                    </a:cubicBezTo>
                    <a:lnTo>
                      <a:pt x="6121983" y="917222"/>
                    </a:lnTo>
                    <a:lnTo>
                      <a:pt x="6312554" y="1361934"/>
                    </a:lnTo>
                    <a:cubicBezTo>
                      <a:pt x="6317229" y="1372839"/>
                      <a:pt x="6316109" y="1385363"/>
                      <a:pt x="6309573" y="1395265"/>
                    </a:cubicBezTo>
                    <a:cubicBezTo>
                      <a:pt x="6303038" y="1405168"/>
                      <a:pt x="6291963" y="1411122"/>
                      <a:pt x="6280098" y="1411111"/>
                    </a:cubicBezTo>
                    <a:lnTo>
                      <a:pt x="6215046" y="1411111"/>
                    </a:lnTo>
                    <a:cubicBezTo>
                      <a:pt x="6158608" y="1411105"/>
                      <a:pt x="6107602" y="1377471"/>
                      <a:pt x="6085365" y="1325598"/>
                    </a:cubicBezTo>
                    <a:lnTo>
                      <a:pt x="5931342" y="966258"/>
                    </a:lnTo>
                    <a:cubicBezTo>
                      <a:pt x="5928097" y="958709"/>
                      <a:pt x="5916737" y="961884"/>
                      <a:pt x="5917866" y="969998"/>
                    </a:cubicBezTo>
                    <a:lnTo>
                      <a:pt x="5980872" y="1411111"/>
                    </a:lnTo>
                    <a:lnTo>
                      <a:pt x="6048253" y="2219607"/>
                    </a:lnTo>
                    <a:cubicBezTo>
                      <a:pt x="6049061" y="2229429"/>
                      <a:pt x="6045723" y="2239141"/>
                      <a:pt x="6039049" y="2246392"/>
                    </a:cubicBezTo>
                    <a:cubicBezTo>
                      <a:pt x="6032375" y="2253643"/>
                      <a:pt x="6022971" y="2257771"/>
                      <a:pt x="6013116" y="2257778"/>
                    </a:cubicBezTo>
                    <a:lnTo>
                      <a:pt x="5959282" y="2257778"/>
                    </a:lnTo>
                    <a:cubicBezTo>
                      <a:pt x="5890301" y="2257786"/>
                      <a:pt x="5831424" y="2207921"/>
                      <a:pt x="5820076" y="2139879"/>
                    </a:cubicBezTo>
                    <a:lnTo>
                      <a:pt x="5705705" y="1452880"/>
                    </a:lnTo>
                    <a:cubicBezTo>
                      <a:pt x="5704365" y="1444978"/>
                      <a:pt x="5693076" y="1444978"/>
                      <a:pt x="5691736" y="1452880"/>
                    </a:cubicBezTo>
                    <a:lnTo>
                      <a:pt x="5577295" y="2139879"/>
                    </a:lnTo>
                    <a:cubicBezTo>
                      <a:pt x="5565943" y="2207948"/>
                      <a:pt x="5507026" y="2257821"/>
                      <a:pt x="5438018" y="2257778"/>
                    </a:cubicBezTo>
                    <a:lnTo>
                      <a:pt x="5384184" y="2257778"/>
                    </a:lnTo>
                    <a:cubicBezTo>
                      <a:pt x="5374329" y="2257771"/>
                      <a:pt x="5364925" y="2253643"/>
                      <a:pt x="5358251" y="2246392"/>
                    </a:cubicBezTo>
                    <a:cubicBezTo>
                      <a:pt x="5351577" y="2239141"/>
                      <a:pt x="5348239" y="2229429"/>
                      <a:pt x="5349047" y="2219607"/>
                    </a:cubicBezTo>
                    <a:lnTo>
                      <a:pt x="5416428" y="1411111"/>
                    </a:lnTo>
                    <a:lnTo>
                      <a:pt x="5479434" y="969998"/>
                    </a:lnTo>
                    <a:close/>
                    <a:moveTo>
                      <a:pt x="6968650" y="0"/>
                    </a:moveTo>
                    <a:cubicBezTo>
                      <a:pt x="6912512" y="0"/>
                      <a:pt x="6858674" y="22300"/>
                      <a:pt x="6818979" y="61996"/>
                    </a:cubicBezTo>
                    <a:cubicBezTo>
                      <a:pt x="6779283" y="101691"/>
                      <a:pt x="6756983" y="155529"/>
                      <a:pt x="6756983" y="211667"/>
                    </a:cubicBezTo>
                    <a:lnTo>
                      <a:pt x="6756983" y="282222"/>
                    </a:lnTo>
                    <a:cubicBezTo>
                      <a:pt x="6757504" y="398753"/>
                      <a:pt x="6852118" y="492945"/>
                      <a:pt x="6968650" y="492945"/>
                    </a:cubicBezTo>
                    <a:cubicBezTo>
                      <a:pt x="7085182" y="492945"/>
                      <a:pt x="7179796" y="398753"/>
                      <a:pt x="7180317" y="282222"/>
                    </a:cubicBezTo>
                    <a:lnTo>
                      <a:pt x="7180317" y="211667"/>
                    </a:lnTo>
                    <a:cubicBezTo>
                      <a:pt x="7180317" y="155529"/>
                      <a:pt x="7158017" y="101691"/>
                      <a:pt x="7118321" y="61996"/>
                    </a:cubicBezTo>
                    <a:cubicBezTo>
                      <a:pt x="7078626" y="22300"/>
                      <a:pt x="7024788" y="0"/>
                      <a:pt x="6968650" y="0"/>
                    </a:cubicBezTo>
                    <a:close/>
                    <a:moveTo>
                      <a:pt x="6749434" y="969998"/>
                    </a:moveTo>
                    <a:cubicBezTo>
                      <a:pt x="6750633" y="961884"/>
                      <a:pt x="6739204" y="958709"/>
                      <a:pt x="6736029" y="966258"/>
                    </a:cubicBezTo>
                    <a:lnTo>
                      <a:pt x="6582005" y="1325598"/>
                    </a:lnTo>
                    <a:cubicBezTo>
                      <a:pt x="6559749" y="1377518"/>
                      <a:pt x="6508673" y="1411161"/>
                      <a:pt x="6452183" y="1411111"/>
                    </a:cubicBezTo>
                    <a:lnTo>
                      <a:pt x="6387131" y="1411111"/>
                    </a:lnTo>
                    <a:cubicBezTo>
                      <a:pt x="6375267" y="1411122"/>
                      <a:pt x="6364192" y="1405168"/>
                      <a:pt x="6357656" y="1395265"/>
                    </a:cubicBezTo>
                    <a:cubicBezTo>
                      <a:pt x="6351121" y="1385363"/>
                      <a:pt x="6350001" y="1372839"/>
                      <a:pt x="6354675" y="1361934"/>
                    </a:cubicBezTo>
                    <a:lnTo>
                      <a:pt x="6545317" y="917222"/>
                    </a:lnTo>
                    <a:lnTo>
                      <a:pt x="6615449" y="741821"/>
                    </a:lnTo>
                    <a:cubicBezTo>
                      <a:pt x="6658319" y="634683"/>
                      <a:pt x="6762095" y="564437"/>
                      <a:pt x="6877492" y="564444"/>
                    </a:cubicBezTo>
                    <a:lnTo>
                      <a:pt x="7059808" y="564444"/>
                    </a:lnTo>
                    <a:cubicBezTo>
                      <a:pt x="7175205" y="564437"/>
                      <a:pt x="7278981" y="634683"/>
                      <a:pt x="7321851" y="741821"/>
                    </a:cubicBezTo>
                    <a:lnTo>
                      <a:pt x="7391983" y="917222"/>
                    </a:lnTo>
                    <a:lnTo>
                      <a:pt x="7582554" y="1361934"/>
                    </a:lnTo>
                    <a:cubicBezTo>
                      <a:pt x="7587229" y="1372839"/>
                      <a:pt x="7586108" y="1385363"/>
                      <a:pt x="7579573" y="1395265"/>
                    </a:cubicBezTo>
                    <a:cubicBezTo>
                      <a:pt x="7573038" y="1405168"/>
                      <a:pt x="7561963" y="1411122"/>
                      <a:pt x="7550098" y="1411111"/>
                    </a:cubicBezTo>
                    <a:lnTo>
                      <a:pt x="7485046" y="1411111"/>
                    </a:lnTo>
                    <a:cubicBezTo>
                      <a:pt x="7428608" y="1411105"/>
                      <a:pt x="7377602" y="1377471"/>
                      <a:pt x="7355365" y="1325598"/>
                    </a:cubicBezTo>
                    <a:lnTo>
                      <a:pt x="7201342" y="966258"/>
                    </a:lnTo>
                    <a:cubicBezTo>
                      <a:pt x="7198096" y="958709"/>
                      <a:pt x="7186737" y="961884"/>
                      <a:pt x="7187866" y="969998"/>
                    </a:cubicBezTo>
                    <a:lnTo>
                      <a:pt x="7250872" y="1411111"/>
                    </a:lnTo>
                    <a:lnTo>
                      <a:pt x="7318253" y="2219607"/>
                    </a:lnTo>
                    <a:cubicBezTo>
                      <a:pt x="7319061" y="2229429"/>
                      <a:pt x="7315723" y="2239141"/>
                      <a:pt x="7309049" y="2246392"/>
                    </a:cubicBezTo>
                    <a:cubicBezTo>
                      <a:pt x="7302375" y="2253643"/>
                      <a:pt x="7292971" y="2257771"/>
                      <a:pt x="7283116" y="2257778"/>
                    </a:cubicBezTo>
                    <a:lnTo>
                      <a:pt x="7229282" y="2257778"/>
                    </a:lnTo>
                    <a:cubicBezTo>
                      <a:pt x="7160300" y="2257786"/>
                      <a:pt x="7101423" y="2207921"/>
                      <a:pt x="7090076" y="2139879"/>
                    </a:cubicBezTo>
                    <a:lnTo>
                      <a:pt x="6975705" y="1452880"/>
                    </a:lnTo>
                    <a:cubicBezTo>
                      <a:pt x="6974365" y="1444978"/>
                      <a:pt x="6963076" y="1444978"/>
                      <a:pt x="6961736" y="1452880"/>
                    </a:cubicBezTo>
                    <a:lnTo>
                      <a:pt x="6847295" y="2139879"/>
                    </a:lnTo>
                    <a:cubicBezTo>
                      <a:pt x="6835943" y="2207948"/>
                      <a:pt x="6777026" y="2257821"/>
                      <a:pt x="6708018" y="2257778"/>
                    </a:cubicBezTo>
                    <a:lnTo>
                      <a:pt x="6654184" y="2257778"/>
                    </a:lnTo>
                    <a:cubicBezTo>
                      <a:pt x="6644329" y="2257771"/>
                      <a:pt x="6634925" y="2253643"/>
                      <a:pt x="6628251" y="2246392"/>
                    </a:cubicBezTo>
                    <a:cubicBezTo>
                      <a:pt x="6621577" y="2239141"/>
                      <a:pt x="6618239" y="2229429"/>
                      <a:pt x="6619047" y="2219607"/>
                    </a:cubicBezTo>
                    <a:lnTo>
                      <a:pt x="6686428" y="1411111"/>
                    </a:lnTo>
                    <a:lnTo>
                      <a:pt x="6749434" y="969998"/>
                    </a:lnTo>
                    <a:close/>
                    <a:moveTo>
                      <a:pt x="8238650" y="0"/>
                    </a:moveTo>
                    <a:cubicBezTo>
                      <a:pt x="8182512" y="0"/>
                      <a:pt x="8128674" y="22300"/>
                      <a:pt x="8088979" y="61996"/>
                    </a:cubicBezTo>
                    <a:cubicBezTo>
                      <a:pt x="8049283" y="101691"/>
                      <a:pt x="8026983" y="155529"/>
                      <a:pt x="8026983" y="211667"/>
                    </a:cubicBezTo>
                    <a:lnTo>
                      <a:pt x="8026983" y="282222"/>
                    </a:lnTo>
                    <a:cubicBezTo>
                      <a:pt x="8027504" y="398753"/>
                      <a:pt x="8122118" y="492945"/>
                      <a:pt x="8238650" y="492945"/>
                    </a:cubicBezTo>
                    <a:cubicBezTo>
                      <a:pt x="8355182" y="492945"/>
                      <a:pt x="8449796" y="398753"/>
                      <a:pt x="8450317" y="282222"/>
                    </a:cubicBezTo>
                    <a:lnTo>
                      <a:pt x="8450317" y="211667"/>
                    </a:lnTo>
                    <a:cubicBezTo>
                      <a:pt x="8450317" y="155529"/>
                      <a:pt x="8428017" y="101691"/>
                      <a:pt x="8388321" y="61996"/>
                    </a:cubicBezTo>
                    <a:cubicBezTo>
                      <a:pt x="8348626" y="22300"/>
                      <a:pt x="8294788" y="0"/>
                      <a:pt x="8238650" y="0"/>
                    </a:cubicBezTo>
                    <a:close/>
                    <a:moveTo>
                      <a:pt x="8019434" y="969998"/>
                    </a:moveTo>
                    <a:cubicBezTo>
                      <a:pt x="8020633" y="961884"/>
                      <a:pt x="8009204" y="958709"/>
                      <a:pt x="8006029" y="966258"/>
                    </a:cubicBezTo>
                    <a:lnTo>
                      <a:pt x="7852005" y="1325598"/>
                    </a:lnTo>
                    <a:cubicBezTo>
                      <a:pt x="7829749" y="1377518"/>
                      <a:pt x="7778673" y="1411161"/>
                      <a:pt x="7722183" y="1411111"/>
                    </a:cubicBezTo>
                    <a:lnTo>
                      <a:pt x="7657131" y="1411111"/>
                    </a:lnTo>
                    <a:cubicBezTo>
                      <a:pt x="7645267" y="1411122"/>
                      <a:pt x="7634192" y="1405168"/>
                      <a:pt x="7627656" y="1395265"/>
                    </a:cubicBezTo>
                    <a:cubicBezTo>
                      <a:pt x="7621121" y="1385363"/>
                      <a:pt x="7620001" y="1372839"/>
                      <a:pt x="7624676" y="1361934"/>
                    </a:cubicBezTo>
                    <a:lnTo>
                      <a:pt x="7815317" y="917222"/>
                    </a:lnTo>
                    <a:lnTo>
                      <a:pt x="7885449" y="741821"/>
                    </a:lnTo>
                    <a:cubicBezTo>
                      <a:pt x="7928319" y="634683"/>
                      <a:pt x="8032095" y="564437"/>
                      <a:pt x="8147492" y="564444"/>
                    </a:cubicBezTo>
                    <a:lnTo>
                      <a:pt x="8329808" y="564444"/>
                    </a:lnTo>
                    <a:cubicBezTo>
                      <a:pt x="8445205" y="564437"/>
                      <a:pt x="8548981" y="634683"/>
                      <a:pt x="8591851" y="741821"/>
                    </a:cubicBezTo>
                    <a:lnTo>
                      <a:pt x="8661983" y="917222"/>
                    </a:lnTo>
                    <a:lnTo>
                      <a:pt x="8852554" y="1361934"/>
                    </a:lnTo>
                    <a:cubicBezTo>
                      <a:pt x="8857229" y="1372839"/>
                      <a:pt x="8856108" y="1385363"/>
                      <a:pt x="8849573" y="1395265"/>
                    </a:cubicBezTo>
                    <a:cubicBezTo>
                      <a:pt x="8843038" y="1405168"/>
                      <a:pt x="8831963" y="1411122"/>
                      <a:pt x="8820098" y="1411111"/>
                    </a:cubicBezTo>
                    <a:lnTo>
                      <a:pt x="8755046" y="1411111"/>
                    </a:lnTo>
                    <a:cubicBezTo>
                      <a:pt x="8698608" y="1411105"/>
                      <a:pt x="8647602" y="1377471"/>
                      <a:pt x="8625365" y="1325598"/>
                    </a:cubicBezTo>
                    <a:lnTo>
                      <a:pt x="8471342" y="966258"/>
                    </a:lnTo>
                    <a:cubicBezTo>
                      <a:pt x="8468096" y="958709"/>
                      <a:pt x="8456737" y="961884"/>
                      <a:pt x="8457866" y="969998"/>
                    </a:cubicBezTo>
                    <a:lnTo>
                      <a:pt x="8520872" y="1411111"/>
                    </a:lnTo>
                    <a:lnTo>
                      <a:pt x="8588253" y="2219607"/>
                    </a:lnTo>
                    <a:cubicBezTo>
                      <a:pt x="8589061" y="2229429"/>
                      <a:pt x="8585723" y="2239141"/>
                      <a:pt x="8579049" y="2246392"/>
                    </a:cubicBezTo>
                    <a:cubicBezTo>
                      <a:pt x="8572375" y="2253643"/>
                      <a:pt x="8562971" y="2257771"/>
                      <a:pt x="8553116" y="2257778"/>
                    </a:cubicBezTo>
                    <a:lnTo>
                      <a:pt x="8499282" y="2257778"/>
                    </a:lnTo>
                    <a:cubicBezTo>
                      <a:pt x="8430300" y="2257786"/>
                      <a:pt x="8371423" y="2207921"/>
                      <a:pt x="8360076" y="2139879"/>
                    </a:cubicBezTo>
                    <a:lnTo>
                      <a:pt x="8245705" y="1452880"/>
                    </a:lnTo>
                    <a:cubicBezTo>
                      <a:pt x="8244365" y="1444978"/>
                      <a:pt x="8233076" y="1444978"/>
                      <a:pt x="8231736" y="1452880"/>
                    </a:cubicBezTo>
                    <a:lnTo>
                      <a:pt x="8117295" y="2139879"/>
                    </a:lnTo>
                    <a:cubicBezTo>
                      <a:pt x="8105943" y="2207948"/>
                      <a:pt x="8047026" y="2257821"/>
                      <a:pt x="7978018" y="2257778"/>
                    </a:cubicBezTo>
                    <a:lnTo>
                      <a:pt x="7924184" y="2257778"/>
                    </a:lnTo>
                    <a:cubicBezTo>
                      <a:pt x="7914329" y="2257771"/>
                      <a:pt x="7904925" y="2253643"/>
                      <a:pt x="7898251" y="2246392"/>
                    </a:cubicBezTo>
                    <a:cubicBezTo>
                      <a:pt x="7891577" y="2239141"/>
                      <a:pt x="7888239" y="2229429"/>
                      <a:pt x="7889047" y="2219607"/>
                    </a:cubicBezTo>
                    <a:lnTo>
                      <a:pt x="7956428" y="1411111"/>
                    </a:lnTo>
                    <a:lnTo>
                      <a:pt x="8019434" y="969998"/>
                    </a:lnTo>
                    <a:close/>
                    <a:moveTo>
                      <a:pt x="9508650" y="0"/>
                    </a:moveTo>
                    <a:cubicBezTo>
                      <a:pt x="9452512" y="0"/>
                      <a:pt x="9398674" y="22300"/>
                      <a:pt x="9358979" y="61996"/>
                    </a:cubicBezTo>
                    <a:cubicBezTo>
                      <a:pt x="9319283" y="101691"/>
                      <a:pt x="9296983" y="155529"/>
                      <a:pt x="9296983" y="211667"/>
                    </a:cubicBezTo>
                    <a:lnTo>
                      <a:pt x="9296983" y="282222"/>
                    </a:lnTo>
                    <a:cubicBezTo>
                      <a:pt x="9297504" y="398753"/>
                      <a:pt x="9392118" y="492945"/>
                      <a:pt x="9508650" y="492945"/>
                    </a:cubicBezTo>
                    <a:cubicBezTo>
                      <a:pt x="9625182" y="492945"/>
                      <a:pt x="9719796" y="398753"/>
                      <a:pt x="9720317" y="282222"/>
                    </a:cubicBezTo>
                    <a:lnTo>
                      <a:pt x="9720317" y="211667"/>
                    </a:lnTo>
                    <a:cubicBezTo>
                      <a:pt x="9720317" y="155529"/>
                      <a:pt x="9698017" y="101691"/>
                      <a:pt x="9658321" y="61996"/>
                    </a:cubicBezTo>
                    <a:cubicBezTo>
                      <a:pt x="9618626" y="22300"/>
                      <a:pt x="9564788" y="0"/>
                      <a:pt x="9508650" y="0"/>
                    </a:cubicBezTo>
                    <a:close/>
                    <a:moveTo>
                      <a:pt x="9289434" y="969998"/>
                    </a:moveTo>
                    <a:cubicBezTo>
                      <a:pt x="9290633" y="961884"/>
                      <a:pt x="9279204" y="958709"/>
                      <a:pt x="9276029" y="966258"/>
                    </a:cubicBezTo>
                    <a:lnTo>
                      <a:pt x="9122005" y="1325598"/>
                    </a:lnTo>
                    <a:cubicBezTo>
                      <a:pt x="9099749" y="1377518"/>
                      <a:pt x="9048673" y="1411161"/>
                      <a:pt x="8992183" y="1411111"/>
                    </a:cubicBezTo>
                    <a:lnTo>
                      <a:pt x="8927131" y="1411111"/>
                    </a:lnTo>
                    <a:cubicBezTo>
                      <a:pt x="8915267" y="1411122"/>
                      <a:pt x="8904192" y="1405168"/>
                      <a:pt x="8897656" y="1395265"/>
                    </a:cubicBezTo>
                    <a:cubicBezTo>
                      <a:pt x="8891121" y="1385363"/>
                      <a:pt x="8890001" y="1372839"/>
                      <a:pt x="8894676" y="1361934"/>
                    </a:cubicBezTo>
                    <a:lnTo>
                      <a:pt x="9085317" y="917222"/>
                    </a:lnTo>
                    <a:lnTo>
                      <a:pt x="9155449" y="741821"/>
                    </a:lnTo>
                    <a:cubicBezTo>
                      <a:pt x="9198319" y="634683"/>
                      <a:pt x="9302095" y="564437"/>
                      <a:pt x="9417492" y="564444"/>
                    </a:cubicBezTo>
                    <a:lnTo>
                      <a:pt x="9599808" y="564444"/>
                    </a:lnTo>
                    <a:cubicBezTo>
                      <a:pt x="9715205" y="564437"/>
                      <a:pt x="9818981" y="634683"/>
                      <a:pt x="9861851" y="741821"/>
                    </a:cubicBezTo>
                    <a:lnTo>
                      <a:pt x="9931983" y="917222"/>
                    </a:lnTo>
                    <a:lnTo>
                      <a:pt x="10122554" y="1361934"/>
                    </a:lnTo>
                    <a:cubicBezTo>
                      <a:pt x="10127229" y="1372839"/>
                      <a:pt x="10126108" y="1385363"/>
                      <a:pt x="10119573" y="1395265"/>
                    </a:cubicBezTo>
                    <a:cubicBezTo>
                      <a:pt x="10113038" y="1405168"/>
                      <a:pt x="10101963" y="1411122"/>
                      <a:pt x="10090098" y="1411111"/>
                    </a:cubicBezTo>
                    <a:lnTo>
                      <a:pt x="10025046" y="1411111"/>
                    </a:lnTo>
                    <a:cubicBezTo>
                      <a:pt x="9968608" y="1411105"/>
                      <a:pt x="9917602" y="1377471"/>
                      <a:pt x="9895365" y="1325598"/>
                    </a:cubicBezTo>
                    <a:lnTo>
                      <a:pt x="9741342" y="966258"/>
                    </a:lnTo>
                    <a:cubicBezTo>
                      <a:pt x="9738096" y="958709"/>
                      <a:pt x="9726737" y="961884"/>
                      <a:pt x="9727866" y="969998"/>
                    </a:cubicBezTo>
                    <a:lnTo>
                      <a:pt x="9790872" y="1411111"/>
                    </a:lnTo>
                    <a:lnTo>
                      <a:pt x="9858253" y="2219607"/>
                    </a:lnTo>
                    <a:cubicBezTo>
                      <a:pt x="9859061" y="2229429"/>
                      <a:pt x="9855723" y="2239141"/>
                      <a:pt x="9849049" y="2246392"/>
                    </a:cubicBezTo>
                    <a:cubicBezTo>
                      <a:pt x="9842375" y="2253643"/>
                      <a:pt x="9832971" y="2257771"/>
                      <a:pt x="9823116" y="2257778"/>
                    </a:cubicBezTo>
                    <a:lnTo>
                      <a:pt x="9769282" y="2257778"/>
                    </a:lnTo>
                    <a:cubicBezTo>
                      <a:pt x="9700300" y="2257786"/>
                      <a:pt x="9641423" y="2207921"/>
                      <a:pt x="9630076" y="2139879"/>
                    </a:cubicBezTo>
                    <a:lnTo>
                      <a:pt x="9515705" y="1452880"/>
                    </a:lnTo>
                    <a:cubicBezTo>
                      <a:pt x="9514365" y="1444978"/>
                      <a:pt x="9503076" y="1444978"/>
                      <a:pt x="9501736" y="1452880"/>
                    </a:cubicBezTo>
                    <a:lnTo>
                      <a:pt x="9387295" y="2139879"/>
                    </a:lnTo>
                    <a:cubicBezTo>
                      <a:pt x="9375943" y="2207948"/>
                      <a:pt x="9317026" y="2257821"/>
                      <a:pt x="9248018" y="2257778"/>
                    </a:cubicBezTo>
                    <a:lnTo>
                      <a:pt x="9194184" y="2257778"/>
                    </a:lnTo>
                    <a:cubicBezTo>
                      <a:pt x="9184329" y="2257771"/>
                      <a:pt x="9174925" y="2253643"/>
                      <a:pt x="9168251" y="2246392"/>
                    </a:cubicBezTo>
                    <a:cubicBezTo>
                      <a:pt x="9161577" y="2239141"/>
                      <a:pt x="9158239" y="2229429"/>
                      <a:pt x="9159047" y="2219607"/>
                    </a:cubicBezTo>
                    <a:lnTo>
                      <a:pt x="9226428" y="1411111"/>
                    </a:lnTo>
                    <a:lnTo>
                      <a:pt x="9289434" y="969998"/>
                    </a:lnTo>
                    <a:close/>
                    <a:moveTo>
                      <a:pt x="10778650" y="0"/>
                    </a:moveTo>
                    <a:cubicBezTo>
                      <a:pt x="10722512" y="0"/>
                      <a:pt x="10668674" y="22300"/>
                      <a:pt x="10628979" y="61996"/>
                    </a:cubicBezTo>
                    <a:cubicBezTo>
                      <a:pt x="10589283" y="101691"/>
                      <a:pt x="10566983" y="155529"/>
                      <a:pt x="10566983" y="211667"/>
                    </a:cubicBezTo>
                    <a:lnTo>
                      <a:pt x="10566983" y="282222"/>
                    </a:lnTo>
                    <a:cubicBezTo>
                      <a:pt x="10567504" y="398753"/>
                      <a:pt x="10662118" y="492945"/>
                      <a:pt x="10778650" y="492945"/>
                    </a:cubicBezTo>
                    <a:cubicBezTo>
                      <a:pt x="10895182" y="492945"/>
                      <a:pt x="10989796" y="398753"/>
                      <a:pt x="10990317" y="282222"/>
                    </a:cubicBezTo>
                    <a:lnTo>
                      <a:pt x="10990317" y="211667"/>
                    </a:lnTo>
                    <a:cubicBezTo>
                      <a:pt x="10990317" y="155529"/>
                      <a:pt x="10968017" y="101691"/>
                      <a:pt x="10928321" y="61996"/>
                    </a:cubicBezTo>
                    <a:cubicBezTo>
                      <a:pt x="10888626" y="22300"/>
                      <a:pt x="10834788" y="0"/>
                      <a:pt x="10778650" y="0"/>
                    </a:cubicBezTo>
                    <a:close/>
                    <a:moveTo>
                      <a:pt x="10559434" y="969998"/>
                    </a:moveTo>
                    <a:cubicBezTo>
                      <a:pt x="10560633" y="961884"/>
                      <a:pt x="10549204" y="958709"/>
                      <a:pt x="10546029" y="966258"/>
                    </a:cubicBezTo>
                    <a:lnTo>
                      <a:pt x="10392005" y="1325598"/>
                    </a:lnTo>
                    <a:cubicBezTo>
                      <a:pt x="10369749" y="1377518"/>
                      <a:pt x="10318673" y="1411161"/>
                      <a:pt x="10262183" y="1411111"/>
                    </a:cubicBezTo>
                    <a:lnTo>
                      <a:pt x="10197131" y="1411111"/>
                    </a:lnTo>
                    <a:cubicBezTo>
                      <a:pt x="10185267" y="1411122"/>
                      <a:pt x="10174192" y="1405168"/>
                      <a:pt x="10167656" y="1395265"/>
                    </a:cubicBezTo>
                    <a:cubicBezTo>
                      <a:pt x="10161121" y="1385363"/>
                      <a:pt x="10160001" y="1372839"/>
                      <a:pt x="10164676" y="1361934"/>
                    </a:cubicBezTo>
                    <a:lnTo>
                      <a:pt x="10355317" y="917222"/>
                    </a:lnTo>
                    <a:lnTo>
                      <a:pt x="10425449" y="741821"/>
                    </a:lnTo>
                    <a:cubicBezTo>
                      <a:pt x="10468319" y="634683"/>
                      <a:pt x="10572095" y="564437"/>
                      <a:pt x="10687492" y="564444"/>
                    </a:cubicBezTo>
                    <a:lnTo>
                      <a:pt x="10869808" y="564444"/>
                    </a:lnTo>
                    <a:cubicBezTo>
                      <a:pt x="10985205" y="564437"/>
                      <a:pt x="11088981" y="634683"/>
                      <a:pt x="11131851" y="741821"/>
                    </a:cubicBezTo>
                    <a:lnTo>
                      <a:pt x="11201983" y="917222"/>
                    </a:lnTo>
                    <a:lnTo>
                      <a:pt x="11392554" y="1361934"/>
                    </a:lnTo>
                    <a:cubicBezTo>
                      <a:pt x="11397229" y="1372839"/>
                      <a:pt x="11396108" y="1385363"/>
                      <a:pt x="11389573" y="1395265"/>
                    </a:cubicBezTo>
                    <a:cubicBezTo>
                      <a:pt x="11383038" y="1405168"/>
                      <a:pt x="11371963" y="1411122"/>
                      <a:pt x="11360098" y="1411111"/>
                    </a:cubicBezTo>
                    <a:lnTo>
                      <a:pt x="11295046" y="1411111"/>
                    </a:lnTo>
                    <a:cubicBezTo>
                      <a:pt x="11238608" y="1411105"/>
                      <a:pt x="11187602" y="1377471"/>
                      <a:pt x="11165365" y="1325598"/>
                    </a:cubicBezTo>
                    <a:lnTo>
                      <a:pt x="11011342" y="966258"/>
                    </a:lnTo>
                    <a:cubicBezTo>
                      <a:pt x="11008096" y="958709"/>
                      <a:pt x="10996737" y="961884"/>
                      <a:pt x="10997866" y="969998"/>
                    </a:cubicBezTo>
                    <a:lnTo>
                      <a:pt x="11060872" y="1411111"/>
                    </a:lnTo>
                    <a:lnTo>
                      <a:pt x="11128253" y="2219607"/>
                    </a:lnTo>
                    <a:cubicBezTo>
                      <a:pt x="11129061" y="2229429"/>
                      <a:pt x="11125723" y="2239141"/>
                      <a:pt x="11119049" y="2246392"/>
                    </a:cubicBezTo>
                    <a:cubicBezTo>
                      <a:pt x="11112375" y="2253643"/>
                      <a:pt x="11102971" y="2257771"/>
                      <a:pt x="11093116" y="2257778"/>
                    </a:cubicBezTo>
                    <a:lnTo>
                      <a:pt x="11039282" y="2257778"/>
                    </a:lnTo>
                    <a:cubicBezTo>
                      <a:pt x="10970300" y="2257786"/>
                      <a:pt x="10911423" y="2207921"/>
                      <a:pt x="10900076" y="2139879"/>
                    </a:cubicBezTo>
                    <a:lnTo>
                      <a:pt x="10785705" y="1452880"/>
                    </a:lnTo>
                    <a:cubicBezTo>
                      <a:pt x="10784365" y="1444978"/>
                      <a:pt x="10773076" y="1444978"/>
                      <a:pt x="10771736" y="1452880"/>
                    </a:cubicBezTo>
                    <a:lnTo>
                      <a:pt x="10657295" y="2139879"/>
                    </a:lnTo>
                    <a:cubicBezTo>
                      <a:pt x="10645943" y="2207948"/>
                      <a:pt x="10587026" y="2257821"/>
                      <a:pt x="10518018" y="2257778"/>
                    </a:cubicBezTo>
                    <a:lnTo>
                      <a:pt x="10464184" y="2257778"/>
                    </a:lnTo>
                    <a:cubicBezTo>
                      <a:pt x="10454329" y="2257771"/>
                      <a:pt x="10444925" y="2253643"/>
                      <a:pt x="10438251" y="2246392"/>
                    </a:cubicBezTo>
                    <a:cubicBezTo>
                      <a:pt x="10431577" y="2239141"/>
                      <a:pt x="10428239" y="2229429"/>
                      <a:pt x="10429047" y="2219607"/>
                    </a:cubicBezTo>
                    <a:lnTo>
                      <a:pt x="10496428" y="1411111"/>
                    </a:lnTo>
                    <a:lnTo>
                      <a:pt x="10559434" y="969998"/>
                    </a:lnTo>
                    <a:close/>
                    <a:moveTo>
                      <a:pt x="12048650" y="0"/>
                    </a:moveTo>
                    <a:cubicBezTo>
                      <a:pt x="11992512" y="0"/>
                      <a:pt x="11938674" y="22300"/>
                      <a:pt x="11898979" y="61996"/>
                    </a:cubicBezTo>
                    <a:cubicBezTo>
                      <a:pt x="11859283" y="101691"/>
                      <a:pt x="11836983" y="155529"/>
                      <a:pt x="11836983" y="211667"/>
                    </a:cubicBezTo>
                    <a:lnTo>
                      <a:pt x="11836983" y="282222"/>
                    </a:lnTo>
                    <a:cubicBezTo>
                      <a:pt x="11837504" y="398753"/>
                      <a:pt x="11932118" y="492945"/>
                      <a:pt x="12048650" y="492945"/>
                    </a:cubicBezTo>
                    <a:cubicBezTo>
                      <a:pt x="12165182" y="492945"/>
                      <a:pt x="12259796" y="398753"/>
                      <a:pt x="12260317" y="282222"/>
                    </a:cubicBezTo>
                    <a:lnTo>
                      <a:pt x="12260317" y="211667"/>
                    </a:lnTo>
                    <a:cubicBezTo>
                      <a:pt x="12260317" y="155529"/>
                      <a:pt x="12238017" y="101691"/>
                      <a:pt x="12198321" y="61996"/>
                    </a:cubicBezTo>
                    <a:cubicBezTo>
                      <a:pt x="12158626" y="22300"/>
                      <a:pt x="12104788" y="0"/>
                      <a:pt x="12048650" y="0"/>
                    </a:cubicBezTo>
                    <a:close/>
                    <a:moveTo>
                      <a:pt x="11829434" y="969998"/>
                    </a:moveTo>
                    <a:cubicBezTo>
                      <a:pt x="11830633" y="961884"/>
                      <a:pt x="11819204" y="958709"/>
                      <a:pt x="11816029" y="966258"/>
                    </a:cubicBezTo>
                    <a:lnTo>
                      <a:pt x="11662005" y="1325598"/>
                    </a:lnTo>
                    <a:cubicBezTo>
                      <a:pt x="11639749" y="1377518"/>
                      <a:pt x="11588673" y="1411161"/>
                      <a:pt x="11532183" y="1411111"/>
                    </a:cubicBezTo>
                    <a:lnTo>
                      <a:pt x="11467131" y="1411111"/>
                    </a:lnTo>
                    <a:cubicBezTo>
                      <a:pt x="11455267" y="1411122"/>
                      <a:pt x="11444192" y="1405168"/>
                      <a:pt x="11437656" y="1395265"/>
                    </a:cubicBezTo>
                    <a:cubicBezTo>
                      <a:pt x="11431121" y="1385363"/>
                      <a:pt x="11430001" y="1372839"/>
                      <a:pt x="11434676" y="1361934"/>
                    </a:cubicBezTo>
                    <a:lnTo>
                      <a:pt x="11625317" y="917222"/>
                    </a:lnTo>
                    <a:lnTo>
                      <a:pt x="11695449" y="741821"/>
                    </a:lnTo>
                    <a:cubicBezTo>
                      <a:pt x="11738319" y="634683"/>
                      <a:pt x="11842095" y="564437"/>
                      <a:pt x="11957492" y="564444"/>
                    </a:cubicBezTo>
                    <a:lnTo>
                      <a:pt x="12139808" y="564444"/>
                    </a:lnTo>
                    <a:cubicBezTo>
                      <a:pt x="12255205" y="564437"/>
                      <a:pt x="12358981" y="634683"/>
                      <a:pt x="12401851" y="741821"/>
                    </a:cubicBezTo>
                    <a:lnTo>
                      <a:pt x="12471983" y="917222"/>
                    </a:lnTo>
                    <a:lnTo>
                      <a:pt x="12662554" y="1361934"/>
                    </a:lnTo>
                    <a:cubicBezTo>
                      <a:pt x="12667229" y="1372839"/>
                      <a:pt x="12666108" y="1385363"/>
                      <a:pt x="12659573" y="1395265"/>
                    </a:cubicBezTo>
                    <a:cubicBezTo>
                      <a:pt x="12653038" y="1405168"/>
                      <a:pt x="12641963" y="1411122"/>
                      <a:pt x="12630098" y="1411111"/>
                    </a:cubicBezTo>
                    <a:lnTo>
                      <a:pt x="12565046" y="1411111"/>
                    </a:lnTo>
                    <a:cubicBezTo>
                      <a:pt x="12508608" y="1411105"/>
                      <a:pt x="12457602" y="1377471"/>
                      <a:pt x="12435365" y="1325598"/>
                    </a:cubicBezTo>
                    <a:lnTo>
                      <a:pt x="12281342" y="966258"/>
                    </a:lnTo>
                    <a:cubicBezTo>
                      <a:pt x="12278096" y="958709"/>
                      <a:pt x="12266737" y="961884"/>
                      <a:pt x="12267866" y="969998"/>
                    </a:cubicBezTo>
                    <a:lnTo>
                      <a:pt x="12330872" y="1411111"/>
                    </a:lnTo>
                    <a:lnTo>
                      <a:pt x="12398253" y="2219607"/>
                    </a:lnTo>
                    <a:cubicBezTo>
                      <a:pt x="12399061" y="2229429"/>
                      <a:pt x="12395723" y="2239141"/>
                      <a:pt x="12389049" y="2246392"/>
                    </a:cubicBezTo>
                    <a:cubicBezTo>
                      <a:pt x="12382375" y="2253643"/>
                      <a:pt x="12372971" y="2257771"/>
                      <a:pt x="12363116" y="2257778"/>
                    </a:cubicBezTo>
                    <a:lnTo>
                      <a:pt x="12309282" y="2257778"/>
                    </a:lnTo>
                    <a:cubicBezTo>
                      <a:pt x="12240300" y="2257786"/>
                      <a:pt x="12181423" y="2207921"/>
                      <a:pt x="12170076" y="2139879"/>
                    </a:cubicBezTo>
                    <a:lnTo>
                      <a:pt x="12055705" y="1452880"/>
                    </a:lnTo>
                    <a:cubicBezTo>
                      <a:pt x="12054365" y="1444978"/>
                      <a:pt x="12043076" y="1444978"/>
                      <a:pt x="12041736" y="1452880"/>
                    </a:cubicBezTo>
                    <a:lnTo>
                      <a:pt x="11927295" y="2139879"/>
                    </a:lnTo>
                    <a:cubicBezTo>
                      <a:pt x="11915943" y="2207948"/>
                      <a:pt x="11857026" y="2257821"/>
                      <a:pt x="11788018" y="2257778"/>
                    </a:cubicBezTo>
                    <a:lnTo>
                      <a:pt x="11734184" y="2257778"/>
                    </a:lnTo>
                    <a:cubicBezTo>
                      <a:pt x="11724329" y="2257771"/>
                      <a:pt x="11714925" y="2253643"/>
                      <a:pt x="11708251" y="2246392"/>
                    </a:cubicBezTo>
                    <a:cubicBezTo>
                      <a:pt x="11701577" y="2239141"/>
                      <a:pt x="11698239" y="2229429"/>
                      <a:pt x="11699047" y="2219607"/>
                    </a:cubicBezTo>
                    <a:lnTo>
                      <a:pt x="11766428" y="1411111"/>
                    </a:lnTo>
                    <a:lnTo>
                      <a:pt x="11829434" y="969998"/>
                    </a:lnTo>
                    <a:close/>
                    <a:moveTo>
                      <a:pt x="618650" y="2257778"/>
                    </a:moveTo>
                    <a:cubicBezTo>
                      <a:pt x="562512" y="2257778"/>
                      <a:pt x="508674" y="2280078"/>
                      <a:pt x="468979" y="2319774"/>
                    </a:cubicBezTo>
                    <a:cubicBezTo>
                      <a:pt x="429284" y="2359469"/>
                      <a:pt x="406983" y="2413307"/>
                      <a:pt x="406983" y="2469444"/>
                    </a:cubicBezTo>
                    <a:lnTo>
                      <a:pt x="406983" y="2540000"/>
                    </a:lnTo>
                    <a:cubicBezTo>
                      <a:pt x="407504" y="2656531"/>
                      <a:pt x="502118" y="2750722"/>
                      <a:pt x="618650" y="2750722"/>
                    </a:cubicBezTo>
                    <a:cubicBezTo>
                      <a:pt x="735182" y="2750722"/>
                      <a:pt x="829795" y="2656531"/>
                      <a:pt x="830317" y="2540000"/>
                    </a:cubicBezTo>
                    <a:lnTo>
                      <a:pt x="830317" y="2469444"/>
                    </a:lnTo>
                    <a:cubicBezTo>
                      <a:pt x="830317" y="2413307"/>
                      <a:pt x="808016" y="2359469"/>
                      <a:pt x="768321" y="2319774"/>
                    </a:cubicBezTo>
                    <a:cubicBezTo>
                      <a:pt x="728626" y="2280078"/>
                      <a:pt x="674788" y="2257778"/>
                      <a:pt x="618650" y="2257778"/>
                    </a:cubicBezTo>
                    <a:close/>
                    <a:moveTo>
                      <a:pt x="399434" y="3227776"/>
                    </a:moveTo>
                    <a:cubicBezTo>
                      <a:pt x="400633" y="3219662"/>
                      <a:pt x="389203" y="3216487"/>
                      <a:pt x="386028" y="3224036"/>
                    </a:cubicBezTo>
                    <a:lnTo>
                      <a:pt x="232006" y="3583375"/>
                    </a:lnTo>
                    <a:cubicBezTo>
                      <a:pt x="209749" y="3635296"/>
                      <a:pt x="158673" y="3668939"/>
                      <a:pt x="102183" y="3668889"/>
                    </a:cubicBezTo>
                    <a:lnTo>
                      <a:pt x="37131" y="3668889"/>
                    </a:lnTo>
                    <a:cubicBezTo>
                      <a:pt x="25267" y="3668899"/>
                      <a:pt x="14191" y="3662945"/>
                      <a:pt x="7656" y="3653043"/>
                    </a:cubicBezTo>
                    <a:cubicBezTo>
                      <a:pt x="1121" y="3643141"/>
                      <a:pt x="1" y="3630616"/>
                      <a:pt x="4676" y="3619712"/>
                    </a:cubicBezTo>
                    <a:lnTo>
                      <a:pt x="195317" y="3175000"/>
                    </a:lnTo>
                    <a:lnTo>
                      <a:pt x="265449" y="2999599"/>
                    </a:lnTo>
                    <a:cubicBezTo>
                      <a:pt x="308319" y="2892461"/>
                      <a:pt x="412096" y="2822215"/>
                      <a:pt x="527492" y="2822222"/>
                    </a:cubicBezTo>
                    <a:lnTo>
                      <a:pt x="709808" y="2822222"/>
                    </a:lnTo>
                    <a:cubicBezTo>
                      <a:pt x="825204" y="2822215"/>
                      <a:pt x="928981" y="2892461"/>
                      <a:pt x="971851" y="2999599"/>
                    </a:cubicBezTo>
                    <a:lnTo>
                      <a:pt x="1041983" y="3175000"/>
                    </a:lnTo>
                    <a:lnTo>
                      <a:pt x="1232554" y="3619712"/>
                    </a:lnTo>
                    <a:cubicBezTo>
                      <a:pt x="1237229" y="3630616"/>
                      <a:pt x="1236109" y="3643141"/>
                      <a:pt x="1229573" y="3653043"/>
                    </a:cubicBezTo>
                    <a:cubicBezTo>
                      <a:pt x="1223038" y="3662945"/>
                      <a:pt x="1211963" y="3668899"/>
                      <a:pt x="1200098" y="3668889"/>
                    </a:cubicBezTo>
                    <a:lnTo>
                      <a:pt x="1135046" y="3668889"/>
                    </a:lnTo>
                    <a:cubicBezTo>
                      <a:pt x="1078608" y="3668883"/>
                      <a:pt x="1027602" y="3635249"/>
                      <a:pt x="1005365" y="3583375"/>
                    </a:cubicBezTo>
                    <a:lnTo>
                      <a:pt x="851342" y="3224036"/>
                    </a:lnTo>
                    <a:cubicBezTo>
                      <a:pt x="848097" y="3216487"/>
                      <a:pt x="836737" y="3219662"/>
                      <a:pt x="837866" y="3227776"/>
                    </a:cubicBezTo>
                    <a:lnTo>
                      <a:pt x="900872" y="3668889"/>
                    </a:lnTo>
                    <a:lnTo>
                      <a:pt x="968253" y="4477385"/>
                    </a:lnTo>
                    <a:cubicBezTo>
                      <a:pt x="969061" y="4487207"/>
                      <a:pt x="965724" y="4496919"/>
                      <a:pt x="959049" y="4504170"/>
                    </a:cubicBezTo>
                    <a:cubicBezTo>
                      <a:pt x="952375" y="4511421"/>
                      <a:pt x="942971" y="4515549"/>
                      <a:pt x="933116" y="4515555"/>
                    </a:cubicBezTo>
                    <a:lnTo>
                      <a:pt x="879282" y="4515555"/>
                    </a:lnTo>
                    <a:cubicBezTo>
                      <a:pt x="810301" y="4515564"/>
                      <a:pt x="751424" y="4465699"/>
                      <a:pt x="740076" y="4397657"/>
                    </a:cubicBezTo>
                    <a:lnTo>
                      <a:pt x="625706" y="3710658"/>
                    </a:lnTo>
                    <a:cubicBezTo>
                      <a:pt x="624365" y="3702755"/>
                      <a:pt x="613076" y="3702755"/>
                      <a:pt x="611736" y="3710658"/>
                    </a:cubicBezTo>
                    <a:lnTo>
                      <a:pt x="497294" y="4397657"/>
                    </a:lnTo>
                    <a:cubicBezTo>
                      <a:pt x="485942" y="4465725"/>
                      <a:pt x="427026" y="4515598"/>
                      <a:pt x="358018" y="4515555"/>
                    </a:cubicBezTo>
                    <a:lnTo>
                      <a:pt x="304184" y="4515555"/>
                    </a:lnTo>
                    <a:cubicBezTo>
                      <a:pt x="294329" y="4515549"/>
                      <a:pt x="284925" y="4511421"/>
                      <a:pt x="278251" y="4504170"/>
                    </a:cubicBezTo>
                    <a:cubicBezTo>
                      <a:pt x="271576" y="4496919"/>
                      <a:pt x="268239" y="4487207"/>
                      <a:pt x="269047" y="4477385"/>
                    </a:cubicBezTo>
                    <a:lnTo>
                      <a:pt x="336428" y="3668889"/>
                    </a:lnTo>
                    <a:lnTo>
                      <a:pt x="399434" y="3227776"/>
                    </a:lnTo>
                    <a:close/>
                    <a:moveTo>
                      <a:pt x="1888650" y="2257778"/>
                    </a:moveTo>
                    <a:cubicBezTo>
                      <a:pt x="1832513" y="2257778"/>
                      <a:pt x="1778674" y="2280078"/>
                      <a:pt x="1738979" y="2319773"/>
                    </a:cubicBezTo>
                    <a:cubicBezTo>
                      <a:pt x="1699284" y="2359469"/>
                      <a:pt x="1676983" y="2413307"/>
                      <a:pt x="1676983" y="2469444"/>
                    </a:cubicBezTo>
                    <a:lnTo>
                      <a:pt x="1676983" y="2540000"/>
                    </a:lnTo>
                    <a:cubicBezTo>
                      <a:pt x="1677504" y="2656531"/>
                      <a:pt x="1772118" y="2750722"/>
                      <a:pt x="1888650" y="2750722"/>
                    </a:cubicBezTo>
                    <a:cubicBezTo>
                      <a:pt x="2005182" y="2750722"/>
                      <a:pt x="2099796" y="2656531"/>
                      <a:pt x="2100317" y="2540000"/>
                    </a:cubicBezTo>
                    <a:lnTo>
                      <a:pt x="2100317" y="2469444"/>
                    </a:lnTo>
                    <a:cubicBezTo>
                      <a:pt x="2100317" y="2413307"/>
                      <a:pt x="2078016" y="2359469"/>
                      <a:pt x="2038321" y="2319773"/>
                    </a:cubicBezTo>
                    <a:cubicBezTo>
                      <a:pt x="1998626" y="2280078"/>
                      <a:pt x="1944787" y="2257778"/>
                      <a:pt x="1888650" y="2257778"/>
                    </a:cubicBezTo>
                    <a:close/>
                    <a:moveTo>
                      <a:pt x="1669434" y="3227776"/>
                    </a:moveTo>
                    <a:cubicBezTo>
                      <a:pt x="1670633" y="3219662"/>
                      <a:pt x="1659203" y="3216487"/>
                      <a:pt x="1656028" y="3224036"/>
                    </a:cubicBezTo>
                    <a:lnTo>
                      <a:pt x="1502006" y="3583375"/>
                    </a:lnTo>
                    <a:cubicBezTo>
                      <a:pt x="1479749" y="3635296"/>
                      <a:pt x="1428673" y="3668939"/>
                      <a:pt x="1372183" y="3668889"/>
                    </a:cubicBezTo>
                    <a:lnTo>
                      <a:pt x="1307131" y="3668889"/>
                    </a:lnTo>
                    <a:cubicBezTo>
                      <a:pt x="1295267" y="3668899"/>
                      <a:pt x="1284191" y="3662945"/>
                      <a:pt x="1277656" y="3653043"/>
                    </a:cubicBezTo>
                    <a:cubicBezTo>
                      <a:pt x="1271121" y="3643141"/>
                      <a:pt x="1270001" y="3630616"/>
                      <a:pt x="1274676" y="3619712"/>
                    </a:cubicBezTo>
                    <a:lnTo>
                      <a:pt x="1465317" y="3175000"/>
                    </a:lnTo>
                    <a:lnTo>
                      <a:pt x="1535449" y="2999599"/>
                    </a:lnTo>
                    <a:cubicBezTo>
                      <a:pt x="1578319" y="2892461"/>
                      <a:pt x="1682096" y="2822215"/>
                      <a:pt x="1797492" y="2822222"/>
                    </a:cubicBezTo>
                    <a:lnTo>
                      <a:pt x="1979808" y="2822222"/>
                    </a:lnTo>
                    <a:cubicBezTo>
                      <a:pt x="2095204" y="2822215"/>
                      <a:pt x="2198981" y="2892461"/>
                      <a:pt x="2241851" y="2999599"/>
                    </a:cubicBezTo>
                    <a:lnTo>
                      <a:pt x="2311983" y="3175000"/>
                    </a:lnTo>
                    <a:lnTo>
                      <a:pt x="2502554" y="3619712"/>
                    </a:lnTo>
                    <a:cubicBezTo>
                      <a:pt x="2507228" y="3630616"/>
                      <a:pt x="2506108" y="3643140"/>
                      <a:pt x="2499573" y="3653043"/>
                    </a:cubicBezTo>
                    <a:cubicBezTo>
                      <a:pt x="2493038" y="3662945"/>
                      <a:pt x="2481963" y="3668899"/>
                      <a:pt x="2470098" y="3668889"/>
                    </a:cubicBezTo>
                    <a:lnTo>
                      <a:pt x="2405046" y="3668889"/>
                    </a:lnTo>
                    <a:cubicBezTo>
                      <a:pt x="2348608" y="3668883"/>
                      <a:pt x="2297602" y="3635249"/>
                      <a:pt x="2275365" y="3583375"/>
                    </a:cubicBezTo>
                    <a:lnTo>
                      <a:pt x="2121342" y="3224036"/>
                    </a:lnTo>
                    <a:cubicBezTo>
                      <a:pt x="2118097" y="3216487"/>
                      <a:pt x="2106737" y="3219662"/>
                      <a:pt x="2107866" y="3227776"/>
                    </a:cubicBezTo>
                    <a:lnTo>
                      <a:pt x="2170872" y="3668889"/>
                    </a:lnTo>
                    <a:lnTo>
                      <a:pt x="2238253" y="4477385"/>
                    </a:lnTo>
                    <a:cubicBezTo>
                      <a:pt x="2239061" y="4487207"/>
                      <a:pt x="2235724" y="4496919"/>
                      <a:pt x="2229049" y="4504170"/>
                    </a:cubicBezTo>
                    <a:cubicBezTo>
                      <a:pt x="2222375" y="4511421"/>
                      <a:pt x="2212971" y="4515549"/>
                      <a:pt x="2203116" y="4515555"/>
                    </a:cubicBezTo>
                    <a:lnTo>
                      <a:pt x="2149282" y="4515555"/>
                    </a:lnTo>
                    <a:cubicBezTo>
                      <a:pt x="2080301" y="4515564"/>
                      <a:pt x="2021424" y="4465699"/>
                      <a:pt x="2010076" y="4397657"/>
                    </a:cubicBezTo>
                    <a:lnTo>
                      <a:pt x="1895706" y="3710658"/>
                    </a:lnTo>
                    <a:cubicBezTo>
                      <a:pt x="1894365" y="3702755"/>
                      <a:pt x="1883076" y="3702755"/>
                      <a:pt x="1881735" y="3710658"/>
                    </a:cubicBezTo>
                    <a:lnTo>
                      <a:pt x="1767294" y="4397657"/>
                    </a:lnTo>
                    <a:cubicBezTo>
                      <a:pt x="1755943" y="4465725"/>
                      <a:pt x="1697026" y="4515598"/>
                      <a:pt x="1628018" y="4515555"/>
                    </a:cubicBezTo>
                    <a:lnTo>
                      <a:pt x="1574184" y="4515555"/>
                    </a:lnTo>
                    <a:cubicBezTo>
                      <a:pt x="1564329" y="4515549"/>
                      <a:pt x="1554925" y="4511421"/>
                      <a:pt x="1548251" y="4504170"/>
                    </a:cubicBezTo>
                    <a:cubicBezTo>
                      <a:pt x="1541576" y="4496919"/>
                      <a:pt x="1538239" y="4487207"/>
                      <a:pt x="1539047" y="4477385"/>
                    </a:cubicBezTo>
                    <a:lnTo>
                      <a:pt x="1606428" y="3668889"/>
                    </a:lnTo>
                    <a:lnTo>
                      <a:pt x="1669434" y="3227776"/>
                    </a:lnTo>
                    <a:close/>
                    <a:moveTo>
                      <a:pt x="3158650" y="2257778"/>
                    </a:moveTo>
                    <a:cubicBezTo>
                      <a:pt x="3102513" y="2257778"/>
                      <a:pt x="3048674" y="2280078"/>
                      <a:pt x="3008979" y="2319773"/>
                    </a:cubicBezTo>
                    <a:cubicBezTo>
                      <a:pt x="2969284" y="2359469"/>
                      <a:pt x="2946983" y="2413307"/>
                      <a:pt x="2946983" y="2469444"/>
                    </a:cubicBezTo>
                    <a:lnTo>
                      <a:pt x="2946983" y="2540000"/>
                    </a:lnTo>
                    <a:cubicBezTo>
                      <a:pt x="2947504" y="2656531"/>
                      <a:pt x="3042118" y="2750722"/>
                      <a:pt x="3158650" y="2750722"/>
                    </a:cubicBezTo>
                    <a:cubicBezTo>
                      <a:pt x="3275182" y="2750722"/>
                      <a:pt x="3369795" y="2656531"/>
                      <a:pt x="3370317" y="2540000"/>
                    </a:cubicBezTo>
                    <a:lnTo>
                      <a:pt x="3370317" y="2469444"/>
                    </a:lnTo>
                    <a:cubicBezTo>
                      <a:pt x="3370317" y="2352544"/>
                      <a:pt x="3275550" y="2257778"/>
                      <a:pt x="3158650" y="2257778"/>
                    </a:cubicBezTo>
                    <a:close/>
                    <a:moveTo>
                      <a:pt x="2939434" y="3227776"/>
                    </a:moveTo>
                    <a:cubicBezTo>
                      <a:pt x="2940633" y="3219662"/>
                      <a:pt x="2929203" y="3216487"/>
                      <a:pt x="2926028" y="3224036"/>
                    </a:cubicBezTo>
                    <a:lnTo>
                      <a:pt x="2772006" y="3583375"/>
                    </a:lnTo>
                    <a:cubicBezTo>
                      <a:pt x="2749749" y="3635296"/>
                      <a:pt x="2698673" y="3668939"/>
                      <a:pt x="2642183" y="3668889"/>
                    </a:cubicBezTo>
                    <a:lnTo>
                      <a:pt x="2577131" y="3668889"/>
                    </a:lnTo>
                    <a:cubicBezTo>
                      <a:pt x="2565267" y="3668899"/>
                      <a:pt x="2554191" y="3662945"/>
                      <a:pt x="2547656" y="3653043"/>
                    </a:cubicBezTo>
                    <a:cubicBezTo>
                      <a:pt x="2541121" y="3643140"/>
                      <a:pt x="2540001" y="3630616"/>
                      <a:pt x="2544676" y="3619712"/>
                    </a:cubicBezTo>
                    <a:lnTo>
                      <a:pt x="2735317" y="3175000"/>
                    </a:lnTo>
                    <a:lnTo>
                      <a:pt x="2805449" y="2999599"/>
                    </a:lnTo>
                    <a:cubicBezTo>
                      <a:pt x="2848319" y="2892461"/>
                      <a:pt x="2952096" y="2822215"/>
                      <a:pt x="3067492" y="2822222"/>
                    </a:cubicBezTo>
                    <a:lnTo>
                      <a:pt x="3249808" y="2822222"/>
                    </a:lnTo>
                    <a:cubicBezTo>
                      <a:pt x="3365204" y="2822214"/>
                      <a:pt x="3468981" y="2892461"/>
                      <a:pt x="3511851" y="2999599"/>
                    </a:cubicBezTo>
                    <a:lnTo>
                      <a:pt x="3581983" y="3175000"/>
                    </a:lnTo>
                    <a:lnTo>
                      <a:pt x="3772554" y="3619712"/>
                    </a:lnTo>
                    <a:cubicBezTo>
                      <a:pt x="3777229" y="3630616"/>
                      <a:pt x="3776109" y="3643141"/>
                      <a:pt x="3769573" y="3653043"/>
                    </a:cubicBezTo>
                    <a:cubicBezTo>
                      <a:pt x="3763038" y="3662945"/>
                      <a:pt x="3751963" y="3668899"/>
                      <a:pt x="3740098" y="3668889"/>
                    </a:cubicBezTo>
                    <a:lnTo>
                      <a:pt x="3675046" y="3668889"/>
                    </a:lnTo>
                    <a:cubicBezTo>
                      <a:pt x="3618608" y="3668883"/>
                      <a:pt x="3567602" y="3635248"/>
                      <a:pt x="3545365" y="3583375"/>
                    </a:cubicBezTo>
                    <a:lnTo>
                      <a:pt x="3391342" y="3224036"/>
                    </a:lnTo>
                    <a:cubicBezTo>
                      <a:pt x="3388097" y="3216487"/>
                      <a:pt x="3376737" y="3219662"/>
                      <a:pt x="3377866" y="3227776"/>
                    </a:cubicBezTo>
                    <a:lnTo>
                      <a:pt x="3440872" y="3668889"/>
                    </a:lnTo>
                    <a:lnTo>
                      <a:pt x="3508253" y="4477385"/>
                    </a:lnTo>
                    <a:cubicBezTo>
                      <a:pt x="3509061" y="4487207"/>
                      <a:pt x="3505723" y="4496919"/>
                      <a:pt x="3499049" y="4504170"/>
                    </a:cubicBezTo>
                    <a:cubicBezTo>
                      <a:pt x="3492375" y="4511421"/>
                      <a:pt x="3482971" y="4515549"/>
                      <a:pt x="3473116" y="4515555"/>
                    </a:cubicBezTo>
                    <a:lnTo>
                      <a:pt x="3419282" y="4515555"/>
                    </a:lnTo>
                    <a:cubicBezTo>
                      <a:pt x="3350301" y="4515564"/>
                      <a:pt x="3291424" y="4465699"/>
                      <a:pt x="3280076" y="4397657"/>
                    </a:cubicBezTo>
                    <a:lnTo>
                      <a:pt x="3165706" y="3710658"/>
                    </a:lnTo>
                    <a:cubicBezTo>
                      <a:pt x="3164365" y="3702755"/>
                      <a:pt x="3153076" y="3702755"/>
                      <a:pt x="3151735" y="3710658"/>
                    </a:cubicBezTo>
                    <a:lnTo>
                      <a:pt x="3037294" y="4397657"/>
                    </a:lnTo>
                    <a:cubicBezTo>
                      <a:pt x="3025943" y="4465725"/>
                      <a:pt x="2967026" y="4515598"/>
                      <a:pt x="2898018" y="4515555"/>
                    </a:cubicBezTo>
                    <a:lnTo>
                      <a:pt x="2844184" y="4515555"/>
                    </a:lnTo>
                    <a:cubicBezTo>
                      <a:pt x="2834329" y="4515549"/>
                      <a:pt x="2824925" y="4511421"/>
                      <a:pt x="2818251" y="4504170"/>
                    </a:cubicBezTo>
                    <a:cubicBezTo>
                      <a:pt x="2811576" y="4496919"/>
                      <a:pt x="2808239" y="4487207"/>
                      <a:pt x="2809047" y="4477385"/>
                    </a:cubicBezTo>
                    <a:lnTo>
                      <a:pt x="2876428" y="3668889"/>
                    </a:lnTo>
                    <a:lnTo>
                      <a:pt x="2939434" y="3227776"/>
                    </a:lnTo>
                    <a:close/>
                    <a:moveTo>
                      <a:pt x="4428650" y="2257778"/>
                    </a:moveTo>
                    <a:cubicBezTo>
                      <a:pt x="4311750" y="2257778"/>
                      <a:pt x="4216983" y="2352544"/>
                      <a:pt x="4216983" y="2469444"/>
                    </a:cubicBezTo>
                    <a:lnTo>
                      <a:pt x="4216983" y="2540000"/>
                    </a:lnTo>
                    <a:cubicBezTo>
                      <a:pt x="4217505" y="2656531"/>
                      <a:pt x="4312118" y="2750722"/>
                      <a:pt x="4428650" y="2750722"/>
                    </a:cubicBezTo>
                    <a:cubicBezTo>
                      <a:pt x="4545182" y="2750722"/>
                      <a:pt x="4639795" y="2656531"/>
                      <a:pt x="4640317" y="2540000"/>
                    </a:cubicBezTo>
                    <a:lnTo>
                      <a:pt x="4640317" y="2469444"/>
                    </a:lnTo>
                    <a:cubicBezTo>
                      <a:pt x="4640317" y="2352544"/>
                      <a:pt x="4545550" y="2257778"/>
                      <a:pt x="4428650" y="2257778"/>
                    </a:cubicBezTo>
                    <a:close/>
                    <a:moveTo>
                      <a:pt x="4209434" y="3227776"/>
                    </a:moveTo>
                    <a:cubicBezTo>
                      <a:pt x="4210633" y="3219662"/>
                      <a:pt x="4199203" y="3216487"/>
                      <a:pt x="4196028" y="3224036"/>
                    </a:cubicBezTo>
                    <a:lnTo>
                      <a:pt x="4042005" y="3583375"/>
                    </a:lnTo>
                    <a:cubicBezTo>
                      <a:pt x="4019749" y="3635296"/>
                      <a:pt x="3968673" y="3668939"/>
                      <a:pt x="3912183" y="3668889"/>
                    </a:cubicBezTo>
                    <a:lnTo>
                      <a:pt x="3847131" y="3668889"/>
                    </a:lnTo>
                    <a:cubicBezTo>
                      <a:pt x="3835267" y="3668899"/>
                      <a:pt x="3824192" y="3662945"/>
                      <a:pt x="3817656" y="3653043"/>
                    </a:cubicBezTo>
                    <a:cubicBezTo>
                      <a:pt x="3811121" y="3643141"/>
                      <a:pt x="3810001" y="3630616"/>
                      <a:pt x="3814675" y="3619712"/>
                    </a:cubicBezTo>
                    <a:lnTo>
                      <a:pt x="4005317" y="3175000"/>
                    </a:lnTo>
                    <a:lnTo>
                      <a:pt x="4075449" y="2999599"/>
                    </a:lnTo>
                    <a:cubicBezTo>
                      <a:pt x="4118319" y="2892461"/>
                      <a:pt x="4222096" y="2822215"/>
                      <a:pt x="4337492" y="2822222"/>
                    </a:cubicBezTo>
                    <a:lnTo>
                      <a:pt x="4519808" y="2822222"/>
                    </a:lnTo>
                    <a:cubicBezTo>
                      <a:pt x="4635204" y="2822214"/>
                      <a:pt x="4738981" y="2892461"/>
                      <a:pt x="4781851" y="2999599"/>
                    </a:cubicBezTo>
                    <a:lnTo>
                      <a:pt x="4851983" y="3175000"/>
                    </a:lnTo>
                    <a:lnTo>
                      <a:pt x="5042554" y="3619712"/>
                    </a:lnTo>
                    <a:cubicBezTo>
                      <a:pt x="5047229" y="3630616"/>
                      <a:pt x="5046109" y="3643141"/>
                      <a:pt x="5039573" y="3653043"/>
                    </a:cubicBezTo>
                    <a:cubicBezTo>
                      <a:pt x="5033038" y="3662945"/>
                      <a:pt x="5021963" y="3668899"/>
                      <a:pt x="5010098" y="3668889"/>
                    </a:cubicBezTo>
                    <a:lnTo>
                      <a:pt x="4945046" y="3668889"/>
                    </a:lnTo>
                    <a:cubicBezTo>
                      <a:pt x="4888608" y="3668883"/>
                      <a:pt x="4837602" y="3635248"/>
                      <a:pt x="4815365" y="3583375"/>
                    </a:cubicBezTo>
                    <a:lnTo>
                      <a:pt x="4661342" y="3224036"/>
                    </a:lnTo>
                    <a:cubicBezTo>
                      <a:pt x="4658097" y="3216487"/>
                      <a:pt x="4646737" y="3219662"/>
                      <a:pt x="4647866" y="3227776"/>
                    </a:cubicBezTo>
                    <a:lnTo>
                      <a:pt x="4710872" y="3668889"/>
                    </a:lnTo>
                    <a:lnTo>
                      <a:pt x="4778253" y="4477385"/>
                    </a:lnTo>
                    <a:cubicBezTo>
                      <a:pt x="4779061" y="4487207"/>
                      <a:pt x="4775723" y="4496919"/>
                      <a:pt x="4769049" y="4504170"/>
                    </a:cubicBezTo>
                    <a:cubicBezTo>
                      <a:pt x="4762375" y="4511421"/>
                      <a:pt x="4752971" y="4515549"/>
                      <a:pt x="4743116" y="4515555"/>
                    </a:cubicBezTo>
                    <a:lnTo>
                      <a:pt x="4689282" y="4515555"/>
                    </a:lnTo>
                    <a:cubicBezTo>
                      <a:pt x="4620301" y="4515564"/>
                      <a:pt x="4561424" y="4465699"/>
                      <a:pt x="4550076" y="4397657"/>
                    </a:cubicBezTo>
                    <a:lnTo>
                      <a:pt x="4435705" y="3710658"/>
                    </a:lnTo>
                    <a:cubicBezTo>
                      <a:pt x="4434365" y="3702755"/>
                      <a:pt x="4423076" y="3702755"/>
                      <a:pt x="4421736" y="3710658"/>
                    </a:cubicBezTo>
                    <a:lnTo>
                      <a:pt x="4307295" y="4397657"/>
                    </a:lnTo>
                    <a:cubicBezTo>
                      <a:pt x="4295943" y="4465725"/>
                      <a:pt x="4237026" y="4515598"/>
                      <a:pt x="4168018" y="4515555"/>
                    </a:cubicBezTo>
                    <a:lnTo>
                      <a:pt x="4114184" y="4515555"/>
                    </a:lnTo>
                    <a:cubicBezTo>
                      <a:pt x="4104329" y="4515549"/>
                      <a:pt x="4094925" y="4511421"/>
                      <a:pt x="4088251" y="4504170"/>
                    </a:cubicBezTo>
                    <a:cubicBezTo>
                      <a:pt x="4081577" y="4496919"/>
                      <a:pt x="4078239" y="4487207"/>
                      <a:pt x="4079047" y="4477385"/>
                    </a:cubicBezTo>
                    <a:lnTo>
                      <a:pt x="4146428" y="3668889"/>
                    </a:lnTo>
                    <a:lnTo>
                      <a:pt x="4209434" y="3227776"/>
                    </a:lnTo>
                    <a:close/>
                    <a:moveTo>
                      <a:pt x="5698650" y="2257778"/>
                    </a:moveTo>
                    <a:cubicBezTo>
                      <a:pt x="5581750" y="2257778"/>
                      <a:pt x="5486983" y="2352544"/>
                      <a:pt x="5486983" y="2469444"/>
                    </a:cubicBezTo>
                    <a:lnTo>
                      <a:pt x="5486983" y="2540000"/>
                    </a:lnTo>
                    <a:cubicBezTo>
                      <a:pt x="5487505" y="2656531"/>
                      <a:pt x="5582118" y="2750722"/>
                      <a:pt x="5698650" y="2750722"/>
                    </a:cubicBezTo>
                    <a:cubicBezTo>
                      <a:pt x="5815182" y="2750722"/>
                      <a:pt x="5909795" y="2656531"/>
                      <a:pt x="5910317" y="2540000"/>
                    </a:cubicBezTo>
                    <a:lnTo>
                      <a:pt x="5910317" y="2469444"/>
                    </a:lnTo>
                    <a:cubicBezTo>
                      <a:pt x="5910317" y="2352544"/>
                      <a:pt x="5815550" y="2257778"/>
                      <a:pt x="5698650" y="2257778"/>
                    </a:cubicBezTo>
                    <a:close/>
                    <a:moveTo>
                      <a:pt x="5479434" y="3227776"/>
                    </a:moveTo>
                    <a:cubicBezTo>
                      <a:pt x="5480633" y="3219662"/>
                      <a:pt x="5469203" y="3216487"/>
                      <a:pt x="5466028" y="3224036"/>
                    </a:cubicBezTo>
                    <a:lnTo>
                      <a:pt x="5312005" y="3583375"/>
                    </a:lnTo>
                    <a:cubicBezTo>
                      <a:pt x="5289749" y="3635296"/>
                      <a:pt x="5238673" y="3668939"/>
                      <a:pt x="5182183" y="3668889"/>
                    </a:cubicBezTo>
                    <a:lnTo>
                      <a:pt x="5117131" y="3668889"/>
                    </a:lnTo>
                    <a:cubicBezTo>
                      <a:pt x="5105267" y="3668899"/>
                      <a:pt x="5094192" y="3662945"/>
                      <a:pt x="5087656" y="3653043"/>
                    </a:cubicBezTo>
                    <a:cubicBezTo>
                      <a:pt x="5081121" y="3643141"/>
                      <a:pt x="5080001" y="3630616"/>
                      <a:pt x="5084675" y="3619712"/>
                    </a:cubicBezTo>
                    <a:lnTo>
                      <a:pt x="5275317" y="3175000"/>
                    </a:lnTo>
                    <a:lnTo>
                      <a:pt x="5345449" y="2999599"/>
                    </a:lnTo>
                    <a:cubicBezTo>
                      <a:pt x="5388319" y="2892461"/>
                      <a:pt x="5492096" y="2822215"/>
                      <a:pt x="5607492" y="2822222"/>
                    </a:cubicBezTo>
                    <a:lnTo>
                      <a:pt x="5789808" y="2822222"/>
                    </a:lnTo>
                    <a:cubicBezTo>
                      <a:pt x="5905204" y="2822214"/>
                      <a:pt x="6008981" y="2892461"/>
                      <a:pt x="6051851" y="2999599"/>
                    </a:cubicBezTo>
                    <a:lnTo>
                      <a:pt x="6121983" y="3175000"/>
                    </a:lnTo>
                    <a:lnTo>
                      <a:pt x="6312554" y="3619712"/>
                    </a:lnTo>
                    <a:cubicBezTo>
                      <a:pt x="6317229" y="3630616"/>
                      <a:pt x="6316109" y="3643141"/>
                      <a:pt x="6309573" y="3653043"/>
                    </a:cubicBezTo>
                    <a:cubicBezTo>
                      <a:pt x="6303038" y="3662945"/>
                      <a:pt x="6291963" y="3668899"/>
                      <a:pt x="6280098" y="3668889"/>
                    </a:cubicBezTo>
                    <a:lnTo>
                      <a:pt x="6215046" y="3668889"/>
                    </a:lnTo>
                    <a:cubicBezTo>
                      <a:pt x="6158608" y="3668883"/>
                      <a:pt x="6107602" y="3635248"/>
                      <a:pt x="6085365" y="3583375"/>
                    </a:cubicBezTo>
                    <a:lnTo>
                      <a:pt x="5931342" y="3224036"/>
                    </a:lnTo>
                    <a:cubicBezTo>
                      <a:pt x="5928097" y="3216487"/>
                      <a:pt x="5916737" y="3219662"/>
                      <a:pt x="5917866" y="3227776"/>
                    </a:cubicBezTo>
                    <a:lnTo>
                      <a:pt x="5980872" y="3668889"/>
                    </a:lnTo>
                    <a:lnTo>
                      <a:pt x="6048253" y="4477385"/>
                    </a:lnTo>
                    <a:cubicBezTo>
                      <a:pt x="6049061" y="4487207"/>
                      <a:pt x="6045723" y="4496919"/>
                      <a:pt x="6039049" y="4504170"/>
                    </a:cubicBezTo>
                    <a:cubicBezTo>
                      <a:pt x="6032375" y="4511421"/>
                      <a:pt x="6022971" y="4515549"/>
                      <a:pt x="6013116" y="4515555"/>
                    </a:cubicBezTo>
                    <a:lnTo>
                      <a:pt x="5959282" y="4515555"/>
                    </a:lnTo>
                    <a:cubicBezTo>
                      <a:pt x="5890301" y="4515564"/>
                      <a:pt x="5831424" y="4465699"/>
                      <a:pt x="5820076" y="4397657"/>
                    </a:cubicBezTo>
                    <a:lnTo>
                      <a:pt x="5705705" y="3710658"/>
                    </a:lnTo>
                    <a:cubicBezTo>
                      <a:pt x="5704365" y="3702755"/>
                      <a:pt x="5693076" y="3702755"/>
                      <a:pt x="5691736" y="3710658"/>
                    </a:cubicBezTo>
                    <a:lnTo>
                      <a:pt x="5577295" y="4397657"/>
                    </a:lnTo>
                    <a:cubicBezTo>
                      <a:pt x="5565943" y="4465725"/>
                      <a:pt x="5507026" y="4515598"/>
                      <a:pt x="5438018" y="4515555"/>
                    </a:cubicBezTo>
                    <a:lnTo>
                      <a:pt x="5384184" y="4515555"/>
                    </a:lnTo>
                    <a:cubicBezTo>
                      <a:pt x="5374329" y="4515549"/>
                      <a:pt x="5364925" y="4511421"/>
                      <a:pt x="5358251" y="4504170"/>
                    </a:cubicBezTo>
                    <a:cubicBezTo>
                      <a:pt x="5351577" y="4496919"/>
                      <a:pt x="5348239" y="4487207"/>
                      <a:pt x="5349047" y="4477385"/>
                    </a:cubicBezTo>
                    <a:lnTo>
                      <a:pt x="5416428" y="3668889"/>
                    </a:lnTo>
                    <a:lnTo>
                      <a:pt x="5479434" y="3227776"/>
                    </a:lnTo>
                    <a:close/>
                    <a:moveTo>
                      <a:pt x="6968650" y="2257778"/>
                    </a:moveTo>
                    <a:cubicBezTo>
                      <a:pt x="6912512" y="2257778"/>
                      <a:pt x="6858674" y="2280078"/>
                      <a:pt x="6818979" y="2319773"/>
                    </a:cubicBezTo>
                    <a:cubicBezTo>
                      <a:pt x="6779283" y="2359469"/>
                      <a:pt x="6756983" y="2413307"/>
                      <a:pt x="6756983" y="2469444"/>
                    </a:cubicBezTo>
                    <a:lnTo>
                      <a:pt x="6756983" y="2540000"/>
                    </a:lnTo>
                    <a:cubicBezTo>
                      <a:pt x="6757504" y="2656531"/>
                      <a:pt x="6852118" y="2750722"/>
                      <a:pt x="6968650" y="2750722"/>
                    </a:cubicBezTo>
                    <a:cubicBezTo>
                      <a:pt x="7085182" y="2750722"/>
                      <a:pt x="7179796" y="2656531"/>
                      <a:pt x="7180317" y="2540000"/>
                    </a:cubicBezTo>
                    <a:lnTo>
                      <a:pt x="7180317" y="2469444"/>
                    </a:lnTo>
                    <a:cubicBezTo>
                      <a:pt x="7180317" y="2413307"/>
                      <a:pt x="7158017" y="2359469"/>
                      <a:pt x="7118321" y="2319773"/>
                    </a:cubicBezTo>
                    <a:cubicBezTo>
                      <a:pt x="7078626" y="2280078"/>
                      <a:pt x="7024788" y="2257778"/>
                      <a:pt x="6968650" y="2257778"/>
                    </a:cubicBezTo>
                    <a:close/>
                    <a:moveTo>
                      <a:pt x="6749434" y="3227776"/>
                    </a:moveTo>
                    <a:cubicBezTo>
                      <a:pt x="6750633" y="3219662"/>
                      <a:pt x="6739204" y="3216487"/>
                      <a:pt x="6736029" y="3224036"/>
                    </a:cubicBezTo>
                    <a:lnTo>
                      <a:pt x="6582005" y="3583375"/>
                    </a:lnTo>
                    <a:cubicBezTo>
                      <a:pt x="6559749" y="3635296"/>
                      <a:pt x="6508673" y="3668939"/>
                      <a:pt x="6452183" y="3668889"/>
                    </a:cubicBezTo>
                    <a:lnTo>
                      <a:pt x="6387131" y="3668889"/>
                    </a:lnTo>
                    <a:cubicBezTo>
                      <a:pt x="6375267" y="3668899"/>
                      <a:pt x="6364192" y="3662945"/>
                      <a:pt x="6357656" y="3653043"/>
                    </a:cubicBezTo>
                    <a:cubicBezTo>
                      <a:pt x="6351121" y="3643141"/>
                      <a:pt x="6350001" y="3630616"/>
                      <a:pt x="6354675" y="3619712"/>
                    </a:cubicBezTo>
                    <a:lnTo>
                      <a:pt x="6545317" y="3175000"/>
                    </a:lnTo>
                    <a:lnTo>
                      <a:pt x="6615449" y="2999599"/>
                    </a:lnTo>
                    <a:cubicBezTo>
                      <a:pt x="6658319" y="2892461"/>
                      <a:pt x="6762095" y="2822215"/>
                      <a:pt x="6877492" y="2822222"/>
                    </a:cubicBezTo>
                    <a:lnTo>
                      <a:pt x="7059808" y="2822222"/>
                    </a:lnTo>
                    <a:cubicBezTo>
                      <a:pt x="7175205" y="2822215"/>
                      <a:pt x="7278981" y="2892461"/>
                      <a:pt x="7321851" y="2999599"/>
                    </a:cubicBezTo>
                    <a:lnTo>
                      <a:pt x="7391983" y="3175000"/>
                    </a:lnTo>
                    <a:lnTo>
                      <a:pt x="7582554" y="3619712"/>
                    </a:lnTo>
                    <a:cubicBezTo>
                      <a:pt x="7587229" y="3630616"/>
                      <a:pt x="7586108" y="3643140"/>
                      <a:pt x="7579573" y="3653043"/>
                    </a:cubicBezTo>
                    <a:cubicBezTo>
                      <a:pt x="7573038" y="3662945"/>
                      <a:pt x="7561963" y="3668899"/>
                      <a:pt x="7550098" y="3668889"/>
                    </a:cubicBezTo>
                    <a:lnTo>
                      <a:pt x="7485046" y="3668889"/>
                    </a:lnTo>
                    <a:cubicBezTo>
                      <a:pt x="7428608" y="3668883"/>
                      <a:pt x="7377602" y="3635249"/>
                      <a:pt x="7355365" y="3583375"/>
                    </a:cubicBezTo>
                    <a:lnTo>
                      <a:pt x="7201342" y="3224036"/>
                    </a:lnTo>
                    <a:cubicBezTo>
                      <a:pt x="7198096" y="3216487"/>
                      <a:pt x="7186737" y="3219662"/>
                      <a:pt x="7187866" y="3227776"/>
                    </a:cubicBezTo>
                    <a:lnTo>
                      <a:pt x="7250872" y="3668889"/>
                    </a:lnTo>
                    <a:lnTo>
                      <a:pt x="7318253" y="4477385"/>
                    </a:lnTo>
                    <a:cubicBezTo>
                      <a:pt x="7319061" y="4487207"/>
                      <a:pt x="7315723" y="4496919"/>
                      <a:pt x="7309049" y="4504170"/>
                    </a:cubicBezTo>
                    <a:cubicBezTo>
                      <a:pt x="7302375" y="4511421"/>
                      <a:pt x="7292971" y="4515549"/>
                      <a:pt x="7283116" y="4515555"/>
                    </a:cubicBezTo>
                    <a:lnTo>
                      <a:pt x="7229282" y="4515555"/>
                    </a:lnTo>
                    <a:cubicBezTo>
                      <a:pt x="7160300" y="4515564"/>
                      <a:pt x="7101423" y="4465699"/>
                      <a:pt x="7090076" y="4397657"/>
                    </a:cubicBezTo>
                    <a:lnTo>
                      <a:pt x="6975705" y="3710658"/>
                    </a:lnTo>
                    <a:cubicBezTo>
                      <a:pt x="6974365" y="3702755"/>
                      <a:pt x="6963076" y="3702755"/>
                      <a:pt x="6961736" y="3710658"/>
                    </a:cubicBezTo>
                    <a:lnTo>
                      <a:pt x="6847295" y="4397657"/>
                    </a:lnTo>
                    <a:cubicBezTo>
                      <a:pt x="6835943" y="4465725"/>
                      <a:pt x="6777026" y="4515598"/>
                      <a:pt x="6708018" y="4515555"/>
                    </a:cubicBezTo>
                    <a:lnTo>
                      <a:pt x="6654184" y="4515555"/>
                    </a:lnTo>
                    <a:cubicBezTo>
                      <a:pt x="6644329" y="4515549"/>
                      <a:pt x="6634925" y="4511421"/>
                      <a:pt x="6628251" y="4504170"/>
                    </a:cubicBezTo>
                    <a:cubicBezTo>
                      <a:pt x="6621577" y="4496919"/>
                      <a:pt x="6618239" y="4487207"/>
                      <a:pt x="6619047" y="4477385"/>
                    </a:cubicBezTo>
                    <a:lnTo>
                      <a:pt x="6686428" y="3668889"/>
                    </a:lnTo>
                    <a:lnTo>
                      <a:pt x="6749434" y="3227776"/>
                    </a:lnTo>
                    <a:close/>
                    <a:moveTo>
                      <a:pt x="8238650" y="2257778"/>
                    </a:moveTo>
                    <a:cubicBezTo>
                      <a:pt x="8182512" y="2257778"/>
                      <a:pt x="8128674" y="2280078"/>
                      <a:pt x="8088979" y="2319773"/>
                    </a:cubicBezTo>
                    <a:cubicBezTo>
                      <a:pt x="8049283" y="2359469"/>
                      <a:pt x="8026983" y="2413307"/>
                      <a:pt x="8026983" y="2469444"/>
                    </a:cubicBezTo>
                    <a:lnTo>
                      <a:pt x="8026983" y="2540000"/>
                    </a:lnTo>
                    <a:cubicBezTo>
                      <a:pt x="8027504" y="2656531"/>
                      <a:pt x="8122118" y="2750722"/>
                      <a:pt x="8238650" y="2750722"/>
                    </a:cubicBezTo>
                    <a:cubicBezTo>
                      <a:pt x="8355182" y="2750722"/>
                      <a:pt x="8449796" y="2656531"/>
                      <a:pt x="8450317" y="2540000"/>
                    </a:cubicBezTo>
                    <a:lnTo>
                      <a:pt x="8450317" y="2469444"/>
                    </a:lnTo>
                    <a:cubicBezTo>
                      <a:pt x="8450317" y="2413307"/>
                      <a:pt x="8428017" y="2359469"/>
                      <a:pt x="8388321" y="2319773"/>
                    </a:cubicBezTo>
                    <a:cubicBezTo>
                      <a:pt x="8348626" y="2280078"/>
                      <a:pt x="8294788" y="2257778"/>
                      <a:pt x="8238650" y="2257778"/>
                    </a:cubicBezTo>
                    <a:close/>
                    <a:moveTo>
                      <a:pt x="8019434" y="3227776"/>
                    </a:moveTo>
                    <a:cubicBezTo>
                      <a:pt x="8020633" y="3219662"/>
                      <a:pt x="8009204" y="3216487"/>
                      <a:pt x="8006029" y="3224036"/>
                    </a:cubicBezTo>
                    <a:lnTo>
                      <a:pt x="7852005" y="3583375"/>
                    </a:lnTo>
                    <a:cubicBezTo>
                      <a:pt x="7829749" y="3635296"/>
                      <a:pt x="7778673" y="3668939"/>
                      <a:pt x="7722183" y="3668889"/>
                    </a:cubicBezTo>
                    <a:lnTo>
                      <a:pt x="7657131" y="3668889"/>
                    </a:lnTo>
                    <a:cubicBezTo>
                      <a:pt x="7645267" y="3668899"/>
                      <a:pt x="7634192" y="3662945"/>
                      <a:pt x="7627656" y="3653043"/>
                    </a:cubicBezTo>
                    <a:cubicBezTo>
                      <a:pt x="7621121" y="3643140"/>
                      <a:pt x="7620001" y="3630616"/>
                      <a:pt x="7624676" y="3619712"/>
                    </a:cubicBezTo>
                    <a:lnTo>
                      <a:pt x="7815317" y="3175000"/>
                    </a:lnTo>
                    <a:lnTo>
                      <a:pt x="7885449" y="2999599"/>
                    </a:lnTo>
                    <a:cubicBezTo>
                      <a:pt x="7928319" y="2892461"/>
                      <a:pt x="8032095" y="2822215"/>
                      <a:pt x="8147492" y="2822222"/>
                    </a:cubicBezTo>
                    <a:lnTo>
                      <a:pt x="8329808" y="2822222"/>
                    </a:lnTo>
                    <a:cubicBezTo>
                      <a:pt x="8445205" y="2822215"/>
                      <a:pt x="8548981" y="2892461"/>
                      <a:pt x="8591851" y="2999599"/>
                    </a:cubicBezTo>
                    <a:lnTo>
                      <a:pt x="8661983" y="3175000"/>
                    </a:lnTo>
                    <a:lnTo>
                      <a:pt x="8852554" y="3619712"/>
                    </a:lnTo>
                    <a:cubicBezTo>
                      <a:pt x="8857229" y="3630616"/>
                      <a:pt x="8856108" y="3643140"/>
                      <a:pt x="8849573" y="3653043"/>
                    </a:cubicBezTo>
                    <a:cubicBezTo>
                      <a:pt x="8843038" y="3662945"/>
                      <a:pt x="8831963" y="3668899"/>
                      <a:pt x="8820098" y="3668889"/>
                    </a:cubicBezTo>
                    <a:lnTo>
                      <a:pt x="8755046" y="3668889"/>
                    </a:lnTo>
                    <a:cubicBezTo>
                      <a:pt x="8698608" y="3668883"/>
                      <a:pt x="8647602" y="3635249"/>
                      <a:pt x="8625365" y="3583375"/>
                    </a:cubicBezTo>
                    <a:lnTo>
                      <a:pt x="8471342" y="3224036"/>
                    </a:lnTo>
                    <a:cubicBezTo>
                      <a:pt x="8468096" y="3216487"/>
                      <a:pt x="8456737" y="3219662"/>
                      <a:pt x="8457866" y="3227776"/>
                    </a:cubicBezTo>
                    <a:lnTo>
                      <a:pt x="8520872" y="3668889"/>
                    </a:lnTo>
                    <a:lnTo>
                      <a:pt x="8588253" y="4477385"/>
                    </a:lnTo>
                    <a:cubicBezTo>
                      <a:pt x="8589061" y="4487207"/>
                      <a:pt x="8585723" y="4496919"/>
                      <a:pt x="8579049" y="4504170"/>
                    </a:cubicBezTo>
                    <a:cubicBezTo>
                      <a:pt x="8572375" y="4511421"/>
                      <a:pt x="8562971" y="4515549"/>
                      <a:pt x="8553116" y="4515555"/>
                    </a:cubicBezTo>
                    <a:lnTo>
                      <a:pt x="8499282" y="4515555"/>
                    </a:lnTo>
                    <a:cubicBezTo>
                      <a:pt x="8430300" y="4515564"/>
                      <a:pt x="8371423" y="4465699"/>
                      <a:pt x="8360076" y="4397657"/>
                    </a:cubicBezTo>
                    <a:lnTo>
                      <a:pt x="8245705" y="3710658"/>
                    </a:lnTo>
                    <a:cubicBezTo>
                      <a:pt x="8244365" y="3702755"/>
                      <a:pt x="8233076" y="3702755"/>
                      <a:pt x="8231736" y="3710658"/>
                    </a:cubicBezTo>
                    <a:lnTo>
                      <a:pt x="8117295" y="4397657"/>
                    </a:lnTo>
                    <a:cubicBezTo>
                      <a:pt x="8105943" y="4465725"/>
                      <a:pt x="8047026" y="4515598"/>
                      <a:pt x="7978018" y="4515555"/>
                    </a:cubicBezTo>
                    <a:lnTo>
                      <a:pt x="7924184" y="4515555"/>
                    </a:lnTo>
                    <a:cubicBezTo>
                      <a:pt x="7914329" y="4515549"/>
                      <a:pt x="7904925" y="4511421"/>
                      <a:pt x="7898251" y="4504170"/>
                    </a:cubicBezTo>
                    <a:cubicBezTo>
                      <a:pt x="7891577" y="4496919"/>
                      <a:pt x="7888239" y="4487207"/>
                      <a:pt x="7889047" y="4477385"/>
                    </a:cubicBezTo>
                    <a:lnTo>
                      <a:pt x="7956428" y="3668889"/>
                    </a:lnTo>
                    <a:lnTo>
                      <a:pt x="8019434" y="3227776"/>
                    </a:lnTo>
                    <a:close/>
                    <a:moveTo>
                      <a:pt x="9508650" y="2257778"/>
                    </a:moveTo>
                    <a:cubicBezTo>
                      <a:pt x="9452512" y="2257778"/>
                      <a:pt x="9398674" y="2280078"/>
                      <a:pt x="9358979" y="2319773"/>
                    </a:cubicBezTo>
                    <a:cubicBezTo>
                      <a:pt x="9319283" y="2359469"/>
                      <a:pt x="9296983" y="2413307"/>
                      <a:pt x="9296983" y="2469444"/>
                    </a:cubicBezTo>
                    <a:lnTo>
                      <a:pt x="9296983" y="2540000"/>
                    </a:lnTo>
                    <a:cubicBezTo>
                      <a:pt x="9297504" y="2656531"/>
                      <a:pt x="9392118" y="2750722"/>
                      <a:pt x="9508650" y="2750722"/>
                    </a:cubicBezTo>
                    <a:cubicBezTo>
                      <a:pt x="9625182" y="2750722"/>
                      <a:pt x="9719796" y="2656531"/>
                      <a:pt x="9720317" y="2540000"/>
                    </a:cubicBezTo>
                    <a:lnTo>
                      <a:pt x="9720317" y="2469444"/>
                    </a:lnTo>
                    <a:cubicBezTo>
                      <a:pt x="9720317" y="2413307"/>
                      <a:pt x="9698017" y="2359469"/>
                      <a:pt x="9658321" y="2319773"/>
                    </a:cubicBezTo>
                    <a:cubicBezTo>
                      <a:pt x="9618626" y="2280078"/>
                      <a:pt x="9564788" y="2257778"/>
                      <a:pt x="9508650" y="2257778"/>
                    </a:cubicBezTo>
                    <a:close/>
                    <a:moveTo>
                      <a:pt x="9289434" y="3227776"/>
                    </a:moveTo>
                    <a:cubicBezTo>
                      <a:pt x="9290633" y="3219662"/>
                      <a:pt x="9279204" y="3216487"/>
                      <a:pt x="9276029" y="3224036"/>
                    </a:cubicBezTo>
                    <a:lnTo>
                      <a:pt x="9122005" y="3583375"/>
                    </a:lnTo>
                    <a:cubicBezTo>
                      <a:pt x="9099749" y="3635296"/>
                      <a:pt x="9048673" y="3668939"/>
                      <a:pt x="8992183" y="3668889"/>
                    </a:cubicBezTo>
                    <a:lnTo>
                      <a:pt x="8927131" y="3668889"/>
                    </a:lnTo>
                    <a:cubicBezTo>
                      <a:pt x="8915267" y="3668899"/>
                      <a:pt x="8904192" y="3662945"/>
                      <a:pt x="8897656" y="3653043"/>
                    </a:cubicBezTo>
                    <a:cubicBezTo>
                      <a:pt x="8891121" y="3643140"/>
                      <a:pt x="8890001" y="3630616"/>
                      <a:pt x="8894676" y="3619712"/>
                    </a:cubicBezTo>
                    <a:lnTo>
                      <a:pt x="9085317" y="3175000"/>
                    </a:lnTo>
                    <a:lnTo>
                      <a:pt x="9155449" y="2999599"/>
                    </a:lnTo>
                    <a:cubicBezTo>
                      <a:pt x="9198319" y="2892461"/>
                      <a:pt x="9302095" y="2822215"/>
                      <a:pt x="9417492" y="2822222"/>
                    </a:cubicBezTo>
                    <a:lnTo>
                      <a:pt x="9599808" y="2822222"/>
                    </a:lnTo>
                    <a:cubicBezTo>
                      <a:pt x="9715205" y="2822215"/>
                      <a:pt x="9818981" y="2892461"/>
                      <a:pt x="9861851" y="2999599"/>
                    </a:cubicBezTo>
                    <a:lnTo>
                      <a:pt x="9931983" y="3175000"/>
                    </a:lnTo>
                    <a:lnTo>
                      <a:pt x="10122554" y="3619712"/>
                    </a:lnTo>
                    <a:cubicBezTo>
                      <a:pt x="10127229" y="3630616"/>
                      <a:pt x="10126108" y="3643140"/>
                      <a:pt x="10119573" y="3653043"/>
                    </a:cubicBezTo>
                    <a:cubicBezTo>
                      <a:pt x="10113038" y="3662945"/>
                      <a:pt x="10101963" y="3668899"/>
                      <a:pt x="10090098" y="3668889"/>
                    </a:cubicBezTo>
                    <a:lnTo>
                      <a:pt x="10025046" y="3668889"/>
                    </a:lnTo>
                    <a:cubicBezTo>
                      <a:pt x="9968608" y="3668883"/>
                      <a:pt x="9917602" y="3635249"/>
                      <a:pt x="9895365" y="3583375"/>
                    </a:cubicBezTo>
                    <a:lnTo>
                      <a:pt x="9741342" y="3224036"/>
                    </a:lnTo>
                    <a:cubicBezTo>
                      <a:pt x="9738096" y="3216487"/>
                      <a:pt x="9726737" y="3219662"/>
                      <a:pt x="9727866" y="3227776"/>
                    </a:cubicBezTo>
                    <a:lnTo>
                      <a:pt x="9790872" y="3668889"/>
                    </a:lnTo>
                    <a:lnTo>
                      <a:pt x="9858253" y="4477385"/>
                    </a:lnTo>
                    <a:cubicBezTo>
                      <a:pt x="9859061" y="4487207"/>
                      <a:pt x="9855723" y="4496919"/>
                      <a:pt x="9849049" y="4504170"/>
                    </a:cubicBezTo>
                    <a:cubicBezTo>
                      <a:pt x="9842375" y="4511421"/>
                      <a:pt x="9832971" y="4515549"/>
                      <a:pt x="9823116" y="4515555"/>
                    </a:cubicBezTo>
                    <a:lnTo>
                      <a:pt x="9769282" y="4515555"/>
                    </a:lnTo>
                    <a:cubicBezTo>
                      <a:pt x="9700300" y="4515564"/>
                      <a:pt x="9641423" y="4465699"/>
                      <a:pt x="9630076" y="4397657"/>
                    </a:cubicBezTo>
                    <a:lnTo>
                      <a:pt x="9515705" y="3710658"/>
                    </a:lnTo>
                    <a:cubicBezTo>
                      <a:pt x="9514365" y="3702755"/>
                      <a:pt x="9503076" y="3702755"/>
                      <a:pt x="9501736" y="3710658"/>
                    </a:cubicBezTo>
                    <a:lnTo>
                      <a:pt x="9387295" y="4397657"/>
                    </a:lnTo>
                    <a:cubicBezTo>
                      <a:pt x="9375943" y="4465725"/>
                      <a:pt x="9317026" y="4515598"/>
                      <a:pt x="9248018" y="4515555"/>
                    </a:cubicBezTo>
                    <a:lnTo>
                      <a:pt x="9194184" y="4515555"/>
                    </a:lnTo>
                    <a:cubicBezTo>
                      <a:pt x="9184329" y="4515549"/>
                      <a:pt x="9174925" y="4511421"/>
                      <a:pt x="9168251" y="4504170"/>
                    </a:cubicBezTo>
                    <a:cubicBezTo>
                      <a:pt x="9161577" y="4496919"/>
                      <a:pt x="9158239" y="4487207"/>
                      <a:pt x="9159047" y="4477385"/>
                    </a:cubicBezTo>
                    <a:lnTo>
                      <a:pt x="9226428" y="3668889"/>
                    </a:lnTo>
                    <a:lnTo>
                      <a:pt x="9289434" y="3227776"/>
                    </a:lnTo>
                    <a:close/>
                    <a:moveTo>
                      <a:pt x="10778650" y="2257778"/>
                    </a:moveTo>
                    <a:cubicBezTo>
                      <a:pt x="10722512" y="2257778"/>
                      <a:pt x="10668674" y="2280078"/>
                      <a:pt x="10628979" y="2319773"/>
                    </a:cubicBezTo>
                    <a:cubicBezTo>
                      <a:pt x="10589283" y="2359469"/>
                      <a:pt x="10566983" y="2413307"/>
                      <a:pt x="10566983" y="2469444"/>
                    </a:cubicBezTo>
                    <a:lnTo>
                      <a:pt x="10566983" y="2540000"/>
                    </a:lnTo>
                    <a:cubicBezTo>
                      <a:pt x="10567504" y="2656531"/>
                      <a:pt x="10662118" y="2750722"/>
                      <a:pt x="10778650" y="2750722"/>
                    </a:cubicBezTo>
                    <a:cubicBezTo>
                      <a:pt x="10895182" y="2750722"/>
                      <a:pt x="10989796" y="2656531"/>
                      <a:pt x="10990317" y="2540000"/>
                    </a:cubicBezTo>
                    <a:lnTo>
                      <a:pt x="10990317" y="2469444"/>
                    </a:lnTo>
                    <a:cubicBezTo>
                      <a:pt x="10990317" y="2413307"/>
                      <a:pt x="10968017" y="2359469"/>
                      <a:pt x="10928321" y="2319773"/>
                    </a:cubicBezTo>
                    <a:cubicBezTo>
                      <a:pt x="10888626" y="2280078"/>
                      <a:pt x="10834788" y="2257778"/>
                      <a:pt x="10778650" y="2257778"/>
                    </a:cubicBezTo>
                    <a:close/>
                    <a:moveTo>
                      <a:pt x="10559434" y="3227776"/>
                    </a:moveTo>
                    <a:cubicBezTo>
                      <a:pt x="10560633" y="3219662"/>
                      <a:pt x="10549204" y="3216487"/>
                      <a:pt x="10546029" y="3224036"/>
                    </a:cubicBezTo>
                    <a:lnTo>
                      <a:pt x="10392005" y="3583375"/>
                    </a:lnTo>
                    <a:cubicBezTo>
                      <a:pt x="10369749" y="3635296"/>
                      <a:pt x="10318673" y="3668939"/>
                      <a:pt x="10262183" y="3668889"/>
                    </a:cubicBezTo>
                    <a:lnTo>
                      <a:pt x="10197131" y="3668889"/>
                    </a:lnTo>
                    <a:cubicBezTo>
                      <a:pt x="10185267" y="3668899"/>
                      <a:pt x="10174192" y="3662945"/>
                      <a:pt x="10167656" y="3653043"/>
                    </a:cubicBezTo>
                    <a:cubicBezTo>
                      <a:pt x="10161121" y="3643140"/>
                      <a:pt x="10160001" y="3630616"/>
                      <a:pt x="10164676" y="3619712"/>
                    </a:cubicBezTo>
                    <a:lnTo>
                      <a:pt x="10355317" y="3175000"/>
                    </a:lnTo>
                    <a:lnTo>
                      <a:pt x="10425449" y="2999599"/>
                    </a:lnTo>
                    <a:cubicBezTo>
                      <a:pt x="10468319" y="2892461"/>
                      <a:pt x="10572095" y="2822215"/>
                      <a:pt x="10687492" y="2822222"/>
                    </a:cubicBezTo>
                    <a:lnTo>
                      <a:pt x="10869808" y="2822222"/>
                    </a:lnTo>
                    <a:cubicBezTo>
                      <a:pt x="10985205" y="2822215"/>
                      <a:pt x="11088981" y="2892461"/>
                      <a:pt x="11131851" y="2999599"/>
                    </a:cubicBezTo>
                    <a:lnTo>
                      <a:pt x="11201983" y="3175000"/>
                    </a:lnTo>
                    <a:lnTo>
                      <a:pt x="11392554" y="3619712"/>
                    </a:lnTo>
                    <a:cubicBezTo>
                      <a:pt x="11397229" y="3630616"/>
                      <a:pt x="11396108" y="3643140"/>
                      <a:pt x="11389573" y="3653043"/>
                    </a:cubicBezTo>
                    <a:cubicBezTo>
                      <a:pt x="11383038" y="3662945"/>
                      <a:pt x="11371963" y="3668899"/>
                      <a:pt x="11360098" y="3668889"/>
                    </a:cubicBezTo>
                    <a:lnTo>
                      <a:pt x="11295046" y="3668889"/>
                    </a:lnTo>
                    <a:cubicBezTo>
                      <a:pt x="11238608" y="3668883"/>
                      <a:pt x="11187602" y="3635249"/>
                      <a:pt x="11165365" y="3583375"/>
                    </a:cubicBezTo>
                    <a:lnTo>
                      <a:pt x="11011342" y="3224036"/>
                    </a:lnTo>
                    <a:cubicBezTo>
                      <a:pt x="11008096" y="3216487"/>
                      <a:pt x="10996737" y="3219662"/>
                      <a:pt x="10997866" y="3227776"/>
                    </a:cubicBezTo>
                    <a:lnTo>
                      <a:pt x="11060872" y="3668889"/>
                    </a:lnTo>
                    <a:lnTo>
                      <a:pt x="11128253" y="4477385"/>
                    </a:lnTo>
                    <a:cubicBezTo>
                      <a:pt x="11129061" y="4487207"/>
                      <a:pt x="11125723" y="4496919"/>
                      <a:pt x="11119049" y="4504170"/>
                    </a:cubicBezTo>
                    <a:cubicBezTo>
                      <a:pt x="11112375" y="4511421"/>
                      <a:pt x="11102971" y="4515549"/>
                      <a:pt x="11093116" y="4515555"/>
                    </a:cubicBezTo>
                    <a:lnTo>
                      <a:pt x="11039282" y="4515555"/>
                    </a:lnTo>
                    <a:cubicBezTo>
                      <a:pt x="10970300" y="4515564"/>
                      <a:pt x="10911423" y="4465699"/>
                      <a:pt x="10900076" y="4397657"/>
                    </a:cubicBezTo>
                    <a:lnTo>
                      <a:pt x="10785705" y="3710658"/>
                    </a:lnTo>
                    <a:cubicBezTo>
                      <a:pt x="10784365" y="3702755"/>
                      <a:pt x="10773076" y="3702755"/>
                      <a:pt x="10771736" y="3710658"/>
                    </a:cubicBezTo>
                    <a:lnTo>
                      <a:pt x="10657295" y="4397657"/>
                    </a:lnTo>
                    <a:cubicBezTo>
                      <a:pt x="10645943" y="4465725"/>
                      <a:pt x="10587026" y="4515598"/>
                      <a:pt x="10518018" y="4515555"/>
                    </a:cubicBezTo>
                    <a:lnTo>
                      <a:pt x="10464184" y="4515555"/>
                    </a:lnTo>
                    <a:cubicBezTo>
                      <a:pt x="10454329" y="4515549"/>
                      <a:pt x="10444925" y="4511421"/>
                      <a:pt x="10438251" y="4504170"/>
                    </a:cubicBezTo>
                    <a:cubicBezTo>
                      <a:pt x="10431577" y="4496919"/>
                      <a:pt x="10428239" y="4487207"/>
                      <a:pt x="10429047" y="4477385"/>
                    </a:cubicBezTo>
                    <a:lnTo>
                      <a:pt x="10496428" y="3668889"/>
                    </a:lnTo>
                    <a:lnTo>
                      <a:pt x="10559434" y="3227776"/>
                    </a:lnTo>
                    <a:close/>
                    <a:moveTo>
                      <a:pt x="12048650" y="2257778"/>
                    </a:moveTo>
                    <a:cubicBezTo>
                      <a:pt x="11992512" y="2257778"/>
                      <a:pt x="11938674" y="2280078"/>
                      <a:pt x="11898979" y="2319773"/>
                    </a:cubicBezTo>
                    <a:cubicBezTo>
                      <a:pt x="11859283" y="2359469"/>
                      <a:pt x="11836983" y="2413307"/>
                      <a:pt x="11836983" y="2469444"/>
                    </a:cubicBezTo>
                    <a:lnTo>
                      <a:pt x="11836983" y="2540000"/>
                    </a:lnTo>
                    <a:cubicBezTo>
                      <a:pt x="11837504" y="2656531"/>
                      <a:pt x="11932118" y="2750722"/>
                      <a:pt x="12048650" y="2750722"/>
                    </a:cubicBezTo>
                    <a:cubicBezTo>
                      <a:pt x="12165182" y="2750722"/>
                      <a:pt x="12259796" y="2656531"/>
                      <a:pt x="12260317" y="2540000"/>
                    </a:cubicBezTo>
                    <a:lnTo>
                      <a:pt x="12260317" y="2469444"/>
                    </a:lnTo>
                    <a:cubicBezTo>
                      <a:pt x="12260317" y="2413307"/>
                      <a:pt x="12238017" y="2359469"/>
                      <a:pt x="12198321" y="2319773"/>
                    </a:cubicBezTo>
                    <a:cubicBezTo>
                      <a:pt x="12158626" y="2280078"/>
                      <a:pt x="12104788" y="2257778"/>
                      <a:pt x="12048650" y="2257778"/>
                    </a:cubicBezTo>
                    <a:close/>
                    <a:moveTo>
                      <a:pt x="11829434" y="3227776"/>
                    </a:moveTo>
                    <a:cubicBezTo>
                      <a:pt x="11830633" y="3219662"/>
                      <a:pt x="11819204" y="3216487"/>
                      <a:pt x="11816029" y="3224036"/>
                    </a:cubicBezTo>
                    <a:lnTo>
                      <a:pt x="11662005" y="3583375"/>
                    </a:lnTo>
                    <a:cubicBezTo>
                      <a:pt x="11639749" y="3635296"/>
                      <a:pt x="11588673" y="3668939"/>
                      <a:pt x="11532183" y="3668889"/>
                    </a:cubicBezTo>
                    <a:lnTo>
                      <a:pt x="11467131" y="3668889"/>
                    </a:lnTo>
                    <a:cubicBezTo>
                      <a:pt x="11455267" y="3668899"/>
                      <a:pt x="11444192" y="3662945"/>
                      <a:pt x="11437656" y="3653043"/>
                    </a:cubicBezTo>
                    <a:cubicBezTo>
                      <a:pt x="11431121" y="3643140"/>
                      <a:pt x="11430001" y="3630616"/>
                      <a:pt x="11434676" y="3619712"/>
                    </a:cubicBezTo>
                    <a:lnTo>
                      <a:pt x="11625317" y="3175000"/>
                    </a:lnTo>
                    <a:lnTo>
                      <a:pt x="11695449" y="2999599"/>
                    </a:lnTo>
                    <a:cubicBezTo>
                      <a:pt x="11738319" y="2892461"/>
                      <a:pt x="11842095" y="2822215"/>
                      <a:pt x="11957492" y="2822222"/>
                    </a:cubicBezTo>
                    <a:lnTo>
                      <a:pt x="12139808" y="2822222"/>
                    </a:lnTo>
                    <a:cubicBezTo>
                      <a:pt x="12255205" y="2822215"/>
                      <a:pt x="12358981" y="2892461"/>
                      <a:pt x="12401851" y="2999599"/>
                    </a:cubicBezTo>
                    <a:lnTo>
                      <a:pt x="12471983" y="3175000"/>
                    </a:lnTo>
                    <a:lnTo>
                      <a:pt x="12662554" y="3619712"/>
                    </a:lnTo>
                    <a:cubicBezTo>
                      <a:pt x="12667229" y="3630616"/>
                      <a:pt x="12666108" y="3643140"/>
                      <a:pt x="12659573" y="3653043"/>
                    </a:cubicBezTo>
                    <a:cubicBezTo>
                      <a:pt x="12653038" y="3662945"/>
                      <a:pt x="12641963" y="3668899"/>
                      <a:pt x="12630098" y="3668889"/>
                    </a:cubicBezTo>
                    <a:lnTo>
                      <a:pt x="12565046" y="3668889"/>
                    </a:lnTo>
                    <a:cubicBezTo>
                      <a:pt x="12508608" y="3668883"/>
                      <a:pt x="12457602" y="3635249"/>
                      <a:pt x="12435365" y="3583375"/>
                    </a:cubicBezTo>
                    <a:lnTo>
                      <a:pt x="12281342" y="3224036"/>
                    </a:lnTo>
                    <a:cubicBezTo>
                      <a:pt x="12278096" y="3216487"/>
                      <a:pt x="12266737" y="3219662"/>
                      <a:pt x="12267866" y="3227776"/>
                    </a:cubicBezTo>
                    <a:lnTo>
                      <a:pt x="12330872" y="3668889"/>
                    </a:lnTo>
                    <a:lnTo>
                      <a:pt x="12398253" y="4477385"/>
                    </a:lnTo>
                    <a:cubicBezTo>
                      <a:pt x="12399061" y="4487207"/>
                      <a:pt x="12395723" y="4496919"/>
                      <a:pt x="12389049" y="4504170"/>
                    </a:cubicBezTo>
                    <a:cubicBezTo>
                      <a:pt x="12382375" y="4511421"/>
                      <a:pt x="12372971" y="4515549"/>
                      <a:pt x="12363116" y="4515555"/>
                    </a:cubicBezTo>
                    <a:lnTo>
                      <a:pt x="12309282" y="4515555"/>
                    </a:lnTo>
                    <a:cubicBezTo>
                      <a:pt x="12240300" y="4515564"/>
                      <a:pt x="12181423" y="4465699"/>
                      <a:pt x="12170076" y="4397657"/>
                    </a:cubicBezTo>
                    <a:lnTo>
                      <a:pt x="12055705" y="3710658"/>
                    </a:lnTo>
                    <a:cubicBezTo>
                      <a:pt x="12054365" y="3702755"/>
                      <a:pt x="12043076" y="3702755"/>
                      <a:pt x="12041736" y="3710658"/>
                    </a:cubicBezTo>
                    <a:lnTo>
                      <a:pt x="11927295" y="4397657"/>
                    </a:lnTo>
                    <a:cubicBezTo>
                      <a:pt x="11915943" y="4465725"/>
                      <a:pt x="11857026" y="4515598"/>
                      <a:pt x="11788018" y="4515555"/>
                    </a:cubicBezTo>
                    <a:lnTo>
                      <a:pt x="11734184" y="4515555"/>
                    </a:lnTo>
                    <a:cubicBezTo>
                      <a:pt x="11724329" y="4515549"/>
                      <a:pt x="11714925" y="4511421"/>
                      <a:pt x="11708251" y="4504170"/>
                    </a:cubicBezTo>
                    <a:cubicBezTo>
                      <a:pt x="11701577" y="4496919"/>
                      <a:pt x="11698239" y="4487207"/>
                      <a:pt x="11699047" y="4477385"/>
                    </a:cubicBezTo>
                    <a:lnTo>
                      <a:pt x="11766428" y="3668889"/>
                    </a:lnTo>
                    <a:lnTo>
                      <a:pt x="11829434" y="3227776"/>
                    </a:lnTo>
                    <a:close/>
                    <a:moveTo>
                      <a:pt x="618650" y="4515555"/>
                    </a:moveTo>
                    <a:cubicBezTo>
                      <a:pt x="562512" y="4515555"/>
                      <a:pt x="508674" y="4537856"/>
                      <a:pt x="468979" y="4577551"/>
                    </a:cubicBezTo>
                    <a:cubicBezTo>
                      <a:pt x="429284" y="4617246"/>
                      <a:pt x="406983" y="4671085"/>
                      <a:pt x="406983" y="4727222"/>
                    </a:cubicBezTo>
                    <a:lnTo>
                      <a:pt x="406983" y="4797778"/>
                    </a:lnTo>
                    <a:cubicBezTo>
                      <a:pt x="407504" y="4914309"/>
                      <a:pt x="502118" y="5008500"/>
                      <a:pt x="618650" y="5008500"/>
                    </a:cubicBezTo>
                    <a:cubicBezTo>
                      <a:pt x="735182" y="5008500"/>
                      <a:pt x="829795" y="4914309"/>
                      <a:pt x="830317" y="4797778"/>
                    </a:cubicBezTo>
                    <a:lnTo>
                      <a:pt x="830317" y="4727222"/>
                    </a:lnTo>
                    <a:cubicBezTo>
                      <a:pt x="830317" y="4671085"/>
                      <a:pt x="808016" y="4617246"/>
                      <a:pt x="768321" y="4577551"/>
                    </a:cubicBezTo>
                    <a:cubicBezTo>
                      <a:pt x="728626" y="4537856"/>
                      <a:pt x="674788" y="4515555"/>
                      <a:pt x="618650" y="4515555"/>
                    </a:cubicBezTo>
                    <a:close/>
                    <a:moveTo>
                      <a:pt x="399434" y="5485553"/>
                    </a:moveTo>
                    <a:cubicBezTo>
                      <a:pt x="400633" y="5477439"/>
                      <a:pt x="389203" y="5474264"/>
                      <a:pt x="386028" y="5481814"/>
                    </a:cubicBezTo>
                    <a:lnTo>
                      <a:pt x="232006" y="5841153"/>
                    </a:lnTo>
                    <a:cubicBezTo>
                      <a:pt x="209749" y="5893073"/>
                      <a:pt x="158673" y="5926717"/>
                      <a:pt x="102183" y="5926667"/>
                    </a:cubicBezTo>
                    <a:lnTo>
                      <a:pt x="37131" y="5926667"/>
                    </a:lnTo>
                    <a:cubicBezTo>
                      <a:pt x="25267" y="5926677"/>
                      <a:pt x="14191" y="5920723"/>
                      <a:pt x="7656" y="5910821"/>
                    </a:cubicBezTo>
                    <a:cubicBezTo>
                      <a:pt x="1121" y="5900918"/>
                      <a:pt x="1" y="5888394"/>
                      <a:pt x="4676" y="5877489"/>
                    </a:cubicBezTo>
                    <a:lnTo>
                      <a:pt x="195317" y="5432778"/>
                    </a:lnTo>
                    <a:lnTo>
                      <a:pt x="265449" y="5257377"/>
                    </a:lnTo>
                    <a:cubicBezTo>
                      <a:pt x="308319" y="5150239"/>
                      <a:pt x="412095" y="5079992"/>
                      <a:pt x="527492" y="5080000"/>
                    </a:cubicBezTo>
                    <a:lnTo>
                      <a:pt x="709808" y="5080000"/>
                    </a:lnTo>
                    <a:cubicBezTo>
                      <a:pt x="825205" y="5079992"/>
                      <a:pt x="928981" y="5150239"/>
                      <a:pt x="971851" y="5257377"/>
                    </a:cubicBezTo>
                    <a:lnTo>
                      <a:pt x="1041983" y="5432778"/>
                    </a:lnTo>
                    <a:lnTo>
                      <a:pt x="1232554" y="5877489"/>
                    </a:lnTo>
                    <a:cubicBezTo>
                      <a:pt x="1237229" y="5888394"/>
                      <a:pt x="1236109" y="5900918"/>
                      <a:pt x="1229573" y="5910821"/>
                    </a:cubicBezTo>
                    <a:cubicBezTo>
                      <a:pt x="1223038" y="5920723"/>
                      <a:pt x="1211963" y="5926677"/>
                      <a:pt x="1200098" y="5926667"/>
                    </a:cubicBezTo>
                    <a:lnTo>
                      <a:pt x="1135046" y="5926667"/>
                    </a:lnTo>
                    <a:cubicBezTo>
                      <a:pt x="1078608" y="5926660"/>
                      <a:pt x="1027602" y="5893026"/>
                      <a:pt x="1005365" y="5841153"/>
                    </a:cubicBezTo>
                    <a:lnTo>
                      <a:pt x="851342" y="5481814"/>
                    </a:lnTo>
                    <a:cubicBezTo>
                      <a:pt x="848097" y="5474264"/>
                      <a:pt x="836737" y="5477439"/>
                      <a:pt x="837866" y="5485553"/>
                    </a:cubicBezTo>
                    <a:lnTo>
                      <a:pt x="900872" y="5926667"/>
                    </a:lnTo>
                    <a:lnTo>
                      <a:pt x="968253" y="6735163"/>
                    </a:lnTo>
                    <a:cubicBezTo>
                      <a:pt x="969061" y="6744984"/>
                      <a:pt x="965724" y="6754697"/>
                      <a:pt x="959049" y="6761948"/>
                    </a:cubicBezTo>
                    <a:cubicBezTo>
                      <a:pt x="952375" y="6769198"/>
                      <a:pt x="942971" y="6773327"/>
                      <a:pt x="933116" y="6773333"/>
                    </a:cubicBezTo>
                    <a:lnTo>
                      <a:pt x="879282" y="6773333"/>
                    </a:lnTo>
                    <a:cubicBezTo>
                      <a:pt x="810301" y="6773342"/>
                      <a:pt x="751424" y="6723476"/>
                      <a:pt x="740076" y="6655435"/>
                    </a:cubicBezTo>
                    <a:lnTo>
                      <a:pt x="625706" y="5968436"/>
                    </a:lnTo>
                    <a:cubicBezTo>
                      <a:pt x="624365" y="5960533"/>
                      <a:pt x="613076" y="5960533"/>
                      <a:pt x="611736" y="5968436"/>
                    </a:cubicBezTo>
                    <a:lnTo>
                      <a:pt x="497294" y="6655435"/>
                    </a:lnTo>
                    <a:cubicBezTo>
                      <a:pt x="485942" y="6723503"/>
                      <a:pt x="427026" y="6773376"/>
                      <a:pt x="358018" y="6773333"/>
                    </a:cubicBezTo>
                    <a:lnTo>
                      <a:pt x="304184" y="6773333"/>
                    </a:lnTo>
                    <a:cubicBezTo>
                      <a:pt x="294329" y="6773327"/>
                      <a:pt x="284925" y="6769198"/>
                      <a:pt x="278251" y="6761948"/>
                    </a:cubicBezTo>
                    <a:cubicBezTo>
                      <a:pt x="271576" y="6754697"/>
                      <a:pt x="268239" y="6744984"/>
                      <a:pt x="269047" y="6735163"/>
                    </a:cubicBezTo>
                    <a:lnTo>
                      <a:pt x="336428" y="5926667"/>
                    </a:lnTo>
                    <a:lnTo>
                      <a:pt x="399434" y="5485553"/>
                    </a:lnTo>
                    <a:close/>
                    <a:moveTo>
                      <a:pt x="1888650" y="4515555"/>
                    </a:moveTo>
                    <a:cubicBezTo>
                      <a:pt x="1832513" y="4515555"/>
                      <a:pt x="1778674" y="4537856"/>
                      <a:pt x="1738979" y="4577551"/>
                    </a:cubicBezTo>
                    <a:cubicBezTo>
                      <a:pt x="1699284" y="4617246"/>
                      <a:pt x="1676983" y="4671085"/>
                      <a:pt x="1676983" y="4727222"/>
                    </a:cubicBezTo>
                    <a:lnTo>
                      <a:pt x="1676983" y="4797778"/>
                    </a:lnTo>
                    <a:cubicBezTo>
                      <a:pt x="1677504" y="4914309"/>
                      <a:pt x="1772118" y="5008500"/>
                      <a:pt x="1888650" y="5008500"/>
                    </a:cubicBezTo>
                    <a:cubicBezTo>
                      <a:pt x="2005182" y="5008500"/>
                      <a:pt x="2099796" y="4914309"/>
                      <a:pt x="2100317" y="4797778"/>
                    </a:cubicBezTo>
                    <a:lnTo>
                      <a:pt x="2100317" y="4727222"/>
                    </a:lnTo>
                    <a:cubicBezTo>
                      <a:pt x="2100317" y="4671085"/>
                      <a:pt x="2078016" y="4617246"/>
                      <a:pt x="2038321" y="4577551"/>
                    </a:cubicBezTo>
                    <a:cubicBezTo>
                      <a:pt x="1998626" y="4537856"/>
                      <a:pt x="1944787" y="4515555"/>
                      <a:pt x="1888650" y="4515555"/>
                    </a:cubicBezTo>
                    <a:close/>
                    <a:moveTo>
                      <a:pt x="1669434" y="5485553"/>
                    </a:moveTo>
                    <a:cubicBezTo>
                      <a:pt x="1670633" y="5477439"/>
                      <a:pt x="1659203" y="5474264"/>
                      <a:pt x="1656028" y="5481814"/>
                    </a:cubicBezTo>
                    <a:lnTo>
                      <a:pt x="1502006" y="5841153"/>
                    </a:lnTo>
                    <a:cubicBezTo>
                      <a:pt x="1479749" y="5893073"/>
                      <a:pt x="1428673" y="5926717"/>
                      <a:pt x="1372183" y="5926667"/>
                    </a:cubicBezTo>
                    <a:lnTo>
                      <a:pt x="1307131" y="5926667"/>
                    </a:lnTo>
                    <a:cubicBezTo>
                      <a:pt x="1295267" y="5926677"/>
                      <a:pt x="1284191" y="5920723"/>
                      <a:pt x="1277656" y="5910821"/>
                    </a:cubicBezTo>
                    <a:cubicBezTo>
                      <a:pt x="1271121" y="5900918"/>
                      <a:pt x="1270001" y="5888394"/>
                      <a:pt x="1274676" y="5877489"/>
                    </a:cubicBezTo>
                    <a:lnTo>
                      <a:pt x="1465317" y="5432778"/>
                    </a:lnTo>
                    <a:lnTo>
                      <a:pt x="1535449" y="5257377"/>
                    </a:lnTo>
                    <a:cubicBezTo>
                      <a:pt x="1578319" y="5150239"/>
                      <a:pt x="1682095" y="5079992"/>
                      <a:pt x="1797492" y="5080000"/>
                    </a:cubicBezTo>
                    <a:lnTo>
                      <a:pt x="1979808" y="5080000"/>
                    </a:lnTo>
                    <a:cubicBezTo>
                      <a:pt x="2095205" y="5079992"/>
                      <a:pt x="2198981" y="5150239"/>
                      <a:pt x="2241851" y="5257377"/>
                    </a:cubicBezTo>
                    <a:lnTo>
                      <a:pt x="2311983" y="5432778"/>
                    </a:lnTo>
                    <a:lnTo>
                      <a:pt x="2502554" y="5877489"/>
                    </a:lnTo>
                    <a:cubicBezTo>
                      <a:pt x="2507228" y="5888394"/>
                      <a:pt x="2506108" y="5900918"/>
                      <a:pt x="2499573" y="5910821"/>
                    </a:cubicBezTo>
                    <a:cubicBezTo>
                      <a:pt x="2493038" y="5920723"/>
                      <a:pt x="2481963" y="5926677"/>
                      <a:pt x="2470098" y="5926667"/>
                    </a:cubicBezTo>
                    <a:lnTo>
                      <a:pt x="2405046" y="5926667"/>
                    </a:lnTo>
                    <a:cubicBezTo>
                      <a:pt x="2348608" y="5926660"/>
                      <a:pt x="2297602" y="5893026"/>
                      <a:pt x="2275365" y="5841153"/>
                    </a:cubicBezTo>
                    <a:lnTo>
                      <a:pt x="2121342" y="5481814"/>
                    </a:lnTo>
                    <a:cubicBezTo>
                      <a:pt x="2118097" y="5474264"/>
                      <a:pt x="2106737" y="5477439"/>
                      <a:pt x="2107866" y="5485553"/>
                    </a:cubicBezTo>
                    <a:lnTo>
                      <a:pt x="2170872" y="5926667"/>
                    </a:lnTo>
                    <a:lnTo>
                      <a:pt x="2238253" y="6735163"/>
                    </a:lnTo>
                    <a:cubicBezTo>
                      <a:pt x="2239061" y="6744984"/>
                      <a:pt x="2235724" y="6754697"/>
                      <a:pt x="2229049" y="6761948"/>
                    </a:cubicBezTo>
                    <a:cubicBezTo>
                      <a:pt x="2222375" y="6769198"/>
                      <a:pt x="2212971" y="6773327"/>
                      <a:pt x="2203116" y="6773333"/>
                    </a:cubicBezTo>
                    <a:lnTo>
                      <a:pt x="2149282" y="6773333"/>
                    </a:lnTo>
                    <a:cubicBezTo>
                      <a:pt x="2080301" y="6773342"/>
                      <a:pt x="2021424" y="6723476"/>
                      <a:pt x="2010076" y="6655435"/>
                    </a:cubicBezTo>
                    <a:lnTo>
                      <a:pt x="1895706" y="5968436"/>
                    </a:lnTo>
                    <a:cubicBezTo>
                      <a:pt x="1894365" y="5960533"/>
                      <a:pt x="1883076" y="5960533"/>
                      <a:pt x="1881735" y="5968436"/>
                    </a:cubicBezTo>
                    <a:lnTo>
                      <a:pt x="1767294" y="6655435"/>
                    </a:lnTo>
                    <a:cubicBezTo>
                      <a:pt x="1755943" y="6723503"/>
                      <a:pt x="1697026" y="6773376"/>
                      <a:pt x="1628018" y="6773333"/>
                    </a:cubicBezTo>
                    <a:lnTo>
                      <a:pt x="1574184" y="6773333"/>
                    </a:lnTo>
                    <a:cubicBezTo>
                      <a:pt x="1564329" y="6773327"/>
                      <a:pt x="1554925" y="6769198"/>
                      <a:pt x="1548251" y="6761948"/>
                    </a:cubicBezTo>
                    <a:cubicBezTo>
                      <a:pt x="1541576" y="6754697"/>
                      <a:pt x="1538239" y="6744984"/>
                      <a:pt x="1539047" y="6735163"/>
                    </a:cubicBezTo>
                    <a:lnTo>
                      <a:pt x="1606428" y="5926667"/>
                    </a:lnTo>
                    <a:lnTo>
                      <a:pt x="1669434" y="5485553"/>
                    </a:lnTo>
                    <a:close/>
                    <a:moveTo>
                      <a:pt x="3158650" y="4515555"/>
                    </a:moveTo>
                    <a:cubicBezTo>
                      <a:pt x="3102513" y="4515555"/>
                      <a:pt x="3048674" y="4537856"/>
                      <a:pt x="3008979" y="4577551"/>
                    </a:cubicBezTo>
                    <a:cubicBezTo>
                      <a:pt x="2969284" y="4617246"/>
                      <a:pt x="2946983" y="4671085"/>
                      <a:pt x="2946983" y="4727222"/>
                    </a:cubicBezTo>
                    <a:lnTo>
                      <a:pt x="2946983" y="4797778"/>
                    </a:lnTo>
                    <a:cubicBezTo>
                      <a:pt x="2947504" y="4914309"/>
                      <a:pt x="3042118" y="5008500"/>
                      <a:pt x="3158650" y="5008500"/>
                    </a:cubicBezTo>
                    <a:cubicBezTo>
                      <a:pt x="3275182" y="5008500"/>
                      <a:pt x="3369795" y="4914309"/>
                      <a:pt x="3370317" y="4797778"/>
                    </a:cubicBezTo>
                    <a:lnTo>
                      <a:pt x="3370317" y="4727222"/>
                    </a:lnTo>
                    <a:cubicBezTo>
                      <a:pt x="3370317" y="4671085"/>
                      <a:pt x="3348016" y="4617246"/>
                      <a:pt x="3308321" y="4577551"/>
                    </a:cubicBezTo>
                    <a:cubicBezTo>
                      <a:pt x="3268626" y="4537856"/>
                      <a:pt x="3214787" y="4515555"/>
                      <a:pt x="3158650" y="4515555"/>
                    </a:cubicBezTo>
                    <a:close/>
                    <a:moveTo>
                      <a:pt x="2939434" y="5485553"/>
                    </a:moveTo>
                    <a:cubicBezTo>
                      <a:pt x="2940633" y="5477439"/>
                      <a:pt x="2929203" y="5474264"/>
                      <a:pt x="2926028" y="5481814"/>
                    </a:cubicBezTo>
                    <a:lnTo>
                      <a:pt x="2772006" y="5841153"/>
                    </a:lnTo>
                    <a:cubicBezTo>
                      <a:pt x="2749749" y="5893073"/>
                      <a:pt x="2698673" y="5926717"/>
                      <a:pt x="2642183" y="5926667"/>
                    </a:cubicBezTo>
                    <a:lnTo>
                      <a:pt x="2577131" y="5926667"/>
                    </a:lnTo>
                    <a:cubicBezTo>
                      <a:pt x="2565267" y="5926677"/>
                      <a:pt x="2554191" y="5920723"/>
                      <a:pt x="2547656" y="5910821"/>
                    </a:cubicBezTo>
                    <a:cubicBezTo>
                      <a:pt x="2541121" y="5900918"/>
                      <a:pt x="2540001" y="5888394"/>
                      <a:pt x="2544676" y="5877489"/>
                    </a:cubicBezTo>
                    <a:lnTo>
                      <a:pt x="2735317" y="5432778"/>
                    </a:lnTo>
                    <a:lnTo>
                      <a:pt x="2805449" y="5257377"/>
                    </a:lnTo>
                    <a:cubicBezTo>
                      <a:pt x="2848319" y="5150239"/>
                      <a:pt x="2952095" y="5079992"/>
                      <a:pt x="3067492" y="5080000"/>
                    </a:cubicBezTo>
                    <a:lnTo>
                      <a:pt x="3249808" y="5080000"/>
                    </a:lnTo>
                    <a:cubicBezTo>
                      <a:pt x="3365204" y="5079992"/>
                      <a:pt x="3468981" y="5150238"/>
                      <a:pt x="3511851" y="5257377"/>
                    </a:cubicBezTo>
                    <a:lnTo>
                      <a:pt x="3581983" y="5432778"/>
                    </a:lnTo>
                    <a:lnTo>
                      <a:pt x="3772554" y="5877489"/>
                    </a:lnTo>
                    <a:cubicBezTo>
                      <a:pt x="3777229" y="5888394"/>
                      <a:pt x="3776109" y="5900918"/>
                      <a:pt x="3769573" y="5910821"/>
                    </a:cubicBezTo>
                    <a:cubicBezTo>
                      <a:pt x="3763038" y="5920723"/>
                      <a:pt x="3751963" y="5926677"/>
                      <a:pt x="3740098" y="5926667"/>
                    </a:cubicBezTo>
                    <a:lnTo>
                      <a:pt x="3675046" y="5926667"/>
                    </a:lnTo>
                    <a:cubicBezTo>
                      <a:pt x="3618608" y="5926660"/>
                      <a:pt x="3567602" y="5893026"/>
                      <a:pt x="3545365" y="5841153"/>
                    </a:cubicBezTo>
                    <a:lnTo>
                      <a:pt x="3391342" y="5481814"/>
                    </a:lnTo>
                    <a:cubicBezTo>
                      <a:pt x="3388097" y="5474264"/>
                      <a:pt x="3376737" y="5477439"/>
                      <a:pt x="3377866" y="5485553"/>
                    </a:cubicBezTo>
                    <a:lnTo>
                      <a:pt x="3440872" y="5926667"/>
                    </a:lnTo>
                    <a:lnTo>
                      <a:pt x="3508253" y="6735163"/>
                    </a:lnTo>
                    <a:cubicBezTo>
                      <a:pt x="3509061" y="6744984"/>
                      <a:pt x="3505723" y="6754697"/>
                      <a:pt x="3499049" y="6761948"/>
                    </a:cubicBezTo>
                    <a:cubicBezTo>
                      <a:pt x="3492375" y="6769198"/>
                      <a:pt x="3482971" y="6773327"/>
                      <a:pt x="3473116" y="6773333"/>
                    </a:cubicBezTo>
                    <a:lnTo>
                      <a:pt x="3419282" y="6773333"/>
                    </a:lnTo>
                    <a:cubicBezTo>
                      <a:pt x="3350301" y="6773342"/>
                      <a:pt x="3291424" y="6723476"/>
                      <a:pt x="3280076" y="6655435"/>
                    </a:cubicBezTo>
                    <a:lnTo>
                      <a:pt x="3165706" y="5968436"/>
                    </a:lnTo>
                    <a:cubicBezTo>
                      <a:pt x="3164365" y="5960533"/>
                      <a:pt x="3153076" y="5960533"/>
                      <a:pt x="3151735" y="5968436"/>
                    </a:cubicBezTo>
                    <a:lnTo>
                      <a:pt x="3037294" y="6655435"/>
                    </a:lnTo>
                    <a:cubicBezTo>
                      <a:pt x="3025943" y="6723503"/>
                      <a:pt x="2967026" y="6773376"/>
                      <a:pt x="2898018" y="6773333"/>
                    </a:cubicBezTo>
                    <a:lnTo>
                      <a:pt x="2844184" y="6773333"/>
                    </a:lnTo>
                    <a:cubicBezTo>
                      <a:pt x="2834329" y="6773327"/>
                      <a:pt x="2824925" y="6769198"/>
                      <a:pt x="2818251" y="6761948"/>
                    </a:cubicBezTo>
                    <a:cubicBezTo>
                      <a:pt x="2811576" y="6754697"/>
                      <a:pt x="2808239" y="6744984"/>
                      <a:pt x="2809047" y="6735163"/>
                    </a:cubicBezTo>
                    <a:lnTo>
                      <a:pt x="2876428" y="5926667"/>
                    </a:lnTo>
                    <a:lnTo>
                      <a:pt x="2939434" y="5485553"/>
                    </a:lnTo>
                    <a:close/>
                    <a:moveTo>
                      <a:pt x="4428650" y="4515555"/>
                    </a:moveTo>
                    <a:cubicBezTo>
                      <a:pt x="4372512" y="4515555"/>
                      <a:pt x="4318674" y="4537856"/>
                      <a:pt x="4278979" y="4577551"/>
                    </a:cubicBezTo>
                    <a:cubicBezTo>
                      <a:pt x="4239284" y="4617246"/>
                      <a:pt x="4216983" y="4671085"/>
                      <a:pt x="4216983" y="4727222"/>
                    </a:cubicBezTo>
                    <a:lnTo>
                      <a:pt x="4216983" y="4797778"/>
                    </a:lnTo>
                    <a:cubicBezTo>
                      <a:pt x="4217505" y="4914309"/>
                      <a:pt x="4312118" y="5008500"/>
                      <a:pt x="4428650" y="5008500"/>
                    </a:cubicBezTo>
                    <a:cubicBezTo>
                      <a:pt x="4545182" y="5008500"/>
                      <a:pt x="4639795" y="4914309"/>
                      <a:pt x="4640317" y="4797778"/>
                    </a:cubicBezTo>
                    <a:lnTo>
                      <a:pt x="4640317" y="4727222"/>
                    </a:lnTo>
                    <a:cubicBezTo>
                      <a:pt x="4640317" y="4671085"/>
                      <a:pt x="4618016" y="4617246"/>
                      <a:pt x="4578321" y="4577551"/>
                    </a:cubicBezTo>
                    <a:cubicBezTo>
                      <a:pt x="4538626" y="4537856"/>
                      <a:pt x="4484788" y="4515555"/>
                      <a:pt x="4428650" y="4515555"/>
                    </a:cubicBezTo>
                    <a:close/>
                    <a:moveTo>
                      <a:pt x="4209434" y="5485553"/>
                    </a:moveTo>
                    <a:cubicBezTo>
                      <a:pt x="4210633" y="5477439"/>
                      <a:pt x="4199203" y="5474264"/>
                      <a:pt x="4196028" y="5481814"/>
                    </a:cubicBezTo>
                    <a:lnTo>
                      <a:pt x="4042005" y="5841153"/>
                    </a:lnTo>
                    <a:cubicBezTo>
                      <a:pt x="4019749" y="5893073"/>
                      <a:pt x="3968673" y="5926717"/>
                      <a:pt x="3912183" y="5926667"/>
                    </a:cubicBezTo>
                    <a:lnTo>
                      <a:pt x="3847131" y="5926667"/>
                    </a:lnTo>
                    <a:cubicBezTo>
                      <a:pt x="3835267" y="5926677"/>
                      <a:pt x="3824192" y="5920723"/>
                      <a:pt x="3817656" y="5910821"/>
                    </a:cubicBezTo>
                    <a:cubicBezTo>
                      <a:pt x="3811121" y="5900918"/>
                      <a:pt x="3810001" y="5888394"/>
                      <a:pt x="3814675" y="5877489"/>
                    </a:cubicBezTo>
                    <a:lnTo>
                      <a:pt x="4005317" y="5432778"/>
                    </a:lnTo>
                    <a:lnTo>
                      <a:pt x="4075449" y="5257377"/>
                    </a:lnTo>
                    <a:cubicBezTo>
                      <a:pt x="4118319" y="5150239"/>
                      <a:pt x="4222096" y="5079992"/>
                      <a:pt x="4337492" y="5080000"/>
                    </a:cubicBezTo>
                    <a:lnTo>
                      <a:pt x="4519808" y="5080000"/>
                    </a:lnTo>
                    <a:cubicBezTo>
                      <a:pt x="4635204" y="5079992"/>
                      <a:pt x="4738981" y="5150238"/>
                      <a:pt x="4781851" y="5257377"/>
                    </a:cubicBezTo>
                    <a:lnTo>
                      <a:pt x="4851983" y="5432778"/>
                    </a:lnTo>
                    <a:lnTo>
                      <a:pt x="5042554" y="5877489"/>
                    </a:lnTo>
                    <a:cubicBezTo>
                      <a:pt x="5047229" y="5888394"/>
                      <a:pt x="5046109" y="5900918"/>
                      <a:pt x="5039573" y="5910821"/>
                    </a:cubicBezTo>
                    <a:cubicBezTo>
                      <a:pt x="5033038" y="5920723"/>
                      <a:pt x="5021963" y="5926677"/>
                      <a:pt x="5010098" y="5926667"/>
                    </a:cubicBezTo>
                    <a:lnTo>
                      <a:pt x="4945046" y="5926667"/>
                    </a:lnTo>
                    <a:cubicBezTo>
                      <a:pt x="4888608" y="5926660"/>
                      <a:pt x="4837602" y="5893026"/>
                      <a:pt x="4815365" y="5841153"/>
                    </a:cubicBezTo>
                    <a:lnTo>
                      <a:pt x="4661342" y="5481814"/>
                    </a:lnTo>
                    <a:cubicBezTo>
                      <a:pt x="4658097" y="5474264"/>
                      <a:pt x="4646737" y="5477439"/>
                      <a:pt x="4647866" y="5485553"/>
                    </a:cubicBezTo>
                    <a:lnTo>
                      <a:pt x="4710872" y="5926667"/>
                    </a:lnTo>
                    <a:lnTo>
                      <a:pt x="4778253" y="6735163"/>
                    </a:lnTo>
                    <a:cubicBezTo>
                      <a:pt x="4779061" y="6744984"/>
                      <a:pt x="4775723" y="6754697"/>
                      <a:pt x="4769049" y="6761948"/>
                    </a:cubicBezTo>
                    <a:cubicBezTo>
                      <a:pt x="4762375" y="6769198"/>
                      <a:pt x="4752971" y="6773327"/>
                      <a:pt x="4743116" y="6773333"/>
                    </a:cubicBezTo>
                    <a:lnTo>
                      <a:pt x="4689282" y="6773333"/>
                    </a:lnTo>
                    <a:cubicBezTo>
                      <a:pt x="4620301" y="6773342"/>
                      <a:pt x="4561424" y="6723476"/>
                      <a:pt x="4550076" y="6655435"/>
                    </a:cubicBezTo>
                    <a:lnTo>
                      <a:pt x="4435705" y="5968436"/>
                    </a:lnTo>
                    <a:cubicBezTo>
                      <a:pt x="4434365" y="5960533"/>
                      <a:pt x="4423076" y="5960533"/>
                      <a:pt x="4421736" y="5968436"/>
                    </a:cubicBezTo>
                    <a:lnTo>
                      <a:pt x="4307295" y="6655435"/>
                    </a:lnTo>
                    <a:cubicBezTo>
                      <a:pt x="4295943" y="6723503"/>
                      <a:pt x="4237026" y="6773376"/>
                      <a:pt x="4168018" y="6773333"/>
                    </a:cubicBezTo>
                    <a:lnTo>
                      <a:pt x="4114184" y="6773333"/>
                    </a:lnTo>
                    <a:cubicBezTo>
                      <a:pt x="4104329" y="6773327"/>
                      <a:pt x="4094925" y="6769198"/>
                      <a:pt x="4088251" y="6761948"/>
                    </a:cubicBezTo>
                    <a:cubicBezTo>
                      <a:pt x="4081577" y="6754697"/>
                      <a:pt x="4078239" y="6744984"/>
                      <a:pt x="4079047" y="6735163"/>
                    </a:cubicBezTo>
                    <a:lnTo>
                      <a:pt x="4146428" y="5926667"/>
                    </a:lnTo>
                    <a:lnTo>
                      <a:pt x="4209434" y="5485553"/>
                    </a:lnTo>
                    <a:close/>
                    <a:moveTo>
                      <a:pt x="5698650" y="4515555"/>
                    </a:moveTo>
                    <a:cubicBezTo>
                      <a:pt x="5642512" y="4515555"/>
                      <a:pt x="5588674" y="4537856"/>
                      <a:pt x="5548979" y="4577551"/>
                    </a:cubicBezTo>
                    <a:cubicBezTo>
                      <a:pt x="5509284" y="4617246"/>
                      <a:pt x="5486983" y="4671085"/>
                      <a:pt x="5486983" y="4727222"/>
                    </a:cubicBezTo>
                    <a:lnTo>
                      <a:pt x="5486983" y="4797778"/>
                    </a:lnTo>
                    <a:cubicBezTo>
                      <a:pt x="5487505" y="4914309"/>
                      <a:pt x="5582118" y="5008500"/>
                      <a:pt x="5698650" y="5008500"/>
                    </a:cubicBezTo>
                    <a:cubicBezTo>
                      <a:pt x="5815182" y="5008500"/>
                      <a:pt x="5909795" y="4914309"/>
                      <a:pt x="5910317" y="4797778"/>
                    </a:cubicBezTo>
                    <a:lnTo>
                      <a:pt x="5910317" y="4727222"/>
                    </a:lnTo>
                    <a:cubicBezTo>
                      <a:pt x="5910317" y="4671085"/>
                      <a:pt x="5888016" y="4617246"/>
                      <a:pt x="5848321" y="4577551"/>
                    </a:cubicBezTo>
                    <a:cubicBezTo>
                      <a:pt x="5808626" y="4537856"/>
                      <a:pt x="5754788" y="4515555"/>
                      <a:pt x="5698650" y="4515555"/>
                    </a:cubicBezTo>
                    <a:close/>
                    <a:moveTo>
                      <a:pt x="5479434" y="5485553"/>
                    </a:moveTo>
                    <a:cubicBezTo>
                      <a:pt x="5480633" y="5477439"/>
                      <a:pt x="5469203" y="5474264"/>
                      <a:pt x="5466028" y="5481814"/>
                    </a:cubicBezTo>
                    <a:lnTo>
                      <a:pt x="5312005" y="5841153"/>
                    </a:lnTo>
                    <a:cubicBezTo>
                      <a:pt x="5289749" y="5893073"/>
                      <a:pt x="5238673" y="5926717"/>
                      <a:pt x="5182183" y="5926667"/>
                    </a:cubicBezTo>
                    <a:lnTo>
                      <a:pt x="5117131" y="5926667"/>
                    </a:lnTo>
                    <a:cubicBezTo>
                      <a:pt x="5105267" y="5926677"/>
                      <a:pt x="5094192" y="5920723"/>
                      <a:pt x="5087656" y="5910821"/>
                    </a:cubicBezTo>
                    <a:cubicBezTo>
                      <a:pt x="5081121" y="5900918"/>
                      <a:pt x="5080001" y="5888394"/>
                      <a:pt x="5084675" y="5877489"/>
                    </a:cubicBezTo>
                    <a:lnTo>
                      <a:pt x="5275317" y="5432778"/>
                    </a:lnTo>
                    <a:lnTo>
                      <a:pt x="5345449" y="5257377"/>
                    </a:lnTo>
                    <a:cubicBezTo>
                      <a:pt x="5388319" y="5150239"/>
                      <a:pt x="5492096" y="5079992"/>
                      <a:pt x="5607492" y="5080000"/>
                    </a:cubicBezTo>
                    <a:lnTo>
                      <a:pt x="5789808" y="5080000"/>
                    </a:lnTo>
                    <a:cubicBezTo>
                      <a:pt x="5905204" y="5079992"/>
                      <a:pt x="6008981" y="5150238"/>
                      <a:pt x="6051851" y="5257377"/>
                    </a:cubicBezTo>
                    <a:lnTo>
                      <a:pt x="6121983" y="5432778"/>
                    </a:lnTo>
                    <a:lnTo>
                      <a:pt x="6312554" y="5877489"/>
                    </a:lnTo>
                    <a:cubicBezTo>
                      <a:pt x="6317229" y="5888394"/>
                      <a:pt x="6316109" y="5900918"/>
                      <a:pt x="6309573" y="5910821"/>
                    </a:cubicBezTo>
                    <a:cubicBezTo>
                      <a:pt x="6303038" y="5920723"/>
                      <a:pt x="6291963" y="5926677"/>
                      <a:pt x="6280098" y="5926667"/>
                    </a:cubicBezTo>
                    <a:lnTo>
                      <a:pt x="6215046" y="5926667"/>
                    </a:lnTo>
                    <a:cubicBezTo>
                      <a:pt x="6158608" y="5926660"/>
                      <a:pt x="6107602" y="5893026"/>
                      <a:pt x="6085365" y="5841153"/>
                    </a:cubicBezTo>
                    <a:lnTo>
                      <a:pt x="5931342" y="5481814"/>
                    </a:lnTo>
                    <a:cubicBezTo>
                      <a:pt x="5928097" y="5474264"/>
                      <a:pt x="5916737" y="5477439"/>
                      <a:pt x="5917866" y="5485553"/>
                    </a:cubicBezTo>
                    <a:lnTo>
                      <a:pt x="5980872" y="5926667"/>
                    </a:lnTo>
                    <a:lnTo>
                      <a:pt x="6048253" y="6735163"/>
                    </a:lnTo>
                    <a:cubicBezTo>
                      <a:pt x="6049061" y="6744984"/>
                      <a:pt x="6045723" y="6754697"/>
                      <a:pt x="6039049" y="6761948"/>
                    </a:cubicBezTo>
                    <a:cubicBezTo>
                      <a:pt x="6032375" y="6769198"/>
                      <a:pt x="6022971" y="6773327"/>
                      <a:pt x="6013116" y="6773333"/>
                    </a:cubicBezTo>
                    <a:lnTo>
                      <a:pt x="5959282" y="6773333"/>
                    </a:lnTo>
                    <a:cubicBezTo>
                      <a:pt x="5890301" y="6773342"/>
                      <a:pt x="5831424" y="6723476"/>
                      <a:pt x="5820076" y="6655435"/>
                    </a:cubicBezTo>
                    <a:lnTo>
                      <a:pt x="5705705" y="5968436"/>
                    </a:lnTo>
                    <a:cubicBezTo>
                      <a:pt x="5704365" y="5960533"/>
                      <a:pt x="5693076" y="5960533"/>
                      <a:pt x="5691736" y="5968436"/>
                    </a:cubicBezTo>
                    <a:lnTo>
                      <a:pt x="5577295" y="6655435"/>
                    </a:lnTo>
                    <a:cubicBezTo>
                      <a:pt x="5565943" y="6723503"/>
                      <a:pt x="5507026" y="6773376"/>
                      <a:pt x="5438018" y="6773333"/>
                    </a:cubicBezTo>
                    <a:lnTo>
                      <a:pt x="5384184" y="6773333"/>
                    </a:lnTo>
                    <a:cubicBezTo>
                      <a:pt x="5374329" y="6773327"/>
                      <a:pt x="5364925" y="6769198"/>
                      <a:pt x="5358251" y="6761948"/>
                    </a:cubicBezTo>
                    <a:cubicBezTo>
                      <a:pt x="5351577" y="6754697"/>
                      <a:pt x="5348239" y="6744984"/>
                      <a:pt x="5349047" y="6735163"/>
                    </a:cubicBezTo>
                    <a:lnTo>
                      <a:pt x="5416428" y="5926667"/>
                    </a:lnTo>
                    <a:lnTo>
                      <a:pt x="5479434" y="5485553"/>
                    </a:lnTo>
                    <a:close/>
                    <a:moveTo>
                      <a:pt x="6968650" y="4515555"/>
                    </a:moveTo>
                    <a:cubicBezTo>
                      <a:pt x="6912512" y="4515555"/>
                      <a:pt x="6858674" y="4537856"/>
                      <a:pt x="6818979" y="4577551"/>
                    </a:cubicBezTo>
                    <a:cubicBezTo>
                      <a:pt x="6779283" y="4617246"/>
                      <a:pt x="6756983" y="4671085"/>
                      <a:pt x="6756983" y="4727222"/>
                    </a:cubicBezTo>
                    <a:lnTo>
                      <a:pt x="6756983" y="4797778"/>
                    </a:lnTo>
                    <a:cubicBezTo>
                      <a:pt x="6757504" y="4914309"/>
                      <a:pt x="6852118" y="5008500"/>
                      <a:pt x="6968650" y="5008500"/>
                    </a:cubicBezTo>
                    <a:cubicBezTo>
                      <a:pt x="7085182" y="5008500"/>
                      <a:pt x="7179796" y="4914309"/>
                      <a:pt x="7180317" y="4797778"/>
                    </a:cubicBezTo>
                    <a:lnTo>
                      <a:pt x="7180317" y="4727222"/>
                    </a:lnTo>
                    <a:cubicBezTo>
                      <a:pt x="7180317" y="4671085"/>
                      <a:pt x="7158017" y="4617246"/>
                      <a:pt x="7118321" y="4577551"/>
                    </a:cubicBezTo>
                    <a:cubicBezTo>
                      <a:pt x="7078626" y="4537856"/>
                      <a:pt x="7024788" y="4515555"/>
                      <a:pt x="6968650" y="4515555"/>
                    </a:cubicBezTo>
                    <a:close/>
                    <a:moveTo>
                      <a:pt x="6749434" y="5485553"/>
                    </a:moveTo>
                    <a:cubicBezTo>
                      <a:pt x="6750633" y="5477439"/>
                      <a:pt x="6739204" y="5474264"/>
                      <a:pt x="6736029" y="5481814"/>
                    </a:cubicBezTo>
                    <a:lnTo>
                      <a:pt x="6582005" y="5841153"/>
                    </a:lnTo>
                    <a:cubicBezTo>
                      <a:pt x="6559749" y="5893073"/>
                      <a:pt x="6508673" y="5926717"/>
                      <a:pt x="6452183" y="5926667"/>
                    </a:cubicBezTo>
                    <a:lnTo>
                      <a:pt x="6387131" y="5926667"/>
                    </a:lnTo>
                    <a:cubicBezTo>
                      <a:pt x="6375267" y="5926677"/>
                      <a:pt x="6364192" y="5920723"/>
                      <a:pt x="6357656" y="5910821"/>
                    </a:cubicBezTo>
                    <a:cubicBezTo>
                      <a:pt x="6351121" y="5900918"/>
                      <a:pt x="6350001" y="5888394"/>
                      <a:pt x="6354675" y="5877489"/>
                    </a:cubicBezTo>
                    <a:lnTo>
                      <a:pt x="6545317" y="5432778"/>
                    </a:lnTo>
                    <a:lnTo>
                      <a:pt x="6615449" y="5257377"/>
                    </a:lnTo>
                    <a:cubicBezTo>
                      <a:pt x="6658319" y="5150239"/>
                      <a:pt x="6762095" y="5079993"/>
                      <a:pt x="6877492" y="5080000"/>
                    </a:cubicBezTo>
                    <a:lnTo>
                      <a:pt x="7059808" y="5080000"/>
                    </a:lnTo>
                    <a:cubicBezTo>
                      <a:pt x="7175205" y="5079993"/>
                      <a:pt x="7278981" y="5150239"/>
                      <a:pt x="7321851" y="5257377"/>
                    </a:cubicBezTo>
                    <a:lnTo>
                      <a:pt x="7391983" y="5432778"/>
                    </a:lnTo>
                    <a:lnTo>
                      <a:pt x="7582554" y="5877489"/>
                    </a:lnTo>
                    <a:cubicBezTo>
                      <a:pt x="7587229" y="5888394"/>
                      <a:pt x="7586108" y="5900918"/>
                      <a:pt x="7579573" y="5910821"/>
                    </a:cubicBezTo>
                    <a:cubicBezTo>
                      <a:pt x="7573038" y="5920723"/>
                      <a:pt x="7561963" y="5926677"/>
                      <a:pt x="7550098" y="5926667"/>
                    </a:cubicBezTo>
                    <a:lnTo>
                      <a:pt x="7485046" y="5926667"/>
                    </a:lnTo>
                    <a:cubicBezTo>
                      <a:pt x="7428608" y="5926660"/>
                      <a:pt x="7377602" y="5893026"/>
                      <a:pt x="7355365" y="5841153"/>
                    </a:cubicBezTo>
                    <a:lnTo>
                      <a:pt x="7201342" y="5481814"/>
                    </a:lnTo>
                    <a:cubicBezTo>
                      <a:pt x="7198096" y="5474264"/>
                      <a:pt x="7186737" y="5477439"/>
                      <a:pt x="7187866" y="5485553"/>
                    </a:cubicBezTo>
                    <a:lnTo>
                      <a:pt x="7250872" y="5926667"/>
                    </a:lnTo>
                    <a:lnTo>
                      <a:pt x="7318253" y="6735163"/>
                    </a:lnTo>
                    <a:cubicBezTo>
                      <a:pt x="7319061" y="6744984"/>
                      <a:pt x="7315723" y="6754697"/>
                      <a:pt x="7309049" y="6761948"/>
                    </a:cubicBezTo>
                    <a:cubicBezTo>
                      <a:pt x="7302375" y="6769198"/>
                      <a:pt x="7292971" y="6773327"/>
                      <a:pt x="7283116" y="6773333"/>
                    </a:cubicBezTo>
                    <a:lnTo>
                      <a:pt x="7229282" y="6773333"/>
                    </a:lnTo>
                    <a:cubicBezTo>
                      <a:pt x="7160300" y="6773342"/>
                      <a:pt x="7101423" y="6723477"/>
                      <a:pt x="7090076" y="6655435"/>
                    </a:cubicBezTo>
                    <a:lnTo>
                      <a:pt x="6975705" y="5968436"/>
                    </a:lnTo>
                    <a:cubicBezTo>
                      <a:pt x="6974365" y="5960533"/>
                      <a:pt x="6963076" y="5960533"/>
                      <a:pt x="6961736" y="5968436"/>
                    </a:cubicBezTo>
                    <a:lnTo>
                      <a:pt x="6847295" y="6655435"/>
                    </a:lnTo>
                    <a:cubicBezTo>
                      <a:pt x="6835943" y="6723503"/>
                      <a:pt x="6777026" y="6773376"/>
                      <a:pt x="6708018" y="6773333"/>
                    </a:cubicBezTo>
                    <a:lnTo>
                      <a:pt x="6654184" y="6773333"/>
                    </a:lnTo>
                    <a:cubicBezTo>
                      <a:pt x="6644329" y="6773327"/>
                      <a:pt x="6634925" y="6769198"/>
                      <a:pt x="6628251" y="6761948"/>
                    </a:cubicBezTo>
                    <a:cubicBezTo>
                      <a:pt x="6621577" y="6754697"/>
                      <a:pt x="6618239" y="6744984"/>
                      <a:pt x="6619047" y="6735163"/>
                    </a:cubicBezTo>
                    <a:lnTo>
                      <a:pt x="6686428" y="5926667"/>
                    </a:lnTo>
                    <a:lnTo>
                      <a:pt x="6749434" y="5485553"/>
                    </a:lnTo>
                    <a:close/>
                    <a:moveTo>
                      <a:pt x="8238650" y="4515555"/>
                    </a:moveTo>
                    <a:cubicBezTo>
                      <a:pt x="8182512" y="4515555"/>
                      <a:pt x="8128674" y="4537856"/>
                      <a:pt x="8088979" y="4577551"/>
                    </a:cubicBezTo>
                    <a:cubicBezTo>
                      <a:pt x="8049283" y="4617246"/>
                      <a:pt x="8026983" y="4671085"/>
                      <a:pt x="8026983" y="4727222"/>
                    </a:cubicBezTo>
                    <a:lnTo>
                      <a:pt x="8026983" y="4797778"/>
                    </a:lnTo>
                    <a:cubicBezTo>
                      <a:pt x="8027504" y="4914309"/>
                      <a:pt x="8122118" y="5008500"/>
                      <a:pt x="8238650" y="5008500"/>
                    </a:cubicBezTo>
                    <a:cubicBezTo>
                      <a:pt x="8355182" y="5008500"/>
                      <a:pt x="8449796" y="4914309"/>
                      <a:pt x="8450317" y="4797778"/>
                    </a:cubicBezTo>
                    <a:lnTo>
                      <a:pt x="8450317" y="4727222"/>
                    </a:lnTo>
                    <a:cubicBezTo>
                      <a:pt x="8450317" y="4671085"/>
                      <a:pt x="8428017" y="4617246"/>
                      <a:pt x="8388321" y="4577551"/>
                    </a:cubicBezTo>
                    <a:cubicBezTo>
                      <a:pt x="8348626" y="4537856"/>
                      <a:pt x="8294788" y="4515555"/>
                      <a:pt x="8238650" y="4515555"/>
                    </a:cubicBezTo>
                    <a:close/>
                    <a:moveTo>
                      <a:pt x="8019434" y="5485553"/>
                    </a:moveTo>
                    <a:cubicBezTo>
                      <a:pt x="8020633" y="5477439"/>
                      <a:pt x="8009204" y="5474264"/>
                      <a:pt x="8006029" y="5481814"/>
                    </a:cubicBezTo>
                    <a:lnTo>
                      <a:pt x="7852005" y="5841153"/>
                    </a:lnTo>
                    <a:cubicBezTo>
                      <a:pt x="7829749" y="5893073"/>
                      <a:pt x="7778673" y="5926717"/>
                      <a:pt x="7722183" y="5926667"/>
                    </a:cubicBezTo>
                    <a:lnTo>
                      <a:pt x="7657131" y="5926667"/>
                    </a:lnTo>
                    <a:cubicBezTo>
                      <a:pt x="7645267" y="5926677"/>
                      <a:pt x="7634192" y="5920723"/>
                      <a:pt x="7627656" y="5910821"/>
                    </a:cubicBezTo>
                    <a:cubicBezTo>
                      <a:pt x="7621121" y="5900918"/>
                      <a:pt x="7620001" y="5888394"/>
                      <a:pt x="7624676" y="5877489"/>
                    </a:cubicBezTo>
                    <a:lnTo>
                      <a:pt x="7815317" y="5432778"/>
                    </a:lnTo>
                    <a:lnTo>
                      <a:pt x="7885449" y="5257377"/>
                    </a:lnTo>
                    <a:cubicBezTo>
                      <a:pt x="7928319" y="5150239"/>
                      <a:pt x="8032095" y="5079993"/>
                      <a:pt x="8147492" y="5080000"/>
                    </a:cubicBezTo>
                    <a:lnTo>
                      <a:pt x="8329808" y="5080000"/>
                    </a:lnTo>
                    <a:cubicBezTo>
                      <a:pt x="8445205" y="5079993"/>
                      <a:pt x="8548981" y="5150239"/>
                      <a:pt x="8591851" y="5257377"/>
                    </a:cubicBezTo>
                    <a:lnTo>
                      <a:pt x="8661983" y="5432778"/>
                    </a:lnTo>
                    <a:lnTo>
                      <a:pt x="8852554" y="5877489"/>
                    </a:lnTo>
                    <a:cubicBezTo>
                      <a:pt x="8857229" y="5888394"/>
                      <a:pt x="8856108" y="5900918"/>
                      <a:pt x="8849573" y="5910821"/>
                    </a:cubicBezTo>
                    <a:cubicBezTo>
                      <a:pt x="8843038" y="5920723"/>
                      <a:pt x="8831963" y="5926677"/>
                      <a:pt x="8820098" y="5926667"/>
                    </a:cubicBezTo>
                    <a:lnTo>
                      <a:pt x="8755046" y="5926667"/>
                    </a:lnTo>
                    <a:cubicBezTo>
                      <a:pt x="8698608" y="5926660"/>
                      <a:pt x="8647602" y="5893026"/>
                      <a:pt x="8625365" y="5841153"/>
                    </a:cubicBezTo>
                    <a:lnTo>
                      <a:pt x="8471342" y="5481814"/>
                    </a:lnTo>
                    <a:cubicBezTo>
                      <a:pt x="8468096" y="5474264"/>
                      <a:pt x="8456737" y="5477439"/>
                      <a:pt x="8457866" y="5485553"/>
                    </a:cubicBezTo>
                    <a:lnTo>
                      <a:pt x="8520872" y="5926667"/>
                    </a:lnTo>
                    <a:lnTo>
                      <a:pt x="8588253" y="6735163"/>
                    </a:lnTo>
                    <a:cubicBezTo>
                      <a:pt x="8589061" y="6744984"/>
                      <a:pt x="8585723" y="6754697"/>
                      <a:pt x="8579049" y="6761948"/>
                    </a:cubicBezTo>
                    <a:cubicBezTo>
                      <a:pt x="8572375" y="6769198"/>
                      <a:pt x="8562971" y="6773327"/>
                      <a:pt x="8553116" y="6773333"/>
                    </a:cubicBezTo>
                    <a:lnTo>
                      <a:pt x="8499282" y="6773333"/>
                    </a:lnTo>
                    <a:cubicBezTo>
                      <a:pt x="8430300" y="6773342"/>
                      <a:pt x="8371423" y="6723477"/>
                      <a:pt x="8360076" y="6655435"/>
                    </a:cubicBezTo>
                    <a:lnTo>
                      <a:pt x="8245705" y="5968436"/>
                    </a:lnTo>
                    <a:cubicBezTo>
                      <a:pt x="8244365" y="5960533"/>
                      <a:pt x="8233076" y="5960533"/>
                      <a:pt x="8231736" y="5968436"/>
                    </a:cubicBezTo>
                    <a:lnTo>
                      <a:pt x="8117295" y="6655435"/>
                    </a:lnTo>
                    <a:cubicBezTo>
                      <a:pt x="8105943" y="6723503"/>
                      <a:pt x="8047026" y="6773376"/>
                      <a:pt x="7978018" y="6773333"/>
                    </a:cubicBezTo>
                    <a:lnTo>
                      <a:pt x="7924184" y="6773333"/>
                    </a:lnTo>
                    <a:cubicBezTo>
                      <a:pt x="7914329" y="6773327"/>
                      <a:pt x="7904925" y="6769198"/>
                      <a:pt x="7898251" y="6761948"/>
                    </a:cubicBezTo>
                    <a:cubicBezTo>
                      <a:pt x="7891577" y="6754697"/>
                      <a:pt x="7888239" y="6744984"/>
                      <a:pt x="7889047" y="6735163"/>
                    </a:cubicBezTo>
                    <a:lnTo>
                      <a:pt x="7956428" y="5926667"/>
                    </a:lnTo>
                    <a:lnTo>
                      <a:pt x="8019434" y="5485553"/>
                    </a:lnTo>
                    <a:close/>
                    <a:moveTo>
                      <a:pt x="9508650" y="4515555"/>
                    </a:moveTo>
                    <a:cubicBezTo>
                      <a:pt x="9452512" y="4515555"/>
                      <a:pt x="9398674" y="4537856"/>
                      <a:pt x="9358979" y="4577551"/>
                    </a:cubicBezTo>
                    <a:cubicBezTo>
                      <a:pt x="9319283" y="4617246"/>
                      <a:pt x="9296983" y="4671085"/>
                      <a:pt x="9296983" y="4727222"/>
                    </a:cubicBezTo>
                    <a:lnTo>
                      <a:pt x="9296983" y="4797778"/>
                    </a:lnTo>
                    <a:cubicBezTo>
                      <a:pt x="9297504" y="4914309"/>
                      <a:pt x="9392118" y="5008500"/>
                      <a:pt x="9508650" y="5008500"/>
                    </a:cubicBezTo>
                    <a:cubicBezTo>
                      <a:pt x="9625182" y="5008500"/>
                      <a:pt x="9719796" y="4914309"/>
                      <a:pt x="9720317" y="4797778"/>
                    </a:cubicBezTo>
                    <a:lnTo>
                      <a:pt x="9720317" y="4727222"/>
                    </a:lnTo>
                    <a:cubicBezTo>
                      <a:pt x="9720317" y="4671085"/>
                      <a:pt x="9698017" y="4617246"/>
                      <a:pt x="9658321" y="4577551"/>
                    </a:cubicBezTo>
                    <a:cubicBezTo>
                      <a:pt x="9618626" y="4537856"/>
                      <a:pt x="9564788" y="4515555"/>
                      <a:pt x="9508650" y="4515555"/>
                    </a:cubicBezTo>
                    <a:close/>
                    <a:moveTo>
                      <a:pt x="9289434" y="5485553"/>
                    </a:moveTo>
                    <a:cubicBezTo>
                      <a:pt x="9290633" y="5477439"/>
                      <a:pt x="9279204" y="5474264"/>
                      <a:pt x="9276029" y="5481814"/>
                    </a:cubicBezTo>
                    <a:lnTo>
                      <a:pt x="9122005" y="5841153"/>
                    </a:lnTo>
                    <a:cubicBezTo>
                      <a:pt x="9099749" y="5893073"/>
                      <a:pt x="9048673" y="5926717"/>
                      <a:pt x="8992183" y="5926667"/>
                    </a:cubicBezTo>
                    <a:lnTo>
                      <a:pt x="8927131" y="5926667"/>
                    </a:lnTo>
                    <a:cubicBezTo>
                      <a:pt x="8915267" y="5926677"/>
                      <a:pt x="8904192" y="5920723"/>
                      <a:pt x="8897656" y="5910821"/>
                    </a:cubicBezTo>
                    <a:cubicBezTo>
                      <a:pt x="8891121" y="5900918"/>
                      <a:pt x="8890001" y="5888394"/>
                      <a:pt x="8894676" y="5877489"/>
                    </a:cubicBezTo>
                    <a:lnTo>
                      <a:pt x="9085317" y="5432778"/>
                    </a:lnTo>
                    <a:lnTo>
                      <a:pt x="9155449" y="5257377"/>
                    </a:lnTo>
                    <a:cubicBezTo>
                      <a:pt x="9198319" y="5150239"/>
                      <a:pt x="9302095" y="5079993"/>
                      <a:pt x="9417492" y="5080000"/>
                    </a:cubicBezTo>
                    <a:lnTo>
                      <a:pt x="9599808" y="5080000"/>
                    </a:lnTo>
                    <a:cubicBezTo>
                      <a:pt x="9715205" y="5079993"/>
                      <a:pt x="9818981" y="5150239"/>
                      <a:pt x="9861851" y="5257377"/>
                    </a:cubicBezTo>
                    <a:lnTo>
                      <a:pt x="9931983" y="5432778"/>
                    </a:lnTo>
                    <a:lnTo>
                      <a:pt x="10122554" y="5877489"/>
                    </a:lnTo>
                    <a:cubicBezTo>
                      <a:pt x="10127229" y="5888394"/>
                      <a:pt x="10126108" y="5900918"/>
                      <a:pt x="10119573" y="5910821"/>
                    </a:cubicBezTo>
                    <a:cubicBezTo>
                      <a:pt x="10113038" y="5920723"/>
                      <a:pt x="10101963" y="5926677"/>
                      <a:pt x="10090098" y="5926667"/>
                    </a:cubicBezTo>
                    <a:lnTo>
                      <a:pt x="10025046" y="5926667"/>
                    </a:lnTo>
                    <a:cubicBezTo>
                      <a:pt x="9968608" y="5926660"/>
                      <a:pt x="9917602" y="5893026"/>
                      <a:pt x="9895365" y="5841153"/>
                    </a:cubicBezTo>
                    <a:lnTo>
                      <a:pt x="9741342" y="5481814"/>
                    </a:lnTo>
                    <a:cubicBezTo>
                      <a:pt x="9738096" y="5474264"/>
                      <a:pt x="9726737" y="5477439"/>
                      <a:pt x="9727866" y="5485553"/>
                    </a:cubicBezTo>
                    <a:lnTo>
                      <a:pt x="9790872" y="5926667"/>
                    </a:lnTo>
                    <a:lnTo>
                      <a:pt x="9858253" y="6735163"/>
                    </a:lnTo>
                    <a:cubicBezTo>
                      <a:pt x="9859061" y="6744984"/>
                      <a:pt x="9855723" y="6754697"/>
                      <a:pt x="9849049" y="6761948"/>
                    </a:cubicBezTo>
                    <a:cubicBezTo>
                      <a:pt x="9842375" y="6769198"/>
                      <a:pt x="9832971" y="6773327"/>
                      <a:pt x="9823116" y="6773333"/>
                    </a:cubicBezTo>
                    <a:lnTo>
                      <a:pt x="9769282" y="6773333"/>
                    </a:lnTo>
                    <a:cubicBezTo>
                      <a:pt x="9700300" y="6773342"/>
                      <a:pt x="9641423" y="6723477"/>
                      <a:pt x="9630076" y="6655435"/>
                    </a:cubicBezTo>
                    <a:lnTo>
                      <a:pt x="9515705" y="5968436"/>
                    </a:lnTo>
                    <a:cubicBezTo>
                      <a:pt x="9514365" y="5960533"/>
                      <a:pt x="9503076" y="5960533"/>
                      <a:pt x="9501736" y="5968436"/>
                    </a:cubicBezTo>
                    <a:lnTo>
                      <a:pt x="9387295" y="6655435"/>
                    </a:lnTo>
                    <a:cubicBezTo>
                      <a:pt x="9375943" y="6723503"/>
                      <a:pt x="9317026" y="6773376"/>
                      <a:pt x="9248018" y="6773333"/>
                    </a:cubicBezTo>
                    <a:lnTo>
                      <a:pt x="9194184" y="6773333"/>
                    </a:lnTo>
                    <a:cubicBezTo>
                      <a:pt x="9184329" y="6773327"/>
                      <a:pt x="9174925" y="6769198"/>
                      <a:pt x="9168251" y="6761948"/>
                    </a:cubicBezTo>
                    <a:cubicBezTo>
                      <a:pt x="9161577" y="6754697"/>
                      <a:pt x="9158239" y="6744984"/>
                      <a:pt x="9159047" y="6735163"/>
                    </a:cubicBezTo>
                    <a:lnTo>
                      <a:pt x="9226428" y="5926667"/>
                    </a:lnTo>
                    <a:lnTo>
                      <a:pt x="9289434" y="5485553"/>
                    </a:lnTo>
                    <a:close/>
                    <a:moveTo>
                      <a:pt x="10778650" y="4515555"/>
                    </a:moveTo>
                    <a:cubicBezTo>
                      <a:pt x="10722512" y="4515555"/>
                      <a:pt x="10668674" y="4537856"/>
                      <a:pt x="10628979" y="4577551"/>
                    </a:cubicBezTo>
                    <a:cubicBezTo>
                      <a:pt x="10589283" y="4617246"/>
                      <a:pt x="10566983" y="4671085"/>
                      <a:pt x="10566983" y="4727222"/>
                    </a:cubicBezTo>
                    <a:lnTo>
                      <a:pt x="10566983" y="4797778"/>
                    </a:lnTo>
                    <a:cubicBezTo>
                      <a:pt x="10567504" y="4914309"/>
                      <a:pt x="10662118" y="5008500"/>
                      <a:pt x="10778650" y="5008500"/>
                    </a:cubicBezTo>
                    <a:cubicBezTo>
                      <a:pt x="10895182" y="5008500"/>
                      <a:pt x="10989796" y="4914309"/>
                      <a:pt x="10990317" y="4797778"/>
                    </a:cubicBezTo>
                    <a:lnTo>
                      <a:pt x="10990317" y="4727222"/>
                    </a:lnTo>
                    <a:cubicBezTo>
                      <a:pt x="10990317" y="4671085"/>
                      <a:pt x="10968017" y="4617246"/>
                      <a:pt x="10928321" y="4577551"/>
                    </a:cubicBezTo>
                    <a:cubicBezTo>
                      <a:pt x="10888626" y="4537856"/>
                      <a:pt x="10834788" y="4515555"/>
                      <a:pt x="10778650" y="4515555"/>
                    </a:cubicBezTo>
                    <a:close/>
                    <a:moveTo>
                      <a:pt x="10559434" y="5485553"/>
                    </a:moveTo>
                    <a:cubicBezTo>
                      <a:pt x="10560633" y="5477439"/>
                      <a:pt x="10549204" y="5474264"/>
                      <a:pt x="10546029" y="5481814"/>
                    </a:cubicBezTo>
                    <a:lnTo>
                      <a:pt x="10392005" y="5841153"/>
                    </a:lnTo>
                    <a:cubicBezTo>
                      <a:pt x="10369749" y="5893073"/>
                      <a:pt x="10318673" y="5926717"/>
                      <a:pt x="10262183" y="5926667"/>
                    </a:cubicBezTo>
                    <a:lnTo>
                      <a:pt x="10197131" y="5926667"/>
                    </a:lnTo>
                    <a:cubicBezTo>
                      <a:pt x="10185267" y="5926677"/>
                      <a:pt x="10174192" y="5920723"/>
                      <a:pt x="10167656" y="5910821"/>
                    </a:cubicBezTo>
                    <a:cubicBezTo>
                      <a:pt x="10161121" y="5900918"/>
                      <a:pt x="10160001" y="5888394"/>
                      <a:pt x="10164676" y="5877489"/>
                    </a:cubicBezTo>
                    <a:lnTo>
                      <a:pt x="10355317" y="5432778"/>
                    </a:lnTo>
                    <a:lnTo>
                      <a:pt x="10425449" y="5257377"/>
                    </a:lnTo>
                    <a:cubicBezTo>
                      <a:pt x="10468319" y="5150239"/>
                      <a:pt x="10572095" y="5079993"/>
                      <a:pt x="10687492" y="5080000"/>
                    </a:cubicBezTo>
                    <a:lnTo>
                      <a:pt x="10869808" y="5080000"/>
                    </a:lnTo>
                    <a:cubicBezTo>
                      <a:pt x="10985205" y="5079993"/>
                      <a:pt x="11088981" y="5150239"/>
                      <a:pt x="11131851" y="5257377"/>
                    </a:cubicBezTo>
                    <a:lnTo>
                      <a:pt x="11201983" y="5432778"/>
                    </a:lnTo>
                    <a:lnTo>
                      <a:pt x="11392554" y="5877489"/>
                    </a:lnTo>
                    <a:cubicBezTo>
                      <a:pt x="11397229" y="5888394"/>
                      <a:pt x="11396108" y="5900918"/>
                      <a:pt x="11389573" y="5910821"/>
                    </a:cubicBezTo>
                    <a:cubicBezTo>
                      <a:pt x="11383038" y="5920723"/>
                      <a:pt x="11371963" y="5926677"/>
                      <a:pt x="11360098" y="5926667"/>
                    </a:cubicBezTo>
                    <a:lnTo>
                      <a:pt x="11295046" y="5926667"/>
                    </a:lnTo>
                    <a:cubicBezTo>
                      <a:pt x="11238608" y="5926660"/>
                      <a:pt x="11187602" y="5893026"/>
                      <a:pt x="11165365" y="5841153"/>
                    </a:cubicBezTo>
                    <a:lnTo>
                      <a:pt x="11011342" y="5481814"/>
                    </a:lnTo>
                    <a:cubicBezTo>
                      <a:pt x="11008096" y="5474264"/>
                      <a:pt x="10996737" y="5477439"/>
                      <a:pt x="10997866" y="5485553"/>
                    </a:cubicBezTo>
                    <a:lnTo>
                      <a:pt x="11060872" y="5926667"/>
                    </a:lnTo>
                    <a:lnTo>
                      <a:pt x="11128253" y="6735163"/>
                    </a:lnTo>
                    <a:cubicBezTo>
                      <a:pt x="11129061" y="6744984"/>
                      <a:pt x="11125723" y="6754697"/>
                      <a:pt x="11119049" y="6761948"/>
                    </a:cubicBezTo>
                    <a:cubicBezTo>
                      <a:pt x="11112375" y="6769198"/>
                      <a:pt x="11102971" y="6773327"/>
                      <a:pt x="11093116" y="6773333"/>
                    </a:cubicBezTo>
                    <a:lnTo>
                      <a:pt x="11039282" y="6773333"/>
                    </a:lnTo>
                    <a:cubicBezTo>
                      <a:pt x="10970300" y="6773342"/>
                      <a:pt x="10911423" y="6723477"/>
                      <a:pt x="10900076" y="6655435"/>
                    </a:cubicBezTo>
                    <a:lnTo>
                      <a:pt x="10785705" y="5968436"/>
                    </a:lnTo>
                    <a:cubicBezTo>
                      <a:pt x="10784365" y="5960533"/>
                      <a:pt x="10773076" y="5960533"/>
                      <a:pt x="10771736" y="5968436"/>
                    </a:cubicBezTo>
                    <a:lnTo>
                      <a:pt x="10657295" y="6655435"/>
                    </a:lnTo>
                    <a:cubicBezTo>
                      <a:pt x="10645943" y="6723503"/>
                      <a:pt x="10587026" y="6773376"/>
                      <a:pt x="10518018" y="6773333"/>
                    </a:cubicBezTo>
                    <a:lnTo>
                      <a:pt x="10464184" y="6773333"/>
                    </a:lnTo>
                    <a:cubicBezTo>
                      <a:pt x="10454329" y="6773327"/>
                      <a:pt x="10444925" y="6769198"/>
                      <a:pt x="10438251" y="6761948"/>
                    </a:cubicBezTo>
                    <a:cubicBezTo>
                      <a:pt x="10431577" y="6754697"/>
                      <a:pt x="10428239" y="6744984"/>
                      <a:pt x="10429047" y="6735163"/>
                    </a:cubicBezTo>
                    <a:lnTo>
                      <a:pt x="10496428" y="5926667"/>
                    </a:lnTo>
                    <a:lnTo>
                      <a:pt x="10559434" y="5485553"/>
                    </a:lnTo>
                    <a:close/>
                    <a:moveTo>
                      <a:pt x="12048650" y="4515555"/>
                    </a:moveTo>
                    <a:cubicBezTo>
                      <a:pt x="11992512" y="4515555"/>
                      <a:pt x="11938674" y="4537856"/>
                      <a:pt x="11898979" y="4577551"/>
                    </a:cubicBezTo>
                    <a:cubicBezTo>
                      <a:pt x="11859283" y="4617246"/>
                      <a:pt x="11836983" y="4671085"/>
                      <a:pt x="11836983" y="4727222"/>
                    </a:cubicBezTo>
                    <a:lnTo>
                      <a:pt x="11836983" y="4797778"/>
                    </a:lnTo>
                    <a:cubicBezTo>
                      <a:pt x="11837504" y="4914309"/>
                      <a:pt x="11932118" y="5008500"/>
                      <a:pt x="12048650" y="5008500"/>
                    </a:cubicBezTo>
                    <a:cubicBezTo>
                      <a:pt x="12165182" y="5008500"/>
                      <a:pt x="12259796" y="4914309"/>
                      <a:pt x="12260317" y="4797778"/>
                    </a:cubicBezTo>
                    <a:lnTo>
                      <a:pt x="12260317" y="4727222"/>
                    </a:lnTo>
                    <a:cubicBezTo>
                      <a:pt x="12260317" y="4671085"/>
                      <a:pt x="12238017" y="4617246"/>
                      <a:pt x="12198321" y="4577551"/>
                    </a:cubicBezTo>
                    <a:cubicBezTo>
                      <a:pt x="12158626" y="4537856"/>
                      <a:pt x="12104788" y="4515555"/>
                      <a:pt x="12048650" y="4515555"/>
                    </a:cubicBezTo>
                    <a:close/>
                    <a:moveTo>
                      <a:pt x="11829434" y="5485553"/>
                    </a:moveTo>
                    <a:cubicBezTo>
                      <a:pt x="11830633" y="5477439"/>
                      <a:pt x="11819204" y="5474264"/>
                      <a:pt x="11816029" y="5481814"/>
                    </a:cubicBezTo>
                    <a:lnTo>
                      <a:pt x="11662005" y="5841153"/>
                    </a:lnTo>
                    <a:cubicBezTo>
                      <a:pt x="11639749" y="5893073"/>
                      <a:pt x="11588673" y="5926717"/>
                      <a:pt x="11532183" y="5926667"/>
                    </a:cubicBezTo>
                    <a:lnTo>
                      <a:pt x="11467131" y="5926667"/>
                    </a:lnTo>
                    <a:cubicBezTo>
                      <a:pt x="11455267" y="5926677"/>
                      <a:pt x="11444192" y="5920723"/>
                      <a:pt x="11437656" y="5910821"/>
                    </a:cubicBezTo>
                    <a:cubicBezTo>
                      <a:pt x="11431121" y="5900918"/>
                      <a:pt x="11430001" y="5888394"/>
                      <a:pt x="11434676" y="5877489"/>
                    </a:cubicBezTo>
                    <a:lnTo>
                      <a:pt x="11625317" y="5432778"/>
                    </a:lnTo>
                    <a:lnTo>
                      <a:pt x="11695449" y="5257377"/>
                    </a:lnTo>
                    <a:cubicBezTo>
                      <a:pt x="11738319" y="5150239"/>
                      <a:pt x="11842095" y="5079993"/>
                      <a:pt x="11957492" y="5080000"/>
                    </a:cubicBezTo>
                    <a:lnTo>
                      <a:pt x="12139808" y="5080000"/>
                    </a:lnTo>
                    <a:cubicBezTo>
                      <a:pt x="12255205" y="5079993"/>
                      <a:pt x="12358981" y="5150239"/>
                      <a:pt x="12401851" y="5257377"/>
                    </a:cubicBezTo>
                    <a:lnTo>
                      <a:pt x="12471983" y="5432778"/>
                    </a:lnTo>
                    <a:lnTo>
                      <a:pt x="12662554" y="5877489"/>
                    </a:lnTo>
                    <a:cubicBezTo>
                      <a:pt x="12667229" y="5888394"/>
                      <a:pt x="12666108" y="5900918"/>
                      <a:pt x="12659573" y="5910821"/>
                    </a:cubicBezTo>
                    <a:cubicBezTo>
                      <a:pt x="12653038" y="5920723"/>
                      <a:pt x="12641963" y="5926677"/>
                      <a:pt x="12630098" y="5926667"/>
                    </a:cubicBezTo>
                    <a:lnTo>
                      <a:pt x="12565046" y="5926667"/>
                    </a:lnTo>
                    <a:cubicBezTo>
                      <a:pt x="12508608" y="5926660"/>
                      <a:pt x="12457602" y="5893026"/>
                      <a:pt x="12435365" y="5841153"/>
                    </a:cubicBezTo>
                    <a:lnTo>
                      <a:pt x="12281342" y="5481814"/>
                    </a:lnTo>
                    <a:cubicBezTo>
                      <a:pt x="12278096" y="5474264"/>
                      <a:pt x="12266737" y="5477439"/>
                      <a:pt x="12267866" y="5485553"/>
                    </a:cubicBezTo>
                    <a:lnTo>
                      <a:pt x="12330872" y="5926667"/>
                    </a:lnTo>
                    <a:lnTo>
                      <a:pt x="12398253" y="6735163"/>
                    </a:lnTo>
                    <a:cubicBezTo>
                      <a:pt x="12399061" y="6744984"/>
                      <a:pt x="12395723" y="6754697"/>
                      <a:pt x="12389049" y="6761948"/>
                    </a:cubicBezTo>
                    <a:cubicBezTo>
                      <a:pt x="12382375" y="6769198"/>
                      <a:pt x="12372971" y="6773327"/>
                      <a:pt x="12363116" y="6773333"/>
                    </a:cubicBezTo>
                    <a:lnTo>
                      <a:pt x="12309282" y="6773333"/>
                    </a:lnTo>
                    <a:cubicBezTo>
                      <a:pt x="12240300" y="6773342"/>
                      <a:pt x="12181423" y="6723477"/>
                      <a:pt x="12170076" y="6655435"/>
                    </a:cubicBezTo>
                    <a:lnTo>
                      <a:pt x="12055705" y="5968436"/>
                    </a:lnTo>
                    <a:cubicBezTo>
                      <a:pt x="12054365" y="5960533"/>
                      <a:pt x="12043076" y="5960533"/>
                      <a:pt x="12041736" y="5968436"/>
                    </a:cubicBezTo>
                    <a:lnTo>
                      <a:pt x="11927295" y="6655435"/>
                    </a:lnTo>
                    <a:cubicBezTo>
                      <a:pt x="11915943" y="6723503"/>
                      <a:pt x="11857026" y="6773376"/>
                      <a:pt x="11788018" y="6773333"/>
                    </a:cubicBezTo>
                    <a:lnTo>
                      <a:pt x="11734184" y="6773333"/>
                    </a:lnTo>
                    <a:cubicBezTo>
                      <a:pt x="11724329" y="6773327"/>
                      <a:pt x="11714925" y="6769198"/>
                      <a:pt x="11708251" y="6761948"/>
                    </a:cubicBezTo>
                    <a:cubicBezTo>
                      <a:pt x="11701577" y="6754697"/>
                      <a:pt x="11698239" y="6744984"/>
                      <a:pt x="11699047" y="6735163"/>
                    </a:cubicBezTo>
                    <a:lnTo>
                      <a:pt x="11766428" y="5926667"/>
                    </a:lnTo>
                    <a:lnTo>
                      <a:pt x="11829434" y="5485553"/>
                    </a:lnTo>
                    <a:close/>
                    <a:moveTo>
                      <a:pt x="618650" y="6773333"/>
                    </a:moveTo>
                    <a:cubicBezTo>
                      <a:pt x="562512" y="6773333"/>
                      <a:pt x="508674" y="6795633"/>
                      <a:pt x="468979" y="6835329"/>
                    </a:cubicBezTo>
                    <a:cubicBezTo>
                      <a:pt x="429284" y="6875024"/>
                      <a:pt x="406983" y="6928862"/>
                      <a:pt x="406983" y="6985000"/>
                    </a:cubicBezTo>
                    <a:lnTo>
                      <a:pt x="406983" y="7055555"/>
                    </a:lnTo>
                    <a:cubicBezTo>
                      <a:pt x="407504" y="7172086"/>
                      <a:pt x="502118" y="7266277"/>
                      <a:pt x="618650" y="7266277"/>
                    </a:cubicBezTo>
                    <a:cubicBezTo>
                      <a:pt x="735182" y="7266277"/>
                      <a:pt x="829795" y="7172086"/>
                      <a:pt x="830317" y="7055555"/>
                    </a:cubicBezTo>
                    <a:lnTo>
                      <a:pt x="830317" y="6985000"/>
                    </a:lnTo>
                    <a:cubicBezTo>
                      <a:pt x="830317" y="6928862"/>
                      <a:pt x="808016" y="6875025"/>
                      <a:pt x="768321" y="6835329"/>
                    </a:cubicBezTo>
                    <a:cubicBezTo>
                      <a:pt x="728626" y="6795633"/>
                      <a:pt x="674788" y="6773333"/>
                      <a:pt x="618650" y="6773333"/>
                    </a:cubicBezTo>
                    <a:close/>
                    <a:moveTo>
                      <a:pt x="399434" y="7743331"/>
                    </a:moveTo>
                    <a:cubicBezTo>
                      <a:pt x="400633" y="7735217"/>
                      <a:pt x="389203" y="7732042"/>
                      <a:pt x="386028" y="7739592"/>
                    </a:cubicBezTo>
                    <a:lnTo>
                      <a:pt x="232006" y="8098931"/>
                    </a:lnTo>
                    <a:cubicBezTo>
                      <a:pt x="209749" y="8150851"/>
                      <a:pt x="158673" y="8184495"/>
                      <a:pt x="102183" y="8184445"/>
                    </a:cubicBezTo>
                    <a:lnTo>
                      <a:pt x="37131" y="8184445"/>
                    </a:lnTo>
                    <a:cubicBezTo>
                      <a:pt x="25267" y="8184455"/>
                      <a:pt x="14191" y="8178501"/>
                      <a:pt x="7656" y="8168598"/>
                    </a:cubicBezTo>
                    <a:cubicBezTo>
                      <a:pt x="1121" y="8158696"/>
                      <a:pt x="1" y="8146172"/>
                      <a:pt x="4676" y="8135267"/>
                    </a:cubicBezTo>
                    <a:lnTo>
                      <a:pt x="195317" y="7690555"/>
                    </a:lnTo>
                    <a:lnTo>
                      <a:pt x="265449" y="7515154"/>
                    </a:lnTo>
                    <a:cubicBezTo>
                      <a:pt x="308319" y="7408016"/>
                      <a:pt x="412095" y="7337770"/>
                      <a:pt x="527492" y="7337778"/>
                    </a:cubicBezTo>
                    <a:lnTo>
                      <a:pt x="709808" y="7337778"/>
                    </a:lnTo>
                    <a:cubicBezTo>
                      <a:pt x="825205" y="7337770"/>
                      <a:pt x="928981" y="7408016"/>
                      <a:pt x="971851" y="7515154"/>
                    </a:cubicBezTo>
                    <a:lnTo>
                      <a:pt x="1041983" y="7690555"/>
                    </a:lnTo>
                    <a:lnTo>
                      <a:pt x="1232554" y="8135267"/>
                    </a:lnTo>
                    <a:cubicBezTo>
                      <a:pt x="1237229" y="8146172"/>
                      <a:pt x="1236109" y="8158697"/>
                      <a:pt x="1229574" y="8168598"/>
                    </a:cubicBezTo>
                    <a:cubicBezTo>
                      <a:pt x="1223038" y="8178501"/>
                      <a:pt x="1211963" y="8184455"/>
                      <a:pt x="1200098" y="8184445"/>
                    </a:cubicBezTo>
                    <a:lnTo>
                      <a:pt x="1135046" y="8184445"/>
                    </a:lnTo>
                    <a:cubicBezTo>
                      <a:pt x="1078608" y="8184438"/>
                      <a:pt x="1027602" y="8150804"/>
                      <a:pt x="1005365" y="8098931"/>
                    </a:cubicBezTo>
                    <a:lnTo>
                      <a:pt x="851342" y="7739592"/>
                    </a:lnTo>
                    <a:cubicBezTo>
                      <a:pt x="848097" y="7732042"/>
                      <a:pt x="836737" y="7735217"/>
                      <a:pt x="837866" y="7743331"/>
                    </a:cubicBezTo>
                    <a:lnTo>
                      <a:pt x="900872" y="8184445"/>
                    </a:lnTo>
                    <a:lnTo>
                      <a:pt x="968253" y="8992940"/>
                    </a:lnTo>
                    <a:cubicBezTo>
                      <a:pt x="969061" y="9002762"/>
                      <a:pt x="965724" y="9012475"/>
                      <a:pt x="959049" y="9019725"/>
                    </a:cubicBezTo>
                    <a:cubicBezTo>
                      <a:pt x="952375" y="9026976"/>
                      <a:pt x="942971" y="9031105"/>
                      <a:pt x="933116" y="9031111"/>
                    </a:cubicBezTo>
                    <a:lnTo>
                      <a:pt x="879282" y="9031111"/>
                    </a:lnTo>
                    <a:cubicBezTo>
                      <a:pt x="810301" y="9031119"/>
                      <a:pt x="751424" y="8981254"/>
                      <a:pt x="740076" y="8913213"/>
                    </a:cubicBezTo>
                    <a:lnTo>
                      <a:pt x="625706" y="8226213"/>
                    </a:lnTo>
                    <a:cubicBezTo>
                      <a:pt x="624365" y="8218311"/>
                      <a:pt x="613076" y="8218311"/>
                      <a:pt x="611736" y="8226213"/>
                    </a:cubicBezTo>
                    <a:lnTo>
                      <a:pt x="497294" y="8913213"/>
                    </a:lnTo>
                    <a:cubicBezTo>
                      <a:pt x="485942" y="8981280"/>
                      <a:pt x="427026" y="9031153"/>
                      <a:pt x="358018" y="9031111"/>
                    </a:cubicBezTo>
                    <a:lnTo>
                      <a:pt x="304184" y="9031111"/>
                    </a:lnTo>
                    <a:cubicBezTo>
                      <a:pt x="294329" y="9031105"/>
                      <a:pt x="284925" y="9026976"/>
                      <a:pt x="278251" y="9019725"/>
                    </a:cubicBezTo>
                    <a:cubicBezTo>
                      <a:pt x="271576" y="9012475"/>
                      <a:pt x="268239" y="9002762"/>
                      <a:pt x="269047" y="8992940"/>
                    </a:cubicBezTo>
                    <a:lnTo>
                      <a:pt x="336428" y="8184445"/>
                    </a:lnTo>
                    <a:lnTo>
                      <a:pt x="399434" y="7743331"/>
                    </a:lnTo>
                    <a:close/>
                    <a:moveTo>
                      <a:pt x="1888650" y="6773333"/>
                    </a:moveTo>
                    <a:cubicBezTo>
                      <a:pt x="1832513" y="6773333"/>
                      <a:pt x="1778674" y="6795633"/>
                      <a:pt x="1738979" y="6835329"/>
                    </a:cubicBezTo>
                    <a:cubicBezTo>
                      <a:pt x="1699284" y="6875024"/>
                      <a:pt x="1676983" y="6928862"/>
                      <a:pt x="1676983" y="6985000"/>
                    </a:cubicBezTo>
                    <a:lnTo>
                      <a:pt x="1676983" y="7055555"/>
                    </a:lnTo>
                    <a:cubicBezTo>
                      <a:pt x="1677504" y="7172086"/>
                      <a:pt x="1772118" y="7266277"/>
                      <a:pt x="1888650" y="7266277"/>
                    </a:cubicBezTo>
                    <a:cubicBezTo>
                      <a:pt x="2005182" y="7266277"/>
                      <a:pt x="2099796" y="7172086"/>
                      <a:pt x="2100317" y="7055555"/>
                    </a:cubicBezTo>
                    <a:lnTo>
                      <a:pt x="2100317" y="6985000"/>
                    </a:lnTo>
                    <a:cubicBezTo>
                      <a:pt x="2100317" y="6928862"/>
                      <a:pt x="2078016" y="6875024"/>
                      <a:pt x="2038321" y="6835329"/>
                    </a:cubicBezTo>
                    <a:cubicBezTo>
                      <a:pt x="1998626" y="6795633"/>
                      <a:pt x="1944787" y="6773333"/>
                      <a:pt x="1888650" y="6773333"/>
                    </a:cubicBezTo>
                    <a:close/>
                    <a:moveTo>
                      <a:pt x="1669434" y="7743331"/>
                    </a:moveTo>
                    <a:cubicBezTo>
                      <a:pt x="1670633" y="7735217"/>
                      <a:pt x="1659203" y="7732042"/>
                      <a:pt x="1656028" y="7739592"/>
                    </a:cubicBezTo>
                    <a:lnTo>
                      <a:pt x="1502006" y="8098931"/>
                    </a:lnTo>
                    <a:cubicBezTo>
                      <a:pt x="1479749" y="8150851"/>
                      <a:pt x="1428673" y="8184495"/>
                      <a:pt x="1372183" y="8184445"/>
                    </a:cubicBezTo>
                    <a:lnTo>
                      <a:pt x="1307131" y="8184445"/>
                    </a:lnTo>
                    <a:cubicBezTo>
                      <a:pt x="1295267" y="8184455"/>
                      <a:pt x="1284191" y="8178501"/>
                      <a:pt x="1277656" y="8168598"/>
                    </a:cubicBezTo>
                    <a:cubicBezTo>
                      <a:pt x="1271121" y="8158697"/>
                      <a:pt x="1270001" y="8146172"/>
                      <a:pt x="1274676" y="8135267"/>
                    </a:cubicBezTo>
                    <a:lnTo>
                      <a:pt x="1465317" y="7690555"/>
                    </a:lnTo>
                    <a:lnTo>
                      <a:pt x="1535449" y="7515154"/>
                    </a:lnTo>
                    <a:cubicBezTo>
                      <a:pt x="1578319" y="7408016"/>
                      <a:pt x="1682095" y="7337770"/>
                      <a:pt x="1797492" y="7337778"/>
                    </a:cubicBezTo>
                    <a:lnTo>
                      <a:pt x="1979808" y="7337778"/>
                    </a:lnTo>
                    <a:cubicBezTo>
                      <a:pt x="2095205" y="7337770"/>
                      <a:pt x="2198981" y="7408016"/>
                      <a:pt x="2241851" y="7515154"/>
                    </a:cubicBezTo>
                    <a:lnTo>
                      <a:pt x="2311983" y="7690555"/>
                    </a:lnTo>
                    <a:lnTo>
                      <a:pt x="2502554" y="8135267"/>
                    </a:lnTo>
                    <a:cubicBezTo>
                      <a:pt x="2507229" y="8146172"/>
                      <a:pt x="2506109" y="8158696"/>
                      <a:pt x="2499574" y="8168598"/>
                    </a:cubicBezTo>
                    <a:cubicBezTo>
                      <a:pt x="2493038" y="8178501"/>
                      <a:pt x="2481963" y="8184455"/>
                      <a:pt x="2470098" y="8184445"/>
                    </a:cubicBezTo>
                    <a:lnTo>
                      <a:pt x="2405046" y="8184445"/>
                    </a:lnTo>
                    <a:cubicBezTo>
                      <a:pt x="2348608" y="8184438"/>
                      <a:pt x="2297602" y="8150804"/>
                      <a:pt x="2275365" y="8098931"/>
                    </a:cubicBezTo>
                    <a:lnTo>
                      <a:pt x="2121342" y="7739592"/>
                    </a:lnTo>
                    <a:cubicBezTo>
                      <a:pt x="2118097" y="7732042"/>
                      <a:pt x="2106737" y="7735217"/>
                      <a:pt x="2107866" y="7743331"/>
                    </a:cubicBezTo>
                    <a:lnTo>
                      <a:pt x="2170872" y="8184445"/>
                    </a:lnTo>
                    <a:lnTo>
                      <a:pt x="2238253" y="8992940"/>
                    </a:lnTo>
                    <a:cubicBezTo>
                      <a:pt x="2239061" y="9002762"/>
                      <a:pt x="2235724" y="9012475"/>
                      <a:pt x="2229049" y="9019725"/>
                    </a:cubicBezTo>
                    <a:cubicBezTo>
                      <a:pt x="2222375" y="9026976"/>
                      <a:pt x="2212971" y="9031105"/>
                      <a:pt x="2203116" y="9031111"/>
                    </a:cubicBezTo>
                    <a:lnTo>
                      <a:pt x="2149282" y="9031111"/>
                    </a:lnTo>
                    <a:cubicBezTo>
                      <a:pt x="2080301" y="9031119"/>
                      <a:pt x="2021424" y="8981254"/>
                      <a:pt x="2010076" y="8913213"/>
                    </a:cubicBezTo>
                    <a:lnTo>
                      <a:pt x="1895706" y="8226213"/>
                    </a:lnTo>
                    <a:cubicBezTo>
                      <a:pt x="1894365" y="8218311"/>
                      <a:pt x="1883076" y="8218311"/>
                      <a:pt x="1881735" y="8226213"/>
                    </a:cubicBezTo>
                    <a:lnTo>
                      <a:pt x="1767294" y="8913213"/>
                    </a:lnTo>
                    <a:cubicBezTo>
                      <a:pt x="1755943" y="8981280"/>
                      <a:pt x="1697026" y="9031153"/>
                      <a:pt x="1628018" y="9031111"/>
                    </a:cubicBezTo>
                    <a:lnTo>
                      <a:pt x="1574184" y="9031111"/>
                    </a:lnTo>
                    <a:cubicBezTo>
                      <a:pt x="1564329" y="9031105"/>
                      <a:pt x="1554925" y="9026976"/>
                      <a:pt x="1548251" y="9019725"/>
                    </a:cubicBezTo>
                    <a:cubicBezTo>
                      <a:pt x="1541576" y="9012475"/>
                      <a:pt x="1538239" y="9002762"/>
                      <a:pt x="1539047" y="8992940"/>
                    </a:cubicBezTo>
                    <a:lnTo>
                      <a:pt x="1606428" y="8184445"/>
                    </a:lnTo>
                    <a:lnTo>
                      <a:pt x="1669434" y="7743331"/>
                    </a:lnTo>
                    <a:close/>
                    <a:moveTo>
                      <a:pt x="3158650" y="6773333"/>
                    </a:moveTo>
                    <a:cubicBezTo>
                      <a:pt x="3102513" y="6773333"/>
                      <a:pt x="3048674" y="6795633"/>
                      <a:pt x="3008979" y="6835329"/>
                    </a:cubicBezTo>
                    <a:cubicBezTo>
                      <a:pt x="2969284" y="6875024"/>
                      <a:pt x="2946983" y="6928862"/>
                      <a:pt x="2946983" y="6985000"/>
                    </a:cubicBezTo>
                    <a:lnTo>
                      <a:pt x="2946983" y="7055555"/>
                    </a:lnTo>
                    <a:cubicBezTo>
                      <a:pt x="2947504" y="7172086"/>
                      <a:pt x="3042118" y="7266277"/>
                      <a:pt x="3158650" y="7266277"/>
                    </a:cubicBezTo>
                    <a:cubicBezTo>
                      <a:pt x="3275182" y="7266277"/>
                      <a:pt x="3369795" y="7172086"/>
                      <a:pt x="3370317" y="7055555"/>
                    </a:cubicBezTo>
                    <a:lnTo>
                      <a:pt x="3370317" y="6985000"/>
                    </a:lnTo>
                    <a:cubicBezTo>
                      <a:pt x="3370317" y="6928862"/>
                      <a:pt x="3348016" y="6875025"/>
                      <a:pt x="3308321" y="6835329"/>
                    </a:cubicBezTo>
                    <a:cubicBezTo>
                      <a:pt x="3268626" y="6795634"/>
                      <a:pt x="3214787" y="6773333"/>
                      <a:pt x="3158650" y="6773333"/>
                    </a:cubicBezTo>
                    <a:close/>
                    <a:moveTo>
                      <a:pt x="2939434" y="7743331"/>
                    </a:moveTo>
                    <a:cubicBezTo>
                      <a:pt x="2940633" y="7735217"/>
                      <a:pt x="2929203" y="7732042"/>
                      <a:pt x="2926028" y="7739592"/>
                    </a:cubicBezTo>
                    <a:lnTo>
                      <a:pt x="2772006" y="8098931"/>
                    </a:lnTo>
                    <a:cubicBezTo>
                      <a:pt x="2749749" y="8150851"/>
                      <a:pt x="2698673" y="8184495"/>
                      <a:pt x="2642183" y="8184445"/>
                    </a:cubicBezTo>
                    <a:lnTo>
                      <a:pt x="2577131" y="8184445"/>
                    </a:lnTo>
                    <a:cubicBezTo>
                      <a:pt x="2565266" y="8184455"/>
                      <a:pt x="2554191" y="8178501"/>
                      <a:pt x="2547656" y="8168598"/>
                    </a:cubicBezTo>
                    <a:cubicBezTo>
                      <a:pt x="2541121" y="8158696"/>
                      <a:pt x="2540001" y="8146172"/>
                      <a:pt x="2544676" y="8135267"/>
                    </a:cubicBezTo>
                    <a:lnTo>
                      <a:pt x="2735317" y="7690555"/>
                    </a:lnTo>
                    <a:lnTo>
                      <a:pt x="2805449" y="7515154"/>
                    </a:lnTo>
                    <a:cubicBezTo>
                      <a:pt x="2848319" y="7408016"/>
                      <a:pt x="2952095" y="7337770"/>
                      <a:pt x="3067492" y="7337778"/>
                    </a:cubicBezTo>
                    <a:lnTo>
                      <a:pt x="3249808" y="7337778"/>
                    </a:lnTo>
                    <a:cubicBezTo>
                      <a:pt x="3365204" y="7337770"/>
                      <a:pt x="3468981" y="7408016"/>
                      <a:pt x="3511851" y="7515154"/>
                    </a:cubicBezTo>
                    <a:lnTo>
                      <a:pt x="3581983" y="7690555"/>
                    </a:lnTo>
                    <a:lnTo>
                      <a:pt x="3772554" y="8135267"/>
                    </a:lnTo>
                    <a:cubicBezTo>
                      <a:pt x="3777229" y="8146172"/>
                      <a:pt x="3776109" y="8158697"/>
                      <a:pt x="3769574" y="8168599"/>
                    </a:cubicBezTo>
                    <a:cubicBezTo>
                      <a:pt x="3763038" y="8178502"/>
                      <a:pt x="3751963" y="8184455"/>
                      <a:pt x="3740098" y="8184445"/>
                    </a:cubicBezTo>
                    <a:lnTo>
                      <a:pt x="3675046" y="8184445"/>
                    </a:lnTo>
                    <a:cubicBezTo>
                      <a:pt x="3618608" y="8184438"/>
                      <a:pt x="3567602" y="8150804"/>
                      <a:pt x="3545365" y="8098931"/>
                    </a:cubicBezTo>
                    <a:lnTo>
                      <a:pt x="3391342" y="7739592"/>
                    </a:lnTo>
                    <a:cubicBezTo>
                      <a:pt x="3388097" y="7732042"/>
                      <a:pt x="3376737" y="7735217"/>
                      <a:pt x="3377866" y="7743331"/>
                    </a:cubicBezTo>
                    <a:lnTo>
                      <a:pt x="3440872" y="8184445"/>
                    </a:lnTo>
                    <a:lnTo>
                      <a:pt x="3508253" y="8992940"/>
                    </a:lnTo>
                    <a:cubicBezTo>
                      <a:pt x="3509061" y="9002762"/>
                      <a:pt x="3505723" y="9012475"/>
                      <a:pt x="3499049" y="9019725"/>
                    </a:cubicBezTo>
                    <a:cubicBezTo>
                      <a:pt x="3492375" y="9026976"/>
                      <a:pt x="3482971" y="9031105"/>
                      <a:pt x="3473116" y="9031111"/>
                    </a:cubicBezTo>
                    <a:lnTo>
                      <a:pt x="3419282" y="9031111"/>
                    </a:lnTo>
                    <a:cubicBezTo>
                      <a:pt x="3350301" y="9031119"/>
                      <a:pt x="3291424" y="8981254"/>
                      <a:pt x="3280076" y="8913213"/>
                    </a:cubicBezTo>
                    <a:lnTo>
                      <a:pt x="3165706" y="8226213"/>
                    </a:lnTo>
                    <a:cubicBezTo>
                      <a:pt x="3164365" y="8218311"/>
                      <a:pt x="3153076" y="8218311"/>
                      <a:pt x="3151735" y="8226213"/>
                    </a:cubicBezTo>
                    <a:lnTo>
                      <a:pt x="3037294" y="8913213"/>
                    </a:lnTo>
                    <a:cubicBezTo>
                      <a:pt x="3025943" y="8981280"/>
                      <a:pt x="2967026" y="9031153"/>
                      <a:pt x="2898018" y="9031111"/>
                    </a:cubicBezTo>
                    <a:lnTo>
                      <a:pt x="2844184" y="9031111"/>
                    </a:lnTo>
                    <a:cubicBezTo>
                      <a:pt x="2834329" y="9031105"/>
                      <a:pt x="2824925" y="9026976"/>
                      <a:pt x="2818251" y="9019725"/>
                    </a:cubicBezTo>
                    <a:cubicBezTo>
                      <a:pt x="2811576" y="9012475"/>
                      <a:pt x="2808239" y="9002762"/>
                      <a:pt x="2809047" y="8992940"/>
                    </a:cubicBezTo>
                    <a:lnTo>
                      <a:pt x="2876428" y="8184445"/>
                    </a:lnTo>
                    <a:lnTo>
                      <a:pt x="2939434" y="7743331"/>
                    </a:lnTo>
                    <a:close/>
                    <a:moveTo>
                      <a:pt x="4428650" y="6773333"/>
                    </a:moveTo>
                    <a:cubicBezTo>
                      <a:pt x="4372512" y="6773333"/>
                      <a:pt x="4318674" y="6795634"/>
                      <a:pt x="4278979" y="6835329"/>
                    </a:cubicBezTo>
                    <a:cubicBezTo>
                      <a:pt x="4239284" y="6875025"/>
                      <a:pt x="4216983" y="6928862"/>
                      <a:pt x="4216983" y="6985000"/>
                    </a:cubicBezTo>
                    <a:lnTo>
                      <a:pt x="4216983" y="7055555"/>
                    </a:lnTo>
                    <a:cubicBezTo>
                      <a:pt x="4217505" y="7172086"/>
                      <a:pt x="4312118" y="7266277"/>
                      <a:pt x="4428650" y="7266277"/>
                    </a:cubicBezTo>
                    <a:cubicBezTo>
                      <a:pt x="4545182" y="7266277"/>
                      <a:pt x="4639795" y="7172086"/>
                      <a:pt x="4640317" y="7055555"/>
                    </a:cubicBezTo>
                    <a:lnTo>
                      <a:pt x="4640317" y="6985000"/>
                    </a:lnTo>
                    <a:cubicBezTo>
                      <a:pt x="4640317" y="6928862"/>
                      <a:pt x="4618016" y="6875025"/>
                      <a:pt x="4578321" y="6835329"/>
                    </a:cubicBezTo>
                    <a:cubicBezTo>
                      <a:pt x="4538626" y="6795634"/>
                      <a:pt x="4484788" y="6773333"/>
                      <a:pt x="4428650" y="6773333"/>
                    </a:cubicBezTo>
                    <a:close/>
                    <a:moveTo>
                      <a:pt x="4209434" y="7743331"/>
                    </a:moveTo>
                    <a:cubicBezTo>
                      <a:pt x="4210633" y="7735217"/>
                      <a:pt x="4199203" y="7732042"/>
                      <a:pt x="4196028" y="7739592"/>
                    </a:cubicBezTo>
                    <a:lnTo>
                      <a:pt x="4042005" y="8098931"/>
                    </a:lnTo>
                    <a:cubicBezTo>
                      <a:pt x="4019749" y="8150851"/>
                      <a:pt x="3968673" y="8184495"/>
                      <a:pt x="3912183" y="8184445"/>
                    </a:cubicBezTo>
                    <a:lnTo>
                      <a:pt x="3847131" y="8184445"/>
                    </a:lnTo>
                    <a:cubicBezTo>
                      <a:pt x="3835266" y="8184455"/>
                      <a:pt x="3824191" y="8178502"/>
                      <a:pt x="3817656" y="8168599"/>
                    </a:cubicBezTo>
                    <a:cubicBezTo>
                      <a:pt x="3811121" y="8158697"/>
                      <a:pt x="3810001" y="8146172"/>
                      <a:pt x="3814675" y="8135267"/>
                    </a:cubicBezTo>
                    <a:lnTo>
                      <a:pt x="4005317" y="7690555"/>
                    </a:lnTo>
                    <a:lnTo>
                      <a:pt x="4075449" y="7515154"/>
                    </a:lnTo>
                    <a:cubicBezTo>
                      <a:pt x="4118319" y="7408016"/>
                      <a:pt x="4222096" y="7337770"/>
                      <a:pt x="4337492" y="7337778"/>
                    </a:cubicBezTo>
                    <a:lnTo>
                      <a:pt x="4519808" y="7337778"/>
                    </a:lnTo>
                    <a:cubicBezTo>
                      <a:pt x="4635204" y="7337770"/>
                      <a:pt x="4738981" y="7408016"/>
                      <a:pt x="4781851" y="7515154"/>
                    </a:cubicBezTo>
                    <a:lnTo>
                      <a:pt x="4851983" y="7690555"/>
                    </a:lnTo>
                    <a:lnTo>
                      <a:pt x="5042554" y="8135267"/>
                    </a:lnTo>
                    <a:cubicBezTo>
                      <a:pt x="5047229" y="8146172"/>
                      <a:pt x="5046109" y="8158697"/>
                      <a:pt x="5039574" y="8168599"/>
                    </a:cubicBezTo>
                    <a:cubicBezTo>
                      <a:pt x="5033038" y="8178502"/>
                      <a:pt x="5021963" y="8184455"/>
                      <a:pt x="5010098" y="8184445"/>
                    </a:cubicBezTo>
                    <a:lnTo>
                      <a:pt x="4945046" y="8184445"/>
                    </a:lnTo>
                    <a:cubicBezTo>
                      <a:pt x="4888608" y="8184438"/>
                      <a:pt x="4837602" y="8150804"/>
                      <a:pt x="4815365" y="8098931"/>
                    </a:cubicBezTo>
                    <a:lnTo>
                      <a:pt x="4661342" y="7739592"/>
                    </a:lnTo>
                    <a:cubicBezTo>
                      <a:pt x="4658097" y="7732042"/>
                      <a:pt x="4646737" y="7735217"/>
                      <a:pt x="4647866" y="7743331"/>
                    </a:cubicBezTo>
                    <a:lnTo>
                      <a:pt x="4710872" y="8184445"/>
                    </a:lnTo>
                    <a:lnTo>
                      <a:pt x="4778253" y="8992940"/>
                    </a:lnTo>
                    <a:cubicBezTo>
                      <a:pt x="4779061" y="9002762"/>
                      <a:pt x="4775723" y="9012475"/>
                      <a:pt x="4769049" y="9019725"/>
                    </a:cubicBezTo>
                    <a:cubicBezTo>
                      <a:pt x="4762375" y="9026976"/>
                      <a:pt x="4752971" y="9031105"/>
                      <a:pt x="4743116" y="9031111"/>
                    </a:cubicBezTo>
                    <a:lnTo>
                      <a:pt x="4689282" y="9031111"/>
                    </a:lnTo>
                    <a:cubicBezTo>
                      <a:pt x="4620301" y="9031119"/>
                      <a:pt x="4561424" y="8981254"/>
                      <a:pt x="4550076" y="8913213"/>
                    </a:cubicBezTo>
                    <a:lnTo>
                      <a:pt x="4435705" y="8226213"/>
                    </a:lnTo>
                    <a:cubicBezTo>
                      <a:pt x="4434365" y="8218311"/>
                      <a:pt x="4423076" y="8218311"/>
                      <a:pt x="4421736" y="8226213"/>
                    </a:cubicBezTo>
                    <a:lnTo>
                      <a:pt x="4307295" y="8913213"/>
                    </a:lnTo>
                    <a:cubicBezTo>
                      <a:pt x="4295943" y="8981280"/>
                      <a:pt x="4237026" y="9031154"/>
                      <a:pt x="4168018" y="9031111"/>
                    </a:cubicBezTo>
                    <a:lnTo>
                      <a:pt x="4114184" y="9031111"/>
                    </a:lnTo>
                    <a:cubicBezTo>
                      <a:pt x="4104329" y="9031105"/>
                      <a:pt x="4094925" y="9026976"/>
                      <a:pt x="4088251" y="9019725"/>
                    </a:cubicBezTo>
                    <a:cubicBezTo>
                      <a:pt x="4081577" y="9012475"/>
                      <a:pt x="4078239" y="9002762"/>
                      <a:pt x="4079047" y="8992940"/>
                    </a:cubicBezTo>
                    <a:lnTo>
                      <a:pt x="4146428" y="8184445"/>
                    </a:lnTo>
                    <a:lnTo>
                      <a:pt x="4209434" y="7743331"/>
                    </a:lnTo>
                    <a:close/>
                    <a:moveTo>
                      <a:pt x="5698650" y="6773333"/>
                    </a:moveTo>
                    <a:cubicBezTo>
                      <a:pt x="5642512" y="6773333"/>
                      <a:pt x="5588674" y="6795634"/>
                      <a:pt x="5548979" y="6835329"/>
                    </a:cubicBezTo>
                    <a:cubicBezTo>
                      <a:pt x="5509284" y="6875025"/>
                      <a:pt x="5486983" y="6928862"/>
                      <a:pt x="5486983" y="6985000"/>
                    </a:cubicBezTo>
                    <a:lnTo>
                      <a:pt x="5486983" y="7055555"/>
                    </a:lnTo>
                    <a:cubicBezTo>
                      <a:pt x="5487505" y="7172086"/>
                      <a:pt x="5582118" y="7266277"/>
                      <a:pt x="5698650" y="7266277"/>
                    </a:cubicBezTo>
                    <a:cubicBezTo>
                      <a:pt x="5815182" y="7266277"/>
                      <a:pt x="5909795" y="7172086"/>
                      <a:pt x="5910317" y="7055555"/>
                    </a:cubicBezTo>
                    <a:lnTo>
                      <a:pt x="5910317" y="6985000"/>
                    </a:lnTo>
                    <a:cubicBezTo>
                      <a:pt x="5910317" y="6928862"/>
                      <a:pt x="5888016" y="6875025"/>
                      <a:pt x="5848321" y="6835329"/>
                    </a:cubicBezTo>
                    <a:cubicBezTo>
                      <a:pt x="5808626" y="6795634"/>
                      <a:pt x="5754788" y="6773333"/>
                      <a:pt x="5698650" y="6773333"/>
                    </a:cubicBezTo>
                    <a:close/>
                    <a:moveTo>
                      <a:pt x="5479434" y="7743331"/>
                    </a:moveTo>
                    <a:cubicBezTo>
                      <a:pt x="5480633" y="7735217"/>
                      <a:pt x="5469203" y="7732042"/>
                      <a:pt x="5466028" y="7739592"/>
                    </a:cubicBezTo>
                    <a:lnTo>
                      <a:pt x="5312005" y="8098931"/>
                    </a:lnTo>
                    <a:cubicBezTo>
                      <a:pt x="5289749" y="8150851"/>
                      <a:pt x="5238673" y="8184495"/>
                      <a:pt x="5182183" y="8184445"/>
                    </a:cubicBezTo>
                    <a:lnTo>
                      <a:pt x="5117131" y="8184445"/>
                    </a:lnTo>
                    <a:cubicBezTo>
                      <a:pt x="5105266" y="8184455"/>
                      <a:pt x="5094191" y="8178502"/>
                      <a:pt x="5087656" y="8168599"/>
                    </a:cubicBezTo>
                    <a:cubicBezTo>
                      <a:pt x="5081121" y="8158697"/>
                      <a:pt x="5080001" y="8146172"/>
                      <a:pt x="5084675" y="8135267"/>
                    </a:cubicBezTo>
                    <a:lnTo>
                      <a:pt x="5275317" y="7690555"/>
                    </a:lnTo>
                    <a:lnTo>
                      <a:pt x="5345449" y="7515154"/>
                    </a:lnTo>
                    <a:cubicBezTo>
                      <a:pt x="5388319" y="7408016"/>
                      <a:pt x="5492096" y="7337770"/>
                      <a:pt x="5607492" y="7337778"/>
                    </a:cubicBezTo>
                    <a:lnTo>
                      <a:pt x="5789808" y="7337778"/>
                    </a:lnTo>
                    <a:cubicBezTo>
                      <a:pt x="5905204" y="7337770"/>
                      <a:pt x="6008981" y="7408016"/>
                      <a:pt x="6051851" y="7515154"/>
                    </a:cubicBezTo>
                    <a:lnTo>
                      <a:pt x="6121983" y="7690555"/>
                    </a:lnTo>
                    <a:lnTo>
                      <a:pt x="6312554" y="8135267"/>
                    </a:lnTo>
                    <a:cubicBezTo>
                      <a:pt x="6317229" y="8146172"/>
                      <a:pt x="6316109" y="8158697"/>
                      <a:pt x="6309574" y="8168599"/>
                    </a:cubicBezTo>
                    <a:cubicBezTo>
                      <a:pt x="6303038" y="8178502"/>
                      <a:pt x="6291963" y="8184455"/>
                      <a:pt x="6280098" y="8184445"/>
                    </a:cubicBezTo>
                    <a:lnTo>
                      <a:pt x="6215046" y="8184445"/>
                    </a:lnTo>
                    <a:cubicBezTo>
                      <a:pt x="6158608" y="8184438"/>
                      <a:pt x="6107602" y="8150804"/>
                      <a:pt x="6085365" y="8098931"/>
                    </a:cubicBezTo>
                    <a:lnTo>
                      <a:pt x="5931342" y="7739592"/>
                    </a:lnTo>
                    <a:cubicBezTo>
                      <a:pt x="5928097" y="7732042"/>
                      <a:pt x="5916737" y="7735217"/>
                      <a:pt x="5917866" y="7743331"/>
                    </a:cubicBezTo>
                    <a:lnTo>
                      <a:pt x="5980872" y="8184445"/>
                    </a:lnTo>
                    <a:lnTo>
                      <a:pt x="6048253" y="8992940"/>
                    </a:lnTo>
                    <a:cubicBezTo>
                      <a:pt x="6049061" y="9002762"/>
                      <a:pt x="6045723" y="9012475"/>
                      <a:pt x="6039049" y="9019725"/>
                    </a:cubicBezTo>
                    <a:cubicBezTo>
                      <a:pt x="6032375" y="9026976"/>
                      <a:pt x="6022971" y="9031105"/>
                      <a:pt x="6013116" y="9031111"/>
                    </a:cubicBezTo>
                    <a:lnTo>
                      <a:pt x="5959282" y="9031111"/>
                    </a:lnTo>
                    <a:cubicBezTo>
                      <a:pt x="5890301" y="9031119"/>
                      <a:pt x="5831424" y="8981254"/>
                      <a:pt x="5820076" y="8913213"/>
                    </a:cubicBezTo>
                    <a:lnTo>
                      <a:pt x="5705705" y="8226213"/>
                    </a:lnTo>
                    <a:cubicBezTo>
                      <a:pt x="5704365" y="8218311"/>
                      <a:pt x="5693076" y="8218311"/>
                      <a:pt x="5691736" y="8226213"/>
                    </a:cubicBezTo>
                    <a:lnTo>
                      <a:pt x="5577295" y="8913213"/>
                    </a:lnTo>
                    <a:cubicBezTo>
                      <a:pt x="5565943" y="8981280"/>
                      <a:pt x="5507026" y="9031154"/>
                      <a:pt x="5438018" y="9031111"/>
                    </a:cubicBezTo>
                    <a:lnTo>
                      <a:pt x="5384184" y="9031111"/>
                    </a:lnTo>
                    <a:cubicBezTo>
                      <a:pt x="5374329" y="9031105"/>
                      <a:pt x="5364925" y="9026976"/>
                      <a:pt x="5358251" y="9019725"/>
                    </a:cubicBezTo>
                    <a:cubicBezTo>
                      <a:pt x="5351577" y="9012475"/>
                      <a:pt x="5348239" y="9002762"/>
                      <a:pt x="5349047" y="8992940"/>
                    </a:cubicBezTo>
                    <a:lnTo>
                      <a:pt x="5416428" y="8184445"/>
                    </a:lnTo>
                    <a:lnTo>
                      <a:pt x="5479434" y="7743331"/>
                    </a:lnTo>
                    <a:close/>
                    <a:moveTo>
                      <a:pt x="6968650" y="6773333"/>
                    </a:moveTo>
                    <a:cubicBezTo>
                      <a:pt x="6912512" y="6773333"/>
                      <a:pt x="6858674" y="6795633"/>
                      <a:pt x="6818979" y="6835329"/>
                    </a:cubicBezTo>
                    <a:cubicBezTo>
                      <a:pt x="6779283" y="6875024"/>
                      <a:pt x="6756983" y="6928862"/>
                      <a:pt x="6756983" y="6985000"/>
                    </a:cubicBezTo>
                    <a:lnTo>
                      <a:pt x="6756983" y="7055555"/>
                    </a:lnTo>
                    <a:cubicBezTo>
                      <a:pt x="6757504" y="7172086"/>
                      <a:pt x="6852118" y="7266278"/>
                      <a:pt x="6968650" y="7266278"/>
                    </a:cubicBezTo>
                    <a:cubicBezTo>
                      <a:pt x="7085182" y="7266278"/>
                      <a:pt x="7179796" y="7172086"/>
                      <a:pt x="7180317" y="7055555"/>
                    </a:cubicBezTo>
                    <a:lnTo>
                      <a:pt x="7180317" y="6985000"/>
                    </a:lnTo>
                    <a:cubicBezTo>
                      <a:pt x="7180317" y="6928862"/>
                      <a:pt x="7158017" y="6875024"/>
                      <a:pt x="7118321" y="6835329"/>
                    </a:cubicBezTo>
                    <a:cubicBezTo>
                      <a:pt x="7078626" y="6795633"/>
                      <a:pt x="7024788" y="6773333"/>
                      <a:pt x="6968650" y="6773333"/>
                    </a:cubicBezTo>
                    <a:close/>
                    <a:moveTo>
                      <a:pt x="6749434" y="7743331"/>
                    </a:moveTo>
                    <a:cubicBezTo>
                      <a:pt x="6750633" y="7735217"/>
                      <a:pt x="6739204" y="7732042"/>
                      <a:pt x="6736029" y="7739592"/>
                    </a:cubicBezTo>
                    <a:lnTo>
                      <a:pt x="6582005" y="8098931"/>
                    </a:lnTo>
                    <a:cubicBezTo>
                      <a:pt x="6559749" y="8150851"/>
                      <a:pt x="6508673" y="8184495"/>
                      <a:pt x="6452183" y="8184445"/>
                    </a:cubicBezTo>
                    <a:lnTo>
                      <a:pt x="6387131" y="8184445"/>
                    </a:lnTo>
                    <a:cubicBezTo>
                      <a:pt x="6375266" y="8184455"/>
                      <a:pt x="6364191" y="8178502"/>
                      <a:pt x="6357656" y="8168599"/>
                    </a:cubicBezTo>
                    <a:cubicBezTo>
                      <a:pt x="6351121" y="8158697"/>
                      <a:pt x="6350001" y="8146172"/>
                      <a:pt x="6354675" y="8135267"/>
                    </a:cubicBezTo>
                    <a:lnTo>
                      <a:pt x="6545317" y="7690555"/>
                    </a:lnTo>
                    <a:lnTo>
                      <a:pt x="6615449" y="7515154"/>
                    </a:lnTo>
                    <a:cubicBezTo>
                      <a:pt x="6658319" y="7408016"/>
                      <a:pt x="6762095" y="7337770"/>
                      <a:pt x="6877492" y="7337778"/>
                    </a:cubicBezTo>
                    <a:lnTo>
                      <a:pt x="7059808" y="7337778"/>
                    </a:lnTo>
                    <a:cubicBezTo>
                      <a:pt x="7175205" y="7337770"/>
                      <a:pt x="7278981" y="7408016"/>
                      <a:pt x="7321851" y="7515154"/>
                    </a:cubicBezTo>
                    <a:lnTo>
                      <a:pt x="7391983" y="7690555"/>
                    </a:lnTo>
                    <a:lnTo>
                      <a:pt x="7582554" y="8135267"/>
                    </a:lnTo>
                    <a:cubicBezTo>
                      <a:pt x="7587229" y="8146172"/>
                      <a:pt x="7586108" y="8158696"/>
                      <a:pt x="7579573" y="8168598"/>
                    </a:cubicBezTo>
                    <a:cubicBezTo>
                      <a:pt x="7573038" y="8178501"/>
                      <a:pt x="7561963" y="8184455"/>
                      <a:pt x="7550098" y="8184445"/>
                    </a:cubicBezTo>
                    <a:lnTo>
                      <a:pt x="7485046" y="8184445"/>
                    </a:lnTo>
                    <a:cubicBezTo>
                      <a:pt x="7428608" y="8184438"/>
                      <a:pt x="7377602" y="8150804"/>
                      <a:pt x="7355365" y="8098931"/>
                    </a:cubicBezTo>
                    <a:lnTo>
                      <a:pt x="7201342" y="7739592"/>
                    </a:lnTo>
                    <a:cubicBezTo>
                      <a:pt x="7198096" y="7732042"/>
                      <a:pt x="7186737" y="7735217"/>
                      <a:pt x="7187866" y="7743331"/>
                    </a:cubicBezTo>
                    <a:lnTo>
                      <a:pt x="7250872" y="8184445"/>
                    </a:lnTo>
                    <a:lnTo>
                      <a:pt x="7318253" y="8992940"/>
                    </a:lnTo>
                    <a:cubicBezTo>
                      <a:pt x="7319061" y="9002762"/>
                      <a:pt x="7315723" y="9012475"/>
                      <a:pt x="7309049" y="9019725"/>
                    </a:cubicBezTo>
                    <a:cubicBezTo>
                      <a:pt x="7302375" y="9026976"/>
                      <a:pt x="7292971" y="9031105"/>
                      <a:pt x="7283116" y="9031111"/>
                    </a:cubicBezTo>
                    <a:lnTo>
                      <a:pt x="7229282" y="9031111"/>
                    </a:lnTo>
                    <a:cubicBezTo>
                      <a:pt x="7160300" y="9031119"/>
                      <a:pt x="7101423" y="8981255"/>
                      <a:pt x="7090076" y="8913213"/>
                    </a:cubicBezTo>
                    <a:lnTo>
                      <a:pt x="6975705" y="8226213"/>
                    </a:lnTo>
                    <a:cubicBezTo>
                      <a:pt x="6974365" y="8218311"/>
                      <a:pt x="6963076" y="8218311"/>
                      <a:pt x="6961736" y="8226213"/>
                    </a:cubicBezTo>
                    <a:lnTo>
                      <a:pt x="6847295" y="8913213"/>
                    </a:lnTo>
                    <a:cubicBezTo>
                      <a:pt x="6835943" y="8981280"/>
                      <a:pt x="6777026" y="9031154"/>
                      <a:pt x="6708018" y="9031111"/>
                    </a:cubicBezTo>
                    <a:lnTo>
                      <a:pt x="6654184" y="9031111"/>
                    </a:lnTo>
                    <a:cubicBezTo>
                      <a:pt x="6644329" y="9031105"/>
                      <a:pt x="6634925" y="9026976"/>
                      <a:pt x="6628251" y="9019725"/>
                    </a:cubicBezTo>
                    <a:cubicBezTo>
                      <a:pt x="6621577" y="9012475"/>
                      <a:pt x="6618239" y="9002762"/>
                      <a:pt x="6619047" y="8992940"/>
                    </a:cubicBezTo>
                    <a:lnTo>
                      <a:pt x="6686428" y="8184445"/>
                    </a:lnTo>
                    <a:lnTo>
                      <a:pt x="6749434" y="7743331"/>
                    </a:lnTo>
                    <a:close/>
                    <a:moveTo>
                      <a:pt x="8238650" y="6773333"/>
                    </a:moveTo>
                    <a:cubicBezTo>
                      <a:pt x="8182512" y="6773333"/>
                      <a:pt x="8128674" y="6795633"/>
                      <a:pt x="8088979" y="6835329"/>
                    </a:cubicBezTo>
                    <a:cubicBezTo>
                      <a:pt x="8049283" y="6875024"/>
                      <a:pt x="8026983" y="6928862"/>
                      <a:pt x="8026983" y="6985000"/>
                    </a:cubicBezTo>
                    <a:lnTo>
                      <a:pt x="8026983" y="7055555"/>
                    </a:lnTo>
                    <a:cubicBezTo>
                      <a:pt x="8027504" y="7172086"/>
                      <a:pt x="8122118" y="7266278"/>
                      <a:pt x="8238650" y="7266278"/>
                    </a:cubicBezTo>
                    <a:cubicBezTo>
                      <a:pt x="8355182" y="7266278"/>
                      <a:pt x="8449796" y="7172086"/>
                      <a:pt x="8450317" y="7055555"/>
                    </a:cubicBezTo>
                    <a:lnTo>
                      <a:pt x="8450317" y="6985000"/>
                    </a:lnTo>
                    <a:cubicBezTo>
                      <a:pt x="8450317" y="6928862"/>
                      <a:pt x="8428017" y="6875024"/>
                      <a:pt x="8388321" y="6835329"/>
                    </a:cubicBezTo>
                    <a:cubicBezTo>
                      <a:pt x="8348626" y="6795633"/>
                      <a:pt x="8294788" y="6773333"/>
                      <a:pt x="8238650" y="6773333"/>
                    </a:cubicBezTo>
                    <a:close/>
                    <a:moveTo>
                      <a:pt x="8019434" y="7743331"/>
                    </a:moveTo>
                    <a:cubicBezTo>
                      <a:pt x="8020633" y="7735217"/>
                      <a:pt x="8009204" y="7732042"/>
                      <a:pt x="8006029" y="7739592"/>
                    </a:cubicBezTo>
                    <a:lnTo>
                      <a:pt x="7852005" y="8098931"/>
                    </a:lnTo>
                    <a:cubicBezTo>
                      <a:pt x="7829749" y="8150851"/>
                      <a:pt x="7778673" y="8184495"/>
                      <a:pt x="7722183" y="8184445"/>
                    </a:cubicBezTo>
                    <a:lnTo>
                      <a:pt x="7657131" y="8184445"/>
                    </a:lnTo>
                    <a:cubicBezTo>
                      <a:pt x="7645267" y="8184455"/>
                      <a:pt x="7634192" y="8178501"/>
                      <a:pt x="7627656" y="8168598"/>
                    </a:cubicBezTo>
                    <a:cubicBezTo>
                      <a:pt x="7621121" y="8158696"/>
                      <a:pt x="7620001" y="8146172"/>
                      <a:pt x="7624676" y="8135267"/>
                    </a:cubicBezTo>
                    <a:lnTo>
                      <a:pt x="7815317" y="7690555"/>
                    </a:lnTo>
                    <a:lnTo>
                      <a:pt x="7885449" y="7515154"/>
                    </a:lnTo>
                    <a:cubicBezTo>
                      <a:pt x="7928319" y="7408016"/>
                      <a:pt x="8032095" y="7337770"/>
                      <a:pt x="8147492" y="7337778"/>
                    </a:cubicBezTo>
                    <a:lnTo>
                      <a:pt x="8329808" y="7337778"/>
                    </a:lnTo>
                    <a:cubicBezTo>
                      <a:pt x="8445205" y="7337770"/>
                      <a:pt x="8548981" y="7408016"/>
                      <a:pt x="8591851" y="7515154"/>
                    </a:cubicBezTo>
                    <a:lnTo>
                      <a:pt x="8661983" y="7690555"/>
                    </a:lnTo>
                    <a:lnTo>
                      <a:pt x="8852554" y="8135267"/>
                    </a:lnTo>
                    <a:cubicBezTo>
                      <a:pt x="8857229" y="8146172"/>
                      <a:pt x="8856108" y="8158696"/>
                      <a:pt x="8849573" y="8168598"/>
                    </a:cubicBezTo>
                    <a:cubicBezTo>
                      <a:pt x="8843038" y="8178501"/>
                      <a:pt x="8831963" y="8184455"/>
                      <a:pt x="8820098" y="8184445"/>
                    </a:cubicBezTo>
                    <a:lnTo>
                      <a:pt x="8755046" y="8184445"/>
                    </a:lnTo>
                    <a:cubicBezTo>
                      <a:pt x="8698608" y="8184438"/>
                      <a:pt x="8647602" y="8150804"/>
                      <a:pt x="8625365" y="8098931"/>
                    </a:cubicBezTo>
                    <a:lnTo>
                      <a:pt x="8471342" y="7739592"/>
                    </a:lnTo>
                    <a:cubicBezTo>
                      <a:pt x="8468096" y="7732042"/>
                      <a:pt x="8456737" y="7735217"/>
                      <a:pt x="8457866" y="7743331"/>
                    </a:cubicBezTo>
                    <a:lnTo>
                      <a:pt x="8520872" y="8184445"/>
                    </a:lnTo>
                    <a:lnTo>
                      <a:pt x="8588253" y="8992940"/>
                    </a:lnTo>
                    <a:cubicBezTo>
                      <a:pt x="8589061" y="9002762"/>
                      <a:pt x="8585723" y="9012475"/>
                      <a:pt x="8579049" y="9019725"/>
                    </a:cubicBezTo>
                    <a:cubicBezTo>
                      <a:pt x="8572375" y="9026976"/>
                      <a:pt x="8562971" y="9031105"/>
                      <a:pt x="8553116" y="9031111"/>
                    </a:cubicBezTo>
                    <a:lnTo>
                      <a:pt x="8499282" y="9031111"/>
                    </a:lnTo>
                    <a:cubicBezTo>
                      <a:pt x="8430300" y="9031119"/>
                      <a:pt x="8371423" y="8981255"/>
                      <a:pt x="8360076" y="8913213"/>
                    </a:cubicBezTo>
                    <a:lnTo>
                      <a:pt x="8245705" y="8226213"/>
                    </a:lnTo>
                    <a:cubicBezTo>
                      <a:pt x="8244365" y="8218311"/>
                      <a:pt x="8233076" y="8218311"/>
                      <a:pt x="8231736" y="8226213"/>
                    </a:cubicBezTo>
                    <a:lnTo>
                      <a:pt x="8117295" y="8913213"/>
                    </a:lnTo>
                    <a:cubicBezTo>
                      <a:pt x="8105943" y="8981280"/>
                      <a:pt x="8047026" y="9031154"/>
                      <a:pt x="7978018" y="9031111"/>
                    </a:cubicBezTo>
                    <a:lnTo>
                      <a:pt x="7924184" y="9031111"/>
                    </a:lnTo>
                    <a:cubicBezTo>
                      <a:pt x="7914329" y="9031105"/>
                      <a:pt x="7904925" y="9026976"/>
                      <a:pt x="7898251" y="9019725"/>
                    </a:cubicBezTo>
                    <a:cubicBezTo>
                      <a:pt x="7891577" y="9012475"/>
                      <a:pt x="7888239" y="9002762"/>
                      <a:pt x="7889047" y="8992940"/>
                    </a:cubicBezTo>
                    <a:lnTo>
                      <a:pt x="7956428" y="8184445"/>
                    </a:lnTo>
                    <a:lnTo>
                      <a:pt x="8019434" y="7743331"/>
                    </a:lnTo>
                    <a:close/>
                    <a:moveTo>
                      <a:pt x="9508650" y="6773333"/>
                    </a:moveTo>
                    <a:cubicBezTo>
                      <a:pt x="9452512" y="6773333"/>
                      <a:pt x="9398674" y="6795633"/>
                      <a:pt x="9358979" y="6835329"/>
                    </a:cubicBezTo>
                    <a:cubicBezTo>
                      <a:pt x="9319283" y="6875024"/>
                      <a:pt x="9296983" y="6928862"/>
                      <a:pt x="9296983" y="6985000"/>
                    </a:cubicBezTo>
                    <a:lnTo>
                      <a:pt x="9296983" y="7055555"/>
                    </a:lnTo>
                    <a:cubicBezTo>
                      <a:pt x="9297504" y="7172086"/>
                      <a:pt x="9392118" y="7266278"/>
                      <a:pt x="9508650" y="7266278"/>
                    </a:cubicBezTo>
                    <a:cubicBezTo>
                      <a:pt x="9625182" y="7266278"/>
                      <a:pt x="9719796" y="7172086"/>
                      <a:pt x="9720317" y="7055555"/>
                    </a:cubicBezTo>
                    <a:lnTo>
                      <a:pt x="9720317" y="6985000"/>
                    </a:lnTo>
                    <a:cubicBezTo>
                      <a:pt x="9720317" y="6928862"/>
                      <a:pt x="9698017" y="6875024"/>
                      <a:pt x="9658321" y="6835329"/>
                    </a:cubicBezTo>
                    <a:cubicBezTo>
                      <a:pt x="9618626" y="6795633"/>
                      <a:pt x="9564788" y="6773333"/>
                      <a:pt x="9508650" y="6773333"/>
                    </a:cubicBezTo>
                    <a:close/>
                    <a:moveTo>
                      <a:pt x="9289434" y="7743331"/>
                    </a:moveTo>
                    <a:cubicBezTo>
                      <a:pt x="9290633" y="7735217"/>
                      <a:pt x="9279204" y="7732042"/>
                      <a:pt x="9276029" y="7739592"/>
                    </a:cubicBezTo>
                    <a:lnTo>
                      <a:pt x="9122005" y="8098931"/>
                    </a:lnTo>
                    <a:cubicBezTo>
                      <a:pt x="9099749" y="8150851"/>
                      <a:pt x="9048673" y="8184495"/>
                      <a:pt x="8992183" y="8184445"/>
                    </a:cubicBezTo>
                    <a:lnTo>
                      <a:pt x="8927131" y="8184445"/>
                    </a:lnTo>
                    <a:cubicBezTo>
                      <a:pt x="8915267" y="8184455"/>
                      <a:pt x="8904192" y="8178501"/>
                      <a:pt x="8897656" y="8168598"/>
                    </a:cubicBezTo>
                    <a:cubicBezTo>
                      <a:pt x="8891121" y="8158696"/>
                      <a:pt x="8890001" y="8146172"/>
                      <a:pt x="8894676" y="8135267"/>
                    </a:cubicBezTo>
                    <a:lnTo>
                      <a:pt x="9085317" y="7690555"/>
                    </a:lnTo>
                    <a:lnTo>
                      <a:pt x="9155449" y="7515154"/>
                    </a:lnTo>
                    <a:cubicBezTo>
                      <a:pt x="9198319" y="7408016"/>
                      <a:pt x="9302095" y="7337770"/>
                      <a:pt x="9417492" y="7337778"/>
                    </a:cubicBezTo>
                    <a:lnTo>
                      <a:pt x="9599808" y="7337778"/>
                    </a:lnTo>
                    <a:cubicBezTo>
                      <a:pt x="9715205" y="7337770"/>
                      <a:pt x="9818981" y="7408016"/>
                      <a:pt x="9861851" y="7515154"/>
                    </a:cubicBezTo>
                    <a:lnTo>
                      <a:pt x="9931983" y="7690555"/>
                    </a:lnTo>
                    <a:lnTo>
                      <a:pt x="10122554" y="8135267"/>
                    </a:lnTo>
                    <a:cubicBezTo>
                      <a:pt x="10127229" y="8146172"/>
                      <a:pt x="10126108" y="8158696"/>
                      <a:pt x="10119573" y="8168598"/>
                    </a:cubicBezTo>
                    <a:cubicBezTo>
                      <a:pt x="10113038" y="8178501"/>
                      <a:pt x="10101963" y="8184455"/>
                      <a:pt x="10090098" y="8184445"/>
                    </a:cubicBezTo>
                    <a:lnTo>
                      <a:pt x="10025046" y="8184445"/>
                    </a:lnTo>
                    <a:cubicBezTo>
                      <a:pt x="9968608" y="8184438"/>
                      <a:pt x="9917602" y="8150804"/>
                      <a:pt x="9895365" y="8098931"/>
                    </a:cubicBezTo>
                    <a:lnTo>
                      <a:pt x="9741342" y="7739592"/>
                    </a:lnTo>
                    <a:cubicBezTo>
                      <a:pt x="9738096" y="7732042"/>
                      <a:pt x="9726737" y="7735217"/>
                      <a:pt x="9727866" y="7743331"/>
                    </a:cubicBezTo>
                    <a:lnTo>
                      <a:pt x="9790872" y="8184445"/>
                    </a:lnTo>
                    <a:lnTo>
                      <a:pt x="9858253" y="8992940"/>
                    </a:lnTo>
                    <a:cubicBezTo>
                      <a:pt x="9859061" y="9002762"/>
                      <a:pt x="9855723" y="9012475"/>
                      <a:pt x="9849049" y="9019725"/>
                    </a:cubicBezTo>
                    <a:cubicBezTo>
                      <a:pt x="9842375" y="9026976"/>
                      <a:pt x="9832971" y="9031105"/>
                      <a:pt x="9823116" y="9031111"/>
                    </a:cubicBezTo>
                    <a:lnTo>
                      <a:pt x="9769282" y="9031111"/>
                    </a:lnTo>
                    <a:cubicBezTo>
                      <a:pt x="9700300" y="9031119"/>
                      <a:pt x="9641423" y="8981255"/>
                      <a:pt x="9630076" y="8913213"/>
                    </a:cubicBezTo>
                    <a:lnTo>
                      <a:pt x="9515705" y="8226213"/>
                    </a:lnTo>
                    <a:cubicBezTo>
                      <a:pt x="9514365" y="8218311"/>
                      <a:pt x="9503076" y="8218311"/>
                      <a:pt x="9501736" y="8226213"/>
                    </a:cubicBezTo>
                    <a:lnTo>
                      <a:pt x="9387295" y="8913213"/>
                    </a:lnTo>
                    <a:cubicBezTo>
                      <a:pt x="9375943" y="8981280"/>
                      <a:pt x="9317026" y="9031154"/>
                      <a:pt x="9248018" y="9031111"/>
                    </a:cubicBezTo>
                    <a:lnTo>
                      <a:pt x="9194184" y="9031111"/>
                    </a:lnTo>
                    <a:cubicBezTo>
                      <a:pt x="9184329" y="9031105"/>
                      <a:pt x="9174925" y="9026976"/>
                      <a:pt x="9168251" y="9019725"/>
                    </a:cubicBezTo>
                    <a:cubicBezTo>
                      <a:pt x="9161577" y="9012475"/>
                      <a:pt x="9158239" y="9002762"/>
                      <a:pt x="9159047" y="8992940"/>
                    </a:cubicBezTo>
                    <a:lnTo>
                      <a:pt x="9226428" y="8184445"/>
                    </a:lnTo>
                    <a:lnTo>
                      <a:pt x="9289434" y="7743331"/>
                    </a:lnTo>
                    <a:close/>
                    <a:moveTo>
                      <a:pt x="10778650" y="6773333"/>
                    </a:moveTo>
                    <a:cubicBezTo>
                      <a:pt x="10722512" y="6773333"/>
                      <a:pt x="10668674" y="6795633"/>
                      <a:pt x="10628979" y="6835329"/>
                    </a:cubicBezTo>
                    <a:cubicBezTo>
                      <a:pt x="10589283" y="6875024"/>
                      <a:pt x="10566983" y="6928862"/>
                      <a:pt x="10566983" y="6985000"/>
                    </a:cubicBezTo>
                    <a:lnTo>
                      <a:pt x="10566983" y="7055555"/>
                    </a:lnTo>
                    <a:cubicBezTo>
                      <a:pt x="10567504" y="7172086"/>
                      <a:pt x="10662118" y="7266278"/>
                      <a:pt x="10778650" y="7266278"/>
                    </a:cubicBezTo>
                    <a:cubicBezTo>
                      <a:pt x="10895182" y="7266278"/>
                      <a:pt x="10989796" y="7172086"/>
                      <a:pt x="10990317" y="7055555"/>
                    </a:cubicBezTo>
                    <a:lnTo>
                      <a:pt x="10990317" y="6985000"/>
                    </a:lnTo>
                    <a:cubicBezTo>
                      <a:pt x="10990317" y="6928862"/>
                      <a:pt x="10968017" y="6875024"/>
                      <a:pt x="10928321" y="6835329"/>
                    </a:cubicBezTo>
                    <a:cubicBezTo>
                      <a:pt x="10888626" y="6795633"/>
                      <a:pt x="10834788" y="6773333"/>
                      <a:pt x="10778650" y="6773333"/>
                    </a:cubicBezTo>
                    <a:close/>
                    <a:moveTo>
                      <a:pt x="10559434" y="7743331"/>
                    </a:moveTo>
                    <a:cubicBezTo>
                      <a:pt x="10560633" y="7735217"/>
                      <a:pt x="10549204" y="7732042"/>
                      <a:pt x="10546029" y="7739592"/>
                    </a:cubicBezTo>
                    <a:lnTo>
                      <a:pt x="10392005" y="8098931"/>
                    </a:lnTo>
                    <a:cubicBezTo>
                      <a:pt x="10369749" y="8150851"/>
                      <a:pt x="10318673" y="8184495"/>
                      <a:pt x="10262183" y="8184445"/>
                    </a:cubicBezTo>
                    <a:lnTo>
                      <a:pt x="10197131" y="8184445"/>
                    </a:lnTo>
                    <a:cubicBezTo>
                      <a:pt x="10185267" y="8184455"/>
                      <a:pt x="10174192" y="8178501"/>
                      <a:pt x="10167656" y="8168598"/>
                    </a:cubicBezTo>
                    <a:cubicBezTo>
                      <a:pt x="10161121" y="8158696"/>
                      <a:pt x="10160001" y="8146172"/>
                      <a:pt x="10164676" y="8135267"/>
                    </a:cubicBezTo>
                    <a:lnTo>
                      <a:pt x="10355317" y="7690555"/>
                    </a:lnTo>
                    <a:lnTo>
                      <a:pt x="10425449" y="7515154"/>
                    </a:lnTo>
                    <a:cubicBezTo>
                      <a:pt x="10468319" y="7408016"/>
                      <a:pt x="10572095" y="7337770"/>
                      <a:pt x="10687492" y="7337778"/>
                    </a:cubicBezTo>
                    <a:lnTo>
                      <a:pt x="10869808" y="7337778"/>
                    </a:lnTo>
                    <a:cubicBezTo>
                      <a:pt x="10985205" y="7337770"/>
                      <a:pt x="11088981" y="7408016"/>
                      <a:pt x="11131851" y="7515154"/>
                    </a:cubicBezTo>
                    <a:lnTo>
                      <a:pt x="11201983" y="7690555"/>
                    </a:lnTo>
                    <a:lnTo>
                      <a:pt x="11392554" y="8135267"/>
                    </a:lnTo>
                    <a:cubicBezTo>
                      <a:pt x="11397229" y="8146172"/>
                      <a:pt x="11396108" y="8158696"/>
                      <a:pt x="11389573" y="8168598"/>
                    </a:cubicBezTo>
                    <a:cubicBezTo>
                      <a:pt x="11383038" y="8178501"/>
                      <a:pt x="11371963" y="8184455"/>
                      <a:pt x="11360098" y="8184445"/>
                    </a:cubicBezTo>
                    <a:lnTo>
                      <a:pt x="11295046" y="8184445"/>
                    </a:lnTo>
                    <a:cubicBezTo>
                      <a:pt x="11238608" y="8184438"/>
                      <a:pt x="11187602" y="8150804"/>
                      <a:pt x="11165365" y="8098931"/>
                    </a:cubicBezTo>
                    <a:lnTo>
                      <a:pt x="11011342" y="7739592"/>
                    </a:lnTo>
                    <a:cubicBezTo>
                      <a:pt x="11008096" y="7732042"/>
                      <a:pt x="10996737" y="7735217"/>
                      <a:pt x="10997866" y="7743331"/>
                    </a:cubicBezTo>
                    <a:lnTo>
                      <a:pt x="11060872" y="8184445"/>
                    </a:lnTo>
                    <a:lnTo>
                      <a:pt x="11128253" y="8992940"/>
                    </a:lnTo>
                    <a:cubicBezTo>
                      <a:pt x="11129061" y="9002762"/>
                      <a:pt x="11125723" y="9012475"/>
                      <a:pt x="11119049" y="9019725"/>
                    </a:cubicBezTo>
                    <a:cubicBezTo>
                      <a:pt x="11112375" y="9026976"/>
                      <a:pt x="11102971" y="9031105"/>
                      <a:pt x="11093116" y="9031111"/>
                    </a:cubicBezTo>
                    <a:lnTo>
                      <a:pt x="11039282" y="9031111"/>
                    </a:lnTo>
                    <a:cubicBezTo>
                      <a:pt x="10970300" y="9031119"/>
                      <a:pt x="10911423" y="8981255"/>
                      <a:pt x="10900076" y="8913213"/>
                    </a:cubicBezTo>
                    <a:lnTo>
                      <a:pt x="10785705" y="8226213"/>
                    </a:lnTo>
                    <a:cubicBezTo>
                      <a:pt x="10784365" y="8218311"/>
                      <a:pt x="10773076" y="8218311"/>
                      <a:pt x="10771736" y="8226213"/>
                    </a:cubicBezTo>
                    <a:lnTo>
                      <a:pt x="10657295" y="8913213"/>
                    </a:lnTo>
                    <a:cubicBezTo>
                      <a:pt x="10645943" y="8981280"/>
                      <a:pt x="10587026" y="9031154"/>
                      <a:pt x="10518018" y="9031111"/>
                    </a:cubicBezTo>
                    <a:lnTo>
                      <a:pt x="10464184" y="9031111"/>
                    </a:lnTo>
                    <a:cubicBezTo>
                      <a:pt x="10454329" y="9031105"/>
                      <a:pt x="10444925" y="9026976"/>
                      <a:pt x="10438251" y="9019725"/>
                    </a:cubicBezTo>
                    <a:cubicBezTo>
                      <a:pt x="10431577" y="9012475"/>
                      <a:pt x="10428239" y="9002762"/>
                      <a:pt x="10429047" y="8992940"/>
                    </a:cubicBezTo>
                    <a:lnTo>
                      <a:pt x="10496428" y="8184445"/>
                    </a:lnTo>
                    <a:lnTo>
                      <a:pt x="10559434" y="7743331"/>
                    </a:lnTo>
                    <a:close/>
                    <a:moveTo>
                      <a:pt x="12048650" y="6773333"/>
                    </a:moveTo>
                    <a:cubicBezTo>
                      <a:pt x="11992512" y="6773333"/>
                      <a:pt x="11938674" y="6795633"/>
                      <a:pt x="11898979" y="6835329"/>
                    </a:cubicBezTo>
                    <a:cubicBezTo>
                      <a:pt x="11859283" y="6875024"/>
                      <a:pt x="11836983" y="6928862"/>
                      <a:pt x="11836983" y="6985000"/>
                    </a:cubicBezTo>
                    <a:lnTo>
                      <a:pt x="11836983" y="7055555"/>
                    </a:lnTo>
                    <a:cubicBezTo>
                      <a:pt x="11837504" y="7172086"/>
                      <a:pt x="11932118" y="7266278"/>
                      <a:pt x="12048650" y="7266278"/>
                    </a:cubicBezTo>
                    <a:cubicBezTo>
                      <a:pt x="12165182" y="7266278"/>
                      <a:pt x="12259796" y="7172086"/>
                      <a:pt x="12260317" y="7055555"/>
                    </a:cubicBezTo>
                    <a:lnTo>
                      <a:pt x="12260317" y="6985000"/>
                    </a:lnTo>
                    <a:cubicBezTo>
                      <a:pt x="12260317" y="6928862"/>
                      <a:pt x="12238017" y="6875024"/>
                      <a:pt x="12198321" y="6835329"/>
                    </a:cubicBezTo>
                    <a:cubicBezTo>
                      <a:pt x="12158626" y="6795633"/>
                      <a:pt x="12104788" y="6773333"/>
                      <a:pt x="12048650" y="6773333"/>
                    </a:cubicBezTo>
                    <a:close/>
                    <a:moveTo>
                      <a:pt x="11829434" y="7743331"/>
                    </a:moveTo>
                    <a:cubicBezTo>
                      <a:pt x="11830633" y="7735217"/>
                      <a:pt x="11819204" y="7732042"/>
                      <a:pt x="11816029" y="7739592"/>
                    </a:cubicBezTo>
                    <a:lnTo>
                      <a:pt x="11662005" y="8098931"/>
                    </a:lnTo>
                    <a:cubicBezTo>
                      <a:pt x="11639749" y="8150851"/>
                      <a:pt x="11588673" y="8184495"/>
                      <a:pt x="11532183" y="8184445"/>
                    </a:cubicBezTo>
                    <a:lnTo>
                      <a:pt x="11467131" y="8184445"/>
                    </a:lnTo>
                    <a:cubicBezTo>
                      <a:pt x="11455267" y="8184455"/>
                      <a:pt x="11444192" y="8178501"/>
                      <a:pt x="11437656" y="8168598"/>
                    </a:cubicBezTo>
                    <a:cubicBezTo>
                      <a:pt x="11431121" y="8158696"/>
                      <a:pt x="11430001" y="8146172"/>
                      <a:pt x="11434676" y="8135267"/>
                    </a:cubicBezTo>
                    <a:lnTo>
                      <a:pt x="11625317" y="7690555"/>
                    </a:lnTo>
                    <a:lnTo>
                      <a:pt x="11695449" y="7515154"/>
                    </a:lnTo>
                    <a:cubicBezTo>
                      <a:pt x="11738319" y="7408016"/>
                      <a:pt x="11842095" y="7337770"/>
                      <a:pt x="11957492" y="7337778"/>
                    </a:cubicBezTo>
                    <a:lnTo>
                      <a:pt x="12139808" y="7337778"/>
                    </a:lnTo>
                    <a:cubicBezTo>
                      <a:pt x="12255205" y="7337770"/>
                      <a:pt x="12358981" y="7408016"/>
                      <a:pt x="12401851" y="7515154"/>
                    </a:cubicBezTo>
                    <a:lnTo>
                      <a:pt x="12471983" y="7690555"/>
                    </a:lnTo>
                    <a:lnTo>
                      <a:pt x="12662554" y="8135267"/>
                    </a:lnTo>
                    <a:cubicBezTo>
                      <a:pt x="12667229" y="8146172"/>
                      <a:pt x="12666108" y="8158696"/>
                      <a:pt x="12659573" y="8168598"/>
                    </a:cubicBezTo>
                    <a:cubicBezTo>
                      <a:pt x="12653038" y="8178501"/>
                      <a:pt x="12641963" y="8184455"/>
                      <a:pt x="12630098" y="8184445"/>
                    </a:cubicBezTo>
                    <a:lnTo>
                      <a:pt x="12565046" y="8184445"/>
                    </a:lnTo>
                    <a:cubicBezTo>
                      <a:pt x="12508608" y="8184438"/>
                      <a:pt x="12457602" y="8150804"/>
                      <a:pt x="12435365" y="8098931"/>
                    </a:cubicBezTo>
                    <a:lnTo>
                      <a:pt x="12281342" y="7739592"/>
                    </a:lnTo>
                    <a:cubicBezTo>
                      <a:pt x="12278096" y="7732042"/>
                      <a:pt x="12266737" y="7735217"/>
                      <a:pt x="12267866" y="7743331"/>
                    </a:cubicBezTo>
                    <a:lnTo>
                      <a:pt x="12330872" y="8184445"/>
                    </a:lnTo>
                    <a:lnTo>
                      <a:pt x="12398253" y="8992940"/>
                    </a:lnTo>
                    <a:cubicBezTo>
                      <a:pt x="12399061" y="9002762"/>
                      <a:pt x="12395723" y="9012475"/>
                      <a:pt x="12389049" y="9019725"/>
                    </a:cubicBezTo>
                    <a:cubicBezTo>
                      <a:pt x="12382375" y="9026976"/>
                      <a:pt x="12372971" y="9031105"/>
                      <a:pt x="12363116" y="9031111"/>
                    </a:cubicBezTo>
                    <a:lnTo>
                      <a:pt x="12309282" y="9031111"/>
                    </a:lnTo>
                    <a:cubicBezTo>
                      <a:pt x="12240300" y="9031119"/>
                      <a:pt x="12181423" y="8981255"/>
                      <a:pt x="12170076" y="8913213"/>
                    </a:cubicBezTo>
                    <a:lnTo>
                      <a:pt x="12055705" y="8226213"/>
                    </a:lnTo>
                    <a:cubicBezTo>
                      <a:pt x="12054365" y="8218311"/>
                      <a:pt x="12043076" y="8218311"/>
                      <a:pt x="12041736" y="8226213"/>
                    </a:cubicBezTo>
                    <a:lnTo>
                      <a:pt x="11927295" y="8913213"/>
                    </a:lnTo>
                    <a:cubicBezTo>
                      <a:pt x="11915943" y="8981280"/>
                      <a:pt x="11857026" y="9031154"/>
                      <a:pt x="11788018" y="9031111"/>
                    </a:cubicBezTo>
                    <a:lnTo>
                      <a:pt x="11734184" y="9031111"/>
                    </a:lnTo>
                    <a:cubicBezTo>
                      <a:pt x="11724329" y="9031105"/>
                      <a:pt x="11714925" y="9026976"/>
                      <a:pt x="11708251" y="9019725"/>
                    </a:cubicBezTo>
                    <a:cubicBezTo>
                      <a:pt x="11701577" y="9012475"/>
                      <a:pt x="11698239" y="9002762"/>
                      <a:pt x="11699047" y="8992940"/>
                    </a:cubicBezTo>
                    <a:lnTo>
                      <a:pt x="11766428" y="8184445"/>
                    </a:lnTo>
                    <a:lnTo>
                      <a:pt x="11829434" y="7743331"/>
                    </a:lnTo>
                    <a:close/>
                    <a:moveTo>
                      <a:pt x="618650" y="9031111"/>
                    </a:moveTo>
                    <a:cubicBezTo>
                      <a:pt x="562512" y="9031111"/>
                      <a:pt x="508674" y="9053411"/>
                      <a:pt x="468979" y="9093106"/>
                    </a:cubicBezTo>
                    <a:cubicBezTo>
                      <a:pt x="429284" y="9132801"/>
                      <a:pt x="406983" y="9186640"/>
                      <a:pt x="406983" y="9242778"/>
                    </a:cubicBezTo>
                    <a:lnTo>
                      <a:pt x="406983" y="9313333"/>
                    </a:lnTo>
                    <a:cubicBezTo>
                      <a:pt x="407504" y="9429864"/>
                      <a:pt x="502118" y="9524055"/>
                      <a:pt x="618650" y="9524055"/>
                    </a:cubicBezTo>
                    <a:cubicBezTo>
                      <a:pt x="735182" y="9524055"/>
                      <a:pt x="829795" y="9429864"/>
                      <a:pt x="830317" y="9313333"/>
                    </a:cubicBezTo>
                    <a:lnTo>
                      <a:pt x="830317" y="9242778"/>
                    </a:lnTo>
                    <a:cubicBezTo>
                      <a:pt x="830317" y="9186640"/>
                      <a:pt x="808016" y="9132802"/>
                      <a:pt x="768321" y="9093107"/>
                    </a:cubicBezTo>
                    <a:cubicBezTo>
                      <a:pt x="728626" y="9053411"/>
                      <a:pt x="674788" y="9031111"/>
                      <a:pt x="618650" y="9031111"/>
                    </a:cubicBezTo>
                    <a:close/>
                    <a:moveTo>
                      <a:pt x="399434" y="10001109"/>
                    </a:moveTo>
                    <a:cubicBezTo>
                      <a:pt x="400633" y="9992995"/>
                      <a:pt x="389203" y="9989820"/>
                      <a:pt x="386028" y="9997370"/>
                    </a:cubicBezTo>
                    <a:lnTo>
                      <a:pt x="232006" y="10356709"/>
                    </a:lnTo>
                    <a:cubicBezTo>
                      <a:pt x="209749" y="10408629"/>
                      <a:pt x="158673" y="10442273"/>
                      <a:pt x="102183" y="10442222"/>
                    </a:cubicBezTo>
                    <a:lnTo>
                      <a:pt x="37131" y="10442222"/>
                    </a:lnTo>
                    <a:cubicBezTo>
                      <a:pt x="25267" y="10442233"/>
                      <a:pt x="14191" y="10436278"/>
                      <a:pt x="7656" y="10426376"/>
                    </a:cubicBezTo>
                    <a:cubicBezTo>
                      <a:pt x="1121" y="10416473"/>
                      <a:pt x="1" y="10403949"/>
                      <a:pt x="4676" y="10393045"/>
                    </a:cubicBezTo>
                    <a:lnTo>
                      <a:pt x="195317" y="9948333"/>
                    </a:lnTo>
                    <a:lnTo>
                      <a:pt x="265449" y="9772932"/>
                    </a:lnTo>
                    <a:cubicBezTo>
                      <a:pt x="308319" y="9665794"/>
                      <a:pt x="412095" y="9595548"/>
                      <a:pt x="527492" y="9595555"/>
                    </a:cubicBezTo>
                    <a:lnTo>
                      <a:pt x="709808" y="9595555"/>
                    </a:lnTo>
                    <a:cubicBezTo>
                      <a:pt x="825205" y="9595548"/>
                      <a:pt x="928981" y="9665794"/>
                      <a:pt x="971851" y="9772932"/>
                    </a:cubicBezTo>
                    <a:lnTo>
                      <a:pt x="1041983" y="9948333"/>
                    </a:lnTo>
                    <a:lnTo>
                      <a:pt x="1232554" y="10393045"/>
                    </a:lnTo>
                    <a:cubicBezTo>
                      <a:pt x="1237229" y="10403949"/>
                      <a:pt x="1236109" y="10416474"/>
                      <a:pt x="1229574" y="10426376"/>
                    </a:cubicBezTo>
                    <a:cubicBezTo>
                      <a:pt x="1223038" y="10436278"/>
                      <a:pt x="1211963" y="10442233"/>
                      <a:pt x="1200098" y="10442222"/>
                    </a:cubicBezTo>
                    <a:lnTo>
                      <a:pt x="1135046" y="10442222"/>
                    </a:lnTo>
                    <a:cubicBezTo>
                      <a:pt x="1078608" y="10442216"/>
                      <a:pt x="1027602" y="10408582"/>
                      <a:pt x="1005365" y="10356709"/>
                    </a:cubicBezTo>
                    <a:lnTo>
                      <a:pt x="851342" y="9997370"/>
                    </a:lnTo>
                    <a:cubicBezTo>
                      <a:pt x="848097" y="9989820"/>
                      <a:pt x="836737" y="9992995"/>
                      <a:pt x="837866" y="10001109"/>
                    </a:cubicBezTo>
                    <a:lnTo>
                      <a:pt x="900872" y="10442222"/>
                    </a:lnTo>
                    <a:lnTo>
                      <a:pt x="968253" y="11250719"/>
                    </a:lnTo>
                    <a:cubicBezTo>
                      <a:pt x="969061" y="11260541"/>
                      <a:pt x="965724" y="11270253"/>
                      <a:pt x="959049" y="11277504"/>
                    </a:cubicBezTo>
                    <a:cubicBezTo>
                      <a:pt x="952375" y="11284755"/>
                      <a:pt x="942971" y="11288883"/>
                      <a:pt x="933116" y="11288889"/>
                    </a:cubicBezTo>
                    <a:lnTo>
                      <a:pt x="879282" y="11288889"/>
                    </a:lnTo>
                    <a:cubicBezTo>
                      <a:pt x="810300" y="11288898"/>
                      <a:pt x="751423" y="11239033"/>
                      <a:pt x="740076" y="11170990"/>
                    </a:cubicBezTo>
                    <a:lnTo>
                      <a:pt x="625706" y="10483991"/>
                    </a:lnTo>
                    <a:cubicBezTo>
                      <a:pt x="624365" y="10476089"/>
                      <a:pt x="613076" y="10476089"/>
                      <a:pt x="611736" y="10483991"/>
                    </a:cubicBezTo>
                    <a:lnTo>
                      <a:pt x="497294" y="11170990"/>
                    </a:lnTo>
                    <a:cubicBezTo>
                      <a:pt x="485943" y="11239059"/>
                      <a:pt x="427026" y="11288932"/>
                      <a:pt x="358018" y="11288889"/>
                    </a:cubicBezTo>
                    <a:lnTo>
                      <a:pt x="304184" y="11288889"/>
                    </a:lnTo>
                    <a:cubicBezTo>
                      <a:pt x="294329" y="11288883"/>
                      <a:pt x="284925" y="11284755"/>
                      <a:pt x="278251" y="11277504"/>
                    </a:cubicBezTo>
                    <a:cubicBezTo>
                      <a:pt x="271576" y="11270253"/>
                      <a:pt x="268239" y="11260541"/>
                      <a:pt x="269047" y="11250719"/>
                    </a:cubicBezTo>
                    <a:lnTo>
                      <a:pt x="336428" y="10442222"/>
                    </a:lnTo>
                    <a:lnTo>
                      <a:pt x="399434" y="10001109"/>
                    </a:lnTo>
                    <a:close/>
                    <a:moveTo>
                      <a:pt x="1888650" y="9031111"/>
                    </a:moveTo>
                    <a:cubicBezTo>
                      <a:pt x="1832513" y="9031111"/>
                      <a:pt x="1778674" y="9053411"/>
                      <a:pt x="1738979" y="9093106"/>
                    </a:cubicBezTo>
                    <a:cubicBezTo>
                      <a:pt x="1699284" y="9132801"/>
                      <a:pt x="1676983" y="9186640"/>
                      <a:pt x="1676983" y="9242778"/>
                    </a:cubicBezTo>
                    <a:lnTo>
                      <a:pt x="1676983" y="9313333"/>
                    </a:lnTo>
                    <a:cubicBezTo>
                      <a:pt x="1677504" y="9429864"/>
                      <a:pt x="1772118" y="9524055"/>
                      <a:pt x="1888650" y="9524055"/>
                    </a:cubicBezTo>
                    <a:cubicBezTo>
                      <a:pt x="2005182" y="9524055"/>
                      <a:pt x="2099796" y="9429864"/>
                      <a:pt x="2100317" y="9313333"/>
                    </a:cubicBezTo>
                    <a:lnTo>
                      <a:pt x="2100317" y="9242778"/>
                    </a:lnTo>
                    <a:cubicBezTo>
                      <a:pt x="2100317" y="9186640"/>
                      <a:pt x="2078016" y="9132801"/>
                      <a:pt x="2038321" y="9093106"/>
                    </a:cubicBezTo>
                    <a:cubicBezTo>
                      <a:pt x="1998626" y="9053411"/>
                      <a:pt x="1944787" y="9031111"/>
                      <a:pt x="1888650" y="9031111"/>
                    </a:cubicBezTo>
                    <a:close/>
                    <a:moveTo>
                      <a:pt x="1669434" y="10001109"/>
                    </a:moveTo>
                    <a:cubicBezTo>
                      <a:pt x="1670633" y="9992995"/>
                      <a:pt x="1659203" y="9989820"/>
                      <a:pt x="1656028" y="9997370"/>
                    </a:cubicBezTo>
                    <a:lnTo>
                      <a:pt x="1502006" y="10356709"/>
                    </a:lnTo>
                    <a:cubicBezTo>
                      <a:pt x="1479749" y="10408629"/>
                      <a:pt x="1428673" y="10442273"/>
                      <a:pt x="1372183" y="10442222"/>
                    </a:cubicBezTo>
                    <a:lnTo>
                      <a:pt x="1307131" y="10442222"/>
                    </a:lnTo>
                    <a:cubicBezTo>
                      <a:pt x="1295267" y="10442233"/>
                      <a:pt x="1284191" y="10436278"/>
                      <a:pt x="1277656" y="10426376"/>
                    </a:cubicBezTo>
                    <a:cubicBezTo>
                      <a:pt x="1271121" y="10416474"/>
                      <a:pt x="1270001" y="10403949"/>
                      <a:pt x="1274676" y="10393045"/>
                    </a:cubicBezTo>
                    <a:lnTo>
                      <a:pt x="1465317" y="9948333"/>
                    </a:lnTo>
                    <a:lnTo>
                      <a:pt x="1535449" y="9772932"/>
                    </a:lnTo>
                    <a:cubicBezTo>
                      <a:pt x="1578319" y="9665794"/>
                      <a:pt x="1682095" y="9595548"/>
                      <a:pt x="1797492" y="9595555"/>
                    </a:cubicBezTo>
                    <a:lnTo>
                      <a:pt x="1979808" y="9595555"/>
                    </a:lnTo>
                    <a:cubicBezTo>
                      <a:pt x="2095205" y="9595548"/>
                      <a:pt x="2198981" y="9665794"/>
                      <a:pt x="2241851" y="9772932"/>
                    </a:cubicBezTo>
                    <a:lnTo>
                      <a:pt x="2311983" y="9948333"/>
                    </a:lnTo>
                    <a:lnTo>
                      <a:pt x="2502554" y="10393045"/>
                    </a:lnTo>
                    <a:cubicBezTo>
                      <a:pt x="2507229" y="10403949"/>
                      <a:pt x="2506109" y="10416473"/>
                      <a:pt x="2499574" y="10426376"/>
                    </a:cubicBezTo>
                    <a:cubicBezTo>
                      <a:pt x="2493038" y="10436278"/>
                      <a:pt x="2481963" y="10442233"/>
                      <a:pt x="2470098" y="10442222"/>
                    </a:cubicBezTo>
                    <a:lnTo>
                      <a:pt x="2405046" y="10442222"/>
                    </a:lnTo>
                    <a:cubicBezTo>
                      <a:pt x="2348608" y="10442216"/>
                      <a:pt x="2297602" y="10408582"/>
                      <a:pt x="2275365" y="10356709"/>
                    </a:cubicBezTo>
                    <a:lnTo>
                      <a:pt x="2121342" y="9997370"/>
                    </a:lnTo>
                    <a:cubicBezTo>
                      <a:pt x="2118097" y="9989820"/>
                      <a:pt x="2106737" y="9992995"/>
                      <a:pt x="2107866" y="10001109"/>
                    </a:cubicBezTo>
                    <a:lnTo>
                      <a:pt x="2170872" y="10442222"/>
                    </a:lnTo>
                    <a:lnTo>
                      <a:pt x="2238253" y="11250719"/>
                    </a:lnTo>
                    <a:cubicBezTo>
                      <a:pt x="2239061" y="11260541"/>
                      <a:pt x="2235724" y="11270253"/>
                      <a:pt x="2229049" y="11277504"/>
                    </a:cubicBezTo>
                    <a:cubicBezTo>
                      <a:pt x="2222375" y="11284755"/>
                      <a:pt x="2212971" y="11288883"/>
                      <a:pt x="2203116" y="11288889"/>
                    </a:cubicBezTo>
                    <a:lnTo>
                      <a:pt x="2149282" y="11288889"/>
                    </a:lnTo>
                    <a:cubicBezTo>
                      <a:pt x="2080300" y="11288898"/>
                      <a:pt x="2021423" y="11239033"/>
                      <a:pt x="2010076" y="11170990"/>
                    </a:cubicBezTo>
                    <a:lnTo>
                      <a:pt x="1895706" y="10483991"/>
                    </a:lnTo>
                    <a:cubicBezTo>
                      <a:pt x="1894365" y="10476089"/>
                      <a:pt x="1883076" y="10476089"/>
                      <a:pt x="1881735" y="10483991"/>
                    </a:cubicBezTo>
                    <a:lnTo>
                      <a:pt x="1767294" y="11170990"/>
                    </a:lnTo>
                    <a:cubicBezTo>
                      <a:pt x="1755943" y="11239059"/>
                      <a:pt x="1697026" y="11288932"/>
                      <a:pt x="1628018" y="11288889"/>
                    </a:cubicBezTo>
                    <a:lnTo>
                      <a:pt x="1574184" y="11288889"/>
                    </a:lnTo>
                    <a:cubicBezTo>
                      <a:pt x="1564329" y="11288883"/>
                      <a:pt x="1554925" y="11284755"/>
                      <a:pt x="1548251" y="11277504"/>
                    </a:cubicBezTo>
                    <a:cubicBezTo>
                      <a:pt x="1541576" y="11270253"/>
                      <a:pt x="1538239" y="11260541"/>
                      <a:pt x="1539047" y="11250719"/>
                    </a:cubicBezTo>
                    <a:lnTo>
                      <a:pt x="1606428" y="10442222"/>
                    </a:lnTo>
                    <a:lnTo>
                      <a:pt x="1669434" y="10001109"/>
                    </a:lnTo>
                    <a:close/>
                    <a:moveTo>
                      <a:pt x="3158650" y="9031111"/>
                    </a:moveTo>
                    <a:cubicBezTo>
                      <a:pt x="3102513" y="9031111"/>
                      <a:pt x="3048674" y="9053411"/>
                      <a:pt x="3008979" y="9093106"/>
                    </a:cubicBezTo>
                    <a:cubicBezTo>
                      <a:pt x="2969284" y="9132801"/>
                      <a:pt x="2946983" y="9186640"/>
                      <a:pt x="2946983" y="9242778"/>
                    </a:cubicBezTo>
                    <a:lnTo>
                      <a:pt x="2946983" y="9313333"/>
                    </a:lnTo>
                    <a:cubicBezTo>
                      <a:pt x="2947504" y="9429864"/>
                      <a:pt x="3042118" y="9524055"/>
                      <a:pt x="3158650" y="9524055"/>
                    </a:cubicBezTo>
                    <a:cubicBezTo>
                      <a:pt x="3275182" y="9524055"/>
                      <a:pt x="3369795" y="9429864"/>
                      <a:pt x="3370317" y="9313333"/>
                    </a:cubicBezTo>
                    <a:lnTo>
                      <a:pt x="3370317" y="9242778"/>
                    </a:lnTo>
                    <a:cubicBezTo>
                      <a:pt x="3370317" y="9186640"/>
                      <a:pt x="3348016" y="9132802"/>
                      <a:pt x="3308321" y="9093107"/>
                    </a:cubicBezTo>
                    <a:cubicBezTo>
                      <a:pt x="3268626" y="9053412"/>
                      <a:pt x="3214787" y="9031111"/>
                      <a:pt x="3158650" y="9031111"/>
                    </a:cubicBezTo>
                    <a:close/>
                    <a:moveTo>
                      <a:pt x="2939434" y="10001109"/>
                    </a:moveTo>
                    <a:cubicBezTo>
                      <a:pt x="2940633" y="9992995"/>
                      <a:pt x="2929203" y="9989820"/>
                      <a:pt x="2926028" y="9997370"/>
                    </a:cubicBezTo>
                    <a:lnTo>
                      <a:pt x="2772006" y="10356709"/>
                    </a:lnTo>
                    <a:cubicBezTo>
                      <a:pt x="2749749" y="10408629"/>
                      <a:pt x="2698673" y="10442273"/>
                      <a:pt x="2642183" y="10442222"/>
                    </a:cubicBezTo>
                    <a:lnTo>
                      <a:pt x="2577131" y="10442222"/>
                    </a:lnTo>
                    <a:cubicBezTo>
                      <a:pt x="2565266" y="10442233"/>
                      <a:pt x="2554191" y="10436278"/>
                      <a:pt x="2547656" y="10426376"/>
                    </a:cubicBezTo>
                    <a:cubicBezTo>
                      <a:pt x="2541121" y="10416473"/>
                      <a:pt x="2540001" y="10403949"/>
                      <a:pt x="2544676" y="10393045"/>
                    </a:cubicBezTo>
                    <a:lnTo>
                      <a:pt x="2735317" y="9948333"/>
                    </a:lnTo>
                    <a:lnTo>
                      <a:pt x="2805449" y="9772932"/>
                    </a:lnTo>
                    <a:cubicBezTo>
                      <a:pt x="2848319" y="9665794"/>
                      <a:pt x="2952095" y="9595548"/>
                      <a:pt x="3067492" y="9595555"/>
                    </a:cubicBezTo>
                    <a:lnTo>
                      <a:pt x="3249808" y="9595555"/>
                    </a:lnTo>
                    <a:cubicBezTo>
                      <a:pt x="3365204" y="9595548"/>
                      <a:pt x="3468981" y="9665794"/>
                      <a:pt x="3511851" y="9772932"/>
                    </a:cubicBezTo>
                    <a:lnTo>
                      <a:pt x="3581983" y="9948333"/>
                    </a:lnTo>
                    <a:lnTo>
                      <a:pt x="3772554" y="10393045"/>
                    </a:lnTo>
                    <a:cubicBezTo>
                      <a:pt x="3777229" y="10403949"/>
                      <a:pt x="3776109" y="10416474"/>
                      <a:pt x="3769574" y="10426377"/>
                    </a:cubicBezTo>
                    <a:cubicBezTo>
                      <a:pt x="3763038" y="10436279"/>
                      <a:pt x="3751963" y="10442233"/>
                      <a:pt x="3740098" y="10442222"/>
                    </a:cubicBezTo>
                    <a:lnTo>
                      <a:pt x="3675046" y="10442222"/>
                    </a:lnTo>
                    <a:cubicBezTo>
                      <a:pt x="3618608" y="10442216"/>
                      <a:pt x="3567602" y="10408582"/>
                      <a:pt x="3545365" y="10356709"/>
                    </a:cubicBezTo>
                    <a:lnTo>
                      <a:pt x="3391342" y="9997370"/>
                    </a:lnTo>
                    <a:cubicBezTo>
                      <a:pt x="3388097" y="9989820"/>
                      <a:pt x="3376737" y="9992995"/>
                      <a:pt x="3377866" y="10001109"/>
                    </a:cubicBezTo>
                    <a:lnTo>
                      <a:pt x="3440872" y="10442222"/>
                    </a:lnTo>
                    <a:lnTo>
                      <a:pt x="3508253" y="11250719"/>
                    </a:lnTo>
                    <a:cubicBezTo>
                      <a:pt x="3509061" y="11260541"/>
                      <a:pt x="3505723" y="11270253"/>
                      <a:pt x="3499049" y="11277504"/>
                    </a:cubicBezTo>
                    <a:cubicBezTo>
                      <a:pt x="3492375" y="11284755"/>
                      <a:pt x="3482971" y="11288883"/>
                      <a:pt x="3473116" y="11288889"/>
                    </a:cubicBezTo>
                    <a:lnTo>
                      <a:pt x="3419282" y="11288889"/>
                    </a:lnTo>
                    <a:cubicBezTo>
                      <a:pt x="3350300" y="11288898"/>
                      <a:pt x="3291424" y="11239033"/>
                      <a:pt x="3280076" y="11170990"/>
                    </a:cubicBezTo>
                    <a:lnTo>
                      <a:pt x="3165706" y="10483991"/>
                    </a:lnTo>
                    <a:cubicBezTo>
                      <a:pt x="3164365" y="10476089"/>
                      <a:pt x="3153076" y="10476089"/>
                      <a:pt x="3151735" y="10483991"/>
                    </a:cubicBezTo>
                    <a:lnTo>
                      <a:pt x="3037294" y="11170990"/>
                    </a:lnTo>
                    <a:cubicBezTo>
                      <a:pt x="3025943" y="11239059"/>
                      <a:pt x="2967026" y="11288932"/>
                      <a:pt x="2898018" y="11288889"/>
                    </a:cubicBezTo>
                    <a:lnTo>
                      <a:pt x="2844184" y="11288889"/>
                    </a:lnTo>
                    <a:cubicBezTo>
                      <a:pt x="2834329" y="11288883"/>
                      <a:pt x="2824925" y="11284755"/>
                      <a:pt x="2818251" y="11277504"/>
                    </a:cubicBezTo>
                    <a:cubicBezTo>
                      <a:pt x="2811576" y="11270253"/>
                      <a:pt x="2808239" y="11260541"/>
                      <a:pt x="2809047" y="11250719"/>
                    </a:cubicBezTo>
                    <a:lnTo>
                      <a:pt x="2876428" y="10442222"/>
                    </a:lnTo>
                    <a:lnTo>
                      <a:pt x="2939434" y="10001109"/>
                    </a:lnTo>
                    <a:close/>
                    <a:moveTo>
                      <a:pt x="4428650" y="9031111"/>
                    </a:moveTo>
                    <a:cubicBezTo>
                      <a:pt x="4372512" y="9031111"/>
                      <a:pt x="4318674" y="9053412"/>
                      <a:pt x="4278979" y="9093107"/>
                    </a:cubicBezTo>
                    <a:cubicBezTo>
                      <a:pt x="4239284" y="9132802"/>
                      <a:pt x="4216983" y="9186640"/>
                      <a:pt x="4216983" y="9242778"/>
                    </a:cubicBezTo>
                    <a:lnTo>
                      <a:pt x="4216983" y="9313333"/>
                    </a:lnTo>
                    <a:cubicBezTo>
                      <a:pt x="4217505" y="9429864"/>
                      <a:pt x="4312118" y="9524055"/>
                      <a:pt x="4428650" y="9524055"/>
                    </a:cubicBezTo>
                    <a:cubicBezTo>
                      <a:pt x="4545182" y="9524055"/>
                      <a:pt x="4639795" y="9429864"/>
                      <a:pt x="4640317" y="9313333"/>
                    </a:cubicBezTo>
                    <a:lnTo>
                      <a:pt x="4640317" y="9242778"/>
                    </a:lnTo>
                    <a:cubicBezTo>
                      <a:pt x="4640317" y="9186640"/>
                      <a:pt x="4618016" y="9132802"/>
                      <a:pt x="4578321" y="9093107"/>
                    </a:cubicBezTo>
                    <a:cubicBezTo>
                      <a:pt x="4538626" y="9053412"/>
                      <a:pt x="4484788" y="9031111"/>
                      <a:pt x="4428650" y="9031111"/>
                    </a:cubicBezTo>
                    <a:close/>
                    <a:moveTo>
                      <a:pt x="4209434" y="10001109"/>
                    </a:moveTo>
                    <a:cubicBezTo>
                      <a:pt x="4210633" y="9992995"/>
                      <a:pt x="4199203" y="9989820"/>
                      <a:pt x="4196028" y="9997370"/>
                    </a:cubicBezTo>
                    <a:lnTo>
                      <a:pt x="4042005" y="10356709"/>
                    </a:lnTo>
                    <a:cubicBezTo>
                      <a:pt x="4019749" y="10408629"/>
                      <a:pt x="3968673" y="10442273"/>
                      <a:pt x="3912183" y="10442222"/>
                    </a:cubicBezTo>
                    <a:lnTo>
                      <a:pt x="3847131" y="10442222"/>
                    </a:lnTo>
                    <a:cubicBezTo>
                      <a:pt x="3835266" y="10442233"/>
                      <a:pt x="3824191" y="10436279"/>
                      <a:pt x="3817656" y="10426377"/>
                    </a:cubicBezTo>
                    <a:cubicBezTo>
                      <a:pt x="3811121" y="10416474"/>
                      <a:pt x="3810001" y="10403949"/>
                      <a:pt x="3814675" y="10393045"/>
                    </a:cubicBezTo>
                    <a:lnTo>
                      <a:pt x="4005317" y="9948333"/>
                    </a:lnTo>
                    <a:lnTo>
                      <a:pt x="4075449" y="9772932"/>
                    </a:lnTo>
                    <a:cubicBezTo>
                      <a:pt x="4118319" y="9665794"/>
                      <a:pt x="4222096" y="9595548"/>
                      <a:pt x="4337492" y="9595555"/>
                    </a:cubicBezTo>
                    <a:lnTo>
                      <a:pt x="4519808" y="9595555"/>
                    </a:lnTo>
                    <a:cubicBezTo>
                      <a:pt x="4635204" y="9595548"/>
                      <a:pt x="4738981" y="9665794"/>
                      <a:pt x="4781851" y="9772932"/>
                    </a:cubicBezTo>
                    <a:lnTo>
                      <a:pt x="4851983" y="9948333"/>
                    </a:lnTo>
                    <a:lnTo>
                      <a:pt x="5042554" y="10393045"/>
                    </a:lnTo>
                    <a:cubicBezTo>
                      <a:pt x="5047229" y="10403949"/>
                      <a:pt x="5046109" y="10416474"/>
                      <a:pt x="5039574" y="10426377"/>
                    </a:cubicBezTo>
                    <a:cubicBezTo>
                      <a:pt x="5033038" y="10436279"/>
                      <a:pt x="5021963" y="10442233"/>
                      <a:pt x="5010098" y="10442222"/>
                    </a:cubicBezTo>
                    <a:lnTo>
                      <a:pt x="4945046" y="10442222"/>
                    </a:lnTo>
                    <a:cubicBezTo>
                      <a:pt x="4888608" y="10442216"/>
                      <a:pt x="4837602" y="10408582"/>
                      <a:pt x="4815365" y="10356709"/>
                    </a:cubicBezTo>
                    <a:lnTo>
                      <a:pt x="4661342" y="9997370"/>
                    </a:lnTo>
                    <a:cubicBezTo>
                      <a:pt x="4658097" y="9989820"/>
                      <a:pt x="4646737" y="9992995"/>
                      <a:pt x="4647866" y="10001109"/>
                    </a:cubicBezTo>
                    <a:lnTo>
                      <a:pt x="4710872" y="10442222"/>
                    </a:lnTo>
                    <a:lnTo>
                      <a:pt x="4778253" y="11250719"/>
                    </a:lnTo>
                    <a:cubicBezTo>
                      <a:pt x="4779061" y="11260541"/>
                      <a:pt x="4775723" y="11270253"/>
                      <a:pt x="4769049" y="11277504"/>
                    </a:cubicBezTo>
                    <a:cubicBezTo>
                      <a:pt x="4762375" y="11284755"/>
                      <a:pt x="4752971" y="11288883"/>
                      <a:pt x="4743116" y="11288889"/>
                    </a:cubicBezTo>
                    <a:lnTo>
                      <a:pt x="4689282" y="11288889"/>
                    </a:lnTo>
                    <a:cubicBezTo>
                      <a:pt x="4620300" y="11288898"/>
                      <a:pt x="4561424" y="11239033"/>
                      <a:pt x="4550076" y="11170990"/>
                    </a:cubicBezTo>
                    <a:lnTo>
                      <a:pt x="4435705" y="10483991"/>
                    </a:lnTo>
                    <a:cubicBezTo>
                      <a:pt x="4434365" y="10476089"/>
                      <a:pt x="4423076" y="10476089"/>
                      <a:pt x="4421736" y="10483991"/>
                    </a:cubicBezTo>
                    <a:lnTo>
                      <a:pt x="4307295" y="11170990"/>
                    </a:lnTo>
                    <a:cubicBezTo>
                      <a:pt x="4295943" y="11239059"/>
                      <a:pt x="4237026" y="11288932"/>
                      <a:pt x="4168018" y="11288889"/>
                    </a:cubicBezTo>
                    <a:lnTo>
                      <a:pt x="4114184" y="11288889"/>
                    </a:lnTo>
                    <a:cubicBezTo>
                      <a:pt x="4104329" y="11288883"/>
                      <a:pt x="4094925" y="11284755"/>
                      <a:pt x="4088251" y="11277504"/>
                    </a:cubicBezTo>
                    <a:cubicBezTo>
                      <a:pt x="4081577" y="11270253"/>
                      <a:pt x="4078239" y="11260541"/>
                      <a:pt x="4079047" y="11250719"/>
                    </a:cubicBezTo>
                    <a:lnTo>
                      <a:pt x="4146428" y="10442222"/>
                    </a:lnTo>
                    <a:lnTo>
                      <a:pt x="4209434" y="10001109"/>
                    </a:lnTo>
                    <a:close/>
                    <a:moveTo>
                      <a:pt x="5698650" y="9031111"/>
                    </a:moveTo>
                    <a:cubicBezTo>
                      <a:pt x="5642512" y="9031111"/>
                      <a:pt x="5588674" y="9053412"/>
                      <a:pt x="5548979" y="9093107"/>
                    </a:cubicBezTo>
                    <a:cubicBezTo>
                      <a:pt x="5509284" y="9132802"/>
                      <a:pt x="5486983" y="9186640"/>
                      <a:pt x="5486983" y="9242778"/>
                    </a:cubicBezTo>
                    <a:lnTo>
                      <a:pt x="5486983" y="9313333"/>
                    </a:lnTo>
                    <a:cubicBezTo>
                      <a:pt x="5487505" y="9429864"/>
                      <a:pt x="5582118" y="9524055"/>
                      <a:pt x="5698650" y="9524055"/>
                    </a:cubicBezTo>
                    <a:cubicBezTo>
                      <a:pt x="5815182" y="9524055"/>
                      <a:pt x="5909795" y="9429864"/>
                      <a:pt x="5910317" y="9313333"/>
                    </a:cubicBezTo>
                    <a:lnTo>
                      <a:pt x="5910317" y="9242778"/>
                    </a:lnTo>
                    <a:cubicBezTo>
                      <a:pt x="5910317" y="9186640"/>
                      <a:pt x="5888016" y="9132802"/>
                      <a:pt x="5848321" y="9093107"/>
                    </a:cubicBezTo>
                    <a:cubicBezTo>
                      <a:pt x="5808626" y="9053412"/>
                      <a:pt x="5754788" y="9031111"/>
                      <a:pt x="5698650" y="9031111"/>
                    </a:cubicBezTo>
                    <a:close/>
                    <a:moveTo>
                      <a:pt x="5479434" y="10001109"/>
                    </a:moveTo>
                    <a:cubicBezTo>
                      <a:pt x="5480633" y="9992995"/>
                      <a:pt x="5469203" y="9989820"/>
                      <a:pt x="5466028" y="9997370"/>
                    </a:cubicBezTo>
                    <a:lnTo>
                      <a:pt x="5312005" y="10356709"/>
                    </a:lnTo>
                    <a:cubicBezTo>
                      <a:pt x="5289749" y="10408629"/>
                      <a:pt x="5238673" y="10442273"/>
                      <a:pt x="5182183" y="10442222"/>
                    </a:cubicBezTo>
                    <a:lnTo>
                      <a:pt x="5117131" y="10442222"/>
                    </a:lnTo>
                    <a:cubicBezTo>
                      <a:pt x="5105266" y="10442233"/>
                      <a:pt x="5094191" y="10436279"/>
                      <a:pt x="5087656" y="10426377"/>
                    </a:cubicBezTo>
                    <a:cubicBezTo>
                      <a:pt x="5081121" y="10416474"/>
                      <a:pt x="5080001" y="10403949"/>
                      <a:pt x="5084675" y="10393045"/>
                    </a:cubicBezTo>
                    <a:lnTo>
                      <a:pt x="5275317" y="9948333"/>
                    </a:lnTo>
                    <a:lnTo>
                      <a:pt x="5345449" y="9772932"/>
                    </a:lnTo>
                    <a:cubicBezTo>
                      <a:pt x="5388319" y="9665794"/>
                      <a:pt x="5492096" y="9595548"/>
                      <a:pt x="5607492" y="9595555"/>
                    </a:cubicBezTo>
                    <a:lnTo>
                      <a:pt x="5789808" y="9595555"/>
                    </a:lnTo>
                    <a:cubicBezTo>
                      <a:pt x="5905204" y="9595548"/>
                      <a:pt x="6008981" y="9665794"/>
                      <a:pt x="6051851" y="9772932"/>
                    </a:cubicBezTo>
                    <a:lnTo>
                      <a:pt x="6121983" y="9948333"/>
                    </a:lnTo>
                    <a:lnTo>
                      <a:pt x="6312554" y="10393045"/>
                    </a:lnTo>
                    <a:cubicBezTo>
                      <a:pt x="6317229" y="10403949"/>
                      <a:pt x="6316109" y="10416474"/>
                      <a:pt x="6309574" y="10426377"/>
                    </a:cubicBezTo>
                    <a:cubicBezTo>
                      <a:pt x="6303038" y="10436279"/>
                      <a:pt x="6291963" y="10442233"/>
                      <a:pt x="6280098" y="10442222"/>
                    </a:cubicBezTo>
                    <a:lnTo>
                      <a:pt x="6215046" y="10442222"/>
                    </a:lnTo>
                    <a:cubicBezTo>
                      <a:pt x="6158608" y="10442216"/>
                      <a:pt x="6107602" y="10408582"/>
                      <a:pt x="6085365" y="10356709"/>
                    </a:cubicBezTo>
                    <a:lnTo>
                      <a:pt x="5931342" y="9997370"/>
                    </a:lnTo>
                    <a:cubicBezTo>
                      <a:pt x="5928097" y="9989820"/>
                      <a:pt x="5916737" y="9992995"/>
                      <a:pt x="5917866" y="10001109"/>
                    </a:cubicBezTo>
                    <a:lnTo>
                      <a:pt x="5980872" y="10442222"/>
                    </a:lnTo>
                    <a:lnTo>
                      <a:pt x="6048253" y="11250719"/>
                    </a:lnTo>
                    <a:cubicBezTo>
                      <a:pt x="6049061" y="11260541"/>
                      <a:pt x="6045723" y="11270253"/>
                      <a:pt x="6039049" y="11277504"/>
                    </a:cubicBezTo>
                    <a:cubicBezTo>
                      <a:pt x="6032375" y="11284755"/>
                      <a:pt x="6022971" y="11288883"/>
                      <a:pt x="6013116" y="11288889"/>
                    </a:cubicBezTo>
                    <a:lnTo>
                      <a:pt x="5959282" y="11288889"/>
                    </a:lnTo>
                    <a:cubicBezTo>
                      <a:pt x="5890300" y="11288898"/>
                      <a:pt x="5831424" y="11239033"/>
                      <a:pt x="5820076" y="11170990"/>
                    </a:cubicBezTo>
                    <a:lnTo>
                      <a:pt x="5705705" y="10483991"/>
                    </a:lnTo>
                    <a:cubicBezTo>
                      <a:pt x="5704365" y="10476089"/>
                      <a:pt x="5693076" y="10476089"/>
                      <a:pt x="5691736" y="10483991"/>
                    </a:cubicBezTo>
                    <a:lnTo>
                      <a:pt x="5577295" y="11170990"/>
                    </a:lnTo>
                    <a:cubicBezTo>
                      <a:pt x="5565943" y="11239059"/>
                      <a:pt x="5507026" y="11288932"/>
                      <a:pt x="5438018" y="11288889"/>
                    </a:cubicBezTo>
                    <a:lnTo>
                      <a:pt x="5384184" y="11288889"/>
                    </a:lnTo>
                    <a:cubicBezTo>
                      <a:pt x="5374329" y="11288883"/>
                      <a:pt x="5364925" y="11284755"/>
                      <a:pt x="5358251" y="11277504"/>
                    </a:cubicBezTo>
                    <a:cubicBezTo>
                      <a:pt x="5351577" y="11270253"/>
                      <a:pt x="5348239" y="11260541"/>
                      <a:pt x="5349047" y="11250719"/>
                    </a:cubicBezTo>
                    <a:lnTo>
                      <a:pt x="5416428" y="10442222"/>
                    </a:lnTo>
                    <a:lnTo>
                      <a:pt x="5479434" y="10001109"/>
                    </a:lnTo>
                    <a:close/>
                    <a:moveTo>
                      <a:pt x="6968650" y="9031111"/>
                    </a:moveTo>
                    <a:cubicBezTo>
                      <a:pt x="6912512" y="9031111"/>
                      <a:pt x="6858674" y="9053411"/>
                      <a:pt x="6818979" y="9093106"/>
                    </a:cubicBezTo>
                    <a:cubicBezTo>
                      <a:pt x="6779283" y="9132801"/>
                      <a:pt x="6756983" y="9186640"/>
                      <a:pt x="6756983" y="9242778"/>
                    </a:cubicBezTo>
                    <a:lnTo>
                      <a:pt x="6756983" y="9313333"/>
                    </a:lnTo>
                    <a:cubicBezTo>
                      <a:pt x="6757504" y="9429864"/>
                      <a:pt x="6852118" y="9524056"/>
                      <a:pt x="6968650" y="9524056"/>
                    </a:cubicBezTo>
                    <a:cubicBezTo>
                      <a:pt x="7085182" y="9524056"/>
                      <a:pt x="7179796" y="9429864"/>
                      <a:pt x="7180317" y="9313333"/>
                    </a:cubicBezTo>
                    <a:lnTo>
                      <a:pt x="7180317" y="9242778"/>
                    </a:lnTo>
                    <a:cubicBezTo>
                      <a:pt x="7180317" y="9186640"/>
                      <a:pt x="7158017" y="9132801"/>
                      <a:pt x="7118321" y="9093106"/>
                    </a:cubicBezTo>
                    <a:cubicBezTo>
                      <a:pt x="7078626" y="9053411"/>
                      <a:pt x="7024788" y="9031111"/>
                      <a:pt x="6968650" y="9031111"/>
                    </a:cubicBezTo>
                    <a:close/>
                    <a:moveTo>
                      <a:pt x="6749434" y="10001109"/>
                    </a:moveTo>
                    <a:cubicBezTo>
                      <a:pt x="6750633" y="9992995"/>
                      <a:pt x="6739204" y="9989820"/>
                      <a:pt x="6736029" y="9997370"/>
                    </a:cubicBezTo>
                    <a:lnTo>
                      <a:pt x="6582005" y="10356709"/>
                    </a:lnTo>
                    <a:cubicBezTo>
                      <a:pt x="6559749" y="10408629"/>
                      <a:pt x="6508673" y="10442273"/>
                      <a:pt x="6452183" y="10442222"/>
                    </a:cubicBezTo>
                    <a:lnTo>
                      <a:pt x="6387131" y="10442222"/>
                    </a:lnTo>
                    <a:cubicBezTo>
                      <a:pt x="6375266" y="10442233"/>
                      <a:pt x="6364191" y="10436279"/>
                      <a:pt x="6357656" y="10426377"/>
                    </a:cubicBezTo>
                    <a:cubicBezTo>
                      <a:pt x="6351121" y="10416474"/>
                      <a:pt x="6350001" y="10403949"/>
                      <a:pt x="6354675" y="10393045"/>
                    </a:cubicBezTo>
                    <a:lnTo>
                      <a:pt x="6545317" y="9948333"/>
                    </a:lnTo>
                    <a:lnTo>
                      <a:pt x="6615449" y="9772932"/>
                    </a:lnTo>
                    <a:cubicBezTo>
                      <a:pt x="6658319" y="9665794"/>
                      <a:pt x="6762095" y="9595548"/>
                      <a:pt x="6877492" y="9595555"/>
                    </a:cubicBezTo>
                    <a:lnTo>
                      <a:pt x="7059808" y="9595555"/>
                    </a:lnTo>
                    <a:cubicBezTo>
                      <a:pt x="7175205" y="9595548"/>
                      <a:pt x="7278981" y="9665794"/>
                      <a:pt x="7321851" y="9772932"/>
                    </a:cubicBezTo>
                    <a:lnTo>
                      <a:pt x="7391983" y="9948333"/>
                    </a:lnTo>
                    <a:lnTo>
                      <a:pt x="7582554" y="10393045"/>
                    </a:lnTo>
                    <a:cubicBezTo>
                      <a:pt x="7587229" y="10403949"/>
                      <a:pt x="7586108" y="10416473"/>
                      <a:pt x="7579573" y="10426376"/>
                    </a:cubicBezTo>
                    <a:cubicBezTo>
                      <a:pt x="7573038" y="10436278"/>
                      <a:pt x="7561963" y="10442233"/>
                      <a:pt x="7550098" y="10442222"/>
                    </a:cubicBezTo>
                    <a:lnTo>
                      <a:pt x="7485046" y="10442222"/>
                    </a:lnTo>
                    <a:cubicBezTo>
                      <a:pt x="7428608" y="10442216"/>
                      <a:pt x="7377602" y="10408582"/>
                      <a:pt x="7355365" y="10356709"/>
                    </a:cubicBezTo>
                    <a:lnTo>
                      <a:pt x="7201342" y="9997370"/>
                    </a:lnTo>
                    <a:cubicBezTo>
                      <a:pt x="7198096" y="9989820"/>
                      <a:pt x="7186737" y="9992995"/>
                      <a:pt x="7187866" y="10001109"/>
                    </a:cubicBezTo>
                    <a:lnTo>
                      <a:pt x="7250872" y="10442222"/>
                    </a:lnTo>
                    <a:lnTo>
                      <a:pt x="7318253" y="11250719"/>
                    </a:lnTo>
                    <a:cubicBezTo>
                      <a:pt x="7319061" y="11260541"/>
                      <a:pt x="7315723" y="11270253"/>
                      <a:pt x="7309049" y="11277504"/>
                    </a:cubicBezTo>
                    <a:cubicBezTo>
                      <a:pt x="7302375" y="11284755"/>
                      <a:pt x="7292971" y="11288883"/>
                      <a:pt x="7283116" y="11288889"/>
                    </a:cubicBezTo>
                    <a:lnTo>
                      <a:pt x="7229282" y="11288889"/>
                    </a:lnTo>
                    <a:cubicBezTo>
                      <a:pt x="7160300" y="11288898"/>
                      <a:pt x="7101423" y="11239033"/>
                      <a:pt x="7090076" y="11170990"/>
                    </a:cubicBezTo>
                    <a:lnTo>
                      <a:pt x="6975705" y="10483991"/>
                    </a:lnTo>
                    <a:cubicBezTo>
                      <a:pt x="6974365" y="10476089"/>
                      <a:pt x="6963076" y="10476089"/>
                      <a:pt x="6961736" y="10483991"/>
                    </a:cubicBezTo>
                    <a:lnTo>
                      <a:pt x="6847295" y="11170990"/>
                    </a:lnTo>
                    <a:cubicBezTo>
                      <a:pt x="6835943" y="11239059"/>
                      <a:pt x="6777027" y="11288932"/>
                      <a:pt x="6708018" y="11288889"/>
                    </a:cubicBezTo>
                    <a:lnTo>
                      <a:pt x="6654184" y="11288889"/>
                    </a:lnTo>
                    <a:cubicBezTo>
                      <a:pt x="6644329" y="11288883"/>
                      <a:pt x="6634925" y="11284755"/>
                      <a:pt x="6628251" y="11277504"/>
                    </a:cubicBezTo>
                    <a:cubicBezTo>
                      <a:pt x="6621577" y="11270253"/>
                      <a:pt x="6618239" y="11260541"/>
                      <a:pt x="6619047" y="11250719"/>
                    </a:cubicBezTo>
                    <a:lnTo>
                      <a:pt x="6686428" y="10442222"/>
                    </a:lnTo>
                    <a:lnTo>
                      <a:pt x="6749434" y="10001109"/>
                    </a:lnTo>
                    <a:close/>
                    <a:moveTo>
                      <a:pt x="8238650" y="9031111"/>
                    </a:moveTo>
                    <a:cubicBezTo>
                      <a:pt x="8182512" y="9031111"/>
                      <a:pt x="8128674" y="9053411"/>
                      <a:pt x="8088979" y="9093106"/>
                    </a:cubicBezTo>
                    <a:cubicBezTo>
                      <a:pt x="8049283" y="9132801"/>
                      <a:pt x="8026983" y="9186640"/>
                      <a:pt x="8026983" y="9242778"/>
                    </a:cubicBezTo>
                    <a:lnTo>
                      <a:pt x="8026983" y="9313333"/>
                    </a:lnTo>
                    <a:cubicBezTo>
                      <a:pt x="8027504" y="9429864"/>
                      <a:pt x="8122118" y="9524056"/>
                      <a:pt x="8238650" y="9524056"/>
                    </a:cubicBezTo>
                    <a:cubicBezTo>
                      <a:pt x="8355182" y="9524056"/>
                      <a:pt x="8449796" y="9429864"/>
                      <a:pt x="8450317" y="9313333"/>
                    </a:cubicBezTo>
                    <a:lnTo>
                      <a:pt x="8450317" y="9242778"/>
                    </a:lnTo>
                    <a:cubicBezTo>
                      <a:pt x="8450317" y="9186640"/>
                      <a:pt x="8428017" y="9132801"/>
                      <a:pt x="8388321" y="9093106"/>
                    </a:cubicBezTo>
                    <a:cubicBezTo>
                      <a:pt x="8348626" y="9053411"/>
                      <a:pt x="8294788" y="9031111"/>
                      <a:pt x="8238650" y="9031111"/>
                    </a:cubicBezTo>
                    <a:close/>
                    <a:moveTo>
                      <a:pt x="8019434" y="10001109"/>
                    </a:moveTo>
                    <a:cubicBezTo>
                      <a:pt x="8020633" y="9992995"/>
                      <a:pt x="8009204" y="9989820"/>
                      <a:pt x="8006029" y="9997370"/>
                    </a:cubicBezTo>
                    <a:lnTo>
                      <a:pt x="7852005" y="10356709"/>
                    </a:lnTo>
                    <a:cubicBezTo>
                      <a:pt x="7829749" y="10408629"/>
                      <a:pt x="7778673" y="10442273"/>
                      <a:pt x="7722183" y="10442222"/>
                    </a:cubicBezTo>
                    <a:lnTo>
                      <a:pt x="7657131" y="10442222"/>
                    </a:lnTo>
                    <a:cubicBezTo>
                      <a:pt x="7645267" y="10442233"/>
                      <a:pt x="7634192" y="10436278"/>
                      <a:pt x="7627656" y="10426376"/>
                    </a:cubicBezTo>
                    <a:cubicBezTo>
                      <a:pt x="7621121" y="10416473"/>
                      <a:pt x="7620001" y="10403949"/>
                      <a:pt x="7624676" y="10393045"/>
                    </a:cubicBezTo>
                    <a:lnTo>
                      <a:pt x="7815317" y="9948333"/>
                    </a:lnTo>
                    <a:lnTo>
                      <a:pt x="7885449" y="9772932"/>
                    </a:lnTo>
                    <a:cubicBezTo>
                      <a:pt x="7928319" y="9665794"/>
                      <a:pt x="8032095" y="9595548"/>
                      <a:pt x="8147492" y="9595555"/>
                    </a:cubicBezTo>
                    <a:lnTo>
                      <a:pt x="8329808" y="9595555"/>
                    </a:lnTo>
                    <a:cubicBezTo>
                      <a:pt x="8445205" y="9595548"/>
                      <a:pt x="8548981" y="9665794"/>
                      <a:pt x="8591851" y="9772932"/>
                    </a:cubicBezTo>
                    <a:lnTo>
                      <a:pt x="8661983" y="9948333"/>
                    </a:lnTo>
                    <a:lnTo>
                      <a:pt x="8852554" y="10393045"/>
                    </a:lnTo>
                    <a:cubicBezTo>
                      <a:pt x="8857229" y="10403949"/>
                      <a:pt x="8856108" y="10416473"/>
                      <a:pt x="8849573" y="10426376"/>
                    </a:cubicBezTo>
                    <a:cubicBezTo>
                      <a:pt x="8843038" y="10436278"/>
                      <a:pt x="8831963" y="10442233"/>
                      <a:pt x="8820098" y="10442222"/>
                    </a:cubicBezTo>
                    <a:lnTo>
                      <a:pt x="8755046" y="10442222"/>
                    </a:lnTo>
                    <a:cubicBezTo>
                      <a:pt x="8698608" y="10442216"/>
                      <a:pt x="8647602" y="10408582"/>
                      <a:pt x="8625365" y="10356709"/>
                    </a:cubicBezTo>
                    <a:lnTo>
                      <a:pt x="8471342" y="9997370"/>
                    </a:lnTo>
                    <a:cubicBezTo>
                      <a:pt x="8468096" y="9989820"/>
                      <a:pt x="8456737" y="9992995"/>
                      <a:pt x="8457866" y="10001109"/>
                    </a:cubicBezTo>
                    <a:lnTo>
                      <a:pt x="8520872" y="10442222"/>
                    </a:lnTo>
                    <a:lnTo>
                      <a:pt x="8588253" y="11250719"/>
                    </a:lnTo>
                    <a:cubicBezTo>
                      <a:pt x="8589061" y="11260541"/>
                      <a:pt x="8585723" y="11270253"/>
                      <a:pt x="8579049" y="11277504"/>
                    </a:cubicBezTo>
                    <a:cubicBezTo>
                      <a:pt x="8572375" y="11284755"/>
                      <a:pt x="8562971" y="11288883"/>
                      <a:pt x="8553116" y="11288889"/>
                    </a:cubicBezTo>
                    <a:lnTo>
                      <a:pt x="8499282" y="11288889"/>
                    </a:lnTo>
                    <a:cubicBezTo>
                      <a:pt x="8430300" y="11288898"/>
                      <a:pt x="8371423" y="11239033"/>
                      <a:pt x="8360076" y="11170990"/>
                    </a:cubicBezTo>
                    <a:lnTo>
                      <a:pt x="8245705" y="10483991"/>
                    </a:lnTo>
                    <a:cubicBezTo>
                      <a:pt x="8244365" y="10476089"/>
                      <a:pt x="8233076" y="10476089"/>
                      <a:pt x="8231736" y="10483991"/>
                    </a:cubicBezTo>
                    <a:lnTo>
                      <a:pt x="8117295" y="11170990"/>
                    </a:lnTo>
                    <a:cubicBezTo>
                      <a:pt x="8105943" y="11239059"/>
                      <a:pt x="8047027" y="11288932"/>
                      <a:pt x="7978018" y="11288889"/>
                    </a:cubicBezTo>
                    <a:lnTo>
                      <a:pt x="7924184" y="11288889"/>
                    </a:lnTo>
                    <a:cubicBezTo>
                      <a:pt x="7914329" y="11288883"/>
                      <a:pt x="7904925" y="11284755"/>
                      <a:pt x="7898251" y="11277504"/>
                    </a:cubicBezTo>
                    <a:cubicBezTo>
                      <a:pt x="7891577" y="11270253"/>
                      <a:pt x="7888239" y="11260541"/>
                      <a:pt x="7889047" y="11250719"/>
                    </a:cubicBezTo>
                    <a:lnTo>
                      <a:pt x="7956428" y="10442222"/>
                    </a:lnTo>
                    <a:lnTo>
                      <a:pt x="8019434" y="10001109"/>
                    </a:lnTo>
                    <a:close/>
                    <a:moveTo>
                      <a:pt x="9508650" y="9031111"/>
                    </a:moveTo>
                    <a:cubicBezTo>
                      <a:pt x="9452512" y="9031111"/>
                      <a:pt x="9398674" y="9053411"/>
                      <a:pt x="9358979" y="9093106"/>
                    </a:cubicBezTo>
                    <a:cubicBezTo>
                      <a:pt x="9319283" y="9132801"/>
                      <a:pt x="9296983" y="9186640"/>
                      <a:pt x="9296983" y="9242778"/>
                    </a:cubicBezTo>
                    <a:lnTo>
                      <a:pt x="9296983" y="9313333"/>
                    </a:lnTo>
                    <a:cubicBezTo>
                      <a:pt x="9297504" y="9429864"/>
                      <a:pt x="9392118" y="9524056"/>
                      <a:pt x="9508650" y="9524056"/>
                    </a:cubicBezTo>
                    <a:cubicBezTo>
                      <a:pt x="9625182" y="9524056"/>
                      <a:pt x="9719796" y="9429864"/>
                      <a:pt x="9720317" y="9313333"/>
                    </a:cubicBezTo>
                    <a:lnTo>
                      <a:pt x="9720317" y="9242778"/>
                    </a:lnTo>
                    <a:cubicBezTo>
                      <a:pt x="9720317" y="9186640"/>
                      <a:pt x="9698017" y="9132801"/>
                      <a:pt x="9658321" y="9093106"/>
                    </a:cubicBezTo>
                    <a:cubicBezTo>
                      <a:pt x="9618626" y="9053411"/>
                      <a:pt x="9564788" y="9031111"/>
                      <a:pt x="9508650" y="9031111"/>
                    </a:cubicBezTo>
                    <a:close/>
                    <a:moveTo>
                      <a:pt x="9289434" y="10001109"/>
                    </a:moveTo>
                    <a:cubicBezTo>
                      <a:pt x="9290633" y="9992995"/>
                      <a:pt x="9279204" y="9989820"/>
                      <a:pt x="9276029" y="9997370"/>
                    </a:cubicBezTo>
                    <a:lnTo>
                      <a:pt x="9122005" y="10356709"/>
                    </a:lnTo>
                    <a:cubicBezTo>
                      <a:pt x="9099749" y="10408629"/>
                      <a:pt x="9048673" y="10442273"/>
                      <a:pt x="8992183" y="10442222"/>
                    </a:cubicBezTo>
                    <a:lnTo>
                      <a:pt x="8927131" y="10442222"/>
                    </a:lnTo>
                    <a:cubicBezTo>
                      <a:pt x="8915267" y="10442233"/>
                      <a:pt x="8904192" y="10436278"/>
                      <a:pt x="8897656" y="10426376"/>
                    </a:cubicBezTo>
                    <a:cubicBezTo>
                      <a:pt x="8891121" y="10416473"/>
                      <a:pt x="8890001" y="10403949"/>
                      <a:pt x="8894676" y="10393045"/>
                    </a:cubicBezTo>
                    <a:lnTo>
                      <a:pt x="9085317" y="9948333"/>
                    </a:lnTo>
                    <a:lnTo>
                      <a:pt x="9155449" y="9772932"/>
                    </a:lnTo>
                    <a:cubicBezTo>
                      <a:pt x="9198319" y="9665794"/>
                      <a:pt x="9302095" y="9595548"/>
                      <a:pt x="9417492" y="9595555"/>
                    </a:cubicBezTo>
                    <a:lnTo>
                      <a:pt x="9599808" y="9595555"/>
                    </a:lnTo>
                    <a:cubicBezTo>
                      <a:pt x="9715205" y="9595548"/>
                      <a:pt x="9818981" y="9665794"/>
                      <a:pt x="9861851" y="9772932"/>
                    </a:cubicBezTo>
                    <a:lnTo>
                      <a:pt x="9931983" y="9948333"/>
                    </a:lnTo>
                    <a:lnTo>
                      <a:pt x="10122554" y="10393045"/>
                    </a:lnTo>
                    <a:cubicBezTo>
                      <a:pt x="10127229" y="10403949"/>
                      <a:pt x="10126108" y="10416473"/>
                      <a:pt x="10119573" y="10426376"/>
                    </a:cubicBezTo>
                    <a:cubicBezTo>
                      <a:pt x="10113038" y="10436278"/>
                      <a:pt x="10101963" y="10442233"/>
                      <a:pt x="10090098" y="10442222"/>
                    </a:cubicBezTo>
                    <a:lnTo>
                      <a:pt x="10025046" y="10442222"/>
                    </a:lnTo>
                    <a:cubicBezTo>
                      <a:pt x="9968608" y="10442216"/>
                      <a:pt x="9917602" y="10408582"/>
                      <a:pt x="9895365" y="10356709"/>
                    </a:cubicBezTo>
                    <a:lnTo>
                      <a:pt x="9741342" y="9997370"/>
                    </a:lnTo>
                    <a:cubicBezTo>
                      <a:pt x="9738096" y="9989820"/>
                      <a:pt x="9726737" y="9992995"/>
                      <a:pt x="9727866" y="10001109"/>
                    </a:cubicBezTo>
                    <a:lnTo>
                      <a:pt x="9790872" y="10442222"/>
                    </a:lnTo>
                    <a:lnTo>
                      <a:pt x="9858253" y="11250719"/>
                    </a:lnTo>
                    <a:cubicBezTo>
                      <a:pt x="9859061" y="11260541"/>
                      <a:pt x="9855723" y="11270253"/>
                      <a:pt x="9849049" y="11277504"/>
                    </a:cubicBezTo>
                    <a:cubicBezTo>
                      <a:pt x="9842375" y="11284755"/>
                      <a:pt x="9832971" y="11288883"/>
                      <a:pt x="9823116" y="11288889"/>
                    </a:cubicBezTo>
                    <a:lnTo>
                      <a:pt x="9769282" y="11288889"/>
                    </a:lnTo>
                    <a:cubicBezTo>
                      <a:pt x="9700300" y="11288898"/>
                      <a:pt x="9641423" y="11239033"/>
                      <a:pt x="9630076" y="11170990"/>
                    </a:cubicBezTo>
                    <a:lnTo>
                      <a:pt x="9515705" y="10483991"/>
                    </a:lnTo>
                    <a:cubicBezTo>
                      <a:pt x="9514365" y="10476089"/>
                      <a:pt x="9503076" y="10476089"/>
                      <a:pt x="9501736" y="10483991"/>
                    </a:cubicBezTo>
                    <a:lnTo>
                      <a:pt x="9387295" y="11170990"/>
                    </a:lnTo>
                    <a:cubicBezTo>
                      <a:pt x="9375943" y="11239059"/>
                      <a:pt x="9317027" y="11288932"/>
                      <a:pt x="9248018" y="11288889"/>
                    </a:cubicBezTo>
                    <a:lnTo>
                      <a:pt x="9194184" y="11288889"/>
                    </a:lnTo>
                    <a:cubicBezTo>
                      <a:pt x="9184329" y="11288883"/>
                      <a:pt x="9174925" y="11284755"/>
                      <a:pt x="9168251" y="11277504"/>
                    </a:cubicBezTo>
                    <a:cubicBezTo>
                      <a:pt x="9161577" y="11270253"/>
                      <a:pt x="9158239" y="11260541"/>
                      <a:pt x="9159047" y="11250719"/>
                    </a:cubicBezTo>
                    <a:lnTo>
                      <a:pt x="9226428" y="10442222"/>
                    </a:lnTo>
                    <a:lnTo>
                      <a:pt x="9289434" y="10001109"/>
                    </a:lnTo>
                    <a:close/>
                    <a:moveTo>
                      <a:pt x="10778650" y="9031111"/>
                    </a:moveTo>
                    <a:cubicBezTo>
                      <a:pt x="10722512" y="9031111"/>
                      <a:pt x="10668674" y="9053411"/>
                      <a:pt x="10628979" y="9093106"/>
                    </a:cubicBezTo>
                    <a:cubicBezTo>
                      <a:pt x="10589283" y="9132801"/>
                      <a:pt x="10566983" y="9186640"/>
                      <a:pt x="10566983" y="9242778"/>
                    </a:cubicBezTo>
                    <a:lnTo>
                      <a:pt x="10566983" y="9313333"/>
                    </a:lnTo>
                    <a:cubicBezTo>
                      <a:pt x="10567504" y="9429864"/>
                      <a:pt x="10662118" y="9524056"/>
                      <a:pt x="10778650" y="9524056"/>
                    </a:cubicBezTo>
                    <a:cubicBezTo>
                      <a:pt x="10895182" y="9524056"/>
                      <a:pt x="10989796" y="9429864"/>
                      <a:pt x="10990317" y="9313333"/>
                    </a:cubicBezTo>
                    <a:lnTo>
                      <a:pt x="10990317" y="9242778"/>
                    </a:lnTo>
                    <a:cubicBezTo>
                      <a:pt x="10990317" y="9186640"/>
                      <a:pt x="10968017" y="9132801"/>
                      <a:pt x="10928321" y="9093106"/>
                    </a:cubicBezTo>
                    <a:cubicBezTo>
                      <a:pt x="10888626" y="9053411"/>
                      <a:pt x="10834788" y="9031111"/>
                      <a:pt x="10778650" y="9031111"/>
                    </a:cubicBezTo>
                    <a:close/>
                    <a:moveTo>
                      <a:pt x="10559434" y="10001109"/>
                    </a:moveTo>
                    <a:cubicBezTo>
                      <a:pt x="10560633" y="9992995"/>
                      <a:pt x="10549204" y="9989820"/>
                      <a:pt x="10546029" y="9997370"/>
                    </a:cubicBezTo>
                    <a:lnTo>
                      <a:pt x="10392005" y="10356709"/>
                    </a:lnTo>
                    <a:cubicBezTo>
                      <a:pt x="10369749" y="10408629"/>
                      <a:pt x="10318673" y="10442273"/>
                      <a:pt x="10262183" y="10442222"/>
                    </a:cubicBezTo>
                    <a:lnTo>
                      <a:pt x="10197131" y="10442222"/>
                    </a:lnTo>
                    <a:cubicBezTo>
                      <a:pt x="10185267" y="10442233"/>
                      <a:pt x="10174192" y="10436278"/>
                      <a:pt x="10167656" y="10426376"/>
                    </a:cubicBezTo>
                    <a:cubicBezTo>
                      <a:pt x="10161121" y="10416473"/>
                      <a:pt x="10160001" y="10403949"/>
                      <a:pt x="10164676" y="10393045"/>
                    </a:cubicBezTo>
                    <a:lnTo>
                      <a:pt x="10355317" y="9948333"/>
                    </a:lnTo>
                    <a:lnTo>
                      <a:pt x="10425449" y="9772932"/>
                    </a:lnTo>
                    <a:cubicBezTo>
                      <a:pt x="10468319" y="9665794"/>
                      <a:pt x="10572095" y="9595548"/>
                      <a:pt x="10687492" y="9595555"/>
                    </a:cubicBezTo>
                    <a:lnTo>
                      <a:pt x="10869808" y="9595555"/>
                    </a:lnTo>
                    <a:cubicBezTo>
                      <a:pt x="10985205" y="9595548"/>
                      <a:pt x="11088981" y="9665794"/>
                      <a:pt x="11131851" y="9772932"/>
                    </a:cubicBezTo>
                    <a:lnTo>
                      <a:pt x="11201983" y="9948333"/>
                    </a:lnTo>
                    <a:lnTo>
                      <a:pt x="11392554" y="10393045"/>
                    </a:lnTo>
                    <a:cubicBezTo>
                      <a:pt x="11397229" y="10403949"/>
                      <a:pt x="11396108" y="10416473"/>
                      <a:pt x="11389573" y="10426376"/>
                    </a:cubicBezTo>
                    <a:cubicBezTo>
                      <a:pt x="11383038" y="10436278"/>
                      <a:pt x="11371963" y="10442233"/>
                      <a:pt x="11360098" y="10442222"/>
                    </a:cubicBezTo>
                    <a:lnTo>
                      <a:pt x="11295046" y="10442222"/>
                    </a:lnTo>
                    <a:cubicBezTo>
                      <a:pt x="11238608" y="10442216"/>
                      <a:pt x="11187602" y="10408582"/>
                      <a:pt x="11165365" y="10356709"/>
                    </a:cubicBezTo>
                    <a:lnTo>
                      <a:pt x="11011342" y="9997370"/>
                    </a:lnTo>
                    <a:cubicBezTo>
                      <a:pt x="11008096" y="9989820"/>
                      <a:pt x="10996737" y="9992995"/>
                      <a:pt x="10997866" y="10001109"/>
                    </a:cubicBezTo>
                    <a:lnTo>
                      <a:pt x="11060872" y="10442222"/>
                    </a:lnTo>
                    <a:lnTo>
                      <a:pt x="11128253" y="11250719"/>
                    </a:lnTo>
                    <a:cubicBezTo>
                      <a:pt x="11129061" y="11260541"/>
                      <a:pt x="11125723" y="11270253"/>
                      <a:pt x="11119049" y="11277504"/>
                    </a:cubicBezTo>
                    <a:cubicBezTo>
                      <a:pt x="11112375" y="11284755"/>
                      <a:pt x="11102971" y="11288883"/>
                      <a:pt x="11093116" y="11288889"/>
                    </a:cubicBezTo>
                    <a:lnTo>
                      <a:pt x="11039282" y="11288889"/>
                    </a:lnTo>
                    <a:cubicBezTo>
                      <a:pt x="10970300" y="11288898"/>
                      <a:pt x="10911423" y="11239033"/>
                      <a:pt x="10900076" y="11170990"/>
                    </a:cubicBezTo>
                    <a:lnTo>
                      <a:pt x="10785705" y="10483991"/>
                    </a:lnTo>
                    <a:cubicBezTo>
                      <a:pt x="10784365" y="10476089"/>
                      <a:pt x="10773076" y="10476089"/>
                      <a:pt x="10771736" y="10483991"/>
                    </a:cubicBezTo>
                    <a:lnTo>
                      <a:pt x="10657295" y="11170990"/>
                    </a:lnTo>
                    <a:cubicBezTo>
                      <a:pt x="10645943" y="11239059"/>
                      <a:pt x="10587027" y="11288932"/>
                      <a:pt x="10518018" y="11288889"/>
                    </a:cubicBezTo>
                    <a:lnTo>
                      <a:pt x="10464184" y="11288889"/>
                    </a:lnTo>
                    <a:cubicBezTo>
                      <a:pt x="10454329" y="11288883"/>
                      <a:pt x="10444925" y="11284755"/>
                      <a:pt x="10438251" y="11277504"/>
                    </a:cubicBezTo>
                    <a:cubicBezTo>
                      <a:pt x="10431577" y="11270253"/>
                      <a:pt x="10428239" y="11260541"/>
                      <a:pt x="10429047" y="11250719"/>
                    </a:cubicBezTo>
                    <a:lnTo>
                      <a:pt x="10496428" y="10442222"/>
                    </a:lnTo>
                    <a:lnTo>
                      <a:pt x="10559434" y="10001109"/>
                    </a:lnTo>
                    <a:close/>
                    <a:moveTo>
                      <a:pt x="12048650" y="9031111"/>
                    </a:moveTo>
                    <a:cubicBezTo>
                      <a:pt x="11992512" y="9031111"/>
                      <a:pt x="11938674" y="9053411"/>
                      <a:pt x="11898979" y="9093106"/>
                    </a:cubicBezTo>
                    <a:cubicBezTo>
                      <a:pt x="11859283" y="9132801"/>
                      <a:pt x="11836983" y="9186640"/>
                      <a:pt x="11836983" y="9242778"/>
                    </a:cubicBezTo>
                    <a:lnTo>
                      <a:pt x="11836983" y="9313333"/>
                    </a:lnTo>
                    <a:cubicBezTo>
                      <a:pt x="11837504" y="9429864"/>
                      <a:pt x="11932118" y="9524056"/>
                      <a:pt x="12048650" y="9524056"/>
                    </a:cubicBezTo>
                    <a:cubicBezTo>
                      <a:pt x="12165182" y="9524056"/>
                      <a:pt x="12259796" y="9429864"/>
                      <a:pt x="12260317" y="9313333"/>
                    </a:cubicBezTo>
                    <a:lnTo>
                      <a:pt x="12260317" y="9242778"/>
                    </a:lnTo>
                    <a:cubicBezTo>
                      <a:pt x="12260317" y="9186640"/>
                      <a:pt x="12238017" y="9132801"/>
                      <a:pt x="12198321" y="9093106"/>
                    </a:cubicBezTo>
                    <a:cubicBezTo>
                      <a:pt x="12158626" y="9053411"/>
                      <a:pt x="12104788" y="9031111"/>
                      <a:pt x="12048650" y="9031111"/>
                    </a:cubicBezTo>
                    <a:close/>
                    <a:moveTo>
                      <a:pt x="11829434" y="10001109"/>
                    </a:moveTo>
                    <a:cubicBezTo>
                      <a:pt x="11830633" y="9992995"/>
                      <a:pt x="11819204" y="9989820"/>
                      <a:pt x="11816029" y="9997370"/>
                    </a:cubicBezTo>
                    <a:lnTo>
                      <a:pt x="11662005" y="10356709"/>
                    </a:lnTo>
                    <a:cubicBezTo>
                      <a:pt x="11639749" y="10408629"/>
                      <a:pt x="11588673" y="10442273"/>
                      <a:pt x="11532183" y="10442222"/>
                    </a:cubicBezTo>
                    <a:lnTo>
                      <a:pt x="11467131" y="10442222"/>
                    </a:lnTo>
                    <a:cubicBezTo>
                      <a:pt x="11455267" y="10442233"/>
                      <a:pt x="11444192" y="10436278"/>
                      <a:pt x="11437656" y="10426376"/>
                    </a:cubicBezTo>
                    <a:cubicBezTo>
                      <a:pt x="11431121" y="10416473"/>
                      <a:pt x="11430001" y="10403949"/>
                      <a:pt x="11434676" y="10393045"/>
                    </a:cubicBezTo>
                    <a:lnTo>
                      <a:pt x="11625317" y="9948333"/>
                    </a:lnTo>
                    <a:lnTo>
                      <a:pt x="11695449" y="9772932"/>
                    </a:lnTo>
                    <a:cubicBezTo>
                      <a:pt x="11738319" y="9665794"/>
                      <a:pt x="11842095" y="9595548"/>
                      <a:pt x="11957492" y="9595555"/>
                    </a:cubicBezTo>
                    <a:lnTo>
                      <a:pt x="12139808" y="9595555"/>
                    </a:lnTo>
                    <a:cubicBezTo>
                      <a:pt x="12255205" y="9595548"/>
                      <a:pt x="12358981" y="9665794"/>
                      <a:pt x="12401851" y="9772932"/>
                    </a:cubicBezTo>
                    <a:lnTo>
                      <a:pt x="12471983" y="9948333"/>
                    </a:lnTo>
                    <a:lnTo>
                      <a:pt x="12662554" y="10393045"/>
                    </a:lnTo>
                    <a:cubicBezTo>
                      <a:pt x="12667229" y="10403949"/>
                      <a:pt x="12666108" y="10416473"/>
                      <a:pt x="12659573" y="10426376"/>
                    </a:cubicBezTo>
                    <a:cubicBezTo>
                      <a:pt x="12653038" y="10436278"/>
                      <a:pt x="12641963" y="10442233"/>
                      <a:pt x="12630098" y="10442222"/>
                    </a:cubicBezTo>
                    <a:lnTo>
                      <a:pt x="12565046" y="10442222"/>
                    </a:lnTo>
                    <a:cubicBezTo>
                      <a:pt x="12508608" y="10442216"/>
                      <a:pt x="12457602" y="10408582"/>
                      <a:pt x="12435365" y="10356709"/>
                    </a:cubicBezTo>
                    <a:lnTo>
                      <a:pt x="12281342" y="9997370"/>
                    </a:lnTo>
                    <a:cubicBezTo>
                      <a:pt x="12278096" y="9989820"/>
                      <a:pt x="12266737" y="9992995"/>
                      <a:pt x="12267866" y="10001109"/>
                    </a:cubicBezTo>
                    <a:lnTo>
                      <a:pt x="12330872" y="10442222"/>
                    </a:lnTo>
                    <a:lnTo>
                      <a:pt x="12398253" y="11250719"/>
                    </a:lnTo>
                    <a:cubicBezTo>
                      <a:pt x="12399061" y="11260541"/>
                      <a:pt x="12395723" y="11270253"/>
                      <a:pt x="12389049" y="11277504"/>
                    </a:cubicBezTo>
                    <a:cubicBezTo>
                      <a:pt x="12382375" y="11284755"/>
                      <a:pt x="12372971" y="11288883"/>
                      <a:pt x="12363116" y="11288889"/>
                    </a:cubicBezTo>
                    <a:lnTo>
                      <a:pt x="12309282" y="11288889"/>
                    </a:lnTo>
                    <a:cubicBezTo>
                      <a:pt x="12240300" y="11288898"/>
                      <a:pt x="12181423" y="11239033"/>
                      <a:pt x="12170076" y="11170990"/>
                    </a:cubicBezTo>
                    <a:lnTo>
                      <a:pt x="12055705" y="10483991"/>
                    </a:lnTo>
                    <a:cubicBezTo>
                      <a:pt x="12054365" y="10476089"/>
                      <a:pt x="12043076" y="10476089"/>
                      <a:pt x="12041736" y="10483991"/>
                    </a:cubicBezTo>
                    <a:lnTo>
                      <a:pt x="11927295" y="11170990"/>
                    </a:lnTo>
                    <a:cubicBezTo>
                      <a:pt x="11915943" y="11239059"/>
                      <a:pt x="11857027" y="11288932"/>
                      <a:pt x="11788018" y="11288889"/>
                    </a:cubicBezTo>
                    <a:lnTo>
                      <a:pt x="11734184" y="11288889"/>
                    </a:lnTo>
                    <a:cubicBezTo>
                      <a:pt x="11724329" y="11288883"/>
                      <a:pt x="11714925" y="11284755"/>
                      <a:pt x="11708251" y="11277504"/>
                    </a:cubicBezTo>
                    <a:cubicBezTo>
                      <a:pt x="11701577" y="11270253"/>
                      <a:pt x="11698239" y="11260541"/>
                      <a:pt x="11699047" y="11250719"/>
                    </a:cubicBezTo>
                    <a:lnTo>
                      <a:pt x="11766428" y="10442222"/>
                    </a:lnTo>
                    <a:lnTo>
                      <a:pt x="11829434" y="10001109"/>
                    </a:lnTo>
                    <a:close/>
                    <a:moveTo>
                      <a:pt x="618650" y="11288889"/>
                    </a:moveTo>
                    <a:cubicBezTo>
                      <a:pt x="501750" y="11288889"/>
                      <a:pt x="406984" y="11383656"/>
                      <a:pt x="406983" y="11500555"/>
                    </a:cubicBezTo>
                    <a:lnTo>
                      <a:pt x="406983" y="11571111"/>
                    </a:lnTo>
                    <a:cubicBezTo>
                      <a:pt x="407504" y="11687642"/>
                      <a:pt x="502118" y="11781833"/>
                      <a:pt x="618650" y="11781833"/>
                    </a:cubicBezTo>
                    <a:cubicBezTo>
                      <a:pt x="735182" y="11781833"/>
                      <a:pt x="829795" y="11687642"/>
                      <a:pt x="830317" y="11571111"/>
                    </a:cubicBezTo>
                    <a:lnTo>
                      <a:pt x="830317" y="11500555"/>
                    </a:lnTo>
                    <a:cubicBezTo>
                      <a:pt x="830316" y="11383656"/>
                      <a:pt x="735550" y="11288889"/>
                      <a:pt x="618650" y="11288889"/>
                    </a:cubicBezTo>
                    <a:close/>
                    <a:moveTo>
                      <a:pt x="399434" y="12258887"/>
                    </a:moveTo>
                    <a:cubicBezTo>
                      <a:pt x="400633" y="12250773"/>
                      <a:pt x="389203" y="12247598"/>
                      <a:pt x="386028" y="12255147"/>
                    </a:cubicBezTo>
                    <a:lnTo>
                      <a:pt x="232006" y="12614487"/>
                    </a:lnTo>
                    <a:cubicBezTo>
                      <a:pt x="209749" y="12666407"/>
                      <a:pt x="158673" y="12700050"/>
                      <a:pt x="102183" y="12700000"/>
                    </a:cubicBezTo>
                    <a:lnTo>
                      <a:pt x="37131" y="12700000"/>
                    </a:lnTo>
                    <a:cubicBezTo>
                      <a:pt x="25267" y="12700011"/>
                      <a:pt x="14192" y="12694056"/>
                      <a:pt x="7656" y="12684154"/>
                    </a:cubicBezTo>
                    <a:cubicBezTo>
                      <a:pt x="1121" y="12674252"/>
                      <a:pt x="1" y="12661728"/>
                      <a:pt x="4676" y="12650823"/>
                    </a:cubicBezTo>
                    <a:lnTo>
                      <a:pt x="195317" y="12206111"/>
                    </a:lnTo>
                    <a:lnTo>
                      <a:pt x="265449" y="12030710"/>
                    </a:lnTo>
                    <a:cubicBezTo>
                      <a:pt x="308319" y="11923571"/>
                      <a:pt x="412095" y="11853325"/>
                      <a:pt x="527492" y="11853333"/>
                    </a:cubicBezTo>
                    <a:lnTo>
                      <a:pt x="709808" y="11853333"/>
                    </a:lnTo>
                    <a:cubicBezTo>
                      <a:pt x="825205" y="11853325"/>
                      <a:pt x="928981" y="11923571"/>
                      <a:pt x="971851" y="12030710"/>
                    </a:cubicBezTo>
                    <a:lnTo>
                      <a:pt x="1041983" y="12206111"/>
                    </a:lnTo>
                    <a:lnTo>
                      <a:pt x="1232554" y="12650823"/>
                    </a:lnTo>
                    <a:cubicBezTo>
                      <a:pt x="1237228" y="12661728"/>
                      <a:pt x="1236108" y="12674252"/>
                      <a:pt x="1229573" y="12684154"/>
                    </a:cubicBezTo>
                    <a:cubicBezTo>
                      <a:pt x="1223038" y="12694056"/>
                      <a:pt x="1211963" y="12700011"/>
                      <a:pt x="1200098" y="12700000"/>
                    </a:cubicBezTo>
                    <a:lnTo>
                      <a:pt x="1135046" y="12700000"/>
                    </a:lnTo>
                    <a:cubicBezTo>
                      <a:pt x="1078608" y="12699994"/>
                      <a:pt x="1027602" y="12666359"/>
                      <a:pt x="1005365" y="12614487"/>
                    </a:cubicBezTo>
                    <a:lnTo>
                      <a:pt x="851342" y="12255147"/>
                    </a:lnTo>
                    <a:cubicBezTo>
                      <a:pt x="848097" y="12247598"/>
                      <a:pt x="836737" y="12250773"/>
                      <a:pt x="837866" y="12258887"/>
                    </a:cubicBezTo>
                    <a:lnTo>
                      <a:pt x="900872" y="12700000"/>
                    </a:lnTo>
                    <a:lnTo>
                      <a:pt x="968253" y="13508496"/>
                    </a:lnTo>
                    <a:cubicBezTo>
                      <a:pt x="969061" y="13518317"/>
                      <a:pt x="965723" y="13528030"/>
                      <a:pt x="959049" y="13535281"/>
                    </a:cubicBezTo>
                    <a:cubicBezTo>
                      <a:pt x="952374" y="13542532"/>
                      <a:pt x="942971" y="13546660"/>
                      <a:pt x="933116" y="13546666"/>
                    </a:cubicBezTo>
                    <a:lnTo>
                      <a:pt x="879282" y="13546666"/>
                    </a:lnTo>
                    <a:cubicBezTo>
                      <a:pt x="810301" y="13546674"/>
                      <a:pt x="751424" y="13496810"/>
                      <a:pt x="740076" y="13428768"/>
                    </a:cubicBezTo>
                    <a:lnTo>
                      <a:pt x="625706" y="12741769"/>
                    </a:lnTo>
                    <a:cubicBezTo>
                      <a:pt x="624365" y="12733867"/>
                      <a:pt x="613076" y="12733867"/>
                      <a:pt x="611736" y="12741769"/>
                    </a:cubicBezTo>
                    <a:lnTo>
                      <a:pt x="497294" y="13428768"/>
                    </a:lnTo>
                    <a:cubicBezTo>
                      <a:pt x="485942" y="13496837"/>
                      <a:pt x="427026" y="13546710"/>
                      <a:pt x="358018" y="13546666"/>
                    </a:cubicBezTo>
                    <a:lnTo>
                      <a:pt x="304184" y="13546666"/>
                    </a:lnTo>
                    <a:cubicBezTo>
                      <a:pt x="294329" y="13546660"/>
                      <a:pt x="284926" y="13542532"/>
                      <a:pt x="278251" y="13535281"/>
                    </a:cubicBezTo>
                    <a:cubicBezTo>
                      <a:pt x="271577" y="13528030"/>
                      <a:pt x="268239" y="13518317"/>
                      <a:pt x="269047" y="13508496"/>
                    </a:cubicBezTo>
                    <a:lnTo>
                      <a:pt x="336428" y="12700000"/>
                    </a:lnTo>
                    <a:lnTo>
                      <a:pt x="399434" y="12258887"/>
                    </a:lnTo>
                    <a:close/>
                    <a:moveTo>
                      <a:pt x="1888650" y="11288889"/>
                    </a:moveTo>
                    <a:cubicBezTo>
                      <a:pt x="1771750" y="11288889"/>
                      <a:pt x="1676983" y="11383656"/>
                      <a:pt x="1676983" y="11500555"/>
                    </a:cubicBezTo>
                    <a:lnTo>
                      <a:pt x="1676983" y="11571111"/>
                    </a:lnTo>
                    <a:cubicBezTo>
                      <a:pt x="1677504" y="11687642"/>
                      <a:pt x="1772118" y="11781833"/>
                      <a:pt x="1888650" y="11781833"/>
                    </a:cubicBezTo>
                    <a:cubicBezTo>
                      <a:pt x="2005182" y="11781833"/>
                      <a:pt x="2099796" y="11687642"/>
                      <a:pt x="2100317" y="11571111"/>
                    </a:cubicBezTo>
                    <a:lnTo>
                      <a:pt x="2100317" y="11500555"/>
                    </a:lnTo>
                    <a:cubicBezTo>
                      <a:pt x="2100317" y="11383656"/>
                      <a:pt x="2005550" y="11288889"/>
                      <a:pt x="1888650" y="11288889"/>
                    </a:cubicBezTo>
                    <a:close/>
                    <a:moveTo>
                      <a:pt x="1669434" y="12258887"/>
                    </a:moveTo>
                    <a:cubicBezTo>
                      <a:pt x="1670633" y="12250773"/>
                      <a:pt x="1659203" y="12247598"/>
                      <a:pt x="1656028" y="12255147"/>
                    </a:cubicBezTo>
                    <a:lnTo>
                      <a:pt x="1502006" y="12614487"/>
                    </a:lnTo>
                    <a:cubicBezTo>
                      <a:pt x="1479749" y="12666407"/>
                      <a:pt x="1428673" y="12700050"/>
                      <a:pt x="1372183" y="12700000"/>
                    </a:cubicBezTo>
                    <a:lnTo>
                      <a:pt x="1307131" y="12700000"/>
                    </a:lnTo>
                    <a:cubicBezTo>
                      <a:pt x="1295267" y="12700011"/>
                      <a:pt x="1284192" y="12694056"/>
                      <a:pt x="1277656" y="12684154"/>
                    </a:cubicBezTo>
                    <a:cubicBezTo>
                      <a:pt x="1271121" y="12674252"/>
                      <a:pt x="1270001" y="12661728"/>
                      <a:pt x="1274676" y="12650823"/>
                    </a:cubicBezTo>
                    <a:lnTo>
                      <a:pt x="1465317" y="12206111"/>
                    </a:lnTo>
                    <a:lnTo>
                      <a:pt x="1535449" y="12030710"/>
                    </a:lnTo>
                    <a:cubicBezTo>
                      <a:pt x="1578319" y="11923571"/>
                      <a:pt x="1682095" y="11853325"/>
                      <a:pt x="1797492" y="11853333"/>
                    </a:cubicBezTo>
                    <a:lnTo>
                      <a:pt x="1979808" y="11853333"/>
                    </a:lnTo>
                    <a:cubicBezTo>
                      <a:pt x="2095205" y="11853325"/>
                      <a:pt x="2198981" y="11923571"/>
                      <a:pt x="2241851" y="12030710"/>
                    </a:cubicBezTo>
                    <a:lnTo>
                      <a:pt x="2311983" y="12206111"/>
                    </a:lnTo>
                    <a:lnTo>
                      <a:pt x="2502554" y="12650823"/>
                    </a:lnTo>
                    <a:cubicBezTo>
                      <a:pt x="2507228" y="12661728"/>
                      <a:pt x="2506108" y="12674252"/>
                      <a:pt x="2499573" y="12684154"/>
                    </a:cubicBezTo>
                    <a:cubicBezTo>
                      <a:pt x="2493038" y="12694056"/>
                      <a:pt x="2481963" y="12700010"/>
                      <a:pt x="2470098" y="12700000"/>
                    </a:cubicBezTo>
                    <a:lnTo>
                      <a:pt x="2405046" y="12700000"/>
                    </a:lnTo>
                    <a:cubicBezTo>
                      <a:pt x="2348608" y="12699994"/>
                      <a:pt x="2297602" y="12666359"/>
                      <a:pt x="2275365" y="12614487"/>
                    </a:cubicBezTo>
                    <a:lnTo>
                      <a:pt x="2121342" y="12255147"/>
                    </a:lnTo>
                    <a:cubicBezTo>
                      <a:pt x="2118097" y="12247598"/>
                      <a:pt x="2106737" y="12250773"/>
                      <a:pt x="2107866" y="12258887"/>
                    </a:cubicBezTo>
                    <a:lnTo>
                      <a:pt x="2170872" y="12700000"/>
                    </a:lnTo>
                    <a:lnTo>
                      <a:pt x="2238253" y="13508496"/>
                    </a:lnTo>
                    <a:cubicBezTo>
                      <a:pt x="2239061" y="13518317"/>
                      <a:pt x="2235723" y="13528030"/>
                      <a:pt x="2229049" y="13535281"/>
                    </a:cubicBezTo>
                    <a:cubicBezTo>
                      <a:pt x="2222374" y="13542532"/>
                      <a:pt x="2212971" y="13546660"/>
                      <a:pt x="2203116" y="13546666"/>
                    </a:cubicBezTo>
                    <a:lnTo>
                      <a:pt x="2149282" y="13546666"/>
                    </a:lnTo>
                    <a:cubicBezTo>
                      <a:pt x="2080301" y="13546674"/>
                      <a:pt x="2021424" y="13496810"/>
                      <a:pt x="2010076" y="13428768"/>
                    </a:cubicBezTo>
                    <a:lnTo>
                      <a:pt x="1895706" y="12741769"/>
                    </a:lnTo>
                    <a:cubicBezTo>
                      <a:pt x="1894365" y="12733867"/>
                      <a:pt x="1883076" y="12733867"/>
                      <a:pt x="1881735" y="12741769"/>
                    </a:cubicBezTo>
                    <a:lnTo>
                      <a:pt x="1767294" y="13428768"/>
                    </a:lnTo>
                    <a:cubicBezTo>
                      <a:pt x="1755943" y="13496837"/>
                      <a:pt x="1697026" y="13546710"/>
                      <a:pt x="1628018" y="13546666"/>
                    </a:cubicBezTo>
                    <a:lnTo>
                      <a:pt x="1574184" y="13546666"/>
                    </a:lnTo>
                    <a:cubicBezTo>
                      <a:pt x="1564329" y="13546660"/>
                      <a:pt x="1554926" y="13542532"/>
                      <a:pt x="1548251" y="13535281"/>
                    </a:cubicBezTo>
                    <a:cubicBezTo>
                      <a:pt x="1541577" y="13528030"/>
                      <a:pt x="1538239" y="13518317"/>
                      <a:pt x="1539047" y="13508496"/>
                    </a:cubicBezTo>
                    <a:lnTo>
                      <a:pt x="1606428" y="12700000"/>
                    </a:lnTo>
                    <a:lnTo>
                      <a:pt x="1669434" y="12258887"/>
                    </a:lnTo>
                    <a:close/>
                    <a:moveTo>
                      <a:pt x="3158650" y="11288889"/>
                    </a:moveTo>
                    <a:cubicBezTo>
                      <a:pt x="3041750" y="11288889"/>
                      <a:pt x="2946983" y="11383656"/>
                      <a:pt x="2946983" y="11500555"/>
                    </a:cubicBezTo>
                    <a:lnTo>
                      <a:pt x="2946983" y="11571111"/>
                    </a:lnTo>
                    <a:cubicBezTo>
                      <a:pt x="2947504" y="11687642"/>
                      <a:pt x="3042118" y="11781833"/>
                      <a:pt x="3158650" y="11781833"/>
                    </a:cubicBezTo>
                    <a:cubicBezTo>
                      <a:pt x="3275182" y="11781833"/>
                      <a:pt x="3369795" y="11687642"/>
                      <a:pt x="3370317" y="11571111"/>
                    </a:cubicBezTo>
                    <a:lnTo>
                      <a:pt x="3370317" y="11500555"/>
                    </a:lnTo>
                    <a:cubicBezTo>
                      <a:pt x="3370316" y="11383656"/>
                      <a:pt x="3275550" y="11288889"/>
                      <a:pt x="3158650" y="11288889"/>
                    </a:cubicBezTo>
                    <a:close/>
                    <a:moveTo>
                      <a:pt x="2939434" y="12258887"/>
                    </a:moveTo>
                    <a:cubicBezTo>
                      <a:pt x="2940633" y="12250773"/>
                      <a:pt x="2929203" y="12247598"/>
                      <a:pt x="2926028" y="12255147"/>
                    </a:cubicBezTo>
                    <a:lnTo>
                      <a:pt x="2772006" y="12614487"/>
                    </a:lnTo>
                    <a:cubicBezTo>
                      <a:pt x="2749749" y="12666407"/>
                      <a:pt x="2698673" y="12700050"/>
                      <a:pt x="2642183" y="12700000"/>
                    </a:cubicBezTo>
                    <a:lnTo>
                      <a:pt x="2577131" y="12700000"/>
                    </a:lnTo>
                    <a:cubicBezTo>
                      <a:pt x="2565267" y="12700010"/>
                      <a:pt x="2554192" y="12694056"/>
                      <a:pt x="2547656" y="12684154"/>
                    </a:cubicBezTo>
                    <a:cubicBezTo>
                      <a:pt x="2541121" y="12674252"/>
                      <a:pt x="2540001" y="12661728"/>
                      <a:pt x="2544676" y="12650823"/>
                    </a:cubicBezTo>
                    <a:lnTo>
                      <a:pt x="2735317" y="12206111"/>
                    </a:lnTo>
                    <a:lnTo>
                      <a:pt x="2805449" y="12030710"/>
                    </a:lnTo>
                    <a:cubicBezTo>
                      <a:pt x="2848319" y="11923571"/>
                      <a:pt x="2952095" y="11853325"/>
                      <a:pt x="3067492" y="11853333"/>
                    </a:cubicBezTo>
                    <a:lnTo>
                      <a:pt x="3249808" y="11853333"/>
                    </a:lnTo>
                    <a:cubicBezTo>
                      <a:pt x="3365204" y="11853325"/>
                      <a:pt x="3468981" y="11923571"/>
                      <a:pt x="3511851" y="12030710"/>
                    </a:cubicBezTo>
                    <a:lnTo>
                      <a:pt x="3581983" y="12206111"/>
                    </a:lnTo>
                    <a:lnTo>
                      <a:pt x="3772554" y="12650823"/>
                    </a:lnTo>
                    <a:cubicBezTo>
                      <a:pt x="3777229" y="12661728"/>
                      <a:pt x="3776108" y="12674252"/>
                      <a:pt x="3769573" y="12684154"/>
                    </a:cubicBezTo>
                    <a:cubicBezTo>
                      <a:pt x="3763038" y="12694057"/>
                      <a:pt x="3751963" y="12700011"/>
                      <a:pt x="3740098" y="12700000"/>
                    </a:cubicBezTo>
                    <a:lnTo>
                      <a:pt x="3675046" y="12700000"/>
                    </a:lnTo>
                    <a:cubicBezTo>
                      <a:pt x="3618608" y="12699994"/>
                      <a:pt x="3567602" y="12666359"/>
                      <a:pt x="3545365" y="12614487"/>
                    </a:cubicBezTo>
                    <a:lnTo>
                      <a:pt x="3391342" y="12255147"/>
                    </a:lnTo>
                    <a:cubicBezTo>
                      <a:pt x="3388097" y="12247598"/>
                      <a:pt x="3376737" y="12250773"/>
                      <a:pt x="3377866" y="12258887"/>
                    </a:cubicBezTo>
                    <a:lnTo>
                      <a:pt x="3440872" y="12700000"/>
                    </a:lnTo>
                    <a:lnTo>
                      <a:pt x="3508253" y="13508496"/>
                    </a:lnTo>
                    <a:cubicBezTo>
                      <a:pt x="3509060" y="13518317"/>
                      <a:pt x="3505723" y="13528030"/>
                      <a:pt x="3499049" y="13535281"/>
                    </a:cubicBezTo>
                    <a:cubicBezTo>
                      <a:pt x="3492374" y="13542532"/>
                      <a:pt x="3482971" y="13546660"/>
                      <a:pt x="3473116" y="13546666"/>
                    </a:cubicBezTo>
                    <a:lnTo>
                      <a:pt x="3419282" y="13546666"/>
                    </a:lnTo>
                    <a:cubicBezTo>
                      <a:pt x="3350301" y="13546674"/>
                      <a:pt x="3291424" y="13496810"/>
                      <a:pt x="3280076" y="13428768"/>
                    </a:cubicBezTo>
                    <a:lnTo>
                      <a:pt x="3165706" y="12741769"/>
                    </a:lnTo>
                    <a:cubicBezTo>
                      <a:pt x="3164365" y="12733867"/>
                      <a:pt x="3153076" y="12733867"/>
                      <a:pt x="3151735" y="12741769"/>
                    </a:cubicBezTo>
                    <a:lnTo>
                      <a:pt x="3037294" y="13428768"/>
                    </a:lnTo>
                    <a:cubicBezTo>
                      <a:pt x="3025943" y="13496837"/>
                      <a:pt x="2967026" y="13546710"/>
                      <a:pt x="2898018" y="13546666"/>
                    </a:cubicBezTo>
                    <a:lnTo>
                      <a:pt x="2844184" y="13546666"/>
                    </a:lnTo>
                    <a:cubicBezTo>
                      <a:pt x="2834329" y="13546660"/>
                      <a:pt x="2824926" y="13542532"/>
                      <a:pt x="2818251" y="13535281"/>
                    </a:cubicBezTo>
                    <a:cubicBezTo>
                      <a:pt x="2811577" y="13528030"/>
                      <a:pt x="2808239" y="13518317"/>
                      <a:pt x="2809047" y="13508496"/>
                    </a:cubicBezTo>
                    <a:lnTo>
                      <a:pt x="2876428" y="12700000"/>
                    </a:lnTo>
                    <a:lnTo>
                      <a:pt x="2939434" y="12258887"/>
                    </a:lnTo>
                    <a:close/>
                    <a:moveTo>
                      <a:pt x="4428650" y="11288889"/>
                    </a:moveTo>
                    <a:cubicBezTo>
                      <a:pt x="4311750" y="11288889"/>
                      <a:pt x="4216984" y="11383656"/>
                      <a:pt x="4216983" y="11500555"/>
                    </a:cubicBezTo>
                    <a:lnTo>
                      <a:pt x="4216983" y="11571111"/>
                    </a:lnTo>
                    <a:cubicBezTo>
                      <a:pt x="4217505" y="11687642"/>
                      <a:pt x="4312118" y="11781833"/>
                      <a:pt x="4428650" y="11781833"/>
                    </a:cubicBezTo>
                    <a:cubicBezTo>
                      <a:pt x="4545182" y="11781833"/>
                      <a:pt x="4639795" y="11687642"/>
                      <a:pt x="4640317" y="11571111"/>
                    </a:cubicBezTo>
                    <a:lnTo>
                      <a:pt x="4640317" y="11500555"/>
                    </a:lnTo>
                    <a:cubicBezTo>
                      <a:pt x="4640316" y="11383656"/>
                      <a:pt x="4545550" y="11288889"/>
                      <a:pt x="4428650" y="11288889"/>
                    </a:cubicBezTo>
                    <a:close/>
                    <a:moveTo>
                      <a:pt x="4209434" y="12258887"/>
                    </a:moveTo>
                    <a:cubicBezTo>
                      <a:pt x="4210633" y="12250773"/>
                      <a:pt x="4199203" y="12247598"/>
                      <a:pt x="4196028" y="12255147"/>
                    </a:cubicBezTo>
                    <a:lnTo>
                      <a:pt x="4042005" y="12614487"/>
                    </a:lnTo>
                    <a:cubicBezTo>
                      <a:pt x="4019749" y="12666407"/>
                      <a:pt x="3968673" y="12700050"/>
                      <a:pt x="3912183" y="12700000"/>
                    </a:cubicBezTo>
                    <a:lnTo>
                      <a:pt x="3847131" y="12700000"/>
                    </a:lnTo>
                    <a:cubicBezTo>
                      <a:pt x="3835267" y="12700011"/>
                      <a:pt x="3824192" y="12694057"/>
                      <a:pt x="3817656" y="12684154"/>
                    </a:cubicBezTo>
                    <a:cubicBezTo>
                      <a:pt x="3811121" y="12674252"/>
                      <a:pt x="3810001" y="12661728"/>
                      <a:pt x="3814675" y="12650823"/>
                    </a:cubicBezTo>
                    <a:lnTo>
                      <a:pt x="4005317" y="12206111"/>
                    </a:lnTo>
                    <a:lnTo>
                      <a:pt x="4075449" y="12030710"/>
                    </a:lnTo>
                    <a:cubicBezTo>
                      <a:pt x="4118319" y="11923571"/>
                      <a:pt x="4222096" y="11853325"/>
                      <a:pt x="4337492" y="11853333"/>
                    </a:cubicBezTo>
                    <a:lnTo>
                      <a:pt x="4519808" y="11853333"/>
                    </a:lnTo>
                    <a:cubicBezTo>
                      <a:pt x="4635204" y="11853325"/>
                      <a:pt x="4738981" y="11923571"/>
                      <a:pt x="4781851" y="12030710"/>
                    </a:cubicBezTo>
                    <a:lnTo>
                      <a:pt x="4851983" y="12206111"/>
                    </a:lnTo>
                    <a:lnTo>
                      <a:pt x="5042554" y="12650823"/>
                    </a:lnTo>
                    <a:cubicBezTo>
                      <a:pt x="5047229" y="12661728"/>
                      <a:pt x="5046108" y="12674252"/>
                      <a:pt x="5039573" y="12684154"/>
                    </a:cubicBezTo>
                    <a:cubicBezTo>
                      <a:pt x="5033038" y="12694057"/>
                      <a:pt x="5021963" y="12700011"/>
                      <a:pt x="5010098" y="12700000"/>
                    </a:cubicBezTo>
                    <a:lnTo>
                      <a:pt x="4945046" y="12700000"/>
                    </a:lnTo>
                    <a:cubicBezTo>
                      <a:pt x="4888608" y="12699994"/>
                      <a:pt x="4837602" y="12666359"/>
                      <a:pt x="4815365" y="12614487"/>
                    </a:cubicBezTo>
                    <a:lnTo>
                      <a:pt x="4661342" y="12255147"/>
                    </a:lnTo>
                    <a:cubicBezTo>
                      <a:pt x="4658097" y="12247598"/>
                      <a:pt x="4646737" y="12250773"/>
                      <a:pt x="4647866" y="12258887"/>
                    </a:cubicBezTo>
                    <a:lnTo>
                      <a:pt x="4710872" y="12700000"/>
                    </a:lnTo>
                    <a:lnTo>
                      <a:pt x="4778253" y="13508496"/>
                    </a:lnTo>
                    <a:cubicBezTo>
                      <a:pt x="4779060" y="13518317"/>
                      <a:pt x="4775723" y="13528030"/>
                      <a:pt x="4769049" y="13535281"/>
                    </a:cubicBezTo>
                    <a:cubicBezTo>
                      <a:pt x="4762374" y="13542532"/>
                      <a:pt x="4752971" y="13546660"/>
                      <a:pt x="4743116" y="13546666"/>
                    </a:cubicBezTo>
                    <a:lnTo>
                      <a:pt x="4689282" y="13546666"/>
                    </a:lnTo>
                    <a:cubicBezTo>
                      <a:pt x="4620301" y="13546674"/>
                      <a:pt x="4561424" y="13496810"/>
                      <a:pt x="4550076" y="13428768"/>
                    </a:cubicBezTo>
                    <a:lnTo>
                      <a:pt x="4435705" y="12741769"/>
                    </a:lnTo>
                    <a:cubicBezTo>
                      <a:pt x="4434365" y="12733867"/>
                      <a:pt x="4423076" y="12733867"/>
                      <a:pt x="4421736" y="12741769"/>
                    </a:cubicBezTo>
                    <a:lnTo>
                      <a:pt x="4307295" y="13428768"/>
                    </a:lnTo>
                    <a:cubicBezTo>
                      <a:pt x="4295943" y="13496837"/>
                      <a:pt x="4237026" y="13546710"/>
                      <a:pt x="4168018" y="13546666"/>
                    </a:cubicBezTo>
                    <a:lnTo>
                      <a:pt x="4114184" y="13546666"/>
                    </a:lnTo>
                    <a:cubicBezTo>
                      <a:pt x="4104329" y="13546660"/>
                      <a:pt x="4094926" y="13542532"/>
                      <a:pt x="4088251" y="13535281"/>
                    </a:cubicBezTo>
                    <a:cubicBezTo>
                      <a:pt x="4081577" y="13528030"/>
                      <a:pt x="4078240" y="13518317"/>
                      <a:pt x="4079047" y="13508496"/>
                    </a:cubicBezTo>
                    <a:lnTo>
                      <a:pt x="4146428" y="12700000"/>
                    </a:lnTo>
                    <a:lnTo>
                      <a:pt x="4209434" y="12258887"/>
                    </a:lnTo>
                    <a:close/>
                    <a:moveTo>
                      <a:pt x="5698650" y="11288889"/>
                    </a:moveTo>
                    <a:cubicBezTo>
                      <a:pt x="5581750" y="11288889"/>
                      <a:pt x="5486984" y="11383656"/>
                      <a:pt x="5486983" y="11500555"/>
                    </a:cubicBezTo>
                    <a:lnTo>
                      <a:pt x="5486983" y="11571111"/>
                    </a:lnTo>
                    <a:cubicBezTo>
                      <a:pt x="5487505" y="11687642"/>
                      <a:pt x="5582118" y="11781833"/>
                      <a:pt x="5698650" y="11781833"/>
                    </a:cubicBezTo>
                    <a:cubicBezTo>
                      <a:pt x="5815182" y="11781833"/>
                      <a:pt x="5909795" y="11687642"/>
                      <a:pt x="5910317" y="11571111"/>
                    </a:cubicBezTo>
                    <a:lnTo>
                      <a:pt x="5910317" y="11500555"/>
                    </a:lnTo>
                    <a:cubicBezTo>
                      <a:pt x="5910316" y="11383656"/>
                      <a:pt x="5815550" y="11288889"/>
                      <a:pt x="5698650" y="11288889"/>
                    </a:cubicBezTo>
                    <a:close/>
                    <a:moveTo>
                      <a:pt x="5479434" y="12258887"/>
                    </a:moveTo>
                    <a:cubicBezTo>
                      <a:pt x="5480633" y="12250773"/>
                      <a:pt x="5469203" y="12247598"/>
                      <a:pt x="5466028" y="12255147"/>
                    </a:cubicBezTo>
                    <a:lnTo>
                      <a:pt x="5312005" y="12614487"/>
                    </a:lnTo>
                    <a:cubicBezTo>
                      <a:pt x="5289749" y="12666407"/>
                      <a:pt x="5238673" y="12700050"/>
                      <a:pt x="5182183" y="12700000"/>
                    </a:cubicBezTo>
                    <a:lnTo>
                      <a:pt x="5117131" y="12700000"/>
                    </a:lnTo>
                    <a:cubicBezTo>
                      <a:pt x="5105267" y="12700011"/>
                      <a:pt x="5094192" y="12694057"/>
                      <a:pt x="5087656" y="12684154"/>
                    </a:cubicBezTo>
                    <a:cubicBezTo>
                      <a:pt x="5081121" y="12674252"/>
                      <a:pt x="5080001" y="12661728"/>
                      <a:pt x="5084675" y="12650823"/>
                    </a:cubicBezTo>
                    <a:lnTo>
                      <a:pt x="5275317" y="12206111"/>
                    </a:lnTo>
                    <a:lnTo>
                      <a:pt x="5345449" y="12030710"/>
                    </a:lnTo>
                    <a:cubicBezTo>
                      <a:pt x="5388319" y="11923571"/>
                      <a:pt x="5492096" y="11853325"/>
                      <a:pt x="5607492" y="11853333"/>
                    </a:cubicBezTo>
                    <a:lnTo>
                      <a:pt x="5789808" y="11853333"/>
                    </a:lnTo>
                    <a:cubicBezTo>
                      <a:pt x="5905204" y="11853325"/>
                      <a:pt x="6008981" y="11923571"/>
                      <a:pt x="6051851" y="12030710"/>
                    </a:cubicBezTo>
                    <a:lnTo>
                      <a:pt x="6121983" y="12206111"/>
                    </a:lnTo>
                    <a:lnTo>
                      <a:pt x="6312554" y="12650823"/>
                    </a:lnTo>
                    <a:cubicBezTo>
                      <a:pt x="6317229" y="12661728"/>
                      <a:pt x="6316108" y="12674252"/>
                      <a:pt x="6309573" y="12684154"/>
                    </a:cubicBezTo>
                    <a:cubicBezTo>
                      <a:pt x="6303038" y="12694057"/>
                      <a:pt x="6291963" y="12700011"/>
                      <a:pt x="6280098" y="12700000"/>
                    </a:cubicBezTo>
                    <a:lnTo>
                      <a:pt x="6215046" y="12700000"/>
                    </a:lnTo>
                    <a:cubicBezTo>
                      <a:pt x="6158608" y="12699994"/>
                      <a:pt x="6107602" y="12666359"/>
                      <a:pt x="6085365" y="12614487"/>
                    </a:cubicBezTo>
                    <a:lnTo>
                      <a:pt x="5931342" y="12255147"/>
                    </a:lnTo>
                    <a:cubicBezTo>
                      <a:pt x="5928097" y="12247598"/>
                      <a:pt x="5916737" y="12250773"/>
                      <a:pt x="5917866" y="12258887"/>
                    </a:cubicBezTo>
                    <a:lnTo>
                      <a:pt x="5980872" y="12700000"/>
                    </a:lnTo>
                    <a:lnTo>
                      <a:pt x="6048253" y="13508496"/>
                    </a:lnTo>
                    <a:cubicBezTo>
                      <a:pt x="6049060" y="13518317"/>
                      <a:pt x="6045723" y="13528030"/>
                      <a:pt x="6039049" y="13535281"/>
                    </a:cubicBezTo>
                    <a:cubicBezTo>
                      <a:pt x="6032374" y="13542532"/>
                      <a:pt x="6022971" y="13546660"/>
                      <a:pt x="6013116" y="13546666"/>
                    </a:cubicBezTo>
                    <a:lnTo>
                      <a:pt x="5959282" y="13546666"/>
                    </a:lnTo>
                    <a:cubicBezTo>
                      <a:pt x="5890301" y="13546674"/>
                      <a:pt x="5831424" y="13496810"/>
                      <a:pt x="5820076" y="13428768"/>
                    </a:cubicBezTo>
                    <a:lnTo>
                      <a:pt x="5705705" y="12741769"/>
                    </a:lnTo>
                    <a:cubicBezTo>
                      <a:pt x="5704365" y="12733867"/>
                      <a:pt x="5693076" y="12733867"/>
                      <a:pt x="5691736" y="12741769"/>
                    </a:cubicBezTo>
                    <a:lnTo>
                      <a:pt x="5577295" y="13428768"/>
                    </a:lnTo>
                    <a:cubicBezTo>
                      <a:pt x="5565943" y="13496837"/>
                      <a:pt x="5507026" y="13546710"/>
                      <a:pt x="5438018" y="13546666"/>
                    </a:cubicBezTo>
                    <a:lnTo>
                      <a:pt x="5384184" y="13546666"/>
                    </a:lnTo>
                    <a:cubicBezTo>
                      <a:pt x="5374329" y="13546660"/>
                      <a:pt x="5364926" y="13542532"/>
                      <a:pt x="5358251" y="13535281"/>
                    </a:cubicBezTo>
                    <a:cubicBezTo>
                      <a:pt x="5351577" y="13528030"/>
                      <a:pt x="5348240" y="13518317"/>
                      <a:pt x="5349047" y="13508496"/>
                    </a:cubicBezTo>
                    <a:lnTo>
                      <a:pt x="5416428" y="12700000"/>
                    </a:lnTo>
                    <a:lnTo>
                      <a:pt x="5479434" y="12258887"/>
                    </a:lnTo>
                    <a:close/>
                    <a:moveTo>
                      <a:pt x="6968650" y="11288889"/>
                    </a:moveTo>
                    <a:cubicBezTo>
                      <a:pt x="6851750" y="11288889"/>
                      <a:pt x="6756983" y="11383656"/>
                      <a:pt x="6756983" y="11500555"/>
                    </a:cubicBezTo>
                    <a:lnTo>
                      <a:pt x="6756983" y="11571111"/>
                    </a:lnTo>
                    <a:cubicBezTo>
                      <a:pt x="6757504" y="11687642"/>
                      <a:pt x="6852118" y="11781834"/>
                      <a:pt x="6968650" y="11781834"/>
                    </a:cubicBezTo>
                    <a:cubicBezTo>
                      <a:pt x="7085182" y="11781834"/>
                      <a:pt x="7179796" y="11687642"/>
                      <a:pt x="7180317" y="11571111"/>
                    </a:cubicBezTo>
                    <a:lnTo>
                      <a:pt x="7180317" y="11500555"/>
                    </a:lnTo>
                    <a:cubicBezTo>
                      <a:pt x="7180317" y="11383656"/>
                      <a:pt x="7085550" y="11288889"/>
                      <a:pt x="6968650" y="11288889"/>
                    </a:cubicBezTo>
                    <a:close/>
                    <a:moveTo>
                      <a:pt x="6749434" y="12258887"/>
                    </a:moveTo>
                    <a:cubicBezTo>
                      <a:pt x="6750633" y="12250773"/>
                      <a:pt x="6739204" y="12247598"/>
                      <a:pt x="6736029" y="12255147"/>
                    </a:cubicBezTo>
                    <a:lnTo>
                      <a:pt x="6582005" y="12614487"/>
                    </a:lnTo>
                    <a:cubicBezTo>
                      <a:pt x="6559749" y="12666407"/>
                      <a:pt x="6508673" y="12700050"/>
                      <a:pt x="6452183" y="12700000"/>
                    </a:cubicBezTo>
                    <a:lnTo>
                      <a:pt x="6387131" y="12700000"/>
                    </a:lnTo>
                    <a:cubicBezTo>
                      <a:pt x="6375267" y="12700011"/>
                      <a:pt x="6364192" y="12694057"/>
                      <a:pt x="6357656" y="12684154"/>
                    </a:cubicBezTo>
                    <a:cubicBezTo>
                      <a:pt x="6351121" y="12674252"/>
                      <a:pt x="6350001" y="12661728"/>
                      <a:pt x="6354675" y="12650823"/>
                    </a:cubicBezTo>
                    <a:lnTo>
                      <a:pt x="6545317" y="12206111"/>
                    </a:lnTo>
                    <a:lnTo>
                      <a:pt x="6615449" y="12030710"/>
                    </a:lnTo>
                    <a:cubicBezTo>
                      <a:pt x="6658319" y="11923571"/>
                      <a:pt x="6762095" y="11853325"/>
                      <a:pt x="6877492" y="11853333"/>
                    </a:cubicBezTo>
                    <a:lnTo>
                      <a:pt x="7059808" y="11853333"/>
                    </a:lnTo>
                    <a:cubicBezTo>
                      <a:pt x="7175205" y="11853325"/>
                      <a:pt x="7278981" y="11923571"/>
                      <a:pt x="7321851" y="12030710"/>
                    </a:cubicBezTo>
                    <a:lnTo>
                      <a:pt x="7391983" y="12206111"/>
                    </a:lnTo>
                    <a:lnTo>
                      <a:pt x="7582554" y="12650823"/>
                    </a:lnTo>
                    <a:cubicBezTo>
                      <a:pt x="7587228" y="12661728"/>
                      <a:pt x="7586108" y="12674252"/>
                      <a:pt x="7579573" y="12684154"/>
                    </a:cubicBezTo>
                    <a:cubicBezTo>
                      <a:pt x="7573038" y="12694056"/>
                      <a:pt x="7561963" y="12700010"/>
                      <a:pt x="7550098" y="12700000"/>
                    </a:cubicBezTo>
                    <a:lnTo>
                      <a:pt x="7485046" y="12700000"/>
                    </a:lnTo>
                    <a:cubicBezTo>
                      <a:pt x="7428608" y="12699994"/>
                      <a:pt x="7377602" y="12666359"/>
                      <a:pt x="7355365" y="12614487"/>
                    </a:cubicBezTo>
                    <a:lnTo>
                      <a:pt x="7201342" y="12255147"/>
                    </a:lnTo>
                    <a:cubicBezTo>
                      <a:pt x="7198096" y="12247598"/>
                      <a:pt x="7186737" y="12250773"/>
                      <a:pt x="7187866" y="12258887"/>
                    </a:cubicBezTo>
                    <a:lnTo>
                      <a:pt x="7250872" y="12700000"/>
                    </a:lnTo>
                    <a:lnTo>
                      <a:pt x="7318253" y="13508496"/>
                    </a:lnTo>
                    <a:cubicBezTo>
                      <a:pt x="7319060" y="13518317"/>
                      <a:pt x="7315723" y="13528030"/>
                      <a:pt x="7309049" y="13535281"/>
                    </a:cubicBezTo>
                    <a:cubicBezTo>
                      <a:pt x="7302375" y="13542532"/>
                      <a:pt x="7292971" y="13546660"/>
                      <a:pt x="7283116" y="13546666"/>
                    </a:cubicBezTo>
                    <a:lnTo>
                      <a:pt x="7229282" y="13546666"/>
                    </a:lnTo>
                    <a:cubicBezTo>
                      <a:pt x="7160300" y="13546675"/>
                      <a:pt x="7101423" y="13496810"/>
                      <a:pt x="7090076" y="13428768"/>
                    </a:cubicBezTo>
                    <a:lnTo>
                      <a:pt x="6975705" y="12741769"/>
                    </a:lnTo>
                    <a:cubicBezTo>
                      <a:pt x="6974365" y="12733867"/>
                      <a:pt x="6963076" y="12733867"/>
                      <a:pt x="6961736" y="12741769"/>
                    </a:cubicBezTo>
                    <a:lnTo>
                      <a:pt x="6847295" y="13428768"/>
                    </a:lnTo>
                    <a:cubicBezTo>
                      <a:pt x="6835943" y="13496837"/>
                      <a:pt x="6777026" y="13546710"/>
                      <a:pt x="6708018" y="13546666"/>
                    </a:cubicBezTo>
                    <a:lnTo>
                      <a:pt x="6654184" y="13546666"/>
                    </a:lnTo>
                    <a:cubicBezTo>
                      <a:pt x="6644329" y="13546660"/>
                      <a:pt x="6634925" y="13542532"/>
                      <a:pt x="6628251" y="13535281"/>
                    </a:cubicBezTo>
                    <a:cubicBezTo>
                      <a:pt x="6621577" y="13528030"/>
                      <a:pt x="6618240" y="13518317"/>
                      <a:pt x="6619047" y="13508496"/>
                    </a:cubicBezTo>
                    <a:lnTo>
                      <a:pt x="6686428" y="12700000"/>
                    </a:lnTo>
                    <a:lnTo>
                      <a:pt x="6749434" y="12258887"/>
                    </a:lnTo>
                    <a:close/>
                    <a:moveTo>
                      <a:pt x="8238650" y="11288889"/>
                    </a:moveTo>
                    <a:cubicBezTo>
                      <a:pt x="8121750" y="11288889"/>
                      <a:pt x="8026983" y="11383656"/>
                      <a:pt x="8026983" y="11500555"/>
                    </a:cubicBezTo>
                    <a:lnTo>
                      <a:pt x="8026983" y="11571111"/>
                    </a:lnTo>
                    <a:cubicBezTo>
                      <a:pt x="8027504" y="11687642"/>
                      <a:pt x="8122118" y="11781834"/>
                      <a:pt x="8238650" y="11781834"/>
                    </a:cubicBezTo>
                    <a:cubicBezTo>
                      <a:pt x="8355182" y="11781834"/>
                      <a:pt x="8449796" y="11687642"/>
                      <a:pt x="8450317" y="11571111"/>
                    </a:cubicBezTo>
                    <a:lnTo>
                      <a:pt x="8450317" y="11500555"/>
                    </a:lnTo>
                    <a:cubicBezTo>
                      <a:pt x="8450317" y="11383656"/>
                      <a:pt x="8355550" y="11288889"/>
                      <a:pt x="8238650" y="11288889"/>
                    </a:cubicBezTo>
                    <a:close/>
                    <a:moveTo>
                      <a:pt x="8019434" y="12258887"/>
                    </a:moveTo>
                    <a:cubicBezTo>
                      <a:pt x="8020633" y="12250773"/>
                      <a:pt x="8009204" y="12247598"/>
                      <a:pt x="8006029" y="12255147"/>
                    </a:cubicBezTo>
                    <a:lnTo>
                      <a:pt x="7852005" y="12614487"/>
                    </a:lnTo>
                    <a:cubicBezTo>
                      <a:pt x="7829749" y="12666407"/>
                      <a:pt x="7778673" y="12700050"/>
                      <a:pt x="7722183" y="12700000"/>
                    </a:cubicBezTo>
                    <a:lnTo>
                      <a:pt x="7657131" y="12700000"/>
                    </a:lnTo>
                    <a:cubicBezTo>
                      <a:pt x="7645267" y="12700010"/>
                      <a:pt x="7634192" y="12694056"/>
                      <a:pt x="7627656" y="12684154"/>
                    </a:cubicBezTo>
                    <a:cubicBezTo>
                      <a:pt x="7621122" y="12674252"/>
                      <a:pt x="7620002" y="12661728"/>
                      <a:pt x="7624676" y="12650823"/>
                    </a:cubicBezTo>
                    <a:lnTo>
                      <a:pt x="7815317" y="12206111"/>
                    </a:lnTo>
                    <a:lnTo>
                      <a:pt x="7885449" y="12030710"/>
                    </a:lnTo>
                    <a:cubicBezTo>
                      <a:pt x="7928319" y="11923571"/>
                      <a:pt x="8032095" y="11853325"/>
                      <a:pt x="8147492" y="11853333"/>
                    </a:cubicBezTo>
                    <a:lnTo>
                      <a:pt x="8329808" y="11853333"/>
                    </a:lnTo>
                    <a:cubicBezTo>
                      <a:pt x="8445205" y="11853325"/>
                      <a:pt x="8548981" y="11923571"/>
                      <a:pt x="8591851" y="12030710"/>
                    </a:cubicBezTo>
                    <a:lnTo>
                      <a:pt x="8661983" y="12206111"/>
                    </a:lnTo>
                    <a:lnTo>
                      <a:pt x="8852554" y="12650823"/>
                    </a:lnTo>
                    <a:cubicBezTo>
                      <a:pt x="8857228" y="12661728"/>
                      <a:pt x="8856108" y="12674252"/>
                      <a:pt x="8849573" y="12684154"/>
                    </a:cubicBezTo>
                    <a:cubicBezTo>
                      <a:pt x="8843038" y="12694056"/>
                      <a:pt x="8831963" y="12700010"/>
                      <a:pt x="8820098" y="12700000"/>
                    </a:cubicBezTo>
                    <a:lnTo>
                      <a:pt x="8755046" y="12700000"/>
                    </a:lnTo>
                    <a:cubicBezTo>
                      <a:pt x="8698608" y="12699994"/>
                      <a:pt x="8647602" y="12666359"/>
                      <a:pt x="8625365" y="12614487"/>
                    </a:cubicBezTo>
                    <a:lnTo>
                      <a:pt x="8471342" y="12255147"/>
                    </a:lnTo>
                    <a:cubicBezTo>
                      <a:pt x="8468096" y="12247598"/>
                      <a:pt x="8456737" y="12250773"/>
                      <a:pt x="8457866" y="12258887"/>
                    </a:cubicBezTo>
                    <a:lnTo>
                      <a:pt x="8520872" y="12700000"/>
                    </a:lnTo>
                    <a:lnTo>
                      <a:pt x="8588253" y="13508496"/>
                    </a:lnTo>
                    <a:cubicBezTo>
                      <a:pt x="8589060" y="13518317"/>
                      <a:pt x="8585723" y="13528030"/>
                      <a:pt x="8579049" y="13535281"/>
                    </a:cubicBezTo>
                    <a:cubicBezTo>
                      <a:pt x="8572375" y="13542532"/>
                      <a:pt x="8562971" y="13546660"/>
                      <a:pt x="8553116" y="13546666"/>
                    </a:cubicBezTo>
                    <a:lnTo>
                      <a:pt x="8499282" y="13546666"/>
                    </a:lnTo>
                    <a:cubicBezTo>
                      <a:pt x="8430300" y="13546675"/>
                      <a:pt x="8371423" y="13496810"/>
                      <a:pt x="8360076" y="13428768"/>
                    </a:cubicBezTo>
                    <a:lnTo>
                      <a:pt x="8245705" y="12741769"/>
                    </a:lnTo>
                    <a:cubicBezTo>
                      <a:pt x="8244365" y="12733867"/>
                      <a:pt x="8233076" y="12733867"/>
                      <a:pt x="8231736" y="12741769"/>
                    </a:cubicBezTo>
                    <a:lnTo>
                      <a:pt x="8117295" y="13428768"/>
                    </a:lnTo>
                    <a:cubicBezTo>
                      <a:pt x="8105943" y="13496837"/>
                      <a:pt x="8047026" y="13546710"/>
                      <a:pt x="7978018" y="13546666"/>
                    </a:cubicBezTo>
                    <a:lnTo>
                      <a:pt x="7924184" y="13546666"/>
                    </a:lnTo>
                    <a:cubicBezTo>
                      <a:pt x="7914329" y="13546660"/>
                      <a:pt x="7904925" y="13542532"/>
                      <a:pt x="7898251" y="13535281"/>
                    </a:cubicBezTo>
                    <a:cubicBezTo>
                      <a:pt x="7891577" y="13528030"/>
                      <a:pt x="7888240" y="13518317"/>
                      <a:pt x="7889047" y="13508496"/>
                    </a:cubicBezTo>
                    <a:lnTo>
                      <a:pt x="7956428" y="12700000"/>
                    </a:lnTo>
                    <a:lnTo>
                      <a:pt x="8019434" y="12258887"/>
                    </a:lnTo>
                    <a:close/>
                    <a:moveTo>
                      <a:pt x="9508650" y="11288889"/>
                    </a:moveTo>
                    <a:cubicBezTo>
                      <a:pt x="9391750" y="11288889"/>
                      <a:pt x="9296983" y="11383656"/>
                      <a:pt x="9296983" y="11500555"/>
                    </a:cubicBezTo>
                    <a:lnTo>
                      <a:pt x="9296983" y="11571111"/>
                    </a:lnTo>
                    <a:cubicBezTo>
                      <a:pt x="9297504" y="11687642"/>
                      <a:pt x="9392118" y="11781834"/>
                      <a:pt x="9508650" y="11781834"/>
                    </a:cubicBezTo>
                    <a:cubicBezTo>
                      <a:pt x="9625182" y="11781834"/>
                      <a:pt x="9719796" y="11687642"/>
                      <a:pt x="9720317" y="11571111"/>
                    </a:cubicBezTo>
                    <a:lnTo>
                      <a:pt x="9720317" y="11500555"/>
                    </a:lnTo>
                    <a:cubicBezTo>
                      <a:pt x="9720317" y="11383656"/>
                      <a:pt x="9625550" y="11288889"/>
                      <a:pt x="9508650" y="11288889"/>
                    </a:cubicBezTo>
                    <a:close/>
                    <a:moveTo>
                      <a:pt x="9289434" y="12258887"/>
                    </a:moveTo>
                    <a:cubicBezTo>
                      <a:pt x="9290633" y="12250773"/>
                      <a:pt x="9279204" y="12247598"/>
                      <a:pt x="9276029" y="12255147"/>
                    </a:cubicBezTo>
                    <a:lnTo>
                      <a:pt x="9122005" y="12614487"/>
                    </a:lnTo>
                    <a:cubicBezTo>
                      <a:pt x="9099749" y="12666407"/>
                      <a:pt x="9048673" y="12700050"/>
                      <a:pt x="8992183" y="12700000"/>
                    </a:cubicBezTo>
                    <a:lnTo>
                      <a:pt x="8927131" y="12700000"/>
                    </a:lnTo>
                    <a:cubicBezTo>
                      <a:pt x="8915267" y="12700010"/>
                      <a:pt x="8904192" y="12694056"/>
                      <a:pt x="8897656" y="12684154"/>
                    </a:cubicBezTo>
                    <a:cubicBezTo>
                      <a:pt x="8891122" y="12674252"/>
                      <a:pt x="8890002" y="12661728"/>
                      <a:pt x="8894676" y="12650823"/>
                    </a:cubicBezTo>
                    <a:lnTo>
                      <a:pt x="9085317" y="12206111"/>
                    </a:lnTo>
                    <a:lnTo>
                      <a:pt x="9155449" y="12030710"/>
                    </a:lnTo>
                    <a:cubicBezTo>
                      <a:pt x="9198319" y="11923571"/>
                      <a:pt x="9302095" y="11853325"/>
                      <a:pt x="9417492" y="11853333"/>
                    </a:cubicBezTo>
                    <a:lnTo>
                      <a:pt x="9599808" y="11853333"/>
                    </a:lnTo>
                    <a:cubicBezTo>
                      <a:pt x="9715205" y="11853325"/>
                      <a:pt x="9818981" y="11923571"/>
                      <a:pt x="9861851" y="12030710"/>
                    </a:cubicBezTo>
                    <a:lnTo>
                      <a:pt x="9931983" y="12206111"/>
                    </a:lnTo>
                    <a:lnTo>
                      <a:pt x="10122554" y="12650823"/>
                    </a:lnTo>
                    <a:cubicBezTo>
                      <a:pt x="10127228" y="12661728"/>
                      <a:pt x="10126108" y="12674252"/>
                      <a:pt x="10119573" y="12684154"/>
                    </a:cubicBezTo>
                    <a:cubicBezTo>
                      <a:pt x="10113038" y="12694056"/>
                      <a:pt x="10101963" y="12700010"/>
                      <a:pt x="10090098" y="12700000"/>
                    </a:cubicBezTo>
                    <a:lnTo>
                      <a:pt x="10025046" y="12700000"/>
                    </a:lnTo>
                    <a:cubicBezTo>
                      <a:pt x="9968608" y="12699994"/>
                      <a:pt x="9917602" y="12666359"/>
                      <a:pt x="9895365" y="12614487"/>
                    </a:cubicBezTo>
                    <a:lnTo>
                      <a:pt x="9741342" y="12255147"/>
                    </a:lnTo>
                    <a:cubicBezTo>
                      <a:pt x="9738096" y="12247598"/>
                      <a:pt x="9726737" y="12250773"/>
                      <a:pt x="9727866" y="12258887"/>
                    </a:cubicBezTo>
                    <a:lnTo>
                      <a:pt x="9790872" y="12700000"/>
                    </a:lnTo>
                    <a:lnTo>
                      <a:pt x="9858253" y="13508496"/>
                    </a:lnTo>
                    <a:cubicBezTo>
                      <a:pt x="9859060" y="13518317"/>
                      <a:pt x="9855723" y="13528030"/>
                      <a:pt x="9849049" y="13535281"/>
                    </a:cubicBezTo>
                    <a:cubicBezTo>
                      <a:pt x="9842375" y="13542532"/>
                      <a:pt x="9832971" y="13546660"/>
                      <a:pt x="9823116" y="13546666"/>
                    </a:cubicBezTo>
                    <a:lnTo>
                      <a:pt x="9769282" y="13546666"/>
                    </a:lnTo>
                    <a:cubicBezTo>
                      <a:pt x="9700300" y="13546675"/>
                      <a:pt x="9641423" y="13496810"/>
                      <a:pt x="9630076" y="13428768"/>
                    </a:cubicBezTo>
                    <a:lnTo>
                      <a:pt x="9515705" y="12741769"/>
                    </a:lnTo>
                    <a:cubicBezTo>
                      <a:pt x="9514365" y="12733867"/>
                      <a:pt x="9503076" y="12733867"/>
                      <a:pt x="9501736" y="12741769"/>
                    </a:cubicBezTo>
                    <a:lnTo>
                      <a:pt x="9387295" y="13428768"/>
                    </a:lnTo>
                    <a:cubicBezTo>
                      <a:pt x="9375943" y="13496837"/>
                      <a:pt x="9317026" y="13546710"/>
                      <a:pt x="9248018" y="13546666"/>
                    </a:cubicBezTo>
                    <a:lnTo>
                      <a:pt x="9194184" y="13546666"/>
                    </a:lnTo>
                    <a:cubicBezTo>
                      <a:pt x="9184329" y="13546660"/>
                      <a:pt x="9174925" y="13542532"/>
                      <a:pt x="9168251" y="13535281"/>
                    </a:cubicBezTo>
                    <a:cubicBezTo>
                      <a:pt x="9161577" y="13528030"/>
                      <a:pt x="9158240" y="13518317"/>
                      <a:pt x="9159047" y="13508496"/>
                    </a:cubicBezTo>
                    <a:lnTo>
                      <a:pt x="9226428" y="12700000"/>
                    </a:lnTo>
                    <a:lnTo>
                      <a:pt x="9289434" y="12258887"/>
                    </a:lnTo>
                    <a:close/>
                    <a:moveTo>
                      <a:pt x="10778650" y="11288889"/>
                    </a:moveTo>
                    <a:cubicBezTo>
                      <a:pt x="10661750" y="11288889"/>
                      <a:pt x="10566983" y="11383656"/>
                      <a:pt x="10566983" y="11500555"/>
                    </a:cubicBezTo>
                    <a:lnTo>
                      <a:pt x="10566983" y="11571111"/>
                    </a:lnTo>
                    <a:cubicBezTo>
                      <a:pt x="10567504" y="11687642"/>
                      <a:pt x="10662118" y="11781834"/>
                      <a:pt x="10778650" y="11781834"/>
                    </a:cubicBezTo>
                    <a:cubicBezTo>
                      <a:pt x="10895182" y="11781834"/>
                      <a:pt x="10989796" y="11687642"/>
                      <a:pt x="10990317" y="11571111"/>
                    </a:cubicBezTo>
                    <a:lnTo>
                      <a:pt x="10990317" y="11500555"/>
                    </a:lnTo>
                    <a:cubicBezTo>
                      <a:pt x="10990317" y="11383656"/>
                      <a:pt x="10895550" y="11288889"/>
                      <a:pt x="10778650" y="11288889"/>
                    </a:cubicBezTo>
                    <a:close/>
                    <a:moveTo>
                      <a:pt x="10559434" y="12258887"/>
                    </a:moveTo>
                    <a:cubicBezTo>
                      <a:pt x="10560633" y="12250773"/>
                      <a:pt x="10549204" y="12247598"/>
                      <a:pt x="10546029" y="12255147"/>
                    </a:cubicBezTo>
                    <a:lnTo>
                      <a:pt x="10392005" y="12614487"/>
                    </a:lnTo>
                    <a:cubicBezTo>
                      <a:pt x="10369749" y="12666407"/>
                      <a:pt x="10318673" y="12700050"/>
                      <a:pt x="10262183" y="12700000"/>
                    </a:cubicBezTo>
                    <a:lnTo>
                      <a:pt x="10197131" y="12700000"/>
                    </a:lnTo>
                    <a:cubicBezTo>
                      <a:pt x="10185267" y="12700010"/>
                      <a:pt x="10174192" y="12694056"/>
                      <a:pt x="10167656" y="12684154"/>
                    </a:cubicBezTo>
                    <a:cubicBezTo>
                      <a:pt x="10161122" y="12674252"/>
                      <a:pt x="10160002" y="12661728"/>
                      <a:pt x="10164676" y="12650823"/>
                    </a:cubicBezTo>
                    <a:lnTo>
                      <a:pt x="10355317" y="12206111"/>
                    </a:lnTo>
                    <a:lnTo>
                      <a:pt x="10425449" y="12030710"/>
                    </a:lnTo>
                    <a:cubicBezTo>
                      <a:pt x="10468319" y="11923571"/>
                      <a:pt x="10572095" y="11853325"/>
                      <a:pt x="10687492" y="11853333"/>
                    </a:cubicBezTo>
                    <a:lnTo>
                      <a:pt x="10869808" y="11853333"/>
                    </a:lnTo>
                    <a:cubicBezTo>
                      <a:pt x="10985205" y="11853325"/>
                      <a:pt x="11088981" y="11923571"/>
                      <a:pt x="11131851" y="12030710"/>
                    </a:cubicBezTo>
                    <a:lnTo>
                      <a:pt x="11201983" y="12206111"/>
                    </a:lnTo>
                    <a:lnTo>
                      <a:pt x="11392554" y="12650823"/>
                    </a:lnTo>
                    <a:cubicBezTo>
                      <a:pt x="11397228" y="12661728"/>
                      <a:pt x="11396108" y="12674252"/>
                      <a:pt x="11389573" y="12684154"/>
                    </a:cubicBezTo>
                    <a:cubicBezTo>
                      <a:pt x="11383038" y="12694056"/>
                      <a:pt x="11371963" y="12700010"/>
                      <a:pt x="11360098" y="12700000"/>
                    </a:cubicBezTo>
                    <a:lnTo>
                      <a:pt x="11295046" y="12700000"/>
                    </a:lnTo>
                    <a:cubicBezTo>
                      <a:pt x="11238608" y="12699994"/>
                      <a:pt x="11187602" y="12666359"/>
                      <a:pt x="11165365" y="12614487"/>
                    </a:cubicBezTo>
                    <a:lnTo>
                      <a:pt x="11011342" y="12255147"/>
                    </a:lnTo>
                    <a:cubicBezTo>
                      <a:pt x="11008096" y="12247598"/>
                      <a:pt x="10996737" y="12250773"/>
                      <a:pt x="10997866" y="12258887"/>
                    </a:cubicBezTo>
                    <a:lnTo>
                      <a:pt x="11060872" y="12700000"/>
                    </a:lnTo>
                    <a:lnTo>
                      <a:pt x="11128253" y="13508496"/>
                    </a:lnTo>
                    <a:cubicBezTo>
                      <a:pt x="11129060" y="13518317"/>
                      <a:pt x="11125723" y="13528030"/>
                      <a:pt x="11119049" y="13535281"/>
                    </a:cubicBezTo>
                    <a:cubicBezTo>
                      <a:pt x="11112375" y="13542532"/>
                      <a:pt x="11102971" y="13546660"/>
                      <a:pt x="11093116" y="13546666"/>
                    </a:cubicBezTo>
                    <a:lnTo>
                      <a:pt x="11039282" y="13546666"/>
                    </a:lnTo>
                    <a:cubicBezTo>
                      <a:pt x="10970300" y="13546675"/>
                      <a:pt x="10911423" y="13496810"/>
                      <a:pt x="10900076" y="13428768"/>
                    </a:cubicBezTo>
                    <a:lnTo>
                      <a:pt x="10785705" y="12741769"/>
                    </a:lnTo>
                    <a:cubicBezTo>
                      <a:pt x="10784365" y="12733867"/>
                      <a:pt x="10773076" y="12733867"/>
                      <a:pt x="10771736" y="12741769"/>
                    </a:cubicBezTo>
                    <a:lnTo>
                      <a:pt x="10657295" y="13428768"/>
                    </a:lnTo>
                    <a:cubicBezTo>
                      <a:pt x="10645943" y="13496837"/>
                      <a:pt x="10587026" y="13546710"/>
                      <a:pt x="10518018" y="13546666"/>
                    </a:cubicBezTo>
                    <a:lnTo>
                      <a:pt x="10464184" y="13546666"/>
                    </a:lnTo>
                    <a:cubicBezTo>
                      <a:pt x="10454329" y="13546660"/>
                      <a:pt x="10444925" y="13542532"/>
                      <a:pt x="10438251" y="13535281"/>
                    </a:cubicBezTo>
                    <a:cubicBezTo>
                      <a:pt x="10431577" y="13528030"/>
                      <a:pt x="10428240" y="13518317"/>
                      <a:pt x="10429047" y="13508496"/>
                    </a:cubicBezTo>
                    <a:lnTo>
                      <a:pt x="10496428" y="12700000"/>
                    </a:lnTo>
                    <a:lnTo>
                      <a:pt x="10559434" y="12258887"/>
                    </a:lnTo>
                    <a:close/>
                    <a:moveTo>
                      <a:pt x="12048650" y="11288889"/>
                    </a:moveTo>
                    <a:cubicBezTo>
                      <a:pt x="11931750" y="11288889"/>
                      <a:pt x="11836983" y="11383656"/>
                      <a:pt x="11836983" y="11500555"/>
                    </a:cubicBezTo>
                    <a:lnTo>
                      <a:pt x="11836983" y="11571111"/>
                    </a:lnTo>
                    <a:cubicBezTo>
                      <a:pt x="11837504" y="11687642"/>
                      <a:pt x="11932118" y="11781834"/>
                      <a:pt x="12048650" y="11781834"/>
                    </a:cubicBezTo>
                    <a:cubicBezTo>
                      <a:pt x="12165182" y="11781834"/>
                      <a:pt x="12259796" y="11687642"/>
                      <a:pt x="12260317" y="11571111"/>
                    </a:cubicBezTo>
                    <a:lnTo>
                      <a:pt x="12260317" y="11500555"/>
                    </a:lnTo>
                    <a:cubicBezTo>
                      <a:pt x="12260317" y="11383656"/>
                      <a:pt x="12165550" y="11288889"/>
                      <a:pt x="12048650" y="11288889"/>
                    </a:cubicBezTo>
                    <a:close/>
                    <a:moveTo>
                      <a:pt x="11829434" y="12258887"/>
                    </a:moveTo>
                    <a:cubicBezTo>
                      <a:pt x="11830633" y="12250773"/>
                      <a:pt x="11819204" y="12247598"/>
                      <a:pt x="11816029" y="12255147"/>
                    </a:cubicBezTo>
                    <a:lnTo>
                      <a:pt x="11662005" y="12614487"/>
                    </a:lnTo>
                    <a:cubicBezTo>
                      <a:pt x="11639749" y="12666407"/>
                      <a:pt x="11588673" y="12700050"/>
                      <a:pt x="11532183" y="12700000"/>
                    </a:cubicBezTo>
                    <a:lnTo>
                      <a:pt x="11467131" y="12700000"/>
                    </a:lnTo>
                    <a:cubicBezTo>
                      <a:pt x="11455267" y="12700010"/>
                      <a:pt x="11444192" y="12694056"/>
                      <a:pt x="11437656" y="12684154"/>
                    </a:cubicBezTo>
                    <a:cubicBezTo>
                      <a:pt x="11431122" y="12674252"/>
                      <a:pt x="11430002" y="12661728"/>
                      <a:pt x="11434676" y="12650823"/>
                    </a:cubicBezTo>
                    <a:lnTo>
                      <a:pt x="11625317" y="12206111"/>
                    </a:lnTo>
                    <a:lnTo>
                      <a:pt x="11695449" y="12030710"/>
                    </a:lnTo>
                    <a:cubicBezTo>
                      <a:pt x="11738319" y="11923571"/>
                      <a:pt x="11842095" y="11853325"/>
                      <a:pt x="11957492" y="11853333"/>
                    </a:cubicBezTo>
                    <a:lnTo>
                      <a:pt x="12139808" y="11853333"/>
                    </a:lnTo>
                    <a:cubicBezTo>
                      <a:pt x="12255205" y="11853325"/>
                      <a:pt x="12358981" y="11923571"/>
                      <a:pt x="12401851" y="12030710"/>
                    </a:cubicBezTo>
                    <a:lnTo>
                      <a:pt x="12471983" y="12206111"/>
                    </a:lnTo>
                    <a:lnTo>
                      <a:pt x="12662554" y="12650823"/>
                    </a:lnTo>
                    <a:cubicBezTo>
                      <a:pt x="12667228" y="12661728"/>
                      <a:pt x="12666108" y="12674252"/>
                      <a:pt x="12659573" y="12684154"/>
                    </a:cubicBezTo>
                    <a:cubicBezTo>
                      <a:pt x="12653038" y="12694056"/>
                      <a:pt x="12641963" y="12700010"/>
                      <a:pt x="12630098" y="12700000"/>
                    </a:cubicBezTo>
                    <a:lnTo>
                      <a:pt x="12565046" y="12700000"/>
                    </a:lnTo>
                    <a:cubicBezTo>
                      <a:pt x="12508608" y="12699994"/>
                      <a:pt x="12457602" y="12666359"/>
                      <a:pt x="12435365" y="12614487"/>
                    </a:cubicBezTo>
                    <a:lnTo>
                      <a:pt x="12281342" y="12255147"/>
                    </a:lnTo>
                    <a:cubicBezTo>
                      <a:pt x="12278096" y="12247598"/>
                      <a:pt x="12266737" y="12250773"/>
                      <a:pt x="12267866" y="12258887"/>
                    </a:cubicBezTo>
                    <a:lnTo>
                      <a:pt x="12330872" y="12700000"/>
                    </a:lnTo>
                    <a:lnTo>
                      <a:pt x="12398253" y="13508496"/>
                    </a:lnTo>
                    <a:cubicBezTo>
                      <a:pt x="12399060" y="13518317"/>
                      <a:pt x="12395723" y="13528030"/>
                      <a:pt x="12389049" y="13535281"/>
                    </a:cubicBezTo>
                    <a:cubicBezTo>
                      <a:pt x="12382375" y="13542532"/>
                      <a:pt x="12372971" y="13546660"/>
                      <a:pt x="12363116" y="13546666"/>
                    </a:cubicBezTo>
                    <a:lnTo>
                      <a:pt x="12309282" y="13546666"/>
                    </a:lnTo>
                    <a:cubicBezTo>
                      <a:pt x="12240300" y="13546675"/>
                      <a:pt x="12181423" y="13496810"/>
                      <a:pt x="12170076" y="13428768"/>
                    </a:cubicBezTo>
                    <a:lnTo>
                      <a:pt x="12055705" y="12741769"/>
                    </a:lnTo>
                    <a:cubicBezTo>
                      <a:pt x="12054365" y="12733867"/>
                      <a:pt x="12043076" y="12733867"/>
                      <a:pt x="12041736" y="12741769"/>
                    </a:cubicBezTo>
                    <a:lnTo>
                      <a:pt x="11927295" y="13428768"/>
                    </a:lnTo>
                    <a:cubicBezTo>
                      <a:pt x="11915943" y="13496837"/>
                      <a:pt x="11857026" y="13546710"/>
                      <a:pt x="11788018" y="13546666"/>
                    </a:cubicBezTo>
                    <a:lnTo>
                      <a:pt x="11734184" y="13546666"/>
                    </a:lnTo>
                    <a:cubicBezTo>
                      <a:pt x="11724329" y="13546660"/>
                      <a:pt x="11714925" y="13542532"/>
                      <a:pt x="11708251" y="13535281"/>
                    </a:cubicBezTo>
                    <a:cubicBezTo>
                      <a:pt x="11701577" y="13528030"/>
                      <a:pt x="11698240" y="13518317"/>
                      <a:pt x="11699047" y="13508496"/>
                    </a:cubicBezTo>
                    <a:lnTo>
                      <a:pt x="11766428" y="12700000"/>
                    </a:lnTo>
                    <a:lnTo>
                      <a:pt x="11829434" y="12258887"/>
                    </a:lnTo>
                    <a:close/>
                    <a:moveTo>
                      <a:pt x="618650" y="13546666"/>
                    </a:moveTo>
                    <a:cubicBezTo>
                      <a:pt x="562512" y="13546666"/>
                      <a:pt x="508674" y="13568967"/>
                      <a:pt x="468979" y="13608662"/>
                    </a:cubicBezTo>
                    <a:cubicBezTo>
                      <a:pt x="429283" y="13648358"/>
                      <a:pt x="406983" y="13702196"/>
                      <a:pt x="406983" y="13758334"/>
                    </a:cubicBezTo>
                    <a:lnTo>
                      <a:pt x="406983" y="13828889"/>
                    </a:lnTo>
                    <a:cubicBezTo>
                      <a:pt x="407504" y="13945420"/>
                      <a:pt x="502118" y="14039611"/>
                      <a:pt x="618650" y="14039611"/>
                    </a:cubicBezTo>
                    <a:cubicBezTo>
                      <a:pt x="735182" y="14039611"/>
                      <a:pt x="829795" y="13945420"/>
                      <a:pt x="830317" y="13828889"/>
                    </a:cubicBezTo>
                    <a:lnTo>
                      <a:pt x="830317" y="13758334"/>
                    </a:lnTo>
                    <a:cubicBezTo>
                      <a:pt x="830317" y="13702196"/>
                      <a:pt x="808017" y="13648358"/>
                      <a:pt x="768321" y="13608662"/>
                    </a:cubicBezTo>
                    <a:cubicBezTo>
                      <a:pt x="728626" y="13568967"/>
                      <a:pt x="674788" y="13546666"/>
                      <a:pt x="618650" y="13546666"/>
                    </a:cubicBezTo>
                    <a:close/>
                    <a:moveTo>
                      <a:pt x="399434" y="14516664"/>
                    </a:moveTo>
                    <a:cubicBezTo>
                      <a:pt x="400633" y="14508550"/>
                      <a:pt x="389203" y="14505375"/>
                      <a:pt x="386028" y="14512925"/>
                    </a:cubicBezTo>
                    <a:lnTo>
                      <a:pt x="232006" y="14872264"/>
                    </a:lnTo>
                    <a:cubicBezTo>
                      <a:pt x="209749" y="14924185"/>
                      <a:pt x="158673" y="14957828"/>
                      <a:pt x="102183" y="14957778"/>
                    </a:cubicBezTo>
                    <a:lnTo>
                      <a:pt x="37131" y="14957778"/>
                    </a:lnTo>
                    <a:cubicBezTo>
                      <a:pt x="25266" y="14957789"/>
                      <a:pt x="14191" y="14951835"/>
                      <a:pt x="7655" y="14941933"/>
                    </a:cubicBezTo>
                    <a:cubicBezTo>
                      <a:pt x="1120" y="14932030"/>
                      <a:pt x="0" y="14919505"/>
                      <a:pt x="4676" y="14908600"/>
                    </a:cubicBezTo>
                    <a:lnTo>
                      <a:pt x="195317" y="14463889"/>
                    </a:lnTo>
                    <a:lnTo>
                      <a:pt x="265449" y="14288488"/>
                    </a:lnTo>
                    <a:cubicBezTo>
                      <a:pt x="308319" y="14181350"/>
                      <a:pt x="412095" y="14111103"/>
                      <a:pt x="527492" y="14111111"/>
                    </a:cubicBezTo>
                    <a:lnTo>
                      <a:pt x="709808" y="14111111"/>
                    </a:lnTo>
                    <a:cubicBezTo>
                      <a:pt x="825205" y="14111103"/>
                      <a:pt x="928981" y="14181350"/>
                      <a:pt x="971851" y="14288488"/>
                    </a:cubicBezTo>
                    <a:lnTo>
                      <a:pt x="1041983" y="14463889"/>
                    </a:lnTo>
                    <a:lnTo>
                      <a:pt x="1232554" y="14908600"/>
                    </a:lnTo>
                    <a:cubicBezTo>
                      <a:pt x="1237229" y="14919505"/>
                      <a:pt x="1236109" y="14932030"/>
                      <a:pt x="1229574" y="14941933"/>
                    </a:cubicBezTo>
                    <a:cubicBezTo>
                      <a:pt x="1223039" y="14951835"/>
                      <a:pt x="1211963" y="14957789"/>
                      <a:pt x="1200098" y="14957778"/>
                    </a:cubicBezTo>
                    <a:lnTo>
                      <a:pt x="1135046" y="14957778"/>
                    </a:lnTo>
                    <a:cubicBezTo>
                      <a:pt x="1078608" y="14957772"/>
                      <a:pt x="1027601" y="14924137"/>
                      <a:pt x="1005365" y="14872264"/>
                    </a:cubicBezTo>
                    <a:lnTo>
                      <a:pt x="851342" y="14512925"/>
                    </a:lnTo>
                    <a:cubicBezTo>
                      <a:pt x="848097" y="14505375"/>
                      <a:pt x="836737" y="14508550"/>
                      <a:pt x="837866" y="14516664"/>
                    </a:cubicBezTo>
                    <a:lnTo>
                      <a:pt x="900872" y="14957778"/>
                    </a:lnTo>
                    <a:lnTo>
                      <a:pt x="968253" y="15766273"/>
                    </a:lnTo>
                    <a:cubicBezTo>
                      <a:pt x="969061" y="15776096"/>
                      <a:pt x="965724" y="15785809"/>
                      <a:pt x="959049" y="15793059"/>
                    </a:cubicBezTo>
                    <a:cubicBezTo>
                      <a:pt x="952375" y="15800310"/>
                      <a:pt x="942971" y="15804438"/>
                      <a:pt x="933116" y="15804445"/>
                    </a:cubicBezTo>
                    <a:lnTo>
                      <a:pt x="879282" y="15804445"/>
                    </a:lnTo>
                    <a:cubicBezTo>
                      <a:pt x="810301" y="15804452"/>
                      <a:pt x="751424" y="15754589"/>
                      <a:pt x="740076" y="15686546"/>
                    </a:cubicBezTo>
                    <a:lnTo>
                      <a:pt x="625706" y="14999546"/>
                    </a:lnTo>
                    <a:cubicBezTo>
                      <a:pt x="624365" y="14991645"/>
                      <a:pt x="613076" y="14991645"/>
                      <a:pt x="611736" y="14999546"/>
                    </a:cubicBezTo>
                    <a:lnTo>
                      <a:pt x="497294" y="15686546"/>
                    </a:lnTo>
                    <a:cubicBezTo>
                      <a:pt x="485942" y="15754615"/>
                      <a:pt x="427026" y="15804488"/>
                      <a:pt x="358018" y="15804445"/>
                    </a:cubicBezTo>
                    <a:lnTo>
                      <a:pt x="304184" y="15804445"/>
                    </a:lnTo>
                    <a:cubicBezTo>
                      <a:pt x="294329" y="15804438"/>
                      <a:pt x="284925" y="15800310"/>
                      <a:pt x="278251" y="15793059"/>
                    </a:cubicBezTo>
                    <a:cubicBezTo>
                      <a:pt x="271576" y="15785809"/>
                      <a:pt x="268239" y="15776096"/>
                      <a:pt x="269047" y="15766273"/>
                    </a:cubicBezTo>
                    <a:lnTo>
                      <a:pt x="336428" y="14957778"/>
                    </a:lnTo>
                    <a:lnTo>
                      <a:pt x="399434" y="14516664"/>
                    </a:lnTo>
                    <a:close/>
                    <a:moveTo>
                      <a:pt x="1888650" y="13546666"/>
                    </a:moveTo>
                    <a:cubicBezTo>
                      <a:pt x="1832512" y="13546666"/>
                      <a:pt x="1778674" y="13568967"/>
                      <a:pt x="1738979" y="13608662"/>
                    </a:cubicBezTo>
                    <a:cubicBezTo>
                      <a:pt x="1699283" y="13648358"/>
                      <a:pt x="1676983" y="13702196"/>
                      <a:pt x="1676983" y="13758334"/>
                    </a:cubicBezTo>
                    <a:lnTo>
                      <a:pt x="1676983" y="13828889"/>
                    </a:lnTo>
                    <a:cubicBezTo>
                      <a:pt x="1677504" y="13945420"/>
                      <a:pt x="1772118" y="14039611"/>
                      <a:pt x="1888650" y="14039611"/>
                    </a:cubicBezTo>
                    <a:cubicBezTo>
                      <a:pt x="2005182" y="14039611"/>
                      <a:pt x="2099796" y="13945420"/>
                      <a:pt x="2100317" y="13828889"/>
                    </a:cubicBezTo>
                    <a:lnTo>
                      <a:pt x="2100317" y="13758334"/>
                    </a:lnTo>
                    <a:cubicBezTo>
                      <a:pt x="2100317" y="13702196"/>
                      <a:pt x="2078017" y="13648358"/>
                      <a:pt x="2038321" y="13608662"/>
                    </a:cubicBezTo>
                    <a:cubicBezTo>
                      <a:pt x="1998626" y="13568967"/>
                      <a:pt x="1944788" y="13546666"/>
                      <a:pt x="1888650" y="13546666"/>
                    </a:cubicBezTo>
                    <a:close/>
                    <a:moveTo>
                      <a:pt x="1669434" y="14516664"/>
                    </a:moveTo>
                    <a:cubicBezTo>
                      <a:pt x="1670633" y="14508550"/>
                      <a:pt x="1659203" y="14505375"/>
                      <a:pt x="1656028" y="14512925"/>
                    </a:cubicBezTo>
                    <a:lnTo>
                      <a:pt x="1502006" y="14872264"/>
                    </a:lnTo>
                    <a:cubicBezTo>
                      <a:pt x="1479749" y="14924185"/>
                      <a:pt x="1428673" y="14957828"/>
                      <a:pt x="1372183" y="14957778"/>
                    </a:cubicBezTo>
                    <a:lnTo>
                      <a:pt x="1307131" y="14957778"/>
                    </a:lnTo>
                    <a:cubicBezTo>
                      <a:pt x="1295266" y="14957789"/>
                      <a:pt x="1284191" y="14951835"/>
                      <a:pt x="1277655" y="14941933"/>
                    </a:cubicBezTo>
                    <a:cubicBezTo>
                      <a:pt x="1271120" y="14932030"/>
                      <a:pt x="1270000" y="14919505"/>
                      <a:pt x="1274676" y="14908600"/>
                    </a:cubicBezTo>
                    <a:lnTo>
                      <a:pt x="1465317" y="14463889"/>
                    </a:lnTo>
                    <a:lnTo>
                      <a:pt x="1535449" y="14288488"/>
                    </a:lnTo>
                    <a:cubicBezTo>
                      <a:pt x="1578319" y="14181350"/>
                      <a:pt x="1682095" y="14111103"/>
                      <a:pt x="1797492" y="14111111"/>
                    </a:cubicBezTo>
                    <a:lnTo>
                      <a:pt x="1979808" y="14111111"/>
                    </a:lnTo>
                    <a:cubicBezTo>
                      <a:pt x="2095205" y="14111103"/>
                      <a:pt x="2198981" y="14181350"/>
                      <a:pt x="2241851" y="14288488"/>
                    </a:cubicBezTo>
                    <a:lnTo>
                      <a:pt x="2311983" y="14463889"/>
                    </a:lnTo>
                    <a:lnTo>
                      <a:pt x="2502554" y="14908600"/>
                    </a:lnTo>
                    <a:cubicBezTo>
                      <a:pt x="2507229" y="14919505"/>
                      <a:pt x="2506109" y="14932030"/>
                      <a:pt x="2499574" y="14941933"/>
                    </a:cubicBezTo>
                    <a:cubicBezTo>
                      <a:pt x="2493039" y="14951835"/>
                      <a:pt x="2481963" y="14957789"/>
                      <a:pt x="2470098" y="14957778"/>
                    </a:cubicBezTo>
                    <a:lnTo>
                      <a:pt x="2405046" y="14957778"/>
                    </a:lnTo>
                    <a:cubicBezTo>
                      <a:pt x="2348608" y="14957772"/>
                      <a:pt x="2297601" y="14924137"/>
                      <a:pt x="2275365" y="14872264"/>
                    </a:cubicBezTo>
                    <a:lnTo>
                      <a:pt x="2121342" y="14512925"/>
                    </a:lnTo>
                    <a:cubicBezTo>
                      <a:pt x="2118097" y="14505375"/>
                      <a:pt x="2106737" y="14508550"/>
                      <a:pt x="2107866" y="14516664"/>
                    </a:cubicBezTo>
                    <a:lnTo>
                      <a:pt x="2170872" y="14957778"/>
                    </a:lnTo>
                    <a:lnTo>
                      <a:pt x="2238253" y="15766273"/>
                    </a:lnTo>
                    <a:cubicBezTo>
                      <a:pt x="2239061" y="15776096"/>
                      <a:pt x="2235724" y="15785809"/>
                      <a:pt x="2229049" y="15793059"/>
                    </a:cubicBezTo>
                    <a:cubicBezTo>
                      <a:pt x="2222375" y="15800310"/>
                      <a:pt x="2212971" y="15804438"/>
                      <a:pt x="2203116" y="15804445"/>
                    </a:cubicBezTo>
                    <a:lnTo>
                      <a:pt x="2149282" y="15804445"/>
                    </a:lnTo>
                    <a:cubicBezTo>
                      <a:pt x="2080301" y="15804452"/>
                      <a:pt x="2021424" y="15754589"/>
                      <a:pt x="2010076" y="15686546"/>
                    </a:cubicBezTo>
                    <a:lnTo>
                      <a:pt x="1895706" y="14999546"/>
                    </a:lnTo>
                    <a:cubicBezTo>
                      <a:pt x="1894365" y="14991645"/>
                      <a:pt x="1883076" y="14991645"/>
                      <a:pt x="1881735" y="14999546"/>
                    </a:cubicBezTo>
                    <a:lnTo>
                      <a:pt x="1767294" y="15686546"/>
                    </a:lnTo>
                    <a:cubicBezTo>
                      <a:pt x="1755943" y="15754615"/>
                      <a:pt x="1697026" y="15804488"/>
                      <a:pt x="1628018" y="15804445"/>
                    </a:cubicBezTo>
                    <a:lnTo>
                      <a:pt x="1574184" y="15804445"/>
                    </a:lnTo>
                    <a:cubicBezTo>
                      <a:pt x="1564329" y="15804438"/>
                      <a:pt x="1554925" y="15800310"/>
                      <a:pt x="1548251" y="15793059"/>
                    </a:cubicBezTo>
                    <a:cubicBezTo>
                      <a:pt x="1541576" y="15785809"/>
                      <a:pt x="1538239" y="15776096"/>
                      <a:pt x="1539047" y="15766273"/>
                    </a:cubicBezTo>
                    <a:lnTo>
                      <a:pt x="1606428" y="14957778"/>
                    </a:lnTo>
                    <a:lnTo>
                      <a:pt x="1669434" y="14516664"/>
                    </a:lnTo>
                    <a:close/>
                    <a:moveTo>
                      <a:pt x="3158650" y="13546666"/>
                    </a:moveTo>
                    <a:cubicBezTo>
                      <a:pt x="3102512" y="13546666"/>
                      <a:pt x="3048674" y="13568967"/>
                      <a:pt x="3008979" y="13608662"/>
                    </a:cubicBezTo>
                    <a:cubicBezTo>
                      <a:pt x="2969283" y="13648358"/>
                      <a:pt x="2946983" y="13702196"/>
                      <a:pt x="2946983" y="13758334"/>
                    </a:cubicBezTo>
                    <a:lnTo>
                      <a:pt x="2946983" y="13828889"/>
                    </a:lnTo>
                    <a:cubicBezTo>
                      <a:pt x="2947504" y="13945420"/>
                      <a:pt x="3042118" y="14039611"/>
                      <a:pt x="3158650" y="14039611"/>
                    </a:cubicBezTo>
                    <a:cubicBezTo>
                      <a:pt x="3275182" y="14039611"/>
                      <a:pt x="3369795" y="13945420"/>
                      <a:pt x="3370317" y="13828889"/>
                    </a:cubicBezTo>
                    <a:lnTo>
                      <a:pt x="3370317" y="13758334"/>
                    </a:lnTo>
                    <a:cubicBezTo>
                      <a:pt x="3370317" y="13702196"/>
                      <a:pt x="3348016" y="13648358"/>
                      <a:pt x="3308321" y="13608662"/>
                    </a:cubicBezTo>
                    <a:cubicBezTo>
                      <a:pt x="3268626" y="13568967"/>
                      <a:pt x="3214788" y="13546666"/>
                      <a:pt x="3158650" y="13546666"/>
                    </a:cubicBezTo>
                    <a:close/>
                    <a:moveTo>
                      <a:pt x="2939434" y="14516664"/>
                    </a:moveTo>
                    <a:cubicBezTo>
                      <a:pt x="2940633" y="14508550"/>
                      <a:pt x="2929203" y="14505375"/>
                      <a:pt x="2926028" y="14512925"/>
                    </a:cubicBezTo>
                    <a:lnTo>
                      <a:pt x="2772006" y="14872264"/>
                    </a:lnTo>
                    <a:cubicBezTo>
                      <a:pt x="2749749" y="14924185"/>
                      <a:pt x="2698673" y="14957828"/>
                      <a:pt x="2642183" y="14957778"/>
                    </a:cubicBezTo>
                    <a:lnTo>
                      <a:pt x="2577131" y="14957778"/>
                    </a:lnTo>
                    <a:cubicBezTo>
                      <a:pt x="2565266" y="14957789"/>
                      <a:pt x="2554191" y="14951835"/>
                      <a:pt x="2547656" y="14941933"/>
                    </a:cubicBezTo>
                    <a:cubicBezTo>
                      <a:pt x="2541120" y="14932030"/>
                      <a:pt x="2540001" y="14919505"/>
                      <a:pt x="2544676" y="14908600"/>
                    </a:cubicBezTo>
                    <a:lnTo>
                      <a:pt x="2735317" y="14463889"/>
                    </a:lnTo>
                    <a:lnTo>
                      <a:pt x="2805449" y="14288488"/>
                    </a:lnTo>
                    <a:cubicBezTo>
                      <a:pt x="2848319" y="14181350"/>
                      <a:pt x="2952095" y="14111103"/>
                      <a:pt x="3067492" y="14111111"/>
                    </a:cubicBezTo>
                    <a:lnTo>
                      <a:pt x="3249808" y="14111111"/>
                    </a:lnTo>
                    <a:cubicBezTo>
                      <a:pt x="3365204" y="14111103"/>
                      <a:pt x="3468981" y="14181350"/>
                      <a:pt x="3511851" y="14288488"/>
                    </a:cubicBezTo>
                    <a:lnTo>
                      <a:pt x="3581983" y="14463889"/>
                    </a:lnTo>
                    <a:lnTo>
                      <a:pt x="3772554" y="14908600"/>
                    </a:lnTo>
                    <a:cubicBezTo>
                      <a:pt x="3777229" y="14919505"/>
                      <a:pt x="3776110" y="14932030"/>
                      <a:pt x="3769574" y="14941933"/>
                    </a:cubicBezTo>
                    <a:cubicBezTo>
                      <a:pt x="3763039" y="14951835"/>
                      <a:pt x="3751963" y="14957789"/>
                      <a:pt x="3740098" y="14957778"/>
                    </a:cubicBezTo>
                    <a:lnTo>
                      <a:pt x="3675046" y="14957778"/>
                    </a:lnTo>
                    <a:cubicBezTo>
                      <a:pt x="3618608" y="14957772"/>
                      <a:pt x="3567601" y="14924137"/>
                      <a:pt x="3545365" y="14872264"/>
                    </a:cubicBezTo>
                    <a:lnTo>
                      <a:pt x="3391342" y="14512925"/>
                    </a:lnTo>
                    <a:cubicBezTo>
                      <a:pt x="3388097" y="14505375"/>
                      <a:pt x="3376737" y="14508550"/>
                      <a:pt x="3377866" y="14516664"/>
                    </a:cubicBezTo>
                    <a:lnTo>
                      <a:pt x="3440872" y="14957778"/>
                    </a:lnTo>
                    <a:lnTo>
                      <a:pt x="3508253" y="15766273"/>
                    </a:lnTo>
                    <a:cubicBezTo>
                      <a:pt x="3509061" y="15776096"/>
                      <a:pt x="3505724" y="15785809"/>
                      <a:pt x="3499049" y="15793059"/>
                    </a:cubicBezTo>
                    <a:cubicBezTo>
                      <a:pt x="3492375" y="15800310"/>
                      <a:pt x="3482971" y="15804438"/>
                      <a:pt x="3473116" y="15804445"/>
                    </a:cubicBezTo>
                    <a:lnTo>
                      <a:pt x="3419282" y="15804445"/>
                    </a:lnTo>
                    <a:cubicBezTo>
                      <a:pt x="3350301" y="15804452"/>
                      <a:pt x="3291424" y="15754589"/>
                      <a:pt x="3280076" y="15686546"/>
                    </a:cubicBezTo>
                    <a:lnTo>
                      <a:pt x="3165706" y="14999546"/>
                    </a:lnTo>
                    <a:cubicBezTo>
                      <a:pt x="3164365" y="14991645"/>
                      <a:pt x="3153076" y="14991645"/>
                      <a:pt x="3151735" y="14999546"/>
                    </a:cubicBezTo>
                    <a:lnTo>
                      <a:pt x="3037294" y="15686546"/>
                    </a:lnTo>
                    <a:cubicBezTo>
                      <a:pt x="3025943" y="15754615"/>
                      <a:pt x="2967026" y="15804488"/>
                      <a:pt x="2898018" y="15804445"/>
                    </a:cubicBezTo>
                    <a:lnTo>
                      <a:pt x="2844184" y="15804445"/>
                    </a:lnTo>
                    <a:cubicBezTo>
                      <a:pt x="2834329" y="15804438"/>
                      <a:pt x="2824925" y="15800310"/>
                      <a:pt x="2818251" y="15793059"/>
                    </a:cubicBezTo>
                    <a:cubicBezTo>
                      <a:pt x="2811576" y="15785809"/>
                      <a:pt x="2808239" y="15776096"/>
                      <a:pt x="2809047" y="15766273"/>
                    </a:cubicBezTo>
                    <a:lnTo>
                      <a:pt x="2876428" y="14957778"/>
                    </a:lnTo>
                    <a:lnTo>
                      <a:pt x="2939434" y="14516664"/>
                    </a:lnTo>
                    <a:close/>
                    <a:moveTo>
                      <a:pt x="4428650" y="13546666"/>
                    </a:moveTo>
                    <a:cubicBezTo>
                      <a:pt x="4372512" y="13546666"/>
                      <a:pt x="4318674" y="13568967"/>
                      <a:pt x="4278979" y="13608662"/>
                    </a:cubicBezTo>
                    <a:cubicBezTo>
                      <a:pt x="4239284" y="13648358"/>
                      <a:pt x="4216983" y="13702196"/>
                      <a:pt x="4216983" y="13758334"/>
                    </a:cubicBezTo>
                    <a:lnTo>
                      <a:pt x="4216983" y="13828889"/>
                    </a:lnTo>
                    <a:cubicBezTo>
                      <a:pt x="4217505" y="13945420"/>
                      <a:pt x="4312118" y="14039611"/>
                      <a:pt x="4428650" y="14039611"/>
                    </a:cubicBezTo>
                    <a:cubicBezTo>
                      <a:pt x="4545182" y="14039611"/>
                      <a:pt x="4639795" y="13945420"/>
                      <a:pt x="4640317" y="13828889"/>
                    </a:cubicBezTo>
                    <a:lnTo>
                      <a:pt x="4640317" y="13758334"/>
                    </a:lnTo>
                    <a:cubicBezTo>
                      <a:pt x="4640317" y="13702196"/>
                      <a:pt x="4618016" y="13648358"/>
                      <a:pt x="4578321" y="13608662"/>
                    </a:cubicBezTo>
                    <a:cubicBezTo>
                      <a:pt x="4538626" y="13568967"/>
                      <a:pt x="4484788" y="13546666"/>
                      <a:pt x="4428650" y="13546666"/>
                    </a:cubicBezTo>
                    <a:close/>
                    <a:moveTo>
                      <a:pt x="4209434" y="14516664"/>
                    </a:moveTo>
                    <a:cubicBezTo>
                      <a:pt x="4210633" y="14508550"/>
                      <a:pt x="4199203" y="14505375"/>
                      <a:pt x="4196028" y="14512925"/>
                    </a:cubicBezTo>
                    <a:lnTo>
                      <a:pt x="4042005" y="14872264"/>
                    </a:lnTo>
                    <a:cubicBezTo>
                      <a:pt x="4019749" y="14924185"/>
                      <a:pt x="3968673" y="14957828"/>
                      <a:pt x="3912183" y="14957778"/>
                    </a:cubicBezTo>
                    <a:lnTo>
                      <a:pt x="3847131" y="14957778"/>
                    </a:lnTo>
                    <a:cubicBezTo>
                      <a:pt x="3835266" y="14957789"/>
                      <a:pt x="3824191" y="14951835"/>
                      <a:pt x="3817656" y="14941933"/>
                    </a:cubicBezTo>
                    <a:cubicBezTo>
                      <a:pt x="3811120" y="14932030"/>
                      <a:pt x="3810000" y="14919505"/>
                      <a:pt x="3814675" y="14908600"/>
                    </a:cubicBezTo>
                    <a:lnTo>
                      <a:pt x="4005317" y="14463889"/>
                    </a:lnTo>
                    <a:lnTo>
                      <a:pt x="4075449" y="14288488"/>
                    </a:lnTo>
                    <a:cubicBezTo>
                      <a:pt x="4118319" y="14181350"/>
                      <a:pt x="4222096" y="14111103"/>
                      <a:pt x="4337492" y="14111111"/>
                    </a:cubicBezTo>
                    <a:lnTo>
                      <a:pt x="4519808" y="14111111"/>
                    </a:lnTo>
                    <a:cubicBezTo>
                      <a:pt x="4635204" y="14111103"/>
                      <a:pt x="4738981" y="14181350"/>
                      <a:pt x="4781851" y="14288488"/>
                    </a:cubicBezTo>
                    <a:lnTo>
                      <a:pt x="4851983" y="14463889"/>
                    </a:lnTo>
                    <a:lnTo>
                      <a:pt x="5042554" y="14908600"/>
                    </a:lnTo>
                    <a:cubicBezTo>
                      <a:pt x="5047229" y="14919505"/>
                      <a:pt x="5046110" y="14932030"/>
                      <a:pt x="5039574" y="14941933"/>
                    </a:cubicBezTo>
                    <a:cubicBezTo>
                      <a:pt x="5033039" y="14951835"/>
                      <a:pt x="5021963" y="14957789"/>
                      <a:pt x="5010098" y="14957778"/>
                    </a:cubicBezTo>
                    <a:lnTo>
                      <a:pt x="4945046" y="14957778"/>
                    </a:lnTo>
                    <a:cubicBezTo>
                      <a:pt x="4888608" y="14957772"/>
                      <a:pt x="4837601" y="14924137"/>
                      <a:pt x="4815365" y="14872264"/>
                    </a:cubicBezTo>
                    <a:lnTo>
                      <a:pt x="4661342" y="14512925"/>
                    </a:lnTo>
                    <a:cubicBezTo>
                      <a:pt x="4658097" y="14505375"/>
                      <a:pt x="4646737" y="14508550"/>
                      <a:pt x="4647866" y="14516664"/>
                    </a:cubicBezTo>
                    <a:lnTo>
                      <a:pt x="4710872" y="14957778"/>
                    </a:lnTo>
                    <a:lnTo>
                      <a:pt x="4778253" y="15766273"/>
                    </a:lnTo>
                    <a:cubicBezTo>
                      <a:pt x="4779061" y="15776096"/>
                      <a:pt x="4775724" y="15785809"/>
                      <a:pt x="4769049" y="15793059"/>
                    </a:cubicBezTo>
                    <a:cubicBezTo>
                      <a:pt x="4762375" y="15800310"/>
                      <a:pt x="4752971" y="15804438"/>
                      <a:pt x="4743116" y="15804445"/>
                    </a:cubicBezTo>
                    <a:lnTo>
                      <a:pt x="4689282" y="15804445"/>
                    </a:lnTo>
                    <a:cubicBezTo>
                      <a:pt x="4620301" y="15804452"/>
                      <a:pt x="4561424" y="15754589"/>
                      <a:pt x="4550076" y="15686546"/>
                    </a:cubicBezTo>
                    <a:lnTo>
                      <a:pt x="4435705" y="14999546"/>
                    </a:lnTo>
                    <a:cubicBezTo>
                      <a:pt x="4434365" y="14991645"/>
                      <a:pt x="4423076" y="14991645"/>
                      <a:pt x="4421736" y="14999546"/>
                    </a:cubicBezTo>
                    <a:lnTo>
                      <a:pt x="4307295" y="15686546"/>
                    </a:lnTo>
                    <a:cubicBezTo>
                      <a:pt x="4295943" y="15754615"/>
                      <a:pt x="4237026" y="15804488"/>
                      <a:pt x="4168018" y="15804445"/>
                    </a:cubicBezTo>
                    <a:lnTo>
                      <a:pt x="4114184" y="15804445"/>
                    </a:lnTo>
                    <a:cubicBezTo>
                      <a:pt x="4104329" y="15804438"/>
                      <a:pt x="4094925" y="15800310"/>
                      <a:pt x="4088251" y="15793059"/>
                    </a:cubicBezTo>
                    <a:cubicBezTo>
                      <a:pt x="4081576" y="15785809"/>
                      <a:pt x="4078239" y="15776096"/>
                      <a:pt x="4079047" y="15766273"/>
                    </a:cubicBezTo>
                    <a:lnTo>
                      <a:pt x="4146428" y="14957778"/>
                    </a:lnTo>
                    <a:lnTo>
                      <a:pt x="4209434" y="14516664"/>
                    </a:lnTo>
                    <a:close/>
                    <a:moveTo>
                      <a:pt x="5698650" y="13546666"/>
                    </a:moveTo>
                    <a:cubicBezTo>
                      <a:pt x="5642512" y="13546666"/>
                      <a:pt x="5588674" y="13568967"/>
                      <a:pt x="5548979" y="13608662"/>
                    </a:cubicBezTo>
                    <a:cubicBezTo>
                      <a:pt x="5509284" y="13648358"/>
                      <a:pt x="5486983" y="13702196"/>
                      <a:pt x="5486983" y="13758334"/>
                    </a:cubicBezTo>
                    <a:lnTo>
                      <a:pt x="5486983" y="13828889"/>
                    </a:lnTo>
                    <a:cubicBezTo>
                      <a:pt x="5487505" y="13945420"/>
                      <a:pt x="5582118" y="14039611"/>
                      <a:pt x="5698650" y="14039611"/>
                    </a:cubicBezTo>
                    <a:cubicBezTo>
                      <a:pt x="5815182" y="14039611"/>
                      <a:pt x="5909795" y="13945420"/>
                      <a:pt x="5910317" y="13828889"/>
                    </a:cubicBezTo>
                    <a:lnTo>
                      <a:pt x="5910317" y="13758334"/>
                    </a:lnTo>
                    <a:cubicBezTo>
                      <a:pt x="5910317" y="13702196"/>
                      <a:pt x="5888016" y="13648358"/>
                      <a:pt x="5848321" y="13608662"/>
                    </a:cubicBezTo>
                    <a:cubicBezTo>
                      <a:pt x="5808626" y="13568967"/>
                      <a:pt x="5754788" y="13546666"/>
                      <a:pt x="5698650" y="13546666"/>
                    </a:cubicBezTo>
                    <a:close/>
                    <a:moveTo>
                      <a:pt x="5479434" y="14516664"/>
                    </a:moveTo>
                    <a:cubicBezTo>
                      <a:pt x="5480633" y="14508550"/>
                      <a:pt x="5469203" y="14505375"/>
                      <a:pt x="5466028" y="14512925"/>
                    </a:cubicBezTo>
                    <a:lnTo>
                      <a:pt x="5312005" y="14872264"/>
                    </a:lnTo>
                    <a:cubicBezTo>
                      <a:pt x="5289749" y="14924185"/>
                      <a:pt x="5238673" y="14957828"/>
                      <a:pt x="5182183" y="14957778"/>
                    </a:cubicBezTo>
                    <a:lnTo>
                      <a:pt x="5117131" y="14957778"/>
                    </a:lnTo>
                    <a:cubicBezTo>
                      <a:pt x="5105266" y="14957789"/>
                      <a:pt x="5094191" y="14951835"/>
                      <a:pt x="5087656" y="14941933"/>
                    </a:cubicBezTo>
                    <a:cubicBezTo>
                      <a:pt x="5081120" y="14932030"/>
                      <a:pt x="5080000" y="14919505"/>
                      <a:pt x="5084675" y="14908600"/>
                    </a:cubicBezTo>
                    <a:lnTo>
                      <a:pt x="5275317" y="14463889"/>
                    </a:lnTo>
                    <a:lnTo>
                      <a:pt x="5345449" y="14288488"/>
                    </a:lnTo>
                    <a:cubicBezTo>
                      <a:pt x="5388319" y="14181350"/>
                      <a:pt x="5492096" y="14111103"/>
                      <a:pt x="5607492" y="14111111"/>
                    </a:cubicBezTo>
                    <a:lnTo>
                      <a:pt x="5789808" y="14111111"/>
                    </a:lnTo>
                    <a:cubicBezTo>
                      <a:pt x="5905204" y="14111103"/>
                      <a:pt x="6008981" y="14181350"/>
                      <a:pt x="6051851" y="14288488"/>
                    </a:cubicBezTo>
                    <a:lnTo>
                      <a:pt x="6121983" y="14463889"/>
                    </a:lnTo>
                    <a:lnTo>
                      <a:pt x="6312554" y="14908600"/>
                    </a:lnTo>
                    <a:cubicBezTo>
                      <a:pt x="6317229" y="14919505"/>
                      <a:pt x="6316110" y="14932030"/>
                      <a:pt x="6309574" y="14941933"/>
                    </a:cubicBezTo>
                    <a:cubicBezTo>
                      <a:pt x="6303039" y="14951835"/>
                      <a:pt x="6291963" y="14957789"/>
                      <a:pt x="6280098" y="14957778"/>
                    </a:cubicBezTo>
                    <a:lnTo>
                      <a:pt x="6215046" y="14957778"/>
                    </a:lnTo>
                    <a:cubicBezTo>
                      <a:pt x="6158608" y="14957772"/>
                      <a:pt x="6107601" y="14924137"/>
                      <a:pt x="6085365" y="14872264"/>
                    </a:cubicBezTo>
                    <a:lnTo>
                      <a:pt x="5931342" y="14512925"/>
                    </a:lnTo>
                    <a:cubicBezTo>
                      <a:pt x="5928097" y="14505375"/>
                      <a:pt x="5916737" y="14508550"/>
                      <a:pt x="5917866" y="14516664"/>
                    </a:cubicBezTo>
                    <a:lnTo>
                      <a:pt x="5980872" y="14957778"/>
                    </a:lnTo>
                    <a:lnTo>
                      <a:pt x="6048253" y="15766273"/>
                    </a:lnTo>
                    <a:cubicBezTo>
                      <a:pt x="6049061" y="15776096"/>
                      <a:pt x="6045724" y="15785809"/>
                      <a:pt x="6039049" y="15793059"/>
                    </a:cubicBezTo>
                    <a:cubicBezTo>
                      <a:pt x="6032375" y="15800310"/>
                      <a:pt x="6022971" y="15804438"/>
                      <a:pt x="6013116" y="15804445"/>
                    </a:cubicBezTo>
                    <a:lnTo>
                      <a:pt x="5959282" y="15804445"/>
                    </a:lnTo>
                    <a:cubicBezTo>
                      <a:pt x="5890301" y="15804452"/>
                      <a:pt x="5831424" y="15754589"/>
                      <a:pt x="5820076" y="15686546"/>
                    </a:cubicBezTo>
                    <a:lnTo>
                      <a:pt x="5705705" y="14999546"/>
                    </a:lnTo>
                    <a:cubicBezTo>
                      <a:pt x="5704365" y="14991645"/>
                      <a:pt x="5693076" y="14991645"/>
                      <a:pt x="5691736" y="14999546"/>
                    </a:cubicBezTo>
                    <a:lnTo>
                      <a:pt x="5577295" y="15686546"/>
                    </a:lnTo>
                    <a:cubicBezTo>
                      <a:pt x="5565943" y="15754615"/>
                      <a:pt x="5507026" y="15804488"/>
                      <a:pt x="5438018" y="15804445"/>
                    </a:cubicBezTo>
                    <a:lnTo>
                      <a:pt x="5384184" y="15804445"/>
                    </a:lnTo>
                    <a:cubicBezTo>
                      <a:pt x="5374329" y="15804438"/>
                      <a:pt x="5364925" y="15800310"/>
                      <a:pt x="5358251" y="15793059"/>
                    </a:cubicBezTo>
                    <a:cubicBezTo>
                      <a:pt x="5351576" y="15785809"/>
                      <a:pt x="5348239" y="15776096"/>
                      <a:pt x="5349047" y="15766273"/>
                    </a:cubicBezTo>
                    <a:lnTo>
                      <a:pt x="5416428" y="14957778"/>
                    </a:lnTo>
                    <a:lnTo>
                      <a:pt x="5479434" y="14516664"/>
                    </a:lnTo>
                    <a:close/>
                    <a:moveTo>
                      <a:pt x="6968650" y="13546666"/>
                    </a:moveTo>
                    <a:cubicBezTo>
                      <a:pt x="6912512" y="13546666"/>
                      <a:pt x="6858674" y="13568967"/>
                      <a:pt x="6818979" y="13608662"/>
                    </a:cubicBezTo>
                    <a:cubicBezTo>
                      <a:pt x="6779283" y="13648358"/>
                      <a:pt x="6756983" y="13702196"/>
                      <a:pt x="6756983" y="13758334"/>
                    </a:cubicBezTo>
                    <a:lnTo>
                      <a:pt x="6756983" y="13828889"/>
                    </a:lnTo>
                    <a:cubicBezTo>
                      <a:pt x="6757504" y="13945420"/>
                      <a:pt x="6852118" y="14039611"/>
                      <a:pt x="6968650" y="14039611"/>
                    </a:cubicBezTo>
                    <a:cubicBezTo>
                      <a:pt x="7085182" y="14039611"/>
                      <a:pt x="7179796" y="13945420"/>
                      <a:pt x="7180317" y="13828889"/>
                    </a:cubicBezTo>
                    <a:lnTo>
                      <a:pt x="7180317" y="13758334"/>
                    </a:lnTo>
                    <a:cubicBezTo>
                      <a:pt x="7180317" y="13702196"/>
                      <a:pt x="7158017" y="13648358"/>
                      <a:pt x="7118321" y="13608662"/>
                    </a:cubicBezTo>
                    <a:cubicBezTo>
                      <a:pt x="7078626" y="13568967"/>
                      <a:pt x="7024788" y="13546666"/>
                      <a:pt x="6968650" y="13546666"/>
                    </a:cubicBezTo>
                    <a:close/>
                    <a:moveTo>
                      <a:pt x="6749434" y="14516664"/>
                    </a:moveTo>
                    <a:cubicBezTo>
                      <a:pt x="6750633" y="14508550"/>
                      <a:pt x="6739204" y="14505375"/>
                      <a:pt x="6736029" y="14512925"/>
                    </a:cubicBezTo>
                    <a:lnTo>
                      <a:pt x="6582005" y="14872264"/>
                    </a:lnTo>
                    <a:cubicBezTo>
                      <a:pt x="6559749" y="14924185"/>
                      <a:pt x="6508673" y="14957828"/>
                      <a:pt x="6452183" y="14957778"/>
                    </a:cubicBezTo>
                    <a:lnTo>
                      <a:pt x="6387131" y="14957778"/>
                    </a:lnTo>
                    <a:cubicBezTo>
                      <a:pt x="6375266" y="14957789"/>
                      <a:pt x="6364191" y="14951835"/>
                      <a:pt x="6357656" y="14941933"/>
                    </a:cubicBezTo>
                    <a:cubicBezTo>
                      <a:pt x="6351120" y="14932030"/>
                      <a:pt x="6350000" y="14919505"/>
                      <a:pt x="6354675" y="14908600"/>
                    </a:cubicBezTo>
                    <a:lnTo>
                      <a:pt x="6545317" y="14463889"/>
                    </a:lnTo>
                    <a:lnTo>
                      <a:pt x="6615449" y="14288488"/>
                    </a:lnTo>
                    <a:cubicBezTo>
                      <a:pt x="6658319" y="14181350"/>
                      <a:pt x="6762095" y="14111103"/>
                      <a:pt x="6877492" y="14111111"/>
                    </a:cubicBezTo>
                    <a:lnTo>
                      <a:pt x="7059808" y="14111111"/>
                    </a:lnTo>
                    <a:cubicBezTo>
                      <a:pt x="7175205" y="14111103"/>
                      <a:pt x="7278981" y="14181350"/>
                      <a:pt x="7321851" y="14288488"/>
                    </a:cubicBezTo>
                    <a:lnTo>
                      <a:pt x="7391983" y="14463889"/>
                    </a:lnTo>
                    <a:lnTo>
                      <a:pt x="7582554" y="14908600"/>
                    </a:lnTo>
                    <a:cubicBezTo>
                      <a:pt x="7587229" y="14919505"/>
                      <a:pt x="7586109" y="14932030"/>
                      <a:pt x="7579574" y="14941933"/>
                    </a:cubicBezTo>
                    <a:cubicBezTo>
                      <a:pt x="7573039" y="14951835"/>
                      <a:pt x="7561963" y="14957789"/>
                      <a:pt x="7550098" y="14957778"/>
                    </a:cubicBezTo>
                    <a:lnTo>
                      <a:pt x="7485046" y="14957778"/>
                    </a:lnTo>
                    <a:cubicBezTo>
                      <a:pt x="7428608" y="14957772"/>
                      <a:pt x="7377602" y="14924137"/>
                      <a:pt x="7355365" y="14872264"/>
                    </a:cubicBezTo>
                    <a:lnTo>
                      <a:pt x="7201342" y="14512925"/>
                    </a:lnTo>
                    <a:cubicBezTo>
                      <a:pt x="7198096" y="14505375"/>
                      <a:pt x="7186737" y="14508550"/>
                      <a:pt x="7187866" y="14516664"/>
                    </a:cubicBezTo>
                    <a:lnTo>
                      <a:pt x="7250872" y="14957778"/>
                    </a:lnTo>
                    <a:lnTo>
                      <a:pt x="7318253" y="15766273"/>
                    </a:lnTo>
                    <a:cubicBezTo>
                      <a:pt x="7319061" y="15776096"/>
                      <a:pt x="7315724" y="15785809"/>
                      <a:pt x="7309049" y="15793059"/>
                    </a:cubicBezTo>
                    <a:cubicBezTo>
                      <a:pt x="7302375" y="15800310"/>
                      <a:pt x="7292971" y="15804438"/>
                      <a:pt x="7283116" y="15804445"/>
                    </a:cubicBezTo>
                    <a:lnTo>
                      <a:pt x="7229282" y="15804445"/>
                    </a:lnTo>
                    <a:cubicBezTo>
                      <a:pt x="7160300" y="15804454"/>
                      <a:pt x="7101423" y="15754589"/>
                      <a:pt x="7090076" y="15686546"/>
                    </a:cubicBezTo>
                    <a:lnTo>
                      <a:pt x="6975705" y="14999546"/>
                    </a:lnTo>
                    <a:cubicBezTo>
                      <a:pt x="6974365" y="14991645"/>
                      <a:pt x="6963076" y="14991645"/>
                      <a:pt x="6961736" y="14999546"/>
                    </a:cubicBezTo>
                    <a:lnTo>
                      <a:pt x="6847295" y="15686546"/>
                    </a:lnTo>
                    <a:cubicBezTo>
                      <a:pt x="6835943" y="15754615"/>
                      <a:pt x="6777026" y="15804488"/>
                      <a:pt x="6708018" y="15804445"/>
                    </a:cubicBezTo>
                    <a:lnTo>
                      <a:pt x="6654184" y="15804445"/>
                    </a:lnTo>
                    <a:cubicBezTo>
                      <a:pt x="6644329" y="15804438"/>
                      <a:pt x="6634925" y="15800310"/>
                      <a:pt x="6628251" y="15793059"/>
                    </a:cubicBezTo>
                    <a:cubicBezTo>
                      <a:pt x="6621576" y="15785809"/>
                      <a:pt x="6618239" y="15776096"/>
                      <a:pt x="6619047" y="15766273"/>
                    </a:cubicBezTo>
                    <a:lnTo>
                      <a:pt x="6686428" y="14957778"/>
                    </a:lnTo>
                    <a:lnTo>
                      <a:pt x="6749434" y="14516664"/>
                    </a:lnTo>
                    <a:close/>
                    <a:moveTo>
                      <a:pt x="8238650" y="13546666"/>
                    </a:moveTo>
                    <a:cubicBezTo>
                      <a:pt x="8182512" y="13546666"/>
                      <a:pt x="8128674" y="13568967"/>
                      <a:pt x="8088979" y="13608662"/>
                    </a:cubicBezTo>
                    <a:cubicBezTo>
                      <a:pt x="8049283" y="13648358"/>
                      <a:pt x="8026983" y="13702196"/>
                      <a:pt x="8026983" y="13758334"/>
                    </a:cubicBezTo>
                    <a:lnTo>
                      <a:pt x="8026983" y="13828889"/>
                    </a:lnTo>
                    <a:cubicBezTo>
                      <a:pt x="8027504" y="13945420"/>
                      <a:pt x="8122118" y="14039611"/>
                      <a:pt x="8238650" y="14039611"/>
                    </a:cubicBezTo>
                    <a:cubicBezTo>
                      <a:pt x="8355182" y="14039611"/>
                      <a:pt x="8449796" y="13945420"/>
                      <a:pt x="8450317" y="13828889"/>
                    </a:cubicBezTo>
                    <a:lnTo>
                      <a:pt x="8450317" y="13758334"/>
                    </a:lnTo>
                    <a:cubicBezTo>
                      <a:pt x="8450317" y="13702196"/>
                      <a:pt x="8428017" y="13648358"/>
                      <a:pt x="8388321" y="13608662"/>
                    </a:cubicBezTo>
                    <a:cubicBezTo>
                      <a:pt x="8348626" y="13568967"/>
                      <a:pt x="8294788" y="13546666"/>
                      <a:pt x="8238650" y="13546666"/>
                    </a:cubicBezTo>
                    <a:close/>
                    <a:moveTo>
                      <a:pt x="8019434" y="14516664"/>
                    </a:moveTo>
                    <a:cubicBezTo>
                      <a:pt x="8020633" y="14508550"/>
                      <a:pt x="8009204" y="14505375"/>
                      <a:pt x="8006029" y="14512925"/>
                    </a:cubicBezTo>
                    <a:lnTo>
                      <a:pt x="7852005" y="14872264"/>
                    </a:lnTo>
                    <a:cubicBezTo>
                      <a:pt x="7829749" y="14924185"/>
                      <a:pt x="7778673" y="14957828"/>
                      <a:pt x="7722183" y="14957778"/>
                    </a:cubicBezTo>
                    <a:lnTo>
                      <a:pt x="7657131" y="14957778"/>
                    </a:lnTo>
                    <a:cubicBezTo>
                      <a:pt x="7645267" y="14957789"/>
                      <a:pt x="7634191" y="14951835"/>
                      <a:pt x="7627656" y="14941933"/>
                    </a:cubicBezTo>
                    <a:cubicBezTo>
                      <a:pt x="7621120" y="14932030"/>
                      <a:pt x="7620001" y="14919505"/>
                      <a:pt x="7624676" y="14908600"/>
                    </a:cubicBezTo>
                    <a:lnTo>
                      <a:pt x="7815317" y="14463889"/>
                    </a:lnTo>
                    <a:lnTo>
                      <a:pt x="7885449" y="14288488"/>
                    </a:lnTo>
                    <a:cubicBezTo>
                      <a:pt x="7928319" y="14181350"/>
                      <a:pt x="8032095" y="14111103"/>
                      <a:pt x="8147492" y="14111111"/>
                    </a:cubicBezTo>
                    <a:lnTo>
                      <a:pt x="8329808" y="14111111"/>
                    </a:lnTo>
                    <a:cubicBezTo>
                      <a:pt x="8445205" y="14111103"/>
                      <a:pt x="8548981" y="14181350"/>
                      <a:pt x="8591851" y="14288488"/>
                    </a:cubicBezTo>
                    <a:lnTo>
                      <a:pt x="8661983" y="14463889"/>
                    </a:lnTo>
                    <a:lnTo>
                      <a:pt x="8852554" y="14908600"/>
                    </a:lnTo>
                    <a:cubicBezTo>
                      <a:pt x="8857229" y="14919505"/>
                      <a:pt x="8856109" y="14932030"/>
                      <a:pt x="8849574" y="14941933"/>
                    </a:cubicBezTo>
                    <a:cubicBezTo>
                      <a:pt x="8843039" y="14951835"/>
                      <a:pt x="8831963" y="14957789"/>
                      <a:pt x="8820098" y="14957778"/>
                    </a:cubicBezTo>
                    <a:lnTo>
                      <a:pt x="8755046" y="14957778"/>
                    </a:lnTo>
                    <a:cubicBezTo>
                      <a:pt x="8698608" y="14957772"/>
                      <a:pt x="8647602" y="14924137"/>
                      <a:pt x="8625365" y="14872264"/>
                    </a:cubicBezTo>
                    <a:lnTo>
                      <a:pt x="8471342" y="14512925"/>
                    </a:lnTo>
                    <a:cubicBezTo>
                      <a:pt x="8468096" y="14505375"/>
                      <a:pt x="8456737" y="14508550"/>
                      <a:pt x="8457866" y="14516664"/>
                    </a:cubicBezTo>
                    <a:lnTo>
                      <a:pt x="8520872" y="14957778"/>
                    </a:lnTo>
                    <a:lnTo>
                      <a:pt x="8588253" y="15766273"/>
                    </a:lnTo>
                    <a:cubicBezTo>
                      <a:pt x="8589061" y="15776096"/>
                      <a:pt x="8585724" y="15785809"/>
                      <a:pt x="8579049" y="15793059"/>
                    </a:cubicBezTo>
                    <a:cubicBezTo>
                      <a:pt x="8572375" y="15800310"/>
                      <a:pt x="8562971" y="15804438"/>
                      <a:pt x="8553116" y="15804445"/>
                    </a:cubicBezTo>
                    <a:lnTo>
                      <a:pt x="8499282" y="15804445"/>
                    </a:lnTo>
                    <a:cubicBezTo>
                      <a:pt x="8430300" y="15804454"/>
                      <a:pt x="8371423" y="15754589"/>
                      <a:pt x="8360076" y="15686546"/>
                    </a:cubicBezTo>
                    <a:lnTo>
                      <a:pt x="8245705" y="14999546"/>
                    </a:lnTo>
                    <a:cubicBezTo>
                      <a:pt x="8244365" y="14991645"/>
                      <a:pt x="8233076" y="14991645"/>
                      <a:pt x="8231736" y="14999546"/>
                    </a:cubicBezTo>
                    <a:lnTo>
                      <a:pt x="8117295" y="15686546"/>
                    </a:lnTo>
                    <a:cubicBezTo>
                      <a:pt x="8105943" y="15754615"/>
                      <a:pt x="8047026" y="15804488"/>
                      <a:pt x="7978018" y="15804445"/>
                    </a:cubicBezTo>
                    <a:lnTo>
                      <a:pt x="7924184" y="15804445"/>
                    </a:lnTo>
                    <a:cubicBezTo>
                      <a:pt x="7914329" y="15804438"/>
                      <a:pt x="7904925" y="15800310"/>
                      <a:pt x="7898251" y="15793059"/>
                    </a:cubicBezTo>
                    <a:cubicBezTo>
                      <a:pt x="7891576" y="15785809"/>
                      <a:pt x="7888239" y="15776096"/>
                      <a:pt x="7889047" y="15766273"/>
                    </a:cubicBezTo>
                    <a:lnTo>
                      <a:pt x="7956428" y="14957778"/>
                    </a:lnTo>
                    <a:lnTo>
                      <a:pt x="8019434" y="14516664"/>
                    </a:lnTo>
                    <a:close/>
                    <a:moveTo>
                      <a:pt x="9508650" y="13546666"/>
                    </a:moveTo>
                    <a:cubicBezTo>
                      <a:pt x="9452512" y="13546666"/>
                      <a:pt x="9398674" y="13568967"/>
                      <a:pt x="9358979" y="13608662"/>
                    </a:cubicBezTo>
                    <a:cubicBezTo>
                      <a:pt x="9319283" y="13648358"/>
                      <a:pt x="9296983" y="13702196"/>
                      <a:pt x="9296983" y="13758334"/>
                    </a:cubicBezTo>
                    <a:lnTo>
                      <a:pt x="9296983" y="13828889"/>
                    </a:lnTo>
                    <a:cubicBezTo>
                      <a:pt x="9297504" y="13945420"/>
                      <a:pt x="9392118" y="14039611"/>
                      <a:pt x="9508650" y="14039611"/>
                    </a:cubicBezTo>
                    <a:cubicBezTo>
                      <a:pt x="9625182" y="14039611"/>
                      <a:pt x="9719796" y="13945420"/>
                      <a:pt x="9720317" y="13828889"/>
                    </a:cubicBezTo>
                    <a:lnTo>
                      <a:pt x="9720317" y="13758334"/>
                    </a:lnTo>
                    <a:cubicBezTo>
                      <a:pt x="9720317" y="13702196"/>
                      <a:pt x="9698017" y="13648358"/>
                      <a:pt x="9658321" y="13608662"/>
                    </a:cubicBezTo>
                    <a:cubicBezTo>
                      <a:pt x="9618626" y="13568967"/>
                      <a:pt x="9564788" y="13546666"/>
                      <a:pt x="9508650" y="13546666"/>
                    </a:cubicBezTo>
                    <a:close/>
                    <a:moveTo>
                      <a:pt x="9289434" y="14516664"/>
                    </a:moveTo>
                    <a:cubicBezTo>
                      <a:pt x="9290633" y="14508550"/>
                      <a:pt x="9279204" y="14505375"/>
                      <a:pt x="9276029" y="14512925"/>
                    </a:cubicBezTo>
                    <a:lnTo>
                      <a:pt x="9122005" y="14872264"/>
                    </a:lnTo>
                    <a:cubicBezTo>
                      <a:pt x="9099749" y="14924185"/>
                      <a:pt x="9048673" y="14957828"/>
                      <a:pt x="8992183" y="14957778"/>
                    </a:cubicBezTo>
                    <a:lnTo>
                      <a:pt x="8927131" y="14957778"/>
                    </a:lnTo>
                    <a:cubicBezTo>
                      <a:pt x="8915267" y="14957789"/>
                      <a:pt x="8904191" y="14951835"/>
                      <a:pt x="8897656" y="14941933"/>
                    </a:cubicBezTo>
                    <a:cubicBezTo>
                      <a:pt x="8891120" y="14932030"/>
                      <a:pt x="8890001" y="14919505"/>
                      <a:pt x="8894676" y="14908600"/>
                    </a:cubicBezTo>
                    <a:lnTo>
                      <a:pt x="9085317" y="14463889"/>
                    </a:lnTo>
                    <a:lnTo>
                      <a:pt x="9155449" y="14288488"/>
                    </a:lnTo>
                    <a:cubicBezTo>
                      <a:pt x="9198319" y="14181350"/>
                      <a:pt x="9302095" y="14111103"/>
                      <a:pt x="9417492" y="14111111"/>
                    </a:cubicBezTo>
                    <a:lnTo>
                      <a:pt x="9599808" y="14111111"/>
                    </a:lnTo>
                    <a:cubicBezTo>
                      <a:pt x="9715205" y="14111103"/>
                      <a:pt x="9818981" y="14181350"/>
                      <a:pt x="9861851" y="14288488"/>
                    </a:cubicBezTo>
                    <a:lnTo>
                      <a:pt x="9931983" y="14463889"/>
                    </a:lnTo>
                    <a:lnTo>
                      <a:pt x="10122554" y="14908600"/>
                    </a:lnTo>
                    <a:cubicBezTo>
                      <a:pt x="10127229" y="14919505"/>
                      <a:pt x="10126109" y="14932030"/>
                      <a:pt x="10119574" y="14941933"/>
                    </a:cubicBezTo>
                    <a:cubicBezTo>
                      <a:pt x="10113039" y="14951835"/>
                      <a:pt x="10101963" y="14957789"/>
                      <a:pt x="10090098" y="14957778"/>
                    </a:cubicBezTo>
                    <a:lnTo>
                      <a:pt x="10025046" y="14957778"/>
                    </a:lnTo>
                    <a:cubicBezTo>
                      <a:pt x="9968608" y="14957772"/>
                      <a:pt x="9917602" y="14924137"/>
                      <a:pt x="9895365" y="14872264"/>
                    </a:cubicBezTo>
                    <a:lnTo>
                      <a:pt x="9741342" y="14512925"/>
                    </a:lnTo>
                    <a:cubicBezTo>
                      <a:pt x="9738096" y="14505375"/>
                      <a:pt x="9726737" y="14508550"/>
                      <a:pt x="9727866" y="14516664"/>
                    </a:cubicBezTo>
                    <a:lnTo>
                      <a:pt x="9790872" y="14957778"/>
                    </a:lnTo>
                    <a:lnTo>
                      <a:pt x="9858253" y="15766273"/>
                    </a:lnTo>
                    <a:cubicBezTo>
                      <a:pt x="9859061" y="15776096"/>
                      <a:pt x="9855724" y="15785809"/>
                      <a:pt x="9849049" y="15793059"/>
                    </a:cubicBezTo>
                    <a:cubicBezTo>
                      <a:pt x="9842375" y="15800310"/>
                      <a:pt x="9832971" y="15804438"/>
                      <a:pt x="9823116" y="15804445"/>
                    </a:cubicBezTo>
                    <a:lnTo>
                      <a:pt x="9769282" y="15804445"/>
                    </a:lnTo>
                    <a:cubicBezTo>
                      <a:pt x="9700300" y="15804454"/>
                      <a:pt x="9641423" y="15754589"/>
                      <a:pt x="9630076" y="15686546"/>
                    </a:cubicBezTo>
                    <a:lnTo>
                      <a:pt x="9515705" y="14999546"/>
                    </a:lnTo>
                    <a:cubicBezTo>
                      <a:pt x="9514365" y="14991645"/>
                      <a:pt x="9503076" y="14991645"/>
                      <a:pt x="9501736" y="14999546"/>
                    </a:cubicBezTo>
                    <a:lnTo>
                      <a:pt x="9387295" y="15686546"/>
                    </a:lnTo>
                    <a:cubicBezTo>
                      <a:pt x="9375943" y="15754615"/>
                      <a:pt x="9317026" y="15804488"/>
                      <a:pt x="9248018" y="15804445"/>
                    </a:cubicBezTo>
                    <a:lnTo>
                      <a:pt x="9194184" y="15804445"/>
                    </a:lnTo>
                    <a:cubicBezTo>
                      <a:pt x="9184329" y="15804438"/>
                      <a:pt x="9174925" y="15800310"/>
                      <a:pt x="9168251" y="15793059"/>
                    </a:cubicBezTo>
                    <a:cubicBezTo>
                      <a:pt x="9161576" y="15785809"/>
                      <a:pt x="9158239" y="15776096"/>
                      <a:pt x="9159047" y="15766273"/>
                    </a:cubicBezTo>
                    <a:lnTo>
                      <a:pt x="9226428" y="14957778"/>
                    </a:lnTo>
                    <a:lnTo>
                      <a:pt x="9289434" y="14516664"/>
                    </a:lnTo>
                    <a:close/>
                    <a:moveTo>
                      <a:pt x="10778650" y="13546666"/>
                    </a:moveTo>
                    <a:cubicBezTo>
                      <a:pt x="10722512" y="13546666"/>
                      <a:pt x="10668674" y="13568967"/>
                      <a:pt x="10628979" y="13608662"/>
                    </a:cubicBezTo>
                    <a:cubicBezTo>
                      <a:pt x="10589283" y="13648358"/>
                      <a:pt x="10566983" y="13702196"/>
                      <a:pt x="10566983" y="13758334"/>
                    </a:cubicBezTo>
                    <a:lnTo>
                      <a:pt x="10566983" y="13828889"/>
                    </a:lnTo>
                    <a:cubicBezTo>
                      <a:pt x="10567504" y="13945420"/>
                      <a:pt x="10662118" y="14039611"/>
                      <a:pt x="10778650" y="14039611"/>
                    </a:cubicBezTo>
                    <a:cubicBezTo>
                      <a:pt x="10895182" y="14039611"/>
                      <a:pt x="10989796" y="13945420"/>
                      <a:pt x="10990317" y="13828889"/>
                    </a:cubicBezTo>
                    <a:lnTo>
                      <a:pt x="10990317" y="13758334"/>
                    </a:lnTo>
                    <a:cubicBezTo>
                      <a:pt x="10990317" y="13702196"/>
                      <a:pt x="10968017" y="13648358"/>
                      <a:pt x="10928321" y="13608662"/>
                    </a:cubicBezTo>
                    <a:cubicBezTo>
                      <a:pt x="10888626" y="13568967"/>
                      <a:pt x="10834788" y="13546666"/>
                      <a:pt x="10778650" y="13546666"/>
                    </a:cubicBezTo>
                    <a:close/>
                    <a:moveTo>
                      <a:pt x="10559434" y="14516664"/>
                    </a:moveTo>
                    <a:cubicBezTo>
                      <a:pt x="10560633" y="14508550"/>
                      <a:pt x="10549204" y="14505375"/>
                      <a:pt x="10546029" y="14512925"/>
                    </a:cubicBezTo>
                    <a:lnTo>
                      <a:pt x="10392005" y="14872264"/>
                    </a:lnTo>
                    <a:cubicBezTo>
                      <a:pt x="10369749" y="14924185"/>
                      <a:pt x="10318673" y="14957828"/>
                      <a:pt x="10262183" y="14957778"/>
                    </a:cubicBezTo>
                    <a:lnTo>
                      <a:pt x="10197131" y="14957778"/>
                    </a:lnTo>
                    <a:cubicBezTo>
                      <a:pt x="10185267" y="14957789"/>
                      <a:pt x="10174191" y="14951835"/>
                      <a:pt x="10167656" y="14941933"/>
                    </a:cubicBezTo>
                    <a:cubicBezTo>
                      <a:pt x="10161120" y="14932030"/>
                      <a:pt x="10160001" y="14919505"/>
                      <a:pt x="10164676" y="14908600"/>
                    </a:cubicBezTo>
                    <a:lnTo>
                      <a:pt x="10355317" y="14463889"/>
                    </a:lnTo>
                    <a:lnTo>
                      <a:pt x="10425449" y="14288488"/>
                    </a:lnTo>
                    <a:cubicBezTo>
                      <a:pt x="10468319" y="14181350"/>
                      <a:pt x="10572095" y="14111103"/>
                      <a:pt x="10687492" y="14111111"/>
                    </a:cubicBezTo>
                    <a:lnTo>
                      <a:pt x="10869808" y="14111111"/>
                    </a:lnTo>
                    <a:cubicBezTo>
                      <a:pt x="10985205" y="14111103"/>
                      <a:pt x="11088981" y="14181350"/>
                      <a:pt x="11131851" y="14288488"/>
                    </a:cubicBezTo>
                    <a:lnTo>
                      <a:pt x="11201983" y="14463889"/>
                    </a:lnTo>
                    <a:lnTo>
                      <a:pt x="11392554" y="14908600"/>
                    </a:lnTo>
                    <a:cubicBezTo>
                      <a:pt x="11397229" y="14919505"/>
                      <a:pt x="11396109" y="14932030"/>
                      <a:pt x="11389574" y="14941933"/>
                    </a:cubicBezTo>
                    <a:cubicBezTo>
                      <a:pt x="11383039" y="14951835"/>
                      <a:pt x="11371963" y="14957789"/>
                      <a:pt x="11360098" y="14957778"/>
                    </a:cubicBezTo>
                    <a:lnTo>
                      <a:pt x="11295046" y="14957778"/>
                    </a:lnTo>
                    <a:cubicBezTo>
                      <a:pt x="11238608" y="14957772"/>
                      <a:pt x="11187602" y="14924137"/>
                      <a:pt x="11165365" y="14872264"/>
                    </a:cubicBezTo>
                    <a:lnTo>
                      <a:pt x="11011342" y="14512925"/>
                    </a:lnTo>
                    <a:cubicBezTo>
                      <a:pt x="11008096" y="14505375"/>
                      <a:pt x="10996737" y="14508550"/>
                      <a:pt x="10997866" y="14516664"/>
                    </a:cubicBezTo>
                    <a:lnTo>
                      <a:pt x="11060872" y="14957778"/>
                    </a:lnTo>
                    <a:lnTo>
                      <a:pt x="11128253" y="15766273"/>
                    </a:lnTo>
                    <a:cubicBezTo>
                      <a:pt x="11129061" y="15776096"/>
                      <a:pt x="11125724" y="15785809"/>
                      <a:pt x="11119049" y="15793059"/>
                    </a:cubicBezTo>
                    <a:cubicBezTo>
                      <a:pt x="11112375" y="15800310"/>
                      <a:pt x="11102971" y="15804438"/>
                      <a:pt x="11093116" y="15804445"/>
                    </a:cubicBezTo>
                    <a:lnTo>
                      <a:pt x="11039282" y="15804445"/>
                    </a:lnTo>
                    <a:cubicBezTo>
                      <a:pt x="10970300" y="15804454"/>
                      <a:pt x="10911423" y="15754589"/>
                      <a:pt x="10900076" y="15686546"/>
                    </a:cubicBezTo>
                    <a:lnTo>
                      <a:pt x="10785705" y="14999546"/>
                    </a:lnTo>
                    <a:cubicBezTo>
                      <a:pt x="10784365" y="14991645"/>
                      <a:pt x="10773076" y="14991645"/>
                      <a:pt x="10771736" y="14999546"/>
                    </a:cubicBezTo>
                    <a:lnTo>
                      <a:pt x="10657295" y="15686546"/>
                    </a:lnTo>
                    <a:cubicBezTo>
                      <a:pt x="10645943" y="15754615"/>
                      <a:pt x="10587026" y="15804488"/>
                      <a:pt x="10518018" y="15804445"/>
                    </a:cubicBezTo>
                    <a:lnTo>
                      <a:pt x="10464184" y="15804445"/>
                    </a:lnTo>
                    <a:cubicBezTo>
                      <a:pt x="10454329" y="15804438"/>
                      <a:pt x="10444925" y="15800310"/>
                      <a:pt x="10438251" y="15793059"/>
                    </a:cubicBezTo>
                    <a:cubicBezTo>
                      <a:pt x="10431576" y="15785809"/>
                      <a:pt x="10428239" y="15776096"/>
                      <a:pt x="10429047" y="15766273"/>
                    </a:cubicBezTo>
                    <a:lnTo>
                      <a:pt x="10496428" y="14957778"/>
                    </a:lnTo>
                    <a:lnTo>
                      <a:pt x="10559434" y="14516664"/>
                    </a:lnTo>
                    <a:close/>
                    <a:moveTo>
                      <a:pt x="12048650" y="13546666"/>
                    </a:moveTo>
                    <a:cubicBezTo>
                      <a:pt x="11992512" y="13546666"/>
                      <a:pt x="11938674" y="13568967"/>
                      <a:pt x="11898979" y="13608662"/>
                    </a:cubicBezTo>
                    <a:cubicBezTo>
                      <a:pt x="11859283" y="13648358"/>
                      <a:pt x="11836983" y="13702196"/>
                      <a:pt x="11836983" y="13758334"/>
                    </a:cubicBezTo>
                    <a:lnTo>
                      <a:pt x="11836983" y="13828889"/>
                    </a:lnTo>
                    <a:cubicBezTo>
                      <a:pt x="11837504" y="13945420"/>
                      <a:pt x="11932118" y="14039611"/>
                      <a:pt x="12048650" y="14039611"/>
                    </a:cubicBezTo>
                    <a:cubicBezTo>
                      <a:pt x="12165182" y="14039611"/>
                      <a:pt x="12259796" y="13945420"/>
                      <a:pt x="12260317" y="13828889"/>
                    </a:cubicBezTo>
                    <a:lnTo>
                      <a:pt x="12260317" y="13758334"/>
                    </a:lnTo>
                    <a:cubicBezTo>
                      <a:pt x="12260317" y="13702196"/>
                      <a:pt x="12238017" y="13648358"/>
                      <a:pt x="12198321" y="13608662"/>
                    </a:cubicBezTo>
                    <a:cubicBezTo>
                      <a:pt x="12158626" y="13568967"/>
                      <a:pt x="12104788" y="13546666"/>
                      <a:pt x="12048650" y="13546666"/>
                    </a:cubicBezTo>
                    <a:close/>
                    <a:moveTo>
                      <a:pt x="11829434" y="14516664"/>
                    </a:moveTo>
                    <a:cubicBezTo>
                      <a:pt x="11830633" y="14508550"/>
                      <a:pt x="11819204" y="14505375"/>
                      <a:pt x="11816029" y="14512925"/>
                    </a:cubicBezTo>
                    <a:lnTo>
                      <a:pt x="11662005" y="14872264"/>
                    </a:lnTo>
                    <a:cubicBezTo>
                      <a:pt x="11639749" y="14924185"/>
                      <a:pt x="11588673" y="14957828"/>
                      <a:pt x="11532183" y="14957778"/>
                    </a:cubicBezTo>
                    <a:lnTo>
                      <a:pt x="11467131" y="14957778"/>
                    </a:lnTo>
                    <a:cubicBezTo>
                      <a:pt x="11455267" y="14957789"/>
                      <a:pt x="11444191" y="14951835"/>
                      <a:pt x="11437656" y="14941933"/>
                    </a:cubicBezTo>
                    <a:cubicBezTo>
                      <a:pt x="11431120" y="14932030"/>
                      <a:pt x="11430001" y="14919505"/>
                      <a:pt x="11434676" y="14908600"/>
                    </a:cubicBezTo>
                    <a:lnTo>
                      <a:pt x="11625317" y="14463889"/>
                    </a:lnTo>
                    <a:lnTo>
                      <a:pt x="11695449" y="14288488"/>
                    </a:lnTo>
                    <a:cubicBezTo>
                      <a:pt x="11738319" y="14181350"/>
                      <a:pt x="11842095" y="14111103"/>
                      <a:pt x="11957492" y="14111111"/>
                    </a:cubicBezTo>
                    <a:lnTo>
                      <a:pt x="12139808" y="14111111"/>
                    </a:lnTo>
                    <a:cubicBezTo>
                      <a:pt x="12255205" y="14111103"/>
                      <a:pt x="12358981" y="14181350"/>
                      <a:pt x="12401851" y="14288488"/>
                    </a:cubicBezTo>
                    <a:lnTo>
                      <a:pt x="12471983" y="14463889"/>
                    </a:lnTo>
                    <a:lnTo>
                      <a:pt x="12662554" y="14908600"/>
                    </a:lnTo>
                    <a:cubicBezTo>
                      <a:pt x="12667229" y="14919505"/>
                      <a:pt x="12666109" y="14932030"/>
                      <a:pt x="12659574" y="14941933"/>
                    </a:cubicBezTo>
                    <a:cubicBezTo>
                      <a:pt x="12653039" y="14951835"/>
                      <a:pt x="12641963" y="14957789"/>
                      <a:pt x="12630098" y="14957778"/>
                    </a:cubicBezTo>
                    <a:lnTo>
                      <a:pt x="12565046" y="14957778"/>
                    </a:lnTo>
                    <a:cubicBezTo>
                      <a:pt x="12508608" y="14957772"/>
                      <a:pt x="12457602" y="14924137"/>
                      <a:pt x="12435365" y="14872264"/>
                    </a:cubicBezTo>
                    <a:lnTo>
                      <a:pt x="12281342" y="14512925"/>
                    </a:lnTo>
                    <a:cubicBezTo>
                      <a:pt x="12278096" y="14505375"/>
                      <a:pt x="12266737" y="14508550"/>
                      <a:pt x="12267866" y="14516664"/>
                    </a:cubicBezTo>
                    <a:lnTo>
                      <a:pt x="12330872" y="14957778"/>
                    </a:lnTo>
                    <a:lnTo>
                      <a:pt x="12398253" y="15766273"/>
                    </a:lnTo>
                    <a:cubicBezTo>
                      <a:pt x="12399061" y="15776096"/>
                      <a:pt x="12395724" y="15785809"/>
                      <a:pt x="12389049" y="15793059"/>
                    </a:cubicBezTo>
                    <a:cubicBezTo>
                      <a:pt x="12382375" y="15800310"/>
                      <a:pt x="12372971" y="15804438"/>
                      <a:pt x="12363116" y="15804445"/>
                    </a:cubicBezTo>
                    <a:lnTo>
                      <a:pt x="12309282" y="15804445"/>
                    </a:lnTo>
                    <a:cubicBezTo>
                      <a:pt x="12240300" y="15804454"/>
                      <a:pt x="12181423" y="15754589"/>
                      <a:pt x="12170076" y="15686546"/>
                    </a:cubicBezTo>
                    <a:lnTo>
                      <a:pt x="12055705" y="14999546"/>
                    </a:lnTo>
                    <a:cubicBezTo>
                      <a:pt x="12054365" y="14991645"/>
                      <a:pt x="12043076" y="14991645"/>
                      <a:pt x="12041736" y="14999546"/>
                    </a:cubicBezTo>
                    <a:lnTo>
                      <a:pt x="11927295" y="15686546"/>
                    </a:lnTo>
                    <a:cubicBezTo>
                      <a:pt x="11915943" y="15754615"/>
                      <a:pt x="11857026" y="15804488"/>
                      <a:pt x="11788018" y="15804445"/>
                    </a:cubicBezTo>
                    <a:lnTo>
                      <a:pt x="11734184" y="15804445"/>
                    </a:lnTo>
                    <a:cubicBezTo>
                      <a:pt x="11724329" y="15804438"/>
                      <a:pt x="11714925" y="15800310"/>
                      <a:pt x="11708251" y="15793059"/>
                    </a:cubicBezTo>
                    <a:cubicBezTo>
                      <a:pt x="11701576" y="15785809"/>
                      <a:pt x="11698239" y="15776096"/>
                      <a:pt x="11699047" y="15766273"/>
                    </a:cubicBezTo>
                    <a:lnTo>
                      <a:pt x="11766428" y="14957778"/>
                    </a:lnTo>
                    <a:lnTo>
                      <a:pt x="11829434" y="14516664"/>
                    </a:lnTo>
                    <a:close/>
                    <a:moveTo>
                      <a:pt x="618650" y="15804445"/>
                    </a:moveTo>
                    <a:cubicBezTo>
                      <a:pt x="501750" y="15804445"/>
                      <a:pt x="406984" y="15899211"/>
                      <a:pt x="406983" y="16016111"/>
                    </a:cubicBezTo>
                    <a:lnTo>
                      <a:pt x="406983" y="16086666"/>
                    </a:lnTo>
                    <a:cubicBezTo>
                      <a:pt x="407504" y="16203197"/>
                      <a:pt x="502118" y="16297388"/>
                      <a:pt x="618650" y="16297388"/>
                    </a:cubicBezTo>
                    <a:cubicBezTo>
                      <a:pt x="735182" y="16297388"/>
                      <a:pt x="829795" y="16203197"/>
                      <a:pt x="830317" y="16086666"/>
                    </a:cubicBezTo>
                    <a:lnTo>
                      <a:pt x="830317" y="16016111"/>
                    </a:lnTo>
                    <a:cubicBezTo>
                      <a:pt x="830316" y="15899211"/>
                      <a:pt x="735550" y="15804445"/>
                      <a:pt x="618650" y="15804445"/>
                    </a:cubicBezTo>
                    <a:close/>
                    <a:moveTo>
                      <a:pt x="399434" y="16774443"/>
                    </a:moveTo>
                    <a:cubicBezTo>
                      <a:pt x="400633" y="16766329"/>
                      <a:pt x="389203" y="16763154"/>
                      <a:pt x="386028" y="16770703"/>
                    </a:cubicBezTo>
                    <a:lnTo>
                      <a:pt x="232006" y="17130043"/>
                    </a:lnTo>
                    <a:cubicBezTo>
                      <a:pt x="209748" y="17181962"/>
                      <a:pt x="158673" y="17215605"/>
                      <a:pt x="102183" y="17215555"/>
                    </a:cubicBezTo>
                    <a:lnTo>
                      <a:pt x="37131" y="17215555"/>
                    </a:lnTo>
                    <a:cubicBezTo>
                      <a:pt x="25267" y="17215566"/>
                      <a:pt x="14192" y="17209612"/>
                      <a:pt x="7656" y="17199710"/>
                    </a:cubicBezTo>
                    <a:cubicBezTo>
                      <a:pt x="1121" y="17189808"/>
                      <a:pt x="1" y="17177283"/>
                      <a:pt x="4676" y="17166379"/>
                    </a:cubicBezTo>
                    <a:lnTo>
                      <a:pt x="195317" y="16721666"/>
                    </a:lnTo>
                    <a:lnTo>
                      <a:pt x="265449" y="16546266"/>
                    </a:lnTo>
                    <a:cubicBezTo>
                      <a:pt x="308319" y="16439128"/>
                      <a:pt x="412095" y="16368881"/>
                      <a:pt x="527492" y="16368889"/>
                    </a:cubicBezTo>
                    <a:lnTo>
                      <a:pt x="709808" y="16368889"/>
                    </a:lnTo>
                    <a:cubicBezTo>
                      <a:pt x="825205" y="16368881"/>
                      <a:pt x="928981" y="16439128"/>
                      <a:pt x="971851" y="16546266"/>
                    </a:cubicBezTo>
                    <a:lnTo>
                      <a:pt x="1041983" y="16721666"/>
                    </a:lnTo>
                    <a:lnTo>
                      <a:pt x="1232554" y="17166379"/>
                    </a:lnTo>
                    <a:cubicBezTo>
                      <a:pt x="1237228" y="17177283"/>
                      <a:pt x="1236108" y="17189808"/>
                      <a:pt x="1229573" y="17199710"/>
                    </a:cubicBezTo>
                    <a:cubicBezTo>
                      <a:pt x="1223038" y="17209612"/>
                      <a:pt x="1211963" y="17215566"/>
                      <a:pt x="1200098" y="17215555"/>
                    </a:cubicBezTo>
                    <a:lnTo>
                      <a:pt x="1135046" y="17215555"/>
                    </a:lnTo>
                    <a:cubicBezTo>
                      <a:pt x="1078608" y="17215549"/>
                      <a:pt x="1027602" y="17181916"/>
                      <a:pt x="1005365" y="17130043"/>
                    </a:cubicBezTo>
                    <a:lnTo>
                      <a:pt x="851342" y="16770703"/>
                    </a:lnTo>
                    <a:cubicBezTo>
                      <a:pt x="848097" y="16763154"/>
                      <a:pt x="836737" y="16766329"/>
                      <a:pt x="837866" y="16774443"/>
                    </a:cubicBezTo>
                    <a:lnTo>
                      <a:pt x="900872" y="17215555"/>
                    </a:lnTo>
                    <a:lnTo>
                      <a:pt x="968253" y="18024052"/>
                    </a:lnTo>
                    <a:cubicBezTo>
                      <a:pt x="969061" y="18033874"/>
                      <a:pt x="965724" y="18043587"/>
                      <a:pt x="959049" y="18050838"/>
                    </a:cubicBezTo>
                    <a:cubicBezTo>
                      <a:pt x="952375" y="18058088"/>
                      <a:pt x="942971" y="18062217"/>
                      <a:pt x="933116" y="18062223"/>
                    </a:cubicBezTo>
                    <a:lnTo>
                      <a:pt x="879282" y="18062223"/>
                    </a:lnTo>
                    <a:cubicBezTo>
                      <a:pt x="810300" y="18062231"/>
                      <a:pt x="751423" y="18012366"/>
                      <a:pt x="740076" y="17944323"/>
                    </a:cubicBezTo>
                    <a:lnTo>
                      <a:pt x="625706" y="17257325"/>
                    </a:lnTo>
                    <a:cubicBezTo>
                      <a:pt x="624365" y="17249423"/>
                      <a:pt x="613076" y="17249423"/>
                      <a:pt x="611736" y="17257325"/>
                    </a:cubicBezTo>
                    <a:lnTo>
                      <a:pt x="497294" y="17944323"/>
                    </a:lnTo>
                    <a:cubicBezTo>
                      <a:pt x="485943" y="18012392"/>
                      <a:pt x="427027" y="18062266"/>
                      <a:pt x="358018" y="18062223"/>
                    </a:cubicBezTo>
                    <a:lnTo>
                      <a:pt x="304184" y="18062223"/>
                    </a:lnTo>
                    <a:cubicBezTo>
                      <a:pt x="294329" y="18062217"/>
                      <a:pt x="284925" y="18058088"/>
                      <a:pt x="278251" y="18050838"/>
                    </a:cubicBezTo>
                    <a:cubicBezTo>
                      <a:pt x="271576" y="18043587"/>
                      <a:pt x="268239" y="18033874"/>
                      <a:pt x="269047" y="18024052"/>
                    </a:cubicBezTo>
                    <a:lnTo>
                      <a:pt x="336428" y="17215555"/>
                    </a:lnTo>
                    <a:lnTo>
                      <a:pt x="399434" y="16774443"/>
                    </a:lnTo>
                    <a:close/>
                    <a:moveTo>
                      <a:pt x="1888650" y="15804445"/>
                    </a:moveTo>
                    <a:cubicBezTo>
                      <a:pt x="1771750" y="15804445"/>
                      <a:pt x="1676983" y="15899211"/>
                      <a:pt x="1676983" y="16016111"/>
                    </a:cubicBezTo>
                    <a:lnTo>
                      <a:pt x="1676983" y="16086666"/>
                    </a:lnTo>
                    <a:cubicBezTo>
                      <a:pt x="1677504" y="16203197"/>
                      <a:pt x="1772118" y="16297388"/>
                      <a:pt x="1888650" y="16297388"/>
                    </a:cubicBezTo>
                    <a:cubicBezTo>
                      <a:pt x="2005182" y="16297388"/>
                      <a:pt x="2099796" y="16203197"/>
                      <a:pt x="2100317" y="16086666"/>
                    </a:cubicBezTo>
                    <a:lnTo>
                      <a:pt x="2100317" y="16016111"/>
                    </a:lnTo>
                    <a:cubicBezTo>
                      <a:pt x="2100317" y="15899211"/>
                      <a:pt x="2005550" y="15804445"/>
                      <a:pt x="1888650" y="15804445"/>
                    </a:cubicBezTo>
                    <a:close/>
                    <a:moveTo>
                      <a:pt x="1669434" y="16774443"/>
                    </a:moveTo>
                    <a:cubicBezTo>
                      <a:pt x="1670633" y="16766329"/>
                      <a:pt x="1659203" y="16763154"/>
                      <a:pt x="1656028" y="16770703"/>
                    </a:cubicBezTo>
                    <a:lnTo>
                      <a:pt x="1502006" y="17130043"/>
                    </a:lnTo>
                    <a:cubicBezTo>
                      <a:pt x="1479749" y="17181962"/>
                      <a:pt x="1428673" y="17215605"/>
                      <a:pt x="1372183" y="17215555"/>
                    </a:cubicBezTo>
                    <a:lnTo>
                      <a:pt x="1307131" y="17215555"/>
                    </a:lnTo>
                    <a:cubicBezTo>
                      <a:pt x="1295267" y="17215566"/>
                      <a:pt x="1284192" y="17209612"/>
                      <a:pt x="1277656" y="17199710"/>
                    </a:cubicBezTo>
                    <a:cubicBezTo>
                      <a:pt x="1271121" y="17189808"/>
                      <a:pt x="1270001" y="17177283"/>
                      <a:pt x="1274676" y="17166379"/>
                    </a:cubicBezTo>
                    <a:lnTo>
                      <a:pt x="1465317" y="16721666"/>
                    </a:lnTo>
                    <a:lnTo>
                      <a:pt x="1535449" y="16546266"/>
                    </a:lnTo>
                    <a:cubicBezTo>
                      <a:pt x="1578319" y="16439128"/>
                      <a:pt x="1682095" y="16368881"/>
                      <a:pt x="1797492" y="16368889"/>
                    </a:cubicBezTo>
                    <a:lnTo>
                      <a:pt x="1979808" y="16368889"/>
                    </a:lnTo>
                    <a:cubicBezTo>
                      <a:pt x="2095205" y="16368881"/>
                      <a:pt x="2198981" y="16439128"/>
                      <a:pt x="2241851" y="16546266"/>
                    </a:cubicBezTo>
                    <a:lnTo>
                      <a:pt x="2311983" y="16721666"/>
                    </a:lnTo>
                    <a:lnTo>
                      <a:pt x="2502554" y="17166379"/>
                    </a:lnTo>
                    <a:cubicBezTo>
                      <a:pt x="2507228" y="17177283"/>
                      <a:pt x="2506108" y="17189807"/>
                      <a:pt x="2499573" y="17199710"/>
                    </a:cubicBezTo>
                    <a:cubicBezTo>
                      <a:pt x="2493038" y="17209612"/>
                      <a:pt x="2481963" y="17215566"/>
                      <a:pt x="2470098" y="17215555"/>
                    </a:cubicBezTo>
                    <a:lnTo>
                      <a:pt x="2405046" y="17215555"/>
                    </a:lnTo>
                    <a:cubicBezTo>
                      <a:pt x="2348608" y="17215549"/>
                      <a:pt x="2297602" y="17181916"/>
                      <a:pt x="2275365" y="17130043"/>
                    </a:cubicBezTo>
                    <a:lnTo>
                      <a:pt x="2121342" y="16770703"/>
                    </a:lnTo>
                    <a:cubicBezTo>
                      <a:pt x="2118097" y="16763154"/>
                      <a:pt x="2106737" y="16766329"/>
                      <a:pt x="2107866" y="16774443"/>
                    </a:cubicBezTo>
                    <a:lnTo>
                      <a:pt x="2170872" y="17215555"/>
                    </a:lnTo>
                    <a:lnTo>
                      <a:pt x="2238253" y="18024052"/>
                    </a:lnTo>
                    <a:cubicBezTo>
                      <a:pt x="2239061" y="18033874"/>
                      <a:pt x="2235724" y="18043587"/>
                      <a:pt x="2229049" y="18050838"/>
                    </a:cubicBezTo>
                    <a:cubicBezTo>
                      <a:pt x="2222375" y="18058088"/>
                      <a:pt x="2212971" y="18062217"/>
                      <a:pt x="2203116" y="18062223"/>
                    </a:cubicBezTo>
                    <a:lnTo>
                      <a:pt x="2149282" y="18062223"/>
                    </a:lnTo>
                    <a:cubicBezTo>
                      <a:pt x="2080300" y="18062231"/>
                      <a:pt x="2021423" y="18012366"/>
                      <a:pt x="2010076" y="17944323"/>
                    </a:cubicBezTo>
                    <a:lnTo>
                      <a:pt x="1895706" y="17257325"/>
                    </a:lnTo>
                    <a:cubicBezTo>
                      <a:pt x="1894365" y="17249423"/>
                      <a:pt x="1883076" y="17249423"/>
                      <a:pt x="1881735" y="17257325"/>
                    </a:cubicBezTo>
                    <a:lnTo>
                      <a:pt x="1767294" y="17944323"/>
                    </a:lnTo>
                    <a:cubicBezTo>
                      <a:pt x="1755943" y="18012392"/>
                      <a:pt x="1697027" y="18062266"/>
                      <a:pt x="1628018" y="18062223"/>
                    </a:cubicBezTo>
                    <a:lnTo>
                      <a:pt x="1574184" y="18062223"/>
                    </a:lnTo>
                    <a:cubicBezTo>
                      <a:pt x="1564329" y="18062217"/>
                      <a:pt x="1554925" y="18058088"/>
                      <a:pt x="1548251" y="18050838"/>
                    </a:cubicBezTo>
                    <a:cubicBezTo>
                      <a:pt x="1541576" y="18043587"/>
                      <a:pt x="1538239" y="18033874"/>
                      <a:pt x="1539047" y="18024052"/>
                    </a:cubicBezTo>
                    <a:lnTo>
                      <a:pt x="1606428" y="17215555"/>
                    </a:lnTo>
                    <a:lnTo>
                      <a:pt x="1669434" y="16774443"/>
                    </a:lnTo>
                    <a:close/>
                    <a:moveTo>
                      <a:pt x="3158650" y="15804445"/>
                    </a:moveTo>
                    <a:cubicBezTo>
                      <a:pt x="3041750" y="15804445"/>
                      <a:pt x="2946983" y="15899211"/>
                      <a:pt x="2946983" y="16016111"/>
                    </a:cubicBezTo>
                    <a:lnTo>
                      <a:pt x="2946983" y="16086666"/>
                    </a:lnTo>
                    <a:cubicBezTo>
                      <a:pt x="2947504" y="16203197"/>
                      <a:pt x="3042118" y="16297388"/>
                      <a:pt x="3158650" y="16297388"/>
                    </a:cubicBezTo>
                    <a:cubicBezTo>
                      <a:pt x="3275182" y="16297388"/>
                      <a:pt x="3369795" y="16203197"/>
                      <a:pt x="3370317" y="16086666"/>
                    </a:cubicBezTo>
                    <a:lnTo>
                      <a:pt x="3370317" y="16016111"/>
                    </a:lnTo>
                    <a:cubicBezTo>
                      <a:pt x="3370316" y="15899211"/>
                      <a:pt x="3275550" y="15804445"/>
                      <a:pt x="3158650" y="15804445"/>
                    </a:cubicBezTo>
                    <a:close/>
                    <a:moveTo>
                      <a:pt x="2939434" y="16774443"/>
                    </a:moveTo>
                    <a:cubicBezTo>
                      <a:pt x="2940633" y="16766329"/>
                      <a:pt x="2929203" y="16763154"/>
                      <a:pt x="2926028" y="16770703"/>
                    </a:cubicBezTo>
                    <a:lnTo>
                      <a:pt x="2772006" y="17130043"/>
                    </a:lnTo>
                    <a:cubicBezTo>
                      <a:pt x="2749748" y="17181962"/>
                      <a:pt x="2698673" y="17215607"/>
                      <a:pt x="2642183" y="17215555"/>
                    </a:cubicBezTo>
                    <a:lnTo>
                      <a:pt x="2577131" y="17215555"/>
                    </a:lnTo>
                    <a:cubicBezTo>
                      <a:pt x="2565267" y="17215566"/>
                      <a:pt x="2554192" y="17209612"/>
                      <a:pt x="2547656" y="17199710"/>
                    </a:cubicBezTo>
                    <a:cubicBezTo>
                      <a:pt x="2541121" y="17189807"/>
                      <a:pt x="2540001" y="17177283"/>
                      <a:pt x="2544676" y="17166379"/>
                    </a:cubicBezTo>
                    <a:lnTo>
                      <a:pt x="2735317" y="16721666"/>
                    </a:lnTo>
                    <a:lnTo>
                      <a:pt x="2805449" y="16546266"/>
                    </a:lnTo>
                    <a:cubicBezTo>
                      <a:pt x="2848319" y="16439128"/>
                      <a:pt x="2952095" y="16368881"/>
                      <a:pt x="3067492" y="16368889"/>
                    </a:cubicBezTo>
                    <a:lnTo>
                      <a:pt x="3249808" y="16368889"/>
                    </a:lnTo>
                    <a:cubicBezTo>
                      <a:pt x="3365204" y="16368881"/>
                      <a:pt x="3468981" y="16439128"/>
                      <a:pt x="3511851" y="16546266"/>
                    </a:cubicBezTo>
                    <a:lnTo>
                      <a:pt x="3581983" y="16721666"/>
                    </a:lnTo>
                    <a:lnTo>
                      <a:pt x="3772554" y="17166379"/>
                    </a:lnTo>
                    <a:cubicBezTo>
                      <a:pt x="3777229" y="17177283"/>
                      <a:pt x="3776108" y="17189808"/>
                      <a:pt x="3769573" y="17199710"/>
                    </a:cubicBezTo>
                    <a:cubicBezTo>
                      <a:pt x="3763038" y="17209612"/>
                      <a:pt x="3751963" y="17215566"/>
                      <a:pt x="3740098" y="17215555"/>
                    </a:cubicBezTo>
                    <a:lnTo>
                      <a:pt x="3675046" y="17215555"/>
                    </a:lnTo>
                    <a:cubicBezTo>
                      <a:pt x="3618608" y="17215549"/>
                      <a:pt x="3567602" y="17181916"/>
                      <a:pt x="3545365" y="17130043"/>
                    </a:cubicBezTo>
                    <a:lnTo>
                      <a:pt x="3391342" y="16770703"/>
                    </a:lnTo>
                    <a:cubicBezTo>
                      <a:pt x="3388097" y="16763154"/>
                      <a:pt x="3376737" y="16766329"/>
                      <a:pt x="3377866" y="16774443"/>
                    </a:cubicBezTo>
                    <a:lnTo>
                      <a:pt x="3440872" y="17215555"/>
                    </a:lnTo>
                    <a:lnTo>
                      <a:pt x="3508253" y="18024052"/>
                    </a:lnTo>
                    <a:cubicBezTo>
                      <a:pt x="3509061" y="18033874"/>
                      <a:pt x="3505724" y="18043587"/>
                      <a:pt x="3499049" y="18050838"/>
                    </a:cubicBezTo>
                    <a:cubicBezTo>
                      <a:pt x="3492375" y="18058088"/>
                      <a:pt x="3482971" y="18062217"/>
                      <a:pt x="3473116" y="18062223"/>
                    </a:cubicBezTo>
                    <a:lnTo>
                      <a:pt x="3419282" y="18062223"/>
                    </a:lnTo>
                    <a:cubicBezTo>
                      <a:pt x="3350300" y="18062231"/>
                      <a:pt x="3291423" y="18012366"/>
                      <a:pt x="3280076" y="17944323"/>
                    </a:cubicBezTo>
                    <a:lnTo>
                      <a:pt x="3165706" y="17257325"/>
                    </a:lnTo>
                    <a:cubicBezTo>
                      <a:pt x="3164365" y="17249423"/>
                      <a:pt x="3153076" y="17249423"/>
                      <a:pt x="3151735" y="17257325"/>
                    </a:cubicBezTo>
                    <a:lnTo>
                      <a:pt x="3037294" y="17944323"/>
                    </a:lnTo>
                    <a:cubicBezTo>
                      <a:pt x="3025943" y="18012392"/>
                      <a:pt x="2967027" y="18062266"/>
                      <a:pt x="2898018" y="18062223"/>
                    </a:cubicBezTo>
                    <a:lnTo>
                      <a:pt x="2844184" y="18062223"/>
                    </a:lnTo>
                    <a:cubicBezTo>
                      <a:pt x="2834329" y="18062217"/>
                      <a:pt x="2824925" y="18058088"/>
                      <a:pt x="2818251" y="18050838"/>
                    </a:cubicBezTo>
                    <a:cubicBezTo>
                      <a:pt x="2811576" y="18043587"/>
                      <a:pt x="2808239" y="18033874"/>
                      <a:pt x="2809047" y="18024052"/>
                    </a:cubicBezTo>
                    <a:lnTo>
                      <a:pt x="2876428" y="17215555"/>
                    </a:lnTo>
                    <a:lnTo>
                      <a:pt x="2939434" y="16774443"/>
                    </a:lnTo>
                    <a:close/>
                    <a:moveTo>
                      <a:pt x="4428650" y="15804445"/>
                    </a:moveTo>
                    <a:cubicBezTo>
                      <a:pt x="4311750" y="15804445"/>
                      <a:pt x="4216984" y="15899211"/>
                      <a:pt x="4216983" y="16016111"/>
                    </a:cubicBezTo>
                    <a:lnTo>
                      <a:pt x="4216983" y="16086666"/>
                    </a:lnTo>
                    <a:cubicBezTo>
                      <a:pt x="4217505" y="16203197"/>
                      <a:pt x="4312118" y="16297388"/>
                      <a:pt x="4428650" y="16297388"/>
                    </a:cubicBezTo>
                    <a:cubicBezTo>
                      <a:pt x="4545182" y="16297388"/>
                      <a:pt x="4639795" y="16203197"/>
                      <a:pt x="4640317" y="16086666"/>
                    </a:cubicBezTo>
                    <a:lnTo>
                      <a:pt x="4640317" y="16016111"/>
                    </a:lnTo>
                    <a:cubicBezTo>
                      <a:pt x="4640316" y="15899211"/>
                      <a:pt x="4545550" y="15804445"/>
                      <a:pt x="4428650" y="15804445"/>
                    </a:cubicBezTo>
                    <a:close/>
                    <a:moveTo>
                      <a:pt x="4209434" y="16774443"/>
                    </a:moveTo>
                    <a:cubicBezTo>
                      <a:pt x="4210633" y="16766329"/>
                      <a:pt x="4199203" y="16763154"/>
                      <a:pt x="4196028" y="16770703"/>
                    </a:cubicBezTo>
                    <a:lnTo>
                      <a:pt x="4042005" y="17130043"/>
                    </a:lnTo>
                    <a:cubicBezTo>
                      <a:pt x="4019748" y="17181962"/>
                      <a:pt x="3968673" y="17215605"/>
                      <a:pt x="3912183" y="17215555"/>
                    </a:cubicBezTo>
                    <a:lnTo>
                      <a:pt x="3847131" y="17215555"/>
                    </a:lnTo>
                    <a:cubicBezTo>
                      <a:pt x="3835267" y="17215566"/>
                      <a:pt x="3824192" y="17209612"/>
                      <a:pt x="3817656" y="17199710"/>
                    </a:cubicBezTo>
                    <a:cubicBezTo>
                      <a:pt x="3811121" y="17189808"/>
                      <a:pt x="3810001" y="17177283"/>
                      <a:pt x="3814675" y="17166379"/>
                    </a:cubicBezTo>
                    <a:lnTo>
                      <a:pt x="4005317" y="16721666"/>
                    </a:lnTo>
                    <a:lnTo>
                      <a:pt x="4075449" y="16546266"/>
                    </a:lnTo>
                    <a:cubicBezTo>
                      <a:pt x="4118319" y="16439128"/>
                      <a:pt x="4222096" y="16368881"/>
                      <a:pt x="4337492" y="16368889"/>
                    </a:cubicBezTo>
                    <a:lnTo>
                      <a:pt x="4519808" y="16368889"/>
                    </a:lnTo>
                    <a:cubicBezTo>
                      <a:pt x="4635204" y="16368881"/>
                      <a:pt x="4738981" y="16439128"/>
                      <a:pt x="4781851" y="16546266"/>
                    </a:cubicBezTo>
                    <a:lnTo>
                      <a:pt x="4851983" y="16721666"/>
                    </a:lnTo>
                    <a:lnTo>
                      <a:pt x="5042554" y="17166379"/>
                    </a:lnTo>
                    <a:cubicBezTo>
                      <a:pt x="5047229" y="17177283"/>
                      <a:pt x="5046108" y="17189808"/>
                      <a:pt x="5039573" y="17199710"/>
                    </a:cubicBezTo>
                    <a:cubicBezTo>
                      <a:pt x="5033038" y="17209612"/>
                      <a:pt x="5021963" y="17215566"/>
                      <a:pt x="5010098" y="17215555"/>
                    </a:cubicBezTo>
                    <a:lnTo>
                      <a:pt x="4945046" y="17215555"/>
                    </a:lnTo>
                    <a:cubicBezTo>
                      <a:pt x="4888608" y="17215549"/>
                      <a:pt x="4837602" y="17181916"/>
                      <a:pt x="4815365" y="17130043"/>
                    </a:cubicBezTo>
                    <a:lnTo>
                      <a:pt x="4661342" y="16770703"/>
                    </a:lnTo>
                    <a:cubicBezTo>
                      <a:pt x="4658097" y="16763154"/>
                      <a:pt x="4646737" y="16766329"/>
                      <a:pt x="4647866" y="16774443"/>
                    </a:cubicBezTo>
                    <a:lnTo>
                      <a:pt x="4710872" y="17215555"/>
                    </a:lnTo>
                    <a:lnTo>
                      <a:pt x="4778253" y="18024052"/>
                    </a:lnTo>
                    <a:cubicBezTo>
                      <a:pt x="4779061" y="18033874"/>
                      <a:pt x="4775724" y="18043587"/>
                      <a:pt x="4769049" y="18050838"/>
                    </a:cubicBezTo>
                    <a:cubicBezTo>
                      <a:pt x="4762375" y="18058088"/>
                      <a:pt x="4752971" y="18062217"/>
                      <a:pt x="4743116" y="18062223"/>
                    </a:cubicBezTo>
                    <a:lnTo>
                      <a:pt x="4689282" y="18062223"/>
                    </a:lnTo>
                    <a:cubicBezTo>
                      <a:pt x="4620300" y="18062231"/>
                      <a:pt x="4561423" y="18012366"/>
                      <a:pt x="4550076" y="17944323"/>
                    </a:cubicBezTo>
                    <a:lnTo>
                      <a:pt x="4435705" y="17257325"/>
                    </a:lnTo>
                    <a:cubicBezTo>
                      <a:pt x="4434365" y="17249423"/>
                      <a:pt x="4423076" y="17249423"/>
                      <a:pt x="4421736" y="17257325"/>
                    </a:cubicBezTo>
                    <a:lnTo>
                      <a:pt x="4307295" y="17944323"/>
                    </a:lnTo>
                    <a:cubicBezTo>
                      <a:pt x="4295943" y="18012392"/>
                      <a:pt x="4237027" y="18062266"/>
                      <a:pt x="4168018" y="18062223"/>
                    </a:cubicBezTo>
                    <a:lnTo>
                      <a:pt x="4114184" y="18062223"/>
                    </a:lnTo>
                    <a:cubicBezTo>
                      <a:pt x="4104329" y="18062217"/>
                      <a:pt x="4094925" y="18058088"/>
                      <a:pt x="4088251" y="18050838"/>
                    </a:cubicBezTo>
                    <a:cubicBezTo>
                      <a:pt x="4081576" y="18043587"/>
                      <a:pt x="4078239" y="18033874"/>
                      <a:pt x="4079047" y="18024052"/>
                    </a:cubicBezTo>
                    <a:lnTo>
                      <a:pt x="4146428" y="17215555"/>
                    </a:lnTo>
                    <a:lnTo>
                      <a:pt x="4209434" y="16774443"/>
                    </a:lnTo>
                    <a:close/>
                    <a:moveTo>
                      <a:pt x="5698650" y="15804445"/>
                    </a:moveTo>
                    <a:cubicBezTo>
                      <a:pt x="5581750" y="15804445"/>
                      <a:pt x="5486984" y="15899211"/>
                      <a:pt x="5486983" y="16016111"/>
                    </a:cubicBezTo>
                    <a:lnTo>
                      <a:pt x="5486983" y="16086666"/>
                    </a:lnTo>
                    <a:cubicBezTo>
                      <a:pt x="5487505" y="16203197"/>
                      <a:pt x="5582118" y="16297388"/>
                      <a:pt x="5698650" y="16297388"/>
                    </a:cubicBezTo>
                    <a:cubicBezTo>
                      <a:pt x="5815182" y="16297388"/>
                      <a:pt x="5909795" y="16203197"/>
                      <a:pt x="5910317" y="16086666"/>
                    </a:cubicBezTo>
                    <a:lnTo>
                      <a:pt x="5910317" y="16016111"/>
                    </a:lnTo>
                    <a:cubicBezTo>
                      <a:pt x="5910316" y="15899211"/>
                      <a:pt x="5815550" y="15804445"/>
                      <a:pt x="5698650" y="15804445"/>
                    </a:cubicBezTo>
                    <a:close/>
                    <a:moveTo>
                      <a:pt x="5479434" y="16774443"/>
                    </a:moveTo>
                    <a:cubicBezTo>
                      <a:pt x="5480633" y="16766329"/>
                      <a:pt x="5469203" y="16763154"/>
                      <a:pt x="5466028" y="16770703"/>
                    </a:cubicBezTo>
                    <a:lnTo>
                      <a:pt x="5312005" y="17130043"/>
                    </a:lnTo>
                    <a:cubicBezTo>
                      <a:pt x="5289748" y="17181962"/>
                      <a:pt x="5238673" y="17215605"/>
                      <a:pt x="5182183" y="17215555"/>
                    </a:cubicBezTo>
                    <a:lnTo>
                      <a:pt x="5117131" y="17215555"/>
                    </a:lnTo>
                    <a:cubicBezTo>
                      <a:pt x="5105267" y="17215566"/>
                      <a:pt x="5094192" y="17209612"/>
                      <a:pt x="5087656" y="17199710"/>
                    </a:cubicBezTo>
                    <a:cubicBezTo>
                      <a:pt x="5081121" y="17189808"/>
                      <a:pt x="5080001" y="17177283"/>
                      <a:pt x="5084675" y="17166379"/>
                    </a:cubicBezTo>
                    <a:lnTo>
                      <a:pt x="5275317" y="16721666"/>
                    </a:lnTo>
                    <a:lnTo>
                      <a:pt x="5345449" y="16546266"/>
                    </a:lnTo>
                    <a:cubicBezTo>
                      <a:pt x="5388319" y="16439128"/>
                      <a:pt x="5492096" y="16368881"/>
                      <a:pt x="5607492" y="16368889"/>
                    </a:cubicBezTo>
                    <a:lnTo>
                      <a:pt x="5789808" y="16368889"/>
                    </a:lnTo>
                    <a:cubicBezTo>
                      <a:pt x="5905204" y="16368881"/>
                      <a:pt x="6008981" y="16439128"/>
                      <a:pt x="6051851" y="16546266"/>
                    </a:cubicBezTo>
                    <a:lnTo>
                      <a:pt x="6121983" y="16721666"/>
                    </a:lnTo>
                    <a:lnTo>
                      <a:pt x="6312554" y="17166379"/>
                    </a:lnTo>
                    <a:cubicBezTo>
                      <a:pt x="6317229" y="17177283"/>
                      <a:pt x="6316108" y="17189808"/>
                      <a:pt x="6309573" y="17199710"/>
                    </a:cubicBezTo>
                    <a:cubicBezTo>
                      <a:pt x="6303038" y="17209612"/>
                      <a:pt x="6291963" y="17215566"/>
                      <a:pt x="6280098" y="17215555"/>
                    </a:cubicBezTo>
                    <a:lnTo>
                      <a:pt x="6215046" y="17215555"/>
                    </a:lnTo>
                    <a:cubicBezTo>
                      <a:pt x="6158608" y="17215549"/>
                      <a:pt x="6107602" y="17181916"/>
                      <a:pt x="6085365" y="17130043"/>
                    </a:cubicBezTo>
                    <a:lnTo>
                      <a:pt x="5931342" y="16770703"/>
                    </a:lnTo>
                    <a:cubicBezTo>
                      <a:pt x="5928097" y="16763154"/>
                      <a:pt x="5916737" y="16766329"/>
                      <a:pt x="5917866" y="16774443"/>
                    </a:cubicBezTo>
                    <a:lnTo>
                      <a:pt x="5980872" y="17215555"/>
                    </a:lnTo>
                    <a:lnTo>
                      <a:pt x="6048253" y="18024052"/>
                    </a:lnTo>
                    <a:cubicBezTo>
                      <a:pt x="6049061" y="18033874"/>
                      <a:pt x="6045724" y="18043587"/>
                      <a:pt x="6039049" y="18050838"/>
                    </a:cubicBezTo>
                    <a:cubicBezTo>
                      <a:pt x="6032375" y="18058088"/>
                      <a:pt x="6022971" y="18062217"/>
                      <a:pt x="6013116" y="18062223"/>
                    </a:cubicBezTo>
                    <a:lnTo>
                      <a:pt x="5959282" y="18062223"/>
                    </a:lnTo>
                    <a:cubicBezTo>
                      <a:pt x="5890300" y="18062231"/>
                      <a:pt x="5831423" y="18012366"/>
                      <a:pt x="5820076" y="17944323"/>
                    </a:cubicBezTo>
                    <a:lnTo>
                      <a:pt x="5705705" y="17257325"/>
                    </a:lnTo>
                    <a:cubicBezTo>
                      <a:pt x="5704365" y="17249423"/>
                      <a:pt x="5693076" y="17249423"/>
                      <a:pt x="5691736" y="17257325"/>
                    </a:cubicBezTo>
                    <a:lnTo>
                      <a:pt x="5577295" y="17944323"/>
                    </a:lnTo>
                    <a:cubicBezTo>
                      <a:pt x="5565943" y="18012392"/>
                      <a:pt x="5507027" y="18062266"/>
                      <a:pt x="5438018" y="18062223"/>
                    </a:cubicBezTo>
                    <a:lnTo>
                      <a:pt x="5384184" y="18062223"/>
                    </a:lnTo>
                    <a:cubicBezTo>
                      <a:pt x="5374329" y="18062217"/>
                      <a:pt x="5364925" y="18058088"/>
                      <a:pt x="5358251" y="18050838"/>
                    </a:cubicBezTo>
                    <a:cubicBezTo>
                      <a:pt x="5351576" y="18043587"/>
                      <a:pt x="5348239" y="18033874"/>
                      <a:pt x="5349047" y="18024052"/>
                    </a:cubicBezTo>
                    <a:lnTo>
                      <a:pt x="5416428" y="17215555"/>
                    </a:lnTo>
                    <a:lnTo>
                      <a:pt x="5479434" y="16774443"/>
                    </a:lnTo>
                    <a:close/>
                    <a:moveTo>
                      <a:pt x="6968650" y="15804445"/>
                    </a:moveTo>
                    <a:cubicBezTo>
                      <a:pt x="6851750" y="15804445"/>
                      <a:pt x="6756983" y="15899211"/>
                      <a:pt x="6756983" y="16016111"/>
                    </a:cubicBezTo>
                    <a:lnTo>
                      <a:pt x="6756983" y="16086666"/>
                    </a:lnTo>
                    <a:cubicBezTo>
                      <a:pt x="6757504" y="16203197"/>
                      <a:pt x="6852118" y="16297388"/>
                      <a:pt x="6968650" y="16297388"/>
                    </a:cubicBezTo>
                    <a:cubicBezTo>
                      <a:pt x="7085182" y="16297388"/>
                      <a:pt x="7179796" y="16203197"/>
                      <a:pt x="7180317" y="16086666"/>
                    </a:cubicBezTo>
                    <a:lnTo>
                      <a:pt x="7180317" y="16016111"/>
                    </a:lnTo>
                    <a:cubicBezTo>
                      <a:pt x="7180317" y="15899211"/>
                      <a:pt x="7085550" y="15804445"/>
                      <a:pt x="6968650" y="15804445"/>
                    </a:cubicBezTo>
                    <a:close/>
                    <a:moveTo>
                      <a:pt x="6749434" y="16774443"/>
                    </a:moveTo>
                    <a:cubicBezTo>
                      <a:pt x="6750633" y="16766329"/>
                      <a:pt x="6739204" y="16763154"/>
                      <a:pt x="6736029" y="16770703"/>
                    </a:cubicBezTo>
                    <a:lnTo>
                      <a:pt x="6582005" y="17130043"/>
                    </a:lnTo>
                    <a:cubicBezTo>
                      <a:pt x="6559749" y="17181962"/>
                      <a:pt x="6508673" y="17215605"/>
                      <a:pt x="6452183" y="17215555"/>
                    </a:cubicBezTo>
                    <a:lnTo>
                      <a:pt x="6387131" y="17215555"/>
                    </a:lnTo>
                    <a:cubicBezTo>
                      <a:pt x="6375267" y="17215566"/>
                      <a:pt x="6364192" y="17209612"/>
                      <a:pt x="6357656" y="17199710"/>
                    </a:cubicBezTo>
                    <a:cubicBezTo>
                      <a:pt x="6351121" y="17189808"/>
                      <a:pt x="6350001" y="17177283"/>
                      <a:pt x="6354675" y="17166379"/>
                    </a:cubicBezTo>
                    <a:lnTo>
                      <a:pt x="6545317" y="16721666"/>
                    </a:lnTo>
                    <a:lnTo>
                      <a:pt x="6615449" y="16546266"/>
                    </a:lnTo>
                    <a:cubicBezTo>
                      <a:pt x="6658319" y="16439128"/>
                      <a:pt x="6762095" y="16368881"/>
                      <a:pt x="6877492" y="16368889"/>
                    </a:cubicBezTo>
                    <a:lnTo>
                      <a:pt x="7059808" y="16368889"/>
                    </a:lnTo>
                    <a:cubicBezTo>
                      <a:pt x="7175205" y="16368881"/>
                      <a:pt x="7278981" y="16439128"/>
                      <a:pt x="7321851" y="16546266"/>
                    </a:cubicBezTo>
                    <a:lnTo>
                      <a:pt x="7391983" y="16721666"/>
                    </a:lnTo>
                    <a:lnTo>
                      <a:pt x="7582554" y="17166379"/>
                    </a:lnTo>
                    <a:cubicBezTo>
                      <a:pt x="7587228" y="17177283"/>
                      <a:pt x="7586108" y="17189807"/>
                      <a:pt x="7579573" y="17199710"/>
                    </a:cubicBezTo>
                    <a:cubicBezTo>
                      <a:pt x="7573038" y="17209612"/>
                      <a:pt x="7561963" y="17215566"/>
                      <a:pt x="7550098" y="17215555"/>
                    </a:cubicBezTo>
                    <a:lnTo>
                      <a:pt x="7485046" y="17215555"/>
                    </a:lnTo>
                    <a:cubicBezTo>
                      <a:pt x="7428608" y="17215549"/>
                      <a:pt x="7377602" y="17181916"/>
                      <a:pt x="7355365" y="17130043"/>
                    </a:cubicBezTo>
                    <a:lnTo>
                      <a:pt x="7201342" y="16770703"/>
                    </a:lnTo>
                    <a:cubicBezTo>
                      <a:pt x="7198096" y="16763154"/>
                      <a:pt x="7186737" y="16766329"/>
                      <a:pt x="7187866" y="16774443"/>
                    </a:cubicBezTo>
                    <a:lnTo>
                      <a:pt x="7250872" y="17215555"/>
                    </a:lnTo>
                    <a:lnTo>
                      <a:pt x="7318253" y="18024052"/>
                    </a:lnTo>
                    <a:cubicBezTo>
                      <a:pt x="7319061" y="18033874"/>
                      <a:pt x="7315724" y="18043587"/>
                      <a:pt x="7309049" y="18050838"/>
                    </a:cubicBezTo>
                    <a:cubicBezTo>
                      <a:pt x="7302375" y="18058088"/>
                      <a:pt x="7292971" y="18062217"/>
                      <a:pt x="7283116" y="18062223"/>
                    </a:cubicBezTo>
                    <a:lnTo>
                      <a:pt x="7229282" y="18062223"/>
                    </a:lnTo>
                    <a:cubicBezTo>
                      <a:pt x="7160300" y="18062231"/>
                      <a:pt x="7101423" y="18012366"/>
                      <a:pt x="7090076" y="17944323"/>
                    </a:cubicBezTo>
                    <a:lnTo>
                      <a:pt x="6975705" y="17257325"/>
                    </a:lnTo>
                    <a:cubicBezTo>
                      <a:pt x="6974365" y="17249423"/>
                      <a:pt x="6963076" y="17249423"/>
                      <a:pt x="6961736" y="17257325"/>
                    </a:cubicBezTo>
                    <a:lnTo>
                      <a:pt x="6847295" y="17944323"/>
                    </a:lnTo>
                    <a:cubicBezTo>
                      <a:pt x="6835943" y="18012392"/>
                      <a:pt x="6777027" y="18062266"/>
                      <a:pt x="6708018" y="18062223"/>
                    </a:cubicBezTo>
                    <a:lnTo>
                      <a:pt x="6654184" y="18062223"/>
                    </a:lnTo>
                    <a:cubicBezTo>
                      <a:pt x="6644329" y="18062217"/>
                      <a:pt x="6634925" y="18058088"/>
                      <a:pt x="6628251" y="18050838"/>
                    </a:cubicBezTo>
                    <a:cubicBezTo>
                      <a:pt x="6621576" y="18043587"/>
                      <a:pt x="6618239" y="18033874"/>
                      <a:pt x="6619047" y="18024052"/>
                    </a:cubicBezTo>
                    <a:lnTo>
                      <a:pt x="6686428" y="17215555"/>
                    </a:lnTo>
                    <a:lnTo>
                      <a:pt x="6749434" y="16774443"/>
                    </a:lnTo>
                    <a:close/>
                    <a:moveTo>
                      <a:pt x="8238650" y="15804445"/>
                    </a:moveTo>
                    <a:cubicBezTo>
                      <a:pt x="8121750" y="15804445"/>
                      <a:pt x="8026983" y="15899211"/>
                      <a:pt x="8026983" y="16016111"/>
                    </a:cubicBezTo>
                    <a:lnTo>
                      <a:pt x="8026983" y="16086666"/>
                    </a:lnTo>
                    <a:cubicBezTo>
                      <a:pt x="8027504" y="16203197"/>
                      <a:pt x="8122118" y="16297388"/>
                      <a:pt x="8238650" y="16297388"/>
                    </a:cubicBezTo>
                    <a:cubicBezTo>
                      <a:pt x="8355182" y="16297388"/>
                      <a:pt x="8449796" y="16203197"/>
                      <a:pt x="8450317" y="16086666"/>
                    </a:cubicBezTo>
                    <a:lnTo>
                      <a:pt x="8450317" y="16016111"/>
                    </a:lnTo>
                    <a:cubicBezTo>
                      <a:pt x="8450317" y="15899211"/>
                      <a:pt x="8355550" y="15804445"/>
                      <a:pt x="8238650" y="15804445"/>
                    </a:cubicBezTo>
                    <a:close/>
                    <a:moveTo>
                      <a:pt x="8019434" y="16774443"/>
                    </a:moveTo>
                    <a:cubicBezTo>
                      <a:pt x="8020633" y="16766329"/>
                      <a:pt x="8009204" y="16763154"/>
                      <a:pt x="8006029" y="16770703"/>
                    </a:cubicBezTo>
                    <a:lnTo>
                      <a:pt x="7852005" y="17130043"/>
                    </a:lnTo>
                    <a:cubicBezTo>
                      <a:pt x="7829749" y="17181962"/>
                      <a:pt x="7778673" y="17215607"/>
                      <a:pt x="7722183" y="17215555"/>
                    </a:cubicBezTo>
                    <a:lnTo>
                      <a:pt x="7657131" y="17215555"/>
                    </a:lnTo>
                    <a:cubicBezTo>
                      <a:pt x="7645267" y="17215566"/>
                      <a:pt x="7634192" y="17209612"/>
                      <a:pt x="7627656" y="17199710"/>
                    </a:cubicBezTo>
                    <a:cubicBezTo>
                      <a:pt x="7621122" y="17189807"/>
                      <a:pt x="7620002" y="17177283"/>
                      <a:pt x="7624676" y="17166379"/>
                    </a:cubicBezTo>
                    <a:lnTo>
                      <a:pt x="7815317" y="16721666"/>
                    </a:lnTo>
                    <a:lnTo>
                      <a:pt x="7885449" y="16546266"/>
                    </a:lnTo>
                    <a:cubicBezTo>
                      <a:pt x="7928319" y="16439128"/>
                      <a:pt x="8032095" y="16368881"/>
                      <a:pt x="8147492" y="16368889"/>
                    </a:cubicBezTo>
                    <a:lnTo>
                      <a:pt x="8329808" y="16368889"/>
                    </a:lnTo>
                    <a:cubicBezTo>
                      <a:pt x="8445205" y="16368881"/>
                      <a:pt x="8548981" y="16439128"/>
                      <a:pt x="8591851" y="16546266"/>
                    </a:cubicBezTo>
                    <a:lnTo>
                      <a:pt x="8661983" y="16721666"/>
                    </a:lnTo>
                    <a:lnTo>
                      <a:pt x="8852554" y="17166379"/>
                    </a:lnTo>
                    <a:cubicBezTo>
                      <a:pt x="8857228" y="17177283"/>
                      <a:pt x="8856108" y="17189807"/>
                      <a:pt x="8849573" y="17199710"/>
                    </a:cubicBezTo>
                    <a:cubicBezTo>
                      <a:pt x="8843038" y="17209612"/>
                      <a:pt x="8831963" y="17215566"/>
                      <a:pt x="8820098" y="17215555"/>
                    </a:cubicBezTo>
                    <a:lnTo>
                      <a:pt x="8755046" y="17215555"/>
                    </a:lnTo>
                    <a:cubicBezTo>
                      <a:pt x="8698608" y="17215549"/>
                      <a:pt x="8647602" y="17181916"/>
                      <a:pt x="8625365" y="17130043"/>
                    </a:cubicBezTo>
                    <a:lnTo>
                      <a:pt x="8471342" y="16770703"/>
                    </a:lnTo>
                    <a:cubicBezTo>
                      <a:pt x="8468096" y="16763154"/>
                      <a:pt x="8456737" y="16766329"/>
                      <a:pt x="8457866" y="16774443"/>
                    </a:cubicBezTo>
                    <a:lnTo>
                      <a:pt x="8520872" y="17215555"/>
                    </a:lnTo>
                    <a:lnTo>
                      <a:pt x="8588253" y="18024052"/>
                    </a:lnTo>
                    <a:cubicBezTo>
                      <a:pt x="8589061" y="18033874"/>
                      <a:pt x="8585724" y="18043587"/>
                      <a:pt x="8579049" y="18050838"/>
                    </a:cubicBezTo>
                    <a:cubicBezTo>
                      <a:pt x="8572375" y="18058088"/>
                      <a:pt x="8562971" y="18062217"/>
                      <a:pt x="8553116" y="18062223"/>
                    </a:cubicBezTo>
                    <a:lnTo>
                      <a:pt x="8499282" y="18062223"/>
                    </a:lnTo>
                    <a:cubicBezTo>
                      <a:pt x="8430300" y="18062231"/>
                      <a:pt x="8371423" y="18012366"/>
                      <a:pt x="8360076" y="17944323"/>
                    </a:cubicBezTo>
                    <a:lnTo>
                      <a:pt x="8245705" y="17257325"/>
                    </a:lnTo>
                    <a:cubicBezTo>
                      <a:pt x="8244365" y="17249423"/>
                      <a:pt x="8233076" y="17249423"/>
                      <a:pt x="8231736" y="17257325"/>
                    </a:cubicBezTo>
                    <a:lnTo>
                      <a:pt x="8117295" y="17944323"/>
                    </a:lnTo>
                    <a:cubicBezTo>
                      <a:pt x="8105943" y="18012392"/>
                      <a:pt x="8047027" y="18062266"/>
                      <a:pt x="7978018" y="18062223"/>
                    </a:cubicBezTo>
                    <a:lnTo>
                      <a:pt x="7924184" y="18062223"/>
                    </a:lnTo>
                    <a:cubicBezTo>
                      <a:pt x="7914329" y="18062217"/>
                      <a:pt x="7904925" y="18058088"/>
                      <a:pt x="7898251" y="18050838"/>
                    </a:cubicBezTo>
                    <a:cubicBezTo>
                      <a:pt x="7891576" y="18043587"/>
                      <a:pt x="7888239" y="18033874"/>
                      <a:pt x="7889047" y="18024052"/>
                    </a:cubicBezTo>
                    <a:lnTo>
                      <a:pt x="7956428" y="17215555"/>
                    </a:lnTo>
                    <a:lnTo>
                      <a:pt x="8019434" y="16774443"/>
                    </a:lnTo>
                    <a:close/>
                    <a:moveTo>
                      <a:pt x="9508650" y="15804445"/>
                    </a:moveTo>
                    <a:cubicBezTo>
                      <a:pt x="9391750" y="15804445"/>
                      <a:pt x="9296983" y="15899211"/>
                      <a:pt x="9296983" y="16016111"/>
                    </a:cubicBezTo>
                    <a:lnTo>
                      <a:pt x="9296983" y="16086666"/>
                    </a:lnTo>
                    <a:cubicBezTo>
                      <a:pt x="9297504" y="16203197"/>
                      <a:pt x="9392118" y="16297388"/>
                      <a:pt x="9508650" y="16297388"/>
                    </a:cubicBezTo>
                    <a:cubicBezTo>
                      <a:pt x="9625182" y="16297388"/>
                      <a:pt x="9719796" y="16203197"/>
                      <a:pt x="9720317" y="16086666"/>
                    </a:cubicBezTo>
                    <a:lnTo>
                      <a:pt x="9720317" y="16016111"/>
                    </a:lnTo>
                    <a:cubicBezTo>
                      <a:pt x="9720317" y="15899211"/>
                      <a:pt x="9625550" y="15804445"/>
                      <a:pt x="9508650" y="15804445"/>
                    </a:cubicBezTo>
                    <a:close/>
                    <a:moveTo>
                      <a:pt x="9289434" y="16774443"/>
                    </a:moveTo>
                    <a:cubicBezTo>
                      <a:pt x="9290633" y="16766329"/>
                      <a:pt x="9279204" y="16763154"/>
                      <a:pt x="9276029" y="16770703"/>
                    </a:cubicBezTo>
                    <a:lnTo>
                      <a:pt x="9122005" y="17130043"/>
                    </a:lnTo>
                    <a:cubicBezTo>
                      <a:pt x="9099749" y="17181962"/>
                      <a:pt x="9048673" y="17215607"/>
                      <a:pt x="8992183" y="17215555"/>
                    </a:cubicBezTo>
                    <a:lnTo>
                      <a:pt x="8927131" y="17215555"/>
                    </a:lnTo>
                    <a:cubicBezTo>
                      <a:pt x="8915267" y="17215566"/>
                      <a:pt x="8904192" y="17209612"/>
                      <a:pt x="8897656" y="17199710"/>
                    </a:cubicBezTo>
                    <a:cubicBezTo>
                      <a:pt x="8891122" y="17189807"/>
                      <a:pt x="8890002" y="17177283"/>
                      <a:pt x="8894676" y="17166379"/>
                    </a:cubicBezTo>
                    <a:lnTo>
                      <a:pt x="9085317" y="16721666"/>
                    </a:lnTo>
                    <a:lnTo>
                      <a:pt x="9155449" y="16546266"/>
                    </a:lnTo>
                    <a:cubicBezTo>
                      <a:pt x="9198319" y="16439128"/>
                      <a:pt x="9302095" y="16368881"/>
                      <a:pt x="9417492" y="16368889"/>
                    </a:cubicBezTo>
                    <a:lnTo>
                      <a:pt x="9599808" y="16368889"/>
                    </a:lnTo>
                    <a:cubicBezTo>
                      <a:pt x="9715205" y="16368881"/>
                      <a:pt x="9818981" y="16439128"/>
                      <a:pt x="9861851" y="16546266"/>
                    </a:cubicBezTo>
                    <a:lnTo>
                      <a:pt x="9931983" y="16721666"/>
                    </a:lnTo>
                    <a:lnTo>
                      <a:pt x="10122554" y="17166379"/>
                    </a:lnTo>
                    <a:cubicBezTo>
                      <a:pt x="10127228" y="17177283"/>
                      <a:pt x="10126108" y="17189807"/>
                      <a:pt x="10119573" y="17199710"/>
                    </a:cubicBezTo>
                    <a:cubicBezTo>
                      <a:pt x="10113038" y="17209612"/>
                      <a:pt x="10101963" y="17215566"/>
                      <a:pt x="10090098" y="17215555"/>
                    </a:cubicBezTo>
                    <a:lnTo>
                      <a:pt x="10025046" y="17215555"/>
                    </a:lnTo>
                    <a:cubicBezTo>
                      <a:pt x="9968608" y="17215549"/>
                      <a:pt x="9917602" y="17181916"/>
                      <a:pt x="9895365" y="17130043"/>
                    </a:cubicBezTo>
                    <a:lnTo>
                      <a:pt x="9741342" y="16770703"/>
                    </a:lnTo>
                    <a:cubicBezTo>
                      <a:pt x="9738096" y="16763154"/>
                      <a:pt x="9726737" y="16766329"/>
                      <a:pt x="9727866" y="16774443"/>
                    </a:cubicBezTo>
                    <a:lnTo>
                      <a:pt x="9790872" y="17215555"/>
                    </a:lnTo>
                    <a:lnTo>
                      <a:pt x="9858253" y="18024052"/>
                    </a:lnTo>
                    <a:cubicBezTo>
                      <a:pt x="9859061" y="18033874"/>
                      <a:pt x="9855724" y="18043587"/>
                      <a:pt x="9849049" y="18050838"/>
                    </a:cubicBezTo>
                    <a:cubicBezTo>
                      <a:pt x="9842375" y="18058088"/>
                      <a:pt x="9832971" y="18062217"/>
                      <a:pt x="9823116" y="18062223"/>
                    </a:cubicBezTo>
                    <a:lnTo>
                      <a:pt x="9769282" y="18062223"/>
                    </a:lnTo>
                    <a:cubicBezTo>
                      <a:pt x="9700300" y="18062231"/>
                      <a:pt x="9641423" y="18012366"/>
                      <a:pt x="9630076" y="17944323"/>
                    </a:cubicBezTo>
                    <a:lnTo>
                      <a:pt x="9515705" y="17257325"/>
                    </a:lnTo>
                    <a:cubicBezTo>
                      <a:pt x="9514365" y="17249423"/>
                      <a:pt x="9503076" y="17249423"/>
                      <a:pt x="9501736" y="17257325"/>
                    </a:cubicBezTo>
                    <a:lnTo>
                      <a:pt x="9387295" y="17944323"/>
                    </a:lnTo>
                    <a:cubicBezTo>
                      <a:pt x="9375943" y="18012392"/>
                      <a:pt x="9317027" y="18062266"/>
                      <a:pt x="9248018" y="18062223"/>
                    </a:cubicBezTo>
                    <a:lnTo>
                      <a:pt x="9194184" y="18062223"/>
                    </a:lnTo>
                    <a:cubicBezTo>
                      <a:pt x="9184329" y="18062217"/>
                      <a:pt x="9174925" y="18058088"/>
                      <a:pt x="9168251" y="18050838"/>
                    </a:cubicBezTo>
                    <a:cubicBezTo>
                      <a:pt x="9161576" y="18043587"/>
                      <a:pt x="9158239" y="18033874"/>
                      <a:pt x="9159047" y="18024052"/>
                    </a:cubicBezTo>
                    <a:lnTo>
                      <a:pt x="9226428" y="17215555"/>
                    </a:lnTo>
                    <a:lnTo>
                      <a:pt x="9289434" y="16774443"/>
                    </a:lnTo>
                    <a:close/>
                    <a:moveTo>
                      <a:pt x="10778650" y="15804445"/>
                    </a:moveTo>
                    <a:cubicBezTo>
                      <a:pt x="10661750" y="15804445"/>
                      <a:pt x="10566983" y="15899211"/>
                      <a:pt x="10566983" y="16016111"/>
                    </a:cubicBezTo>
                    <a:lnTo>
                      <a:pt x="10566983" y="16086666"/>
                    </a:lnTo>
                    <a:cubicBezTo>
                      <a:pt x="10567504" y="16203197"/>
                      <a:pt x="10662118" y="16297388"/>
                      <a:pt x="10778650" y="16297388"/>
                    </a:cubicBezTo>
                    <a:cubicBezTo>
                      <a:pt x="10895182" y="16297388"/>
                      <a:pt x="10989796" y="16203197"/>
                      <a:pt x="10990317" y="16086666"/>
                    </a:cubicBezTo>
                    <a:lnTo>
                      <a:pt x="10990317" y="16016111"/>
                    </a:lnTo>
                    <a:cubicBezTo>
                      <a:pt x="10990317" y="15899211"/>
                      <a:pt x="10895550" y="15804445"/>
                      <a:pt x="10778650" y="15804445"/>
                    </a:cubicBezTo>
                    <a:close/>
                    <a:moveTo>
                      <a:pt x="10559434" y="16774443"/>
                    </a:moveTo>
                    <a:cubicBezTo>
                      <a:pt x="10560633" y="16766329"/>
                      <a:pt x="10549204" y="16763154"/>
                      <a:pt x="10546029" y="16770703"/>
                    </a:cubicBezTo>
                    <a:lnTo>
                      <a:pt x="10392005" y="17130043"/>
                    </a:lnTo>
                    <a:cubicBezTo>
                      <a:pt x="10369749" y="17181962"/>
                      <a:pt x="10318673" y="17215607"/>
                      <a:pt x="10262183" y="17215555"/>
                    </a:cubicBezTo>
                    <a:lnTo>
                      <a:pt x="10197131" y="17215555"/>
                    </a:lnTo>
                    <a:cubicBezTo>
                      <a:pt x="10185267" y="17215566"/>
                      <a:pt x="10174192" y="17209612"/>
                      <a:pt x="10167656" y="17199710"/>
                    </a:cubicBezTo>
                    <a:cubicBezTo>
                      <a:pt x="10161122" y="17189807"/>
                      <a:pt x="10160002" y="17177283"/>
                      <a:pt x="10164676" y="17166379"/>
                    </a:cubicBezTo>
                    <a:lnTo>
                      <a:pt x="10355317" y="16721666"/>
                    </a:lnTo>
                    <a:lnTo>
                      <a:pt x="10425449" y="16546266"/>
                    </a:lnTo>
                    <a:cubicBezTo>
                      <a:pt x="10468319" y="16439128"/>
                      <a:pt x="10572095" y="16368881"/>
                      <a:pt x="10687492" y="16368889"/>
                    </a:cubicBezTo>
                    <a:lnTo>
                      <a:pt x="10869808" y="16368889"/>
                    </a:lnTo>
                    <a:cubicBezTo>
                      <a:pt x="10985205" y="16368881"/>
                      <a:pt x="11088981" y="16439128"/>
                      <a:pt x="11131851" y="16546266"/>
                    </a:cubicBezTo>
                    <a:lnTo>
                      <a:pt x="11201983" y="16721666"/>
                    </a:lnTo>
                    <a:lnTo>
                      <a:pt x="11392554" y="17166379"/>
                    </a:lnTo>
                    <a:cubicBezTo>
                      <a:pt x="11397228" y="17177283"/>
                      <a:pt x="11396108" y="17189807"/>
                      <a:pt x="11389573" y="17199710"/>
                    </a:cubicBezTo>
                    <a:cubicBezTo>
                      <a:pt x="11383038" y="17209612"/>
                      <a:pt x="11371963" y="17215566"/>
                      <a:pt x="11360098" y="17215555"/>
                    </a:cubicBezTo>
                    <a:lnTo>
                      <a:pt x="11295046" y="17215555"/>
                    </a:lnTo>
                    <a:cubicBezTo>
                      <a:pt x="11238608" y="17215549"/>
                      <a:pt x="11187602" y="17181916"/>
                      <a:pt x="11165365" y="17130043"/>
                    </a:cubicBezTo>
                    <a:lnTo>
                      <a:pt x="11011342" y="16770703"/>
                    </a:lnTo>
                    <a:cubicBezTo>
                      <a:pt x="11008096" y="16763154"/>
                      <a:pt x="10996737" y="16766329"/>
                      <a:pt x="10997866" y="16774443"/>
                    </a:cubicBezTo>
                    <a:lnTo>
                      <a:pt x="11060872" y="17215555"/>
                    </a:lnTo>
                    <a:lnTo>
                      <a:pt x="11128253" y="18024052"/>
                    </a:lnTo>
                    <a:cubicBezTo>
                      <a:pt x="11129061" y="18033874"/>
                      <a:pt x="11125724" y="18043587"/>
                      <a:pt x="11119049" y="18050838"/>
                    </a:cubicBezTo>
                    <a:cubicBezTo>
                      <a:pt x="11112375" y="18058088"/>
                      <a:pt x="11102971" y="18062217"/>
                      <a:pt x="11093116" y="18062223"/>
                    </a:cubicBezTo>
                    <a:lnTo>
                      <a:pt x="11039282" y="18062223"/>
                    </a:lnTo>
                    <a:cubicBezTo>
                      <a:pt x="10970300" y="18062231"/>
                      <a:pt x="10911423" y="18012366"/>
                      <a:pt x="10900076" y="17944323"/>
                    </a:cubicBezTo>
                    <a:lnTo>
                      <a:pt x="10785705" y="17257325"/>
                    </a:lnTo>
                    <a:cubicBezTo>
                      <a:pt x="10784365" y="17249423"/>
                      <a:pt x="10773076" y="17249423"/>
                      <a:pt x="10771736" y="17257325"/>
                    </a:cubicBezTo>
                    <a:lnTo>
                      <a:pt x="10657295" y="17944323"/>
                    </a:lnTo>
                    <a:cubicBezTo>
                      <a:pt x="10645943" y="18012392"/>
                      <a:pt x="10587027" y="18062266"/>
                      <a:pt x="10518018" y="18062223"/>
                    </a:cubicBezTo>
                    <a:lnTo>
                      <a:pt x="10464184" y="18062223"/>
                    </a:lnTo>
                    <a:cubicBezTo>
                      <a:pt x="10454329" y="18062217"/>
                      <a:pt x="10444925" y="18058088"/>
                      <a:pt x="10438251" y="18050838"/>
                    </a:cubicBezTo>
                    <a:cubicBezTo>
                      <a:pt x="10431576" y="18043587"/>
                      <a:pt x="10428239" y="18033874"/>
                      <a:pt x="10429047" y="18024052"/>
                    </a:cubicBezTo>
                    <a:lnTo>
                      <a:pt x="10496428" y="17215555"/>
                    </a:lnTo>
                    <a:lnTo>
                      <a:pt x="10559434" y="16774443"/>
                    </a:lnTo>
                    <a:close/>
                    <a:moveTo>
                      <a:pt x="12048650" y="15804445"/>
                    </a:moveTo>
                    <a:cubicBezTo>
                      <a:pt x="11931750" y="15804445"/>
                      <a:pt x="11836983" y="15899211"/>
                      <a:pt x="11836983" y="16016111"/>
                    </a:cubicBezTo>
                    <a:lnTo>
                      <a:pt x="11836983" y="16086666"/>
                    </a:lnTo>
                    <a:cubicBezTo>
                      <a:pt x="11837504" y="16203197"/>
                      <a:pt x="11932118" y="16297388"/>
                      <a:pt x="12048650" y="16297388"/>
                    </a:cubicBezTo>
                    <a:cubicBezTo>
                      <a:pt x="12165182" y="16297388"/>
                      <a:pt x="12259796" y="16203197"/>
                      <a:pt x="12260317" y="16086666"/>
                    </a:cubicBezTo>
                    <a:lnTo>
                      <a:pt x="12260317" y="16016111"/>
                    </a:lnTo>
                    <a:cubicBezTo>
                      <a:pt x="12260317" y="15899211"/>
                      <a:pt x="12165550" y="15804445"/>
                      <a:pt x="12048650" y="15804445"/>
                    </a:cubicBezTo>
                    <a:close/>
                    <a:moveTo>
                      <a:pt x="11829434" y="16774443"/>
                    </a:moveTo>
                    <a:cubicBezTo>
                      <a:pt x="11830633" y="16766329"/>
                      <a:pt x="11819204" y="16763154"/>
                      <a:pt x="11816029" y="16770703"/>
                    </a:cubicBezTo>
                    <a:lnTo>
                      <a:pt x="11662005" y="17130043"/>
                    </a:lnTo>
                    <a:cubicBezTo>
                      <a:pt x="11639749" y="17181962"/>
                      <a:pt x="11588673" y="17215607"/>
                      <a:pt x="11532183" y="17215555"/>
                    </a:cubicBezTo>
                    <a:lnTo>
                      <a:pt x="11467131" y="17215555"/>
                    </a:lnTo>
                    <a:cubicBezTo>
                      <a:pt x="11455267" y="17215566"/>
                      <a:pt x="11444192" y="17209612"/>
                      <a:pt x="11437656" y="17199710"/>
                    </a:cubicBezTo>
                    <a:cubicBezTo>
                      <a:pt x="11431122" y="17189807"/>
                      <a:pt x="11430002" y="17177283"/>
                      <a:pt x="11434676" y="17166379"/>
                    </a:cubicBezTo>
                    <a:lnTo>
                      <a:pt x="11625317" y="16721666"/>
                    </a:lnTo>
                    <a:lnTo>
                      <a:pt x="11695449" y="16546266"/>
                    </a:lnTo>
                    <a:cubicBezTo>
                      <a:pt x="11738319" y="16439128"/>
                      <a:pt x="11842095" y="16368881"/>
                      <a:pt x="11957492" y="16368889"/>
                    </a:cubicBezTo>
                    <a:lnTo>
                      <a:pt x="12139808" y="16368889"/>
                    </a:lnTo>
                    <a:cubicBezTo>
                      <a:pt x="12255205" y="16368881"/>
                      <a:pt x="12358981" y="16439128"/>
                      <a:pt x="12401851" y="16546266"/>
                    </a:cubicBezTo>
                    <a:lnTo>
                      <a:pt x="12471983" y="16721666"/>
                    </a:lnTo>
                    <a:lnTo>
                      <a:pt x="12662554" y="17166379"/>
                    </a:lnTo>
                    <a:cubicBezTo>
                      <a:pt x="12667228" y="17177283"/>
                      <a:pt x="12666108" y="17189807"/>
                      <a:pt x="12659573" y="17199710"/>
                    </a:cubicBezTo>
                    <a:cubicBezTo>
                      <a:pt x="12653038" y="17209612"/>
                      <a:pt x="12641963" y="17215566"/>
                      <a:pt x="12630098" y="17215555"/>
                    </a:cubicBezTo>
                    <a:lnTo>
                      <a:pt x="12565046" y="17215555"/>
                    </a:lnTo>
                    <a:cubicBezTo>
                      <a:pt x="12508608" y="17215549"/>
                      <a:pt x="12457602" y="17181916"/>
                      <a:pt x="12435365" y="17130043"/>
                    </a:cubicBezTo>
                    <a:lnTo>
                      <a:pt x="12281342" y="16770703"/>
                    </a:lnTo>
                    <a:cubicBezTo>
                      <a:pt x="12278096" y="16763154"/>
                      <a:pt x="12266737" y="16766329"/>
                      <a:pt x="12267866" y="16774443"/>
                    </a:cubicBezTo>
                    <a:lnTo>
                      <a:pt x="12330872" y="17215555"/>
                    </a:lnTo>
                    <a:lnTo>
                      <a:pt x="12398253" y="18024052"/>
                    </a:lnTo>
                    <a:cubicBezTo>
                      <a:pt x="12399061" y="18033874"/>
                      <a:pt x="12395724" y="18043587"/>
                      <a:pt x="12389049" y="18050838"/>
                    </a:cubicBezTo>
                    <a:cubicBezTo>
                      <a:pt x="12382375" y="18058088"/>
                      <a:pt x="12372971" y="18062217"/>
                      <a:pt x="12363116" y="18062223"/>
                    </a:cubicBezTo>
                    <a:lnTo>
                      <a:pt x="12309282" y="18062223"/>
                    </a:lnTo>
                    <a:cubicBezTo>
                      <a:pt x="12240300" y="18062231"/>
                      <a:pt x="12181423" y="18012366"/>
                      <a:pt x="12170076" y="17944323"/>
                    </a:cubicBezTo>
                    <a:lnTo>
                      <a:pt x="12055705" y="17257325"/>
                    </a:lnTo>
                    <a:cubicBezTo>
                      <a:pt x="12054365" y="17249423"/>
                      <a:pt x="12043076" y="17249423"/>
                      <a:pt x="12041736" y="17257325"/>
                    </a:cubicBezTo>
                    <a:lnTo>
                      <a:pt x="11927295" y="17944323"/>
                    </a:lnTo>
                    <a:cubicBezTo>
                      <a:pt x="11915943" y="18012392"/>
                      <a:pt x="11857027" y="18062266"/>
                      <a:pt x="11788018" y="18062223"/>
                    </a:cubicBezTo>
                    <a:lnTo>
                      <a:pt x="11734184" y="18062223"/>
                    </a:lnTo>
                    <a:cubicBezTo>
                      <a:pt x="11724329" y="18062217"/>
                      <a:pt x="11714925" y="18058088"/>
                      <a:pt x="11708251" y="18050838"/>
                    </a:cubicBezTo>
                    <a:cubicBezTo>
                      <a:pt x="11701576" y="18043587"/>
                      <a:pt x="11698239" y="18033874"/>
                      <a:pt x="11699047" y="18024052"/>
                    </a:cubicBezTo>
                    <a:lnTo>
                      <a:pt x="11766428" y="17215555"/>
                    </a:lnTo>
                    <a:lnTo>
                      <a:pt x="11829434" y="16774443"/>
                    </a:lnTo>
                    <a:close/>
                    <a:moveTo>
                      <a:pt x="618650" y="18062223"/>
                    </a:moveTo>
                    <a:cubicBezTo>
                      <a:pt x="501750" y="18062223"/>
                      <a:pt x="406984" y="18156989"/>
                      <a:pt x="406983" y="18273889"/>
                    </a:cubicBezTo>
                    <a:lnTo>
                      <a:pt x="406983" y="18344445"/>
                    </a:lnTo>
                    <a:cubicBezTo>
                      <a:pt x="407504" y="18460975"/>
                      <a:pt x="502118" y="18555167"/>
                      <a:pt x="618650" y="18555167"/>
                    </a:cubicBezTo>
                    <a:cubicBezTo>
                      <a:pt x="735182" y="18555167"/>
                      <a:pt x="829795" y="18460975"/>
                      <a:pt x="830317" y="18344445"/>
                    </a:cubicBezTo>
                    <a:lnTo>
                      <a:pt x="830317" y="18273889"/>
                    </a:lnTo>
                    <a:cubicBezTo>
                      <a:pt x="830316" y="18156989"/>
                      <a:pt x="735550" y="18062223"/>
                      <a:pt x="618650" y="18062223"/>
                    </a:cubicBezTo>
                    <a:close/>
                    <a:moveTo>
                      <a:pt x="399434" y="19032220"/>
                    </a:moveTo>
                    <a:cubicBezTo>
                      <a:pt x="400633" y="19024105"/>
                      <a:pt x="389203" y="19020930"/>
                      <a:pt x="386028" y="19028480"/>
                    </a:cubicBezTo>
                    <a:lnTo>
                      <a:pt x="232006" y="19387820"/>
                    </a:lnTo>
                    <a:cubicBezTo>
                      <a:pt x="209749" y="19439741"/>
                      <a:pt x="158673" y="19473383"/>
                      <a:pt x="102183" y="19473334"/>
                    </a:cubicBezTo>
                    <a:lnTo>
                      <a:pt x="37131" y="19473334"/>
                    </a:lnTo>
                    <a:cubicBezTo>
                      <a:pt x="25266" y="19473345"/>
                      <a:pt x="14191" y="19467390"/>
                      <a:pt x="7655" y="19457488"/>
                    </a:cubicBezTo>
                    <a:cubicBezTo>
                      <a:pt x="1120" y="19447585"/>
                      <a:pt x="0" y="19435060"/>
                      <a:pt x="4676" y="19424155"/>
                    </a:cubicBezTo>
                    <a:lnTo>
                      <a:pt x="195317" y="18979445"/>
                    </a:lnTo>
                    <a:lnTo>
                      <a:pt x="265449" y="18804043"/>
                    </a:lnTo>
                    <a:cubicBezTo>
                      <a:pt x="308319" y="18696905"/>
                      <a:pt x="412095" y="18626658"/>
                      <a:pt x="527492" y="18626666"/>
                    </a:cubicBezTo>
                    <a:lnTo>
                      <a:pt x="709808" y="18626666"/>
                    </a:lnTo>
                    <a:cubicBezTo>
                      <a:pt x="825205" y="18626658"/>
                      <a:pt x="928981" y="18696905"/>
                      <a:pt x="971851" y="18804043"/>
                    </a:cubicBezTo>
                    <a:lnTo>
                      <a:pt x="1041983" y="18979445"/>
                    </a:lnTo>
                    <a:lnTo>
                      <a:pt x="1232554" y="19424155"/>
                    </a:lnTo>
                    <a:cubicBezTo>
                      <a:pt x="1237229" y="19435060"/>
                      <a:pt x="1236109" y="19447585"/>
                      <a:pt x="1229574" y="19457488"/>
                    </a:cubicBezTo>
                    <a:cubicBezTo>
                      <a:pt x="1223039" y="19467390"/>
                      <a:pt x="1211963" y="19473345"/>
                      <a:pt x="1200098" y="19473334"/>
                    </a:cubicBezTo>
                    <a:lnTo>
                      <a:pt x="1135046" y="19473334"/>
                    </a:lnTo>
                    <a:cubicBezTo>
                      <a:pt x="1078608" y="19473328"/>
                      <a:pt x="1027601" y="19439692"/>
                      <a:pt x="1005365" y="19387820"/>
                    </a:cubicBezTo>
                    <a:lnTo>
                      <a:pt x="851342" y="19028480"/>
                    </a:lnTo>
                    <a:cubicBezTo>
                      <a:pt x="848097" y="19020930"/>
                      <a:pt x="836737" y="19024105"/>
                      <a:pt x="837866" y="19032220"/>
                    </a:cubicBezTo>
                    <a:lnTo>
                      <a:pt x="900872" y="19473334"/>
                    </a:lnTo>
                    <a:lnTo>
                      <a:pt x="968253" y="20281830"/>
                    </a:lnTo>
                    <a:cubicBezTo>
                      <a:pt x="969061" y="20291651"/>
                      <a:pt x="965723" y="20301364"/>
                      <a:pt x="959049" y="20308615"/>
                    </a:cubicBezTo>
                    <a:cubicBezTo>
                      <a:pt x="952374" y="20315865"/>
                      <a:pt x="942971" y="20319994"/>
                      <a:pt x="933116" y="20320000"/>
                    </a:cubicBezTo>
                    <a:lnTo>
                      <a:pt x="879282" y="20320000"/>
                    </a:lnTo>
                    <a:cubicBezTo>
                      <a:pt x="810301" y="20320008"/>
                      <a:pt x="751424" y="20270144"/>
                      <a:pt x="740076" y="20202102"/>
                    </a:cubicBezTo>
                    <a:lnTo>
                      <a:pt x="625706" y="19515102"/>
                    </a:lnTo>
                    <a:cubicBezTo>
                      <a:pt x="624365" y="19507200"/>
                      <a:pt x="613076" y="19507200"/>
                      <a:pt x="611736" y="19515102"/>
                    </a:cubicBezTo>
                    <a:lnTo>
                      <a:pt x="497294" y="20202102"/>
                    </a:lnTo>
                    <a:cubicBezTo>
                      <a:pt x="485942" y="20270170"/>
                      <a:pt x="427026" y="20320043"/>
                      <a:pt x="358018" y="20320000"/>
                    </a:cubicBezTo>
                    <a:lnTo>
                      <a:pt x="304184" y="20320000"/>
                    </a:lnTo>
                    <a:cubicBezTo>
                      <a:pt x="294329" y="20319994"/>
                      <a:pt x="284926" y="20315865"/>
                      <a:pt x="278251" y="20308615"/>
                    </a:cubicBezTo>
                    <a:cubicBezTo>
                      <a:pt x="271577" y="20301364"/>
                      <a:pt x="268239" y="20291651"/>
                      <a:pt x="269047" y="20281830"/>
                    </a:cubicBezTo>
                    <a:lnTo>
                      <a:pt x="336428" y="19473334"/>
                    </a:lnTo>
                    <a:lnTo>
                      <a:pt x="399434" y="19032220"/>
                    </a:lnTo>
                    <a:close/>
                    <a:moveTo>
                      <a:pt x="1888650" y="18062223"/>
                    </a:moveTo>
                    <a:cubicBezTo>
                      <a:pt x="1771750" y="18062223"/>
                      <a:pt x="1676983" y="18156989"/>
                      <a:pt x="1676983" y="18273889"/>
                    </a:cubicBezTo>
                    <a:lnTo>
                      <a:pt x="1676983" y="18344445"/>
                    </a:lnTo>
                    <a:cubicBezTo>
                      <a:pt x="1677504" y="18460975"/>
                      <a:pt x="1772118" y="18555167"/>
                      <a:pt x="1888650" y="18555167"/>
                    </a:cubicBezTo>
                    <a:cubicBezTo>
                      <a:pt x="2005182" y="18555167"/>
                      <a:pt x="2099796" y="18460975"/>
                      <a:pt x="2100317" y="18344445"/>
                    </a:cubicBezTo>
                    <a:lnTo>
                      <a:pt x="2100317" y="18273889"/>
                    </a:lnTo>
                    <a:cubicBezTo>
                      <a:pt x="2100317" y="18156989"/>
                      <a:pt x="2005550" y="18062223"/>
                      <a:pt x="1888650" y="18062223"/>
                    </a:cubicBezTo>
                    <a:close/>
                    <a:moveTo>
                      <a:pt x="1669434" y="19032220"/>
                    </a:moveTo>
                    <a:cubicBezTo>
                      <a:pt x="1670633" y="19024105"/>
                      <a:pt x="1659203" y="19020930"/>
                      <a:pt x="1656028" y="19028480"/>
                    </a:cubicBezTo>
                    <a:lnTo>
                      <a:pt x="1502006" y="19387820"/>
                    </a:lnTo>
                    <a:cubicBezTo>
                      <a:pt x="1479749" y="19439741"/>
                      <a:pt x="1428673" y="19473383"/>
                      <a:pt x="1372183" y="19473334"/>
                    </a:cubicBezTo>
                    <a:lnTo>
                      <a:pt x="1307131" y="19473334"/>
                    </a:lnTo>
                    <a:cubicBezTo>
                      <a:pt x="1295266" y="19473345"/>
                      <a:pt x="1284191" y="19467390"/>
                      <a:pt x="1277655" y="19457488"/>
                    </a:cubicBezTo>
                    <a:cubicBezTo>
                      <a:pt x="1271120" y="19447585"/>
                      <a:pt x="1270000" y="19435060"/>
                      <a:pt x="1274676" y="19424155"/>
                    </a:cubicBezTo>
                    <a:lnTo>
                      <a:pt x="1465317" y="18979445"/>
                    </a:lnTo>
                    <a:lnTo>
                      <a:pt x="1535449" y="18804043"/>
                    </a:lnTo>
                    <a:cubicBezTo>
                      <a:pt x="1578319" y="18696905"/>
                      <a:pt x="1682095" y="18626658"/>
                      <a:pt x="1797492" y="18626666"/>
                    </a:cubicBezTo>
                    <a:lnTo>
                      <a:pt x="1979808" y="18626666"/>
                    </a:lnTo>
                    <a:cubicBezTo>
                      <a:pt x="2095205" y="18626658"/>
                      <a:pt x="2198981" y="18696905"/>
                      <a:pt x="2241851" y="18804043"/>
                    </a:cubicBezTo>
                    <a:lnTo>
                      <a:pt x="2311983" y="18979445"/>
                    </a:lnTo>
                    <a:lnTo>
                      <a:pt x="2502554" y="19424155"/>
                    </a:lnTo>
                    <a:cubicBezTo>
                      <a:pt x="2507229" y="19435060"/>
                      <a:pt x="2506109" y="19447585"/>
                      <a:pt x="2499574" y="19457488"/>
                    </a:cubicBezTo>
                    <a:cubicBezTo>
                      <a:pt x="2493039" y="19467390"/>
                      <a:pt x="2481963" y="19473345"/>
                      <a:pt x="2470098" y="19473334"/>
                    </a:cubicBezTo>
                    <a:lnTo>
                      <a:pt x="2405046" y="19473334"/>
                    </a:lnTo>
                    <a:cubicBezTo>
                      <a:pt x="2348608" y="19473328"/>
                      <a:pt x="2297601" y="19439692"/>
                      <a:pt x="2275365" y="19387820"/>
                    </a:cubicBezTo>
                    <a:lnTo>
                      <a:pt x="2121342" y="19028480"/>
                    </a:lnTo>
                    <a:cubicBezTo>
                      <a:pt x="2118097" y="19020930"/>
                      <a:pt x="2106737" y="19024105"/>
                      <a:pt x="2107866" y="19032220"/>
                    </a:cubicBezTo>
                    <a:lnTo>
                      <a:pt x="2170872" y="19473334"/>
                    </a:lnTo>
                    <a:lnTo>
                      <a:pt x="2238253" y="20281830"/>
                    </a:lnTo>
                    <a:cubicBezTo>
                      <a:pt x="2239061" y="20291651"/>
                      <a:pt x="2235723" y="20301364"/>
                      <a:pt x="2229049" y="20308615"/>
                    </a:cubicBezTo>
                    <a:cubicBezTo>
                      <a:pt x="2222374" y="20315865"/>
                      <a:pt x="2212971" y="20319994"/>
                      <a:pt x="2203116" y="20320000"/>
                    </a:cubicBezTo>
                    <a:lnTo>
                      <a:pt x="2149282" y="20320000"/>
                    </a:lnTo>
                    <a:cubicBezTo>
                      <a:pt x="2080301" y="20320008"/>
                      <a:pt x="2021424" y="20270144"/>
                      <a:pt x="2010076" y="20202102"/>
                    </a:cubicBezTo>
                    <a:lnTo>
                      <a:pt x="1895706" y="19515102"/>
                    </a:lnTo>
                    <a:cubicBezTo>
                      <a:pt x="1894365" y="19507200"/>
                      <a:pt x="1883076" y="19507200"/>
                      <a:pt x="1881735" y="19515102"/>
                    </a:cubicBezTo>
                    <a:lnTo>
                      <a:pt x="1767294" y="20202102"/>
                    </a:lnTo>
                    <a:cubicBezTo>
                      <a:pt x="1755943" y="20270170"/>
                      <a:pt x="1697026" y="20320043"/>
                      <a:pt x="1628018" y="20320000"/>
                    </a:cubicBezTo>
                    <a:lnTo>
                      <a:pt x="1574184" y="20320000"/>
                    </a:lnTo>
                    <a:cubicBezTo>
                      <a:pt x="1564329" y="20319994"/>
                      <a:pt x="1554926" y="20315865"/>
                      <a:pt x="1548251" y="20308615"/>
                    </a:cubicBezTo>
                    <a:cubicBezTo>
                      <a:pt x="1541577" y="20301364"/>
                      <a:pt x="1538239" y="20291651"/>
                      <a:pt x="1539047" y="20281830"/>
                    </a:cubicBezTo>
                    <a:lnTo>
                      <a:pt x="1606428" y="19473334"/>
                    </a:lnTo>
                    <a:lnTo>
                      <a:pt x="1669434" y="19032220"/>
                    </a:lnTo>
                    <a:close/>
                    <a:moveTo>
                      <a:pt x="3158650" y="18062223"/>
                    </a:moveTo>
                    <a:cubicBezTo>
                      <a:pt x="3041750" y="18062223"/>
                      <a:pt x="2946983" y="18156989"/>
                      <a:pt x="2946983" y="18273889"/>
                    </a:cubicBezTo>
                    <a:lnTo>
                      <a:pt x="2946983" y="18344445"/>
                    </a:lnTo>
                    <a:cubicBezTo>
                      <a:pt x="2947504" y="18460975"/>
                      <a:pt x="3042118" y="18555167"/>
                      <a:pt x="3158650" y="18555167"/>
                    </a:cubicBezTo>
                    <a:cubicBezTo>
                      <a:pt x="3275182" y="18555167"/>
                      <a:pt x="3369795" y="18460975"/>
                      <a:pt x="3370317" y="18344445"/>
                    </a:cubicBezTo>
                    <a:lnTo>
                      <a:pt x="3370317" y="18273889"/>
                    </a:lnTo>
                    <a:cubicBezTo>
                      <a:pt x="3370316" y="18156989"/>
                      <a:pt x="3275550" y="18062223"/>
                      <a:pt x="3158650" y="18062223"/>
                    </a:cubicBezTo>
                    <a:close/>
                    <a:moveTo>
                      <a:pt x="2939434" y="19032220"/>
                    </a:moveTo>
                    <a:cubicBezTo>
                      <a:pt x="2940633" y="19024105"/>
                      <a:pt x="2929203" y="19020930"/>
                      <a:pt x="2926028" y="19028480"/>
                    </a:cubicBezTo>
                    <a:lnTo>
                      <a:pt x="2772006" y="19387820"/>
                    </a:lnTo>
                    <a:cubicBezTo>
                      <a:pt x="2749749" y="19439741"/>
                      <a:pt x="2698673" y="19473383"/>
                      <a:pt x="2642183" y="19473334"/>
                    </a:cubicBezTo>
                    <a:lnTo>
                      <a:pt x="2577131" y="19473334"/>
                    </a:lnTo>
                    <a:cubicBezTo>
                      <a:pt x="2565266" y="19473345"/>
                      <a:pt x="2554191" y="19467390"/>
                      <a:pt x="2547656" y="19457488"/>
                    </a:cubicBezTo>
                    <a:cubicBezTo>
                      <a:pt x="2541120" y="19447585"/>
                      <a:pt x="2540001" y="19435060"/>
                      <a:pt x="2544676" y="19424155"/>
                    </a:cubicBezTo>
                    <a:lnTo>
                      <a:pt x="2735317" y="18979445"/>
                    </a:lnTo>
                    <a:lnTo>
                      <a:pt x="2805449" y="18804043"/>
                    </a:lnTo>
                    <a:cubicBezTo>
                      <a:pt x="2848319" y="18696905"/>
                      <a:pt x="2952095" y="18626658"/>
                      <a:pt x="3067492" y="18626666"/>
                    </a:cubicBezTo>
                    <a:lnTo>
                      <a:pt x="3249808" y="18626666"/>
                    </a:lnTo>
                    <a:cubicBezTo>
                      <a:pt x="3365204" y="18626658"/>
                      <a:pt x="3468981" y="18696905"/>
                      <a:pt x="3511851" y="18804043"/>
                    </a:cubicBezTo>
                    <a:lnTo>
                      <a:pt x="3581983" y="18979445"/>
                    </a:lnTo>
                    <a:lnTo>
                      <a:pt x="3772554" y="19424155"/>
                    </a:lnTo>
                    <a:cubicBezTo>
                      <a:pt x="3777229" y="19435060"/>
                      <a:pt x="3776110" y="19447585"/>
                      <a:pt x="3769574" y="19457488"/>
                    </a:cubicBezTo>
                    <a:cubicBezTo>
                      <a:pt x="3763039" y="19467390"/>
                      <a:pt x="3751963" y="19473345"/>
                      <a:pt x="3740098" y="19473334"/>
                    </a:cubicBezTo>
                    <a:lnTo>
                      <a:pt x="3675046" y="19473334"/>
                    </a:lnTo>
                    <a:cubicBezTo>
                      <a:pt x="3618608" y="19473328"/>
                      <a:pt x="3567601" y="19439692"/>
                      <a:pt x="3545365" y="19387820"/>
                    </a:cubicBezTo>
                    <a:lnTo>
                      <a:pt x="3391342" y="19028480"/>
                    </a:lnTo>
                    <a:cubicBezTo>
                      <a:pt x="3388097" y="19020930"/>
                      <a:pt x="3376737" y="19024105"/>
                      <a:pt x="3377866" y="19032220"/>
                    </a:cubicBezTo>
                    <a:lnTo>
                      <a:pt x="3440872" y="19473334"/>
                    </a:lnTo>
                    <a:lnTo>
                      <a:pt x="3508253" y="20281830"/>
                    </a:lnTo>
                    <a:cubicBezTo>
                      <a:pt x="3509060" y="20291651"/>
                      <a:pt x="3505723" y="20301364"/>
                      <a:pt x="3499049" y="20308615"/>
                    </a:cubicBezTo>
                    <a:cubicBezTo>
                      <a:pt x="3492374" y="20315865"/>
                      <a:pt x="3482971" y="20319994"/>
                      <a:pt x="3473116" y="20320000"/>
                    </a:cubicBezTo>
                    <a:lnTo>
                      <a:pt x="3419282" y="20320000"/>
                    </a:lnTo>
                    <a:cubicBezTo>
                      <a:pt x="3350301" y="20320008"/>
                      <a:pt x="3291424" y="20270144"/>
                      <a:pt x="3280076" y="20202102"/>
                    </a:cubicBezTo>
                    <a:lnTo>
                      <a:pt x="3165706" y="19515102"/>
                    </a:lnTo>
                    <a:cubicBezTo>
                      <a:pt x="3164365" y="19507200"/>
                      <a:pt x="3153076" y="19507200"/>
                      <a:pt x="3151735" y="19515102"/>
                    </a:cubicBezTo>
                    <a:lnTo>
                      <a:pt x="3037294" y="20202102"/>
                    </a:lnTo>
                    <a:cubicBezTo>
                      <a:pt x="3025943" y="20270170"/>
                      <a:pt x="2967026" y="20320043"/>
                      <a:pt x="2898018" y="20320000"/>
                    </a:cubicBezTo>
                    <a:lnTo>
                      <a:pt x="2844184" y="20320000"/>
                    </a:lnTo>
                    <a:cubicBezTo>
                      <a:pt x="2834329" y="20319994"/>
                      <a:pt x="2824926" y="20315865"/>
                      <a:pt x="2818251" y="20308615"/>
                    </a:cubicBezTo>
                    <a:cubicBezTo>
                      <a:pt x="2811577" y="20301364"/>
                      <a:pt x="2808239" y="20291651"/>
                      <a:pt x="2809047" y="20281830"/>
                    </a:cubicBezTo>
                    <a:lnTo>
                      <a:pt x="2876428" y="19473334"/>
                    </a:lnTo>
                    <a:lnTo>
                      <a:pt x="2939434" y="19032220"/>
                    </a:lnTo>
                    <a:close/>
                    <a:moveTo>
                      <a:pt x="4428650" y="18062223"/>
                    </a:moveTo>
                    <a:cubicBezTo>
                      <a:pt x="4311750" y="18062223"/>
                      <a:pt x="4216984" y="18156989"/>
                      <a:pt x="4216983" y="18273889"/>
                    </a:cubicBezTo>
                    <a:lnTo>
                      <a:pt x="4216983" y="18344445"/>
                    </a:lnTo>
                    <a:cubicBezTo>
                      <a:pt x="4217505" y="18460975"/>
                      <a:pt x="4312118" y="18555167"/>
                      <a:pt x="4428650" y="18555167"/>
                    </a:cubicBezTo>
                    <a:cubicBezTo>
                      <a:pt x="4545182" y="18555167"/>
                      <a:pt x="4639795" y="18460975"/>
                      <a:pt x="4640317" y="18344445"/>
                    </a:cubicBezTo>
                    <a:lnTo>
                      <a:pt x="4640317" y="18273889"/>
                    </a:lnTo>
                    <a:cubicBezTo>
                      <a:pt x="4640316" y="18156989"/>
                      <a:pt x="4545550" y="18062223"/>
                      <a:pt x="4428650" y="18062223"/>
                    </a:cubicBezTo>
                    <a:close/>
                    <a:moveTo>
                      <a:pt x="4209434" y="19032220"/>
                    </a:moveTo>
                    <a:cubicBezTo>
                      <a:pt x="4210633" y="19024105"/>
                      <a:pt x="4199203" y="19020930"/>
                      <a:pt x="4196028" y="19028480"/>
                    </a:cubicBezTo>
                    <a:lnTo>
                      <a:pt x="4042005" y="19387820"/>
                    </a:lnTo>
                    <a:cubicBezTo>
                      <a:pt x="4019749" y="19439741"/>
                      <a:pt x="3968673" y="19473383"/>
                      <a:pt x="3912183" y="19473334"/>
                    </a:cubicBezTo>
                    <a:lnTo>
                      <a:pt x="3847131" y="19473334"/>
                    </a:lnTo>
                    <a:cubicBezTo>
                      <a:pt x="3835266" y="19473345"/>
                      <a:pt x="3824191" y="19467390"/>
                      <a:pt x="3817656" y="19457488"/>
                    </a:cubicBezTo>
                    <a:cubicBezTo>
                      <a:pt x="3811120" y="19447585"/>
                      <a:pt x="3810000" y="19435060"/>
                      <a:pt x="3814675" y="19424155"/>
                    </a:cubicBezTo>
                    <a:lnTo>
                      <a:pt x="4005317" y="18979445"/>
                    </a:lnTo>
                    <a:lnTo>
                      <a:pt x="4075449" y="18804043"/>
                    </a:lnTo>
                    <a:cubicBezTo>
                      <a:pt x="4118319" y="18696905"/>
                      <a:pt x="4222096" y="18626658"/>
                      <a:pt x="4337492" y="18626666"/>
                    </a:cubicBezTo>
                    <a:lnTo>
                      <a:pt x="4519808" y="18626666"/>
                    </a:lnTo>
                    <a:cubicBezTo>
                      <a:pt x="4635204" y="18626658"/>
                      <a:pt x="4738981" y="18696905"/>
                      <a:pt x="4781851" y="18804043"/>
                    </a:cubicBezTo>
                    <a:lnTo>
                      <a:pt x="4851983" y="18979445"/>
                    </a:lnTo>
                    <a:lnTo>
                      <a:pt x="5042554" y="19424155"/>
                    </a:lnTo>
                    <a:cubicBezTo>
                      <a:pt x="5047229" y="19435060"/>
                      <a:pt x="5046110" y="19447585"/>
                      <a:pt x="5039574" y="19457488"/>
                    </a:cubicBezTo>
                    <a:cubicBezTo>
                      <a:pt x="5033039" y="19467390"/>
                      <a:pt x="5021963" y="19473345"/>
                      <a:pt x="5010098" y="19473334"/>
                    </a:cubicBezTo>
                    <a:lnTo>
                      <a:pt x="4945046" y="19473334"/>
                    </a:lnTo>
                    <a:cubicBezTo>
                      <a:pt x="4888608" y="19473328"/>
                      <a:pt x="4837601" y="19439692"/>
                      <a:pt x="4815365" y="19387820"/>
                    </a:cubicBezTo>
                    <a:lnTo>
                      <a:pt x="4661342" y="19028480"/>
                    </a:lnTo>
                    <a:cubicBezTo>
                      <a:pt x="4658097" y="19020930"/>
                      <a:pt x="4646737" y="19024105"/>
                      <a:pt x="4647866" y="19032220"/>
                    </a:cubicBezTo>
                    <a:lnTo>
                      <a:pt x="4710872" y="19473334"/>
                    </a:lnTo>
                    <a:lnTo>
                      <a:pt x="4778253" y="20281830"/>
                    </a:lnTo>
                    <a:cubicBezTo>
                      <a:pt x="4779060" y="20291651"/>
                      <a:pt x="4775723" y="20301364"/>
                      <a:pt x="4769049" y="20308615"/>
                    </a:cubicBezTo>
                    <a:cubicBezTo>
                      <a:pt x="4762374" y="20315865"/>
                      <a:pt x="4752971" y="20319994"/>
                      <a:pt x="4743116" y="20320000"/>
                    </a:cubicBezTo>
                    <a:lnTo>
                      <a:pt x="4689282" y="20320000"/>
                    </a:lnTo>
                    <a:cubicBezTo>
                      <a:pt x="4620301" y="20320008"/>
                      <a:pt x="4561424" y="20270144"/>
                      <a:pt x="4550076" y="20202102"/>
                    </a:cubicBezTo>
                    <a:lnTo>
                      <a:pt x="4435705" y="19515102"/>
                    </a:lnTo>
                    <a:cubicBezTo>
                      <a:pt x="4434365" y="19507200"/>
                      <a:pt x="4423076" y="19507200"/>
                      <a:pt x="4421736" y="19515102"/>
                    </a:cubicBezTo>
                    <a:lnTo>
                      <a:pt x="4307295" y="20202102"/>
                    </a:lnTo>
                    <a:cubicBezTo>
                      <a:pt x="4295943" y="20270170"/>
                      <a:pt x="4237026" y="20320043"/>
                      <a:pt x="4168018" y="20320000"/>
                    </a:cubicBezTo>
                    <a:lnTo>
                      <a:pt x="4114184" y="20320000"/>
                    </a:lnTo>
                    <a:cubicBezTo>
                      <a:pt x="4104329" y="20319994"/>
                      <a:pt x="4094926" y="20315865"/>
                      <a:pt x="4088251" y="20308615"/>
                    </a:cubicBezTo>
                    <a:cubicBezTo>
                      <a:pt x="4081577" y="20301364"/>
                      <a:pt x="4078240" y="20291651"/>
                      <a:pt x="4079047" y="20281830"/>
                    </a:cubicBezTo>
                    <a:lnTo>
                      <a:pt x="4146428" y="19473334"/>
                    </a:lnTo>
                    <a:lnTo>
                      <a:pt x="4209434" y="19032220"/>
                    </a:lnTo>
                    <a:close/>
                    <a:moveTo>
                      <a:pt x="5698650" y="18062223"/>
                    </a:moveTo>
                    <a:cubicBezTo>
                      <a:pt x="5581750" y="18062223"/>
                      <a:pt x="5486984" y="18156989"/>
                      <a:pt x="5486983" y="18273889"/>
                    </a:cubicBezTo>
                    <a:lnTo>
                      <a:pt x="5486983" y="18344445"/>
                    </a:lnTo>
                    <a:cubicBezTo>
                      <a:pt x="5487505" y="18460975"/>
                      <a:pt x="5582118" y="18555167"/>
                      <a:pt x="5698650" y="18555167"/>
                    </a:cubicBezTo>
                    <a:cubicBezTo>
                      <a:pt x="5815182" y="18555167"/>
                      <a:pt x="5909795" y="18460975"/>
                      <a:pt x="5910317" y="18344445"/>
                    </a:cubicBezTo>
                    <a:lnTo>
                      <a:pt x="5910317" y="18273889"/>
                    </a:lnTo>
                    <a:cubicBezTo>
                      <a:pt x="5910316" y="18156989"/>
                      <a:pt x="5815550" y="18062223"/>
                      <a:pt x="5698650" y="18062223"/>
                    </a:cubicBezTo>
                    <a:close/>
                    <a:moveTo>
                      <a:pt x="5479434" y="19032220"/>
                    </a:moveTo>
                    <a:cubicBezTo>
                      <a:pt x="5480633" y="19024105"/>
                      <a:pt x="5469203" y="19020930"/>
                      <a:pt x="5466028" y="19028480"/>
                    </a:cubicBezTo>
                    <a:lnTo>
                      <a:pt x="5312005" y="19387820"/>
                    </a:lnTo>
                    <a:cubicBezTo>
                      <a:pt x="5289749" y="19439741"/>
                      <a:pt x="5238673" y="19473383"/>
                      <a:pt x="5182183" y="19473334"/>
                    </a:cubicBezTo>
                    <a:lnTo>
                      <a:pt x="5117131" y="19473334"/>
                    </a:lnTo>
                    <a:cubicBezTo>
                      <a:pt x="5105266" y="19473345"/>
                      <a:pt x="5094191" y="19467390"/>
                      <a:pt x="5087656" y="19457488"/>
                    </a:cubicBezTo>
                    <a:cubicBezTo>
                      <a:pt x="5081120" y="19447585"/>
                      <a:pt x="5080000" y="19435060"/>
                      <a:pt x="5084675" y="19424155"/>
                    </a:cubicBezTo>
                    <a:lnTo>
                      <a:pt x="5275317" y="18979445"/>
                    </a:lnTo>
                    <a:lnTo>
                      <a:pt x="5345449" y="18804043"/>
                    </a:lnTo>
                    <a:cubicBezTo>
                      <a:pt x="5388319" y="18696905"/>
                      <a:pt x="5492096" y="18626658"/>
                      <a:pt x="5607492" y="18626666"/>
                    </a:cubicBezTo>
                    <a:lnTo>
                      <a:pt x="5789808" y="18626666"/>
                    </a:lnTo>
                    <a:cubicBezTo>
                      <a:pt x="5905204" y="18626658"/>
                      <a:pt x="6008981" y="18696905"/>
                      <a:pt x="6051851" y="18804043"/>
                    </a:cubicBezTo>
                    <a:lnTo>
                      <a:pt x="6121983" y="18979445"/>
                    </a:lnTo>
                    <a:lnTo>
                      <a:pt x="6312554" y="19424155"/>
                    </a:lnTo>
                    <a:cubicBezTo>
                      <a:pt x="6317229" y="19435060"/>
                      <a:pt x="6316110" y="19447585"/>
                      <a:pt x="6309574" y="19457488"/>
                    </a:cubicBezTo>
                    <a:cubicBezTo>
                      <a:pt x="6303039" y="19467390"/>
                      <a:pt x="6291963" y="19473345"/>
                      <a:pt x="6280098" y="19473334"/>
                    </a:cubicBezTo>
                    <a:lnTo>
                      <a:pt x="6215046" y="19473334"/>
                    </a:lnTo>
                    <a:cubicBezTo>
                      <a:pt x="6158608" y="19473328"/>
                      <a:pt x="6107601" y="19439692"/>
                      <a:pt x="6085365" y="19387820"/>
                    </a:cubicBezTo>
                    <a:lnTo>
                      <a:pt x="5931342" y="19028480"/>
                    </a:lnTo>
                    <a:cubicBezTo>
                      <a:pt x="5928097" y="19020930"/>
                      <a:pt x="5916737" y="19024105"/>
                      <a:pt x="5917866" y="19032220"/>
                    </a:cubicBezTo>
                    <a:lnTo>
                      <a:pt x="5980872" y="19473334"/>
                    </a:lnTo>
                    <a:lnTo>
                      <a:pt x="6048253" y="20281830"/>
                    </a:lnTo>
                    <a:cubicBezTo>
                      <a:pt x="6049060" y="20291651"/>
                      <a:pt x="6045723" y="20301364"/>
                      <a:pt x="6039049" y="20308615"/>
                    </a:cubicBezTo>
                    <a:cubicBezTo>
                      <a:pt x="6032374" y="20315865"/>
                      <a:pt x="6022971" y="20319994"/>
                      <a:pt x="6013116" y="20320000"/>
                    </a:cubicBezTo>
                    <a:lnTo>
                      <a:pt x="5959282" y="20320000"/>
                    </a:lnTo>
                    <a:cubicBezTo>
                      <a:pt x="5890301" y="20320008"/>
                      <a:pt x="5831424" y="20270144"/>
                      <a:pt x="5820076" y="20202102"/>
                    </a:cubicBezTo>
                    <a:lnTo>
                      <a:pt x="5705705" y="19515102"/>
                    </a:lnTo>
                    <a:cubicBezTo>
                      <a:pt x="5704365" y="19507200"/>
                      <a:pt x="5693076" y="19507200"/>
                      <a:pt x="5691736" y="19515102"/>
                    </a:cubicBezTo>
                    <a:lnTo>
                      <a:pt x="5577295" y="20202102"/>
                    </a:lnTo>
                    <a:cubicBezTo>
                      <a:pt x="5565943" y="20270170"/>
                      <a:pt x="5507026" y="20320043"/>
                      <a:pt x="5438018" y="20320000"/>
                    </a:cubicBezTo>
                    <a:lnTo>
                      <a:pt x="5384184" y="20320000"/>
                    </a:lnTo>
                    <a:cubicBezTo>
                      <a:pt x="5374329" y="20319994"/>
                      <a:pt x="5364926" y="20315865"/>
                      <a:pt x="5358251" y="20308615"/>
                    </a:cubicBezTo>
                    <a:cubicBezTo>
                      <a:pt x="5351577" y="20301364"/>
                      <a:pt x="5348240" y="20291651"/>
                      <a:pt x="5349047" y="20281830"/>
                    </a:cubicBezTo>
                    <a:lnTo>
                      <a:pt x="5416428" y="19473334"/>
                    </a:lnTo>
                    <a:lnTo>
                      <a:pt x="5479434" y="19032220"/>
                    </a:lnTo>
                    <a:close/>
                    <a:moveTo>
                      <a:pt x="6968650" y="18062223"/>
                    </a:moveTo>
                    <a:cubicBezTo>
                      <a:pt x="6851750" y="18062223"/>
                      <a:pt x="6756983" y="18156989"/>
                      <a:pt x="6756983" y="18273889"/>
                    </a:cubicBezTo>
                    <a:lnTo>
                      <a:pt x="6756983" y="18344445"/>
                    </a:lnTo>
                    <a:cubicBezTo>
                      <a:pt x="6757504" y="18460975"/>
                      <a:pt x="6852118" y="18555167"/>
                      <a:pt x="6968650" y="18555167"/>
                    </a:cubicBezTo>
                    <a:cubicBezTo>
                      <a:pt x="7085182" y="18555167"/>
                      <a:pt x="7179796" y="18460975"/>
                      <a:pt x="7180317" y="18344445"/>
                    </a:cubicBezTo>
                    <a:lnTo>
                      <a:pt x="7180317" y="18273889"/>
                    </a:lnTo>
                    <a:cubicBezTo>
                      <a:pt x="7180317" y="18156989"/>
                      <a:pt x="7085550" y="18062223"/>
                      <a:pt x="6968650" y="18062223"/>
                    </a:cubicBezTo>
                    <a:close/>
                    <a:moveTo>
                      <a:pt x="6749434" y="19032220"/>
                    </a:moveTo>
                    <a:cubicBezTo>
                      <a:pt x="6750633" y="19024105"/>
                      <a:pt x="6739204" y="19020930"/>
                      <a:pt x="6736029" y="19028480"/>
                    </a:cubicBezTo>
                    <a:lnTo>
                      <a:pt x="6582005" y="19387820"/>
                    </a:lnTo>
                    <a:cubicBezTo>
                      <a:pt x="6559749" y="19439741"/>
                      <a:pt x="6508673" y="19473383"/>
                      <a:pt x="6452183" y="19473334"/>
                    </a:cubicBezTo>
                    <a:lnTo>
                      <a:pt x="6387131" y="19473334"/>
                    </a:lnTo>
                    <a:cubicBezTo>
                      <a:pt x="6375266" y="19473345"/>
                      <a:pt x="6364191" y="19467390"/>
                      <a:pt x="6357656" y="19457488"/>
                    </a:cubicBezTo>
                    <a:cubicBezTo>
                      <a:pt x="6351120" y="19447585"/>
                      <a:pt x="6350000" y="19435060"/>
                      <a:pt x="6354675" y="19424155"/>
                    </a:cubicBezTo>
                    <a:lnTo>
                      <a:pt x="6545317" y="18979445"/>
                    </a:lnTo>
                    <a:lnTo>
                      <a:pt x="6615449" y="18804043"/>
                    </a:lnTo>
                    <a:cubicBezTo>
                      <a:pt x="6658319" y="18696905"/>
                      <a:pt x="6762095" y="18626658"/>
                      <a:pt x="6877492" y="18626666"/>
                    </a:cubicBezTo>
                    <a:lnTo>
                      <a:pt x="7059808" y="18626666"/>
                    </a:lnTo>
                    <a:cubicBezTo>
                      <a:pt x="7175205" y="18626658"/>
                      <a:pt x="7278981" y="18696905"/>
                      <a:pt x="7321851" y="18804043"/>
                    </a:cubicBezTo>
                    <a:lnTo>
                      <a:pt x="7391983" y="18979445"/>
                    </a:lnTo>
                    <a:lnTo>
                      <a:pt x="7582554" y="19424155"/>
                    </a:lnTo>
                    <a:cubicBezTo>
                      <a:pt x="7587229" y="19435060"/>
                      <a:pt x="7586109" y="19447585"/>
                      <a:pt x="7579574" y="19457488"/>
                    </a:cubicBezTo>
                    <a:cubicBezTo>
                      <a:pt x="7573039" y="19467390"/>
                      <a:pt x="7561963" y="19473345"/>
                      <a:pt x="7550098" y="19473334"/>
                    </a:cubicBezTo>
                    <a:lnTo>
                      <a:pt x="7485046" y="19473334"/>
                    </a:lnTo>
                    <a:cubicBezTo>
                      <a:pt x="7428608" y="19473328"/>
                      <a:pt x="7377602" y="19439692"/>
                      <a:pt x="7355365" y="19387820"/>
                    </a:cubicBezTo>
                    <a:lnTo>
                      <a:pt x="7201342" y="19028480"/>
                    </a:lnTo>
                    <a:cubicBezTo>
                      <a:pt x="7198096" y="19020930"/>
                      <a:pt x="7186737" y="19024105"/>
                      <a:pt x="7187866" y="19032220"/>
                    </a:cubicBezTo>
                    <a:lnTo>
                      <a:pt x="7250872" y="19473334"/>
                    </a:lnTo>
                    <a:lnTo>
                      <a:pt x="7318253" y="20281830"/>
                    </a:lnTo>
                    <a:cubicBezTo>
                      <a:pt x="7319060" y="20291651"/>
                      <a:pt x="7315723" y="20301364"/>
                      <a:pt x="7309049" y="20308615"/>
                    </a:cubicBezTo>
                    <a:cubicBezTo>
                      <a:pt x="7302375" y="20315865"/>
                      <a:pt x="7292971" y="20319994"/>
                      <a:pt x="7283116" y="20320000"/>
                    </a:cubicBezTo>
                    <a:lnTo>
                      <a:pt x="7229282" y="20320000"/>
                    </a:lnTo>
                    <a:cubicBezTo>
                      <a:pt x="7160300" y="20320009"/>
                      <a:pt x="7101423" y="20270144"/>
                      <a:pt x="7090076" y="20202102"/>
                    </a:cubicBezTo>
                    <a:lnTo>
                      <a:pt x="6975705" y="19515102"/>
                    </a:lnTo>
                    <a:cubicBezTo>
                      <a:pt x="6974365" y="19507200"/>
                      <a:pt x="6963076" y="19507200"/>
                      <a:pt x="6961736" y="19515102"/>
                    </a:cubicBezTo>
                    <a:lnTo>
                      <a:pt x="6847295" y="20202102"/>
                    </a:lnTo>
                    <a:cubicBezTo>
                      <a:pt x="6835943" y="20270170"/>
                      <a:pt x="6777026" y="20320043"/>
                      <a:pt x="6708018" y="20320000"/>
                    </a:cubicBezTo>
                    <a:lnTo>
                      <a:pt x="6654184" y="20320000"/>
                    </a:lnTo>
                    <a:cubicBezTo>
                      <a:pt x="6644329" y="20319994"/>
                      <a:pt x="6634925" y="20315865"/>
                      <a:pt x="6628251" y="20308615"/>
                    </a:cubicBezTo>
                    <a:cubicBezTo>
                      <a:pt x="6621577" y="20301364"/>
                      <a:pt x="6618240" y="20291651"/>
                      <a:pt x="6619047" y="20281830"/>
                    </a:cubicBezTo>
                    <a:lnTo>
                      <a:pt x="6686428" y="19473334"/>
                    </a:lnTo>
                    <a:lnTo>
                      <a:pt x="6749434" y="19032220"/>
                    </a:lnTo>
                    <a:close/>
                    <a:moveTo>
                      <a:pt x="8238650" y="18062223"/>
                    </a:moveTo>
                    <a:cubicBezTo>
                      <a:pt x="8121750" y="18062223"/>
                      <a:pt x="8026983" y="18156989"/>
                      <a:pt x="8026983" y="18273889"/>
                    </a:cubicBezTo>
                    <a:lnTo>
                      <a:pt x="8026983" y="18344445"/>
                    </a:lnTo>
                    <a:cubicBezTo>
                      <a:pt x="8027504" y="18460975"/>
                      <a:pt x="8122118" y="18555167"/>
                      <a:pt x="8238650" y="18555167"/>
                    </a:cubicBezTo>
                    <a:cubicBezTo>
                      <a:pt x="8355182" y="18555167"/>
                      <a:pt x="8449796" y="18460975"/>
                      <a:pt x="8450317" y="18344445"/>
                    </a:cubicBezTo>
                    <a:lnTo>
                      <a:pt x="8450317" y="18273889"/>
                    </a:lnTo>
                    <a:cubicBezTo>
                      <a:pt x="8450317" y="18156989"/>
                      <a:pt x="8355550" y="18062223"/>
                      <a:pt x="8238650" y="18062223"/>
                    </a:cubicBezTo>
                    <a:close/>
                    <a:moveTo>
                      <a:pt x="8019434" y="19032220"/>
                    </a:moveTo>
                    <a:cubicBezTo>
                      <a:pt x="8020633" y="19024105"/>
                      <a:pt x="8009204" y="19020930"/>
                      <a:pt x="8006029" y="19028480"/>
                    </a:cubicBezTo>
                    <a:lnTo>
                      <a:pt x="7852005" y="19387820"/>
                    </a:lnTo>
                    <a:cubicBezTo>
                      <a:pt x="7829749" y="19439741"/>
                      <a:pt x="7778673" y="19473383"/>
                      <a:pt x="7722183" y="19473334"/>
                    </a:cubicBezTo>
                    <a:lnTo>
                      <a:pt x="7657131" y="19473334"/>
                    </a:lnTo>
                    <a:cubicBezTo>
                      <a:pt x="7645267" y="19473345"/>
                      <a:pt x="7634191" y="19467390"/>
                      <a:pt x="7627656" y="19457488"/>
                    </a:cubicBezTo>
                    <a:cubicBezTo>
                      <a:pt x="7621120" y="19447585"/>
                      <a:pt x="7620001" y="19435060"/>
                      <a:pt x="7624676" y="19424155"/>
                    </a:cubicBezTo>
                    <a:lnTo>
                      <a:pt x="7815317" y="18979445"/>
                    </a:lnTo>
                    <a:lnTo>
                      <a:pt x="7885449" y="18804043"/>
                    </a:lnTo>
                    <a:cubicBezTo>
                      <a:pt x="7928319" y="18696905"/>
                      <a:pt x="8032095" y="18626658"/>
                      <a:pt x="8147492" y="18626666"/>
                    </a:cubicBezTo>
                    <a:lnTo>
                      <a:pt x="8329808" y="18626666"/>
                    </a:lnTo>
                    <a:cubicBezTo>
                      <a:pt x="8445205" y="18626658"/>
                      <a:pt x="8548981" y="18696905"/>
                      <a:pt x="8591851" y="18804043"/>
                    </a:cubicBezTo>
                    <a:lnTo>
                      <a:pt x="8661983" y="18979445"/>
                    </a:lnTo>
                    <a:lnTo>
                      <a:pt x="8852554" y="19424155"/>
                    </a:lnTo>
                    <a:cubicBezTo>
                      <a:pt x="8857229" y="19435060"/>
                      <a:pt x="8856109" y="19447585"/>
                      <a:pt x="8849574" y="19457488"/>
                    </a:cubicBezTo>
                    <a:cubicBezTo>
                      <a:pt x="8843039" y="19467390"/>
                      <a:pt x="8831963" y="19473345"/>
                      <a:pt x="8820098" y="19473334"/>
                    </a:cubicBezTo>
                    <a:lnTo>
                      <a:pt x="8755046" y="19473334"/>
                    </a:lnTo>
                    <a:cubicBezTo>
                      <a:pt x="8698608" y="19473328"/>
                      <a:pt x="8647602" y="19439692"/>
                      <a:pt x="8625365" y="19387820"/>
                    </a:cubicBezTo>
                    <a:lnTo>
                      <a:pt x="8471342" y="19028480"/>
                    </a:lnTo>
                    <a:cubicBezTo>
                      <a:pt x="8468096" y="19020930"/>
                      <a:pt x="8456737" y="19024105"/>
                      <a:pt x="8457866" y="19032220"/>
                    </a:cubicBezTo>
                    <a:lnTo>
                      <a:pt x="8520872" y="19473334"/>
                    </a:lnTo>
                    <a:lnTo>
                      <a:pt x="8588253" y="20281830"/>
                    </a:lnTo>
                    <a:cubicBezTo>
                      <a:pt x="8589060" y="20291651"/>
                      <a:pt x="8585723" y="20301364"/>
                      <a:pt x="8579049" y="20308615"/>
                    </a:cubicBezTo>
                    <a:cubicBezTo>
                      <a:pt x="8572375" y="20315865"/>
                      <a:pt x="8562971" y="20319994"/>
                      <a:pt x="8553116" y="20320000"/>
                    </a:cubicBezTo>
                    <a:lnTo>
                      <a:pt x="8499282" y="20320000"/>
                    </a:lnTo>
                    <a:cubicBezTo>
                      <a:pt x="8430300" y="20320009"/>
                      <a:pt x="8371423" y="20270144"/>
                      <a:pt x="8360076" y="20202102"/>
                    </a:cubicBezTo>
                    <a:lnTo>
                      <a:pt x="8245705" y="19515102"/>
                    </a:lnTo>
                    <a:cubicBezTo>
                      <a:pt x="8244365" y="19507200"/>
                      <a:pt x="8233076" y="19507200"/>
                      <a:pt x="8231736" y="19515102"/>
                    </a:cubicBezTo>
                    <a:lnTo>
                      <a:pt x="8117295" y="20202102"/>
                    </a:lnTo>
                    <a:cubicBezTo>
                      <a:pt x="8105943" y="20270170"/>
                      <a:pt x="8047026" y="20320043"/>
                      <a:pt x="7978018" y="20320000"/>
                    </a:cubicBezTo>
                    <a:lnTo>
                      <a:pt x="7924184" y="20320000"/>
                    </a:lnTo>
                    <a:cubicBezTo>
                      <a:pt x="7914329" y="20319994"/>
                      <a:pt x="7904925" y="20315865"/>
                      <a:pt x="7898251" y="20308615"/>
                    </a:cubicBezTo>
                    <a:cubicBezTo>
                      <a:pt x="7891577" y="20301364"/>
                      <a:pt x="7888240" y="20291651"/>
                      <a:pt x="7889047" y="20281830"/>
                    </a:cubicBezTo>
                    <a:lnTo>
                      <a:pt x="7956428" y="19473334"/>
                    </a:lnTo>
                    <a:lnTo>
                      <a:pt x="8019434" y="19032220"/>
                    </a:lnTo>
                    <a:close/>
                    <a:moveTo>
                      <a:pt x="9508650" y="18062223"/>
                    </a:moveTo>
                    <a:cubicBezTo>
                      <a:pt x="9391750" y="18062223"/>
                      <a:pt x="9296983" y="18156989"/>
                      <a:pt x="9296983" y="18273889"/>
                    </a:cubicBezTo>
                    <a:lnTo>
                      <a:pt x="9296983" y="18344445"/>
                    </a:lnTo>
                    <a:cubicBezTo>
                      <a:pt x="9297504" y="18460975"/>
                      <a:pt x="9392118" y="18555167"/>
                      <a:pt x="9508650" y="18555167"/>
                    </a:cubicBezTo>
                    <a:cubicBezTo>
                      <a:pt x="9625182" y="18555167"/>
                      <a:pt x="9719796" y="18460975"/>
                      <a:pt x="9720317" y="18344445"/>
                    </a:cubicBezTo>
                    <a:lnTo>
                      <a:pt x="9720317" y="18273889"/>
                    </a:lnTo>
                    <a:cubicBezTo>
                      <a:pt x="9720317" y="18156989"/>
                      <a:pt x="9625550" y="18062223"/>
                      <a:pt x="9508650" y="18062223"/>
                    </a:cubicBezTo>
                    <a:close/>
                    <a:moveTo>
                      <a:pt x="9289434" y="19032220"/>
                    </a:moveTo>
                    <a:cubicBezTo>
                      <a:pt x="9290633" y="19024105"/>
                      <a:pt x="9279204" y="19020930"/>
                      <a:pt x="9276029" y="19028480"/>
                    </a:cubicBezTo>
                    <a:lnTo>
                      <a:pt x="9122005" y="19387820"/>
                    </a:lnTo>
                    <a:cubicBezTo>
                      <a:pt x="9099749" y="19439741"/>
                      <a:pt x="9048673" y="19473383"/>
                      <a:pt x="8992183" y="19473334"/>
                    </a:cubicBezTo>
                    <a:lnTo>
                      <a:pt x="8927131" y="19473334"/>
                    </a:lnTo>
                    <a:cubicBezTo>
                      <a:pt x="8915267" y="19473345"/>
                      <a:pt x="8904191" y="19467390"/>
                      <a:pt x="8897656" y="19457488"/>
                    </a:cubicBezTo>
                    <a:cubicBezTo>
                      <a:pt x="8891120" y="19447585"/>
                      <a:pt x="8890001" y="19435060"/>
                      <a:pt x="8894676" y="19424155"/>
                    </a:cubicBezTo>
                    <a:lnTo>
                      <a:pt x="9085317" y="18979445"/>
                    </a:lnTo>
                    <a:lnTo>
                      <a:pt x="9155449" y="18804043"/>
                    </a:lnTo>
                    <a:cubicBezTo>
                      <a:pt x="9198319" y="18696905"/>
                      <a:pt x="9302095" y="18626658"/>
                      <a:pt x="9417492" y="18626666"/>
                    </a:cubicBezTo>
                    <a:lnTo>
                      <a:pt x="9599808" y="18626666"/>
                    </a:lnTo>
                    <a:cubicBezTo>
                      <a:pt x="9715205" y="18626658"/>
                      <a:pt x="9818981" y="18696905"/>
                      <a:pt x="9861851" y="18804043"/>
                    </a:cubicBezTo>
                    <a:lnTo>
                      <a:pt x="9931983" y="18979445"/>
                    </a:lnTo>
                    <a:lnTo>
                      <a:pt x="10122554" y="19424155"/>
                    </a:lnTo>
                    <a:cubicBezTo>
                      <a:pt x="10127229" y="19435060"/>
                      <a:pt x="10126109" y="19447585"/>
                      <a:pt x="10119574" y="19457488"/>
                    </a:cubicBezTo>
                    <a:cubicBezTo>
                      <a:pt x="10113039" y="19467390"/>
                      <a:pt x="10101963" y="19473345"/>
                      <a:pt x="10090098" y="19473334"/>
                    </a:cubicBezTo>
                    <a:lnTo>
                      <a:pt x="10025046" y="19473334"/>
                    </a:lnTo>
                    <a:cubicBezTo>
                      <a:pt x="9968608" y="19473328"/>
                      <a:pt x="9917602" y="19439692"/>
                      <a:pt x="9895365" y="19387820"/>
                    </a:cubicBezTo>
                    <a:lnTo>
                      <a:pt x="9741342" y="19028480"/>
                    </a:lnTo>
                    <a:cubicBezTo>
                      <a:pt x="9738096" y="19020930"/>
                      <a:pt x="9726737" y="19024105"/>
                      <a:pt x="9727866" y="19032220"/>
                    </a:cubicBezTo>
                    <a:lnTo>
                      <a:pt x="9790872" y="19473334"/>
                    </a:lnTo>
                    <a:lnTo>
                      <a:pt x="9858253" y="20281830"/>
                    </a:lnTo>
                    <a:cubicBezTo>
                      <a:pt x="9859060" y="20291651"/>
                      <a:pt x="9855723" y="20301364"/>
                      <a:pt x="9849049" y="20308615"/>
                    </a:cubicBezTo>
                    <a:cubicBezTo>
                      <a:pt x="9842375" y="20315865"/>
                      <a:pt x="9832971" y="20319994"/>
                      <a:pt x="9823116" y="20320000"/>
                    </a:cubicBezTo>
                    <a:lnTo>
                      <a:pt x="9769282" y="20320000"/>
                    </a:lnTo>
                    <a:cubicBezTo>
                      <a:pt x="9700300" y="20320009"/>
                      <a:pt x="9641423" y="20270144"/>
                      <a:pt x="9630076" y="20202102"/>
                    </a:cubicBezTo>
                    <a:lnTo>
                      <a:pt x="9515705" y="19515102"/>
                    </a:lnTo>
                    <a:cubicBezTo>
                      <a:pt x="9514365" y="19507200"/>
                      <a:pt x="9503076" y="19507200"/>
                      <a:pt x="9501736" y="19515102"/>
                    </a:cubicBezTo>
                    <a:lnTo>
                      <a:pt x="9387295" y="20202102"/>
                    </a:lnTo>
                    <a:cubicBezTo>
                      <a:pt x="9375943" y="20270170"/>
                      <a:pt x="9317026" y="20320043"/>
                      <a:pt x="9248018" y="20320000"/>
                    </a:cubicBezTo>
                    <a:lnTo>
                      <a:pt x="9194184" y="20320000"/>
                    </a:lnTo>
                    <a:cubicBezTo>
                      <a:pt x="9184329" y="20319994"/>
                      <a:pt x="9174925" y="20315865"/>
                      <a:pt x="9168251" y="20308615"/>
                    </a:cubicBezTo>
                    <a:cubicBezTo>
                      <a:pt x="9161577" y="20301364"/>
                      <a:pt x="9158240" y="20291651"/>
                      <a:pt x="9159047" y="20281830"/>
                    </a:cubicBezTo>
                    <a:lnTo>
                      <a:pt x="9226428" y="19473334"/>
                    </a:lnTo>
                    <a:lnTo>
                      <a:pt x="9289434" y="19032220"/>
                    </a:lnTo>
                    <a:close/>
                    <a:moveTo>
                      <a:pt x="10778650" y="18062223"/>
                    </a:moveTo>
                    <a:cubicBezTo>
                      <a:pt x="10661750" y="18062223"/>
                      <a:pt x="10566983" y="18156989"/>
                      <a:pt x="10566983" y="18273889"/>
                    </a:cubicBezTo>
                    <a:lnTo>
                      <a:pt x="10566983" y="18344445"/>
                    </a:lnTo>
                    <a:cubicBezTo>
                      <a:pt x="10567504" y="18460975"/>
                      <a:pt x="10662118" y="18555167"/>
                      <a:pt x="10778650" y="18555167"/>
                    </a:cubicBezTo>
                    <a:cubicBezTo>
                      <a:pt x="10895182" y="18555167"/>
                      <a:pt x="10989796" y="18460975"/>
                      <a:pt x="10990317" y="18344445"/>
                    </a:cubicBezTo>
                    <a:lnTo>
                      <a:pt x="10990317" y="18273889"/>
                    </a:lnTo>
                    <a:cubicBezTo>
                      <a:pt x="10990317" y="18156989"/>
                      <a:pt x="10895550" y="18062223"/>
                      <a:pt x="10778650" y="18062223"/>
                    </a:cubicBezTo>
                    <a:close/>
                    <a:moveTo>
                      <a:pt x="10559434" y="19032220"/>
                    </a:moveTo>
                    <a:cubicBezTo>
                      <a:pt x="10560633" y="19024105"/>
                      <a:pt x="10549204" y="19020930"/>
                      <a:pt x="10546029" y="19028480"/>
                    </a:cubicBezTo>
                    <a:lnTo>
                      <a:pt x="10392005" y="19387820"/>
                    </a:lnTo>
                    <a:cubicBezTo>
                      <a:pt x="10369749" y="19439741"/>
                      <a:pt x="10318673" y="19473383"/>
                      <a:pt x="10262183" y="19473334"/>
                    </a:cubicBezTo>
                    <a:lnTo>
                      <a:pt x="10197131" y="19473334"/>
                    </a:lnTo>
                    <a:cubicBezTo>
                      <a:pt x="10185267" y="19473345"/>
                      <a:pt x="10174191" y="19467390"/>
                      <a:pt x="10167656" y="19457488"/>
                    </a:cubicBezTo>
                    <a:cubicBezTo>
                      <a:pt x="10161120" y="19447585"/>
                      <a:pt x="10160001" y="19435060"/>
                      <a:pt x="10164676" y="19424155"/>
                    </a:cubicBezTo>
                    <a:lnTo>
                      <a:pt x="10355317" y="18979445"/>
                    </a:lnTo>
                    <a:lnTo>
                      <a:pt x="10425449" y="18804043"/>
                    </a:lnTo>
                    <a:cubicBezTo>
                      <a:pt x="10468319" y="18696905"/>
                      <a:pt x="10572095" y="18626658"/>
                      <a:pt x="10687492" y="18626666"/>
                    </a:cubicBezTo>
                    <a:lnTo>
                      <a:pt x="10869808" y="18626666"/>
                    </a:lnTo>
                    <a:cubicBezTo>
                      <a:pt x="10985205" y="18626658"/>
                      <a:pt x="11088981" y="18696905"/>
                      <a:pt x="11131851" y="18804043"/>
                    </a:cubicBezTo>
                    <a:lnTo>
                      <a:pt x="11201983" y="18979445"/>
                    </a:lnTo>
                    <a:lnTo>
                      <a:pt x="11392554" y="19424155"/>
                    </a:lnTo>
                    <a:cubicBezTo>
                      <a:pt x="11397229" y="19435060"/>
                      <a:pt x="11396109" y="19447585"/>
                      <a:pt x="11389574" y="19457488"/>
                    </a:cubicBezTo>
                    <a:cubicBezTo>
                      <a:pt x="11383039" y="19467390"/>
                      <a:pt x="11371963" y="19473345"/>
                      <a:pt x="11360098" y="19473334"/>
                    </a:cubicBezTo>
                    <a:lnTo>
                      <a:pt x="11295046" y="19473334"/>
                    </a:lnTo>
                    <a:cubicBezTo>
                      <a:pt x="11238608" y="19473328"/>
                      <a:pt x="11187602" y="19439692"/>
                      <a:pt x="11165365" y="19387820"/>
                    </a:cubicBezTo>
                    <a:lnTo>
                      <a:pt x="11011342" y="19028480"/>
                    </a:lnTo>
                    <a:cubicBezTo>
                      <a:pt x="11008096" y="19020930"/>
                      <a:pt x="10996737" y="19024105"/>
                      <a:pt x="10997866" y="19032220"/>
                    </a:cubicBezTo>
                    <a:lnTo>
                      <a:pt x="11060872" y="19473334"/>
                    </a:lnTo>
                    <a:lnTo>
                      <a:pt x="11128253" y="20281830"/>
                    </a:lnTo>
                    <a:cubicBezTo>
                      <a:pt x="11129060" y="20291651"/>
                      <a:pt x="11125723" y="20301364"/>
                      <a:pt x="11119049" y="20308615"/>
                    </a:cubicBezTo>
                    <a:cubicBezTo>
                      <a:pt x="11112375" y="20315865"/>
                      <a:pt x="11102971" y="20319994"/>
                      <a:pt x="11093116" y="20320000"/>
                    </a:cubicBezTo>
                    <a:lnTo>
                      <a:pt x="11039282" y="20320000"/>
                    </a:lnTo>
                    <a:cubicBezTo>
                      <a:pt x="10970300" y="20320009"/>
                      <a:pt x="10911423" y="20270144"/>
                      <a:pt x="10900076" y="20202102"/>
                    </a:cubicBezTo>
                    <a:lnTo>
                      <a:pt x="10785705" y="19515102"/>
                    </a:lnTo>
                    <a:cubicBezTo>
                      <a:pt x="10784365" y="19507200"/>
                      <a:pt x="10773076" y="19507200"/>
                      <a:pt x="10771736" y="19515102"/>
                    </a:cubicBezTo>
                    <a:lnTo>
                      <a:pt x="10657295" y="20202102"/>
                    </a:lnTo>
                    <a:cubicBezTo>
                      <a:pt x="10645943" y="20270170"/>
                      <a:pt x="10587026" y="20320043"/>
                      <a:pt x="10518018" y="20320000"/>
                    </a:cubicBezTo>
                    <a:lnTo>
                      <a:pt x="10464184" y="20320000"/>
                    </a:lnTo>
                    <a:cubicBezTo>
                      <a:pt x="10454329" y="20319994"/>
                      <a:pt x="10444925" y="20315865"/>
                      <a:pt x="10438251" y="20308615"/>
                    </a:cubicBezTo>
                    <a:cubicBezTo>
                      <a:pt x="10431577" y="20301364"/>
                      <a:pt x="10428240" y="20291651"/>
                      <a:pt x="10429047" y="20281830"/>
                    </a:cubicBezTo>
                    <a:lnTo>
                      <a:pt x="10496428" y="19473334"/>
                    </a:lnTo>
                    <a:lnTo>
                      <a:pt x="10559434" y="19032220"/>
                    </a:lnTo>
                    <a:close/>
                    <a:moveTo>
                      <a:pt x="12048650" y="18062223"/>
                    </a:moveTo>
                    <a:cubicBezTo>
                      <a:pt x="11931750" y="18062223"/>
                      <a:pt x="11836983" y="18156989"/>
                      <a:pt x="11836983" y="18273889"/>
                    </a:cubicBezTo>
                    <a:lnTo>
                      <a:pt x="11836983" y="18344445"/>
                    </a:lnTo>
                    <a:cubicBezTo>
                      <a:pt x="11837504" y="18460975"/>
                      <a:pt x="11932118" y="18555167"/>
                      <a:pt x="12048650" y="18555167"/>
                    </a:cubicBezTo>
                    <a:cubicBezTo>
                      <a:pt x="12165182" y="18555167"/>
                      <a:pt x="12259796" y="18460975"/>
                      <a:pt x="12260317" y="18344445"/>
                    </a:cubicBezTo>
                    <a:lnTo>
                      <a:pt x="12260317" y="18273889"/>
                    </a:lnTo>
                    <a:cubicBezTo>
                      <a:pt x="12260317" y="18156989"/>
                      <a:pt x="12165550" y="18062223"/>
                      <a:pt x="12048650" y="18062223"/>
                    </a:cubicBezTo>
                    <a:close/>
                    <a:moveTo>
                      <a:pt x="11829434" y="19032220"/>
                    </a:moveTo>
                    <a:cubicBezTo>
                      <a:pt x="11830633" y="19024105"/>
                      <a:pt x="11819204" y="19020930"/>
                      <a:pt x="11816029" y="19028480"/>
                    </a:cubicBezTo>
                    <a:lnTo>
                      <a:pt x="11662005" y="19387820"/>
                    </a:lnTo>
                    <a:cubicBezTo>
                      <a:pt x="11639749" y="19439741"/>
                      <a:pt x="11588673" y="19473383"/>
                      <a:pt x="11532183" y="19473334"/>
                    </a:cubicBezTo>
                    <a:lnTo>
                      <a:pt x="11467131" y="19473334"/>
                    </a:lnTo>
                    <a:cubicBezTo>
                      <a:pt x="11455267" y="19473345"/>
                      <a:pt x="11444191" y="19467390"/>
                      <a:pt x="11437656" y="19457488"/>
                    </a:cubicBezTo>
                    <a:cubicBezTo>
                      <a:pt x="11431120" y="19447585"/>
                      <a:pt x="11430001" y="19435060"/>
                      <a:pt x="11434676" y="19424155"/>
                    </a:cubicBezTo>
                    <a:lnTo>
                      <a:pt x="11625317" y="18979445"/>
                    </a:lnTo>
                    <a:lnTo>
                      <a:pt x="11695449" y="18804043"/>
                    </a:lnTo>
                    <a:cubicBezTo>
                      <a:pt x="11738319" y="18696905"/>
                      <a:pt x="11842095" y="18626658"/>
                      <a:pt x="11957492" y="18626666"/>
                    </a:cubicBezTo>
                    <a:lnTo>
                      <a:pt x="12139808" y="18626666"/>
                    </a:lnTo>
                    <a:cubicBezTo>
                      <a:pt x="12255205" y="18626658"/>
                      <a:pt x="12358981" y="18696905"/>
                      <a:pt x="12401851" y="18804043"/>
                    </a:cubicBezTo>
                    <a:lnTo>
                      <a:pt x="12471983" y="18979445"/>
                    </a:lnTo>
                    <a:lnTo>
                      <a:pt x="12662554" y="19424155"/>
                    </a:lnTo>
                    <a:cubicBezTo>
                      <a:pt x="12667229" y="19435060"/>
                      <a:pt x="12666109" y="19447585"/>
                      <a:pt x="12659574" y="19457488"/>
                    </a:cubicBezTo>
                    <a:cubicBezTo>
                      <a:pt x="12653039" y="19467390"/>
                      <a:pt x="12641963" y="19473345"/>
                      <a:pt x="12630098" y="19473334"/>
                    </a:cubicBezTo>
                    <a:lnTo>
                      <a:pt x="12565046" y="19473334"/>
                    </a:lnTo>
                    <a:cubicBezTo>
                      <a:pt x="12508608" y="19473328"/>
                      <a:pt x="12457602" y="19439692"/>
                      <a:pt x="12435365" y="19387820"/>
                    </a:cubicBezTo>
                    <a:lnTo>
                      <a:pt x="12281342" y="19028480"/>
                    </a:lnTo>
                    <a:cubicBezTo>
                      <a:pt x="12278096" y="19020930"/>
                      <a:pt x="12266737" y="19024105"/>
                      <a:pt x="12267866" y="19032220"/>
                    </a:cubicBezTo>
                    <a:lnTo>
                      <a:pt x="12330872" y="19473334"/>
                    </a:lnTo>
                    <a:lnTo>
                      <a:pt x="12398253" y="20281830"/>
                    </a:lnTo>
                    <a:cubicBezTo>
                      <a:pt x="12399060" y="20291651"/>
                      <a:pt x="12395723" y="20301364"/>
                      <a:pt x="12389049" y="20308615"/>
                    </a:cubicBezTo>
                    <a:cubicBezTo>
                      <a:pt x="12382375" y="20315865"/>
                      <a:pt x="12372971" y="20319994"/>
                      <a:pt x="12363116" y="20320000"/>
                    </a:cubicBezTo>
                    <a:lnTo>
                      <a:pt x="12309282" y="20320000"/>
                    </a:lnTo>
                    <a:cubicBezTo>
                      <a:pt x="12240300" y="20320009"/>
                      <a:pt x="12181423" y="20270144"/>
                      <a:pt x="12170076" y="20202102"/>
                    </a:cubicBezTo>
                    <a:lnTo>
                      <a:pt x="12055705" y="19515102"/>
                    </a:lnTo>
                    <a:cubicBezTo>
                      <a:pt x="12054365" y="19507200"/>
                      <a:pt x="12043076" y="19507200"/>
                      <a:pt x="12041736" y="19515102"/>
                    </a:cubicBezTo>
                    <a:lnTo>
                      <a:pt x="11927295" y="20202102"/>
                    </a:lnTo>
                    <a:cubicBezTo>
                      <a:pt x="11915943" y="20270170"/>
                      <a:pt x="11857026" y="20320043"/>
                      <a:pt x="11788018" y="20320000"/>
                    </a:cubicBezTo>
                    <a:lnTo>
                      <a:pt x="11734184" y="20320000"/>
                    </a:lnTo>
                    <a:cubicBezTo>
                      <a:pt x="11724329" y="20319994"/>
                      <a:pt x="11714925" y="20315865"/>
                      <a:pt x="11708251" y="20308615"/>
                    </a:cubicBezTo>
                    <a:cubicBezTo>
                      <a:pt x="11701577" y="20301364"/>
                      <a:pt x="11698240" y="20291651"/>
                      <a:pt x="11699047" y="20281830"/>
                    </a:cubicBezTo>
                    <a:lnTo>
                      <a:pt x="11766428" y="19473334"/>
                    </a:lnTo>
                    <a:lnTo>
                      <a:pt x="11829434" y="19032220"/>
                    </a:lnTo>
                    <a:close/>
                    <a:moveTo>
                      <a:pt x="618650" y="20320000"/>
                    </a:moveTo>
                    <a:cubicBezTo>
                      <a:pt x="501750" y="20320000"/>
                      <a:pt x="406984" y="20414766"/>
                      <a:pt x="406983" y="20531666"/>
                    </a:cubicBezTo>
                    <a:lnTo>
                      <a:pt x="406983" y="20602223"/>
                    </a:lnTo>
                    <a:cubicBezTo>
                      <a:pt x="407504" y="20718754"/>
                      <a:pt x="502118" y="20812945"/>
                      <a:pt x="618650" y="20812945"/>
                    </a:cubicBezTo>
                    <a:cubicBezTo>
                      <a:pt x="735182" y="20812945"/>
                      <a:pt x="829795" y="20718754"/>
                      <a:pt x="830317" y="20602223"/>
                    </a:cubicBezTo>
                    <a:lnTo>
                      <a:pt x="830317" y="20531666"/>
                    </a:lnTo>
                    <a:cubicBezTo>
                      <a:pt x="830316" y="20414766"/>
                      <a:pt x="735550" y="20320000"/>
                      <a:pt x="618650" y="20320000"/>
                    </a:cubicBezTo>
                    <a:close/>
                    <a:moveTo>
                      <a:pt x="399434" y="21289998"/>
                    </a:moveTo>
                    <a:cubicBezTo>
                      <a:pt x="400633" y="21281884"/>
                      <a:pt x="389203" y="21278709"/>
                      <a:pt x="386028" y="21286259"/>
                    </a:cubicBezTo>
                    <a:lnTo>
                      <a:pt x="232006" y="21645598"/>
                    </a:lnTo>
                    <a:cubicBezTo>
                      <a:pt x="209748" y="21697517"/>
                      <a:pt x="158673" y="21731160"/>
                      <a:pt x="102183" y="21731111"/>
                    </a:cubicBezTo>
                    <a:lnTo>
                      <a:pt x="37131" y="21731111"/>
                    </a:lnTo>
                    <a:cubicBezTo>
                      <a:pt x="25267" y="21731122"/>
                      <a:pt x="14192" y="21725167"/>
                      <a:pt x="7656" y="21715265"/>
                    </a:cubicBezTo>
                    <a:cubicBezTo>
                      <a:pt x="1121" y="21705364"/>
                      <a:pt x="1" y="21692839"/>
                      <a:pt x="4676" y="21681934"/>
                    </a:cubicBezTo>
                    <a:lnTo>
                      <a:pt x="195317" y="21237223"/>
                    </a:lnTo>
                    <a:lnTo>
                      <a:pt x="265449" y="21061821"/>
                    </a:lnTo>
                    <a:cubicBezTo>
                      <a:pt x="308319" y="20954684"/>
                      <a:pt x="412095" y="20884437"/>
                      <a:pt x="527492" y="20884445"/>
                    </a:cubicBezTo>
                    <a:lnTo>
                      <a:pt x="709808" y="20884445"/>
                    </a:lnTo>
                    <a:cubicBezTo>
                      <a:pt x="825205" y="20884437"/>
                      <a:pt x="928981" y="20954684"/>
                      <a:pt x="971851" y="21061821"/>
                    </a:cubicBezTo>
                    <a:lnTo>
                      <a:pt x="1041983" y="21237223"/>
                    </a:lnTo>
                    <a:lnTo>
                      <a:pt x="1232554" y="21681934"/>
                    </a:lnTo>
                    <a:cubicBezTo>
                      <a:pt x="1237228" y="21692839"/>
                      <a:pt x="1236108" y="21705364"/>
                      <a:pt x="1229573" y="21715265"/>
                    </a:cubicBezTo>
                    <a:cubicBezTo>
                      <a:pt x="1223038" y="21725167"/>
                      <a:pt x="1211963" y="21731122"/>
                      <a:pt x="1200098" y="21731111"/>
                    </a:cubicBezTo>
                    <a:lnTo>
                      <a:pt x="1135046" y="21731111"/>
                    </a:lnTo>
                    <a:cubicBezTo>
                      <a:pt x="1078608" y="21731105"/>
                      <a:pt x="1027602" y="21697471"/>
                      <a:pt x="1005365" y="21645598"/>
                    </a:cubicBezTo>
                    <a:lnTo>
                      <a:pt x="851342" y="21286259"/>
                    </a:lnTo>
                    <a:cubicBezTo>
                      <a:pt x="848097" y="21278709"/>
                      <a:pt x="836737" y="21281884"/>
                      <a:pt x="837866" y="21289998"/>
                    </a:cubicBezTo>
                    <a:lnTo>
                      <a:pt x="900872" y="21731111"/>
                    </a:lnTo>
                    <a:lnTo>
                      <a:pt x="968253" y="22539607"/>
                    </a:lnTo>
                    <a:cubicBezTo>
                      <a:pt x="969061" y="22549430"/>
                      <a:pt x="965724" y="22559142"/>
                      <a:pt x="959049" y="22566393"/>
                    </a:cubicBezTo>
                    <a:cubicBezTo>
                      <a:pt x="952375" y="22573644"/>
                      <a:pt x="942971" y="22577772"/>
                      <a:pt x="933116" y="22577778"/>
                    </a:cubicBezTo>
                    <a:lnTo>
                      <a:pt x="879282" y="22577778"/>
                    </a:lnTo>
                    <a:cubicBezTo>
                      <a:pt x="810301" y="22577786"/>
                      <a:pt x="751424" y="22527923"/>
                      <a:pt x="740076" y="22459880"/>
                    </a:cubicBezTo>
                    <a:lnTo>
                      <a:pt x="625706" y="21772880"/>
                    </a:lnTo>
                    <a:cubicBezTo>
                      <a:pt x="624365" y="21764978"/>
                      <a:pt x="613076" y="21764978"/>
                      <a:pt x="611736" y="21772880"/>
                    </a:cubicBezTo>
                    <a:lnTo>
                      <a:pt x="497294" y="22459880"/>
                    </a:lnTo>
                    <a:cubicBezTo>
                      <a:pt x="485942" y="22527949"/>
                      <a:pt x="427026" y="22577822"/>
                      <a:pt x="358018" y="22577778"/>
                    </a:cubicBezTo>
                    <a:lnTo>
                      <a:pt x="304184" y="22577778"/>
                    </a:lnTo>
                    <a:cubicBezTo>
                      <a:pt x="294329" y="22577772"/>
                      <a:pt x="284925" y="22573644"/>
                      <a:pt x="278251" y="22566393"/>
                    </a:cubicBezTo>
                    <a:cubicBezTo>
                      <a:pt x="271576" y="22559142"/>
                      <a:pt x="268239" y="22549430"/>
                      <a:pt x="269047" y="22539607"/>
                    </a:cubicBezTo>
                    <a:lnTo>
                      <a:pt x="336428" y="21731111"/>
                    </a:lnTo>
                    <a:lnTo>
                      <a:pt x="399434" y="21289998"/>
                    </a:lnTo>
                    <a:close/>
                    <a:moveTo>
                      <a:pt x="1888650" y="20320000"/>
                    </a:moveTo>
                    <a:cubicBezTo>
                      <a:pt x="1771750" y="20320000"/>
                      <a:pt x="1676983" y="20414766"/>
                      <a:pt x="1676983" y="20531666"/>
                    </a:cubicBezTo>
                    <a:lnTo>
                      <a:pt x="1676983" y="20602223"/>
                    </a:lnTo>
                    <a:cubicBezTo>
                      <a:pt x="1677504" y="20718754"/>
                      <a:pt x="1772118" y="20812945"/>
                      <a:pt x="1888650" y="20812945"/>
                    </a:cubicBezTo>
                    <a:cubicBezTo>
                      <a:pt x="2005182" y="20812945"/>
                      <a:pt x="2099796" y="20718754"/>
                      <a:pt x="2100317" y="20602223"/>
                    </a:cubicBezTo>
                    <a:lnTo>
                      <a:pt x="2100317" y="20531666"/>
                    </a:lnTo>
                    <a:cubicBezTo>
                      <a:pt x="2100317" y="20414766"/>
                      <a:pt x="2005550" y="20320000"/>
                      <a:pt x="1888650" y="20320000"/>
                    </a:cubicBezTo>
                    <a:close/>
                    <a:moveTo>
                      <a:pt x="1669434" y="21289998"/>
                    </a:moveTo>
                    <a:cubicBezTo>
                      <a:pt x="1670633" y="21281884"/>
                      <a:pt x="1659203" y="21278709"/>
                      <a:pt x="1656028" y="21286259"/>
                    </a:cubicBezTo>
                    <a:lnTo>
                      <a:pt x="1502006" y="21645598"/>
                    </a:lnTo>
                    <a:cubicBezTo>
                      <a:pt x="1479749" y="21697517"/>
                      <a:pt x="1428673" y="21731160"/>
                      <a:pt x="1372183" y="21731111"/>
                    </a:cubicBezTo>
                    <a:lnTo>
                      <a:pt x="1307131" y="21731111"/>
                    </a:lnTo>
                    <a:cubicBezTo>
                      <a:pt x="1295267" y="21731122"/>
                      <a:pt x="1284192" y="21725167"/>
                      <a:pt x="1277656" y="21715265"/>
                    </a:cubicBezTo>
                    <a:cubicBezTo>
                      <a:pt x="1271121" y="21705364"/>
                      <a:pt x="1270001" y="21692839"/>
                      <a:pt x="1274676" y="21681934"/>
                    </a:cubicBezTo>
                    <a:lnTo>
                      <a:pt x="1465317" y="21237223"/>
                    </a:lnTo>
                    <a:lnTo>
                      <a:pt x="1535449" y="21061821"/>
                    </a:lnTo>
                    <a:cubicBezTo>
                      <a:pt x="1578319" y="20954684"/>
                      <a:pt x="1682095" y="20884437"/>
                      <a:pt x="1797492" y="20884445"/>
                    </a:cubicBezTo>
                    <a:lnTo>
                      <a:pt x="1979808" y="20884445"/>
                    </a:lnTo>
                    <a:cubicBezTo>
                      <a:pt x="2095205" y="20884437"/>
                      <a:pt x="2198981" y="20954684"/>
                      <a:pt x="2241851" y="21061821"/>
                    </a:cubicBezTo>
                    <a:lnTo>
                      <a:pt x="2311983" y="21237223"/>
                    </a:lnTo>
                    <a:lnTo>
                      <a:pt x="2502554" y="21681934"/>
                    </a:lnTo>
                    <a:cubicBezTo>
                      <a:pt x="2507228" y="21692839"/>
                      <a:pt x="2506108" y="21705362"/>
                      <a:pt x="2499573" y="21715265"/>
                    </a:cubicBezTo>
                    <a:cubicBezTo>
                      <a:pt x="2493038" y="21725167"/>
                      <a:pt x="2481963" y="21731122"/>
                      <a:pt x="2470098" y="21731111"/>
                    </a:cubicBezTo>
                    <a:lnTo>
                      <a:pt x="2405046" y="21731111"/>
                    </a:lnTo>
                    <a:cubicBezTo>
                      <a:pt x="2348608" y="21731105"/>
                      <a:pt x="2297602" y="21697471"/>
                      <a:pt x="2275365" y="21645598"/>
                    </a:cubicBezTo>
                    <a:lnTo>
                      <a:pt x="2121342" y="21286259"/>
                    </a:lnTo>
                    <a:cubicBezTo>
                      <a:pt x="2118097" y="21278709"/>
                      <a:pt x="2106737" y="21281884"/>
                      <a:pt x="2107866" y="21289998"/>
                    </a:cubicBezTo>
                    <a:lnTo>
                      <a:pt x="2170872" y="21731111"/>
                    </a:lnTo>
                    <a:lnTo>
                      <a:pt x="2238253" y="22539607"/>
                    </a:lnTo>
                    <a:cubicBezTo>
                      <a:pt x="2239061" y="22549430"/>
                      <a:pt x="2235724" y="22559142"/>
                      <a:pt x="2229049" y="22566393"/>
                    </a:cubicBezTo>
                    <a:cubicBezTo>
                      <a:pt x="2222375" y="22573644"/>
                      <a:pt x="2212971" y="22577772"/>
                      <a:pt x="2203116" y="22577778"/>
                    </a:cubicBezTo>
                    <a:lnTo>
                      <a:pt x="2149282" y="22577778"/>
                    </a:lnTo>
                    <a:cubicBezTo>
                      <a:pt x="2080301" y="22577786"/>
                      <a:pt x="2021424" y="22527923"/>
                      <a:pt x="2010076" y="22459880"/>
                    </a:cubicBezTo>
                    <a:lnTo>
                      <a:pt x="1895706" y="21772880"/>
                    </a:lnTo>
                    <a:cubicBezTo>
                      <a:pt x="1894365" y="21764978"/>
                      <a:pt x="1883076" y="21764978"/>
                      <a:pt x="1881735" y="21772880"/>
                    </a:cubicBezTo>
                    <a:lnTo>
                      <a:pt x="1767294" y="22459880"/>
                    </a:lnTo>
                    <a:cubicBezTo>
                      <a:pt x="1755943" y="22527949"/>
                      <a:pt x="1697026" y="22577822"/>
                      <a:pt x="1628018" y="22577778"/>
                    </a:cubicBezTo>
                    <a:lnTo>
                      <a:pt x="1574184" y="22577778"/>
                    </a:lnTo>
                    <a:cubicBezTo>
                      <a:pt x="1564329" y="22577772"/>
                      <a:pt x="1554925" y="22573644"/>
                      <a:pt x="1548251" y="22566393"/>
                    </a:cubicBezTo>
                    <a:cubicBezTo>
                      <a:pt x="1541576" y="22559142"/>
                      <a:pt x="1538239" y="22549430"/>
                      <a:pt x="1539047" y="22539607"/>
                    </a:cubicBezTo>
                    <a:lnTo>
                      <a:pt x="1606428" y="21731111"/>
                    </a:lnTo>
                    <a:lnTo>
                      <a:pt x="1669434" y="21289998"/>
                    </a:lnTo>
                    <a:close/>
                    <a:moveTo>
                      <a:pt x="3158650" y="20320000"/>
                    </a:moveTo>
                    <a:cubicBezTo>
                      <a:pt x="3041750" y="20320000"/>
                      <a:pt x="2946983" y="20414766"/>
                      <a:pt x="2946983" y="20531666"/>
                    </a:cubicBezTo>
                    <a:lnTo>
                      <a:pt x="2946983" y="20602223"/>
                    </a:lnTo>
                    <a:cubicBezTo>
                      <a:pt x="2947504" y="20718754"/>
                      <a:pt x="3042118" y="20812945"/>
                      <a:pt x="3158650" y="20812945"/>
                    </a:cubicBezTo>
                    <a:cubicBezTo>
                      <a:pt x="3275182" y="20812945"/>
                      <a:pt x="3369795" y="20718754"/>
                      <a:pt x="3370317" y="20602223"/>
                    </a:cubicBezTo>
                    <a:lnTo>
                      <a:pt x="3370317" y="20531666"/>
                    </a:lnTo>
                    <a:cubicBezTo>
                      <a:pt x="3370316" y="20414766"/>
                      <a:pt x="3275550" y="20320000"/>
                      <a:pt x="3158650" y="20320000"/>
                    </a:cubicBezTo>
                    <a:close/>
                    <a:moveTo>
                      <a:pt x="2939434" y="21289998"/>
                    </a:moveTo>
                    <a:cubicBezTo>
                      <a:pt x="2940633" y="21281884"/>
                      <a:pt x="2929203" y="21278709"/>
                      <a:pt x="2926028" y="21286259"/>
                    </a:cubicBezTo>
                    <a:lnTo>
                      <a:pt x="2772006" y="21645598"/>
                    </a:lnTo>
                    <a:cubicBezTo>
                      <a:pt x="2749748" y="21697517"/>
                      <a:pt x="2698673" y="21731162"/>
                      <a:pt x="2642183" y="21731111"/>
                    </a:cubicBezTo>
                    <a:lnTo>
                      <a:pt x="2577131" y="21731111"/>
                    </a:lnTo>
                    <a:cubicBezTo>
                      <a:pt x="2565267" y="21731122"/>
                      <a:pt x="2554192" y="21725167"/>
                      <a:pt x="2547656" y="21715265"/>
                    </a:cubicBezTo>
                    <a:cubicBezTo>
                      <a:pt x="2541121" y="21705362"/>
                      <a:pt x="2540001" y="21692839"/>
                      <a:pt x="2544676" y="21681934"/>
                    </a:cubicBezTo>
                    <a:lnTo>
                      <a:pt x="2735317" y="21237223"/>
                    </a:lnTo>
                    <a:lnTo>
                      <a:pt x="2805449" y="21061821"/>
                    </a:lnTo>
                    <a:cubicBezTo>
                      <a:pt x="2848319" y="20954684"/>
                      <a:pt x="2952095" y="20884437"/>
                      <a:pt x="3067492" y="20884445"/>
                    </a:cubicBezTo>
                    <a:lnTo>
                      <a:pt x="3249808" y="20884445"/>
                    </a:lnTo>
                    <a:cubicBezTo>
                      <a:pt x="3365204" y="20884437"/>
                      <a:pt x="3468981" y="20954684"/>
                      <a:pt x="3511851" y="21061821"/>
                    </a:cubicBezTo>
                    <a:lnTo>
                      <a:pt x="3581983" y="21237223"/>
                    </a:lnTo>
                    <a:lnTo>
                      <a:pt x="3772554" y="21681934"/>
                    </a:lnTo>
                    <a:cubicBezTo>
                      <a:pt x="3777229" y="21692839"/>
                      <a:pt x="3776108" y="21705364"/>
                      <a:pt x="3769573" y="21715265"/>
                    </a:cubicBezTo>
                    <a:cubicBezTo>
                      <a:pt x="3763038" y="21725167"/>
                      <a:pt x="3751963" y="21731122"/>
                      <a:pt x="3740098" y="21731111"/>
                    </a:cubicBezTo>
                    <a:lnTo>
                      <a:pt x="3675046" y="21731111"/>
                    </a:lnTo>
                    <a:cubicBezTo>
                      <a:pt x="3618608" y="21731105"/>
                      <a:pt x="3567602" y="21697471"/>
                      <a:pt x="3545365" y="21645598"/>
                    </a:cubicBezTo>
                    <a:lnTo>
                      <a:pt x="3391342" y="21286259"/>
                    </a:lnTo>
                    <a:cubicBezTo>
                      <a:pt x="3388097" y="21278709"/>
                      <a:pt x="3376737" y="21281884"/>
                      <a:pt x="3377866" y="21289998"/>
                    </a:cubicBezTo>
                    <a:lnTo>
                      <a:pt x="3440872" y="21731111"/>
                    </a:lnTo>
                    <a:lnTo>
                      <a:pt x="3508253" y="22539607"/>
                    </a:lnTo>
                    <a:cubicBezTo>
                      <a:pt x="3509061" y="22549430"/>
                      <a:pt x="3505724" y="22559142"/>
                      <a:pt x="3499049" y="22566393"/>
                    </a:cubicBezTo>
                    <a:cubicBezTo>
                      <a:pt x="3492375" y="22573644"/>
                      <a:pt x="3482971" y="22577772"/>
                      <a:pt x="3473116" y="22577778"/>
                    </a:cubicBezTo>
                    <a:lnTo>
                      <a:pt x="3419282" y="22577778"/>
                    </a:lnTo>
                    <a:cubicBezTo>
                      <a:pt x="3350301" y="22577786"/>
                      <a:pt x="3291424" y="22527923"/>
                      <a:pt x="3280076" y="22459880"/>
                    </a:cubicBezTo>
                    <a:lnTo>
                      <a:pt x="3165706" y="21772880"/>
                    </a:lnTo>
                    <a:cubicBezTo>
                      <a:pt x="3164365" y="21764978"/>
                      <a:pt x="3153076" y="21764978"/>
                      <a:pt x="3151735" y="21772880"/>
                    </a:cubicBezTo>
                    <a:lnTo>
                      <a:pt x="3037294" y="22459880"/>
                    </a:lnTo>
                    <a:cubicBezTo>
                      <a:pt x="3025943" y="22527949"/>
                      <a:pt x="2967026" y="22577822"/>
                      <a:pt x="2898018" y="22577778"/>
                    </a:cubicBezTo>
                    <a:lnTo>
                      <a:pt x="2844184" y="22577778"/>
                    </a:lnTo>
                    <a:cubicBezTo>
                      <a:pt x="2834329" y="22577772"/>
                      <a:pt x="2824925" y="22573644"/>
                      <a:pt x="2818251" y="22566393"/>
                    </a:cubicBezTo>
                    <a:cubicBezTo>
                      <a:pt x="2811576" y="22559142"/>
                      <a:pt x="2808239" y="22549430"/>
                      <a:pt x="2809047" y="22539607"/>
                    </a:cubicBezTo>
                    <a:lnTo>
                      <a:pt x="2876428" y="21731111"/>
                    </a:lnTo>
                    <a:lnTo>
                      <a:pt x="2939434" y="21289998"/>
                    </a:lnTo>
                    <a:close/>
                    <a:moveTo>
                      <a:pt x="4428650" y="20320000"/>
                    </a:moveTo>
                    <a:cubicBezTo>
                      <a:pt x="4311750" y="20320000"/>
                      <a:pt x="4216984" y="20414766"/>
                      <a:pt x="4216983" y="20531666"/>
                    </a:cubicBezTo>
                    <a:lnTo>
                      <a:pt x="4216983" y="20602223"/>
                    </a:lnTo>
                    <a:cubicBezTo>
                      <a:pt x="4217505" y="20718754"/>
                      <a:pt x="4312118" y="20812945"/>
                      <a:pt x="4428650" y="20812945"/>
                    </a:cubicBezTo>
                    <a:cubicBezTo>
                      <a:pt x="4545182" y="20812945"/>
                      <a:pt x="4639795" y="20718754"/>
                      <a:pt x="4640317" y="20602223"/>
                    </a:cubicBezTo>
                    <a:lnTo>
                      <a:pt x="4640317" y="20531666"/>
                    </a:lnTo>
                    <a:cubicBezTo>
                      <a:pt x="4640316" y="20414766"/>
                      <a:pt x="4545550" y="20320000"/>
                      <a:pt x="4428650" y="20320000"/>
                    </a:cubicBezTo>
                    <a:close/>
                    <a:moveTo>
                      <a:pt x="4209434" y="21289998"/>
                    </a:moveTo>
                    <a:cubicBezTo>
                      <a:pt x="4210633" y="21281884"/>
                      <a:pt x="4199203" y="21278709"/>
                      <a:pt x="4196028" y="21286259"/>
                    </a:cubicBezTo>
                    <a:lnTo>
                      <a:pt x="4042005" y="21645598"/>
                    </a:lnTo>
                    <a:cubicBezTo>
                      <a:pt x="4019748" y="21697517"/>
                      <a:pt x="3968673" y="21731160"/>
                      <a:pt x="3912183" y="21731111"/>
                    </a:cubicBezTo>
                    <a:lnTo>
                      <a:pt x="3847131" y="21731111"/>
                    </a:lnTo>
                    <a:cubicBezTo>
                      <a:pt x="3835267" y="21731122"/>
                      <a:pt x="3824192" y="21725167"/>
                      <a:pt x="3817656" y="21715265"/>
                    </a:cubicBezTo>
                    <a:cubicBezTo>
                      <a:pt x="3811121" y="21705364"/>
                      <a:pt x="3810001" y="21692839"/>
                      <a:pt x="3814675" y="21681934"/>
                    </a:cubicBezTo>
                    <a:lnTo>
                      <a:pt x="4005317" y="21237223"/>
                    </a:lnTo>
                    <a:lnTo>
                      <a:pt x="4075449" y="21061821"/>
                    </a:lnTo>
                    <a:cubicBezTo>
                      <a:pt x="4118319" y="20954684"/>
                      <a:pt x="4222096" y="20884437"/>
                      <a:pt x="4337492" y="20884445"/>
                    </a:cubicBezTo>
                    <a:lnTo>
                      <a:pt x="4519808" y="20884445"/>
                    </a:lnTo>
                    <a:cubicBezTo>
                      <a:pt x="4635204" y="20884437"/>
                      <a:pt x="4738981" y="20954684"/>
                      <a:pt x="4781851" y="21061821"/>
                    </a:cubicBezTo>
                    <a:lnTo>
                      <a:pt x="4851983" y="21237223"/>
                    </a:lnTo>
                    <a:lnTo>
                      <a:pt x="5042554" y="21681934"/>
                    </a:lnTo>
                    <a:cubicBezTo>
                      <a:pt x="5047229" y="21692839"/>
                      <a:pt x="5046108" y="21705364"/>
                      <a:pt x="5039573" y="21715265"/>
                    </a:cubicBezTo>
                    <a:cubicBezTo>
                      <a:pt x="5033038" y="21725167"/>
                      <a:pt x="5021963" y="21731122"/>
                      <a:pt x="5010098" y="21731111"/>
                    </a:cubicBezTo>
                    <a:lnTo>
                      <a:pt x="4945046" y="21731111"/>
                    </a:lnTo>
                    <a:cubicBezTo>
                      <a:pt x="4888608" y="21731105"/>
                      <a:pt x="4837602" y="21697471"/>
                      <a:pt x="4815365" y="21645598"/>
                    </a:cubicBezTo>
                    <a:lnTo>
                      <a:pt x="4661342" y="21286259"/>
                    </a:lnTo>
                    <a:cubicBezTo>
                      <a:pt x="4658097" y="21278709"/>
                      <a:pt x="4646737" y="21281884"/>
                      <a:pt x="4647866" y="21289998"/>
                    </a:cubicBezTo>
                    <a:lnTo>
                      <a:pt x="4710872" y="21731111"/>
                    </a:lnTo>
                    <a:lnTo>
                      <a:pt x="4778253" y="22539607"/>
                    </a:lnTo>
                    <a:cubicBezTo>
                      <a:pt x="4779061" y="22549430"/>
                      <a:pt x="4775724" y="22559142"/>
                      <a:pt x="4769049" y="22566393"/>
                    </a:cubicBezTo>
                    <a:cubicBezTo>
                      <a:pt x="4762375" y="22573644"/>
                      <a:pt x="4752971" y="22577772"/>
                      <a:pt x="4743116" y="22577778"/>
                    </a:cubicBezTo>
                    <a:lnTo>
                      <a:pt x="4689282" y="22577778"/>
                    </a:lnTo>
                    <a:cubicBezTo>
                      <a:pt x="4620301" y="22577786"/>
                      <a:pt x="4561424" y="22527923"/>
                      <a:pt x="4550076" y="22459880"/>
                    </a:cubicBezTo>
                    <a:lnTo>
                      <a:pt x="4435705" y="21772880"/>
                    </a:lnTo>
                    <a:cubicBezTo>
                      <a:pt x="4434365" y="21764978"/>
                      <a:pt x="4423076" y="21764978"/>
                      <a:pt x="4421736" y="21772880"/>
                    </a:cubicBezTo>
                    <a:lnTo>
                      <a:pt x="4307295" y="22459880"/>
                    </a:lnTo>
                    <a:cubicBezTo>
                      <a:pt x="4295943" y="22527949"/>
                      <a:pt x="4237026" y="22577822"/>
                      <a:pt x="4168018" y="22577778"/>
                    </a:cubicBezTo>
                    <a:lnTo>
                      <a:pt x="4114184" y="22577778"/>
                    </a:lnTo>
                    <a:cubicBezTo>
                      <a:pt x="4104329" y="22577772"/>
                      <a:pt x="4094925" y="22573644"/>
                      <a:pt x="4088251" y="22566393"/>
                    </a:cubicBezTo>
                    <a:cubicBezTo>
                      <a:pt x="4081576" y="22559142"/>
                      <a:pt x="4078239" y="22549430"/>
                      <a:pt x="4079047" y="22539607"/>
                    </a:cubicBezTo>
                    <a:lnTo>
                      <a:pt x="4146428" y="21731111"/>
                    </a:lnTo>
                    <a:lnTo>
                      <a:pt x="4209434" y="21289998"/>
                    </a:lnTo>
                    <a:close/>
                    <a:moveTo>
                      <a:pt x="5698650" y="20320000"/>
                    </a:moveTo>
                    <a:cubicBezTo>
                      <a:pt x="5581750" y="20320000"/>
                      <a:pt x="5486984" y="20414766"/>
                      <a:pt x="5486983" y="20531666"/>
                    </a:cubicBezTo>
                    <a:lnTo>
                      <a:pt x="5486983" y="20602223"/>
                    </a:lnTo>
                    <a:cubicBezTo>
                      <a:pt x="5487505" y="20718754"/>
                      <a:pt x="5582118" y="20812945"/>
                      <a:pt x="5698650" y="20812945"/>
                    </a:cubicBezTo>
                    <a:cubicBezTo>
                      <a:pt x="5815182" y="20812945"/>
                      <a:pt x="5909795" y="20718754"/>
                      <a:pt x="5910317" y="20602223"/>
                    </a:cubicBezTo>
                    <a:lnTo>
                      <a:pt x="5910317" y="20531666"/>
                    </a:lnTo>
                    <a:cubicBezTo>
                      <a:pt x="5910316" y="20414766"/>
                      <a:pt x="5815550" y="20320000"/>
                      <a:pt x="5698650" y="20320000"/>
                    </a:cubicBezTo>
                    <a:close/>
                    <a:moveTo>
                      <a:pt x="5479434" y="21289998"/>
                    </a:moveTo>
                    <a:cubicBezTo>
                      <a:pt x="5480633" y="21281884"/>
                      <a:pt x="5469203" y="21278709"/>
                      <a:pt x="5466028" y="21286259"/>
                    </a:cubicBezTo>
                    <a:lnTo>
                      <a:pt x="5312005" y="21645598"/>
                    </a:lnTo>
                    <a:cubicBezTo>
                      <a:pt x="5289748" y="21697517"/>
                      <a:pt x="5238673" y="21731160"/>
                      <a:pt x="5182183" y="21731111"/>
                    </a:cubicBezTo>
                    <a:lnTo>
                      <a:pt x="5117131" y="21731111"/>
                    </a:lnTo>
                    <a:cubicBezTo>
                      <a:pt x="5105267" y="21731122"/>
                      <a:pt x="5094192" y="21725167"/>
                      <a:pt x="5087656" y="21715265"/>
                    </a:cubicBezTo>
                    <a:cubicBezTo>
                      <a:pt x="5081121" y="21705364"/>
                      <a:pt x="5080001" y="21692839"/>
                      <a:pt x="5084675" y="21681934"/>
                    </a:cubicBezTo>
                    <a:lnTo>
                      <a:pt x="5275317" y="21237223"/>
                    </a:lnTo>
                    <a:lnTo>
                      <a:pt x="5345449" y="21061821"/>
                    </a:lnTo>
                    <a:cubicBezTo>
                      <a:pt x="5388319" y="20954684"/>
                      <a:pt x="5492096" y="20884437"/>
                      <a:pt x="5607492" y="20884445"/>
                    </a:cubicBezTo>
                    <a:lnTo>
                      <a:pt x="5789808" y="20884445"/>
                    </a:lnTo>
                    <a:cubicBezTo>
                      <a:pt x="5905204" y="20884437"/>
                      <a:pt x="6008981" y="20954684"/>
                      <a:pt x="6051851" y="21061821"/>
                    </a:cubicBezTo>
                    <a:lnTo>
                      <a:pt x="6121983" y="21237223"/>
                    </a:lnTo>
                    <a:lnTo>
                      <a:pt x="6312554" y="21681934"/>
                    </a:lnTo>
                    <a:cubicBezTo>
                      <a:pt x="6317229" y="21692839"/>
                      <a:pt x="6316108" y="21705364"/>
                      <a:pt x="6309573" y="21715265"/>
                    </a:cubicBezTo>
                    <a:cubicBezTo>
                      <a:pt x="6303038" y="21725167"/>
                      <a:pt x="6291963" y="21731122"/>
                      <a:pt x="6280098" y="21731111"/>
                    </a:cubicBezTo>
                    <a:lnTo>
                      <a:pt x="6215046" y="21731111"/>
                    </a:lnTo>
                    <a:cubicBezTo>
                      <a:pt x="6158608" y="21731105"/>
                      <a:pt x="6107602" y="21697471"/>
                      <a:pt x="6085365" y="21645598"/>
                    </a:cubicBezTo>
                    <a:lnTo>
                      <a:pt x="5931342" y="21286259"/>
                    </a:lnTo>
                    <a:cubicBezTo>
                      <a:pt x="5928097" y="21278709"/>
                      <a:pt x="5916737" y="21281884"/>
                      <a:pt x="5917866" y="21289998"/>
                    </a:cubicBezTo>
                    <a:lnTo>
                      <a:pt x="5980872" y="21731111"/>
                    </a:lnTo>
                    <a:lnTo>
                      <a:pt x="6048253" y="22539607"/>
                    </a:lnTo>
                    <a:cubicBezTo>
                      <a:pt x="6049061" y="22549430"/>
                      <a:pt x="6045724" y="22559142"/>
                      <a:pt x="6039049" y="22566393"/>
                    </a:cubicBezTo>
                    <a:cubicBezTo>
                      <a:pt x="6032375" y="22573644"/>
                      <a:pt x="6022971" y="22577772"/>
                      <a:pt x="6013116" y="22577778"/>
                    </a:cubicBezTo>
                    <a:lnTo>
                      <a:pt x="5959282" y="22577778"/>
                    </a:lnTo>
                    <a:cubicBezTo>
                      <a:pt x="5890301" y="22577786"/>
                      <a:pt x="5831424" y="22527923"/>
                      <a:pt x="5820076" y="22459880"/>
                    </a:cubicBezTo>
                    <a:lnTo>
                      <a:pt x="5705705" y="21772880"/>
                    </a:lnTo>
                    <a:cubicBezTo>
                      <a:pt x="5704365" y="21764978"/>
                      <a:pt x="5693076" y="21764978"/>
                      <a:pt x="5691736" y="21772880"/>
                    </a:cubicBezTo>
                    <a:lnTo>
                      <a:pt x="5577295" y="22459880"/>
                    </a:lnTo>
                    <a:cubicBezTo>
                      <a:pt x="5565943" y="22527949"/>
                      <a:pt x="5507026" y="22577822"/>
                      <a:pt x="5438018" y="22577778"/>
                    </a:cubicBezTo>
                    <a:lnTo>
                      <a:pt x="5384184" y="22577778"/>
                    </a:lnTo>
                    <a:cubicBezTo>
                      <a:pt x="5374329" y="22577772"/>
                      <a:pt x="5364925" y="22573644"/>
                      <a:pt x="5358251" y="22566393"/>
                    </a:cubicBezTo>
                    <a:cubicBezTo>
                      <a:pt x="5351576" y="22559142"/>
                      <a:pt x="5348239" y="22549430"/>
                      <a:pt x="5349047" y="22539607"/>
                    </a:cubicBezTo>
                    <a:lnTo>
                      <a:pt x="5416428" y="21731111"/>
                    </a:lnTo>
                    <a:lnTo>
                      <a:pt x="5479434" y="21289998"/>
                    </a:lnTo>
                    <a:close/>
                    <a:moveTo>
                      <a:pt x="6968650" y="20320000"/>
                    </a:moveTo>
                    <a:cubicBezTo>
                      <a:pt x="6851750" y="20320000"/>
                      <a:pt x="6756983" y="20414766"/>
                      <a:pt x="6756983" y="20531666"/>
                    </a:cubicBezTo>
                    <a:lnTo>
                      <a:pt x="6756983" y="20602223"/>
                    </a:lnTo>
                    <a:cubicBezTo>
                      <a:pt x="6757504" y="20718754"/>
                      <a:pt x="6852118" y="20812945"/>
                      <a:pt x="6968650" y="20812945"/>
                    </a:cubicBezTo>
                    <a:cubicBezTo>
                      <a:pt x="7085182" y="20812945"/>
                      <a:pt x="7179796" y="20718754"/>
                      <a:pt x="7180317" y="20602223"/>
                    </a:cubicBezTo>
                    <a:lnTo>
                      <a:pt x="7180317" y="20531666"/>
                    </a:lnTo>
                    <a:cubicBezTo>
                      <a:pt x="7180317" y="20414766"/>
                      <a:pt x="7085550" y="20320000"/>
                      <a:pt x="6968650" y="20320000"/>
                    </a:cubicBezTo>
                    <a:close/>
                    <a:moveTo>
                      <a:pt x="6749434" y="21289998"/>
                    </a:moveTo>
                    <a:cubicBezTo>
                      <a:pt x="6750633" y="21281884"/>
                      <a:pt x="6739204" y="21278709"/>
                      <a:pt x="6736029" y="21286259"/>
                    </a:cubicBezTo>
                    <a:lnTo>
                      <a:pt x="6582005" y="21645598"/>
                    </a:lnTo>
                    <a:cubicBezTo>
                      <a:pt x="6559749" y="21697517"/>
                      <a:pt x="6508673" y="21731160"/>
                      <a:pt x="6452183" y="21731111"/>
                    </a:cubicBezTo>
                    <a:lnTo>
                      <a:pt x="6387131" y="21731111"/>
                    </a:lnTo>
                    <a:cubicBezTo>
                      <a:pt x="6375267" y="21731122"/>
                      <a:pt x="6364192" y="21725167"/>
                      <a:pt x="6357656" y="21715265"/>
                    </a:cubicBezTo>
                    <a:cubicBezTo>
                      <a:pt x="6351121" y="21705364"/>
                      <a:pt x="6350001" y="21692839"/>
                      <a:pt x="6354675" y="21681934"/>
                    </a:cubicBezTo>
                    <a:lnTo>
                      <a:pt x="6545317" y="21237223"/>
                    </a:lnTo>
                    <a:lnTo>
                      <a:pt x="6615449" y="21061821"/>
                    </a:lnTo>
                    <a:cubicBezTo>
                      <a:pt x="6658319" y="20954684"/>
                      <a:pt x="6762095" y="20884437"/>
                      <a:pt x="6877492" y="20884445"/>
                    </a:cubicBezTo>
                    <a:lnTo>
                      <a:pt x="7059808" y="20884445"/>
                    </a:lnTo>
                    <a:cubicBezTo>
                      <a:pt x="7175205" y="20884437"/>
                      <a:pt x="7278981" y="20954684"/>
                      <a:pt x="7321851" y="21061821"/>
                    </a:cubicBezTo>
                    <a:lnTo>
                      <a:pt x="7391983" y="21237223"/>
                    </a:lnTo>
                    <a:lnTo>
                      <a:pt x="7582554" y="21681934"/>
                    </a:lnTo>
                    <a:cubicBezTo>
                      <a:pt x="7587228" y="21692839"/>
                      <a:pt x="7586108" y="21705362"/>
                      <a:pt x="7579573" y="21715265"/>
                    </a:cubicBezTo>
                    <a:cubicBezTo>
                      <a:pt x="7573038" y="21725167"/>
                      <a:pt x="7561963" y="21731122"/>
                      <a:pt x="7550098" y="21731111"/>
                    </a:cubicBezTo>
                    <a:lnTo>
                      <a:pt x="7485046" y="21731111"/>
                    </a:lnTo>
                    <a:cubicBezTo>
                      <a:pt x="7428608" y="21731105"/>
                      <a:pt x="7377602" y="21697471"/>
                      <a:pt x="7355365" y="21645598"/>
                    </a:cubicBezTo>
                    <a:lnTo>
                      <a:pt x="7201342" y="21286259"/>
                    </a:lnTo>
                    <a:cubicBezTo>
                      <a:pt x="7198096" y="21278709"/>
                      <a:pt x="7186737" y="21281884"/>
                      <a:pt x="7187866" y="21289998"/>
                    </a:cubicBezTo>
                    <a:lnTo>
                      <a:pt x="7250872" y="21731111"/>
                    </a:lnTo>
                    <a:lnTo>
                      <a:pt x="7318253" y="22539607"/>
                    </a:lnTo>
                    <a:cubicBezTo>
                      <a:pt x="7319061" y="22549430"/>
                      <a:pt x="7315724" y="22559142"/>
                      <a:pt x="7309049" y="22566393"/>
                    </a:cubicBezTo>
                    <a:cubicBezTo>
                      <a:pt x="7302375" y="22573644"/>
                      <a:pt x="7292971" y="22577772"/>
                      <a:pt x="7283116" y="22577778"/>
                    </a:cubicBezTo>
                    <a:lnTo>
                      <a:pt x="7229282" y="22577778"/>
                    </a:lnTo>
                    <a:cubicBezTo>
                      <a:pt x="7160300" y="22577788"/>
                      <a:pt x="7101423" y="22527923"/>
                      <a:pt x="7090076" y="22459880"/>
                    </a:cubicBezTo>
                    <a:lnTo>
                      <a:pt x="6975705" y="21772880"/>
                    </a:lnTo>
                    <a:cubicBezTo>
                      <a:pt x="6974365" y="21764978"/>
                      <a:pt x="6963076" y="21764978"/>
                      <a:pt x="6961736" y="21772880"/>
                    </a:cubicBezTo>
                    <a:lnTo>
                      <a:pt x="6847295" y="22459880"/>
                    </a:lnTo>
                    <a:cubicBezTo>
                      <a:pt x="6835943" y="22527949"/>
                      <a:pt x="6777026" y="22577822"/>
                      <a:pt x="6708018" y="22577778"/>
                    </a:cubicBezTo>
                    <a:lnTo>
                      <a:pt x="6654184" y="22577778"/>
                    </a:lnTo>
                    <a:cubicBezTo>
                      <a:pt x="6644329" y="22577772"/>
                      <a:pt x="6634925" y="22573644"/>
                      <a:pt x="6628251" y="22566393"/>
                    </a:cubicBezTo>
                    <a:cubicBezTo>
                      <a:pt x="6621576" y="22559142"/>
                      <a:pt x="6618239" y="22549430"/>
                      <a:pt x="6619047" y="22539607"/>
                    </a:cubicBezTo>
                    <a:lnTo>
                      <a:pt x="6686428" y="21731111"/>
                    </a:lnTo>
                    <a:lnTo>
                      <a:pt x="6749434" y="21289998"/>
                    </a:lnTo>
                    <a:close/>
                    <a:moveTo>
                      <a:pt x="8238650" y="20320000"/>
                    </a:moveTo>
                    <a:cubicBezTo>
                      <a:pt x="8121750" y="20320000"/>
                      <a:pt x="8026983" y="20414766"/>
                      <a:pt x="8026983" y="20531666"/>
                    </a:cubicBezTo>
                    <a:lnTo>
                      <a:pt x="8026983" y="20602223"/>
                    </a:lnTo>
                    <a:cubicBezTo>
                      <a:pt x="8027504" y="20718754"/>
                      <a:pt x="8122118" y="20812945"/>
                      <a:pt x="8238650" y="20812945"/>
                    </a:cubicBezTo>
                    <a:cubicBezTo>
                      <a:pt x="8355182" y="20812945"/>
                      <a:pt x="8449796" y="20718754"/>
                      <a:pt x="8450317" y="20602223"/>
                    </a:cubicBezTo>
                    <a:lnTo>
                      <a:pt x="8450317" y="20531666"/>
                    </a:lnTo>
                    <a:cubicBezTo>
                      <a:pt x="8450317" y="20414766"/>
                      <a:pt x="8355550" y="20320000"/>
                      <a:pt x="8238650" y="20320000"/>
                    </a:cubicBezTo>
                    <a:close/>
                    <a:moveTo>
                      <a:pt x="8019434" y="21289998"/>
                    </a:moveTo>
                    <a:cubicBezTo>
                      <a:pt x="8020633" y="21281884"/>
                      <a:pt x="8009204" y="21278709"/>
                      <a:pt x="8006029" y="21286259"/>
                    </a:cubicBezTo>
                    <a:lnTo>
                      <a:pt x="7852005" y="21645598"/>
                    </a:lnTo>
                    <a:cubicBezTo>
                      <a:pt x="7829749" y="21697517"/>
                      <a:pt x="7778673" y="21731162"/>
                      <a:pt x="7722183" y="21731111"/>
                    </a:cubicBezTo>
                    <a:lnTo>
                      <a:pt x="7657131" y="21731111"/>
                    </a:lnTo>
                    <a:cubicBezTo>
                      <a:pt x="7645267" y="21731122"/>
                      <a:pt x="7634192" y="21725167"/>
                      <a:pt x="7627656" y="21715265"/>
                    </a:cubicBezTo>
                    <a:cubicBezTo>
                      <a:pt x="7621122" y="21705362"/>
                      <a:pt x="7620002" y="21692839"/>
                      <a:pt x="7624676" y="21681934"/>
                    </a:cubicBezTo>
                    <a:lnTo>
                      <a:pt x="7815317" y="21237223"/>
                    </a:lnTo>
                    <a:lnTo>
                      <a:pt x="7885449" y="21061821"/>
                    </a:lnTo>
                    <a:cubicBezTo>
                      <a:pt x="7928319" y="20954684"/>
                      <a:pt x="8032095" y="20884437"/>
                      <a:pt x="8147492" y="20884445"/>
                    </a:cubicBezTo>
                    <a:lnTo>
                      <a:pt x="8329808" y="20884445"/>
                    </a:lnTo>
                    <a:cubicBezTo>
                      <a:pt x="8445205" y="20884437"/>
                      <a:pt x="8548981" y="20954684"/>
                      <a:pt x="8591851" y="21061821"/>
                    </a:cubicBezTo>
                    <a:lnTo>
                      <a:pt x="8661983" y="21237223"/>
                    </a:lnTo>
                    <a:lnTo>
                      <a:pt x="8852554" y="21681934"/>
                    </a:lnTo>
                    <a:cubicBezTo>
                      <a:pt x="8857228" y="21692839"/>
                      <a:pt x="8856108" y="21705362"/>
                      <a:pt x="8849573" y="21715265"/>
                    </a:cubicBezTo>
                    <a:cubicBezTo>
                      <a:pt x="8843038" y="21725167"/>
                      <a:pt x="8831963" y="21731122"/>
                      <a:pt x="8820098" y="21731111"/>
                    </a:cubicBezTo>
                    <a:lnTo>
                      <a:pt x="8755046" y="21731111"/>
                    </a:lnTo>
                    <a:cubicBezTo>
                      <a:pt x="8698608" y="21731105"/>
                      <a:pt x="8647602" y="21697471"/>
                      <a:pt x="8625365" y="21645598"/>
                    </a:cubicBezTo>
                    <a:lnTo>
                      <a:pt x="8471342" y="21286259"/>
                    </a:lnTo>
                    <a:cubicBezTo>
                      <a:pt x="8468096" y="21278709"/>
                      <a:pt x="8456737" y="21281884"/>
                      <a:pt x="8457866" y="21289998"/>
                    </a:cubicBezTo>
                    <a:lnTo>
                      <a:pt x="8520872" y="21731111"/>
                    </a:lnTo>
                    <a:lnTo>
                      <a:pt x="8588253" y="22539607"/>
                    </a:lnTo>
                    <a:cubicBezTo>
                      <a:pt x="8589061" y="22549430"/>
                      <a:pt x="8585724" y="22559142"/>
                      <a:pt x="8579049" y="22566393"/>
                    </a:cubicBezTo>
                    <a:cubicBezTo>
                      <a:pt x="8572375" y="22573644"/>
                      <a:pt x="8562971" y="22577772"/>
                      <a:pt x="8553116" y="22577778"/>
                    </a:cubicBezTo>
                    <a:lnTo>
                      <a:pt x="8499282" y="22577778"/>
                    </a:lnTo>
                    <a:cubicBezTo>
                      <a:pt x="8430300" y="22577788"/>
                      <a:pt x="8371423" y="22527923"/>
                      <a:pt x="8360076" y="22459880"/>
                    </a:cubicBezTo>
                    <a:lnTo>
                      <a:pt x="8245705" y="21772880"/>
                    </a:lnTo>
                    <a:cubicBezTo>
                      <a:pt x="8244365" y="21764978"/>
                      <a:pt x="8233076" y="21764978"/>
                      <a:pt x="8231736" y="21772880"/>
                    </a:cubicBezTo>
                    <a:lnTo>
                      <a:pt x="8117295" y="22459880"/>
                    </a:lnTo>
                    <a:cubicBezTo>
                      <a:pt x="8105943" y="22527949"/>
                      <a:pt x="8047026" y="22577822"/>
                      <a:pt x="7978018" y="22577778"/>
                    </a:cubicBezTo>
                    <a:lnTo>
                      <a:pt x="7924184" y="22577778"/>
                    </a:lnTo>
                    <a:cubicBezTo>
                      <a:pt x="7914329" y="22577772"/>
                      <a:pt x="7904925" y="22573644"/>
                      <a:pt x="7898251" y="22566393"/>
                    </a:cubicBezTo>
                    <a:cubicBezTo>
                      <a:pt x="7891576" y="22559142"/>
                      <a:pt x="7888239" y="22549430"/>
                      <a:pt x="7889047" y="22539607"/>
                    </a:cubicBezTo>
                    <a:lnTo>
                      <a:pt x="7956428" y="21731111"/>
                    </a:lnTo>
                    <a:lnTo>
                      <a:pt x="8019434" y="21289998"/>
                    </a:lnTo>
                    <a:close/>
                    <a:moveTo>
                      <a:pt x="9508650" y="20320000"/>
                    </a:moveTo>
                    <a:cubicBezTo>
                      <a:pt x="9391750" y="20320000"/>
                      <a:pt x="9296983" y="20414766"/>
                      <a:pt x="9296983" y="20531666"/>
                    </a:cubicBezTo>
                    <a:lnTo>
                      <a:pt x="9296983" y="20602223"/>
                    </a:lnTo>
                    <a:cubicBezTo>
                      <a:pt x="9297504" y="20718754"/>
                      <a:pt x="9392118" y="20812945"/>
                      <a:pt x="9508650" y="20812945"/>
                    </a:cubicBezTo>
                    <a:cubicBezTo>
                      <a:pt x="9625182" y="20812945"/>
                      <a:pt x="9719796" y="20718754"/>
                      <a:pt x="9720317" y="20602223"/>
                    </a:cubicBezTo>
                    <a:lnTo>
                      <a:pt x="9720317" y="20531666"/>
                    </a:lnTo>
                    <a:cubicBezTo>
                      <a:pt x="9720317" y="20414766"/>
                      <a:pt x="9625550" y="20320000"/>
                      <a:pt x="9508650" y="20320000"/>
                    </a:cubicBezTo>
                    <a:close/>
                    <a:moveTo>
                      <a:pt x="9289434" y="21289998"/>
                    </a:moveTo>
                    <a:cubicBezTo>
                      <a:pt x="9290633" y="21281884"/>
                      <a:pt x="9279204" y="21278709"/>
                      <a:pt x="9276029" y="21286259"/>
                    </a:cubicBezTo>
                    <a:lnTo>
                      <a:pt x="9122005" y="21645598"/>
                    </a:lnTo>
                    <a:cubicBezTo>
                      <a:pt x="9099749" y="21697517"/>
                      <a:pt x="9048673" y="21731162"/>
                      <a:pt x="8992183" y="21731111"/>
                    </a:cubicBezTo>
                    <a:lnTo>
                      <a:pt x="8927131" y="21731111"/>
                    </a:lnTo>
                    <a:cubicBezTo>
                      <a:pt x="8915267" y="21731122"/>
                      <a:pt x="8904192" y="21725167"/>
                      <a:pt x="8897656" y="21715265"/>
                    </a:cubicBezTo>
                    <a:cubicBezTo>
                      <a:pt x="8891122" y="21705362"/>
                      <a:pt x="8890002" y="21692839"/>
                      <a:pt x="8894676" y="21681934"/>
                    </a:cubicBezTo>
                    <a:lnTo>
                      <a:pt x="9085317" y="21237223"/>
                    </a:lnTo>
                    <a:lnTo>
                      <a:pt x="9155449" y="21061821"/>
                    </a:lnTo>
                    <a:cubicBezTo>
                      <a:pt x="9198319" y="20954684"/>
                      <a:pt x="9302095" y="20884437"/>
                      <a:pt x="9417492" y="20884445"/>
                    </a:cubicBezTo>
                    <a:lnTo>
                      <a:pt x="9599808" y="20884445"/>
                    </a:lnTo>
                    <a:cubicBezTo>
                      <a:pt x="9715205" y="20884437"/>
                      <a:pt x="9818981" y="20954684"/>
                      <a:pt x="9861851" y="21061821"/>
                    </a:cubicBezTo>
                    <a:lnTo>
                      <a:pt x="9931983" y="21237223"/>
                    </a:lnTo>
                    <a:lnTo>
                      <a:pt x="10122554" y="21681934"/>
                    </a:lnTo>
                    <a:cubicBezTo>
                      <a:pt x="10127228" y="21692839"/>
                      <a:pt x="10126108" y="21705362"/>
                      <a:pt x="10119573" y="21715265"/>
                    </a:cubicBezTo>
                    <a:cubicBezTo>
                      <a:pt x="10113038" y="21725167"/>
                      <a:pt x="10101963" y="21731122"/>
                      <a:pt x="10090098" y="21731111"/>
                    </a:cubicBezTo>
                    <a:lnTo>
                      <a:pt x="10025046" y="21731111"/>
                    </a:lnTo>
                    <a:cubicBezTo>
                      <a:pt x="9968608" y="21731105"/>
                      <a:pt x="9917602" y="21697471"/>
                      <a:pt x="9895365" y="21645598"/>
                    </a:cubicBezTo>
                    <a:lnTo>
                      <a:pt x="9741342" y="21286259"/>
                    </a:lnTo>
                    <a:cubicBezTo>
                      <a:pt x="9738096" y="21278709"/>
                      <a:pt x="9726737" y="21281884"/>
                      <a:pt x="9727866" y="21289998"/>
                    </a:cubicBezTo>
                    <a:lnTo>
                      <a:pt x="9790872" y="21731111"/>
                    </a:lnTo>
                    <a:lnTo>
                      <a:pt x="9858253" y="22539607"/>
                    </a:lnTo>
                    <a:cubicBezTo>
                      <a:pt x="9859061" y="22549430"/>
                      <a:pt x="9855724" y="22559142"/>
                      <a:pt x="9849049" y="22566393"/>
                    </a:cubicBezTo>
                    <a:cubicBezTo>
                      <a:pt x="9842375" y="22573644"/>
                      <a:pt x="9832971" y="22577772"/>
                      <a:pt x="9823116" y="22577778"/>
                    </a:cubicBezTo>
                    <a:lnTo>
                      <a:pt x="9769282" y="22577778"/>
                    </a:lnTo>
                    <a:cubicBezTo>
                      <a:pt x="9700300" y="22577788"/>
                      <a:pt x="9641423" y="22527923"/>
                      <a:pt x="9630076" y="22459880"/>
                    </a:cubicBezTo>
                    <a:lnTo>
                      <a:pt x="9515705" y="21772880"/>
                    </a:lnTo>
                    <a:cubicBezTo>
                      <a:pt x="9514365" y="21764978"/>
                      <a:pt x="9503076" y="21764978"/>
                      <a:pt x="9501736" y="21772880"/>
                    </a:cubicBezTo>
                    <a:lnTo>
                      <a:pt x="9387295" y="22459880"/>
                    </a:lnTo>
                    <a:cubicBezTo>
                      <a:pt x="9375943" y="22527949"/>
                      <a:pt x="9317026" y="22577822"/>
                      <a:pt x="9248018" y="22577778"/>
                    </a:cubicBezTo>
                    <a:lnTo>
                      <a:pt x="9194184" y="22577778"/>
                    </a:lnTo>
                    <a:cubicBezTo>
                      <a:pt x="9184329" y="22577772"/>
                      <a:pt x="9174925" y="22573644"/>
                      <a:pt x="9168251" y="22566393"/>
                    </a:cubicBezTo>
                    <a:cubicBezTo>
                      <a:pt x="9161576" y="22559142"/>
                      <a:pt x="9158239" y="22549430"/>
                      <a:pt x="9159047" y="22539607"/>
                    </a:cubicBezTo>
                    <a:lnTo>
                      <a:pt x="9226428" y="21731111"/>
                    </a:lnTo>
                    <a:lnTo>
                      <a:pt x="9289434" y="21289998"/>
                    </a:lnTo>
                    <a:close/>
                    <a:moveTo>
                      <a:pt x="10778650" y="20320000"/>
                    </a:moveTo>
                    <a:cubicBezTo>
                      <a:pt x="10661750" y="20320000"/>
                      <a:pt x="10566983" y="20414766"/>
                      <a:pt x="10566983" y="20531666"/>
                    </a:cubicBezTo>
                    <a:lnTo>
                      <a:pt x="10566983" y="20602223"/>
                    </a:lnTo>
                    <a:cubicBezTo>
                      <a:pt x="10567504" y="20718754"/>
                      <a:pt x="10662118" y="20812945"/>
                      <a:pt x="10778650" y="20812945"/>
                    </a:cubicBezTo>
                    <a:cubicBezTo>
                      <a:pt x="10895182" y="20812945"/>
                      <a:pt x="10989796" y="20718754"/>
                      <a:pt x="10990317" y="20602223"/>
                    </a:cubicBezTo>
                    <a:lnTo>
                      <a:pt x="10990317" y="20531666"/>
                    </a:lnTo>
                    <a:cubicBezTo>
                      <a:pt x="10990317" y="20414766"/>
                      <a:pt x="10895550" y="20320000"/>
                      <a:pt x="10778650" y="20320000"/>
                    </a:cubicBezTo>
                    <a:close/>
                    <a:moveTo>
                      <a:pt x="10559434" y="21289998"/>
                    </a:moveTo>
                    <a:cubicBezTo>
                      <a:pt x="10560633" y="21281884"/>
                      <a:pt x="10549204" y="21278709"/>
                      <a:pt x="10546029" y="21286259"/>
                    </a:cubicBezTo>
                    <a:lnTo>
                      <a:pt x="10392005" y="21645598"/>
                    </a:lnTo>
                    <a:cubicBezTo>
                      <a:pt x="10369749" y="21697517"/>
                      <a:pt x="10318673" y="21731162"/>
                      <a:pt x="10262183" y="21731111"/>
                    </a:cubicBezTo>
                    <a:lnTo>
                      <a:pt x="10197131" y="21731111"/>
                    </a:lnTo>
                    <a:cubicBezTo>
                      <a:pt x="10185267" y="21731122"/>
                      <a:pt x="10174192" y="21725167"/>
                      <a:pt x="10167656" y="21715265"/>
                    </a:cubicBezTo>
                    <a:cubicBezTo>
                      <a:pt x="10161122" y="21705362"/>
                      <a:pt x="10160002" y="21692839"/>
                      <a:pt x="10164676" y="21681934"/>
                    </a:cubicBezTo>
                    <a:lnTo>
                      <a:pt x="10355317" y="21237223"/>
                    </a:lnTo>
                    <a:lnTo>
                      <a:pt x="10425449" y="21061821"/>
                    </a:lnTo>
                    <a:cubicBezTo>
                      <a:pt x="10468319" y="20954684"/>
                      <a:pt x="10572095" y="20884437"/>
                      <a:pt x="10687492" y="20884445"/>
                    </a:cubicBezTo>
                    <a:lnTo>
                      <a:pt x="10869808" y="20884445"/>
                    </a:lnTo>
                    <a:cubicBezTo>
                      <a:pt x="10985205" y="20884437"/>
                      <a:pt x="11088981" y="20954684"/>
                      <a:pt x="11131851" y="21061821"/>
                    </a:cubicBezTo>
                    <a:lnTo>
                      <a:pt x="11201983" y="21237223"/>
                    </a:lnTo>
                    <a:lnTo>
                      <a:pt x="11392554" y="21681934"/>
                    </a:lnTo>
                    <a:cubicBezTo>
                      <a:pt x="11397228" y="21692839"/>
                      <a:pt x="11396108" y="21705362"/>
                      <a:pt x="11389573" y="21715265"/>
                    </a:cubicBezTo>
                    <a:cubicBezTo>
                      <a:pt x="11383038" y="21725167"/>
                      <a:pt x="11371963" y="21731122"/>
                      <a:pt x="11360098" y="21731111"/>
                    </a:cubicBezTo>
                    <a:lnTo>
                      <a:pt x="11295046" y="21731111"/>
                    </a:lnTo>
                    <a:cubicBezTo>
                      <a:pt x="11238608" y="21731105"/>
                      <a:pt x="11187602" y="21697471"/>
                      <a:pt x="11165365" y="21645598"/>
                    </a:cubicBezTo>
                    <a:lnTo>
                      <a:pt x="11011342" y="21286259"/>
                    </a:lnTo>
                    <a:cubicBezTo>
                      <a:pt x="11008096" y="21278709"/>
                      <a:pt x="10996737" y="21281884"/>
                      <a:pt x="10997866" y="21289998"/>
                    </a:cubicBezTo>
                    <a:lnTo>
                      <a:pt x="11060872" y="21731111"/>
                    </a:lnTo>
                    <a:lnTo>
                      <a:pt x="11128253" y="22539607"/>
                    </a:lnTo>
                    <a:cubicBezTo>
                      <a:pt x="11129061" y="22549430"/>
                      <a:pt x="11125724" y="22559142"/>
                      <a:pt x="11119049" y="22566393"/>
                    </a:cubicBezTo>
                    <a:cubicBezTo>
                      <a:pt x="11112375" y="22573644"/>
                      <a:pt x="11102971" y="22577772"/>
                      <a:pt x="11093116" y="22577778"/>
                    </a:cubicBezTo>
                    <a:lnTo>
                      <a:pt x="11039282" y="22577778"/>
                    </a:lnTo>
                    <a:cubicBezTo>
                      <a:pt x="10970300" y="22577788"/>
                      <a:pt x="10911423" y="22527923"/>
                      <a:pt x="10900076" y="22459880"/>
                    </a:cubicBezTo>
                    <a:lnTo>
                      <a:pt x="10785705" y="21772880"/>
                    </a:lnTo>
                    <a:cubicBezTo>
                      <a:pt x="10784365" y="21764978"/>
                      <a:pt x="10773076" y="21764978"/>
                      <a:pt x="10771736" y="21772880"/>
                    </a:cubicBezTo>
                    <a:lnTo>
                      <a:pt x="10657295" y="22459880"/>
                    </a:lnTo>
                    <a:cubicBezTo>
                      <a:pt x="10645943" y="22527949"/>
                      <a:pt x="10587026" y="22577822"/>
                      <a:pt x="10518018" y="22577778"/>
                    </a:cubicBezTo>
                    <a:lnTo>
                      <a:pt x="10464184" y="22577778"/>
                    </a:lnTo>
                    <a:cubicBezTo>
                      <a:pt x="10454329" y="22577772"/>
                      <a:pt x="10444925" y="22573644"/>
                      <a:pt x="10438251" y="22566393"/>
                    </a:cubicBezTo>
                    <a:cubicBezTo>
                      <a:pt x="10431576" y="22559142"/>
                      <a:pt x="10428239" y="22549430"/>
                      <a:pt x="10429047" y="22539607"/>
                    </a:cubicBezTo>
                    <a:lnTo>
                      <a:pt x="10496428" y="21731111"/>
                    </a:lnTo>
                    <a:lnTo>
                      <a:pt x="10559434" y="21289998"/>
                    </a:lnTo>
                    <a:close/>
                    <a:moveTo>
                      <a:pt x="12048650" y="20320000"/>
                    </a:moveTo>
                    <a:cubicBezTo>
                      <a:pt x="11931750" y="20320000"/>
                      <a:pt x="11836983" y="20414766"/>
                      <a:pt x="11836983" y="20531666"/>
                    </a:cubicBezTo>
                    <a:lnTo>
                      <a:pt x="11836983" y="20602223"/>
                    </a:lnTo>
                    <a:cubicBezTo>
                      <a:pt x="11837504" y="20718754"/>
                      <a:pt x="11932118" y="20812945"/>
                      <a:pt x="12048650" y="20812945"/>
                    </a:cubicBezTo>
                    <a:cubicBezTo>
                      <a:pt x="12165182" y="20812945"/>
                      <a:pt x="12259796" y="20718754"/>
                      <a:pt x="12260317" y="20602223"/>
                    </a:cubicBezTo>
                    <a:lnTo>
                      <a:pt x="12260317" y="20531666"/>
                    </a:lnTo>
                    <a:cubicBezTo>
                      <a:pt x="12260317" y="20414766"/>
                      <a:pt x="12165550" y="20320000"/>
                      <a:pt x="12048650" y="20320000"/>
                    </a:cubicBezTo>
                    <a:close/>
                    <a:moveTo>
                      <a:pt x="11829434" y="21289998"/>
                    </a:moveTo>
                    <a:cubicBezTo>
                      <a:pt x="11830633" y="21281884"/>
                      <a:pt x="11819204" y="21278709"/>
                      <a:pt x="11816029" y="21286259"/>
                    </a:cubicBezTo>
                    <a:lnTo>
                      <a:pt x="11662005" y="21645598"/>
                    </a:lnTo>
                    <a:cubicBezTo>
                      <a:pt x="11639749" y="21697517"/>
                      <a:pt x="11588673" y="21731162"/>
                      <a:pt x="11532183" y="21731111"/>
                    </a:cubicBezTo>
                    <a:lnTo>
                      <a:pt x="11467131" y="21731111"/>
                    </a:lnTo>
                    <a:cubicBezTo>
                      <a:pt x="11455267" y="21731122"/>
                      <a:pt x="11444192" y="21725167"/>
                      <a:pt x="11437656" y="21715265"/>
                    </a:cubicBezTo>
                    <a:cubicBezTo>
                      <a:pt x="11431122" y="21705362"/>
                      <a:pt x="11430002" y="21692839"/>
                      <a:pt x="11434676" y="21681934"/>
                    </a:cubicBezTo>
                    <a:lnTo>
                      <a:pt x="11625317" y="21237223"/>
                    </a:lnTo>
                    <a:lnTo>
                      <a:pt x="11695449" y="21061821"/>
                    </a:lnTo>
                    <a:cubicBezTo>
                      <a:pt x="11738319" y="20954684"/>
                      <a:pt x="11842095" y="20884437"/>
                      <a:pt x="11957492" y="20884445"/>
                    </a:cubicBezTo>
                    <a:lnTo>
                      <a:pt x="12139808" y="20884445"/>
                    </a:lnTo>
                    <a:cubicBezTo>
                      <a:pt x="12255205" y="20884437"/>
                      <a:pt x="12358981" y="20954684"/>
                      <a:pt x="12401851" y="21061821"/>
                    </a:cubicBezTo>
                    <a:lnTo>
                      <a:pt x="12471983" y="21237223"/>
                    </a:lnTo>
                    <a:lnTo>
                      <a:pt x="12662554" y="21681934"/>
                    </a:lnTo>
                    <a:cubicBezTo>
                      <a:pt x="12667228" y="21692839"/>
                      <a:pt x="12666108" y="21705362"/>
                      <a:pt x="12659573" y="21715265"/>
                    </a:cubicBezTo>
                    <a:cubicBezTo>
                      <a:pt x="12653038" y="21725167"/>
                      <a:pt x="12641963" y="21731122"/>
                      <a:pt x="12630098" y="21731111"/>
                    </a:cubicBezTo>
                    <a:lnTo>
                      <a:pt x="12565046" y="21731111"/>
                    </a:lnTo>
                    <a:cubicBezTo>
                      <a:pt x="12508608" y="21731105"/>
                      <a:pt x="12457602" y="21697471"/>
                      <a:pt x="12435365" y="21645598"/>
                    </a:cubicBezTo>
                    <a:lnTo>
                      <a:pt x="12281342" y="21286259"/>
                    </a:lnTo>
                    <a:cubicBezTo>
                      <a:pt x="12278096" y="21278709"/>
                      <a:pt x="12266737" y="21281884"/>
                      <a:pt x="12267866" y="21289998"/>
                    </a:cubicBezTo>
                    <a:lnTo>
                      <a:pt x="12330872" y="21731111"/>
                    </a:lnTo>
                    <a:lnTo>
                      <a:pt x="12398253" y="22539607"/>
                    </a:lnTo>
                    <a:cubicBezTo>
                      <a:pt x="12399061" y="22549430"/>
                      <a:pt x="12395724" y="22559142"/>
                      <a:pt x="12389049" y="22566393"/>
                    </a:cubicBezTo>
                    <a:cubicBezTo>
                      <a:pt x="12382375" y="22573644"/>
                      <a:pt x="12372971" y="22577772"/>
                      <a:pt x="12363116" y="22577778"/>
                    </a:cubicBezTo>
                    <a:lnTo>
                      <a:pt x="12309282" y="22577778"/>
                    </a:lnTo>
                    <a:cubicBezTo>
                      <a:pt x="12240300" y="22577788"/>
                      <a:pt x="12181423" y="22527923"/>
                      <a:pt x="12170076" y="22459880"/>
                    </a:cubicBezTo>
                    <a:lnTo>
                      <a:pt x="12055705" y="21772880"/>
                    </a:lnTo>
                    <a:cubicBezTo>
                      <a:pt x="12054365" y="21764978"/>
                      <a:pt x="12043076" y="21764978"/>
                      <a:pt x="12041736" y="21772880"/>
                    </a:cubicBezTo>
                    <a:lnTo>
                      <a:pt x="11927295" y="22459880"/>
                    </a:lnTo>
                    <a:cubicBezTo>
                      <a:pt x="11915943" y="22527949"/>
                      <a:pt x="11857026" y="22577822"/>
                      <a:pt x="11788018" y="22577778"/>
                    </a:cubicBezTo>
                    <a:lnTo>
                      <a:pt x="11734184" y="22577778"/>
                    </a:lnTo>
                    <a:cubicBezTo>
                      <a:pt x="11724329" y="22577772"/>
                      <a:pt x="11714925" y="22573644"/>
                      <a:pt x="11708251" y="22566393"/>
                    </a:cubicBezTo>
                    <a:cubicBezTo>
                      <a:pt x="11701576" y="22559142"/>
                      <a:pt x="11698239" y="22549430"/>
                      <a:pt x="11699047" y="22539607"/>
                    </a:cubicBezTo>
                    <a:lnTo>
                      <a:pt x="11766428" y="21731111"/>
                    </a:lnTo>
                    <a:lnTo>
                      <a:pt x="11829434" y="21289998"/>
                    </a:lnTo>
                    <a:close/>
                  </a:path>
                </a:pathLst>
              </a:custGeom>
              <a:solidFill>
                <a:srgbClr val="FFCC37"/>
              </a:solidFill>
            </p:spPr>
            <p:txBody>
              <a:bodyPr/>
              <a:lstStyle/>
              <a:p>
                <a:endParaRPr lang="en-US"/>
              </a:p>
            </p:txBody>
          </p:sp>
        </p:grpSp>
      </p:grpSp>
      <p:grpSp>
        <p:nvGrpSpPr>
          <p:cNvPr id="8" name="Group 8"/>
          <p:cNvGrpSpPr/>
          <p:nvPr/>
        </p:nvGrpSpPr>
        <p:grpSpPr>
          <a:xfrm>
            <a:off x="5711203" y="0"/>
            <a:ext cx="3035984" cy="5200909"/>
            <a:chOff x="0" y="0"/>
            <a:chExt cx="3857625" cy="6858000"/>
          </a:xfrm>
        </p:grpSpPr>
        <p:grpSp>
          <p:nvGrpSpPr>
            <p:cNvPr id="9" name="Group 9"/>
            <p:cNvGrpSpPr>
              <a:grpSpLocks noChangeAspect="1"/>
            </p:cNvGrpSpPr>
            <p:nvPr/>
          </p:nvGrpSpPr>
          <p:grpSpPr>
            <a:xfrm>
              <a:off x="0" y="0"/>
              <a:ext cx="3857625" cy="6858000"/>
              <a:chOff x="0" y="0"/>
              <a:chExt cx="12700000" cy="22577778"/>
            </a:xfrm>
          </p:grpSpPr>
          <p:sp>
            <p:nvSpPr>
              <p:cNvPr id="10" name="Freeform 10"/>
              <p:cNvSpPr/>
              <p:nvPr/>
            </p:nvSpPr>
            <p:spPr>
              <a:xfrm>
                <a:off x="16350" y="0"/>
                <a:ext cx="12667228" cy="22577822"/>
              </a:xfrm>
              <a:custGeom>
                <a:avLst/>
                <a:gdLst/>
                <a:ahLst/>
                <a:cxnLst/>
                <a:rect l="l" t="t" r="r" b="b"/>
                <a:pathLst>
                  <a:path w="12667228" h="22577822">
                    <a:moveTo>
                      <a:pt x="618650" y="0"/>
                    </a:moveTo>
                    <a:lnTo>
                      <a:pt x="618650" y="0"/>
                    </a:lnTo>
                    <a:cubicBezTo>
                      <a:pt x="562512" y="0"/>
                      <a:pt x="508674" y="22301"/>
                      <a:pt x="468979" y="61996"/>
                    </a:cubicBezTo>
                    <a:cubicBezTo>
                      <a:pt x="429284" y="101691"/>
                      <a:pt x="406983" y="155529"/>
                      <a:pt x="406983" y="211667"/>
                    </a:cubicBezTo>
                    <a:lnTo>
                      <a:pt x="406983" y="282222"/>
                    </a:lnTo>
                    <a:cubicBezTo>
                      <a:pt x="407504" y="398753"/>
                      <a:pt x="502118" y="492944"/>
                      <a:pt x="618650" y="492944"/>
                    </a:cubicBezTo>
                    <a:cubicBezTo>
                      <a:pt x="735182" y="492944"/>
                      <a:pt x="829795" y="398753"/>
                      <a:pt x="830317" y="282222"/>
                    </a:cubicBezTo>
                    <a:lnTo>
                      <a:pt x="830317" y="211667"/>
                    </a:lnTo>
                    <a:cubicBezTo>
                      <a:pt x="830317" y="94766"/>
                      <a:pt x="735550" y="0"/>
                      <a:pt x="618650" y="0"/>
                    </a:cubicBezTo>
                    <a:close/>
                    <a:moveTo>
                      <a:pt x="399434" y="969998"/>
                    </a:moveTo>
                    <a:cubicBezTo>
                      <a:pt x="400633" y="961884"/>
                      <a:pt x="389203" y="958709"/>
                      <a:pt x="386028" y="966258"/>
                    </a:cubicBezTo>
                    <a:lnTo>
                      <a:pt x="232006" y="1325598"/>
                    </a:lnTo>
                    <a:cubicBezTo>
                      <a:pt x="209749" y="1377518"/>
                      <a:pt x="158673" y="1411161"/>
                      <a:pt x="102183" y="1411111"/>
                    </a:cubicBezTo>
                    <a:lnTo>
                      <a:pt x="37131" y="1411111"/>
                    </a:lnTo>
                    <a:cubicBezTo>
                      <a:pt x="25267" y="1411122"/>
                      <a:pt x="14191" y="1405168"/>
                      <a:pt x="7656" y="1395265"/>
                    </a:cubicBezTo>
                    <a:cubicBezTo>
                      <a:pt x="1121" y="1385363"/>
                      <a:pt x="1" y="1372839"/>
                      <a:pt x="4676" y="1361934"/>
                    </a:cubicBezTo>
                    <a:lnTo>
                      <a:pt x="195317" y="917222"/>
                    </a:lnTo>
                    <a:lnTo>
                      <a:pt x="265449" y="741821"/>
                    </a:lnTo>
                    <a:cubicBezTo>
                      <a:pt x="308319" y="634683"/>
                      <a:pt x="412096" y="564437"/>
                      <a:pt x="527492" y="564444"/>
                    </a:cubicBezTo>
                    <a:lnTo>
                      <a:pt x="709808" y="564444"/>
                    </a:lnTo>
                    <a:cubicBezTo>
                      <a:pt x="825205" y="564437"/>
                      <a:pt x="928981" y="634683"/>
                      <a:pt x="971851" y="741821"/>
                    </a:cubicBezTo>
                    <a:lnTo>
                      <a:pt x="1041983" y="917222"/>
                    </a:lnTo>
                    <a:lnTo>
                      <a:pt x="1232554" y="1361934"/>
                    </a:lnTo>
                    <a:cubicBezTo>
                      <a:pt x="1237229" y="1372839"/>
                      <a:pt x="1236109" y="1385363"/>
                      <a:pt x="1229573" y="1395265"/>
                    </a:cubicBezTo>
                    <a:cubicBezTo>
                      <a:pt x="1223038" y="1405168"/>
                      <a:pt x="1211963" y="1411122"/>
                      <a:pt x="1200098" y="1411111"/>
                    </a:cubicBezTo>
                    <a:lnTo>
                      <a:pt x="1135046" y="1411111"/>
                    </a:lnTo>
                    <a:cubicBezTo>
                      <a:pt x="1078608" y="1411105"/>
                      <a:pt x="1027602" y="1377471"/>
                      <a:pt x="1005365" y="1325598"/>
                    </a:cubicBezTo>
                    <a:lnTo>
                      <a:pt x="851342" y="966258"/>
                    </a:lnTo>
                    <a:cubicBezTo>
                      <a:pt x="848097" y="958709"/>
                      <a:pt x="836737" y="961884"/>
                      <a:pt x="837866" y="969998"/>
                    </a:cubicBezTo>
                    <a:lnTo>
                      <a:pt x="900872" y="1411111"/>
                    </a:lnTo>
                    <a:lnTo>
                      <a:pt x="968253" y="2219607"/>
                    </a:lnTo>
                    <a:cubicBezTo>
                      <a:pt x="969061" y="2229429"/>
                      <a:pt x="965724" y="2239141"/>
                      <a:pt x="959049" y="2246392"/>
                    </a:cubicBezTo>
                    <a:cubicBezTo>
                      <a:pt x="952375" y="2253643"/>
                      <a:pt x="942971" y="2257771"/>
                      <a:pt x="933116" y="2257778"/>
                    </a:cubicBezTo>
                    <a:lnTo>
                      <a:pt x="879282" y="2257778"/>
                    </a:lnTo>
                    <a:cubicBezTo>
                      <a:pt x="810301" y="2257786"/>
                      <a:pt x="751424" y="2207921"/>
                      <a:pt x="740076" y="2139879"/>
                    </a:cubicBezTo>
                    <a:lnTo>
                      <a:pt x="625706" y="1452880"/>
                    </a:lnTo>
                    <a:cubicBezTo>
                      <a:pt x="624365" y="1444978"/>
                      <a:pt x="613076" y="1444978"/>
                      <a:pt x="611736" y="1452880"/>
                    </a:cubicBezTo>
                    <a:lnTo>
                      <a:pt x="497294" y="2139879"/>
                    </a:lnTo>
                    <a:cubicBezTo>
                      <a:pt x="485942" y="2207948"/>
                      <a:pt x="427026" y="2257821"/>
                      <a:pt x="358018" y="2257778"/>
                    </a:cubicBezTo>
                    <a:lnTo>
                      <a:pt x="304184" y="2257778"/>
                    </a:lnTo>
                    <a:cubicBezTo>
                      <a:pt x="294329" y="2257771"/>
                      <a:pt x="284925" y="2253643"/>
                      <a:pt x="278251" y="2246392"/>
                    </a:cubicBezTo>
                    <a:cubicBezTo>
                      <a:pt x="271576" y="2239141"/>
                      <a:pt x="268239" y="2229429"/>
                      <a:pt x="269047" y="2219607"/>
                    </a:cubicBezTo>
                    <a:lnTo>
                      <a:pt x="336428" y="1411111"/>
                    </a:lnTo>
                    <a:lnTo>
                      <a:pt x="399434" y="969998"/>
                    </a:lnTo>
                    <a:close/>
                    <a:moveTo>
                      <a:pt x="1888650" y="0"/>
                    </a:moveTo>
                    <a:lnTo>
                      <a:pt x="1888650" y="0"/>
                    </a:lnTo>
                    <a:cubicBezTo>
                      <a:pt x="1832513" y="0"/>
                      <a:pt x="1778674" y="22301"/>
                      <a:pt x="1738979" y="61996"/>
                    </a:cubicBezTo>
                    <a:cubicBezTo>
                      <a:pt x="1699284" y="101691"/>
                      <a:pt x="1676983" y="155529"/>
                      <a:pt x="1676983" y="211667"/>
                    </a:cubicBezTo>
                    <a:lnTo>
                      <a:pt x="1676983" y="282222"/>
                    </a:lnTo>
                    <a:cubicBezTo>
                      <a:pt x="1677504" y="398753"/>
                      <a:pt x="1772118" y="492944"/>
                      <a:pt x="1888650" y="492944"/>
                    </a:cubicBezTo>
                    <a:cubicBezTo>
                      <a:pt x="2005182" y="492944"/>
                      <a:pt x="2099796" y="398753"/>
                      <a:pt x="2100317" y="282222"/>
                    </a:cubicBezTo>
                    <a:lnTo>
                      <a:pt x="2100317" y="211667"/>
                    </a:lnTo>
                    <a:cubicBezTo>
                      <a:pt x="2100317" y="155529"/>
                      <a:pt x="2078016" y="101691"/>
                      <a:pt x="2038321" y="61996"/>
                    </a:cubicBezTo>
                    <a:cubicBezTo>
                      <a:pt x="1998626" y="22301"/>
                      <a:pt x="1944787" y="0"/>
                      <a:pt x="1888650" y="0"/>
                    </a:cubicBezTo>
                    <a:close/>
                    <a:moveTo>
                      <a:pt x="1669434" y="969998"/>
                    </a:moveTo>
                    <a:cubicBezTo>
                      <a:pt x="1670633" y="961884"/>
                      <a:pt x="1659203" y="958709"/>
                      <a:pt x="1656028" y="966258"/>
                    </a:cubicBezTo>
                    <a:lnTo>
                      <a:pt x="1502006" y="1325598"/>
                    </a:lnTo>
                    <a:cubicBezTo>
                      <a:pt x="1479749" y="1377518"/>
                      <a:pt x="1428673" y="1411161"/>
                      <a:pt x="1372183" y="1411111"/>
                    </a:cubicBezTo>
                    <a:lnTo>
                      <a:pt x="1307131" y="1411111"/>
                    </a:lnTo>
                    <a:cubicBezTo>
                      <a:pt x="1295267" y="1411122"/>
                      <a:pt x="1284191" y="1405168"/>
                      <a:pt x="1277656" y="1395265"/>
                    </a:cubicBezTo>
                    <a:cubicBezTo>
                      <a:pt x="1271121" y="1385363"/>
                      <a:pt x="1270001" y="1372839"/>
                      <a:pt x="1274676" y="1361934"/>
                    </a:cubicBezTo>
                    <a:lnTo>
                      <a:pt x="1465317" y="917222"/>
                    </a:lnTo>
                    <a:lnTo>
                      <a:pt x="1535449" y="741821"/>
                    </a:lnTo>
                    <a:cubicBezTo>
                      <a:pt x="1578319" y="634683"/>
                      <a:pt x="1682095" y="564437"/>
                      <a:pt x="1797492" y="564444"/>
                    </a:cubicBezTo>
                    <a:lnTo>
                      <a:pt x="1979808" y="564444"/>
                    </a:lnTo>
                    <a:cubicBezTo>
                      <a:pt x="2095205" y="564437"/>
                      <a:pt x="2198981" y="634683"/>
                      <a:pt x="2241851" y="741821"/>
                    </a:cubicBezTo>
                    <a:lnTo>
                      <a:pt x="2311983" y="917222"/>
                    </a:lnTo>
                    <a:lnTo>
                      <a:pt x="2502554" y="1361934"/>
                    </a:lnTo>
                    <a:cubicBezTo>
                      <a:pt x="2507228" y="1372839"/>
                      <a:pt x="2506108" y="1385363"/>
                      <a:pt x="2499573" y="1395265"/>
                    </a:cubicBezTo>
                    <a:cubicBezTo>
                      <a:pt x="2493038" y="1405168"/>
                      <a:pt x="2481963" y="1411122"/>
                      <a:pt x="2470098" y="1411111"/>
                    </a:cubicBezTo>
                    <a:lnTo>
                      <a:pt x="2405046" y="1411111"/>
                    </a:lnTo>
                    <a:cubicBezTo>
                      <a:pt x="2348608" y="1411105"/>
                      <a:pt x="2297602" y="1377471"/>
                      <a:pt x="2275365" y="1325598"/>
                    </a:cubicBezTo>
                    <a:lnTo>
                      <a:pt x="2121342" y="966258"/>
                    </a:lnTo>
                    <a:cubicBezTo>
                      <a:pt x="2118097" y="958709"/>
                      <a:pt x="2106737" y="961884"/>
                      <a:pt x="2107866" y="969998"/>
                    </a:cubicBezTo>
                    <a:lnTo>
                      <a:pt x="2170872" y="1411111"/>
                    </a:lnTo>
                    <a:lnTo>
                      <a:pt x="2238253" y="2219607"/>
                    </a:lnTo>
                    <a:cubicBezTo>
                      <a:pt x="2239061" y="2229429"/>
                      <a:pt x="2235724" y="2239141"/>
                      <a:pt x="2229049" y="2246392"/>
                    </a:cubicBezTo>
                    <a:cubicBezTo>
                      <a:pt x="2222375" y="2253643"/>
                      <a:pt x="2212971" y="2257771"/>
                      <a:pt x="2203116" y="2257778"/>
                    </a:cubicBezTo>
                    <a:lnTo>
                      <a:pt x="2149282" y="2257778"/>
                    </a:lnTo>
                    <a:cubicBezTo>
                      <a:pt x="2080301" y="2257786"/>
                      <a:pt x="2021424" y="2207921"/>
                      <a:pt x="2010076" y="2139879"/>
                    </a:cubicBezTo>
                    <a:lnTo>
                      <a:pt x="1895706" y="1452880"/>
                    </a:lnTo>
                    <a:cubicBezTo>
                      <a:pt x="1894365" y="1444978"/>
                      <a:pt x="1883076" y="1444978"/>
                      <a:pt x="1881735" y="1452880"/>
                    </a:cubicBezTo>
                    <a:lnTo>
                      <a:pt x="1767294" y="2139879"/>
                    </a:lnTo>
                    <a:cubicBezTo>
                      <a:pt x="1755943" y="2207948"/>
                      <a:pt x="1697026" y="2257821"/>
                      <a:pt x="1628018" y="2257778"/>
                    </a:cubicBezTo>
                    <a:lnTo>
                      <a:pt x="1574184" y="2257778"/>
                    </a:lnTo>
                    <a:cubicBezTo>
                      <a:pt x="1564329" y="2257771"/>
                      <a:pt x="1554925" y="2253643"/>
                      <a:pt x="1548251" y="2246392"/>
                    </a:cubicBezTo>
                    <a:cubicBezTo>
                      <a:pt x="1541576" y="2239141"/>
                      <a:pt x="1538239" y="2229429"/>
                      <a:pt x="1539047" y="2219607"/>
                    </a:cubicBezTo>
                    <a:lnTo>
                      <a:pt x="1606428" y="1411111"/>
                    </a:lnTo>
                    <a:lnTo>
                      <a:pt x="1669434" y="969998"/>
                    </a:lnTo>
                    <a:close/>
                    <a:moveTo>
                      <a:pt x="3158650" y="0"/>
                    </a:moveTo>
                    <a:lnTo>
                      <a:pt x="3158650" y="0"/>
                    </a:lnTo>
                    <a:cubicBezTo>
                      <a:pt x="3102513" y="0"/>
                      <a:pt x="3048674" y="22301"/>
                      <a:pt x="3008979" y="61996"/>
                    </a:cubicBezTo>
                    <a:cubicBezTo>
                      <a:pt x="2969284" y="101691"/>
                      <a:pt x="2946983" y="155529"/>
                      <a:pt x="2946983" y="211667"/>
                    </a:cubicBezTo>
                    <a:lnTo>
                      <a:pt x="2946983" y="282222"/>
                    </a:lnTo>
                    <a:cubicBezTo>
                      <a:pt x="2947504" y="398753"/>
                      <a:pt x="3042118" y="492944"/>
                      <a:pt x="3158650" y="492944"/>
                    </a:cubicBezTo>
                    <a:cubicBezTo>
                      <a:pt x="3275182" y="492944"/>
                      <a:pt x="3369795" y="398753"/>
                      <a:pt x="3370317" y="282222"/>
                    </a:cubicBezTo>
                    <a:lnTo>
                      <a:pt x="3370317" y="211667"/>
                    </a:lnTo>
                    <a:cubicBezTo>
                      <a:pt x="3370317" y="94766"/>
                      <a:pt x="3275550" y="0"/>
                      <a:pt x="3158650" y="0"/>
                    </a:cubicBezTo>
                    <a:close/>
                    <a:moveTo>
                      <a:pt x="2939434" y="969998"/>
                    </a:moveTo>
                    <a:cubicBezTo>
                      <a:pt x="2940633" y="961884"/>
                      <a:pt x="2929203" y="958709"/>
                      <a:pt x="2926028" y="966258"/>
                    </a:cubicBezTo>
                    <a:lnTo>
                      <a:pt x="2772006" y="1325598"/>
                    </a:lnTo>
                    <a:cubicBezTo>
                      <a:pt x="2749749" y="1377518"/>
                      <a:pt x="2698673" y="1411161"/>
                      <a:pt x="2642183" y="1411111"/>
                    </a:cubicBezTo>
                    <a:lnTo>
                      <a:pt x="2577131" y="1411111"/>
                    </a:lnTo>
                    <a:cubicBezTo>
                      <a:pt x="2565267" y="1411122"/>
                      <a:pt x="2554191" y="1405168"/>
                      <a:pt x="2547656" y="1395265"/>
                    </a:cubicBezTo>
                    <a:cubicBezTo>
                      <a:pt x="2541121" y="1385363"/>
                      <a:pt x="2540001" y="1372839"/>
                      <a:pt x="2544676" y="1361934"/>
                    </a:cubicBezTo>
                    <a:lnTo>
                      <a:pt x="2735317" y="917222"/>
                    </a:lnTo>
                    <a:lnTo>
                      <a:pt x="2805449" y="741821"/>
                    </a:lnTo>
                    <a:cubicBezTo>
                      <a:pt x="2848319" y="634683"/>
                      <a:pt x="2952095" y="564437"/>
                      <a:pt x="3067492" y="564444"/>
                    </a:cubicBezTo>
                    <a:lnTo>
                      <a:pt x="3249808" y="564444"/>
                    </a:lnTo>
                    <a:cubicBezTo>
                      <a:pt x="3365204" y="564437"/>
                      <a:pt x="3468981" y="634683"/>
                      <a:pt x="3511851" y="741821"/>
                    </a:cubicBezTo>
                    <a:lnTo>
                      <a:pt x="3581983" y="917222"/>
                    </a:lnTo>
                    <a:lnTo>
                      <a:pt x="3772554" y="1361934"/>
                    </a:lnTo>
                    <a:cubicBezTo>
                      <a:pt x="3777229" y="1372839"/>
                      <a:pt x="3776109" y="1385363"/>
                      <a:pt x="3769573" y="1395265"/>
                    </a:cubicBezTo>
                    <a:cubicBezTo>
                      <a:pt x="3763038" y="1405168"/>
                      <a:pt x="3751963" y="1411122"/>
                      <a:pt x="3740098" y="1411111"/>
                    </a:cubicBezTo>
                    <a:lnTo>
                      <a:pt x="3675046" y="1411111"/>
                    </a:lnTo>
                    <a:cubicBezTo>
                      <a:pt x="3618608" y="1411105"/>
                      <a:pt x="3567602" y="1377471"/>
                      <a:pt x="3545365" y="1325598"/>
                    </a:cubicBezTo>
                    <a:lnTo>
                      <a:pt x="3391342" y="966258"/>
                    </a:lnTo>
                    <a:cubicBezTo>
                      <a:pt x="3388097" y="958709"/>
                      <a:pt x="3376737" y="961884"/>
                      <a:pt x="3377866" y="969998"/>
                    </a:cubicBezTo>
                    <a:lnTo>
                      <a:pt x="3440872" y="1411111"/>
                    </a:lnTo>
                    <a:lnTo>
                      <a:pt x="3508253" y="2219607"/>
                    </a:lnTo>
                    <a:cubicBezTo>
                      <a:pt x="3509061" y="2229429"/>
                      <a:pt x="3505723" y="2239141"/>
                      <a:pt x="3499049" y="2246392"/>
                    </a:cubicBezTo>
                    <a:cubicBezTo>
                      <a:pt x="3492375" y="2253643"/>
                      <a:pt x="3482971" y="2257771"/>
                      <a:pt x="3473116" y="2257778"/>
                    </a:cubicBezTo>
                    <a:lnTo>
                      <a:pt x="3419282" y="2257778"/>
                    </a:lnTo>
                    <a:cubicBezTo>
                      <a:pt x="3350301" y="2257786"/>
                      <a:pt x="3291424" y="2207921"/>
                      <a:pt x="3280076" y="2139879"/>
                    </a:cubicBezTo>
                    <a:lnTo>
                      <a:pt x="3165706" y="1452880"/>
                    </a:lnTo>
                    <a:cubicBezTo>
                      <a:pt x="3164365" y="1444978"/>
                      <a:pt x="3153076" y="1444978"/>
                      <a:pt x="3151735" y="1452880"/>
                    </a:cubicBezTo>
                    <a:lnTo>
                      <a:pt x="3037294" y="2139879"/>
                    </a:lnTo>
                    <a:cubicBezTo>
                      <a:pt x="3025943" y="2207948"/>
                      <a:pt x="2967026" y="2257821"/>
                      <a:pt x="2898018" y="2257778"/>
                    </a:cubicBezTo>
                    <a:lnTo>
                      <a:pt x="2844184" y="2257778"/>
                    </a:lnTo>
                    <a:cubicBezTo>
                      <a:pt x="2834329" y="2257771"/>
                      <a:pt x="2824925" y="2253643"/>
                      <a:pt x="2818251" y="2246392"/>
                    </a:cubicBezTo>
                    <a:cubicBezTo>
                      <a:pt x="2811576" y="2239141"/>
                      <a:pt x="2808239" y="2229429"/>
                      <a:pt x="2809047" y="2219607"/>
                    </a:cubicBezTo>
                    <a:lnTo>
                      <a:pt x="2876428" y="1411111"/>
                    </a:lnTo>
                    <a:lnTo>
                      <a:pt x="2939434" y="969998"/>
                    </a:lnTo>
                    <a:close/>
                    <a:moveTo>
                      <a:pt x="4428650" y="0"/>
                    </a:moveTo>
                    <a:cubicBezTo>
                      <a:pt x="4311750" y="0"/>
                      <a:pt x="4216983" y="94766"/>
                      <a:pt x="4216983" y="211667"/>
                    </a:cubicBezTo>
                    <a:lnTo>
                      <a:pt x="4216983" y="282222"/>
                    </a:lnTo>
                    <a:cubicBezTo>
                      <a:pt x="4217505" y="398753"/>
                      <a:pt x="4312118" y="492944"/>
                      <a:pt x="4428650" y="492944"/>
                    </a:cubicBezTo>
                    <a:cubicBezTo>
                      <a:pt x="4545182" y="492944"/>
                      <a:pt x="4639795" y="398753"/>
                      <a:pt x="4640317" y="282222"/>
                    </a:cubicBezTo>
                    <a:lnTo>
                      <a:pt x="4640317" y="211667"/>
                    </a:lnTo>
                    <a:cubicBezTo>
                      <a:pt x="4640317" y="94766"/>
                      <a:pt x="4545550" y="0"/>
                      <a:pt x="4428650" y="0"/>
                    </a:cubicBezTo>
                    <a:close/>
                    <a:moveTo>
                      <a:pt x="4209434" y="969998"/>
                    </a:moveTo>
                    <a:cubicBezTo>
                      <a:pt x="4210633" y="961884"/>
                      <a:pt x="4199203" y="958709"/>
                      <a:pt x="4196028" y="966258"/>
                    </a:cubicBezTo>
                    <a:lnTo>
                      <a:pt x="4042005" y="1325598"/>
                    </a:lnTo>
                    <a:cubicBezTo>
                      <a:pt x="4019749" y="1377518"/>
                      <a:pt x="3968673" y="1411161"/>
                      <a:pt x="3912183" y="1411111"/>
                    </a:cubicBezTo>
                    <a:lnTo>
                      <a:pt x="3847131" y="1411111"/>
                    </a:lnTo>
                    <a:cubicBezTo>
                      <a:pt x="3835267" y="1411122"/>
                      <a:pt x="3824192" y="1405168"/>
                      <a:pt x="3817656" y="1395265"/>
                    </a:cubicBezTo>
                    <a:cubicBezTo>
                      <a:pt x="3811121" y="1385363"/>
                      <a:pt x="3810001" y="1372839"/>
                      <a:pt x="3814675" y="1361934"/>
                    </a:cubicBezTo>
                    <a:lnTo>
                      <a:pt x="4005317" y="917222"/>
                    </a:lnTo>
                    <a:lnTo>
                      <a:pt x="4075449" y="741821"/>
                    </a:lnTo>
                    <a:cubicBezTo>
                      <a:pt x="4118319" y="634683"/>
                      <a:pt x="4222096" y="564437"/>
                      <a:pt x="4337492" y="564444"/>
                    </a:cubicBezTo>
                    <a:lnTo>
                      <a:pt x="4519808" y="564444"/>
                    </a:lnTo>
                    <a:cubicBezTo>
                      <a:pt x="4635204" y="564437"/>
                      <a:pt x="4738981" y="634683"/>
                      <a:pt x="4781851" y="741821"/>
                    </a:cubicBezTo>
                    <a:lnTo>
                      <a:pt x="4851983" y="917222"/>
                    </a:lnTo>
                    <a:lnTo>
                      <a:pt x="5042554" y="1361934"/>
                    </a:lnTo>
                    <a:cubicBezTo>
                      <a:pt x="5047229" y="1372839"/>
                      <a:pt x="5046109" y="1385363"/>
                      <a:pt x="5039573" y="1395265"/>
                    </a:cubicBezTo>
                    <a:cubicBezTo>
                      <a:pt x="5033038" y="1405168"/>
                      <a:pt x="5021963" y="1411122"/>
                      <a:pt x="5010098" y="1411111"/>
                    </a:cubicBezTo>
                    <a:lnTo>
                      <a:pt x="4945046" y="1411111"/>
                    </a:lnTo>
                    <a:cubicBezTo>
                      <a:pt x="4888608" y="1411105"/>
                      <a:pt x="4837602" y="1377471"/>
                      <a:pt x="4815365" y="1325598"/>
                    </a:cubicBezTo>
                    <a:lnTo>
                      <a:pt x="4661342" y="966258"/>
                    </a:lnTo>
                    <a:cubicBezTo>
                      <a:pt x="4658097" y="958709"/>
                      <a:pt x="4646737" y="961884"/>
                      <a:pt x="4647866" y="969998"/>
                    </a:cubicBezTo>
                    <a:lnTo>
                      <a:pt x="4710872" y="1411111"/>
                    </a:lnTo>
                    <a:lnTo>
                      <a:pt x="4778253" y="2219607"/>
                    </a:lnTo>
                    <a:cubicBezTo>
                      <a:pt x="4779061" y="2229429"/>
                      <a:pt x="4775723" y="2239141"/>
                      <a:pt x="4769049" y="2246392"/>
                    </a:cubicBezTo>
                    <a:cubicBezTo>
                      <a:pt x="4762375" y="2253643"/>
                      <a:pt x="4752971" y="2257771"/>
                      <a:pt x="4743116" y="2257778"/>
                    </a:cubicBezTo>
                    <a:lnTo>
                      <a:pt x="4689282" y="2257778"/>
                    </a:lnTo>
                    <a:cubicBezTo>
                      <a:pt x="4620301" y="2257786"/>
                      <a:pt x="4561424" y="2207921"/>
                      <a:pt x="4550076" y="2139879"/>
                    </a:cubicBezTo>
                    <a:lnTo>
                      <a:pt x="4435705" y="1452880"/>
                    </a:lnTo>
                    <a:cubicBezTo>
                      <a:pt x="4434365" y="1444978"/>
                      <a:pt x="4423076" y="1444978"/>
                      <a:pt x="4421736" y="1452880"/>
                    </a:cubicBezTo>
                    <a:lnTo>
                      <a:pt x="4307295" y="2139879"/>
                    </a:lnTo>
                    <a:cubicBezTo>
                      <a:pt x="4295943" y="2207948"/>
                      <a:pt x="4237026" y="2257821"/>
                      <a:pt x="4168018" y="2257778"/>
                    </a:cubicBezTo>
                    <a:lnTo>
                      <a:pt x="4114184" y="2257778"/>
                    </a:lnTo>
                    <a:cubicBezTo>
                      <a:pt x="4104329" y="2257771"/>
                      <a:pt x="4094925" y="2253643"/>
                      <a:pt x="4088251" y="2246392"/>
                    </a:cubicBezTo>
                    <a:cubicBezTo>
                      <a:pt x="4081577" y="2239141"/>
                      <a:pt x="4078239" y="2229429"/>
                      <a:pt x="4079047" y="2219607"/>
                    </a:cubicBezTo>
                    <a:lnTo>
                      <a:pt x="4146428" y="1411111"/>
                    </a:lnTo>
                    <a:lnTo>
                      <a:pt x="4209434" y="969998"/>
                    </a:lnTo>
                    <a:close/>
                    <a:moveTo>
                      <a:pt x="5698650" y="0"/>
                    </a:moveTo>
                    <a:cubicBezTo>
                      <a:pt x="5581750" y="0"/>
                      <a:pt x="5486983" y="94766"/>
                      <a:pt x="5486983" y="211667"/>
                    </a:cubicBezTo>
                    <a:lnTo>
                      <a:pt x="5486983" y="282222"/>
                    </a:lnTo>
                    <a:cubicBezTo>
                      <a:pt x="5487505" y="398753"/>
                      <a:pt x="5582118" y="492944"/>
                      <a:pt x="5698650" y="492944"/>
                    </a:cubicBezTo>
                    <a:cubicBezTo>
                      <a:pt x="5815182" y="492944"/>
                      <a:pt x="5909795" y="398753"/>
                      <a:pt x="5910317" y="282222"/>
                    </a:cubicBezTo>
                    <a:lnTo>
                      <a:pt x="5910317" y="211667"/>
                    </a:lnTo>
                    <a:cubicBezTo>
                      <a:pt x="5910317" y="94766"/>
                      <a:pt x="5815550" y="0"/>
                      <a:pt x="5698650" y="0"/>
                    </a:cubicBezTo>
                    <a:close/>
                    <a:moveTo>
                      <a:pt x="5479434" y="969998"/>
                    </a:moveTo>
                    <a:cubicBezTo>
                      <a:pt x="5480633" y="961884"/>
                      <a:pt x="5469203" y="958709"/>
                      <a:pt x="5466028" y="966258"/>
                    </a:cubicBezTo>
                    <a:lnTo>
                      <a:pt x="5312005" y="1325598"/>
                    </a:lnTo>
                    <a:cubicBezTo>
                      <a:pt x="5289749" y="1377518"/>
                      <a:pt x="5238673" y="1411161"/>
                      <a:pt x="5182183" y="1411111"/>
                    </a:cubicBezTo>
                    <a:lnTo>
                      <a:pt x="5117131" y="1411111"/>
                    </a:lnTo>
                    <a:cubicBezTo>
                      <a:pt x="5105267" y="1411122"/>
                      <a:pt x="5094192" y="1405168"/>
                      <a:pt x="5087656" y="1395265"/>
                    </a:cubicBezTo>
                    <a:cubicBezTo>
                      <a:pt x="5081121" y="1385363"/>
                      <a:pt x="5080001" y="1372839"/>
                      <a:pt x="5084675" y="1361934"/>
                    </a:cubicBezTo>
                    <a:lnTo>
                      <a:pt x="5275317" y="917222"/>
                    </a:lnTo>
                    <a:lnTo>
                      <a:pt x="5345449" y="741821"/>
                    </a:lnTo>
                    <a:cubicBezTo>
                      <a:pt x="5388319" y="634683"/>
                      <a:pt x="5492096" y="564437"/>
                      <a:pt x="5607492" y="564444"/>
                    </a:cubicBezTo>
                    <a:lnTo>
                      <a:pt x="5789808" y="564444"/>
                    </a:lnTo>
                    <a:cubicBezTo>
                      <a:pt x="5905204" y="564437"/>
                      <a:pt x="6008981" y="634683"/>
                      <a:pt x="6051851" y="741821"/>
                    </a:cubicBezTo>
                    <a:lnTo>
                      <a:pt x="6121983" y="917222"/>
                    </a:lnTo>
                    <a:lnTo>
                      <a:pt x="6312554" y="1361934"/>
                    </a:lnTo>
                    <a:cubicBezTo>
                      <a:pt x="6317229" y="1372839"/>
                      <a:pt x="6316109" y="1385363"/>
                      <a:pt x="6309573" y="1395265"/>
                    </a:cubicBezTo>
                    <a:cubicBezTo>
                      <a:pt x="6303038" y="1405168"/>
                      <a:pt x="6291963" y="1411122"/>
                      <a:pt x="6280098" y="1411111"/>
                    </a:cubicBezTo>
                    <a:lnTo>
                      <a:pt x="6215046" y="1411111"/>
                    </a:lnTo>
                    <a:cubicBezTo>
                      <a:pt x="6158608" y="1411105"/>
                      <a:pt x="6107602" y="1377471"/>
                      <a:pt x="6085365" y="1325598"/>
                    </a:cubicBezTo>
                    <a:lnTo>
                      <a:pt x="5931342" y="966258"/>
                    </a:lnTo>
                    <a:cubicBezTo>
                      <a:pt x="5928097" y="958709"/>
                      <a:pt x="5916737" y="961884"/>
                      <a:pt x="5917866" y="969998"/>
                    </a:cubicBezTo>
                    <a:lnTo>
                      <a:pt x="5980872" y="1411111"/>
                    </a:lnTo>
                    <a:lnTo>
                      <a:pt x="6048253" y="2219607"/>
                    </a:lnTo>
                    <a:cubicBezTo>
                      <a:pt x="6049061" y="2229429"/>
                      <a:pt x="6045723" y="2239141"/>
                      <a:pt x="6039049" y="2246392"/>
                    </a:cubicBezTo>
                    <a:cubicBezTo>
                      <a:pt x="6032375" y="2253643"/>
                      <a:pt x="6022971" y="2257771"/>
                      <a:pt x="6013116" y="2257778"/>
                    </a:cubicBezTo>
                    <a:lnTo>
                      <a:pt x="5959282" y="2257778"/>
                    </a:lnTo>
                    <a:cubicBezTo>
                      <a:pt x="5890301" y="2257786"/>
                      <a:pt x="5831424" y="2207921"/>
                      <a:pt x="5820076" y="2139879"/>
                    </a:cubicBezTo>
                    <a:lnTo>
                      <a:pt x="5705705" y="1452880"/>
                    </a:lnTo>
                    <a:cubicBezTo>
                      <a:pt x="5704365" y="1444978"/>
                      <a:pt x="5693076" y="1444978"/>
                      <a:pt x="5691736" y="1452880"/>
                    </a:cubicBezTo>
                    <a:lnTo>
                      <a:pt x="5577295" y="2139879"/>
                    </a:lnTo>
                    <a:cubicBezTo>
                      <a:pt x="5565943" y="2207948"/>
                      <a:pt x="5507026" y="2257821"/>
                      <a:pt x="5438018" y="2257778"/>
                    </a:cubicBezTo>
                    <a:lnTo>
                      <a:pt x="5384184" y="2257778"/>
                    </a:lnTo>
                    <a:cubicBezTo>
                      <a:pt x="5374329" y="2257771"/>
                      <a:pt x="5364925" y="2253643"/>
                      <a:pt x="5358251" y="2246392"/>
                    </a:cubicBezTo>
                    <a:cubicBezTo>
                      <a:pt x="5351577" y="2239141"/>
                      <a:pt x="5348239" y="2229429"/>
                      <a:pt x="5349047" y="2219607"/>
                    </a:cubicBezTo>
                    <a:lnTo>
                      <a:pt x="5416428" y="1411111"/>
                    </a:lnTo>
                    <a:lnTo>
                      <a:pt x="5479434" y="969998"/>
                    </a:lnTo>
                    <a:close/>
                    <a:moveTo>
                      <a:pt x="6968650" y="0"/>
                    </a:moveTo>
                    <a:cubicBezTo>
                      <a:pt x="6912512" y="0"/>
                      <a:pt x="6858674" y="22300"/>
                      <a:pt x="6818979" y="61996"/>
                    </a:cubicBezTo>
                    <a:cubicBezTo>
                      <a:pt x="6779283" y="101691"/>
                      <a:pt x="6756983" y="155529"/>
                      <a:pt x="6756983" y="211667"/>
                    </a:cubicBezTo>
                    <a:lnTo>
                      <a:pt x="6756983" y="282222"/>
                    </a:lnTo>
                    <a:cubicBezTo>
                      <a:pt x="6757504" y="398753"/>
                      <a:pt x="6852118" y="492945"/>
                      <a:pt x="6968650" y="492945"/>
                    </a:cubicBezTo>
                    <a:cubicBezTo>
                      <a:pt x="7085182" y="492945"/>
                      <a:pt x="7179796" y="398753"/>
                      <a:pt x="7180317" y="282222"/>
                    </a:cubicBezTo>
                    <a:lnTo>
                      <a:pt x="7180317" y="211667"/>
                    </a:lnTo>
                    <a:cubicBezTo>
                      <a:pt x="7180317" y="155529"/>
                      <a:pt x="7158017" y="101691"/>
                      <a:pt x="7118321" y="61996"/>
                    </a:cubicBezTo>
                    <a:cubicBezTo>
                      <a:pt x="7078626" y="22300"/>
                      <a:pt x="7024788" y="0"/>
                      <a:pt x="6968650" y="0"/>
                    </a:cubicBezTo>
                    <a:close/>
                    <a:moveTo>
                      <a:pt x="6749434" y="969998"/>
                    </a:moveTo>
                    <a:cubicBezTo>
                      <a:pt x="6750633" y="961884"/>
                      <a:pt x="6739204" y="958709"/>
                      <a:pt x="6736029" y="966258"/>
                    </a:cubicBezTo>
                    <a:lnTo>
                      <a:pt x="6582005" y="1325598"/>
                    </a:lnTo>
                    <a:cubicBezTo>
                      <a:pt x="6559749" y="1377518"/>
                      <a:pt x="6508673" y="1411161"/>
                      <a:pt x="6452183" y="1411111"/>
                    </a:cubicBezTo>
                    <a:lnTo>
                      <a:pt x="6387131" y="1411111"/>
                    </a:lnTo>
                    <a:cubicBezTo>
                      <a:pt x="6375267" y="1411122"/>
                      <a:pt x="6364192" y="1405168"/>
                      <a:pt x="6357656" y="1395265"/>
                    </a:cubicBezTo>
                    <a:cubicBezTo>
                      <a:pt x="6351121" y="1385363"/>
                      <a:pt x="6350001" y="1372839"/>
                      <a:pt x="6354675" y="1361934"/>
                    </a:cubicBezTo>
                    <a:lnTo>
                      <a:pt x="6545317" y="917222"/>
                    </a:lnTo>
                    <a:lnTo>
                      <a:pt x="6615449" y="741821"/>
                    </a:lnTo>
                    <a:cubicBezTo>
                      <a:pt x="6658319" y="634683"/>
                      <a:pt x="6762095" y="564437"/>
                      <a:pt x="6877492" y="564444"/>
                    </a:cubicBezTo>
                    <a:lnTo>
                      <a:pt x="7059808" y="564444"/>
                    </a:lnTo>
                    <a:cubicBezTo>
                      <a:pt x="7175205" y="564437"/>
                      <a:pt x="7278981" y="634683"/>
                      <a:pt x="7321851" y="741821"/>
                    </a:cubicBezTo>
                    <a:lnTo>
                      <a:pt x="7391983" y="917222"/>
                    </a:lnTo>
                    <a:lnTo>
                      <a:pt x="7582554" y="1361934"/>
                    </a:lnTo>
                    <a:cubicBezTo>
                      <a:pt x="7587229" y="1372839"/>
                      <a:pt x="7586108" y="1385363"/>
                      <a:pt x="7579573" y="1395265"/>
                    </a:cubicBezTo>
                    <a:cubicBezTo>
                      <a:pt x="7573038" y="1405168"/>
                      <a:pt x="7561963" y="1411122"/>
                      <a:pt x="7550098" y="1411111"/>
                    </a:cubicBezTo>
                    <a:lnTo>
                      <a:pt x="7485046" y="1411111"/>
                    </a:lnTo>
                    <a:cubicBezTo>
                      <a:pt x="7428608" y="1411105"/>
                      <a:pt x="7377602" y="1377471"/>
                      <a:pt x="7355365" y="1325598"/>
                    </a:cubicBezTo>
                    <a:lnTo>
                      <a:pt x="7201342" y="966258"/>
                    </a:lnTo>
                    <a:cubicBezTo>
                      <a:pt x="7198096" y="958709"/>
                      <a:pt x="7186737" y="961884"/>
                      <a:pt x="7187866" y="969998"/>
                    </a:cubicBezTo>
                    <a:lnTo>
                      <a:pt x="7250872" y="1411111"/>
                    </a:lnTo>
                    <a:lnTo>
                      <a:pt x="7318253" y="2219607"/>
                    </a:lnTo>
                    <a:cubicBezTo>
                      <a:pt x="7319061" y="2229429"/>
                      <a:pt x="7315723" y="2239141"/>
                      <a:pt x="7309049" y="2246392"/>
                    </a:cubicBezTo>
                    <a:cubicBezTo>
                      <a:pt x="7302375" y="2253643"/>
                      <a:pt x="7292971" y="2257771"/>
                      <a:pt x="7283116" y="2257778"/>
                    </a:cubicBezTo>
                    <a:lnTo>
                      <a:pt x="7229282" y="2257778"/>
                    </a:lnTo>
                    <a:cubicBezTo>
                      <a:pt x="7160300" y="2257786"/>
                      <a:pt x="7101423" y="2207921"/>
                      <a:pt x="7090076" y="2139879"/>
                    </a:cubicBezTo>
                    <a:lnTo>
                      <a:pt x="6975705" y="1452880"/>
                    </a:lnTo>
                    <a:cubicBezTo>
                      <a:pt x="6974365" y="1444978"/>
                      <a:pt x="6963076" y="1444978"/>
                      <a:pt x="6961736" y="1452880"/>
                    </a:cubicBezTo>
                    <a:lnTo>
                      <a:pt x="6847295" y="2139879"/>
                    </a:lnTo>
                    <a:cubicBezTo>
                      <a:pt x="6835943" y="2207948"/>
                      <a:pt x="6777026" y="2257821"/>
                      <a:pt x="6708018" y="2257778"/>
                    </a:cubicBezTo>
                    <a:lnTo>
                      <a:pt x="6654184" y="2257778"/>
                    </a:lnTo>
                    <a:cubicBezTo>
                      <a:pt x="6644329" y="2257771"/>
                      <a:pt x="6634925" y="2253643"/>
                      <a:pt x="6628251" y="2246392"/>
                    </a:cubicBezTo>
                    <a:cubicBezTo>
                      <a:pt x="6621577" y="2239141"/>
                      <a:pt x="6618239" y="2229429"/>
                      <a:pt x="6619047" y="2219607"/>
                    </a:cubicBezTo>
                    <a:lnTo>
                      <a:pt x="6686428" y="1411111"/>
                    </a:lnTo>
                    <a:lnTo>
                      <a:pt x="6749434" y="969998"/>
                    </a:lnTo>
                    <a:close/>
                    <a:moveTo>
                      <a:pt x="8238650" y="0"/>
                    </a:moveTo>
                    <a:cubicBezTo>
                      <a:pt x="8182512" y="0"/>
                      <a:pt x="8128674" y="22300"/>
                      <a:pt x="8088979" y="61996"/>
                    </a:cubicBezTo>
                    <a:cubicBezTo>
                      <a:pt x="8049283" y="101691"/>
                      <a:pt x="8026983" y="155529"/>
                      <a:pt x="8026983" y="211667"/>
                    </a:cubicBezTo>
                    <a:lnTo>
                      <a:pt x="8026983" y="282222"/>
                    </a:lnTo>
                    <a:cubicBezTo>
                      <a:pt x="8027504" y="398753"/>
                      <a:pt x="8122118" y="492945"/>
                      <a:pt x="8238650" y="492945"/>
                    </a:cubicBezTo>
                    <a:cubicBezTo>
                      <a:pt x="8355182" y="492945"/>
                      <a:pt x="8449796" y="398753"/>
                      <a:pt x="8450317" y="282222"/>
                    </a:cubicBezTo>
                    <a:lnTo>
                      <a:pt x="8450317" y="211667"/>
                    </a:lnTo>
                    <a:cubicBezTo>
                      <a:pt x="8450317" y="155529"/>
                      <a:pt x="8428017" y="101691"/>
                      <a:pt x="8388321" y="61996"/>
                    </a:cubicBezTo>
                    <a:cubicBezTo>
                      <a:pt x="8348626" y="22300"/>
                      <a:pt x="8294788" y="0"/>
                      <a:pt x="8238650" y="0"/>
                    </a:cubicBezTo>
                    <a:close/>
                    <a:moveTo>
                      <a:pt x="8019434" y="969998"/>
                    </a:moveTo>
                    <a:cubicBezTo>
                      <a:pt x="8020633" y="961884"/>
                      <a:pt x="8009204" y="958709"/>
                      <a:pt x="8006029" y="966258"/>
                    </a:cubicBezTo>
                    <a:lnTo>
                      <a:pt x="7852005" y="1325598"/>
                    </a:lnTo>
                    <a:cubicBezTo>
                      <a:pt x="7829749" y="1377518"/>
                      <a:pt x="7778673" y="1411161"/>
                      <a:pt x="7722183" y="1411111"/>
                    </a:cubicBezTo>
                    <a:lnTo>
                      <a:pt x="7657131" y="1411111"/>
                    </a:lnTo>
                    <a:cubicBezTo>
                      <a:pt x="7645267" y="1411122"/>
                      <a:pt x="7634192" y="1405168"/>
                      <a:pt x="7627656" y="1395265"/>
                    </a:cubicBezTo>
                    <a:cubicBezTo>
                      <a:pt x="7621121" y="1385363"/>
                      <a:pt x="7620001" y="1372839"/>
                      <a:pt x="7624676" y="1361934"/>
                    </a:cubicBezTo>
                    <a:lnTo>
                      <a:pt x="7815317" y="917222"/>
                    </a:lnTo>
                    <a:lnTo>
                      <a:pt x="7885449" y="741821"/>
                    </a:lnTo>
                    <a:cubicBezTo>
                      <a:pt x="7928319" y="634683"/>
                      <a:pt x="8032095" y="564437"/>
                      <a:pt x="8147492" y="564444"/>
                    </a:cubicBezTo>
                    <a:lnTo>
                      <a:pt x="8329808" y="564444"/>
                    </a:lnTo>
                    <a:cubicBezTo>
                      <a:pt x="8445205" y="564437"/>
                      <a:pt x="8548981" y="634683"/>
                      <a:pt x="8591851" y="741821"/>
                    </a:cubicBezTo>
                    <a:lnTo>
                      <a:pt x="8661983" y="917222"/>
                    </a:lnTo>
                    <a:lnTo>
                      <a:pt x="8852554" y="1361934"/>
                    </a:lnTo>
                    <a:cubicBezTo>
                      <a:pt x="8857229" y="1372839"/>
                      <a:pt x="8856108" y="1385363"/>
                      <a:pt x="8849573" y="1395265"/>
                    </a:cubicBezTo>
                    <a:cubicBezTo>
                      <a:pt x="8843038" y="1405168"/>
                      <a:pt x="8831963" y="1411122"/>
                      <a:pt x="8820098" y="1411111"/>
                    </a:cubicBezTo>
                    <a:lnTo>
                      <a:pt x="8755046" y="1411111"/>
                    </a:lnTo>
                    <a:cubicBezTo>
                      <a:pt x="8698608" y="1411105"/>
                      <a:pt x="8647602" y="1377471"/>
                      <a:pt x="8625365" y="1325598"/>
                    </a:cubicBezTo>
                    <a:lnTo>
                      <a:pt x="8471342" y="966258"/>
                    </a:lnTo>
                    <a:cubicBezTo>
                      <a:pt x="8468096" y="958709"/>
                      <a:pt x="8456737" y="961884"/>
                      <a:pt x="8457866" y="969998"/>
                    </a:cubicBezTo>
                    <a:lnTo>
                      <a:pt x="8520872" y="1411111"/>
                    </a:lnTo>
                    <a:lnTo>
                      <a:pt x="8588253" y="2219607"/>
                    </a:lnTo>
                    <a:cubicBezTo>
                      <a:pt x="8589061" y="2229429"/>
                      <a:pt x="8585723" y="2239141"/>
                      <a:pt x="8579049" y="2246392"/>
                    </a:cubicBezTo>
                    <a:cubicBezTo>
                      <a:pt x="8572375" y="2253643"/>
                      <a:pt x="8562971" y="2257771"/>
                      <a:pt x="8553116" y="2257778"/>
                    </a:cubicBezTo>
                    <a:lnTo>
                      <a:pt x="8499282" y="2257778"/>
                    </a:lnTo>
                    <a:cubicBezTo>
                      <a:pt x="8430300" y="2257786"/>
                      <a:pt x="8371423" y="2207921"/>
                      <a:pt x="8360076" y="2139879"/>
                    </a:cubicBezTo>
                    <a:lnTo>
                      <a:pt x="8245705" y="1452880"/>
                    </a:lnTo>
                    <a:cubicBezTo>
                      <a:pt x="8244365" y="1444978"/>
                      <a:pt x="8233076" y="1444978"/>
                      <a:pt x="8231736" y="1452880"/>
                    </a:cubicBezTo>
                    <a:lnTo>
                      <a:pt x="8117295" y="2139879"/>
                    </a:lnTo>
                    <a:cubicBezTo>
                      <a:pt x="8105943" y="2207948"/>
                      <a:pt x="8047026" y="2257821"/>
                      <a:pt x="7978018" y="2257778"/>
                    </a:cubicBezTo>
                    <a:lnTo>
                      <a:pt x="7924184" y="2257778"/>
                    </a:lnTo>
                    <a:cubicBezTo>
                      <a:pt x="7914329" y="2257771"/>
                      <a:pt x="7904925" y="2253643"/>
                      <a:pt x="7898251" y="2246392"/>
                    </a:cubicBezTo>
                    <a:cubicBezTo>
                      <a:pt x="7891577" y="2239141"/>
                      <a:pt x="7888239" y="2229429"/>
                      <a:pt x="7889047" y="2219607"/>
                    </a:cubicBezTo>
                    <a:lnTo>
                      <a:pt x="7956428" y="1411111"/>
                    </a:lnTo>
                    <a:lnTo>
                      <a:pt x="8019434" y="969998"/>
                    </a:lnTo>
                    <a:close/>
                    <a:moveTo>
                      <a:pt x="9508650" y="0"/>
                    </a:moveTo>
                    <a:cubicBezTo>
                      <a:pt x="9452512" y="0"/>
                      <a:pt x="9398674" y="22300"/>
                      <a:pt x="9358979" y="61996"/>
                    </a:cubicBezTo>
                    <a:cubicBezTo>
                      <a:pt x="9319283" y="101691"/>
                      <a:pt x="9296983" y="155529"/>
                      <a:pt x="9296983" y="211667"/>
                    </a:cubicBezTo>
                    <a:lnTo>
                      <a:pt x="9296983" y="282222"/>
                    </a:lnTo>
                    <a:cubicBezTo>
                      <a:pt x="9297504" y="398753"/>
                      <a:pt x="9392118" y="492945"/>
                      <a:pt x="9508650" y="492945"/>
                    </a:cubicBezTo>
                    <a:cubicBezTo>
                      <a:pt x="9625182" y="492945"/>
                      <a:pt x="9719796" y="398753"/>
                      <a:pt x="9720317" y="282222"/>
                    </a:cubicBezTo>
                    <a:lnTo>
                      <a:pt x="9720317" y="211667"/>
                    </a:lnTo>
                    <a:cubicBezTo>
                      <a:pt x="9720317" y="155529"/>
                      <a:pt x="9698017" y="101691"/>
                      <a:pt x="9658321" y="61996"/>
                    </a:cubicBezTo>
                    <a:cubicBezTo>
                      <a:pt x="9618626" y="22300"/>
                      <a:pt x="9564788" y="0"/>
                      <a:pt x="9508650" y="0"/>
                    </a:cubicBezTo>
                    <a:close/>
                    <a:moveTo>
                      <a:pt x="9289434" y="969998"/>
                    </a:moveTo>
                    <a:cubicBezTo>
                      <a:pt x="9290633" y="961884"/>
                      <a:pt x="9279204" y="958709"/>
                      <a:pt x="9276029" y="966258"/>
                    </a:cubicBezTo>
                    <a:lnTo>
                      <a:pt x="9122005" y="1325598"/>
                    </a:lnTo>
                    <a:cubicBezTo>
                      <a:pt x="9099749" y="1377518"/>
                      <a:pt x="9048673" y="1411161"/>
                      <a:pt x="8992183" y="1411111"/>
                    </a:cubicBezTo>
                    <a:lnTo>
                      <a:pt x="8927131" y="1411111"/>
                    </a:lnTo>
                    <a:cubicBezTo>
                      <a:pt x="8915267" y="1411122"/>
                      <a:pt x="8904192" y="1405168"/>
                      <a:pt x="8897656" y="1395265"/>
                    </a:cubicBezTo>
                    <a:cubicBezTo>
                      <a:pt x="8891121" y="1385363"/>
                      <a:pt x="8890001" y="1372839"/>
                      <a:pt x="8894676" y="1361934"/>
                    </a:cubicBezTo>
                    <a:lnTo>
                      <a:pt x="9085317" y="917222"/>
                    </a:lnTo>
                    <a:lnTo>
                      <a:pt x="9155449" y="741821"/>
                    </a:lnTo>
                    <a:cubicBezTo>
                      <a:pt x="9198319" y="634683"/>
                      <a:pt x="9302095" y="564437"/>
                      <a:pt x="9417492" y="564444"/>
                    </a:cubicBezTo>
                    <a:lnTo>
                      <a:pt x="9599808" y="564444"/>
                    </a:lnTo>
                    <a:cubicBezTo>
                      <a:pt x="9715205" y="564437"/>
                      <a:pt x="9818981" y="634683"/>
                      <a:pt x="9861851" y="741821"/>
                    </a:cubicBezTo>
                    <a:lnTo>
                      <a:pt x="9931983" y="917222"/>
                    </a:lnTo>
                    <a:lnTo>
                      <a:pt x="10122554" y="1361934"/>
                    </a:lnTo>
                    <a:cubicBezTo>
                      <a:pt x="10127229" y="1372839"/>
                      <a:pt x="10126108" y="1385363"/>
                      <a:pt x="10119573" y="1395265"/>
                    </a:cubicBezTo>
                    <a:cubicBezTo>
                      <a:pt x="10113038" y="1405168"/>
                      <a:pt x="10101963" y="1411122"/>
                      <a:pt x="10090098" y="1411111"/>
                    </a:cubicBezTo>
                    <a:lnTo>
                      <a:pt x="10025046" y="1411111"/>
                    </a:lnTo>
                    <a:cubicBezTo>
                      <a:pt x="9968608" y="1411105"/>
                      <a:pt x="9917602" y="1377471"/>
                      <a:pt x="9895365" y="1325598"/>
                    </a:cubicBezTo>
                    <a:lnTo>
                      <a:pt x="9741342" y="966258"/>
                    </a:lnTo>
                    <a:cubicBezTo>
                      <a:pt x="9738096" y="958709"/>
                      <a:pt x="9726737" y="961884"/>
                      <a:pt x="9727866" y="969998"/>
                    </a:cubicBezTo>
                    <a:lnTo>
                      <a:pt x="9790872" y="1411111"/>
                    </a:lnTo>
                    <a:lnTo>
                      <a:pt x="9858253" y="2219607"/>
                    </a:lnTo>
                    <a:cubicBezTo>
                      <a:pt x="9859061" y="2229429"/>
                      <a:pt x="9855723" y="2239141"/>
                      <a:pt x="9849049" y="2246392"/>
                    </a:cubicBezTo>
                    <a:cubicBezTo>
                      <a:pt x="9842375" y="2253643"/>
                      <a:pt x="9832971" y="2257771"/>
                      <a:pt x="9823116" y="2257778"/>
                    </a:cubicBezTo>
                    <a:lnTo>
                      <a:pt x="9769282" y="2257778"/>
                    </a:lnTo>
                    <a:cubicBezTo>
                      <a:pt x="9700300" y="2257786"/>
                      <a:pt x="9641423" y="2207921"/>
                      <a:pt x="9630076" y="2139879"/>
                    </a:cubicBezTo>
                    <a:lnTo>
                      <a:pt x="9515705" y="1452880"/>
                    </a:lnTo>
                    <a:cubicBezTo>
                      <a:pt x="9514365" y="1444978"/>
                      <a:pt x="9503076" y="1444978"/>
                      <a:pt x="9501736" y="1452880"/>
                    </a:cubicBezTo>
                    <a:lnTo>
                      <a:pt x="9387295" y="2139879"/>
                    </a:lnTo>
                    <a:cubicBezTo>
                      <a:pt x="9375943" y="2207948"/>
                      <a:pt x="9317026" y="2257821"/>
                      <a:pt x="9248018" y="2257778"/>
                    </a:cubicBezTo>
                    <a:lnTo>
                      <a:pt x="9194184" y="2257778"/>
                    </a:lnTo>
                    <a:cubicBezTo>
                      <a:pt x="9184329" y="2257771"/>
                      <a:pt x="9174925" y="2253643"/>
                      <a:pt x="9168251" y="2246392"/>
                    </a:cubicBezTo>
                    <a:cubicBezTo>
                      <a:pt x="9161577" y="2239141"/>
                      <a:pt x="9158239" y="2229429"/>
                      <a:pt x="9159047" y="2219607"/>
                    </a:cubicBezTo>
                    <a:lnTo>
                      <a:pt x="9226428" y="1411111"/>
                    </a:lnTo>
                    <a:lnTo>
                      <a:pt x="9289434" y="969998"/>
                    </a:lnTo>
                    <a:close/>
                    <a:moveTo>
                      <a:pt x="10778650" y="0"/>
                    </a:moveTo>
                    <a:cubicBezTo>
                      <a:pt x="10722512" y="0"/>
                      <a:pt x="10668674" y="22300"/>
                      <a:pt x="10628979" y="61996"/>
                    </a:cubicBezTo>
                    <a:cubicBezTo>
                      <a:pt x="10589283" y="101691"/>
                      <a:pt x="10566983" y="155529"/>
                      <a:pt x="10566983" y="211667"/>
                    </a:cubicBezTo>
                    <a:lnTo>
                      <a:pt x="10566983" y="282222"/>
                    </a:lnTo>
                    <a:cubicBezTo>
                      <a:pt x="10567504" y="398753"/>
                      <a:pt x="10662118" y="492945"/>
                      <a:pt x="10778650" y="492945"/>
                    </a:cubicBezTo>
                    <a:cubicBezTo>
                      <a:pt x="10895182" y="492945"/>
                      <a:pt x="10989796" y="398753"/>
                      <a:pt x="10990317" y="282222"/>
                    </a:cubicBezTo>
                    <a:lnTo>
                      <a:pt x="10990317" y="211667"/>
                    </a:lnTo>
                    <a:cubicBezTo>
                      <a:pt x="10990317" y="155529"/>
                      <a:pt x="10968017" y="101691"/>
                      <a:pt x="10928321" y="61996"/>
                    </a:cubicBezTo>
                    <a:cubicBezTo>
                      <a:pt x="10888626" y="22300"/>
                      <a:pt x="10834788" y="0"/>
                      <a:pt x="10778650" y="0"/>
                    </a:cubicBezTo>
                    <a:close/>
                    <a:moveTo>
                      <a:pt x="10559434" y="969998"/>
                    </a:moveTo>
                    <a:cubicBezTo>
                      <a:pt x="10560633" y="961884"/>
                      <a:pt x="10549204" y="958709"/>
                      <a:pt x="10546029" y="966258"/>
                    </a:cubicBezTo>
                    <a:lnTo>
                      <a:pt x="10392005" y="1325598"/>
                    </a:lnTo>
                    <a:cubicBezTo>
                      <a:pt x="10369749" y="1377518"/>
                      <a:pt x="10318673" y="1411161"/>
                      <a:pt x="10262183" y="1411111"/>
                    </a:cubicBezTo>
                    <a:lnTo>
                      <a:pt x="10197131" y="1411111"/>
                    </a:lnTo>
                    <a:cubicBezTo>
                      <a:pt x="10185267" y="1411122"/>
                      <a:pt x="10174192" y="1405168"/>
                      <a:pt x="10167656" y="1395265"/>
                    </a:cubicBezTo>
                    <a:cubicBezTo>
                      <a:pt x="10161121" y="1385363"/>
                      <a:pt x="10160001" y="1372839"/>
                      <a:pt x="10164676" y="1361934"/>
                    </a:cubicBezTo>
                    <a:lnTo>
                      <a:pt x="10355317" y="917222"/>
                    </a:lnTo>
                    <a:lnTo>
                      <a:pt x="10425449" y="741821"/>
                    </a:lnTo>
                    <a:cubicBezTo>
                      <a:pt x="10468319" y="634683"/>
                      <a:pt x="10572095" y="564437"/>
                      <a:pt x="10687492" y="564444"/>
                    </a:cubicBezTo>
                    <a:lnTo>
                      <a:pt x="10869808" y="564444"/>
                    </a:lnTo>
                    <a:cubicBezTo>
                      <a:pt x="10985205" y="564437"/>
                      <a:pt x="11088981" y="634683"/>
                      <a:pt x="11131851" y="741821"/>
                    </a:cubicBezTo>
                    <a:lnTo>
                      <a:pt x="11201983" y="917222"/>
                    </a:lnTo>
                    <a:lnTo>
                      <a:pt x="11392554" y="1361934"/>
                    </a:lnTo>
                    <a:cubicBezTo>
                      <a:pt x="11397229" y="1372839"/>
                      <a:pt x="11396108" y="1385363"/>
                      <a:pt x="11389573" y="1395265"/>
                    </a:cubicBezTo>
                    <a:cubicBezTo>
                      <a:pt x="11383038" y="1405168"/>
                      <a:pt x="11371963" y="1411122"/>
                      <a:pt x="11360098" y="1411111"/>
                    </a:cubicBezTo>
                    <a:lnTo>
                      <a:pt x="11295046" y="1411111"/>
                    </a:lnTo>
                    <a:cubicBezTo>
                      <a:pt x="11238608" y="1411105"/>
                      <a:pt x="11187602" y="1377471"/>
                      <a:pt x="11165365" y="1325598"/>
                    </a:cubicBezTo>
                    <a:lnTo>
                      <a:pt x="11011342" y="966258"/>
                    </a:lnTo>
                    <a:cubicBezTo>
                      <a:pt x="11008096" y="958709"/>
                      <a:pt x="10996737" y="961884"/>
                      <a:pt x="10997866" y="969998"/>
                    </a:cubicBezTo>
                    <a:lnTo>
                      <a:pt x="11060872" y="1411111"/>
                    </a:lnTo>
                    <a:lnTo>
                      <a:pt x="11128253" y="2219607"/>
                    </a:lnTo>
                    <a:cubicBezTo>
                      <a:pt x="11129061" y="2229429"/>
                      <a:pt x="11125723" y="2239141"/>
                      <a:pt x="11119049" y="2246392"/>
                    </a:cubicBezTo>
                    <a:cubicBezTo>
                      <a:pt x="11112375" y="2253643"/>
                      <a:pt x="11102971" y="2257771"/>
                      <a:pt x="11093116" y="2257778"/>
                    </a:cubicBezTo>
                    <a:lnTo>
                      <a:pt x="11039282" y="2257778"/>
                    </a:lnTo>
                    <a:cubicBezTo>
                      <a:pt x="10970300" y="2257786"/>
                      <a:pt x="10911423" y="2207921"/>
                      <a:pt x="10900076" y="2139879"/>
                    </a:cubicBezTo>
                    <a:lnTo>
                      <a:pt x="10785705" y="1452880"/>
                    </a:lnTo>
                    <a:cubicBezTo>
                      <a:pt x="10784365" y="1444978"/>
                      <a:pt x="10773076" y="1444978"/>
                      <a:pt x="10771736" y="1452880"/>
                    </a:cubicBezTo>
                    <a:lnTo>
                      <a:pt x="10657295" y="2139879"/>
                    </a:lnTo>
                    <a:cubicBezTo>
                      <a:pt x="10645943" y="2207948"/>
                      <a:pt x="10587026" y="2257821"/>
                      <a:pt x="10518018" y="2257778"/>
                    </a:cubicBezTo>
                    <a:lnTo>
                      <a:pt x="10464184" y="2257778"/>
                    </a:lnTo>
                    <a:cubicBezTo>
                      <a:pt x="10454329" y="2257771"/>
                      <a:pt x="10444925" y="2253643"/>
                      <a:pt x="10438251" y="2246392"/>
                    </a:cubicBezTo>
                    <a:cubicBezTo>
                      <a:pt x="10431577" y="2239141"/>
                      <a:pt x="10428239" y="2229429"/>
                      <a:pt x="10429047" y="2219607"/>
                    </a:cubicBezTo>
                    <a:lnTo>
                      <a:pt x="10496428" y="1411111"/>
                    </a:lnTo>
                    <a:lnTo>
                      <a:pt x="10559434" y="969998"/>
                    </a:lnTo>
                    <a:close/>
                    <a:moveTo>
                      <a:pt x="12048650" y="0"/>
                    </a:moveTo>
                    <a:cubicBezTo>
                      <a:pt x="11992512" y="0"/>
                      <a:pt x="11938674" y="22300"/>
                      <a:pt x="11898979" y="61996"/>
                    </a:cubicBezTo>
                    <a:cubicBezTo>
                      <a:pt x="11859283" y="101691"/>
                      <a:pt x="11836983" y="155529"/>
                      <a:pt x="11836983" y="211667"/>
                    </a:cubicBezTo>
                    <a:lnTo>
                      <a:pt x="11836983" y="282222"/>
                    </a:lnTo>
                    <a:cubicBezTo>
                      <a:pt x="11837504" y="398753"/>
                      <a:pt x="11932118" y="492945"/>
                      <a:pt x="12048650" y="492945"/>
                    </a:cubicBezTo>
                    <a:cubicBezTo>
                      <a:pt x="12165182" y="492945"/>
                      <a:pt x="12259796" y="398753"/>
                      <a:pt x="12260317" y="282222"/>
                    </a:cubicBezTo>
                    <a:lnTo>
                      <a:pt x="12260317" y="211667"/>
                    </a:lnTo>
                    <a:cubicBezTo>
                      <a:pt x="12260317" y="155529"/>
                      <a:pt x="12238017" y="101691"/>
                      <a:pt x="12198321" y="61996"/>
                    </a:cubicBezTo>
                    <a:cubicBezTo>
                      <a:pt x="12158626" y="22300"/>
                      <a:pt x="12104788" y="0"/>
                      <a:pt x="12048650" y="0"/>
                    </a:cubicBezTo>
                    <a:close/>
                    <a:moveTo>
                      <a:pt x="11829434" y="969998"/>
                    </a:moveTo>
                    <a:cubicBezTo>
                      <a:pt x="11830633" y="961884"/>
                      <a:pt x="11819204" y="958709"/>
                      <a:pt x="11816029" y="966258"/>
                    </a:cubicBezTo>
                    <a:lnTo>
                      <a:pt x="11662005" y="1325598"/>
                    </a:lnTo>
                    <a:cubicBezTo>
                      <a:pt x="11639749" y="1377518"/>
                      <a:pt x="11588673" y="1411161"/>
                      <a:pt x="11532183" y="1411111"/>
                    </a:cubicBezTo>
                    <a:lnTo>
                      <a:pt x="11467131" y="1411111"/>
                    </a:lnTo>
                    <a:cubicBezTo>
                      <a:pt x="11455267" y="1411122"/>
                      <a:pt x="11444192" y="1405168"/>
                      <a:pt x="11437656" y="1395265"/>
                    </a:cubicBezTo>
                    <a:cubicBezTo>
                      <a:pt x="11431121" y="1385363"/>
                      <a:pt x="11430001" y="1372839"/>
                      <a:pt x="11434676" y="1361934"/>
                    </a:cubicBezTo>
                    <a:lnTo>
                      <a:pt x="11625317" y="917222"/>
                    </a:lnTo>
                    <a:lnTo>
                      <a:pt x="11695449" y="741821"/>
                    </a:lnTo>
                    <a:cubicBezTo>
                      <a:pt x="11738319" y="634683"/>
                      <a:pt x="11842095" y="564437"/>
                      <a:pt x="11957492" y="564444"/>
                    </a:cubicBezTo>
                    <a:lnTo>
                      <a:pt x="12139808" y="564444"/>
                    </a:lnTo>
                    <a:cubicBezTo>
                      <a:pt x="12255205" y="564437"/>
                      <a:pt x="12358981" y="634683"/>
                      <a:pt x="12401851" y="741821"/>
                    </a:cubicBezTo>
                    <a:lnTo>
                      <a:pt x="12471983" y="917222"/>
                    </a:lnTo>
                    <a:lnTo>
                      <a:pt x="12662554" y="1361934"/>
                    </a:lnTo>
                    <a:cubicBezTo>
                      <a:pt x="12667229" y="1372839"/>
                      <a:pt x="12666108" y="1385363"/>
                      <a:pt x="12659573" y="1395265"/>
                    </a:cubicBezTo>
                    <a:cubicBezTo>
                      <a:pt x="12653038" y="1405168"/>
                      <a:pt x="12641963" y="1411122"/>
                      <a:pt x="12630098" y="1411111"/>
                    </a:cubicBezTo>
                    <a:lnTo>
                      <a:pt x="12565046" y="1411111"/>
                    </a:lnTo>
                    <a:cubicBezTo>
                      <a:pt x="12508608" y="1411105"/>
                      <a:pt x="12457602" y="1377471"/>
                      <a:pt x="12435365" y="1325598"/>
                    </a:cubicBezTo>
                    <a:lnTo>
                      <a:pt x="12281342" y="966258"/>
                    </a:lnTo>
                    <a:cubicBezTo>
                      <a:pt x="12278096" y="958709"/>
                      <a:pt x="12266737" y="961884"/>
                      <a:pt x="12267866" y="969998"/>
                    </a:cubicBezTo>
                    <a:lnTo>
                      <a:pt x="12330872" y="1411111"/>
                    </a:lnTo>
                    <a:lnTo>
                      <a:pt x="12398253" y="2219607"/>
                    </a:lnTo>
                    <a:cubicBezTo>
                      <a:pt x="12399061" y="2229429"/>
                      <a:pt x="12395723" y="2239141"/>
                      <a:pt x="12389049" y="2246392"/>
                    </a:cubicBezTo>
                    <a:cubicBezTo>
                      <a:pt x="12382375" y="2253643"/>
                      <a:pt x="12372971" y="2257771"/>
                      <a:pt x="12363116" y="2257778"/>
                    </a:cubicBezTo>
                    <a:lnTo>
                      <a:pt x="12309282" y="2257778"/>
                    </a:lnTo>
                    <a:cubicBezTo>
                      <a:pt x="12240300" y="2257786"/>
                      <a:pt x="12181423" y="2207921"/>
                      <a:pt x="12170076" y="2139879"/>
                    </a:cubicBezTo>
                    <a:lnTo>
                      <a:pt x="12055705" y="1452880"/>
                    </a:lnTo>
                    <a:cubicBezTo>
                      <a:pt x="12054365" y="1444978"/>
                      <a:pt x="12043076" y="1444978"/>
                      <a:pt x="12041736" y="1452880"/>
                    </a:cubicBezTo>
                    <a:lnTo>
                      <a:pt x="11927295" y="2139879"/>
                    </a:lnTo>
                    <a:cubicBezTo>
                      <a:pt x="11915943" y="2207948"/>
                      <a:pt x="11857026" y="2257821"/>
                      <a:pt x="11788018" y="2257778"/>
                    </a:cubicBezTo>
                    <a:lnTo>
                      <a:pt x="11734184" y="2257778"/>
                    </a:lnTo>
                    <a:cubicBezTo>
                      <a:pt x="11724329" y="2257771"/>
                      <a:pt x="11714925" y="2253643"/>
                      <a:pt x="11708251" y="2246392"/>
                    </a:cubicBezTo>
                    <a:cubicBezTo>
                      <a:pt x="11701577" y="2239141"/>
                      <a:pt x="11698239" y="2229429"/>
                      <a:pt x="11699047" y="2219607"/>
                    </a:cubicBezTo>
                    <a:lnTo>
                      <a:pt x="11766428" y="1411111"/>
                    </a:lnTo>
                    <a:lnTo>
                      <a:pt x="11829434" y="969998"/>
                    </a:lnTo>
                    <a:close/>
                    <a:moveTo>
                      <a:pt x="618650" y="2257778"/>
                    </a:moveTo>
                    <a:cubicBezTo>
                      <a:pt x="562512" y="2257778"/>
                      <a:pt x="508674" y="2280078"/>
                      <a:pt x="468979" y="2319774"/>
                    </a:cubicBezTo>
                    <a:cubicBezTo>
                      <a:pt x="429284" y="2359469"/>
                      <a:pt x="406983" y="2413307"/>
                      <a:pt x="406983" y="2469444"/>
                    </a:cubicBezTo>
                    <a:lnTo>
                      <a:pt x="406983" y="2540000"/>
                    </a:lnTo>
                    <a:cubicBezTo>
                      <a:pt x="407504" y="2656531"/>
                      <a:pt x="502118" y="2750722"/>
                      <a:pt x="618650" y="2750722"/>
                    </a:cubicBezTo>
                    <a:cubicBezTo>
                      <a:pt x="735182" y="2750722"/>
                      <a:pt x="829795" y="2656531"/>
                      <a:pt x="830317" y="2540000"/>
                    </a:cubicBezTo>
                    <a:lnTo>
                      <a:pt x="830317" y="2469444"/>
                    </a:lnTo>
                    <a:cubicBezTo>
                      <a:pt x="830317" y="2413307"/>
                      <a:pt x="808016" y="2359469"/>
                      <a:pt x="768321" y="2319774"/>
                    </a:cubicBezTo>
                    <a:cubicBezTo>
                      <a:pt x="728626" y="2280078"/>
                      <a:pt x="674788" y="2257778"/>
                      <a:pt x="618650" y="2257778"/>
                    </a:cubicBezTo>
                    <a:close/>
                    <a:moveTo>
                      <a:pt x="399434" y="3227776"/>
                    </a:moveTo>
                    <a:cubicBezTo>
                      <a:pt x="400633" y="3219662"/>
                      <a:pt x="389203" y="3216487"/>
                      <a:pt x="386028" y="3224036"/>
                    </a:cubicBezTo>
                    <a:lnTo>
                      <a:pt x="232006" y="3583375"/>
                    </a:lnTo>
                    <a:cubicBezTo>
                      <a:pt x="209749" y="3635296"/>
                      <a:pt x="158673" y="3668939"/>
                      <a:pt x="102183" y="3668889"/>
                    </a:cubicBezTo>
                    <a:lnTo>
                      <a:pt x="37131" y="3668889"/>
                    </a:lnTo>
                    <a:cubicBezTo>
                      <a:pt x="25267" y="3668899"/>
                      <a:pt x="14191" y="3662945"/>
                      <a:pt x="7656" y="3653043"/>
                    </a:cubicBezTo>
                    <a:cubicBezTo>
                      <a:pt x="1121" y="3643141"/>
                      <a:pt x="1" y="3630616"/>
                      <a:pt x="4676" y="3619712"/>
                    </a:cubicBezTo>
                    <a:lnTo>
                      <a:pt x="195317" y="3175000"/>
                    </a:lnTo>
                    <a:lnTo>
                      <a:pt x="265449" y="2999599"/>
                    </a:lnTo>
                    <a:cubicBezTo>
                      <a:pt x="308319" y="2892461"/>
                      <a:pt x="412096" y="2822215"/>
                      <a:pt x="527492" y="2822222"/>
                    </a:cubicBezTo>
                    <a:lnTo>
                      <a:pt x="709808" y="2822222"/>
                    </a:lnTo>
                    <a:cubicBezTo>
                      <a:pt x="825204" y="2822215"/>
                      <a:pt x="928981" y="2892461"/>
                      <a:pt x="971851" y="2999599"/>
                    </a:cubicBezTo>
                    <a:lnTo>
                      <a:pt x="1041983" y="3175000"/>
                    </a:lnTo>
                    <a:lnTo>
                      <a:pt x="1232554" y="3619712"/>
                    </a:lnTo>
                    <a:cubicBezTo>
                      <a:pt x="1237229" y="3630616"/>
                      <a:pt x="1236109" y="3643141"/>
                      <a:pt x="1229573" y="3653043"/>
                    </a:cubicBezTo>
                    <a:cubicBezTo>
                      <a:pt x="1223038" y="3662945"/>
                      <a:pt x="1211963" y="3668899"/>
                      <a:pt x="1200098" y="3668889"/>
                    </a:cubicBezTo>
                    <a:lnTo>
                      <a:pt x="1135046" y="3668889"/>
                    </a:lnTo>
                    <a:cubicBezTo>
                      <a:pt x="1078608" y="3668883"/>
                      <a:pt x="1027602" y="3635249"/>
                      <a:pt x="1005365" y="3583375"/>
                    </a:cubicBezTo>
                    <a:lnTo>
                      <a:pt x="851342" y="3224036"/>
                    </a:lnTo>
                    <a:cubicBezTo>
                      <a:pt x="848097" y="3216487"/>
                      <a:pt x="836737" y="3219662"/>
                      <a:pt x="837866" y="3227776"/>
                    </a:cubicBezTo>
                    <a:lnTo>
                      <a:pt x="900872" y="3668889"/>
                    </a:lnTo>
                    <a:lnTo>
                      <a:pt x="968253" y="4477385"/>
                    </a:lnTo>
                    <a:cubicBezTo>
                      <a:pt x="969061" y="4487207"/>
                      <a:pt x="965724" y="4496919"/>
                      <a:pt x="959049" y="4504170"/>
                    </a:cubicBezTo>
                    <a:cubicBezTo>
                      <a:pt x="952375" y="4511421"/>
                      <a:pt x="942971" y="4515549"/>
                      <a:pt x="933116" y="4515555"/>
                    </a:cubicBezTo>
                    <a:lnTo>
                      <a:pt x="879282" y="4515555"/>
                    </a:lnTo>
                    <a:cubicBezTo>
                      <a:pt x="810301" y="4515564"/>
                      <a:pt x="751424" y="4465699"/>
                      <a:pt x="740076" y="4397657"/>
                    </a:cubicBezTo>
                    <a:lnTo>
                      <a:pt x="625706" y="3710658"/>
                    </a:lnTo>
                    <a:cubicBezTo>
                      <a:pt x="624365" y="3702755"/>
                      <a:pt x="613076" y="3702755"/>
                      <a:pt x="611736" y="3710658"/>
                    </a:cubicBezTo>
                    <a:lnTo>
                      <a:pt x="497294" y="4397657"/>
                    </a:lnTo>
                    <a:cubicBezTo>
                      <a:pt x="485942" y="4465725"/>
                      <a:pt x="427026" y="4515598"/>
                      <a:pt x="358018" y="4515555"/>
                    </a:cubicBezTo>
                    <a:lnTo>
                      <a:pt x="304184" y="4515555"/>
                    </a:lnTo>
                    <a:cubicBezTo>
                      <a:pt x="294329" y="4515549"/>
                      <a:pt x="284925" y="4511421"/>
                      <a:pt x="278251" y="4504170"/>
                    </a:cubicBezTo>
                    <a:cubicBezTo>
                      <a:pt x="271576" y="4496919"/>
                      <a:pt x="268239" y="4487207"/>
                      <a:pt x="269047" y="4477385"/>
                    </a:cubicBezTo>
                    <a:lnTo>
                      <a:pt x="336428" y="3668889"/>
                    </a:lnTo>
                    <a:lnTo>
                      <a:pt x="399434" y="3227776"/>
                    </a:lnTo>
                    <a:close/>
                    <a:moveTo>
                      <a:pt x="1888650" y="2257778"/>
                    </a:moveTo>
                    <a:cubicBezTo>
                      <a:pt x="1832513" y="2257778"/>
                      <a:pt x="1778674" y="2280078"/>
                      <a:pt x="1738979" y="2319773"/>
                    </a:cubicBezTo>
                    <a:cubicBezTo>
                      <a:pt x="1699284" y="2359469"/>
                      <a:pt x="1676983" y="2413307"/>
                      <a:pt x="1676983" y="2469444"/>
                    </a:cubicBezTo>
                    <a:lnTo>
                      <a:pt x="1676983" y="2540000"/>
                    </a:lnTo>
                    <a:cubicBezTo>
                      <a:pt x="1677504" y="2656531"/>
                      <a:pt x="1772118" y="2750722"/>
                      <a:pt x="1888650" y="2750722"/>
                    </a:cubicBezTo>
                    <a:cubicBezTo>
                      <a:pt x="2005182" y="2750722"/>
                      <a:pt x="2099796" y="2656531"/>
                      <a:pt x="2100317" y="2540000"/>
                    </a:cubicBezTo>
                    <a:lnTo>
                      <a:pt x="2100317" y="2469444"/>
                    </a:lnTo>
                    <a:cubicBezTo>
                      <a:pt x="2100317" y="2413307"/>
                      <a:pt x="2078016" y="2359469"/>
                      <a:pt x="2038321" y="2319773"/>
                    </a:cubicBezTo>
                    <a:cubicBezTo>
                      <a:pt x="1998626" y="2280078"/>
                      <a:pt x="1944787" y="2257778"/>
                      <a:pt x="1888650" y="2257778"/>
                    </a:cubicBezTo>
                    <a:close/>
                    <a:moveTo>
                      <a:pt x="1669434" y="3227776"/>
                    </a:moveTo>
                    <a:cubicBezTo>
                      <a:pt x="1670633" y="3219662"/>
                      <a:pt x="1659203" y="3216487"/>
                      <a:pt x="1656028" y="3224036"/>
                    </a:cubicBezTo>
                    <a:lnTo>
                      <a:pt x="1502006" y="3583375"/>
                    </a:lnTo>
                    <a:cubicBezTo>
                      <a:pt x="1479749" y="3635296"/>
                      <a:pt x="1428673" y="3668939"/>
                      <a:pt x="1372183" y="3668889"/>
                    </a:cubicBezTo>
                    <a:lnTo>
                      <a:pt x="1307131" y="3668889"/>
                    </a:lnTo>
                    <a:cubicBezTo>
                      <a:pt x="1295267" y="3668899"/>
                      <a:pt x="1284191" y="3662945"/>
                      <a:pt x="1277656" y="3653043"/>
                    </a:cubicBezTo>
                    <a:cubicBezTo>
                      <a:pt x="1271121" y="3643141"/>
                      <a:pt x="1270001" y="3630616"/>
                      <a:pt x="1274676" y="3619712"/>
                    </a:cubicBezTo>
                    <a:lnTo>
                      <a:pt x="1465317" y="3175000"/>
                    </a:lnTo>
                    <a:lnTo>
                      <a:pt x="1535449" y="2999599"/>
                    </a:lnTo>
                    <a:cubicBezTo>
                      <a:pt x="1578319" y="2892461"/>
                      <a:pt x="1682096" y="2822215"/>
                      <a:pt x="1797492" y="2822222"/>
                    </a:cubicBezTo>
                    <a:lnTo>
                      <a:pt x="1979808" y="2822222"/>
                    </a:lnTo>
                    <a:cubicBezTo>
                      <a:pt x="2095204" y="2822215"/>
                      <a:pt x="2198981" y="2892461"/>
                      <a:pt x="2241851" y="2999599"/>
                    </a:cubicBezTo>
                    <a:lnTo>
                      <a:pt x="2311983" y="3175000"/>
                    </a:lnTo>
                    <a:lnTo>
                      <a:pt x="2502554" y="3619712"/>
                    </a:lnTo>
                    <a:cubicBezTo>
                      <a:pt x="2507228" y="3630616"/>
                      <a:pt x="2506108" y="3643140"/>
                      <a:pt x="2499573" y="3653043"/>
                    </a:cubicBezTo>
                    <a:cubicBezTo>
                      <a:pt x="2493038" y="3662945"/>
                      <a:pt x="2481963" y="3668899"/>
                      <a:pt x="2470098" y="3668889"/>
                    </a:cubicBezTo>
                    <a:lnTo>
                      <a:pt x="2405046" y="3668889"/>
                    </a:lnTo>
                    <a:cubicBezTo>
                      <a:pt x="2348608" y="3668883"/>
                      <a:pt x="2297602" y="3635249"/>
                      <a:pt x="2275365" y="3583375"/>
                    </a:cubicBezTo>
                    <a:lnTo>
                      <a:pt x="2121342" y="3224036"/>
                    </a:lnTo>
                    <a:cubicBezTo>
                      <a:pt x="2118097" y="3216487"/>
                      <a:pt x="2106737" y="3219662"/>
                      <a:pt x="2107866" y="3227776"/>
                    </a:cubicBezTo>
                    <a:lnTo>
                      <a:pt x="2170872" y="3668889"/>
                    </a:lnTo>
                    <a:lnTo>
                      <a:pt x="2238253" y="4477385"/>
                    </a:lnTo>
                    <a:cubicBezTo>
                      <a:pt x="2239061" y="4487207"/>
                      <a:pt x="2235724" y="4496919"/>
                      <a:pt x="2229049" y="4504170"/>
                    </a:cubicBezTo>
                    <a:cubicBezTo>
                      <a:pt x="2222375" y="4511421"/>
                      <a:pt x="2212971" y="4515549"/>
                      <a:pt x="2203116" y="4515555"/>
                    </a:cubicBezTo>
                    <a:lnTo>
                      <a:pt x="2149282" y="4515555"/>
                    </a:lnTo>
                    <a:cubicBezTo>
                      <a:pt x="2080301" y="4515564"/>
                      <a:pt x="2021424" y="4465699"/>
                      <a:pt x="2010076" y="4397657"/>
                    </a:cubicBezTo>
                    <a:lnTo>
                      <a:pt x="1895706" y="3710658"/>
                    </a:lnTo>
                    <a:cubicBezTo>
                      <a:pt x="1894365" y="3702755"/>
                      <a:pt x="1883076" y="3702755"/>
                      <a:pt x="1881735" y="3710658"/>
                    </a:cubicBezTo>
                    <a:lnTo>
                      <a:pt x="1767294" y="4397657"/>
                    </a:lnTo>
                    <a:cubicBezTo>
                      <a:pt x="1755943" y="4465725"/>
                      <a:pt x="1697026" y="4515598"/>
                      <a:pt x="1628018" y="4515555"/>
                    </a:cubicBezTo>
                    <a:lnTo>
                      <a:pt x="1574184" y="4515555"/>
                    </a:lnTo>
                    <a:cubicBezTo>
                      <a:pt x="1564329" y="4515549"/>
                      <a:pt x="1554925" y="4511421"/>
                      <a:pt x="1548251" y="4504170"/>
                    </a:cubicBezTo>
                    <a:cubicBezTo>
                      <a:pt x="1541576" y="4496919"/>
                      <a:pt x="1538239" y="4487207"/>
                      <a:pt x="1539047" y="4477385"/>
                    </a:cubicBezTo>
                    <a:lnTo>
                      <a:pt x="1606428" y="3668889"/>
                    </a:lnTo>
                    <a:lnTo>
                      <a:pt x="1669434" y="3227776"/>
                    </a:lnTo>
                    <a:close/>
                    <a:moveTo>
                      <a:pt x="3158650" y="2257778"/>
                    </a:moveTo>
                    <a:cubicBezTo>
                      <a:pt x="3102513" y="2257778"/>
                      <a:pt x="3048674" y="2280078"/>
                      <a:pt x="3008979" y="2319773"/>
                    </a:cubicBezTo>
                    <a:cubicBezTo>
                      <a:pt x="2969284" y="2359469"/>
                      <a:pt x="2946983" y="2413307"/>
                      <a:pt x="2946983" y="2469444"/>
                    </a:cubicBezTo>
                    <a:lnTo>
                      <a:pt x="2946983" y="2540000"/>
                    </a:lnTo>
                    <a:cubicBezTo>
                      <a:pt x="2947504" y="2656531"/>
                      <a:pt x="3042118" y="2750722"/>
                      <a:pt x="3158650" y="2750722"/>
                    </a:cubicBezTo>
                    <a:cubicBezTo>
                      <a:pt x="3275182" y="2750722"/>
                      <a:pt x="3369795" y="2656531"/>
                      <a:pt x="3370317" y="2540000"/>
                    </a:cubicBezTo>
                    <a:lnTo>
                      <a:pt x="3370317" y="2469444"/>
                    </a:lnTo>
                    <a:cubicBezTo>
                      <a:pt x="3370317" y="2352544"/>
                      <a:pt x="3275550" y="2257778"/>
                      <a:pt x="3158650" y="2257778"/>
                    </a:cubicBezTo>
                    <a:close/>
                    <a:moveTo>
                      <a:pt x="2939434" y="3227776"/>
                    </a:moveTo>
                    <a:cubicBezTo>
                      <a:pt x="2940633" y="3219662"/>
                      <a:pt x="2929203" y="3216487"/>
                      <a:pt x="2926028" y="3224036"/>
                    </a:cubicBezTo>
                    <a:lnTo>
                      <a:pt x="2772006" y="3583375"/>
                    </a:lnTo>
                    <a:cubicBezTo>
                      <a:pt x="2749749" y="3635296"/>
                      <a:pt x="2698673" y="3668939"/>
                      <a:pt x="2642183" y="3668889"/>
                    </a:cubicBezTo>
                    <a:lnTo>
                      <a:pt x="2577131" y="3668889"/>
                    </a:lnTo>
                    <a:cubicBezTo>
                      <a:pt x="2565267" y="3668899"/>
                      <a:pt x="2554191" y="3662945"/>
                      <a:pt x="2547656" y="3653043"/>
                    </a:cubicBezTo>
                    <a:cubicBezTo>
                      <a:pt x="2541121" y="3643140"/>
                      <a:pt x="2540001" y="3630616"/>
                      <a:pt x="2544676" y="3619712"/>
                    </a:cubicBezTo>
                    <a:lnTo>
                      <a:pt x="2735317" y="3175000"/>
                    </a:lnTo>
                    <a:lnTo>
                      <a:pt x="2805449" y="2999599"/>
                    </a:lnTo>
                    <a:cubicBezTo>
                      <a:pt x="2848319" y="2892461"/>
                      <a:pt x="2952096" y="2822215"/>
                      <a:pt x="3067492" y="2822222"/>
                    </a:cubicBezTo>
                    <a:lnTo>
                      <a:pt x="3249808" y="2822222"/>
                    </a:lnTo>
                    <a:cubicBezTo>
                      <a:pt x="3365204" y="2822214"/>
                      <a:pt x="3468981" y="2892461"/>
                      <a:pt x="3511851" y="2999599"/>
                    </a:cubicBezTo>
                    <a:lnTo>
                      <a:pt x="3581983" y="3175000"/>
                    </a:lnTo>
                    <a:lnTo>
                      <a:pt x="3772554" y="3619712"/>
                    </a:lnTo>
                    <a:cubicBezTo>
                      <a:pt x="3777229" y="3630616"/>
                      <a:pt x="3776109" y="3643141"/>
                      <a:pt x="3769573" y="3653043"/>
                    </a:cubicBezTo>
                    <a:cubicBezTo>
                      <a:pt x="3763038" y="3662945"/>
                      <a:pt x="3751963" y="3668899"/>
                      <a:pt x="3740098" y="3668889"/>
                    </a:cubicBezTo>
                    <a:lnTo>
                      <a:pt x="3675046" y="3668889"/>
                    </a:lnTo>
                    <a:cubicBezTo>
                      <a:pt x="3618608" y="3668883"/>
                      <a:pt x="3567602" y="3635248"/>
                      <a:pt x="3545365" y="3583375"/>
                    </a:cubicBezTo>
                    <a:lnTo>
                      <a:pt x="3391342" y="3224036"/>
                    </a:lnTo>
                    <a:cubicBezTo>
                      <a:pt x="3388097" y="3216487"/>
                      <a:pt x="3376737" y="3219662"/>
                      <a:pt x="3377866" y="3227776"/>
                    </a:cubicBezTo>
                    <a:lnTo>
                      <a:pt x="3440872" y="3668889"/>
                    </a:lnTo>
                    <a:lnTo>
                      <a:pt x="3508253" y="4477385"/>
                    </a:lnTo>
                    <a:cubicBezTo>
                      <a:pt x="3509061" y="4487207"/>
                      <a:pt x="3505723" y="4496919"/>
                      <a:pt x="3499049" y="4504170"/>
                    </a:cubicBezTo>
                    <a:cubicBezTo>
                      <a:pt x="3492375" y="4511421"/>
                      <a:pt x="3482971" y="4515549"/>
                      <a:pt x="3473116" y="4515555"/>
                    </a:cubicBezTo>
                    <a:lnTo>
                      <a:pt x="3419282" y="4515555"/>
                    </a:lnTo>
                    <a:cubicBezTo>
                      <a:pt x="3350301" y="4515564"/>
                      <a:pt x="3291424" y="4465699"/>
                      <a:pt x="3280076" y="4397657"/>
                    </a:cubicBezTo>
                    <a:lnTo>
                      <a:pt x="3165706" y="3710658"/>
                    </a:lnTo>
                    <a:cubicBezTo>
                      <a:pt x="3164365" y="3702755"/>
                      <a:pt x="3153076" y="3702755"/>
                      <a:pt x="3151735" y="3710658"/>
                    </a:cubicBezTo>
                    <a:lnTo>
                      <a:pt x="3037294" y="4397657"/>
                    </a:lnTo>
                    <a:cubicBezTo>
                      <a:pt x="3025943" y="4465725"/>
                      <a:pt x="2967026" y="4515598"/>
                      <a:pt x="2898018" y="4515555"/>
                    </a:cubicBezTo>
                    <a:lnTo>
                      <a:pt x="2844184" y="4515555"/>
                    </a:lnTo>
                    <a:cubicBezTo>
                      <a:pt x="2834329" y="4515549"/>
                      <a:pt x="2824925" y="4511421"/>
                      <a:pt x="2818251" y="4504170"/>
                    </a:cubicBezTo>
                    <a:cubicBezTo>
                      <a:pt x="2811576" y="4496919"/>
                      <a:pt x="2808239" y="4487207"/>
                      <a:pt x="2809047" y="4477385"/>
                    </a:cubicBezTo>
                    <a:lnTo>
                      <a:pt x="2876428" y="3668889"/>
                    </a:lnTo>
                    <a:lnTo>
                      <a:pt x="2939434" y="3227776"/>
                    </a:lnTo>
                    <a:close/>
                    <a:moveTo>
                      <a:pt x="4428650" y="2257778"/>
                    </a:moveTo>
                    <a:cubicBezTo>
                      <a:pt x="4311750" y="2257778"/>
                      <a:pt x="4216983" y="2352544"/>
                      <a:pt x="4216983" y="2469444"/>
                    </a:cubicBezTo>
                    <a:lnTo>
                      <a:pt x="4216983" y="2540000"/>
                    </a:lnTo>
                    <a:cubicBezTo>
                      <a:pt x="4217505" y="2656531"/>
                      <a:pt x="4312118" y="2750722"/>
                      <a:pt x="4428650" y="2750722"/>
                    </a:cubicBezTo>
                    <a:cubicBezTo>
                      <a:pt x="4545182" y="2750722"/>
                      <a:pt x="4639795" y="2656531"/>
                      <a:pt x="4640317" y="2540000"/>
                    </a:cubicBezTo>
                    <a:lnTo>
                      <a:pt x="4640317" y="2469444"/>
                    </a:lnTo>
                    <a:cubicBezTo>
                      <a:pt x="4640317" y="2352544"/>
                      <a:pt x="4545550" y="2257778"/>
                      <a:pt x="4428650" y="2257778"/>
                    </a:cubicBezTo>
                    <a:close/>
                    <a:moveTo>
                      <a:pt x="4209434" y="3227776"/>
                    </a:moveTo>
                    <a:cubicBezTo>
                      <a:pt x="4210633" y="3219662"/>
                      <a:pt x="4199203" y="3216487"/>
                      <a:pt x="4196028" y="3224036"/>
                    </a:cubicBezTo>
                    <a:lnTo>
                      <a:pt x="4042005" y="3583375"/>
                    </a:lnTo>
                    <a:cubicBezTo>
                      <a:pt x="4019749" y="3635296"/>
                      <a:pt x="3968673" y="3668939"/>
                      <a:pt x="3912183" y="3668889"/>
                    </a:cubicBezTo>
                    <a:lnTo>
                      <a:pt x="3847131" y="3668889"/>
                    </a:lnTo>
                    <a:cubicBezTo>
                      <a:pt x="3835267" y="3668899"/>
                      <a:pt x="3824192" y="3662945"/>
                      <a:pt x="3817656" y="3653043"/>
                    </a:cubicBezTo>
                    <a:cubicBezTo>
                      <a:pt x="3811121" y="3643141"/>
                      <a:pt x="3810001" y="3630616"/>
                      <a:pt x="3814675" y="3619712"/>
                    </a:cubicBezTo>
                    <a:lnTo>
                      <a:pt x="4005317" y="3175000"/>
                    </a:lnTo>
                    <a:lnTo>
                      <a:pt x="4075449" y="2999599"/>
                    </a:lnTo>
                    <a:cubicBezTo>
                      <a:pt x="4118319" y="2892461"/>
                      <a:pt x="4222096" y="2822215"/>
                      <a:pt x="4337492" y="2822222"/>
                    </a:cubicBezTo>
                    <a:lnTo>
                      <a:pt x="4519808" y="2822222"/>
                    </a:lnTo>
                    <a:cubicBezTo>
                      <a:pt x="4635204" y="2822214"/>
                      <a:pt x="4738981" y="2892461"/>
                      <a:pt x="4781851" y="2999599"/>
                    </a:cubicBezTo>
                    <a:lnTo>
                      <a:pt x="4851983" y="3175000"/>
                    </a:lnTo>
                    <a:lnTo>
                      <a:pt x="5042554" y="3619712"/>
                    </a:lnTo>
                    <a:cubicBezTo>
                      <a:pt x="5047229" y="3630616"/>
                      <a:pt x="5046109" y="3643141"/>
                      <a:pt x="5039573" y="3653043"/>
                    </a:cubicBezTo>
                    <a:cubicBezTo>
                      <a:pt x="5033038" y="3662945"/>
                      <a:pt x="5021963" y="3668899"/>
                      <a:pt x="5010098" y="3668889"/>
                    </a:cubicBezTo>
                    <a:lnTo>
                      <a:pt x="4945046" y="3668889"/>
                    </a:lnTo>
                    <a:cubicBezTo>
                      <a:pt x="4888608" y="3668883"/>
                      <a:pt x="4837602" y="3635248"/>
                      <a:pt x="4815365" y="3583375"/>
                    </a:cubicBezTo>
                    <a:lnTo>
                      <a:pt x="4661342" y="3224036"/>
                    </a:lnTo>
                    <a:cubicBezTo>
                      <a:pt x="4658097" y="3216487"/>
                      <a:pt x="4646737" y="3219662"/>
                      <a:pt x="4647866" y="3227776"/>
                    </a:cubicBezTo>
                    <a:lnTo>
                      <a:pt x="4710872" y="3668889"/>
                    </a:lnTo>
                    <a:lnTo>
                      <a:pt x="4778253" y="4477385"/>
                    </a:lnTo>
                    <a:cubicBezTo>
                      <a:pt x="4779061" y="4487207"/>
                      <a:pt x="4775723" y="4496919"/>
                      <a:pt x="4769049" y="4504170"/>
                    </a:cubicBezTo>
                    <a:cubicBezTo>
                      <a:pt x="4762375" y="4511421"/>
                      <a:pt x="4752971" y="4515549"/>
                      <a:pt x="4743116" y="4515555"/>
                    </a:cubicBezTo>
                    <a:lnTo>
                      <a:pt x="4689282" y="4515555"/>
                    </a:lnTo>
                    <a:cubicBezTo>
                      <a:pt x="4620301" y="4515564"/>
                      <a:pt x="4561424" y="4465699"/>
                      <a:pt x="4550076" y="4397657"/>
                    </a:cubicBezTo>
                    <a:lnTo>
                      <a:pt x="4435705" y="3710658"/>
                    </a:lnTo>
                    <a:cubicBezTo>
                      <a:pt x="4434365" y="3702755"/>
                      <a:pt x="4423076" y="3702755"/>
                      <a:pt x="4421736" y="3710658"/>
                    </a:cubicBezTo>
                    <a:lnTo>
                      <a:pt x="4307295" y="4397657"/>
                    </a:lnTo>
                    <a:cubicBezTo>
                      <a:pt x="4295943" y="4465725"/>
                      <a:pt x="4237026" y="4515598"/>
                      <a:pt x="4168018" y="4515555"/>
                    </a:cubicBezTo>
                    <a:lnTo>
                      <a:pt x="4114184" y="4515555"/>
                    </a:lnTo>
                    <a:cubicBezTo>
                      <a:pt x="4104329" y="4515549"/>
                      <a:pt x="4094925" y="4511421"/>
                      <a:pt x="4088251" y="4504170"/>
                    </a:cubicBezTo>
                    <a:cubicBezTo>
                      <a:pt x="4081577" y="4496919"/>
                      <a:pt x="4078239" y="4487207"/>
                      <a:pt x="4079047" y="4477385"/>
                    </a:cubicBezTo>
                    <a:lnTo>
                      <a:pt x="4146428" y="3668889"/>
                    </a:lnTo>
                    <a:lnTo>
                      <a:pt x="4209434" y="3227776"/>
                    </a:lnTo>
                    <a:close/>
                    <a:moveTo>
                      <a:pt x="5698650" y="2257778"/>
                    </a:moveTo>
                    <a:cubicBezTo>
                      <a:pt x="5581750" y="2257778"/>
                      <a:pt x="5486983" y="2352544"/>
                      <a:pt x="5486983" y="2469444"/>
                    </a:cubicBezTo>
                    <a:lnTo>
                      <a:pt x="5486983" y="2540000"/>
                    </a:lnTo>
                    <a:cubicBezTo>
                      <a:pt x="5487505" y="2656531"/>
                      <a:pt x="5582118" y="2750722"/>
                      <a:pt x="5698650" y="2750722"/>
                    </a:cubicBezTo>
                    <a:cubicBezTo>
                      <a:pt x="5815182" y="2750722"/>
                      <a:pt x="5909795" y="2656531"/>
                      <a:pt x="5910317" y="2540000"/>
                    </a:cubicBezTo>
                    <a:lnTo>
                      <a:pt x="5910317" y="2469444"/>
                    </a:lnTo>
                    <a:cubicBezTo>
                      <a:pt x="5910317" y="2352544"/>
                      <a:pt x="5815550" y="2257778"/>
                      <a:pt x="5698650" y="2257778"/>
                    </a:cubicBezTo>
                    <a:close/>
                    <a:moveTo>
                      <a:pt x="5479434" y="3227776"/>
                    </a:moveTo>
                    <a:cubicBezTo>
                      <a:pt x="5480633" y="3219662"/>
                      <a:pt x="5469203" y="3216487"/>
                      <a:pt x="5466028" y="3224036"/>
                    </a:cubicBezTo>
                    <a:lnTo>
                      <a:pt x="5312005" y="3583375"/>
                    </a:lnTo>
                    <a:cubicBezTo>
                      <a:pt x="5289749" y="3635296"/>
                      <a:pt x="5238673" y="3668939"/>
                      <a:pt x="5182183" y="3668889"/>
                    </a:cubicBezTo>
                    <a:lnTo>
                      <a:pt x="5117131" y="3668889"/>
                    </a:lnTo>
                    <a:cubicBezTo>
                      <a:pt x="5105267" y="3668899"/>
                      <a:pt x="5094192" y="3662945"/>
                      <a:pt x="5087656" y="3653043"/>
                    </a:cubicBezTo>
                    <a:cubicBezTo>
                      <a:pt x="5081121" y="3643141"/>
                      <a:pt x="5080001" y="3630616"/>
                      <a:pt x="5084675" y="3619712"/>
                    </a:cubicBezTo>
                    <a:lnTo>
                      <a:pt x="5275317" y="3175000"/>
                    </a:lnTo>
                    <a:lnTo>
                      <a:pt x="5345449" y="2999599"/>
                    </a:lnTo>
                    <a:cubicBezTo>
                      <a:pt x="5388319" y="2892461"/>
                      <a:pt x="5492096" y="2822215"/>
                      <a:pt x="5607492" y="2822222"/>
                    </a:cubicBezTo>
                    <a:lnTo>
                      <a:pt x="5789808" y="2822222"/>
                    </a:lnTo>
                    <a:cubicBezTo>
                      <a:pt x="5905204" y="2822214"/>
                      <a:pt x="6008981" y="2892461"/>
                      <a:pt x="6051851" y="2999599"/>
                    </a:cubicBezTo>
                    <a:lnTo>
                      <a:pt x="6121983" y="3175000"/>
                    </a:lnTo>
                    <a:lnTo>
                      <a:pt x="6312554" y="3619712"/>
                    </a:lnTo>
                    <a:cubicBezTo>
                      <a:pt x="6317229" y="3630616"/>
                      <a:pt x="6316109" y="3643141"/>
                      <a:pt x="6309573" y="3653043"/>
                    </a:cubicBezTo>
                    <a:cubicBezTo>
                      <a:pt x="6303038" y="3662945"/>
                      <a:pt x="6291963" y="3668899"/>
                      <a:pt x="6280098" y="3668889"/>
                    </a:cubicBezTo>
                    <a:lnTo>
                      <a:pt x="6215046" y="3668889"/>
                    </a:lnTo>
                    <a:cubicBezTo>
                      <a:pt x="6158608" y="3668883"/>
                      <a:pt x="6107602" y="3635248"/>
                      <a:pt x="6085365" y="3583375"/>
                    </a:cubicBezTo>
                    <a:lnTo>
                      <a:pt x="5931342" y="3224036"/>
                    </a:lnTo>
                    <a:cubicBezTo>
                      <a:pt x="5928097" y="3216487"/>
                      <a:pt x="5916737" y="3219662"/>
                      <a:pt x="5917866" y="3227776"/>
                    </a:cubicBezTo>
                    <a:lnTo>
                      <a:pt x="5980872" y="3668889"/>
                    </a:lnTo>
                    <a:lnTo>
                      <a:pt x="6048253" y="4477385"/>
                    </a:lnTo>
                    <a:cubicBezTo>
                      <a:pt x="6049061" y="4487207"/>
                      <a:pt x="6045723" y="4496919"/>
                      <a:pt x="6039049" y="4504170"/>
                    </a:cubicBezTo>
                    <a:cubicBezTo>
                      <a:pt x="6032375" y="4511421"/>
                      <a:pt x="6022971" y="4515549"/>
                      <a:pt x="6013116" y="4515555"/>
                    </a:cubicBezTo>
                    <a:lnTo>
                      <a:pt x="5959282" y="4515555"/>
                    </a:lnTo>
                    <a:cubicBezTo>
                      <a:pt x="5890301" y="4515564"/>
                      <a:pt x="5831424" y="4465699"/>
                      <a:pt x="5820076" y="4397657"/>
                    </a:cubicBezTo>
                    <a:lnTo>
                      <a:pt x="5705705" y="3710658"/>
                    </a:lnTo>
                    <a:cubicBezTo>
                      <a:pt x="5704365" y="3702755"/>
                      <a:pt x="5693076" y="3702755"/>
                      <a:pt x="5691736" y="3710658"/>
                    </a:cubicBezTo>
                    <a:lnTo>
                      <a:pt x="5577295" y="4397657"/>
                    </a:lnTo>
                    <a:cubicBezTo>
                      <a:pt x="5565943" y="4465725"/>
                      <a:pt x="5507026" y="4515598"/>
                      <a:pt x="5438018" y="4515555"/>
                    </a:cubicBezTo>
                    <a:lnTo>
                      <a:pt x="5384184" y="4515555"/>
                    </a:lnTo>
                    <a:cubicBezTo>
                      <a:pt x="5374329" y="4515549"/>
                      <a:pt x="5364925" y="4511421"/>
                      <a:pt x="5358251" y="4504170"/>
                    </a:cubicBezTo>
                    <a:cubicBezTo>
                      <a:pt x="5351577" y="4496919"/>
                      <a:pt x="5348239" y="4487207"/>
                      <a:pt x="5349047" y="4477385"/>
                    </a:cubicBezTo>
                    <a:lnTo>
                      <a:pt x="5416428" y="3668889"/>
                    </a:lnTo>
                    <a:lnTo>
                      <a:pt x="5479434" y="3227776"/>
                    </a:lnTo>
                    <a:close/>
                    <a:moveTo>
                      <a:pt x="6968650" y="2257778"/>
                    </a:moveTo>
                    <a:cubicBezTo>
                      <a:pt x="6912512" y="2257778"/>
                      <a:pt x="6858674" y="2280078"/>
                      <a:pt x="6818979" y="2319773"/>
                    </a:cubicBezTo>
                    <a:cubicBezTo>
                      <a:pt x="6779283" y="2359469"/>
                      <a:pt x="6756983" y="2413307"/>
                      <a:pt x="6756983" y="2469444"/>
                    </a:cubicBezTo>
                    <a:lnTo>
                      <a:pt x="6756983" y="2540000"/>
                    </a:lnTo>
                    <a:cubicBezTo>
                      <a:pt x="6757504" y="2656531"/>
                      <a:pt x="6852118" y="2750722"/>
                      <a:pt x="6968650" y="2750722"/>
                    </a:cubicBezTo>
                    <a:cubicBezTo>
                      <a:pt x="7085182" y="2750722"/>
                      <a:pt x="7179796" y="2656531"/>
                      <a:pt x="7180317" y="2540000"/>
                    </a:cubicBezTo>
                    <a:lnTo>
                      <a:pt x="7180317" y="2469444"/>
                    </a:lnTo>
                    <a:cubicBezTo>
                      <a:pt x="7180317" y="2413307"/>
                      <a:pt x="7158017" y="2359469"/>
                      <a:pt x="7118321" y="2319773"/>
                    </a:cubicBezTo>
                    <a:cubicBezTo>
                      <a:pt x="7078626" y="2280078"/>
                      <a:pt x="7024788" y="2257778"/>
                      <a:pt x="6968650" y="2257778"/>
                    </a:cubicBezTo>
                    <a:close/>
                    <a:moveTo>
                      <a:pt x="6749434" y="3227776"/>
                    </a:moveTo>
                    <a:cubicBezTo>
                      <a:pt x="6750633" y="3219662"/>
                      <a:pt x="6739204" y="3216487"/>
                      <a:pt x="6736029" y="3224036"/>
                    </a:cubicBezTo>
                    <a:lnTo>
                      <a:pt x="6582005" y="3583375"/>
                    </a:lnTo>
                    <a:cubicBezTo>
                      <a:pt x="6559749" y="3635296"/>
                      <a:pt x="6508673" y="3668939"/>
                      <a:pt x="6452183" y="3668889"/>
                    </a:cubicBezTo>
                    <a:lnTo>
                      <a:pt x="6387131" y="3668889"/>
                    </a:lnTo>
                    <a:cubicBezTo>
                      <a:pt x="6375267" y="3668899"/>
                      <a:pt x="6364192" y="3662945"/>
                      <a:pt x="6357656" y="3653043"/>
                    </a:cubicBezTo>
                    <a:cubicBezTo>
                      <a:pt x="6351121" y="3643141"/>
                      <a:pt x="6350001" y="3630616"/>
                      <a:pt x="6354675" y="3619712"/>
                    </a:cubicBezTo>
                    <a:lnTo>
                      <a:pt x="6545317" y="3175000"/>
                    </a:lnTo>
                    <a:lnTo>
                      <a:pt x="6615449" y="2999599"/>
                    </a:lnTo>
                    <a:cubicBezTo>
                      <a:pt x="6658319" y="2892461"/>
                      <a:pt x="6762095" y="2822215"/>
                      <a:pt x="6877492" y="2822222"/>
                    </a:cubicBezTo>
                    <a:lnTo>
                      <a:pt x="7059808" y="2822222"/>
                    </a:lnTo>
                    <a:cubicBezTo>
                      <a:pt x="7175205" y="2822215"/>
                      <a:pt x="7278981" y="2892461"/>
                      <a:pt x="7321851" y="2999599"/>
                    </a:cubicBezTo>
                    <a:lnTo>
                      <a:pt x="7391983" y="3175000"/>
                    </a:lnTo>
                    <a:lnTo>
                      <a:pt x="7582554" y="3619712"/>
                    </a:lnTo>
                    <a:cubicBezTo>
                      <a:pt x="7587229" y="3630616"/>
                      <a:pt x="7586108" y="3643140"/>
                      <a:pt x="7579573" y="3653043"/>
                    </a:cubicBezTo>
                    <a:cubicBezTo>
                      <a:pt x="7573038" y="3662945"/>
                      <a:pt x="7561963" y="3668899"/>
                      <a:pt x="7550098" y="3668889"/>
                    </a:cubicBezTo>
                    <a:lnTo>
                      <a:pt x="7485046" y="3668889"/>
                    </a:lnTo>
                    <a:cubicBezTo>
                      <a:pt x="7428608" y="3668883"/>
                      <a:pt x="7377602" y="3635249"/>
                      <a:pt x="7355365" y="3583375"/>
                    </a:cubicBezTo>
                    <a:lnTo>
                      <a:pt x="7201342" y="3224036"/>
                    </a:lnTo>
                    <a:cubicBezTo>
                      <a:pt x="7198096" y="3216487"/>
                      <a:pt x="7186737" y="3219662"/>
                      <a:pt x="7187866" y="3227776"/>
                    </a:cubicBezTo>
                    <a:lnTo>
                      <a:pt x="7250872" y="3668889"/>
                    </a:lnTo>
                    <a:lnTo>
                      <a:pt x="7318253" y="4477385"/>
                    </a:lnTo>
                    <a:cubicBezTo>
                      <a:pt x="7319061" y="4487207"/>
                      <a:pt x="7315723" y="4496919"/>
                      <a:pt x="7309049" y="4504170"/>
                    </a:cubicBezTo>
                    <a:cubicBezTo>
                      <a:pt x="7302375" y="4511421"/>
                      <a:pt x="7292971" y="4515549"/>
                      <a:pt x="7283116" y="4515555"/>
                    </a:cubicBezTo>
                    <a:lnTo>
                      <a:pt x="7229282" y="4515555"/>
                    </a:lnTo>
                    <a:cubicBezTo>
                      <a:pt x="7160300" y="4515564"/>
                      <a:pt x="7101423" y="4465699"/>
                      <a:pt x="7090076" y="4397657"/>
                    </a:cubicBezTo>
                    <a:lnTo>
                      <a:pt x="6975705" y="3710658"/>
                    </a:lnTo>
                    <a:cubicBezTo>
                      <a:pt x="6974365" y="3702755"/>
                      <a:pt x="6963076" y="3702755"/>
                      <a:pt x="6961736" y="3710658"/>
                    </a:cubicBezTo>
                    <a:lnTo>
                      <a:pt x="6847295" y="4397657"/>
                    </a:lnTo>
                    <a:cubicBezTo>
                      <a:pt x="6835943" y="4465725"/>
                      <a:pt x="6777026" y="4515598"/>
                      <a:pt x="6708018" y="4515555"/>
                    </a:cubicBezTo>
                    <a:lnTo>
                      <a:pt x="6654184" y="4515555"/>
                    </a:lnTo>
                    <a:cubicBezTo>
                      <a:pt x="6644329" y="4515549"/>
                      <a:pt x="6634925" y="4511421"/>
                      <a:pt x="6628251" y="4504170"/>
                    </a:cubicBezTo>
                    <a:cubicBezTo>
                      <a:pt x="6621577" y="4496919"/>
                      <a:pt x="6618239" y="4487207"/>
                      <a:pt x="6619047" y="4477385"/>
                    </a:cubicBezTo>
                    <a:lnTo>
                      <a:pt x="6686428" y="3668889"/>
                    </a:lnTo>
                    <a:lnTo>
                      <a:pt x="6749434" y="3227776"/>
                    </a:lnTo>
                    <a:close/>
                    <a:moveTo>
                      <a:pt x="8238650" y="2257778"/>
                    </a:moveTo>
                    <a:cubicBezTo>
                      <a:pt x="8182512" y="2257778"/>
                      <a:pt x="8128674" y="2280078"/>
                      <a:pt x="8088979" y="2319773"/>
                    </a:cubicBezTo>
                    <a:cubicBezTo>
                      <a:pt x="8049283" y="2359469"/>
                      <a:pt x="8026983" y="2413307"/>
                      <a:pt x="8026983" y="2469444"/>
                    </a:cubicBezTo>
                    <a:lnTo>
                      <a:pt x="8026983" y="2540000"/>
                    </a:lnTo>
                    <a:cubicBezTo>
                      <a:pt x="8027504" y="2656531"/>
                      <a:pt x="8122118" y="2750722"/>
                      <a:pt x="8238650" y="2750722"/>
                    </a:cubicBezTo>
                    <a:cubicBezTo>
                      <a:pt x="8355182" y="2750722"/>
                      <a:pt x="8449796" y="2656531"/>
                      <a:pt x="8450317" y="2540000"/>
                    </a:cubicBezTo>
                    <a:lnTo>
                      <a:pt x="8450317" y="2469444"/>
                    </a:lnTo>
                    <a:cubicBezTo>
                      <a:pt x="8450317" y="2413307"/>
                      <a:pt x="8428017" y="2359469"/>
                      <a:pt x="8388321" y="2319773"/>
                    </a:cubicBezTo>
                    <a:cubicBezTo>
                      <a:pt x="8348626" y="2280078"/>
                      <a:pt x="8294788" y="2257778"/>
                      <a:pt x="8238650" y="2257778"/>
                    </a:cubicBezTo>
                    <a:close/>
                    <a:moveTo>
                      <a:pt x="8019434" y="3227776"/>
                    </a:moveTo>
                    <a:cubicBezTo>
                      <a:pt x="8020633" y="3219662"/>
                      <a:pt x="8009204" y="3216487"/>
                      <a:pt x="8006029" y="3224036"/>
                    </a:cubicBezTo>
                    <a:lnTo>
                      <a:pt x="7852005" y="3583375"/>
                    </a:lnTo>
                    <a:cubicBezTo>
                      <a:pt x="7829749" y="3635296"/>
                      <a:pt x="7778673" y="3668939"/>
                      <a:pt x="7722183" y="3668889"/>
                    </a:cubicBezTo>
                    <a:lnTo>
                      <a:pt x="7657131" y="3668889"/>
                    </a:lnTo>
                    <a:cubicBezTo>
                      <a:pt x="7645267" y="3668899"/>
                      <a:pt x="7634192" y="3662945"/>
                      <a:pt x="7627656" y="3653043"/>
                    </a:cubicBezTo>
                    <a:cubicBezTo>
                      <a:pt x="7621121" y="3643140"/>
                      <a:pt x="7620001" y="3630616"/>
                      <a:pt x="7624676" y="3619712"/>
                    </a:cubicBezTo>
                    <a:lnTo>
                      <a:pt x="7815317" y="3175000"/>
                    </a:lnTo>
                    <a:lnTo>
                      <a:pt x="7885449" y="2999599"/>
                    </a:lnTo>
                    <a:cubicBezTo>
                      <a:pt x="7928319" y="2892461"/>
                      <a:pt x="8032095" y="2822215"/>
                      <a:pt x="8147492" y="2822222"/>
                    </a:cubicBezTo>
                    <a:lnTo>
                      <a:pt x="8329808" y="2822222"/>
                    </a:lnTo>
                    <a:cubicBezTo>
                      <a:pt x="8445205" y="2822215"/>
                      <a:pt x="8548981" y="2892461"/>
                      <a:pt x="8591851" y="2999599"/>
                    </a:cubicBezTo>
                    <a:lnTo>
                      <a:pt x="8661983" y="3175000"/>
                    </a:lnTo>
                    <a:lnTo>
                      <a:pt x="8852554" y="3619712"/>
                    </a:lnTo>
                    <a:cubicBezTo>
                      <a:pt x="8857229" y="3630616"/>
                      <a:pt x="8856108" y="3643140"/>
                      <a:pt x="8849573" y="3653043"/>
                    </a:cubicBezTo>
                    <a:cubicBezTo>
                      <a:pt x="8843038" y="3662945"/>
                      <a:pt x="8831963" y="3668899"/>
                      <a:pt x="8820098" y="3668889"/>
                    </a:cubicBezTo>
                    <a:lnTo>
                      <a:pt x="8755046" y="3668889"/>
                    </a:lnTo>
                    <a:cubicBezTo>
                      <a:pt x="8698608" y="3668883"/>
                      <a:pt x="8647602" y="3635249"/>
                      <a:pt x="8625365" y="3583375"/>
                    </a:cubicBezTo>
                    <a:lnTo>
                      <a:pt x="8471342" y="3224036"/>
                    </a:lnTo>
                    <a:cubicBezTo>
                      <a:pt x="8468096" y="3216487"/>
                      <a:pt x="8456737" y="3219662"/>
                      <a:pt x="8457866" y="3227776"/>
                    </a:cubicBezTo>
                    <a:lnTo>
                      <a:pt x="8520872" y="3668889"/>
                    </a:lnTo>
                    <a:lnTo>
                      <a:pt x="8588253" y="4477385"/>
                    </a:lnTo>
                    <a:cubicBezTo>
                      <a:pt x="8589061" y="4487207"/>
                      <a:pt x="8585723" y="4496919"/>
                      <a:pt x="8579049" y="4504170"/>
                    </a:cubicBezTo>
                    <a:cubicBezTo>
                      <a:pt x="8572375" y="4511421"/>
                      <a:pt x="8562971" y="4515549"/>
                      <a:pt x="8553116" y="4515555"/>
                    </a:cubicBezTo>
                    <a:lnTo>
                      <a:pt x="8499282" y="4515555"/>
                    </a:lnTo>
                    <a:cubicBezTo>
                      <a:pt x="8430300" y="4515564"/>
                      <a:pt x="8371423" y="4465699"/>
                      <a:pt x="8360076" y="4397657"/>
                    </a:cubicBezTo>
                    <a:lnTo>
                      <a:pt x="8245705" y="3710658"/>
                    </a:lnTo>
                    <a:cubicBezTo>
                      <a:pt x="8244365" y="3702755"/>
                      <a:pt x="8233076" y="3702755"/>
                      <a:pt x="8231736" y="3710658"/>
                    </a:cubicBezTo>
                    <a:lnTo>
                      <a:pt x="8117295" y="4397657"/>
                    </a:lnTo>
                    <a:cubicBezTo>
                      <a:pt x="8105943" y="4465725"/>
                      <a:pt x="8047026" y="4515598"/>
                      <a:pt x="7978018" y="4515555"/>
                    </a:cubicBezTo>
                    <a:lnTo>
                      <a:pt x="7924184" y="4515555"/>
                    </a:lnTo>
                    <a:cubicBezTo>
                      <a:pt x="7914329" y="4515549"/>
                      <a:pt x="7904925" y="4511421"/>
                      <a:pt x="7898251" y="4504170"/>
                    </a:cubicBezTo>
                    <a:cubicBezTo>
                      <a:pt x="7891577" y="4496919"/>
                      <a:pt x="7888239" y="4487207"/>
                      <a:pt x="7889047" y="4477385"/>
                    </a:cubicBezTo>
                    <a:lnTo>
                      <a:pt x="7956428" y="3668889"/>
                    </a:lnTo>
                    <a:lnTo>
                      <a:pt x="8019434" y="3227776"/>
                    </a:lnTo>
                    <a:close/>
                    <a:moveTo>
                      <a:pt x="9508650" y="2257778"/>
                    </a:moveTo>
                    <a:cubicBezTo>
                      <a:pt x="9452512" y="2257778"/>
                      <a:pt x="9398674" y="2280078"/>
                      <a:pt x="9358979" y="2319773"/>
                    </a:cubicBezTo>
                    <a:cubicBezTo>
                      <a:pt x="9319283" y="2359469"/>
                      <a:pt x="9296983" y="2413307"/>
                      <a:pt x="9296983" y="2469444"/>
                    </a:cubicBezTo>
                    <a:lnTo>
                      <a:pt x="9296983" y="2540000"/>
                    </a:lnTo>
                    <a:cubicBezTo>
                      <a:pt x="9297504" y="2656531"/>
                      <a:pt x="9392118" y="2750722"/>
                      <a:pt x="9508650" y="2750722"/>
                    </a:cubicBezTo>
                    <a:cubicBezTo>
                      <a:pt x="9625182" y="2750722"/>
                      <a:pt x="9719796" y="2656531"/>
                      <a:pt x="9720317" y="2540000"/>
                    </a:cubicBezTo>
                    <a:lnTo>
                      <a:pt x="9720317" y="2469444"/>
                    </a:lnTo>
                    <a:cubicBezTo>
                      <a:pt x="9720317" y="2413307"/>
                      <a:pt x="9698017" y="2359469"/>
                      <a:pt x="9658321" y="2319773"/>
                    </a:cubicBezTo>
                    <a:cubicBezTo>
                      <a:pt x="9618626" y="2280078"/>
                      <a:pt x="9564788" y="2257778"/>
                      <a:pt x="9508650" y="2257778"/>
                    </a:cubicBezTo>
                    <a:close/>
                    <a:moveTo>
                      <a:pt x="9289434" y="3227776"/>
                    </a:moveTo>
                    <a:cubicBezTo>
                      <a:pt x="9290633" y="3219662"/>
                      <a:pt x="9279204" y="3216487"/>
                      <a:pt x="9276029" y="3224036"/>
                    </a:cubicBezTo>
                    <a:lnTo>
                      <a:pt x="9122005" y="3583375"/>
                    </a:lnTo>
                    <a:cubicBezTo>
                      <a:pt x="9099749" y="3635296"/>
                      <a:pt x="9048673" y="3668939"/>
                      <a:pt x="8992183" y="3668889"/>
                    </a:cubicBezTo>
                    <a:lnTo>
                      <a:pt x="8927131" y="3668889"/>
                    </a:lnTo>
                    <a:cubicBezTo>
                      <a:pt x="8915267" y="3668899"/>
                      <a:pt x="8904192" y="3662945"/>
                      <a:pt x="8897656" y="3653043"/>
                    </a:cubicBezTo>
                    <a:cubicBezTo>
                      <a:pt x="8891121" y="3643140"/>
                      <a:pt x="8890001" y="3630616"/>
                      <a:pt x="8894676" y="3619712"/>
                    </a:cubicBezTo>
                    <a:lnTo>
                      <a:pt x="9085317" y="3175000"/>
                    </a:lnTo>
                    <a:lnTo>
                      <a:pt x="9155449" y="2999599"/>
                    </a:lnTo>
                    <a:cubicBezTo>
                      <a:pt x="9198319" y="2892461"/>
                      <a:pt x="9302095" y="2822215"/>
                      <a:pt x="9417492" y="2822222"/>
                    </a:cubicBezTo>
                    <a:lnTo>
                      <a:pt x="9599808" y="2822222"/>
                    </a:lnTo>
                    <a:cubicBezTo>
                      <a:pt x="9715205" y="2822215"/>
                      <a:pt x="9818981" y="2892461"/>
                      <a:pt x="9861851" y="2999599"/>
                    </a:cubicBezTo>
                    <a:lnTo>
                      <a:pt x="9931983" y="3175000"/>
                    </a:lnTo>
                    <a:lnTo>
                      <a:pt x="10122554" y="3619712"/>
                    </a:lnTo>
                    <a:cubicBezTo>
                      <a:pt x="10127229" y="3630616"/>
                      <a:pt x="10126108" y="3643140"/>
                      <a:pt x="10119573" y="3653043"/>
                    </a:cubicBezTo>
                    <a:cubicBezTo>
                      <a:pt x="10113038" y="3662945"/>
                      <a:pt x="10101963" y="3668899"/>
                      <a:pt x="10090098" y="3668889"/>
                    </a:cubicBezTo>
                    <a:lnTo>
                      <a:pt x="10025046" y="3668889"/>
                    </a:lnTo>
                    <a:cubicBezTo>
                      <a:pt x="9968608" y="3668883"/>
                      <a:pt x="9917602" y="3635249"/>
                      <a:pt x="9895365" y="3583375"/>
                    </a:cubicBezTo>
                    <a:lnTo>
                      <a:pt x="9741342" y="3224036"/>
                    </a:lnTo>
                    <a:cubicBezTo>
                      <a:pt x="9738096" y="3216487"/>
                      <a:pt x="9726737" y="3219662"/>
                      <a:pt x="9727866" y="3227776"/>
                    </a:cubicBezTo>
                    <a:lnTo>
                      <a:pt x="9790872" y="3668889"/>
                    </a:lnTo>
                    <a:lnTo>
                      <a:pt x="9858253" y="4477385"/>
                    </a:lnTo>
                    <a:cubicBezTo>
                      <a:pt x="9859061" y="4487207"/>
                      <a:pt x="9855723" y="4496919"/>
                      <a:pt x="9849049" y="4504170"/>
                    </a:cubicBezTo>
                    <a:cubicBezTo>
                      <a:pt x="9842375" y="4511421"/>
                      <a:pt x="9832971" y="4515549"/>
                      <a:pt x="9823116" y="4515555"/>
                    </a:cubicBezTo>
                    <a:lnTo>
                      <a:pt x="9769282" y="4515555"/>
                    </a:lnTo>
                    <a:cubicBezTo>
                      <a:pt x="9700300" y="4515564"/>
                      <a:pt x="9641423" y="4465699"/>
                      <a:pt x="9630076" y="4397657"/>
                    </a:cubicBezTo>
                    <a:lnTo>
                      <a:pt x="9515705" y="3710658"/>
                    </a:lnTo>
                    <a:cubicBezTo>
                      <a:pt x="9514365" y="3702755"/>
                      <a:pt x="9503076" y="3702755"/>
                      <a:pt x="9501736" y="3710658"/>
                    </a:cubicBezTo>
                    <a:lnTo>
                      <a:pt x="9387295" y="4397657"/>
                    </a:lnTo>
                    <a:cubicBezTo>
                      <a:pt x="9375943" y="4465725"/>
                      <a:pt x="9317026" y="4515598"/>
                      <a:pt x="9248018" y="4515555"/>
                    </a:cubicBezTo>
                    <a:lnTo>
                      <a:pt x="9194184" y="4515555"/>
                    </a:lnTo>
                    <a:cubicBezTo>
                      <a:pt x="9184329" y="4515549"/>
                      <a:pt x="9174925" y="4511421"/>
                      <a:pt x="9168251" y="4504170"/>
                    </a:cubicBezTo>
                    <a:cubicBezTo>
                      <a:pt x="9161577" y="4496919"/>
                      <a:pt x="9158239" y="4487207"/>
                      <a:pt x="9159047" y="4477385"/>
                    </a:cubicBezTo>
                    <a:lnTo>
                      <a:pt x="9226428" y="3668889"/>
                    </a:lnTo>
                    <a:lnTo>
                      <a:pt x="9289434" y="3227776"/>
                    </a:lnTo>
                    <a:close/>
                    <a:moveTo>
                      <a:pt x="10778650" y="2257778"/>
                    </a:moveTo>
                    <a:cubicBezTo>
                      <a:pt x="10722512" y="2257778"/>
                      <a:pt x="10668674" y="2280078"/>
                      <a:pt x="10628979" y="2319773"/>
                    </a:cubicBezTo>
                    <a:cubicBezTo>
                      <a:pt x="10589283" y="2359469"/>
                      <a:pt x="10566983" y="2413307"/>
                      <a:pt x="10566983" y="2469444"/>
                    </a:cubicBezTo>
                    <a:lnTo>
                      <a:pt x="10566983" y="2540000"/>
                    </a:lnTo>
                    <a:cubicBezTo>
                      <a:pt x="10567504" y="2656531"/>
                      <a:pt x="10662118" y="2750722"/>
                      <a:pt x="10778650" y="2750722"/>
                    </a:cubicBezTo>
                    <a:cubicBezTo>
                      <a:pt x="10895182" y="2750722"/>
                      <a:pt x="10989796" y="2656531"/>
                      <a:pt x="10990317" y="2540000"/>
                    </a:cubicBezTo>
                    <a:lnTo>
                      <a:pt x="10990317" y="2469444"/>
                    </a:lnTo>
                    <a:cubicBezTo>
                      <a:pt x="10990317" y="2413307"/>
                      <a:pt x="10968017" y="2359469"/>
                      <a:pt x="10928321" y="2319773"/>
                    </a:cubicBezTo>
                    <a:cubicBezTo>
                      <a:pt x="10888626" y="2280078"/>
                      <a:pt x="10834788" y="2257778"/>
                      <a:pt x="10778650" y="2257778"/>
                    </a:cubicBezTo>
                    <a:close/>
                    <a:moveTo>
                      <a:pt x="10559434" y="3227776"/>
                    </a:moveTo>
                    <a:cubicBezTo>
                      <a:pt x="10560633" y="3219662"/>
                      <a:pt x="10549204" y="3216487"/>
                      <a:pt x="10546029" y="3224036"/>
                    </a:cubicBezTo>
                    <a:lnTo>
                      <a:pt x="10392005" y="3583375"/>
                    </a:lnTo>
                    <a:cubicBezTo>
                      <a:pt x="10369749" y="3635296"/>
                      <a:pt x="10318673" y="3668939"/>
                      <a:pt x="10262183" y="3668889"/>
                    </a:cubicBezTo>
                    <a:lnTo>
                      <a:pt x="10197131" y="3668889"/>
                    </a:lnTo>
                    <a:cubicBezTo>
                      <a:pt x="10185267" y="3668899"/>
                      <a:pt x="10174192" y="3662945"/>
                      <a:pt x="10167656" y="3653043"/>
                    </a:cubicBezTo>
                    <a:cubicBezTo>
                      <a:pt x="10161121" y="3643140"/>
                      <a:pt x="10160001" y="3630616"/>
                      <a:pt x="10164676" y="3619712"/>
                    </a:cubicBezTo>
                    <a:lnTo>
                      <a:pt x="10355317" y="3175000"/>
                    </a:lnTo>
                    <a:lnTo>
                      <a:pt x="10425449" y="2999599"/>
                    </a:lnTo>
                    <a:cubicBezTo>
                      <a:pt x="10468319" y="2892461"/>
                      <a:pt x="10572095" y="2822215"/>
                      <a:pt x="10687492" y="2822222"/>
                    </a:cubicBezTo>
                    <a:lnTo>
                      <a:pt x="10869808" y="2822222"/>
                    </a:lnTo>
                    <a:cubicBezTo>
                      <a:pt x="10985205" y="2822215"/>
                      <a:pt x="11088981" y="2892461"/>
                      <a:pt x="11131851" y="2999599"/>
                    </a:cubicBezTo>
                    <a:lnTo>
                      <a:pt x="11201983" y="3175000"/>
                    </a:lnTo>
                    <a:lnTo>
                      <a:pt x="11392554" y="3619712"/>
                    </a:lnTo>
                    <a:cubicBezTo>
                      <a:pt x="11397229" y="3630616"/>
                      <a:pt x="11396108" y="3643140"/>
                      <a:pt x="11389573" y="3653043"/>
                    </a:cubicBezTo>
                    <a:cubicBezTo>
                      <a:pt x="11383038" y="3662945"/>
                      <a:pt x="11371963" y="3668899"/>
                      <a:pt x="11360098" y="3668889"/>
                    </a:cubicBezTo>
                    <a:lnTo>
                      <a:pt x="11295046" y="3668889"/>
                    </a:lnTo>
                    <a:cubicBezTo>
                      <a:pt x="11238608" y="3668883"/>
                      <a:pt x="11187602" y="3635249"/>
                      <a:pt x="11165365" y="3583375"/>
                    </a:cubicBezTo>
                    <a:lnTo>
                      <a:pt x="11011342" y="3224036"/>
                    </a:lnTo>
                    <a:cubicBezTo>
                      <a:pt x="11008096" y="3216487"/>
                      <a:pt x="10996737" y="3219662"/>
                      <a:pt x="10997866" y="3227776"/>
                    </a:cubicBezTo>
                    <a:lnTo>
                      <a:pt x="11060872" y="3668889"/>
                    </a:lnTo>
                    <a:lnTo>
                      <a:pt x="11128253" y="4477385"/>
                    </a:lnTo>
                    <a:cubicBezTo>
                      <a:pt x="11129061" y="4487207"/>
                      <a:pt x="11125723" y="4496919"/>
                      <a:pt x="11119049" y="4504170"/>
                    </a:cubicBezTo>
                    <a:cubicBezTo>
                      <a:pt x="11112375" y="4511421"/>
                      <a:pt x="11102971" y="4515549"/>
                      <a:pt x="11093116" y="4515555"/>
                    </a:cubicBezTo>
                    <a:lnTo>
                      <a:pt x="11039282" y="4515555"/>
                    </a:lnTo>
                    <a:cubicBezTo>
                      <a:pt x="10970300" y="4515564"/>
                      <a:pt x="10911423" y="4465699"/>
                      <a:pt x="10900076" y="4397657"/>
                    </a:cubicBezTo>
                    <a:lnTo>
                      <a:pt x="10785705" y="3710658"/>
                    </a:lnTo>
                    <a:cubicBezTo>
                      <a:pt x="10784365" y="3702755"/>
                      <a:pt x="10773076" y="3702755"/>
                      <a:pt x="10771736" y="3710658"/>
                    </a:cubicBezTo>
                    <a:lnTo>
                      <a:pt x="10657295" y="4397657"/>
                    </a:lnTo>
                    <a:cubicBezTo>
                      <a:pt x="10645943" y="4465725"/>
                      <a:pt x="10587026" y="4515598"/>
                      <a:pt x="10518018" y="4515555"/>
                    </a:cubicBezTo>
                    <a:lnTo>
                      <a:pt x="10464184" y="4515555"/>
                    </a:lnTo>
                    <a:cubicBezTo>
                      <a:pt x="10454329" y="4515549"/>
                      <a:pt x="10444925" y="4511421"/>
                      <a:pt x="10438251" y="4504170"/>
                    </a:cubicBezTo>
                    <a:cubicBezTo>
                      <a:pt x="10431577" y="4496919"/>
                      <a:pt x="10428239" y="4487207"/>
                      <a:pt x="10429047" y="4477385"/>
                    </a:cubicBezTo>
                    <a:lnTo>
                      <a:pt x="10496428" y="3668889"/>
                    </a:lnTo>
                    <a:lnTo>
                      <a:pt x="10559434" y="3227776"/>
                    </a:lnTo>
                    <a:close/>
                    <a:moveTo>
                      <a:pt x="12048650" y="2257778"/>
                    </a:moveTo>
                    <a:cubicBezTo>
                      <a:pt x="11992512" y="2257778"/>
                      <a:pt x="11938674" y="2280078"/>
                      <a:pt x="11898979" y="2319773"/>
                    </a:cubicBezTo>
                    <a:cubicBezTo>
                      <a:pt x="11859283" y="2359469"/>
                      <a:pt x="11836983" y="2413307"/>
                      <a:pt x="11836983" y="2469444"/>
                    </a:cubicBezTo>
                    <a:lnTo>
                      <a:pt x="11836983" y="2540000"/>
                    </a:lnTo>
                    <a:cubicBezTo>
                      <a:pt x="11837504" y="2656531"/>
                      <a:pt x="11932118" y="2750722"/>
                      <a:pt x="12048650" y="2750722"/>
                    </a:cubicBezTo>
                    <a:cubicBezTo>
                      <a:pt x="12165182" y="2750722"/>
                      <a:pt x="12259796" y="2656531"/>
                      <a:pt x="12260317" y="2540000"/>
                    </a:cubicBezTo>
                    <a:lnTo>
                      <a:pt x="12260317" y="2469444"/>
                    </a:lnTo>
                    <a:cubicBezTo>
                      <a:pt x="12260317" y="2413307"/>
                      <a:pt x="12238017" y="2359469"/>
                      <a:pt x="12198321" y="2319773"/>
                    </a:cubicBezTo>
                    <a:cubicBezTo>
                      <a:pt x="12158626" y="2280078"/>
                      <a:pt x="12104788" y="2257778"/>
                      <a:pt x="12048650" y="2257778"/>
                    </a:cubicBezTo>
                    <a:close/>
                    <a:moveTo>
                      <a:pt x="11829434" y="3227776"/>
                    </a:moveTo>
                    <a:cubicBezTo>
                      <a:pt x="11830633" y="3219662"/>
                      <a:pt x="11819204" y="3216487"/>
                      <a:pt x="11816029" y="3224036"/>
                    </a:cubicBezTo>
                    <a:lnTo>
                      <a:pt x="11662005" y="3583375"/>
                    </a:lnTo>
                    <a:cubicBezTo>
                      <a:pt x="11639749" y="3635296"/>
                      <a:pt x="11588673" y="3668939"/>
                      <a:pt x="11532183" y="3668889"/>
                    </a:cubicBezTo>
                    <a:lnTo>
                      <a:pt x="11467131" y="3668889"/>
                    </a:lnTo>
                    <a:cubicBezTo>
                      <a:pt x="11455267" y="3668899"/>
                      <a:pt x="11444192" y="3662945"/>
                      <a:pt x="11437656" y="3653043"/>
                    </a:cubicBezTo>
                    <a:cubicBezTo>
                      <a:pt x="11431121" y="3643140"/>
                      <a:pt x="11430001" y="3630616"/>
                      <a:pt x="11434676" y="3619712"/>
                    </a:cubicBezTo>
                    <a:lnTo>
                      <a:pt x="11625317" y="3175000"/>
                    </a:lnTo>
                    <a:lnTo>
                      <a:pt x="11695449" y="2999599"/>
                    </a:lnTo>
                    <a:cubicBezTo>
                      <a:pt x="11738319" y="2892461"/>
                      <a:pt x="11842095" y="2822215"/>
                      <a:pt x="11957492" y="2822222"/>
                    </a:cubicBezTo>
                    <a:lnTo>
                      <a:pt x="12139808" y="2822222"/>
                    </a:lnTo>
                    <a:cubicBezTo>
                      <a:pt x="12255205" y="2822215"/>
                      <a:pt x="12358981" y="2892461"/>
                      <a:pt x="12401851" y="2999599"/>
                    </a:cubicBezTo>
                    <a:lnTo>
                      <a:pt x="12471983" y="3175000"/>
                    </a:lnTo>
                    <a:lnTo>
                      <a:pt x="12662554" y="3619712"/>
                    </a:lnTo>
                    <a:cubicBezTo>
                      <a:pt x="12667229" y="3630616"/>
                      <a:pt x="12666108" y="3643140"/>
                      <a:pt x="12659573" y="3653043"/>
                    </a:cubicBezTo>
                    <a:cubicBezTo>
                      <a:pt x="12653038" y="3662945"/>
                      <a:pt x="12641963" y="3668899"/>
                      <a:pt x="12630098" y="3668889"/>
                    </a:cubicBezTo>
                    <a:lnTo>
                      <a:pt x="12565046" y="3668889"/>
                    </a:lnTo>
                    <a:cubicBezTo>
                      <a:pt x="12508608" y="3668883"/>
                      <a:pt x="12457602" y="3635249"/>
                      <a:pt x="12435365" y="3583375"/>
                    </a:cubicBezTo>
                    <a:lnTo>
                      <a:pt x="12281342" y="3224036"/>
                    </a:lnTo>
                    <a:cubicBezTo>
                      <a:pt x="12278096" y="3216487"/>
                      <a:pt x="12266737" y="3219662"/>
                      <a:pt x="12267866" y="3227776"/>
                    </a:cubicBezTo>
                    <a:lnTo>
                      <a:pt x="12330872" y="3668889"/>
                    </a:lnTo>
                    <a:lnTo>
                      <a:pt x="12398253" y="4477385"/>
                    </a:lnTo>
                    <a:cubicBezTo>
                      <a:pt x="12399061" y="4487207"/>
                      <a:pt x="12395723" y="4496919"/>
                      <a:pt x="12389049" y="4504170"/>
                    </a:cubicBezTo>
                    <a:cubicBezTo>
                      <a:pt x="12382375" y="4511421"/>
                      <a:pt x="12372971" y="4515549"/>
                      <a:pt x="12363116" y="4515555"/>
                    </a:cubicBezTo>
                    <a:lnTo>
                      <a:pt x="12309282" y="4515555"/>
                    </a:lnTo>
                    <a:cubicBezTo>
                      <a:pt x="12240300" y="4515564"/>
                      <a:pt x="12181423" y="4465699"/>
                      <a:pt x="12170076" y="4397657"/>
                    </a:cubicBezTo>
                    <a:lnTo>
                      <a:pt x="12055705" y="3710658"/>
                    </a:lnTo>
                    <a:cubicBezTo>
                      <a:pt x="12054365" y="3702755"/>
                      <a:pt x="12043076" y="3702755"/>
                      <a:pt x="12041736" y="3710658"/>
                    </a:cubicBezTo>
                    <a:lnTo>
                      <a:pt x="11927295" y="4397657"/>
                    </a:lnTo>
                    <a:cubicBezTo>
                      <a:pt x="11915943" y="4465725"/>
                      <a:pt x="11857026" y="4515598"/>
                      <a:pt x="11788018" y="4515555"/>
                    </a:cubicBezTo>
                    <a:lnTo>
                      <a:pt x="11734184" y="4515555"/>
                    </a:lnTo>
                    <a:cubicBezTo>
                      <a:pt x="11724329" y="4515549"/>
                      <a:pt x="11714925" y="4511421"/>
                      <a:pt x="11708251" y="4504170"/>
                    </a:cubicBezTo>
                    <a:cubicBezTo>
                      <a:pt x="11701577" y="4496919"/>
                      <a:pt x="11698239" y="4487207"/>
                      <a:pt x="11699047" y="4477385"/>
                    </a:cubicBezTo>
                    <a:lnTo>
                      <a:pt x="11766428" y="3668889"/>
                    </a:lnTo>
                    <a:lnTo>
                      <a:pt x="11829434" y="3227776"/>
                    </a:lnTo>
                    <a:close/>
                    <a:moveTo>
                      <a:pt x="618650" y="4515555"/>
                    </a:moveTo>
                    <a:cubicBezTo>
                      <a:pt x="562512" y="4515555"/>
                      <a:pt x="508674" y="4537856"/>
                      <a:pt x="468979" y="4577551"/>
                    </a:cubicBezTo>
                    <a:cubicBezTo>
                      <a:pt x="429284" y="4617246"/>
                      <a:pt x="406983" y="4671085"/>
                      <a:pt x="406983" y="4727222"/>
                    </a:cubicBezTo>
                    <a:lnTo>
                      <a:pt x="406983" y="4797778"/>
                    </a:lnTo>
                    <a:cubicBezTo>
                      <a:pt x="407504" y="4914309"/>
                      <a:pt x="502118" y="5008500"/>
                      <a:pt x="618650" y="5008500"/>
                    </a:cubicBezTo>
                    <a:cubicBezTo>
                      <a:pt x="735182" y="5008500"/>
                      <a:pt x="829795" y="4914309"/>
                      <a:pt x="830317" y="4797778"/>
                    </a:cubicBezTo>
                    <a:lnTo>
                      <a:pt x="830317" y="4727222"/>
                    </a:lnTo>
                    <a:cubicBezTo>
                      <a:pt x="830317" y="4671085"/>
                      <a:pt x="808016" y="4617246"/>
                      <a:pt x="768321" y="4577551"/>
                    </a:cubicBezTo>
                    <a:cubicBezTo>
                      <a:pt x="728626" y="4537856"/>
                      <a:pt x="674788" y="4515555"/>
                      <a:pt x="618650" y="4515555"/>
                    </a:cubicBezTo>
                    <a:close/>
                    <a:moveTo>
                      <a:pt x="399434" y="5485553"/>
                    </a:moveTo>
                    <a:cubicBezTo>
                      <a:pt x="400633" y="5477439"/>
                      <a:pt x="389203" y="5474264"/>
                      <a:pt x="386028" y="5481814"/>
                    </a:cubicBezTo>
                    <a:lnTo>
                      <a:pt x="232006" y="5841153"/>
                    </a:lnTo>
                    <a:cubicBezTo>
                      <a:pt x="209749" y="5893073"/>
                      <a:pt x="158673" y="5926717"/>
                      <a:pt x="102183" y="5926667"/>
                    </a:cubicBezTo>
                    <a:lnTo>
                      <a:pt x="37131" y="5926667"/>
                    </a:lnTo>
                    <a:cubicBezTo>
                      <a:pt x="25267" y="5926677"/>
                      <a:pt x="14191" y="5920723"/>
                      <a:pt x="7656" y="5910821"/>
                    </a:cubicBezTo>
                    <a:cubicBezTo>
                      <a:pt x="1121" y="5900918"/>
                      <a:pt x="1" y="5888394"/>
                      <a:pt x="4676" y="5877489"/>
                    </a:cubicBezTo>
                    <a:lnTo>
                      <a:pt x="195317" y="5432778"/>
                    </a:lnTo>
                    <a:lnTo>
                      <a:pt x="265449" y="5257377"/>
                    </a:lnTo>
                    <a:cubicBezTo>
                      <a:pt x="308319" y="5150239"/>
                      <a:pt x="412095" y="5079992"/>
                      <a:pt x="527492" y="5080000"/>
                    </a:cubicBezTo>
                    <a:lnTo>
                      <a:pt x="709808" y="5080000"/>
                    </a:lnTo>
                    <a:cubicBezTo>
                      <a:pt x="825205" y="5079992"/>
                      <a:pt x="928981" y="5150239"/>
                      <a:pt x="971851" y="5257377"/>
                    </a:cubicBezTo>
                    <a:lnTo>
                      <a:pt x="1041983" y="5432778"/>
                    </a:lnTo>
                    <a:lnTo>
                      <a:pt x="1232554" y="5877489"/>
                    </a:lnTo>
                    <a:cubicBezTo>
                      <a:pt x="1237229" y="5888394"/>
                      <a:pt x="1236109" y="5900918"/>
                      <a:pt x="1229573" y="5910821"/>
                    </a:cubicBezTo>
                    <a:cubicBezTo>
                      <a:pt x="1223038" y="5920723"/>
                      <a:pt x="1211963" y="5926677"/>
                      <a:pt x="1200098" y="5926667"/>
                    </a:cubicBezTo>
                    <a:lnTo>
                      <a:pt x="1135046" y="5926667"/>
                    </a:lnTo>
                    <a:cubicBezTo>
                      <a:pt x="1078608" y="5926660"/>
                      <a:pt x="1027602" y="5893026"/>
                      <a:pt x="1005365" y="5841153"/>
                    </a:cubicBezTo>
                    <a:lnTo>
                      <a:pt x="851342" y="5481814"/>
                    </a:lnTo>
                    <a:cubicBezTo>
                      <a:pt x="848097" y="5474264"/>
                      <a:pt x="836737" y="5477439"/>
                      <a:pt x="837866" y="5485553"/>
                    </a:cubicBezTo>
                    <a:lnTo>
                      <a:pt x="900872" y="5926667"/>
                    </a:lnTo>
                    <a:lnTo>
                      <a:pt x="968253" y="6735163"/>
                    </a:lnTo>
                    <a:cubicBezTo>
                      <a:pt x="969061" y="6744984"/>
                      <a:pt x="965724" y="6754697"/>
                      <a:pt x="959049" y="6761948"/>
                    </a:cubicBezTo>
                    <a:cubicBezTo>
                      <a:pt x="952375" y="6769198"/>
                      <a:pt x="942971" y="6773327"/>
                      <a:pt x="933116" y="6773333"/>
                    </a:cubicBezTo>
                    <a:lnTo>
                      <a:pt x="879282" y="6773333"/>
                    </a:lnTo>
                    <a:cubicBezTo>
                      <a:pt x="810301" y="6773342"/>
                      <a:pt x="751424" y="6723476"/>
                      <a:pt x="740076" y="6655435"/>
                    </a:cubicBezTo>
                    <a:lnTo>
                      <a:pt x="625706" y="5968436"/>
                    </a:lnTo>
                    <a:cubicBezTo>
                      <a:pt x="624365" y="5960533"/>
                      <a:pt x="613076" y="5960533"/>
                      <a:pt x="611736" y="5968436"/>
                    </a:cubicBezTo>
                    <a:lnTo>
                      <a:pt x="497294" y="6655435"/>
                    </a:lnTo>
                    <a:cubicBezTo>
                      <a:pt x="485942" y="6723503"/>
                      <a:pt x="427026" y="6773376"/>
                      <a:pt x="358018" y="6773333"/>
                    </a:cubicBezTo>
                    <a:lnTo>
                      <a:pt x="304184" y="6773333"/>
                    </a:lnTo>
                    <a:cubicBezTo>
                      <a:pt x="294329" y="6773327"/>
                      <a:pt x="284925" y="6769198"/>
                      <a:pt x="278251" y="6761948"/>
                    </a:cubicBezTo>
                    <a:cubicBezTo>
                      <a:pt x="271576" y="6754697"/>
                      <a:pt x="268239" y="6744984"/>
                      <a:pt x="269047" y="6735163"/>
                    </a:cubicBezTo>
                    <a:lnTo>
                      <a:pt x="336428" y="5926667"/>
                    </a:lnTo>
                    <a:lnTo>
                      <a:pt x="399434" y="5485553"/>
                    </a:lnTo>
                    <a:close/>
                    <a:moveTo>
                      <a:pt x="1888650" y="4515555"/>
                    </a:moveTo>
                    <a:cubicBezTo>
                      <a:pt x="1832513" y="4515555"/>
                      <a:pt x="1778674" y="4537856"/>
                      <a:pt x="1738979" y="4577551"/>
                    </a:cubicBezTo>
                    <a:cubicBezTo>
                      <a:pt x="1699284" y="4617246"/>
                      <a:pt x="1676983" y="4671085"/>
                      <a:pt x="1676983" y="4727222"/>
                    </a:cubicBezTo>
                    <a:lnTo>
                      <a:pt x="1676983" y="4797778"/>
                    </a:lnTo>
                    <a:cubicBezTo>
                      <a:pt x="1677504" y="4914309"/>
                      <a:pt x="1772118" y="5008500"/>
                      <a:pt x="1888650" y="5008500"/>
                    </a:cubicBezTo>
                    <a:cubicBezTo>
                      <a:pt x="2005182" y="5008500"/>
                      <a:pt x="2099796" y="4914309"/>
                      <a:pt x="2100317" y="4797778"/>
                    </a:cubicBezTo>
                    <a:lnTo>
                      <a:pt x="2100317" y="4727222"/>
                    </a:lnTo>
                    <a:cubicBezTo>
                      <a:pt x="2100317" y="4671085"/>
                      <a:pt x="2078016" y="4617246"/>
                      <a:pt x="2038321" y="4577551"/>
                    </a:cubicBezTo>
                    <a:cubicBezTo>
                      <a:pt x="1998626" y="4537856"/>
                      <a:pt x="1944787" y="4515555"/>
                      <a:pt x="1888650" y="4515555"/>
                    </a:cubicBezTo>
                    <a:close/>
                    <a:moveTo>
                      <a:pt x="1669434" y="5485553"/>
                    </a:moveTo>
                    <a:cubicBezTo>
                      <a:pt x="1670633" y="5477439"/>
                      <a:pt x="1659203" y="5474264"/>
                      <a:pt x="1656028" y="5481814"/>
                    </a:cubicBezTo>
                    <a:lnTo>
                      <a:pt x="1502006" y="5841153"/>
                    </a:lnTo>
                    <a:cubicBezTo>
                      <a:pt x="1479749" y="5893073"/>
                      <a:pt x="1428673" y="5926717"/>
                      <a:pt x="1372183" y="5926667"/>
                    </a:cubicBezTo>
                    <a:lnTo>
                      <a:pt x="1307131" y="5926667"/>
                    </a:lnTo>
                    <a:cubicBezTo>
                      <a:pt x="1295267" y="5926677"/>
                      <a:pt x="1284191" y="5920723"/>
                      <a:pt x="1277656" y="5910821"/>
                    </a:cubicBezTo>
                    <a:cubicBezTo>
                      <a:pt x="1271121" y="5900918"/>
                      <a:pt x="1270001" y="5888394"/>
                      <a:pt x="1274676" y="5877489"/>
                    </a:cubicBezTo>
                    <a:lnTo>
                      <a:pt x="1465317" y="5432778"/>
                    </a:lnTo>
                    <a:lnTo>
                      <a:pt x="1535449" y="5257377"/>
                    </a:lnTo>
                    <a:cubicBezTo>
                      <a:pt x="1578319" y="5150239"/>
                      <a:pt x="1682095" y="5079992"/>
                      <a:pt x="1797492" y="5080000"/>
                    </a:cubicBezTo>
                    <a:lnTo>
                      <a:pt x="1979808" y="5080000"/>
                    </a:lnTo>
                    <a:cubicBezTo>
                      <a:pt x="2095205" y="5079992"/>
                      <a:pt x="2198981" y="5150239"/>
                      <a:pt x="2241851" y="5257377"/>
                    </a:cubicBezTo>
                    <a:lnTo>
                      <a:pt x="2311983" y="5432778"/>
                    </a:lnTo>
                    <a:lnTo>
                      <a:pt x="2502554" y="5877489"/>
                    </a:lnTo>
                    <a:cubicBezTo>
                      <a:pt x="2507228" y="5888394"/>
                      <a:pt x="2506108" y="5900918"/>
                      <a:pt x="2499573" y="5910821"/>
                    </a:cubicBezTo>
                    <a:cubicBezTo>
                      <a:pt x="2493038" y="5920723"/>
                      <a:pt x="2481963" y="5926677"/>
                      <a:pt x="2470098" y="5926667"/>
                    </a:cubicBezTo>
                    <a:lnTo>
                      <a:pt x="2405046" y="5926667"/>
                    </a:lnTo>
                    <a:cubicBezTo>
                      <a:pt x="2348608" y="5926660"/>
                      <a:pt x="2297602" y="5893026"/>
                      <a:pt x="2275365" y="5841153"/>
                    </a:cubicBezTo>
                    <a:lnTo>
                      <a:pt x="2121342" y="5481814"/>
                    </a:lnTo>
                    <a:cubicBezTo>
                      <a:pt x="2118097" y="5474264"/>
                      <a:pt x="2106737" y="5477439"/>
                      <a:pt x="2107866" y="5485553"/>
                    </a:cubicBezTo>
                    <a:lnTo>
                      <a:pt x="2170872" y="5926667"/>
                    </a:lnTo>
                    <a:lnTo>
                      <a:pt x="2238253" y="6735163"/>
                    </a:lnTo>
                    <a:cubicBezTo>
                      <a:pt x="2239061" y="6744984"/>
                      <a:pt x="2235724" y="6754697"/>
                      <a:pt x="2229049" y="6761948"/>
                    </a:cubicBezTo>
                    <a:cubicBezTo>
                      <a:pt x="2222375" y="6769198"/>
                      <a:pt x="2212971" y="6773327"/>
                      <a:pt x="2203116" y="6773333"/>
                    </a:cubicBezTo>
                    <a:lnTo>
                      <a:pt x="2149282" y="6773333"/>
                    </a:lnTo>
                    <a:cubicBezTo>
                      <a:pt x="2080301" y="6773342"/>
                      <a:pt x="2021424" y="6723476"/>
                      <a:pt x="2010076" y="6655435"/>
                    </a:cubicBezTo>
                    <a:lnTo>
                      <a:pt x="1895706" y="5968436"/>
                    </a:lnTo>
                    <a:cubicBezTo>
                      <a:pt x="1894365" y="5960533"/>
                      <a:pt x="1883076" y="5960533"/>
                      <a:pt x="1881735" y="5968436"/>
                    </a:cubicBezTo>
                    <a:lnTo>
                      <a:pt x="1767294" y="6655435"/>
                    </a:lnTo>
                    <a:cubicBezTo>
                      <a:pt x="1755943" y="6723503"/>
                      <a:pt x="1697026" y="6773376"/>
                      <a:pt x="1628018" y="6773333"/>
                    </a:cubicBezTo>
                    <a:lnTo>
                      <a:pt x="1574184" y="6773333"/>
                    </a:lnTo>
                    <a:cubicBezTo>
                      <a:pt x="1564329" y="6773327"/>
                      <a:pt x="1554925" y="6769198"/>
                      <a:pt x="1548251" y="6761948"/>
                    </a:cubicBezTo>
                    <a:cubicBezTo>
                      <a:pt x="1541576" y="6754697"/>
                      <a:pt x="1538239" y="6744984"/>
                      <a:pt x="1539047" y="6735163"/>
                    </a:cubicBezTo>
                    <a:lnTo>
                      <a:pt x="1606428" y="5926667"/>
                    </a:lnTo>
                    <a:lnTo>
                      <a:pt x="1669434" y="5485553"/>
                    </a:lnTo>
                    <a:close/>
                    <a:moveTo>
                      <a:pt x="3158650" y="4515555"/>
                    </a:moveTo>
                    <a:cubicBezTo>
                      <a:pt x="3102513" y="4515555"/>
                      <a:pt x="3048674" y="4537856"/>
                      <a:pt x="3008979" y="4577551"/>
                    </a:cubicBezTo>
                    <a:cubicBezTo>
                      <a:pt x="2969284" y="4617246"/>
                      <a:pt x="2946983" y="4671085"/>
                      <a:pt x="2946983" y="4727222"/>
                    </a:cubicBezTo>
                    <a:lnTo>
                      <a:pt x="2946983" y="4797778"/>
                    </a:lnTo>
                    <a:cubicBezTo>
                      <a:pt x="2947504" y="4914309"/>
                      <a:pt x="3042118" y="5008500"/>
                      <a:pt x="3158650" y="5008500"/>
                    </a:cubicBezTo>
                    <a:cubicBezTo>
                      <a:pt x="3275182" y="5008500"/>
                      <a:pt x="3369795" y="4914309"/>
                      <a:pt x="3370317" y="4797778"/>
                    </a:cubicBezTo>
                    <a:lnTo>
                      <a:pt x="3370317" y="4727222"/>
                    </a:lnTo>
                    <a:cubicBezTo>
                      <a:pt x="3370317" y="4671085"/>
                      <a:pt x="3348016" y="4617246"/>
                      <a:pt x="3308321" y="4577551"/>
                    </a:cubicBezTo>
                    <a:cubicBezTo>
                      <a:pt x="3268626" y="4537856"/>
                      <a:pt x="3214787" y="4515555"/>
                      <a:pt x="3158650" y="4515555"/>
                    </a:cubicBezTo>
                    <a:close/>
                    <a:moveTo>
                      <a:pt x="2939434" y="5485553"/>
                    </a:moveTo>
                    <a:cubicBezTo>
                      <a:pt x="2940633" y="5477439"/>
                      <a:pt x="2929203" y="5474264"/>
                      <a:pt x="2926028" y="5481814"/>
                    </a:cubicBezTo>
                    <a:lnTo>
                      <a:pt x="2772006" y="5841153"/>
                    </a:lnTo>
                    <a:cubicBezTo>
                      <a:pt x="2749749" y="5893073"/>
                      <a:pt x="2698673" y="5926717"/>
                      <a:pt x="2642183" y="5926667"/>
                    </a:cubicBezTo>
                    <a:lnTo>
                      <a:pt x="2577131" y="5926667"/>
                    </a:lnTo>
                    <a:cubicBezTo>
                      <a:pt x="2565267" y="5926677"/>
                      <a:pt x="2554191" y="5920723"/>
                      <a:pt x="2547656" y="5910821"/>
                    </a:cubicBezTo>
                    <a:cubicBezTo>
                      <a:pt x="2541121" y="5900918"/>
                      <a:pt x="2540001" y="5888394"/>
                      <a:pt x="2544676" y="5877489"/>
                    </a:cubicBezTo>
                    <a:lnTo>
                      <a:pt x="2735317" y="5432778"/>
                    </a:lnTo>
                    <a:lnTo>
                      <a:pt x="2805449" y="5257377"/>
                    </a:lnTo>
                    <a:cubicBezTo>
                      <a:pt x="2848319" y="5150239"/>
                      <a:pt x="2952095" y="5079992"/>
                      <a:pt x="3067492" y="5080000"/>
                    </a:cubicBezTo>
                    <a:lnTo>
                      <a:pt x="3249808" y="5080000"/>
                    </a:lnTo>
                    <a:cubicBezTo>
                      <a:pt x="3365204" y="5079992"/>
                      <a:pt x="3468981" y="5150238"/>
                      <a:pt x="3511851" y="5257377"/>
                    </a:cubicBezTo>
                    <a:lnTo>
                      <a:pt x="3581983" y="5432778"/>
                    </a:lnTo>
                    <a:lnTo>
                      <a:pt x="3772554" y="5877489"/>
                    </a:lnTo>
                    <a:cubicBezTo>
                      <a:pt x="3777229" y="5888394"/>
                      <a:pt x="3776109" y="5900918"/>
                      <a:pt x="3769573" y="5910821"/>
                    </a:cubicBezTo>
                    <a:cubicBezTo>
                      <a:pt x="3763038" y="5920723"/>
                      <a:pt x="3751963" y="5926677"/>
                      <a:pt x="3740098" y="5926667"/>
                    </a:cubicBezTo>
                    <a:lnTo>
                      <a:pt x="3675046" y="5926667"/>
                    </a:lnTo>
                    <a:cubicBezTo>
                      <a:pt x="3618608" y="5926660"/>
                      <a:pt x="3567602" y="5893026"/>
                      <a:pt x="3545365" y="5841153"/>
                    </a:cubicBezTo>
                    <a:lnTo>
                      <a:pt x="3391342" y="5481814"/>
                    </a:lnTo>
                    <a:cubicBezTo>
                      <a:pt x="3388097" y="5474264"/>
                      <a:pt x="3376737" y="5477439"/>
                      <a:pt x="3377866" y="5485553"/>
                    </a:cubicBezTo>
                    <a:lnTo>
                      <a:pt x="3440872" y="5926667"/>
                    </a:lnTo>
                    <a:lnTo>
                      <a:pt x="3508253" y="6735163"/>
                    </a:lnTo>
                    <a:cubicBezTo>
                      <a:pt x="3509061" y="6744984"/>
                      <a:pt x="3505723" y="6754697"/>
                      <a:pt x="3499049" y="6761948"/>
                    </a:cubicBezTo>
                    <a:cubicBezTo>
                      <a:pt x="3492375" y="6769198"/>
                      <a:pt x="3482971" y="6773327"/>
                      <a:pt x="3473116" y="6773333"/>
                    </a:cubicBezTo>
                    <a:lnTo>
                      <a:pt x="3419282" y="6773333"/>
                    </a:lnTo>
                    <a:cubicBezTo>
                      <a:pt x="3350301" y="6773342"/>
                      <a:pt x="3291424" y="6723476"/>
                      <a:pt x="3280076" y="6655435"/>
                    </a:cubicBezTo>
                    <a:lnTo>
                      <a:pt x="3165706" y="5968436"/>
                    </a:lnTo>
                    <a:cubicBezTo>
                      <a:pt x="3164365" y="5960533"/>
                      <a:pt x="3153076" y="5960533"/>
                      <a:pt x="3151735" y="5968436"/>
                    </a:cubicBezTo>
                    <a:lnTo>
                      <a:pt x="3037294" y="6655435"/>
                    </a:lnTo>
                    <a:cubicBezTo>
                      <a:pt x="3025943" y="6723503"/>
                      <a:pt x="2967026" y="6773376"/>
                      <a:pt x="2898018" y="6773333"/>
                    </a:cubicBezTo>
                    <a:lnTo>
                      <a:pt x="2844184" y="6773333"/>
                    </a:lnTo>
                    <a:cubicBezTo>
                      <a:pt x="2834329" y="6773327"/>
                      <a:pt x="2824925" y="6769198"/>
                      <a:pt x="2818251" y="6761948"/>
                    </a:cubicBezTo>
                    <a:cubicBezTo>
                      <a:pt x="2811576" y="6754697"/>
                      <a:pt x="2808239" y="6744984"/>
                      <a:pt x="2809047" y="6735163"/>
                    </a:cubicBezTo>
                    <a:lnTo>
                      <a:pt x="2876428" y="5926667"/>
                    </a:lnTo>
                    <a:lnTo>
                      <a:pt x="2939434" y="5485553"/>
                    </a:lnTo>
                    <a:close/>
                    <a:moveTo>
                      <a:pt x="4428650" y="4515555"/>
                    </a:moveTo>
                    <a:cubicBezTo>
                      <a:pt x="4372512" y="4515555"/>
                      <a:pt x="4318674" y="4537856"/>
                      <a:pt x="4278979" y="4577551"/>
                    </a:cubicBezTo>
                    <a:cubicBezTo>
                      <a:pt x="4239284" y="4617246"/>
                      <a:pt x="4216983" y="4671085"/>
                      <a:pt x="4216983" y="4727222"/>
                    </a:cubicBezTo>
                    <a:lnTo>
                      <a:pt x="4216983" y="4797778"/>
                    </a:lnTo>
                    <a:cubicBezTo>
                      <a:pt x="4217505" y="4914309"/>
                      <a:pt x="4312118" y="5008500"/>
                      <a:pt x="4428650" y="5008500"/>
                    </a:cubicBezTo>
                    <a:cubicBezTo>
                      <a:pt x="4545182" y="5008500"/>
                      <a:pt x="4639795" y="4914309"/>
                      <a:pt x="4640317" y="4797778"/>
                    </a:cubicBezTo>
                    <a:lnTo>
                      <a:pt x="4640317" y="4727222"/>
                    </a:lnTo>
                    <a:cubicBezTo>
                      <a:pt x="4640317" y="4671085"/>
                      <a:pt x="4618016" y="4617246"/>
                      <a:pt x="4578321" y="4577551"/>
                    </a:cubicBezTo>
                    <a:cubicBezTo>
                      <a:pt x="4538626" y="4537856"/>
                      <a:pt x="4484788" y="4515555"/>
                      <a:pt x="4428650" y="4515555"/>
                    </a:cubicBezTo>
                    <a:close/>
                    <a:moveTo>
                      <a:pt x="4209434" y="5485553"/>
                    </a:moveTo>
                    <a:cubicBezTo>
                      <a:pt x="4210633" y="5477439"/>
                      <a:pt x="4199203" y="5474264"/>
                      <a:pt x="4196028" y="5481814"/>
                    </a:cubicBezTo>
                    <a:lnTo>
                      <a:pt x="4042005" y="5841153"/>
                    </a:lnTo>
                    <a:cubicBezTo>
                      <a:pt x="4019749" y="5893073"/>
                      <a:pt x="3968673" y="5926717"/>
                      <a:pt x="3912183" y="5926667"/>
                    </a:cubicBezTo>
                    <a:lnTo>
                      <a:pt x="3847131" y="5926667"/>
                    </a:lnTo>
                    <a:cubicBezTo>
                      <a:pt x="3835267" y="5926677"/>
                      <a:pt x="3824192" y="5920723"/>
                      <a:pt x="3817656" y="5910821"/>
                    </a:cubicBezTo>
                    <a:cubicBezTo>
                      <a:pt x="3811121" y="5900918"/>
                      <a:pt x="3810001" y="5888394"/>
                      <a:pt x="3814675" y="5877489"/>
                    </a:cubicBezTo>
                    <a:lnTo>
                      <a:pt x="4005317" y="5432778"/>
                    </a:lnTo>
                    <a:lnTo>
                      <a:pt x="4075449" y="5257377"/>
                    </a:lnTo>
                    <a:cubicBezTo>
                      <a:pt x="4118319" y="5150239"/>
                      <a:pt x="4222096" y="5079992"/>
                      <a:pt x="4337492" y="5080000"/>
                    </a:cubicBezTo>
                    <a:lnTo>
                      <a:pt x="4519808" y="5080000"/>
                    </a:lnTo>
                    <a:cubicBezTo>
                      <a:pt x="4635204" y="5079992"/>
                      <a:pt x="4738981" y="5150238"/>
                      <a:pt x="4781851" y="5257377"/>
                    </a:cubicBezTo>
                    <a:lnTo>
                      <a:pt x="4851983" y="5432778"/>
                    </a:lnTo>
                    <a:lnTo>
                      <a:pt x="5042554" y="5877489"/>
                    </a:lnTo>
                    <a:cubicBezTo>
                      <a:pt x="5047229" y="5888394"/>
                      <a:pt x="5046109" y="5900918"/>
                      <a:pt x="5039573" y="5910821"/>
                    </a:cubicBezTo>
                    <a:cubicBezTo>
                      <a:pt x="5033038" y="5920723"/>
                      <a:pt x="5021963" y="5926677"/>
                      <a:pt x="5010098" y="5926667"/>
                    </a:cubicBezTo>
                    <a:lnTo>
                      <a:pt x="4945046" y="5926667"/>
                    </a:lnTo>
                    <a:cubicBezTo>
                      <a:pt x="4888608" y="5926660"/>
                      <a:pt x="4837602" y="5893026"/>
                      <a:pt x="4815365" y="5841153"/>
                    </a:cubicBezTo>
                    <a:lnTo>
                      <a:pt x="4661342" y="5481814"/>
                    </a:lnTo>
                    <a:cubicBezTo>
                      <a:pt x="4658097" y="5474264"/>
                      <a:pt x="4646737" y="5477439"/>
                      <a:pt x="4647866" y="5485553"/>
                    </a:cubicBezTo>
                    <a:lnTo>
                      <a:pt x="4710872" y="5926667"/>
                    </a:lnTo>
                    <a:lnTo>
                      <a:pt x="4778253" y="6735163"/>
                    </a:lnTo>
                    <a:cubicBezTo>
                      <a:pt x="4779061" y="6744984"/>
                      <a:pt x="4775723" y="6754697"/>
                      <a:pt x="4769049" y="6761948"/>
                    </a:cubicBezTo>
                    <a:cubicBezTo>
                      <a:pt x="4762375" y="6769198"/>
                      <a:pt x="4752971" y="6773327"/>
                      <a:pt x="4743116" y="6773333"/>
                    </a:cubicBezTo>
                    <a:lnTo>
                      <a:pt x="4689282" y="6773333"/>
                    </a:lnTo>
                    <a:cubicBezTo>
                      <a:pt x="4620301" y="6773342"/>
                      <a:pt x="4561424" y="6723476"/>
                      <a:pt x="4550076" y="6655435"/>
                    </a:cubicBezTo>
                    <a:lnTo>
                      <a:pt x="4435705" y="5968436"/>
                    </a:lnTo>
                    <a:cubicBezTo>
                      <a:pt x="4434365" y="5960533"/>
                      <a:pt x="4423076" y="5960533"/>
                      <a:pt x="4421736" y="5968436"/>
                    </a:cubicBezTo>
                    <a:lnTo>
                      <a:pt x="4307295" y="6655435"/>
                    </a:lnTo>
                    <a:cubicBezTo>
                      <a:pt x="4295943" y="6723503"/>
                      <a:pt x="4237026" y="6773376"/>
                      <a:pt x="4168018" y="6773333"/>
                    </a:cubicBezTo>
                    <a:lnTo>
                      <a:pt x="4114184" y="6773333"/>
                    </a:lnTo>
                    <a:cubicBezTo>
                      <a:pt x="4104329" y="6773327"/>
                      <a:pt x="4094925" y="6769198"/>
                      <a:pt x="4088251" y="6761948"/>
                    </a:cubicBezTo>
                    <a:cubicBezTo>
                      <a:pt x="4081577" y="6754697"/>
                      <a:pt x="4078239" y="6744984"/>
                      <a:pt x="4079047" y="6735163"/>
                    </a:cubicBezTo>
                    <a:lnTo>
                      <a:pt x="4146428" y="5926667"/>
                    </a:lnTo>
                    <a:lnTo>
                      <a:pt x="4209434" y="5485553"/>
                    </a:lnTo>
                    <a:close/>
                    <a:moveTo>
                      <a:pt x="5698650" y="4515555"/>
                    </a:moveTo>
                    <a:cubicBezTo>
                      <a:pt x="5642512" y="4515555"/>
                      <a:pt x="5588674" y="4537856"/>
                      <a:pt x="5548979" y="4577551"/>
                    </a:cubicBezTo>
                    <a:cubicBezTo>
                      <a:pt x="5509284" y="4617246"/>
                      <a:pt x="5486983" y="4671085"/>
                      <a:pt x="5486983" y="4727222"/>
                    </a:cubicBezTo>
                    <a:lnTo>
                      <a:pt x="5486983" y="4797778"/>
                    </a:lnTo>
                    <a:cubicBezTo>
                      <a:pt x="5487505" y="4914309"/>
                      <a:pt x="5582118" y="5008500"/>
                      <a:pt x="5698650" y="5008500"/>
                    </a:cubicBezTo>
                    <a:cubicBezTo>
                      <a:pt x="5815182" y="5008500"/>
                      <a:pt x="5909795" y="4914309"/>
                      <a:pt x="5910317" y="4797778"/>
                    </a:cubicBezTo>
                    <a:lnTo>
                      <a:pt x="5910317" y="4727222"/>
                    </a:lnTo>
                    <a:cubicBezTo>
                      <a:pt x="5910317" y="4671085"/>
                      <a:pt x="5888016" y="4617246"/>
                      <a:pt x="5848321" y="4577551"/>
                    </a:cubicBezTo>
                    <a:cubicBezTo>
                      <a:pt x="5808626" y="4537856"/>
                      <a:pt x="5754788" y="4515555"/>
                      <a:pt x="5698650" y="4515555"/>
                    </a:cubicBezTo>
                    <a:close/>
                    <a:moveTo>
                      <a:pt x="5479434" y="5485553"/>
                    </a:moveTo>
                    <a:cubicBezTo>
                      <a:pt x="5480633" y="5477439"/>
                      <a:pt x="5469203" y="5474264"/>
                      <a:pt x="5466028" y="5481814"/>
                    </a:cubicBezTo>
                    <a:lnTo>
                      <a:pt x="5312005" y="5841153"/>
                    </a:lnTo>
                    <a:cubicBezTo>
                      <a:pt x="5289749" y="5893073"/>
                      <a:pt x="5238673" y="5926717"/>
                      <a:pt x="5182183" y="5926667"/>
                    </a:cubicBezTo>
                    <a:lnTo>
                      <a:pt x="5117131" y="5926667"/>
                    </a:lnTo>
                    <a:cubicBezTo>
                      <a:pt x="5105267" y="5926677"/>
                      <a:pt x="5094192" y="5920723"/>
                      <a:pt x="5087656" y="5910821"/>
                    </a:cubicBezTo>
                    <a:cubicBezTo>
                      <a:pt x="5081121" y="5900918"/>
                      <a:pt x="5080001" y="5888394"/>
                      <a:pt x="5084675" y="5877489"/>
                    </a:cubicBezTo>
                    <a:lnTo>
                      <a:pt x="5275317" y="5432778"/>
                    </a:lnTo>
                    <a:lnTo>
                      <a:pt x="5345449" y="5257377"/>
                    </a:lnTo>
                    <a:cubicBezTo>
                      <a:pt x="5388319" y="5150239"/>
                      <a:pt x="5492096" y="5079992"/>
                      <a:pt x="5607492" y="5080000"/>
                    </a:cubicBezTo>
                    <a:lnTo>
                      <a:pt x="5789808" y="5080000"/>
                    </a:lnTo>
                    <a:cubicBezTo>
                      <a:pt x="5905204" y="5079992"/>
                      <a:pt x="6008981" y="5150238"/>
                      <a:pt x="6051851" y="5257377"/>
                    </a:cubicBezTo>
                    <a:lnTo>
                      <a:pt x="6121983" y="5432778"/>
                    </a:lnTo>
                    <a:lnTo>
                      <a:pt x="6312554" y="5877489"/>
                    </a:lnTo>
                    <a:cubicBezTo>
                      <a:pt x="6317229" y="5888394"/>
                      <a:pt x="6316109" y="5900918"/>
                      <a:pt x="6309573" y="5910821"/>
                    </a:cubicBezTo>
                    <a:cubicBezTo>
                      <a:pt x="6303038" y="5920723"/>
                      <a:pt x="6291963" y="5926677"/>
                      <a:pt x="6280098" y="5926667"/>
                    </a:cubicBezTo>
                    <a:lnTo>
                      <a:pt x="6215046" y="5926667"/>
                    </a:lnTo>
                    <a:cubicBezTo>
                      <a:pt x="6158608" y="5926660"/>
                      <a:pt x="6107602" y="5893026"/>
                      <a:pt x="6085365" y="5841153"/>
                    </a:cubicBezTo>
                    <a:lnTo>
                      <a:pt x="5931342" y="5481814"/>
                    </a:lnTo>
                    <a:cubicBezTo>
                      <a:pt x="5928097" y="5474264"/>
                      <a:pt x="5916737" y="5477439"/>
                      <a:pt x="5917866" y="5485553"/>
                    </a:cubicBezTo>
                    <a:lnTo>
                      <a:pt x="5980872" y="5926667"/>
                    </a:lnTo>
                    <a:lnTo>
                      <a:pt x="6048253" y="6735163"/>
                    </a:lnTo>
                    <a:cubicBezTo>
                      <a:pt x="6049061" y="6744984"/>
                      <a:pt x="6045723" y="6754697"/>
                      <a:pt x="6039049" y="6761948"/>
                    </a:cubicBezTo>
                    <a:cubicBezTo>
                      <a:pt x="6032375" y="6769198"/>
                      <a:pt x="6022971" y="6773327"/>
                      <a:pt x="6013116" y="6773333"/>
                    </a:cubicBezTo>
                    <a:lnTo>
                      <a:pt x="5959282" y="6773333"/>
                    </a:lnTo>
                    <a:cubicBezTo>
                      <a:pt x="5890301" y="6773342"/>
                      <a:pt x="5831424" y="6723476"/>
                      <a:pt x="5820076" y="6655435"/>
                    </a:cubicBezTo>
                    <a:lnTo>
                      <a:pt x="5705705" y="5968436"/>
                    </a:lnTo>
                    <a:cubicBezTo>
                      <a:pt x="5704365" y="5960533"/>
                      <a:pt x="5693076" y="5960533"/>
                      <a:pt x="5691736" y="5968436"/>
                    </a:cubicBezTo>
                    <a:lnTo>
                      <a:pt x="5577295" y="6655435"/>
                    </a:lnTo>
                    <a:cubicBezTo>
                      <a:pt x="5565943" y="6723503"/>
                      <a:pt x="5507026" y="6773376"/>
                      <a:pt x="5438018" y="6773333"/>
                    </a:cubicBezTo>
                    <a:lnTo>
                      <a:pt x="5384184" y="6773333"/>
                    </a:lnTo>
                    <a:cubicBezTo>
                      <a:pt x="5374329" y="6773327"/>
                      <a:pt x="5364925" y="6769198"/>
                      <a:pt x="5358251" y="6761948"/>
                    </a:cubicBezTo>
                    <a:cubicBezTo>
                      <a:pt x="5351577" y="6754697"/>
                      <a:pt x="5348239" y="6744984"/>
                      <a:pt x="5349047" y="6735163"/>
                    </a:cubicBezTo>
                    <a:lnTo>
                      <a:pt x="5416428" y="5926667"/>
                    </a:lnTo>
                    <a:lnTo>
                      <a:pt x="5479434" y="5485553"/>
                    </a:lnTo>
                    <a:close/>
                    <a:moveTo>
                      <a:pt x="6968650" y="4515555"/>
                    </a:moveTo>
                    <a:cubicBezTo>
                      <a:pt x="6912512" y="4515555"/>
                      <a:pt x="6858674" y="4537856"/>
                      <a:pt x="6818979" y="4577551"/>
                    </a:cubicBezTo>
                    <a:cubicBezTo>
                      <a:pt x="6779283" y="4617246"/>
                      <a:pt x="6756983" y="4671085"/>
                      <a:pt x="6756983" y="4727222"/>
                    </a:cubicBezTo>
                    <a:lnTo>
                      <a:pt x="6756983" y="4797778"/>
                    </a:lnTo>
                    <a:cubicBezTo>
                      <a:pt x="6757504" y="4914309"/>
                      <a:pt x="6852118" y="5008500"/>
                      <a:pt x="6968650" y="5008500"/>
                    </a:cubicBezTo>
                    <a:cubicBezTo>
                      <a:pt x="7085182" y="5008500"/>
                      <a:pt x="7179796" y="4914309"/>
                      <a:pt x="7180317" y="4797778"/>
                    </a:cubicBezTo>
                    <a:lnTo>
                      <a:pt x="7180317" y="4727222"/>
                    </a:lnTo>
                    <a:cubicBezTo>
                      <a:pt x="7180317" y="4671085"/>
                      <a:pt x="7158017" y="4617246"/>
                      <a:pt x="7118321" y="4577551"/>
                    </a:cubicBezTo>
                    <a:cubicBezTo>
                      <a:pt x="7078626" y="4537856"/>
                      <a:pt x="7024788" y="4515555"/>
                      <a:pt x="6968650" y="4515555"/>
                    </a:cubicBezTo>
                    <a:close/>
                    <a:moveTo>
                      <a:pt x="6749434" y="5485553"/>
                    </a:moveTo>
                    <a:cubicBezTo>
                      <a:pt x="6750633" y="5477439"/>
                      <a:pt x="6739204" y="5474264"/>
                      <a:pt x="6736029" y="5481814"/>
                    </a:cubicBezTo>
                    <a:lnTo>
                      <a:pt x="6582005" y="5841153"/>
                    </a:lnTo>
                    <a:cubicBezTo>
                      <a:pt x="6559749" y="5893073"/>
                      <a:pt x="6508673" y="5926717"/>
                      <a:pt x="6452183" y="5926667"/>
                    </a:cubicBezTo>
                    <a:lnTo>
                      <a:pt x="6387131" y="5926667"/>
                    </a:lnTo>
                    <a:cubicBezTo>
                      <a:pt x="6375267" y="5926677"/>
                      <a:pt x="6364192" y="5920723"/>
                      <a:pt x="6357656" y="5910821"/>
                    </a:cubicBezTo>
                    <a:cubicBezTo>
                      <a:pt x="6351121" y="5900918"/>
                      <a:pt x="6350001" y="5888394"/>
                      <a:pt x="6354675" y="5877489"/>
                    </a:cubicBezTo>
                    <a:lnTo>
                      <a:pt x="6545317" y="5432778"/>
                    </a:lnTo>
                    <a:lnTo>
                      <a:pt x="6615449" y="5257377"/>
                    </a:lnTo>
                    <a:cubicBezTo>
                      <a:pt x="6658319" y="5150239"/>
                      <a:pt x="6762095" y="5079993"/>
                      <a:pt x="6877492" y="5080000"/>
                    </a:cubicBezTo>
                    <a:lnTo>
                      <a:pt x="7059808" y="5080000"/>
                    </a:lnTo>
                    <a:cubicBezTo>
                      <a:pt x="7175205" y="5079993"/>
                      <a:pt x="7278981" y="5150239"/>
                      <a:pt x="7321851" y="5257377"/>
                    </a:cubicBezTo>
                    <a:lnTo>
                      <a:pt x="7391983" y="5432778"/>
                    </a:lnTo>
                    <a:lnTo>
                      <a:pt x="7582554" y="5877489"/>
                    </a:lnTo>
                    <a:cubicBezTo>
                      <a:pt x="7587229" y="5888394"/>
                      <a:pt x="7586108" y="5900918"/>
                      <a:pt x="7579573" y="5910821"/>
                    </a:cubicBezTo>
                    <a:cubicBezTo>
                      <a:pt x="7573038" y="5920723"/>
                      <a:pt x="7561963" y="5926677"/>
                      <a:pt x="7550098" y="5926667"/>
                    </a:cubicBezTo>
                    <a:lnTo>
                      <a:pt x="7485046" y="5926667"/>
                    </a:lnTo>
                    <a:cubicBezTo>
                      <a:pt x="7428608" y="5926660"/>
                      <a:pt x="7377602" y="5893026"/>
                      <a:pt x="7355365" y="5841153"/>
                    </a:cubicBezTo>
                    <a:lnTo>
                      <a:pt x="7201342" y="5481814"/>
                    </a:lnTo>
                    <a:cubicBezTo>
                      <a:pt x="7198096" y="5474264"/>
                      <a:pt x="7186737" y="5477439"/>
                      <a:pt x="7187866" y="5485553"/>
                    </a:cubicBezTo>
                    <a:lnTo>
                      <a:pt x="7250872" y="5926667"/>
                    </a:lnTo>
                    <a:lnTo>
                      <a:pt x="7318253" y="6735163"/>
                    </a:lnTo>
                    <a:cubicBezTo>
                      <a:pt x="7319061" y="6744984"/>
                      <a:pt x="7315723" y="6754697"/>
                      <a:pt x="7309049" y="6761948"/>
                    </a:cubicBezTo>
                    <a:cubicBezTo>
                      <a:pt x="7302375" y="6769198"/>
                      <a:pt x="7292971" y="6773327"/>
                      <a:pt x="7283116" y="6773333"/>
                    </a:cubicBezTo>
                    <a:lnTo>
                      <a:pt x="7229282" y="6773333"/>
                    </a:lnTo>
                    <a:cubicBezTo>
                      <a:pt x="7160300" y="6773342"/>
                      <a:pt x="7101423" y="6723477"/>
                      <a:pt x="7090076" y="6655435"/>
                    </a:cubicBezTo>
                    <a:lnTo>
                      <a:pt x="6975705" y="5968436"/>
                    </a:lnTo>
                    <a:cubicBezTo>
                      <a:pt x="6974365" y="5960533"/>
                      <a:pt x="6963076" y="5960533"/>
                      <a:pt x="6961736" y="5968436"/>
                    </a:cubicBezTo>
                    <a:lnTo>
                      <a:pt x="6847295" y="6655435"/>
                    </a:lnTo>
                    <a:cubicBezTo>
                      <a:pt x="6835943" y="6723503"/>
                      <a:pt x="6777026" y="6773376"/>
                      <a:pt x="6708018" y="6773333"/>
                    </a:cubicBezTo>
                    <a:lnTo>
                      <a:pt x="6654184" y="6773333"/>
                    </a:lnTo>
                    <a:cubicBezTo>
                      <a:pt x="6644329" y="6773327"/>
                      <a:pt x="6634925" y="6769198"/>
                      <a:pt x="6628251" y="6761948"/>
                    </a:cubicBezTo>
                    <a:cubicBezTo>
                      <a:pt x="6621577" y="6754697"/>
                      <a:pt x="6618239" y="6744984"/>
                      <a:pt x="6619047" y="6735163"/>
                    </a:cubicBezTo>
                    <a:lnTo>
                      <a:pt x="6686428" y="5926667"/>
                    </a:lnTo>
                    <a:lnTo>
                      <a:pt x="6749434" y="5485553"/>
                    </a:lnTo>
                    <a:close/>
                    <a:moveTo>
                      <a:pt x="8238650" y="4515555"/>
                    </a:moveTo>
                    <a:cubicBezTo>
                      <a:pt x="8182512" y="4515555"/>
                      <a:pt x="8128674" y="4537856"/>
                      <a:pt x="8088979" y="4577551"/>
                    </a:cubicBezTo>
                    <a:cubicBezTo>
                      <a:pt x="8049283" y="4617246"/>
                      <a:pt x="8026983" y="4671085"/>
                      <a:pt x="8026983" y="4727222"/>
                    </a:cubicBezTo>
                    <a:lnTo>
                      <a:pt x="8026983" y="4797778"/>
                    </a:lnTo>
                    <a:cubicBezTo>
                      <a:pt x="8027504" y="4914309"/>
                      <a:pt x="8122118" y="5008500"/>
                      <a:pt x="8238650" y="5008500"/>
                    </a:cubicBezTo>
                    <a:cubicBezTo>
                      <a:pt x="8355182" y="5008500"/>
                      <a:pt x="8449796" y="4914309"/>
                      <a:pt x="8450317" y="4797778"/>
                    </a:cubicBezTo>
                    <a:lnTo>
                      <a:pt x="8450317" y="4727222"/>
                    </a:lnTo>
                    <a:cubicBezTo>
                      <a:pt x="8450317" y="4671085"/>
                      <a:pt x="8428017" y="4617246"/>
                      <a:pt x="8388321" y="4577551"/>
                    </a:cubicBezTo>
                    <a:cubicBezTo>
                      <a:pt x="8348626" y="4537856"/>
                      <a:pt x="8294788" y="4515555"/>
                      <a:pt x="8238650" y="4515555"/>
                    </a:cubicBezTo>
                    <a:close/>
                    <a:moveTo>
                      <a:pt x="8019434" y="5485553"/>
                    </a:moveTo>
                    <a:cubicBezTo>
                      <a:pt x="8020633" y="5477439"/>
                      <a:pt x="8009204" y="5474264"/>
                      <a:pt x="8006029" y="5481814"/>
                    </a:cubicBezTo>
                    <a:lnTo>
                      <a:pt x="7852005" y="5841153"/>
                    </a:lnTo>
                    <a:cubicBezTo>
                      <a:pt x="7829749" y="5893073"/>
                      <a:pt x="7778673" y="5926717"/>
                      <a:pt x="7722183" y="5926667"/>
                    </a:cubicBezTo>
                    <a:lnTo>
                      <a:pt x="7657131" y="5926667"/>
                    </a:lnTo>
                    <a:cubicBezTo>
                      <a:pt x="7645267" y="5926677"/>
                      <a:pt x="7634192" y="5920723"/>
                      <a:pt x="7627656" y="5910821"/>
                    </a:cubicBezTo>
                    <a:cubicBezTo>
                      <a:pt x="7621121" y="5900918"/>
                      <a:pt x="7620001" y="5888394"/>
                      <a:pt x="7624676" y="5877489"/>
                    </a:cubicBezTo>
                    <a:lnTo>
                      <a:pt x="7815317" y="5432778"/>
                    </a:lnTo>
                    <a:lnTo>
                      <a:pt x="7885449" y="5257377"/>
                    </a:lnTo>
                    <a:cubicBezTo>
                      <a:pt x="7928319" y="5150239"/>
                      <a:pt x="8032095" y="5079993"/>
                      <a:pt x="8147492" y="5080000"/>
                    </a:cubicBezTo>
                    <a:lnTo>
                      <a:pt x="8329808" y="5080000"/>
                    </a:lnTo>
                    <a:cubicBezTo>
                      <a:pt x="8445205" y="5079993"/>
                      <a:pt x="8548981" y="5150239"/>
                      <a:pt x="8591851" y="5257377"/>
                    </a:cubicBezTo>
                    <a:lnTo>
                      <a:pt x="8661983" y="5432778"/>
                    </a:lnTo>
                    <a:lnTo>
                      <a:pt x="8852554" y="5877489"/>
                    </a:lnTo>
                    <a:cubicBezTo>
                      <a:pt x="8857229" y="5888394"/>
                      <a:pt x="8856108" y="5900918"/>
                      <a:pt x="8849573" y="5910821"/>
                    </a:cubicBezTo>
                    <a:cubicBezTo>
                      <a:pt x="8843038" y="5920723"/>
                      <a:pt x="8831963" y="5926677"/>
                      <a:pt x="8820098" y="5926667"/>
                    </a:cubicBezTo>
                    <a:lnTo>
                      <a:pt x="8755046" y="5926667"/>
                    </a:lnTo>
                    <a:cubicBezTo>
                      <a:pt x="8698608" y="5926660"/>
                      <a:pt x="8647602" y="5893026"/>
                      <a:pt x="8625365" y="5841153"/>
                    </a:cubicBezTo>
                    <a:lnTo>
                      <a:pt x="8471342" y="5481814"/>
                    </a:lnTo>
                    <a:cubicBezTo>
                      <a:pt x="8468096" y="5474264"/>
                      <a:pt x="8456737" y="5477439"/>
                      <a:pt x="8457866" y="5485553"/>
                    </a:cubicBezTo>
                    <a:lnTo>
                      <a:pt x="8520872" y="5926667"/>
                    </a:lnTo>
                    <a:lnTo>
                      <a:pt x="8588253" y="6735163"/>
                    </a:lnTo>
                    <a:cubicBezTo>
                      <a:pt x="8589061" y="6744984"/>
                      <a:pt x="8585723" y="6754697"/>
                      <a:pt x="8579049" y="6761948"/>
                    </a:cubicBezTo>
                    <a:cubicBezTo>
                      <a:pt x="8572375" y="6769198"/>
                      <a:pt x="8562971" y="6773327"/>
                      <a:pt x="8553116" y="6773333"/>
                    </a:cubicBezTo>
                    <a:lnTo>
                      <a:pt x="8499282" y="6773333"/>
                    </a:lnTo>
                    <a:cubicBezTo>
                      <a:pt x="8430300" y="6773342"/>
                      <a:pt x="8371423" y="6723477"/>
                      <a:pt x="8360076" y="6655435"/>
                    </a:cubicBezTo>
                    <a:lnTo>
                      <a:pt x="8245705" y="5968436"/>
                    </a:lnTo>
                    <a:cubicBezTo>
                      <a:pt x="8244365" y="5960533"/>
                      <a:pt x="8233076" y="5960533"/>
                      <a:pt x="8231736" y="5968436"/>
                    </a:cubicBezTo>
                    <a:lnTo>
                      <a:pt x="8117295" y="6655435"/>
                    </a:lnTo>
                    <a:cubicBezTo>
                      <a:pt x="8105943" y="6723503"/>
                      <a:pt x="8047026" y="6773376"/>
                      <a:pt x="7978018" y="6773333"/>
                    </a:cubicBezTo>
                    <a:lnTo>
                      <a:pt x="7924184" y="6773333"/>
                    </a:lnTo>
                    <a:cubicBezTo>
                      <a:pt x="7914329" y="6773327"/>
                      <a:pt x="7904925" y="6769198"/>
                      <a:pt x="7898251" y="6761948"/>
                    </a:cubicBezTo>
                    <a:cubicBezTo>
                      <a:pt x="7891577" y="6754697"/>
                      <a:pt x="7888239" y="6744984"/>
                      <a:pt x="7889047" y="6735163"/>
                    </a:cubicBezTo>
                    <a:lnTo>
                      <a:pt x="7956428" y="5926667"/>
                    </a:lnTo>
                    <a:lnTo>
                      <a:pt x="8019434" y="5485553"/>
                    </a:lnTo>
                    <a:close/>
                    <a:moveTo>
                      <a:pt x="9508650" y="4515555"/>
                    </a:moveTo>
                    <a:cubicBezTo>
                      <a:pt x="9452512" y="4515555"/>
                      <a:pt x="9398674" y="4537856"/>
                      <a:pt x="9358979" y="4577551"/>
                    </a:cubicBezTo>
                    <a:cubicBezTo>
                      <a:pt x="9319283" y="4617246"/>
                      <a:pt x="9296983" y="4671085"/>
                      <a:pt x="9296983" y="4727222"/>
                    </a:cubicBezTo>
                    <a:lnTo>
                      <a:pt x="9296983" y="4797778"/>
                    </a:lnTo>
                    <a:cubicBezTo>
                      <a:pt x="9297504" y="4914309"/>
                      <a:pt x="9392118" y="5008500"/>
                      <a:pt x="9508650" y="5008500"/>
                    </a:cubicBezTo>
                    <a:cubicBezTo>
                      <a:pt x="9625182" y="5008500"/>
                      <a:pt x="9719796" y="4914309"/>
                      <a:pt x="9720317" y="4797778"/>
                    </a:cubicBezTo>
                    <a:lnTo>
                      <a:pt x="9720317" y="4727222"/>
                    </a:lnTo>
                    <a:cubicBezTo>
                      <a:pt x="9720317" y="4671085"/>
                      <a:pt x="9698017" y="4617246"/>
                      <a:pt x="9658321" y="4577551"/>
                    </a:cubicBezTo>
                    <a:cubicBezTo>
                      <a:pt x="9618626" y="4537856"/>
                      <a:pt x="9564788" y="4515555"/>
                      <a:pt x="9508650" y="4515555"/>
                    </a:cubicBezTo>
                    <a:close/>
                    <a:moveTo>
                      <a:pt x="9289434" y="5485553"/>
                    </a:moveTo>
                    <a:cubicBezTo>
                      <a:pt x="9290633" y="5477439"/>
                      <a:pt x="9279204" y="5474264"/>
                      <a:pt x="9276029" y="5481814"/>
                    </a:cubicBezTo>
                    <a:lnTo>
                      <a:pt x="9122005" y="5841153"/>
                    </a:lnTo>
                    <a:cubicBezTo>
                      <a:pt x="9099749" y="5893073"/>
                      <a:pt x="9048673" y="5926717"/>
                      <a:pt x="8992183" y="5926667"/>
                    </a:cubicBezTo>
                    <a:lnTo>
                      <a:pt x="8927131" y="5926667"/>
                    </a:lnTo>
                    <a:cubicBezTo>
                      <a:pt x="8915267" y="5926677"/>
                      <a:pt x="8904192" y="5920723"/>
                      <a:pt x="8897656" y="5910821"/>
                    </a:cubicBezTo>
                    <a:cubicBezTo>
                      <a:pt x="8891121" y="5900918"/>
                      <a:pt x="8890001" y="5888394"/>
                      <a:pt x="8894676" y="5877489"/>
                    </a:cubicBezTo>
                    <a:lnTo>
                      <a:pt x="9085317" y="5432778"/>
                    </a:lnTo>
                    <a:lnTo>
                      <a:pt x="9155449" y="5257377"/>
                    </a:lnTo>
                    <a:cubicBezTo>
                      <a:pt x="9198319" y="5150239"/>
                      <a:pt x="9302095" y="5079993"/>
                      <a:pt x="9417492" y="5080000"/>
                    </a:cubicBezTo>
                    <a:lnTo>
                      <a:pt x="9599808" y="5080000"/>
                    </a:lnTo>
                    <a:cubicBezTo>
                      <a:pt x="9715205" y="5079993"/>
                      <a:pt x="9818981" y="5150239"/>
                      <a:pt x="9861851" y="5257377"/>
                    </a:cubicBezTo>
                    <a:lnTo>
                      <a:pt x="9931983" y="5432778"/>
                    </a:lnTo>
                    <a:lnTo>
                      <a:pt x="10122554" y="5877489"/>
                    </a:lnTo>
                    <a:cubicBezTo>
                      <a:pt x="10127229" y="5888394"/>
                      <a:pt x="10126108" y="5900918"/>
                      <a:pt x="10119573" y="5910821"/>
                    </a:cubicBezTo>
                    <a:cubicBezTo>
                      <a:pt x="10113038" y="5920723"/>
                      <a:pt x="10101963" y="5926677"/>
                      <a:pt x="10090098" y="5926667"/>
                    </a:cubicBezTo>
                    <a:lnTo>
                      <a:pt x="10025046" y="5926667"/>
                    </a:lnTo>
                    <a:cubicBezTo>
                      <a:pt x="9968608" y="5926660"/>
                      <a:pt x="9917602" y="5893026"/>
                      <a:pt x="9895365" y="5841153"/>
                    </a:cubicBezTo>
                    <a:lnTo>
                      <a:pt x="9741342" y="5481814"/>
                    </a:lnTo>
                    <a:cubicBezTo>
                      <a:pt x="9738096" y="5474264"/>
                      <a:pt x="9726737" y="5477439"/>
                      <a:pt x="9727866" y="5485553"/>
                    </a:cubicBezTo>
                    <a:lnTo>
                      <a:pt x="9790872" y="5926667"/>
                    </a:lnTo>
                    <a:lnTo>
                      <a:pt x="9858253" y="6735163"/>
                    </a:lnTo>
                    <a:cubicBezTo>
                      <a:pt x="9859061" y="6744984"/>
                      <a:pt x="9855723" y="6754697"/>
                      <a:pt x="9849049" y="6761948"/>
                    </a:cubicBezTo>
                    <a:cubicBezTo>
                      <a:pt x="9842375" y="6769198"/>
                      <a:pt x="9832971" y="6773327"/>
                      <a:pt x="9823116" y="6773333"/>
                    </a:cubicBezTo>
                    <a:lnTo>
                      <a:pt x="9769282" y="6773333"/>
                    </a:lnTo>
                    <a:cubicBezTo>
                      <a:pt x="9700300" y="6773342"/>
                      <a:pt x="9641423" y="6723477"/>
                      <a:pt x="9630076" y="6655435"/>
                    </a:cubicBezTo>
                    <a:lnTo>
                      <a:pt x="9515705" y="5968436"/>
                    </a:lnTo>
                    <a:cubicBezTo>
                      <a:pt x="9514365" y="5960533"/>
                      <a:pt x="9503076" y="5960533"/>
                      <a:pt x="9501736" y="5968436"/>
                    </a:cubicBezTo>
                    <a:lnTo>
                      <a:pt x="9387295" y="6655435"/>
                    </a:lnTo>
                    <a:cubicBezTo>
                      <a:pt x="9375943" y="6723503"/>
                      <a:pt x="9317026" y="6773376"/>
                      <a:pt x="9248018" y="6773333"/>
                    </a:cubicBezTo>
                    <a:lnTo>
                      <a:pt x="9194184" y="6773333"/>
                    </a:lnTo>
                    <a:cubicBezTo>
                      <a:pt x="9184329" y="6773327"/>
                      <a:pt x="9174925" y="6769198"/>
                      <a:pt x="9168251" y="6761948"/>
                    </a:cubicBezTo>
                    <a:cubicBezTo>
                      <a:pt x="9161577" y="6754697"/>
                      <a:pt x="9158239" y="6744984"/>
                      <a:pt x="9159047" y="6735163"/>
                    </a:cubicBezTo>
                    <a:lnTo>
                      <a:pt x="9226428" y="5926667"/>
                    </a:lnTo>
                    <a:lnTo>
                      <a:pt x="9289434" y="5485553"/>
                    </a:lnTo>
                    <a:close/>
                    <a:moveTo>
                      <a:pt x="10778650" y="4515555"/>
                    </a:moveTo>
                    <a:cubicBezTo>
                      <a:pt x="10722512" y="4515555"/>
                      <a:pt x="10668674" y="4537856"/>
                      <a:pt x="10628979" y="4577551"/>
                    </a:cubicBezTo>
                    <a:cubicBezTo>
                      <a:pt x="10589283" y="4617246"/>
                      <a:pt x="10566983" y="4671085"/>
                      <a:pt x="10566983" y="4727222"/>
                    </a:cubicBezTo>
                    <a:lnTo>
                      <a:pt x="10566983" y="4797778"/>
                    </a:lnTo>
                    <a:cubicBezTo>
                      <a:pt x="10567504" y="4914309"/>
                      <a:pt x="10662118" y="5008500"/>
                      <a:pt x="10778650" y="5008500"/>
                    </a:cubicBezTo>
                    <a:cubicBezTo>
                      <a:pt x="10895182" y="5008500"/>
                      <a:pt x="10989796" y="4914309"/>
                      <a:pt x="10990317" y="4797778"/>
                    </a:cubicBezTo>
                    <a:lnTo>
                      <a:pt x="10990317" y="4727222"/>
                    </a:lnTo>
                    <a:cubicBezTo>
                      <a:pt x="10990317" y="4671085"/>
                      <a:pt x="10968017" y="4617246"/>
                      <a:pt x="10928321" y="4577551"/>
                    </a:cubicBezTo>
                    <a:cubicBezTo>
                      <a:pt x="10888626" y="4537856"/>
                      <a:pt x="10834788" y="4515555"/>
                      <a:pt x="10778650" y="4515555"/>
                    </a:cubicBezTo>
                    <a:close/>
                    <a:moveTo>
                      <a:pt x="10559434" y="5485553"/>
                    </a:moveTo>
                    <a:cubicBezTo>
                      <a:pt x="10560633" y="5477439"/>
                      <a:pt x="10549204" y="5474264"/>
                      <a:pt x="10546029" y="5481814"/>
                    </a:cubicBezTo>
                    <a:lnTo>
                      <a:pt x="10392005" y="5841153"/>
                    </a:lnTo>
                    <a:cubicBezTo>
                      <a:pt x="10369749" y="5893073"/>
                      <a:pt x="10318673" y="5926717"/>
                      <a:pt x="10262183" y="5926667"/>
                    </a:cubicBezTo>
                    <a:lnTo>
                      <a:pt x="10197131" y="5926667"/>
                    </a:lnTo>
                    <a:cubicBezTo>
                      <a:pt x="10185267" y="5926677"/>
                      <a:pt x="10174192" y="5920723"/>
                      <a:pt x="10167656" y="5910821"/>
                    </a:cubicBezTo>
                    <a:cubicBezTo>
                      <a:pt x="10161121" y="5900918"/>
                      <a:pt x="10160001" y="5888394"/>
                      <a:pt x="10164676" y="5877489"/>
                    </a:cubicBezTo>
                    <a:lnTo>
                      <a:pt x="10355317" y="5432778"/>
                    </a:lnTo>
                    <a:lnTo>
                      <a:pt x="10425449" y="5257377"/>
                    </a:lnTo>
                    <a:cubicBezTo>
                      <a:pt x="10468319" y="5150239"/>
                      <a:pt x="10572095" y="5079993"/>
                      <a:pt x="10687492" y="5080000"/>
                    </a:cubicBezTo>
                    <a:lnTo>
                      <a:pt x="10869808" y="5080000"/>
                    </a:lnTo>
                    <a:cubicBezTo>
                      <a:pt x="10985205" y="5079993"/>
                      <a:pt x="11088981" y="5150239"/>
                      <a:pt x="11131851" y="5257377"/>
                    </a:cubicBezTo>
                    <a:lnTo>
                      <a:pt x="11201983" y="5432778"/>
                    </a:lnTo>
                    <a:lnTo>
                      <a:pt x="11392554" y="5877489"/>
                    </a:lnTo>
                    <a:cubicBezTo>
                      <a:pt x="11397229" y="5888394"/>
                      <a:pt x="11396108" y="5900918"/>
                      <a:pt x="11389573" y="5910821"/>
                    </a:cubicBezTo>
                    <a:cubicBezTo>
                      <a:pt x="11383038" y="5920723"/>
                      <a:pt x="11371963" y="5926677"/>
                      <a:pt x="11360098" y="5926667"/>
                    </a:cubicBezTo>
                    <a:lnTo>
                      <a:pt x="11295046" y="5926667"/>
                    </a:lnTo>
                    <a:cubicBezTo>
                      <a:pt x="11238608" y="5926660"/>
                      <a:pt x="11187602" y="5893026"/>
                      <a:pt x="11165365" y="5841153"/>
                    </a:cubicBezTo>
                    <a:lnTo>
                      <a:pt x="11011342" y="5481814"/>
                    </a:lnTo>
                    <a:cubicBezTo>
                      <a:pt x="11008096" y="5474264"/>
                      <a:pt x="10996737" y="5477439"/>
                      <a:pt x="10997866" y="5485553"/>
                    </a:cubicBezTo>
                    <a:lnTo>
                      <a:pt x="11060872" y="5926667"/>
                    </a:lnTo>
                    <a:lnTo>
                      <a:pt x="11128253" y="6735163"/>
                    </a:lnTo>
                    <a:cubicBezTo>
                      <a:pt x="11129061" y="6744984"/>
                      <a:pt x="11125723" y="6754697"/>
                      <a:pt x="11119049" y="6761948"/>
                    </a:cubicBezTo>
                    <a:cubicBezTo>
                      <a:pt x="11112375" y="6769198"/>
                      <a:pt x="11102971" y="6773327"/>
                      <a:pt x="11093116" y="6773333"/>
                    </a:cubicBezTo>
                    <a:lnTo>
                      <a:pt x="11039282" y="6773333"/>
                    </a:lnTo>
                    <a:cubicBezTo>
                      <a:pt x="10970300" y="6773342"/>
                      <a:pt x="10911423" y="6723477"/>
                      <a:pt x="10900076" y="6655435"/>
                    </a:cubicBezTo>
                    <a:lnTo>
                      <a:pt x="10785705" y="5968436"/>
                    </a:lnTo>
                    <a:cubicBezTo>
                      <a:pt x="10784365" y="5960533"/>
                      <a:pt x="10773076" y="5960533"/>
                      <a:pt x="10771736" y="5968436"/>
                    </a:cubicBezTo>
                    <a:lnTo>
                      <a:pt x="10657295" y="6655435"/>
                    </a:lnTo>
                    <a:cubicBezTo>
                      <a:pt x="10645943" y="6723503"/>
                      <a:pt x="10587026" y="6773376"/>
                      <a:pt x="10518018" y="6773333"/>
                    </a:cubicBezTo>
                    <a:lnTo>
                      <a:pt x="10464184" y="6773333"/>
                    </a:lnTo>
                    <a:cubicBezTo>
                      <a:pt x="10454329" y="6773327"/>
                      <a:pt x="10444925" y="6769198"/>
                      <a:pt x="10438251" y="6761948"/>
                    </a:cubicBezTo>
                    <a:cubicBezTo>
                      <a:pt x="10431577" y="6754697"/>
                      <a:pt x="10428239" y="6744984"/>
                      <a:pt x="10429047" y="6735163"/>
                    </a:cubicBezTo>
                    <a:lnTo>
                      <a:pt x="10496428" y="5926667"/>
                    </a:lnTo>
                    <a:lnTo>
                      <a:pt x="10559434" y="5485553"/>
                    </a:lnTo>
                    <a:close/>
                    <a:moveTo>
                      <a:pt x="12048650" y="4515555"/>
                    </a:moveTo>
                    <a:cubicBezTo>
                      <a:pt x="11992512" y="4515555"/>
                      <a:pt x="11938674" y="4537856"/>
                      <a:pt x="11898979" y="4577551"/>
                    </a:cubicBezTo>
                    <a:cubicBezTo>
                      <a:pt x="11859283" y="4617246"/>
                      <a:pt x="11836983" y="4671085"/>
                      <a:pt x="11836983" y="4727222"/>
                    </a:cubicBezTo>
                    <a:lnTo>
                      <a:pt x="11836983" y="4797778"/>
                    </a:lnTo>
                    <a:cubicBezTo>
                      <a:pt x="11837504" y="4914309"/>
                      <a:pt x="11932118" y="5008500"/>
                      <a:pt x="12048650" y="5008500"/>
                    </a:cubicBezTo>
                    <a:cubicBezTo>
                      <a:pt x="12165182" y="5008500"/>
                      <a:pt x="12259796" y="4914309"/>
                      <a:pt x="12260317" y="4797778"/>
                    </a:cubicBezTo>
                    <a:lnTo>
                      <a:pt x="12260317" y="4727222"/>
                    </a:lnTo>
                    <a:cubicBezTo>
                      <a:pt x="12260317" y="4671085"/>
                      <a:pt x="12238017" y="4617246"/>
                      <a:pt x="12198321" y="4577551"/>
                    </a:cubicBezTo>
                    <a:cubicBezTo>
                      <a:pt x="12158626" y="4537856"/>
                      <a:pt x="12104788" y="4515555"/>
                      <a:pt x="12048650" y="4515555"/>
                    </a:cubicBezTo>
                    <a:close/>
                    <a:moveTo>
                      <a:pt x="11829434" y="5485553"/>
                    </a:moveTo>
                    <a:cubicBezTo>
                      <a:pt x="11830633" y="5477439"/>
                      <a:pt x="11819204" y="5474264"/>
                      <a:pt x="11816029" y="5481814"/>
                    </a:cubicBezTo>
                    <a:lnTo>
                      <a:pt x="11662005" y="5841153"/>
                    </a:lnTo>
                    <a:cubicBezTo>
                      <a:pt x="11639749" y="5893073"/>
                      <a:pt x="11588673" y="5926717"/>
                      <a:pt x="11532183" y="5926667"/>
                    </a:cubicBezTo>
                    <a:lnTo>
                      <a:pt x="11467131" y="5926667"/>
                    </a:lnTo>
                    <a:cubicBezTo>
                      <a:pt x="11455267" y="5926677"/>
                      <a:pt x="11444192" y="5920723"/>
                      <a:pt x="11437656" y="5910821"/>
                    </a:cubicBezTo>
                    <a:cubicBezTo>
                      <a:pt x="11431121" y="5900918"/>
                      <a:pt x="11430001" y="5888394"/>
                      <a:pt x="11434676" y="5877489"/>
                    </a:cubicBezTo>
                    <a:lnTo>
                      <a:pt x="11625317" y="5432778"/>
                    </a:lnTo>
                    <a:lnTo>
                      <a:pt x="11695449" y="5257377"/>
                    </a:lnTo>
                    <a:cubicBezTo>
                      <a:pt x="11738319" y="5150239"/>
                      <a:pt x="11842095" y="5079993"/>
                      <a:pt x="11957492" y="5080000"/>
                    </a:cubicBezTo>
                    <a:lnTo>
                      <a:pt x="12139808" y="5080000"/>
                    </a:lnTo>
                    <a:cubicBezTo>
                      <a:pt x="12255205" y="5079993"/>
                      <a:pt x="12358981" y="5150239"/>
                      <a:pt x="12401851" y="5257377"/>
                    </a:cubicBezTo>
                    <a:lnTo>
                      <a:pt x="12471983" y="5432778"/>
                    </a:lnTo>
                    <a:lnTo>
                      <a:pt x="12662554" y="5877489"/>
                    </a:lnTo>
                    <a:cubicBezTo>
                      <a:pt x="12667229" y="5888394"/>
                      <a:pt x="12666108" y="5900918"/>
                      <a:pt x="12659573" y="5910821"/>
                    </a:cubicBezTo>
                    <a:cubicBezTo>
                      <a:pt x="12653038" y="5920723"/>
                      <a:pt x="12641963" y="5926677"/>
                      <a:pt x="12630098" y="5926667"/>
                    </a:cubicBezTo>
                    <a:lnTo>
                      <a:pt x="12565046" y="5926667"/>
                    </a:lnTo>
                    <a:cubicBezTo>
                      <a:pt x="12508608" y="5926660"/>
                      <a:pt x="12457602" y="5893026"/>
                      <a:pt x="12435365" y="5841153"/>
                    </a:cubicBezTo>
                    <a:lnTo>
                      <a:pt x="12281342" y="5481814"/>
                    </a:lnTo>
                    <a:cubicBezTo>
                      <a:pt x="12278096" y="5474264"/>
                      <a:pt x="12266737" y="5477439"/>
                      <a:pt x="12267866" y="5485553"/>
                    </a:cubicBezTo>
                    <a:lnTo>
                      <a:pt x="12330872" y="5926667"/>
                    </a:lnTo>
                    <a:lnTo>
                      <a:pt x="12398253" y="6735163"/>
                    </a:lnTo>
                    <a:cubicBezTo>
                      <a:pt x="12399061" y="6744984"/>
                      <a:pt x="12395723" y="6754697"/>
                      <a:pt x="12389049" y="6761948"/>
                    </a:cubicBezTo>
                    <a:cubicBezTo>
                      <a:pt x="12382375" y="6769198"/>
                      <a:pt x="12372971" y="6773327"/>
                      <a:pt x="12363116" y="6773333"/>
                    </a:cubicBezTo>
                    <a:lnTo>
                      <a:pt x="12309282" y="6773333"/>
                    </a:lnTo>
                    <a:cubicBezTo>
                      <a:pt x="12240300" y="6773342"/>
                      <a:pt x="12181423" y="6723477"/>
                      <a:pt x="12170076" y="6655435"/>
                    </a:cubicBezTo>
                    <a:lnTo>
                      <a:pt x="12055705" y="5968436"/>
                    </a:lnTo>
                    <a:cubicBezTo>
                      <a:pt x="12054365" y="5960533"/>
                      <a:pt x="12043076" y="5960533"/>
                      <a:pt x="12041736" y="5968436"/>
                    </a:cubicBezTo>
                    <a:lnTo>
                      <a:pt x="11927295" y="6655435"/>
                    </a:lnTo>
                    <a:cubicBezTo>
                      <a:pt x="11915943" y="6723503"/>
                      <a:pt x="11857026" y="6773376"/>
                      <a:pt x="11788018" y="6773333"/>
                    </a:cubicBezTo>
                    <a:lnTo>
                      <a:pt x="11734184" y="6773333"/>
                    </a:lnTo>
                    <a:cubicBezTo>
                      <a:pt x="11724329" y="6773327"/>
                      <a:pt x="11714925" y="6769198"/>
                      <a:pt x="11708251" y="6761948"/>
                    </a:cubicBezTo>
                    <a:cubicBezTo>
                      <a:pt x="11701577" y="6754697"/>
                      <a:pt x="11698239" y="6744984"/>
                      <a:pt x="11699047" y="6735163"/>
                    </a:cubicBezTo>
                    <a:lnTo>
                      <a:pt x="11766428" y="5926667"/>
                    </a:lnTo>
                    <a:lnTo>
                      <a:pt x="11829434" y="5485553"/>
                    </a:lnTo>
                    <a:close/>
                    <a:moveTo>
                      <a:pt x="618650" y="6773333"/>
                    </a:moveTo>
                    <a:cubicBezTo>
                      <a:pt x="562512" y="6773333"/>
                      <a:pt x="508674" y="6795633"/>
                      <a:pt x="468979" y="6835329"/>
                    </a:cubicBezTo>
                    <a:cubicBezTo>
                      <a:pt x="429284" y="6875024"/>
                      <a:pt x="406983" y="6928862"/>
                      <a:pt x="406983" y="6985000"/>
                    </a:cubicBezTo>
                    <a:lnTo>
                      <a:pt x="406983" y="7055555"/>
                    </a:lnTo>
                    <a:cubicBezTo>
                      <a:pt x="407504" y="7172086"/>
                      <a:pt x="502118" y="7266277"/>
                      <a:pt x="618650" y="7266277"/>
                    </a:cubicBezTo>
                    <a:cubicBezTo>
                      <a:pt x="735182" y="7266277"/>
                      <a:pt x="829795" y="7172086"/>
                      <a:pt x="830317" y="7055555"/>
                    </a:cubicBezTo>
                    <a:lnTo>
                      <a:pt x="830317" y="6985000"/>
                    </a:lnTo>
                    <a:cubicBezTo>
                      <a:pt x="830317" y="6928862"/>
                      <a:pt x="808016" y="6875025"/>
                      <a:pt x="768321" y="6835329"/>
                    </a:cubicBezTo>
                    <a:cubicBezTo>
                      <a:pt x="728626" y="6795633"/>
                      <a:pt x="674788" y="6773333"/>
                      <a:pt x="618650" y="6773333"/>
                    </a:cubicBezTo>
                    <a:close/>
                    <a:moveTo>
                      <a:pt x="399434" y="7743331"/>
                    </a:moveTo>
                    <a:cubicBezTo>
                      <a:pt x="400633" y="7735217"/>
                      <a:pt x="389203" y="7732042"/>
                      <a:pt x="386028" y="7739592"/>
                    </a:cubicBezTo>
                    <a:lnTo>
                      <a:pt x="232006" y="8098931"/>
                    </a:lnTo>
                    <a:cubicBezTo>
                      <a:pt x="209749" y="8150851"/>
                      <a:pt x="158673" y="8184495"/>
                      <a:pt x="102183" y="8184445"/>
                    </a:cubicBezTo>
                    <a:lnTo>
                      <a:pt x="37131" y="8184445"/>
                    </a:lnTo>
                    <a:cubicBezTo>
                      <a:pt x="25267" y="8184455"/>
                      <a:pt x="14191" y="8178501"/>
                      <a:pt x="7656" y="8168598"/>
                    </a:cubicBezTo>
                    <a:cubicBezTo>
                      <a:pt x="1121" y="8158696"/>
                      <a:pt x="1" y="8146172"/>
                      <a:pt x="4676" y="8135267"/>
                    </a:cubicBezTo>
                    <a:lnTo>
                      <a:pt x="195317" y="7690555"/>
                    </a:lnTo>
                    <a:lnTo>
                      <a:pt x="265449" y="7515154"/>
                    </a:lnTo>
                    <a:cubicBezTo>
                      <a:pt x="308319" y="7408016"/>
                      <a:pt x="412095" y="7337770"/>
                      <a:pt x="527492" y="7337778"/>
                    </a:cubicBezTo>
                    <a:lnTo>
                      <a:pt x="709808" y="7337778"/>
                    </a:lnTo>
                    <a:cubicBezTo>
                      <a:pt x="825205" y="7337770"/>
                      <a:pt x="928981" y="7408016"/>
                      <a:pt x="971851" y="7515154"/>
                    </a:cubicBezTo>
                    <a:lnTo>
                      <a:pt x="1041983" y="7690555"/>
                    </a:lnTo>
                    <a:lnTo>
                      <a:pt x="1232554" y="8135267"/>
                    </a:lnTo>
                    <a:cubicBezTo>
                      <a:pt x="1237229" y="8146172"/>
                      <a:pt x="1236109" y="8158697"/>
                      <a:pt x="1229574" y="8168598"/>
                    </a:cubicBezTo>
                    <a:cubicBezTo>
                      <a:pt x="1223038" y="8178501"/>
                      <a:pt x="1211963" y="8184455"/>
                      <a:pt x="1200098" y="8184445"/>
                    </a:cubicBezTo>
                    <a:lnTo>
                      <a:pt x="1135046" y="8184445"/>
                    </a:lnTo>
                    <a:cubicBezTo>
                      <a:pt x="1078608" y="8184438"/>
                      <a:pt x="1027602" y="8150804"/>
                      <a:pt x="1005365" y="8098931"/>
                    </a:cubicBezTo>
                    <a:lnTo>
                      <a:pt x="851342" y="7739592"/>
                    </a:lnTo>
                    <a:cubicBezTo>
                      <a:pt x="848097" y="7732042"/>
                      <a:pt x="836737" y="7735217"/>
                      <a:pt x="837866" y="7743331"/>
                    </a:cubicBezTo>
                    <a:lnTo>
                      <a:pt x="900872" y="8184445"/>
                    </a:lnTo>
                    <a:lnTo>
                      <a:pt x="968253" y="8992940"/>
                    </a:lnTo>
                    <a:cubicBezTo>
                      <a:pt x="969061" y="9002762"/>
                      <a:pt x="965724" y="9012475"/>
                      <a:pt x="959049" y="9019725"/>
                    </a:cubicBezTo>
                    <a:cubicBezTo>
                      <a:pt x="952375" y="9026976"/>
                      <a:pt x="942971" y="9031105"/>
                      <a:pt x="933116" y="9031111"/>
                    </a:cubicBezTo>
                    <a:lnTo>
                      <a:pt x="879282" y="9031111"/>
                    </a:lnTo>
                    <a:cubicBezTo>
                      <a:pt x="810301" y="9031119"/>
                      <a:pt x="751424" y="8981254"/>
                      <a:pt x="740076" y="8913213"/>
                    </a:cubicBezTo>
                    <a:lnTo>
                      <a:pt x="625706" y="8226213"/>
                    </a:lnTo>
                    <a:cubicBezTo>
                      <a:pt x="624365" y="8218311"/>
                      <a:pt x="613076" y="8218311"/>
                      <a:pt x="611736" y="8226213"/>
                    </a:cubicBezTo>
                    <a:lnTo>
                      <a:pt x="497294" y="8913213"/>
                    </a:lnTo>
                    <a:cubicBezTo>
                      <a:pt x="485942" y="8981280"/>
                      <a:pt x="427026" y="9031153"/>
                      <a:pt x="358018" y="9031111"/>
                    </a:cubicBezTo>
                    <a:lnTo>
                      <a:pt x="304184" y="9031111"/>
                    </a:lnTo>
                    <a:cubicBezTo>
                      <a:pt x="294329" y="9031105"/>
                      <a:pt x="284925" y="9026976"/>
                      <a:pt x="278251" y="9019725"/>
                    </a:cubicBezTo>
                    <a:cubicBezTo>
                      <a:pt x="271576" y="9012475"/>
                      <a:pt x="268239" y="9002762"/>
                      <a:pt x="269047" y="8992940"/>
                    </a:cubicBezTo>
                    <a:lnTo>
                      <a:pt x="336428" y="8184445"/>
                    </a:lnTo>
                    <a:lnTo>
                      <a:pt x="399434" y="7743331"/>
                    </a:lnTo>
                    <a:close/>
                    <a:moveTo>
                      <a:pt x="1888650" y="6773333"/>
                    </a:moveTo>
                    <a:cubicBezTo>
                      <a:pt x="1832513" y="6773333"/>
                      <a:pt x="1778674" y="6795633"/>
                      <a:pt x="1738979" y="6835329"/>
                    </a:cubicBezTo>
                    <a:cubicBezTo>
                      <a:pt x="1699284" y="6875024"/>
                      <a:pt x="1676983" y="6928862"/>
                      <a:pt x="1676983" y="6985000"/>
                    </a:cubicBezTo>
                    <a:lnTo>
                      <a:pt x="1676983" y="7055555"/>
                    </a:lnTo>
                    <a:cubicBezTo>
                      <a:pt x="1677504" y="7172086"/>
                      <a:pt x="1772118" y="7266277"/>
                      <a:pt x="1888650" y="7266277"/>
                    </a:cubicBezTo>
                    <a:cubicBezTo>
                      <a:pt x="2005182" y="7266277"/>
                      <a:pt x="2099796" y="7172086"/>
                      <a:pt x="2100317" y="7055555"/>
                    </a:cubicBezTo>
                    <a:lnTo>
                      <a:pt x="2100317" y="6985000"/>
                    </a:lnTo>
                    <a:cubicBezTo>
                      <a:pt x="2100317" y="6928862"/>
                      <a:pt x="2078016" y="6875024"/>
                      <a:pt x="2038321" y="6835329"/>
                    </a:cubicBezTo>
                    <a:cubicBezTo>
                      <a:pt x="1998626" y="6795633"/>
                      <a:pt x="1944787" y="6773333"/>
                      <a:pt x="1888650" y="6773333"/>
                    </a:cubicBezTo>
                    <a:close/>
                    <a:moveTo>
                      <a:pt x="1669434" y="7743331"/>
                    </a:moveTo>
                    <a:cubicBezTo>
                      <a:pt x="1670633" y="7735217"/>
                      <a:pt x="1659203" y="7732042"/>
                      <a:pt x="1656028" y="7739592"/>
                    </a:cubicBezTo>
                    <a:lnTo>
                      <a:pt x="1502006" y="8098931"/>
                    </a:lnTo>
                    <a:cubicBezTo>
                      <a:pt x="1479749" y="8150851"/>
                      <a:pt x="1428673" y="8184495"/>
                      <a:pt x="1372183" y="8184445"/>
                    </a:cubicBezTo>
                    <a:lnTo>
                      <a:pt x="1307131" y="8184445"/>
                    </a:lnTo>
                    <a:cubicBezTo>
                      <a:pt x="1295267" y="8184455"/>
                      <a:pt x="1284191" y="8178501"/>
                      <a:pt x="1277656" y="8168598"/>
                    </a:cubicBezTo>
                    <a:cubicBezTo>
                      <a:pt x="1271121" y="8158697"/>
                      <a:pt x="1270001" y="8146172"/>
                      <a:pt x="1274676" y="8135267"/>
                    </a:cubicBezTo>
                    <a:lnTo>
                      <a:pt x="1465317" y="7690555"/>
                    </a:lnTo>
                    <a:lnTo>
                      <a:pt x="1535449" y="7515154"/>
                    </a:lnTo>
                    <a:cubicBezTo>
                      <a:pt x="1578319" y="7408016"/>
                      <a:pt x="1682095" y="7337770"/>
                      <a:pt x="1797492" y="7337778"/>
                    </a:cubicBezTo>
                    <a:lnTo>
                      <a:pt x="1979808" y="7337778"/>
                    </a:lnTo>
                    <a:cubicBezTo>
                      <a:pt x="2095205" y="7337770"/>
                      <a:pt x="2198981" y="7408016"/>
                      <a:pt x="2241851" y="7515154"/>
                    </a:cubicBezTo>
                    <a:lnTo>
                      <a:pt x="2311983" y="7690555"/>
                    </a:lnTo>
                    <a:lnTo>
                      <a:pt x="2502554" y="8135267"/>
                    </a:lnTo>
                    <a:cubicBezTo>
                      <a:pt x="2507229" y="8146172"/>
                      <a:pt x="2506109" y="8158696"/>
                      <a:pt x="2499574" y="8168598"/>
                    </a:cubicBezTo>
                    <a:cubicBezTo>
                      <a:pt x="2493038" y="8178501"/>
                      <a:pt x="2481963" y="8184455"/>
                      <a:pt x="2470098" y="8184445"/>
                    </a:cubicBezTo>
                    <a:lnTo>
                      <a:pt x="2405046" y="8184445"/>
                    </a:lnTo>
                    <a:cubicBezTo>
                      <a:pt x="2348608" y="8184438"/>
                      <a:pt x="2297602" y="8150804"/>
                      <a:pt x="2275365" y="8098931"/>
                    </a:cubicBezTo>
                    <a:lnTo>
                      <a:pt x="2121342" y="7739592"/>
                    </a:lnTo>
                    <a:cubicBezTo>
                      <a:pt x="2118097" y="7732042"/>
                      <a:pt x="2106737" y="7735217"/>
                      <a:pt x="2107866" y="7743331"/>
                    </a:cubicBezTo>
                    <a:lnTo>
                      <a:pt x="2170872" y="8184445"/>
                    </a:lnTo>
                    <a:lnTo>
                      <a:pt x="2238253" y="8992940"/>
                    </a:lnTo>
                    <a:cubicBezTo>
                      <a:pt x="2239061" y="9002762"/>
                      <a:pt x="2235724" y="9012475"/>
                      <a:pt x="2229049" y="9019725"/>
                    </a:cubicBezTo>
                    <a:cubicBezTo>
                      <a:pt x="2222375" y="9026976"/>
                      <a:pt x="2212971" y="9031105"/>
                      <a:pt x="2203116" y="9031111"/>
                    </a:cubicBezTo>
                    <a:lnTo>
                      <a:pt x="2149282" y="9031111"/>
                    </a:lnTo>
                    <a:cubicBezTo>
                      <a:pt x="2080301" y="9031119"/>
                      <a:pt x="2021424" y="8981254"/>
                      <a:pt x="2010076" y="8913213"/>
                    </a:cubicBezTo>
                    <a:lnTo>
                      <a:pt x="1895706" y="8226213"/>
                    </a:lnTo>
                    <a:cubicBezTo>
                      <a:pt x="1894365" y="8218311"/>
                      <a:pt x="1883076" y="8218311"/>
                      <a:pt x="1881735" y="8226213"/>
                    </a:cubicBezTo>
                    <a:lnTo>
                      <a:pt x="1767294" y="8913213"/>
                    </a:lnTo>
                    <a:cubicBezTo>
                      <a:pt x="1755943" y="8981280"/>
                      <a:pt x="1697026" y="9031153"/>
                      <a:pt x="1628018" y="9031111"/>
                    </a:cubicBezTo>
                    <a:lnTo>
                      <a:pt x="1574184" y="9031111"/>
                    </a:lnTo>
                    <a:cubicBezTo>
                      <a:pt x="1564329" y="9031105"/>
                      <a:pt x="1554925" y="9026976"/>
                      <a:pt x="1548251" y="9019725"/>
                    </a:cubicBezTo>
                    <a:cubicBezTo>
                      <a:pt x="1541576" y="9012475"/>
                      <a:pt x="1538239" y="9002762"/>
                      <a:pt x="1539047" y="8992940"/>
                    </a:cubicBezTo>
                    <a:lnTo>
                      <a:pt x="1606428" y="8184445"/>
                    </a:lnTo>
                    <a:lnTo>
                      <a:pt x="1669434" y="7743331"/>
                    </a:lnTo>
                    <a:close/>
                    <a:moveTo>
                      <a:pt x="3158650" y="6773333"/>
                    </a:moveTo>
                    <a:cubicBezTo>
                      <a:pt x="3102513" y="6773333"/>
                      <a:pt x="3048674" y="6795633"/>
                      <a:pt x="3008979" y="6835329"/>
                    </a:cubicBezTo>
                    <a:cubicBezTo>
                      <a:pt x="2969284" y="6875024"/>
                      <a:pt x="2946983" y="6928862"/>
                      <a:pt x="2946983" y="6985000"/>
                    </a:cubicBezTo>
                    <a:lnTo>
                      <a:pt x="2946983" y="7055555"/>
                    </a:lnTo>
                    <a:cubicBezTo>
                      <a:pt x="2947504" y="7172086"/>
                      <a:pt x="3042118" y="7266277"/>
                      <a:pt x="3158650" y="7266277"/>
                    </a:cubicBezTo>
                    <a:cubicBezTo>
                      <a:pt x="3275182" y="7266277"/>
                      <a:pt x="3369795" y="7172086"/>
                      <a:pt x="3370317" y="7055555"/>
                    </a:cubicBezTo>
                    <a:lnTo>
                      <a:pt x="3370317" y="6985000"/>
                    </a:lnTo>
                    <a:cubicBezTo>
                      <a:pt x="3370317" y="6928862"/>
                      <a:pt x="3348016" y="6875025"/>
                      <a:pt x="3308321" y="6835329"/>
                    </a:cubicBezTo>
                    <a:cubicBezTo>
                      <a:pt x="3268626" y="6795634"/>
                      <a:pt x="3214787" y="6773333"/>
                      <a:pt x="3158650" y="6773333"/>
                    </a:cubicBezTo>
                    <a:close/>
                    <a:moveTo>
                      <a:pt x="2939434" y="7743331"/>
                    </a:moveTo>
                    <a:cubicBezTo>
                      <a:pt x="2940633" y="7735217"/>
                      <a:pt x="2929203" y="7732042"/>
                      <a:pt x="2926028" y="7739592"/>
                    </a:cubicBezTo>
                    <a:lnTo>
                      <a:pt x="2772006" y="8098931"/>
                    </a:lnTo>
                    <a:cubicBezTo>
                      <a:pt x="2749749" y="8150851"/>
                      <a:pt x="2698673" y="8184495"/>
                      <a:pt x="2642183" y="8184445"/>
                    </a:cubicBezTo>
                    <a:lnTo>
                      <a:pt x="2577131" y="8184445"/>
                    </a:lnTo>
                    <a:cubicBezTo>
                      <a:pt x="2565266" y="8184455"/>
                      <a:pt x="2554191" y="8178501"/>
                      <a:pt x="2547656" y="8168598"/>
                    </a:cubicBezTo>
                    <a:cubicBezTo>
                      <a:pt x="2541121" y="8158696"/>
                      <a:pt x="2540001" y="8146172"/>
                      <a:pt x="2544676" y="8135267"/>
                    </a:cubicBezTo>
                    <a:lnTo>
                      <a:pt x="2735317" y="7690555"/>
                    </a:lnTo>
                    <a:lnTo>
                      <a:pt x="2805449" y="7515154"/>
                    </a:lnTo>
                    <a:cubicBezTo>
                      <a:pt x="2848319" y="7408016"/>
                      <a:pt x="2952095" y="7337770"/>
                      <a:pt x="3067492" y="7337778"/>
                    </a:cubicBezTo>
                    <a:lnTo>
                      <a:pt x="3249808" y="7337778"/>
                    </a:lnTo>
                    <a:cubicBezTo>
                      <a:pt x="3365204" y="7337770"/>
                      <a:pt x="3468981" y="7408016"/>
                      <a:pt x="3511851" y="7515154"/>
                    </a:cubicBezTo>
                    <a:lnTo>
                      <a:pt x="3581983" y="7690555"/>
                    </a:lnTo>
                    <a:lnTo>
                      <a:pt x="3772554" y="8135267"/>
                    </a:lnTo>
                    <a:cubicBezTo>
                      <a:pt x="3777229" y="8146172"/>
                      <a:pt x="3776109" y="8158697"/>
                      <a:pt x="3769574" y="8168599"/>
                    </a:cubicBezTo>
                    <a:cubicBezTo>
                      <a:pt x="3763038" y="8178502"/>
                      <a:pt x="3751963" y="8184455"/>
                      <a:pt x="3740098" y="8184445"/>
                    </a:cubicBezTo>
                    <a:lnTo>
                      <a:pt x="3675046" y="8184445"/>
                    </a:lnTo>
                    <a:cubicBezTo>
                      <a:pt x="3618608" y="8184438"/>
                      <a:pt x="3567602" y="8150804"/>
                      <a:pt x="3545365" y="8098931"/>
                    </a:cubicBezTo>
                    <a:lnTo>
                      <a:pt x="3391342" y="7739592"/>
                    </a:lnTo>
                    <a:cubicBezTo>
                      <a:pt x="3388097" y="7732042"/>
                      <a:pt x="3376737" y="7735217"/>
                      <a:pt x="3377866" y="7743331"/>
                    </a:cubicBezTo>
                    <a:lnTo>
                      <a:pt x="3440872" y="8184445"/>
                    </a:lnTo>
                    <a:lnTo>
                      <a:pt x="3508253" y="8992940"/>
                    </a:lnTo>
                    <a:cubicBezTo>
                      <a:pt x="3509061" y="9002762"/>
                      <a:pt x="3505723" y="9012475"/>
                      <a:pt x="3499049" y="9019725"/>
                    </a:cubicBezTo>
                    <a:cubicBezTo>
                      <a:pt x="3492375" y="9026976"/>
                      <a:pt x="3482971" y="9031105"/>
                      <a:pt x="3473116" y="9031111"/>
                    </a:cubicBezTo>
                    <a:lnTo>
                      <a:pt x="3419282" y="9031111"/>
                    </a:lnTo>
                    <a:cubicBezTo>
                      <a:pt x="3350301" y="9031119"/>
                      <a:pt x="3291424" y="8981254"/>
                      <a:pt x="3280076" y="8913213"/>
                    </a:cubicBezTo>
                    <a:lnTo>
                      <a:pt x="3165706" y="8226213"/>
                    </a:lnTo>
                    <a:cubicBezTo>
                      <a:pt x="3164365" y="8218311"/>
                      <a:pt x="3153076" y="8218311"/>
                      <a:pt x="3151735" y="8226213"/>
                    </a:cubicBezTo>
                    <a:lnTo>
                      <a:pt x="3037294" y="8913213"/>
                    </a:lnTo>
                    <a:cubicBezTo>
                      <a:pt x="3025943" y="8981280"/>
                      <a:pt x="2967026" y="9031153"/>
                      <a:pt x="2898018" y="9031111"/>
                    </a:cubicBezTo>
                    <a:lnTo>
                      <a:pt x="2844184" y="9031111"/>
                    </a:lnTo>
                    <a:cubicBezTo>
                      <a:pt x="2834329" y="9031105"/>
                      <a:pt x="2824925" y="9026976"/>
                      <a:pt x="2818251" y="9019725"/>
                    </a:cubicBezTo>
                    <a:cubicBezTo>
                      <a:pt x="2811576" y="9012475"/>
                      <a:pt x="2808239" y="9002762"/>
                      <a:pt x="2809047" y="8992940"/>
                    </a:cubicBezTo>
                    <a:lnTo>
                      <a:pt x="2876428" y="8184445"/>
                    </a:lnTo>
                    <a:lnTo>
                      <a:pt x="2939434" y="7743331"/>
                    </a:lnTo>
                    <a:close/>
                    <a:moveTo>
                      <a:pt x="4428650" y="6773333"/>
                    </a:moveTo>
                    <a:cubicBezTo>
                      <a:pt x="4372512" y="6773333"/>
                      <a:pt x="4318674" y="6795634"/>
                      <a:pt x="4278979" y="6835329"/>
                    </a:cubicBezTo>
                    <a:cubicBezTo>
                      <a:pt x="4239284" y="6875025"/>
                      <a:pt x="4216983" y="6928862"/>
                      <a:pt x="4216983" y="6985000"/>
                    </a:cubicBezTo>
                    <a:lnTo>
                      <a:pt x="4216983" y="7055555"/>
                    </a:lnTo>
                    <a:cubicBezTo>
                      <a:pt x="4217505" y="7172086"/>
                      <a:pt x="4312118" y="7266277"/>
                      <a:pt x="4428650" y="7266277"/>
                    </a:cubicBezTo>
                    <a:cubicBezTo>
                      <a:pt x="4545182" y="7266277"/>
                      <a:pt x="4639795" y="7172086"/>
                      <a:pt x="4640317" y="7055555"/>
                    </a:cubicBezTo>
                    <a:lnTo>
                      <a:pt x="4640317" y="6985000"/>
                    </a:lnTo>
                    <a:cubicBezTo>
                      <a:pt x="4640317" y="6928862"/>
                      <a:pt x="4618016" y="6875025"/>
                      <a:pt x="4578321" y="6835329"/>
                    </a:cubicBezTo>
                    <a:cubicBezTo>
                      <a:pt x="4538626" y="6795634"/>
                      <a:pt x="4484788" y="6773333"/>
                      <a:pt x="4428650" y="6773333"/>
                    </a:cubicBezTo>
                    <a:close/>
                    <a:moveTo>
                      <a:pt x="4209434" y="7743331"/>
                    </a:moveTo>
                    <a:cubicBezTo>
                      <a:pt x="4210633" y="7735217"/>
                      <a:pt x="4199203" y="7732042"/>
                      <a:pt x="4196028" y="7739592"/>
                    </a:cubicBezTo>
                    <a:lnTo>
                      <a:pt x="4042005" y="8098931"/>
                    </a:lnTo>
                    <a:cubicBezTo>
                      <a:pt x="4019749" y="8150851"/>
                      <a:pt x="3968673" y="8184495"/>
                      <a:pt x="3912183" y="8184445"/>
                    </a:cubicBezTo>
                    <a:lnTo>
                      <a:pt x="3847131" y="8184445"/>
                    </a:lnTo>
                    <a:cubicBezTo>
                      <a:pt x="3835266" y="8184455"/>
                      <a:pt x="3824191" y="8178502"/>
                      <a:pt x="3817656" y="8168599"/>
                    </a:cubicBezTo>
                    <a:cubicBezTo>
                      <a:pt x="3811121" y="8158697"/>
                      <a:pt x="3810001" y="8146172"/>
                      <a:pt x="3814675" y="8135267"/>
                    </a:cubicBezTo>
                    <a:lnTo>
                      <a:pt x="4005317" y="7690555"/>
                    </a:lnTo>
                    <a:lnTo>
                      <a:pt x="4075449" y="7515154"/>
                    </a:lnTo>
                    <a:cubicBezTo>
                      <a:pt x="4118319" y="7408016"/>
                      <a:pt x="4222096" y="7337770"/>
                      <a:pt x="4337492" y="7337778"/>
                    </a:cubicBezTo>
                    <a:lnTo>
                      <a:pt x="4519808" y="7337778"/>
                    </a:lnTo>
                    <a:cubicBezTo>
                      <a:pt x="4635204" y="7337770"/>
                      <a:pt x="4738981" y="7408016"/>
                      <a:pt x="4781851" y="7515154"/>
                    </a:cubicBezTo>
                    <a:lnTo>
                      <a:pt x="4851983" y="7690555"/>
                    </a:lnTo>
                    <a:lnTo>
                      <a:pt x="5042554" y="8135267"/>
                    </a:lnTo>
                    <a:cubicBezTo>
                      <a:pt x="5047229" y="8146172"/>
                      <a:pt x="5046109" y="8158697"/>
                      <a:pt x="5039574" y="8168599"/>
                    </a:cubicBezTo>
                    <a:cubicBezTo>
                      <a:pt x="5033038" y="8178502"/>
                      <a:pt x="5021963" y="8184455"/>
                      <a:pt x="5010098" y="8184445"/>
                    </a:cubicBezTo>
                    <a:lnTo>
                      <a:pt x="4945046" y="8184445"/>
                    </a:lnTo>
                    <a:cubicBezTo>
                      <a:pt x="4888608" y="8184438"/>
                      <a:pt x="4837602" y="8150804"/>
                      <a:pt x="4815365" y="8098931"/>
                    </a:cubicBezTo>
                    <a:lnTo>
                      <a:pt x="4661342" y="7739592"/>
                    </a:lnTo>
                    <a:cubicBezTo>
                      <a:pt x="4658097" y="7732042"/>
                      <a:pt x="4646737" y="7735217"/>
                      <a:pt x="4647866" y="7743331"/>
                    </a:cubicBezTo>
                    <a:lnTo>
                      <a:pt x="4710872" y="8184445"/>
                    </a:lnTo>
                    <a:lnTo>
                      <a:pt x="4778253" y="8992940"/>
                    </a:lnTo>
                    <a:cubicBezTo>
                      <a:pt x="4779061" y="9002762"/>
                      <a:pt x="4775723" y="9012475"/>
                      <a:pt x="4769049" y="9019725"/>
                    </a:cubicBezTo>
                    <a:cubicBezTo>
                      <a:pt x="4762375" y="9026976"/>
                      <a:pt x="4752971" y="9031105"/>
                      <a:pt x="4743116" y="9031111"/>
                    </a:cubicBezTo>
                    <a:lnTo>
                      <a:pt x="4689282" y="9031111"/>
                    </a:lnTo>
                    <a:cubicBezTo>
                      <a:pt x="4620301" y="9031119"/>
                      <a:pt x="4561424" y="8981254"/>
                      <a:pt x="4550076" y="8913213"/>
                    </a:cubicBezTo>
                    <a:lnTo>
                      <a:pt x="4435705" y="8226213"/>
                    </a:lnTo>
                    <a:cubicBezTo>
                      <a:pt x="4434365" y="8218311"/>
                      <a:pt x="4423076" y="8218311"/>
                      <a:pt x="4421736" y="8226213"/>
                    </a:cubicBezTo>
                    <a:lnTo>
                      <a:pt x="4307295" y="8913213"/>
                    </a:lnTo>
                    <a:cubicBezTo>
                      <a:pt x="4295943" y="8981280"/>
                      <a:pt x="4237026" y="9031154"/>
                      <a:pt x="4168018" y="9031111"/>
                    </a:cubicBezTo>
                    <a:lnTo>
                      <a:pt x="4114184" y="9031111"/>
                    </a:lnTo>
                    <a:cubicBezTo>
                      <a:pt x="4104329" y="9031105"/>
                      <a:pt x="4094925" y="9026976"/>
                      <a:pt x="4088251" y="9019725"/>
                    </a:cubicBezTo>
                    <a:cubicBezTo>
                      <a:pt x="4081577" y="9012475"/>
                      <a:pt x="4078239" y="9002762"/>
                      <a:pt x="4079047" y="8992940"/>
                    </a:cubicBezTo>
                    <a:lnTo>
                      <a:pt x="4146428" y="8184445"/>
                    </a:lnTo>
                    <a:lnTo>
                      <a:pt x="4209434" y="7743331"/>
                    </a:lnTo>
                    <a:close/>
                    <a:moveTo>
                      <a:pt x="5698650" y="6773333"/>
                    </a:moveTo>
                    <a:cubicBezTo>
                      <a:pt x="5642512" y="6773333"/>
                      <a:pt x="5588674" y="6795634"/>
                      <a:pt x="5548979" y="6835329"/>
                    </a:cubicBezTo>
                    <a:cubicBezTo>
                      <a:pt x="5509284" y="6875025"/>
                      <a:pt x="5486983" y="6928862"/>
                      <a:pt x="5486983" y="6985000"/>
                    </a:cubicBezTo>
                    <a:lnTo>
                      <a:pt x="5486983" y="7055555"/>
                    </a:lnTo>
                    <a:cubicBezTo>
                      <a:pt x="5487505" y="7172086"/>
                      <a:pt x="5582118" y="7266277"/>
                      <a:pt x="5698650" y="7266277"/>
                    </a:cubicBezTo>
                    <a:cubicBezTo>
                      <a:pt x="5815182" y="7266277"/>
                      <a:pt x="5909795" y="7172086"/>
                      <a:pt x="5910317" y="7055555"/>
                    </a:cubicBezTo>
                    <a:lnTo>
                      <a:pt x="5910317" y="6985000"/>
                    </a:lnTo>
                    <a:cubicBezTo>
                      <a:pt x="5910317" y="6928862"/>
                      <a:pt x="5888016" y="6875025"/>
                      <a:pt x="5848321" y="6835329"/>
                    </a:cubicBezTo>
                    <a:cubicBezTo>
                      <a:pt x="5808626" y="6795634"/>
                      <a:pt x="5754788" y="6773333"/>
                      <a:pt x="5698650" y="6773333"/>
                    </a:cubicBezTo>
                    <a:close/>
                    <a:moveTo>
                      <a:pt x="5479434" y="7743331"/>
                    </a:moveTo>
                    <a:cubicBezTo>
                      <a:pt x="5480633" y="7735217"/>
                      <a:pt x="5469203" y="7732042"/>
                      <a:pt x="5466028" y="7739592"/>
                    </a:cubicBezTo>
                    <a:lnTo>
                      <a:pt x="5312005" y="8098931"/>
                    </a:lnTo>
                    <a:cubicBezTo>
                      <a:pt x="5289749" y="8150851"/>
                      <a:pt x="5238673" y="8184495"/>
                      <a:pt x="5182183" y="8184445"/>
                    </a:cubicBezTo>
                    <a:lnTo>
                      <a:pt x="5117131" y="8184445"/>
                    </a:lnTo>
                    <a:cubicBezTo>
                      <a:pt x="5105266" y="8184455"/>
                      <a:pt x="5094191" y="8178502"/>
                      <a:pt x="5087656" y="8168599"/>
                    </a:cubicBezTo>
                    <a:cubicBezTo>
                      <a:pt x="5081121" y="8158697"/>
                      <a:pt x="5080001" y="8146172"/>
                      <a:pt x="5084675" y="8135267"/>
                    </a:cubicBezTo>
                    <a:lnTo>
                      <a:pt x="5275317" y="7690555"/>
                    </a:lnTo>
                    <a:lnTo>
                      <a:pt x="5345449" y="7515154"/>
                    </a:lnTo>
                    <a:cubicBezTo>
                      <a:pt x="5388319" y="7408016"/>
                      <a:pt x="5492096" y="7337770"/>
                      <a:pt x="5607492" y="7337778"/>
                    </a:cubicBezTo>
                    <a:lnTo>
                      <a:pt x="5789808" y="7337778"/>
                    </a:lnTo>
                    <a:cubicBezTo>
                      <a:pt x="5905204" y="7337770"/>
                      <a:pt x="6008981" y="7408016"/>
                      <a:pt x="6051851" y="7515154"/>
                    </a:cubicBezTo>
                    <a:lnTo>
                      <a:pt x="6121983" y="7690555"/>
                    </a:lnTo>
                    <a:lnTo>
                      <a:pt x="6312554" y="8135267"/>
                    </a:lnTo>
                    <a:cubicBezTo>
                      <a:pt x="6317229" y="8146172"/>
                      <a:pt x="6316109" y="8158697"/>
                      <a:pt x="6309574" y="8168599"/>
                    </a:cubicBezTo>
                    <a:cubicBezTo>
                      <a:pt x="6303038" y="8178502"/>
                      <a:pt x="6291963" y="8184455"/>
                      <a:pt x="6280098" y="8184445"/>
                    </a:cubicBezTo>
                    <a:lnTo>
                      <a:pt x="6215046" y="8184445"/>
                    </a:lnTo>
                    <a:cubicBezTo>
                      <a:pt x="6158608" y="8184438"/>
                      <a:pt x="6107602" y="8150804"/>
                      <a:pt x="6085365" y="8098931"/>
                    </a:cubicBezTo>
                    <a:lnTo>
                      <a:pt x="5931342" y="7739592"/>
                    </a:lnTo>
                    <a:cubicBezTo>
                      <a:pt x="5928097" y="7732042"/>
                      <a:pt x="5916737" y="7735217"/>
                      <a:pt x="5917866" y="7743331"/>
                    </a:cubicBezTo>
                    <a:lnTo>
                      <a:pt x="5980872" y="8184445"/>
                    </a:lnTo>
                    <a:lnTo>
                      <a:pt x="6048253" y="8992940"/>
                    </a:lnTo>
                    <a:cubicBezTo>
                      <a:pt x="6049061" y="9002762"/>
                      <a:pt x="6045723" y="9012475"/>
                      <a:pt x="6039049" y="9019725"/>
                    </a:cubicBezTo>
                    <a:cubicBezTo>
                      <a:pt x="6032375" y="9026976"/>
                      <a:pt x="6022971" y="9031105"/>
                      <a:pt x="6013116" y="9031111"/>
                    </a:cubicBezTo>
                    <a:lnTo>
                      <a:pt x="5959282" y="9031111"/>
                    </a:lnTo>
                    <a:cubicBezTo>
                      <a:pt x="5890301" y="9031119"/>
                      <a:pt x="5831424" y="8981254"/>
                      <a:pt x="5820076" y="8913213"/>
                    </a:cubicBezTo>
                    <a:lnTo>
                      <a:pt x="5705705" y="8226213"/>
                    </a:lnTo>
                    <a:cubicBezTo>
                      <a:pt x="5704365" y="8218311"/>
                      <a:pt x="5693076" y="8218311"/>
                      <a:pt x="5691736" y="8226213"/>
                    </a:cubicBezTo>
                    <a:lnTo>
                      <a:pt x="5577295" y="8913213"/>
                    </a:lnTo>
                    <a:cubicBezTo>
                      <a:pt x="5565943" y="8981280"/>
                      <a:pt x="5507026" y="9031154"/>
                      <a:pt x="5438018" y="9031111"/>
                    </a:cubicBezTo>
                    <a:lnTo>
                      <a:pt x="5384184" y="9031111"/>
                    </a:lnTo>
                    <a:cubicBezTo>
                      <a:pt x="5374329" y="9031105"/>
                      <a:pt x="5364925" y="9026976"/>
                      <a:pt x="5358251" y="9019725"/>
                    </a:cubicBezTo>
                    <a:cubicBezTo>
                      <a:pt x="5351577" y="9012475"/>
                      <a:pt x="5348239" y="9002762"/>
                      <a:pt x="5349047" y="8992940"/>
                    </a:cubicBezTo>
                    <a:lnTo>
                      <a:pt x="5416428" y="8184445"/>
                    </a:lnTo>
                    <a:lnTo>
                      <a:pt x="5479434" y="7743331"/>
                    </a:lnTo>
                    <a:close/>
                    <a:moveTo>
                      <a:pt x="6968650" y="6773333"/>
                    </a:moveTo>
                    <a:cubicBezTo>
                      <a:pt x="6912512" y="6773333"/>
                      <a:pt x="6858674" y="6795633"/>
                      <a:pt x="6818979" y="6835329"/>
                    </a:cubicBezTo>
                    <a:cubicBezTo>
                      <a:pt x="6779283" y="6875024"/>
                      <a:pt x="6756983" y="6928862"/>
                      <a:pt x="6756983" y="6985000"/>
                    </a:cubicBezTo>
                    <a:lnTo>
                      <a:pt x="6756983" y="7055555"/>
                    </a:lnTo>
                    <a:cubicBezTo>
                      <a:pt x="6757504" y="7172086"/>
                      <a:pt x="6852118" y="7266278"/>
                      <a:pt x="6968650" y="7266278"/>
                    </a:cubicBezTo>
                    <a:cubicBezTo>
                      <a:pt x="7085182" y="7266278"/>
                      <a:pt x="7179796" y="7172086"/>
                      <a:pt x="7180317" y="7055555"/>
                    </a:cubicBezTo>
                    <a:lnTo>
                      <a:pt x="7180317" y="6985000"/>
                    </a:lnTo>
                    <a:cubicBezTo>
                      <a:pt x="7180317" y="6928862"/>
                      <a:pt x="7158017" y="6875024"/>
                      <a:pt x="7118321" y="6835329"/>
                    </a:cubicBezTo>
                    <a:cubicBezTo>
                      <a:pt x="7078626" y="6795633"/>
                      <a:pt x="7024788" y="6773333"/>
                      <a:pt x="6968650" y="6773333"/>
                    </a:cubicBezTo>
                    <a:close/>
                    <a:moveTo>
                      <a:pt x="6749434" y="7743331"/>
                    </a:moveTo>
                    <a:cubicBezTo>
                      <a:pt x="6750633" y="7735217"/>
                      <a:pt x="6739204" y="7732042"/>
                      <a:pt x="6736029" y="7739592"/>
                    </a:cubicBezTo>
                    <a:lnTo>
                      <a:pt x="6582005" y="8098931"/>
                    </a:lnTo>
                    <a:cubicBezTo>
                      <a:pt x="6559749" y="8150851"/>
                      <a:pt x="6508673" y="8184495"/>
                      <a:pt x="6452183" y="8184445"/>
                    </a:cubicBezTo>
                    <a:lnTo>
                      <a:pt x="6387131" y="8184445"/>
                    </a:lnTo>
                    <a:cubicBezTo>
                      <a:pt x="6375266" y="8184455"/>
                      <a:pt x="6364191" y="8178502"/>
                      <a:pt x="6357656" y="8168599"/>
                    </a:cubicBezTo>
                    <a:cubicBezTo>
                      <a:pt x="6351121" y="8158697"/>
                      <a:pt x="6350001" y="8146172"/>
                      <a:pt x="6354675" y="8135267"/>
                    </a:cubicBezTo>
                    <a:lnTo>
                      <a:pt x="6545317" y="7690555"/>
                    </a:lnTo>
                    <a:lnTo>
                      <a:pt x="6615449" y="7515154"/>
                    </a:lnTo>
                    <a:cubicBezTo>
                      <a:pt x="6658319" y="7408016"/>
                      <a:pt x="6762095" y="7337770"/>
                      <a:pt x="6877492" y="7337778"/>
                    </a:cubicBezTo>
                    <a:lnTo>
                      <a:pt x="7059808" y="7337778"/>
                    </a:lnTo>
                    <a:cubicBezTo>
                      <a:pt x="7175205" y="7337770"/>
                      <a:pt x="7278981" y="7408016"/>
                      <a:pt x="7321851" y="7515154"/>
                    </a:cubicBezTo>
                    <a:lnTo>
                      <a:pt x="7391983" y="7690555"/>
                    </a:lnTo>
                    <a:lnTo>
                      <a:pt x="7582554" y="8135267"/>
                    </a:lnTo>
                    <a:cubicBezTo>
                      <a:pt x="7587229" y="8146172"/>
                      <a:pt x="7586108" y="8158696"/>
                      <a:pt x="7579573" y="8168598"/>
                    </a:cubicBezTo>
                    <a:cubicBezTo>
                      <a:pt x="7573038" y="8178501"/>
                      <a:pt x="7561963" y="8184455"/>
                      <a:pt x="7550098" y="8184445"/>
                    </a:cubicBezTo>
                    <a:lnTo>
                      <a:pt x="7485046" y="8184445"/>
                    </a:lnTo>
                    <a:cubicBezTo>
                      <a:pt x="7428608" y="8184438"/>
                      <a:pt x="7377602" y="8150804"/>
                      <a:pt x="7355365" y="8098931"/>
                    </a:cubicBezTo>
                    <a:lnTo>
                      <a:pt x="7201342" y="7739592"/>
                    </a:lnTo>
                    <a:cubicBezTo>
                      <a:pt x="7198096" y="7732042"/>
                      <a:pt x="7186737" y="7735217"/>
                      <a:pt x="7187866" y="7743331"/>
                    </a:cubicBezTo>
                    <a:lnTo>
                      <a:pt x="7250872" y="8184445"/>
                    </a:lnTo>
                    <a:lnTo>
                      <a:pt x="7318253" y="8992940"/>
                    </a:lnTo>
                    <a:cubicBezTo>
                      <a:pt x="7319061" y="9002762"/>
                      <a:pt x="7315723" y="9012475"/>
                      <a:pt x="7309049" y="9019725"/>
                    </a:cubicBezTo>
                    <a:cubicBezTo>
                      <a:pt x="7302375" y="9026976"/>
                      <a:pt x="7292971" y="9031105"/>
                      <a:pt x="7283116" y="9031111"/>
                    </a:cubicBezTo>
                    <a:lnTo>
                      <a:pt x="7229282" y="9031111"/>
                    </a:lnTo>
                    <a:cubicBezTo>
                      <a:pt x="7160300" y="9031119"/>
                      <a:pt x="7101423" y="8981255"/>
                      <a:pt x="7090076" y="8913213"/>
                    </a:cubicBezTo>
                    <a:lnTo>
                      <a:pt x="6975705" y="8226213"/>
                    </a:lnTo>
                    <a:cubicBezTo>
                      <a:pt x="6974365" y="8218311"/>
                      <a:pt x="6963076" y="8218311"/>
                      <a:pt x="6961736" y="8226213"/>
                    </a:cubicBezTo>
                    <a:lnTo>
                      <a:pt x="6847295" y="8913213"/>
                    </a:lnTo>
                    <a:cubicBezTo>
                      <a:pt x="6835943" y="8981280"/>
                      <a:pt x="6777026" y="9031154"/>
                      <a:pt x="6708018" y="9031111"/>
                    </a:cubicBezTo>
                    <a:lnTo>
                      <a:pt x="6654184" y="9031111"/>
                    </a:lnTo>
                    <a:cubicBezTo>
                      <a:pt x="6644329" y="9031105"/>
                      <a:pt x="6634925" y="9026976"/>
                      <a:pt x="6628251" y="9019725"/>
                    </a:cubicBezTo>
                    <a:cubicBezTo>
                      <a:pt x="6621577" y="9012475"/>
                      <a:pt x="6618239" y="9002762"/>
                      <a:pt x="6619047" y="8992940"/>
                    </a:cubicBezTo>
                    <a:lnTo>
                      <a:pt x="6686428" y="8184445"/>
                    </a:lnTo>
                    <a:lnTo>
                      <a:pt x="6749434" y="7743331"/>
                    </a:lnTo>
                    <a:close/>
                    <a:moveTo>
                      <a:pt x="8238650" y="6773333"/>
                    </a:moveTo>
                    <a:cubicBezTo>
                      <a:pt x="8182512" y="6773333"/>
                      <a:pt x="8128674" y="6795633"/>
                      <a:pt x="8088979" y="6835329"/>
                    </a:cubicBezTo>
                    <a:cubicBezTo>
                      <a:pt x="8049283" y="6875024"/>
                      <a:pt x="8026983" y="6928862"/>
                      <a:pt x="8026983" y="6985000"/>
                    </a:cubicBezTo>
                    <a:lnTo>
                      <a:pt x="8026983" y="7055555"/>
                    </a:lnTo>
                    <a:cubicBezTo>
                      <a:pt x="8027504" y="7172086"/>
                      <a:pt x="8122118" y="7266278"/>
                      <a:pt x="8238650" y="7266278"/>
                    </a:cubicBezTo>
                    <a:cubicBezTo>
                      <a:pt x="8355182" y="7266278"/>
                      <a:pt x="8449796" y="7172086"/>
                      <a:pt x="8450317" y="7055555"/>
                    </a:cubicBezTo>
                    <a:lnTo>
                      <a:pt x="8450317" y="6985000"/>
                    </a:lnTo>
                    <a:cubicBezTo>
                      <a:pt x="8450317" y="6928862"/>
                      <a:pt x="8428017" y="6875024"/>
                      <a:pt x="8388321" y="6835329"/>
                    </a:cubicBezTo>
                    <a:cubicBezTo>
                      <a:pt x="8348626" y="6795633"/>
                      <a:pt x="8294788" y="6773333"/>
                      <a:pt x="8238650" y="6773333"/>
                    </a:cubicBezTo>
                    <a:close/>
                    <a:moveTo>
                      <a:pt x="8019434" y="7743331"/>
                    </a:moveTo>
                    <a:cubicBezTo>
                      <a:pt x="8020633" y="7735217"/>
                      <a:pt x="8009204" y="7732042"/>
                      <a:pt x="8006029" y="7739592"/>
                    </a:cubicBezTo>
                    <a:lnTo>
                      <a:pt x="7852005" y="8098931"/>
                    </a:lnTo>
                    <a:cubicBezTo>
                      <a:pt x="7829749" y="8150851"/>
                      <a:pt x="7778673" y="8184495"/>
                      <a:pt x="7722183" y="8184445"/>
                    </a:cubicBezTo>
                    <a:lnTo>
                      <a:pt x="7657131" y="8184445"/>
                    </a:lnTo>
                    <a:cubicBezTo>
                      <a:pt x="7645267" y="8184455"/>
                      <a:pt x="7634192" y="8178501"/>
                      <a:pt x="7627656" y="8168598"/>
                    </a:cubicBezTo>
                    <a:cubicBezTo>
                      <a:pt x="7621121" y="8158696"/>
                      <a:pt x="7620001" y="8146172"/>
                      <a:pt x="7624676" y="8135267"/>
                    </a:cubicBezTo>
                    <a:lnTo>
                      <a:pt x="7815317" y="7690555"/>
                    </a:lnTo>
                    <a:lnTo>
                      <a:pt x="7885449" y="7515154"/>
                    </a:lnTo>
                    <a:cubicBezTo>
                      <a:pt x="7928319" y="7408016"/>
                      <a:pt x="8032095" y="7337770"/>
                      <a:pt x="8147492" y="7337778"/>
                    </a:cubicBezTo>
                    <a:lnTo>
                      <a:pt x="8329808" y="7337778"/>
                    </a:lnTo>
                    <a:cubicBezTo>
                      <a:pt x="8445205" y="7337770"/>
                      <a:pt x="8548981" y="7408016"/>
                      <a:pt x="8591851" y="7515154"/>
                    </a:cubicBezTo>
                    <a:lnTo>
                      <a:pt x="8661983" y="7690555"/>
                    </a:lnTo>
                    <a:lnTo>
                      <a:pt x="8852554" y="8135267"/>
                    </a:lnTo>
                    <a:cubicBezTo>
                      <a:pt x="8857229" y="8146172"/>
                      <a:pt x="8856108" y="8158696"/>
                      <a:pt x="8849573" y="8168598"/>
                    </a:cubicBezTo>
                    <a:cubicBezTo>
                      <a:pt x="8843038" y="8178501"/>
                      <a:pt x="8831963" y="8184455"/>
                      <a:pt x="8820098" y="8184445"/>
                    </a:cubicBezTo>
                    <a:lnTo>
                      <a:pt x="8755046" y="8184445"/>
                    </a:lnTo>
                    <a:cubicBezTo>
                      <a:pt x="8698608" y="8184438"/>
                      <a:pt x="8647602" y="8150804"/>
                      <a:pt x="8625365" y="8098931"/>
                    </a:cubicBezTo>
                    <a:lnTo>
                      <a:pt x="8471342" y="7739592"/>
                    </a:lnTo>
                    <a:cubicBezTo>
                      <a:pt x="8468096" y="7732042"/>
                      <a:pt x="8456737" y="7735217"/>
                      <a:pt x="8457866" y="7743331"/>
                    </a:cubicBezTo>
                    <a:lnTo>
                      <a:pt x="8520872" y="8184445"/>
                    </a:lnTo>
                    <a:lnTo>
                      <a:pt x="8588253" y="8992940"/>
                    </a:lnTo>
                    <a:cubicBezTo>
                      <a:pt x="8589061" y="9002762"/>
                      <a:pt x="8585723" y="9012475"/>
                      <a:pt x="8579049" y="9019725"/>
                    </a:cubicBezTo>
                    <a:cubicBezTo>
                      <a:pt x="8572375" y="9026976"/>
                      <a:pt x="8562971" y="9031105"/>
                      <a:pt x="8553116" y="9031111"/>
                    </a:cubicBezTo>
                    <a:lnTo>
                      <a:pt x="8499282" y="9031111"/>
                    </a:lnTo>
                    <a:cubicBezTo>
                      <a:pt x="8430300" y="9031119"/>
                      <a:pt x="8371423" y="8981255"/>
                      <a:pt x="8360076" y="8913213"/>
                    </a:cubicBezTo>
                    <a:lnTo>
                      <a:pt x="8245705" y="8226213"/>
                    </a:lnTo>
                    <a:cubicBezTo>
                      <a:pt x="8244365" y="8218311"/>
                      <a:pt x="8233076" y="8218311"/>
                      <a:pt x="8231736" y="8226213"/>
                    </a:cubicBezTo>
                    <a:lnTo>
                      <a:pt x="8117295" y="8913213"/>
                    </a:lnTo>
                    <a:cubicBezTo>
                      <a:pt x="8105943" y="8981280"/>
                      <a:pt x="8047026" y="9031154"/>
                      <a:pt x="7978018" y="9031111"/>
                    </a:cubicBezTo>
                    <a:lnTo>
                      <a:pt x="7924184" y="9031111"/>
                    </a:lnTo>
                    <a:cubicBezTo>
                      <a:pt x="7914329" y="9031105"/>
                      <a:pt x="7904925" y="9026976"/>
                      <a:pt x="7898251" y="9019725"/>
                    </a:cubicBezTo>
                    <a:cubicBezTo>
                      <a:pt x="7891577" y="9012475"/>
                      <a:pt x="7888239" y="9002762"/>
                      <a:pt x="7889047" y="8992940"/>
                    </a:cubicBezTo>
                    <a:lnTo>
                      <a:pt x="7956428" y="8184445"/>
                    </a:lnTo>
                    <a:lnTo>
                      <a:pt x="8019434" y="7743331"/>
                    </a:lnTo>
                    <a:close/>
                    <a:moveTo>
                      <a:pt x="9508650" y="6773333"/>
                    </a:moveTo>
                    <a:cubicBezTo>
                      <a:pt x="9452512" y="6773333"/>
                      <a:pt x="9398674" y="6795633"/>
                      <a:pt x="9358979" y="6835329"/>
                    </a:cubicBezTo>
                    <a:cubicBezTo>
                      <a:pt x="9319283" y="6875024"/>
                      <a:pt x="9296983" y="6928862"/>
                      <a:pt x="9296983" y="6985000"/>
                    </a:cubicBezTo>
                    <a:lnTo>
                      <a:pt x="9296983" y="7055555"/>
                    </a:lnTo>
                    <a:cubicBezTo>
                      <a:pt x="9297504" y="7172086"/>
                      <a:pt x="9392118" y="7266278"/>
                      <a:pt x="9508650" y="7266278"/>
                    </a:cubicBezTo>
                    <a:cubicBezTo>
                      <a:pt x="9625182" y="7266278"/>
                      <a:pt x="9719796" y="7172086"/>
                      <a:pt x="9720317" y="7055555"/>
                    </a:cubicBezTo>
                    <a:lnTo>
                      <a:pt x="9720317" y="6985000"/>
                    </a:lnTo>
                    <a:cubicBezTo>
                      <a:pt x="9720317" y="6928862"/>
                      <a:pt x="9698017" y="6875024"/>
                      <a:pt x="9658321" y="6835329"/>
                    </a:cubicBezTo>
                    <a:cubicBezTo>
                      <a:pt x="9618626" y="6795633"/>
                      <a:pt x="9564788" y="6773333"/>
                      <a:pt x="9508650" y="6773333"/>
                    </a:cubicBezTo>
                    <a:close/>
                    <a:moveTo>
                      <a:pt x="9289434" y="7743331"/>
                    </a:moveTo>
                    <a:cubicBezTo>
                      <a:pt x="9290633" y="7735217"/>
                      <a:pt x="9279204" y="7732042"/>
                      <a:pt x="9276029" y="7739592"/>
                    </a:cubicBezTo>
                    <a:lnTo>
                      <a:pt x="9122005" y="8098931"/>
                    </a:lnTo>
                    <a:cubicBezTo>
                      <a:pt x="9099749" y="8150851"/>
                      <a:pt x="9048673" y="8184495"/>
                      <a:pt x="8992183" y="8184445"/>
                    </a:cubicBezTo>
                    <a:lnTo>
                      <a:pt x="8927131" y="8184445"/>
                    </a:lnTo>
                    <a:cubicBezTo>
                      <a:pt x="8915267" y="8184455"/>
                      <a:pt x="8904192" y="8178501"/>
                      <a:pt x="8897656" y="8168598"/>
                    </a:cubicBezTo>
                    <a:cubicBezTo>
                      <a:pt x="8891121" y="8158696"/>
                      <a:pt x="8890001" y="8146172"/>
                      <a:pt x="8894676" y="8135267"/>
                    </a:cubicBezTo>
                    <a:lnTo>
                      <a:pt x="9085317" y="7690555"/>
                    </a:lnTo>
                    <a:lnTo>
                      <a:pt x="9155449" y="7515154"/>
                    </a:lnTo>
                    <a:cubicBezTo>
                      <a:pt x="9198319" y="7408016"/>
                      <a:pt x="9302095" y="7337770"/>
                      <a:pt x="9417492" y="7337778"/>
                    </a:cubicBezTo>
                    <a:lnTo>
                      <a:pt x="9599808" y="7337778"/>
                    </a:lnTo>
                    <a:cubicBezTo>
                      <a:pt x="9715205" y="7337770"/>
                      <a:pt x="9818981" y="7408016"/>
                      <a:pt x="9861851" y="7515154"/>
                    </a:cubicBezTo>
                    <a:lnTo>
                      <a:pt x="9931983" y="7690555"/>
                    </a:lnTo>
                    <a:lnTo>
                      <a:pt x="10122554" y="8135267"/>
                    </a:lnTo>
                    <a:cubicBezTo>
                      <a:pt x="10127229" y="8146172"/>
                      <a:pt x="10126108" y="8158696"/>
                      <a:pt x="10119573" y="8168598"/>
                    </a:cubicBezTo>
                    <a:cubicBezTo>
                      <a:pt x="10113038" y="8178501"/>
                      <a:pt x="10101963" y="8184455"/>
                      <a:pt x="10090098" y="8184445"/>
                    </a:cubicBezTo>
                    <a:lnTo>
                      <a:pt x="10025046" y="8184445"/>
                    </a:lnTo>
                    <a:cubicBezTo>
                      <a:pt x="9968608" y="8184438"/>
                      <a:pt x="9917602" y="8150804"/>
                      <a:pt x="9895365" y="8098931"/>
                    </a:cubicBezTo>
                    <a:lnTo>
                      <a:pt x="9741342" y="7739592"/>
                    </a:lnTo>
                    <a:cubicBezTo>
                      <a:pt x="9738096" y="7732042"/>
                      <a:pt x="9726737" y="7735217"/>
                      <a:pt x="9727866" y="7743331"/>
                    </a:cubicBezTo>
                    <a:lnTo>
                      <a:pt x="9790872" y="8184445"/>
                    </a:lnTo>
                    <a:lnTo>
                      <a:pt x="9858253" y="8992940"/>
                    </a:lnTo>
                    <a:cubicBezTo>
                      <a:pt x="9859061" y="9002762"/>
                      <a:pt x="9855723" y="9012475"/>
                      <a:pt x="9849049" y="9019725"/>
                    </a:cubicBezTo>
                    <a:cubicBezTo>
                      <a:pt x="9842375" y="9026976"/>
                      <a:pt x="9832971" y="9031105"/>
                      <a:pt x="9823116" y="9031111"/>
                    </a:cubicBezTo>
                    <a:lnTo>
                      <a:pt x="9769282" y="9031111"/>
                    </a:lnTo>
                    <a:cubicBezTo>
                      <a:pt x="9700300" y="9031119"/>
                      <a:pt x="9641423" y="8981255"/>
                      <a:pt x="9630076" y="8913213"/>
                    </a:cubicBezTo>
                    <a:lnTo>
                      <a:pt x="9515705" y="8226213"/>
                    </a:lnTo>
                    <a:cubicBezTo>
                      <a:pt x="9514365" y="8218311"/>
                      <a:pt x="9503076" y="8218311"/>
                      <a:pt x="9501736" y="8226213"/>
                    </a:cubicBezTo>
                    <a:lnTo>
                      <a:pt x="9387295" y="8913213"/>
                    </a:lnTo>
                    <a:cubicBezTo>
                      <a:pt x="9375943" y="8981280"/>
                      <a:pt x="9317026" y="9031154"/>
                      <a:pt x="9248018" y="9031111"/>
                    </a:cubicBezTo>
                    <a:lnTo>
                      <a:pt x="9194184" y="9031111"/>
                    </a:lnTo>
                    <a:cubicBezTo>
                      <a:pt x="9184329" y="9031105"/>
                      <a:pt x="9174925" y="9026976"/>
                      <a:pt x="9168251" y="9019725"/>
                    </a:cubicBezTo>
                    <a:cubicBezTo>
                      <a:pt x="9161577" y="9012475"/>
                      <a:pt x="9158239" y="9002762"/>
                      <a:pt x="9159047" y="8992940"/>
                    </a:cubicBezTo>
                    <a:lnTo>
                      <a:pt x="9226428" y="8184445"/>
                    </a:lnTo>
                    <a:lnTo>
                      <a:pt x="9289434" y="7743331"/>
                    </a:lnTo>
                    <a:close/>
                    <a:moveTo>
                      <a:pt x="10778650" y="6773333"/>
                    </a:moveTo>
                    <a:cubicBezTo>
                      <a:pt x="10722512" y="6773333"/>
                      <a:pt x="10668674" y="6795633"/>
                      <a:pt x="10628979" y="6835329"/>
                    </a:cubicBezTo>
                    <a:cubicBezTo>
                      <a:pt x="10589283" y="6875024"/>
                      <a:pt x="10566983" y="6928862"/>
                      <a:pt x="10566983" y="6985000"/>
                    </a:cubicBezTo>
                    <a:lnTo>
                      <a:pt x="10566983" y="7055555"/>
                    </a:lnTo>
                    <a:cubicBezTo>
                      <a:pt x="10567504" y="7172086"/>
                      <a:pt x="10662118" y="7266278"/>
                      <a:pt x="10778650" y="7266278"/>
                    </a:cubicBezTo>
                    <a:cubicBezTo>
                      <a:pt x="10895182" y="7266278"/>
                      <a:pt x="10989796" y="7172086"/>
                      <a:pt x="10990317" y="7055555"/>
                    </a:cubicBezTo>
                    <a:lnTo>
                      <a:pt x="10990317" y="6985000"/>
                    </a:lnTo>
                    <a:cubicBezTo>
                      <a:pt x="10990317" y="6928862"/>
                      <a:pt x="10968017" y="6875024"/>
                      <a:pt x="10928321" y="6835329"/>
                    </a:cubicBezTo>
                    <a:cubicBezTo>
                      <a:pt x="10888626" y="6795633"/>
                      <a:pt x="10834788" y="6773333"/>
                      <a:pt x="10778650" y="6773333"/>
                    </a:cubicBezTo>
                    <a:close/>
                    <a:moveTo>
                      <a:pt x="10559434" y="7743331"/>
                    </a:moveTo>
                    <a:cubicBezTo>
                      <a:pt x="10560633" y="7735217"/>
                      <a:pt x="10549204" y="7732042"/>
                      <a:pt x="10546029" y="7739592"/>
                    </a:cubicBezTo>
                    <a:lnTo>
                      <a:pt x="10392005" y="8098931"/>
                    </a:lnTo>
                    <a:cubicBezTo>
                      <a:pt x="10369749" y="8150851"/>
                      <a:pt x="10318673" y="8184495"/>
                      <a:pt x="10262183" y="8184445"/>
                    </a:cubicBezTo>
                    <a:lnTo>
                      <a:pt x="10197131" y="8184445"/>
                    </a:lnTo>
                    <a:cubicBezTo>
                      <a:pt x="10185267" y="8184455"/>
                      <a:pt x="10174192" y="8178501"/>
                      <a:pt x="10167656" y="8168598"/>
                    </a:cubicBezTo>
                    <a:cubicBezTo>
                      <a:pt x="10161121" y="8158696"/>
                      <a:pt x="10160001" y="8146172"/>
                      <a:pt x="10164676" y="8135267"/>
                    </a:cubicBezTo>
                    <a:lnTo>
                      <a:pt x="10355317" y="7690555"/>
                    </a:lnTo>
                    <a:lnTo>
                      <a:pt x="10425449" y="7515154"/>
                    </a:lnTo>
                    <a:cubicBezTo>
                      <a:pt x="10468319" y="7408016"/>
                      <a:pt x="10572095" y="7337770"/>
                      <a:pt x="10687492" y="7337778"/>
                    </a:cubicBezTo>
                    <a:lnTo>
                      <a:pt x="10869808" y="7337778"/>
                    </a:lnTo>
                    <a:cubicBezTo>
                      <a:pt x="10985205" y="7337770"/>
                      <a:pt x="11088981" y="7408016"/>
                      <a:pt x="11131851" y="7515154"/>
                    </a:cubicBezTo>
                    <a:lnTo>
                      <a:pt x="11201983" y="7690555"/>
                    </a:lnTo>
                    <a:lnTo>
                      <a:pt x="11392554" y="8135267"/>
                    </a:lnTo>
                    <a:cubicBezTo>
                      <a:pt x="11397229" y="8146172"/>
                      <a:pt x="11396108" y="8158696"/>
                      <a:pt x="11389573" y="8168598"/>
                    </a:cubicBezTo>
                    <a:cubicBezTo>
                      <a:pt x="11383038" y="8178501"/>
                      <a:pt x="11371963" y="8184455"/>
                      <a:pt x="11360098" y="8184445"/>
                    </a:cubicBezTo>
                    <a:lnTo>
                      <a:pt x="11295046" y="8184445"/>
                    </a:lnTo>
                    <a:cubicBezTo>
                      <a:pt x="11238608" y="8184438"/>
                      <a:pt x="11187602" y="8150804"/>
                      <a:pt x="11165365" y="8098931"/>
                    </a:cubicBezTo>
                    <a:lnTo>
                      <a:pt x="11011342" y="7739592"/>
                    </a:lnTo>
                    <a:cubicBezTo>
                      <a:pt x="11008096" y="7732042"/>
                      <a:pt x="10996737" y="7735217"/>
                      <a:pt x="10997866" y="7743331"/>
                    </a:cubicBezTo>
                    <a:lnTo>
                      <a:pt x="11060872" y="8184445"/>
                    </a:lnTo>
                    <a:lnTo>
                      <a:pt x="11128253" y="8992940"/>
                    </a:lnTo>
                    <a:cubicBezTo>
                      <a:pt x="11129061" y="9002762"/>
                      <a:pt x="11125723" y="9012475"/>
                      <a:pt x="11119049" y="9019725"/>
                    </a:cubicBezTo>
                    <a:cubicBezTo>
                      <a:pt x="11112375" y="9026976"/>
                      <a:pt x="11102971" y="9031105"/>
                      <a:pt x="11093116" y="9031111"/>
                    </a:cubicBezTo>
                    <a:lnTo>
                      <a:pt x="11039282" y="9031111"/>
                    </a:lnTo>
                    <a:cubicBezTo>
                      <a:pt x="10970300" y="9031119"/>
                      <a:pt x="10911423" y="8981255"/>
                      <a:pt x="10900076" y="8913213"/>
                    </a:cubicBezTo>
                    <a:lnTo>
                      <a:pt x="10785705" y="8226213"/>
                    </a:lnTo>
                    <a:cubicBezTo>
                      <a:pt x="10784365" y="8218311"/>
                      <a:pt x="10773076" y="8218311"/>
                      <a:pt x="10771736" y="8226213"/>
                    </a:cubicBezTo>
                    <a:lnTo>
                      <a:pt x="10657295" y="8913213"/>
                    </a:lnTo>
                    <a:cubicBezTo>
                      <a:pt x="10645943" y="8981280"/>
                      <a:pt x="10587026" y="9031154"/>
                      <a:pt x="10518018" y="9031111"/>
                    </a:cubicBezTo>
                    <a:lnTo>
                      <a:pt x="10464184" y="9031111"/>
                    </a:lnTo>
                    <a:cubicBezTo>
                      <a:pt x="10454329" y="9031105"/>
                      <a:pt x="10444925" y="9026976"/>
                      <a:pt x="10438251" y="9019725"/>
                    </a:cubicBezTo>
                    <a:cubicBezTo>
                      <a:pt x="10431577" y="9012475"/>
                      <a:pt x="10428239" y="9002762"/>
                      <a:pt x="10429047" y="8992940"/>
                    </a:cubicBezTo>
                    <a:lnTo>
                      <a:pt x="10496428" y="8184445"/>
                    </a:lnTo>
                    <a:lnTo>
                      <a:pt x="10559434" y="7743331"/>
                    </a:lnTo>
                    <a:close/>
                    <a:moveTo>
                      <a:pt x="12048650" y="6773333"/>
                    </a:moveTo>
                    <a:cubicBezTo>
                      <a:pt x="11992512" y="6773333"/>
                      <a:pt x="11938674" y="6795633"/>
                      <a:pt x="11898979" y="6835329"/>
                    </a:cubicBezTo>
                    <a:cubicBezTo>
                      <a:pt x="11859283" y="6875024"/>
                      <a:pt x="11836983" y="6928862"/>
                      <a:pt x="11836983" y="6985000"/>
                    </a:cubicBezTo>
                    <a:lnTo>
                      <a:pt x="11836983" y="7055555"/>
                    </a:lnTo>
                    <a:cubicBezTo>
                      <a:pt x="11837504" y="7172086"/>
                      <a:pt x="11932118" y="7266278"/>
                      <a:pt x="12048650" y="7266278"/>
                    </a:cubicBezTo>
                    <a:cubicBezTo>
                      <a:pt x="12165182" y="7266278"/>
                      <a:pt x="12259796" y="7172086"/>
                      <a:pt x="12260317" y="7055555"/>
                    </a:cubicBezTo>
                    <a:lnTo>
                      <a:pt x="12260317" y="6985000"/>
                    </a:lnTo>
                    <a:cubicBezTo>
                      <a:pt x="12260317" y="6928862"/>
                      <a:pt x="12238017" y="6875024"/>
                      <a:pt x="12198321" y="6835329"/>
                    </a:cubicBezTo>
                    <a:cubicBezTo>
                      <a:pt x="12158626" y="6795633"/>
                      <a:pt x="12104788" y="6773333"/>
                      <a:pt x="12048650" y="6773333"/>
                    </a:cubicBezTo>
                    <a:close/>
                    <a:moveTo>
                      <a:pt x="11829434" y="7743331"/>
                    </a:moveTo>
                    <a:cubicBezTo>
                      <a:pt x="11830633" y="7735217"/>
                      <a:pt x="11819204" y="7732042"/>
                      <a:pt x="11816029" y="7739592"/>
                    </a:cubicBezTo>
                    <a:lnTo>
                      <a:pt x="11662005" y="8098931"/>
                    </a:lnTo>
                    <a:cubicBezTo>
                      <a:pt x="11639749" y="8150851"/>
                      <a:pt x="11588673" y="8184495"/>
                      <a:pt x="11532183" y="8184445"/>
                    </a:cubicBezTo>
                    <a:lnTo>
                      <a:pt x="11467131" y="8184445"/>
                    </a:lnTo>
                    <a:cubicBezTo>
                      <a:pt x="11455267" y="8184455"/>
                      <a:pt x="11444192" y="8178501"/>
                      <a:pt x="11437656" y="8168598"/>
                    </a:cubicBezTo>
                    <a:cubicBezTo>
                      <a:pt x="11431121" y="8158696"/>
                      <a:pt x="11430001" y="8146172"/>
                      <a:pt x="11434676" y="8135267"/>
                    </a:cubicBezTo>
                    <a:lnTo>
                      <a:pt x="11625317" y="7690555"/>
                    </a:lnTo>
                    <a:lnTo>
                      <a:pt x="11695449" y="7515154"/>
                    </a:lnTo>
                    <a:cubicBezTo>
                      <a:pt x="11738319" y="7408016"/>
                      <a:pt x="11842095" y="7337770"/>
                      <a:pt x="11957492" y="7337778"/>
                    </a:cubicBezTo>
                    <a:lnTo>
                      <a:pt x="12139808" y="7337778"/>
                    </a:lnTo>
                    <a:cubicBezTo>
                      <a:pt x="12255205" y="7337770"/>
                      <a:pt x="12358981" y="7408016"/>
                      <a:pt x="12401851" y="7515154"/>
                    </a:cubicBezTo>
                    <a:lnTo>
                      <a:pt x="12471983" y="7690555"/>
                    </a:lnTo>
                    <a:lnTo>
                      <a:pt x="12662554" y="8135267"/>
                    </a:lnTo>
                    <a:cubicBezTo>
                      <a:pt x="12667229" y="8146172"/>
                      <a:pt x="12666108" y="8158696"/>
                      <a:pt x="12659573" y="8168598"/>
                    </a:cubicBezTo>
                    <a:cubicBezTo>
                      <a:pt x="12653038" y="8178501"/>
                      <a:pt x="12641963" y="8184455"/>
                      <a:pt x="12630098" y="8184445"/>
                    </a:cubicBezTo>
                    <a:lnTo>
                      <a:pt x="12565046" y="8184445"/>
                    </a:lnTo>
                    <a:cubicBezTo>
                      <a:pt x="12508608" y="8184438"/>
                      <a:pt x="12457602" y="8150804"/>
                      <a:pt x="12435365" y="8098931"/>
                    </a:cubicBezTo>
                    <a:lnTo>
                      <a:pt x="12281342" y="7739592"/>
                    </a:lnTo>
                    <a:cubicBezTo>
                      <a:pt x="12278096" y="7732042"/>
                      <a:pt x="12266737" y="7735217"/>
                      <a:pt x="12267866" y="7743331"/>
                    </a:cubicBezTo>
                    <a:lnTo>
                      <a:pt x="12330872" y="8184445"/>
                    </a:lnTo>
                    <a:lnTo>
                      <a:pt x="12398253" y="8992940"/>
                    </a:lnTo>
                    <a:cubicBezTo>
                      <a:pt x="12399061" y="9002762"/>
                      <a:pt x="12395723" y="9012475"/>
                      <a:pt x="12389049" y="9019725"/>
                    </a:cubicBezTo>
                    <a:cubicBezTo>
                      <a:pt x="12382375" y="9026976"/>
                      <a:pt x="12372971" y="9031105"/>
                      <a:pt x="12363116" y="9031111"/>
                    </a:cubicBezTo>
                    <a:lnTo>
                      <a:pt x="12309282" y="9031111"/>
                    </a:lnTo>
                    <a:cubicBezTo>
                      <a:pt x="12240300" y="9031119"/>
                      <a:pt x="12181423" y="8981255"/>
                      <a:pt x="12170076" y="8913213"/>
                    </a:cubicBezTo>
                    <a:lnTo>
                      <a:pt x="12055705" y="8226213"/>
                    </a:lnTo>
                    <a:cubicBezTo>
                      <a:pt x="12054365" y="8218311"/>
                      <a:pt x="12043076" y="8218311"/>
                      <a:pt x="12041736" y="8226213"/>
                    </a:cubicBezTo>
                    <a:lnTo>
                      <a:pt x="11927295" y="8913213"/>
                    </a:lnTo>
                    <a:cubicBezTo>
                      <a:pt x="11915943" y="8981280"/>
                      <a:pt x="11857026" y="9031154"/>
                      <a:pt x="11788018" y="9031111"/>
                    </a:cubicBezTo>
                    <a:lnTo>
                      <a:pt x="11734184" y="9031111"/>
                    </a:lnTo>
                    <a:cubicBezTo>
                      <a:pt x="11724329" y="9031105"/>
                      <a:pt x="11714925" y="9026976"/>
                      <a:pt x="11708251" y="9019725"/>
                    </a:cubicBezTo>
                    <a:cubicBezTo>
                      <a:pt x="11701577" y="9012475"/>
                      <a:pt x="11698239" y="9002762"/>
                      <a:pt x="11699047" y="8992940"/>
                    </a:cubicBezTo>
                    <a:lnTo>
                      <a:pt x="11766428" y="8184445"/>
                    </a:lnTo>
                    <a:lnTo>
                      <a:pt x="11829434" y="7743331"/>
                    </a:lnTo>
                    <a:close/>
                    <a:moveTo>
                      <a:pt x="618650" y="9031111"/>
                    </a:moveTo>
                    <a:cubicBezTo>
                      <a:pt x="562512" y="9031111"/>
                      <a:pt x="508674" y="9053411"/>
                      <a:pt x="468979" y="9093106"/>
                    </a:cubicBezTo>
                    <a:cubicBezTo>
                      <a:pt x="429284" y="9132801"/>
                      <a:pt x="406983" y="9186640"/>
                      <a:pt x="406983" y="9242778"/>
                    </a:cubicBezTo>
                    <a:lnTo>
                      <a:pt x="406983" y="9313333"/>
                    </a:lnTo>
                    <a:cubicBezTo>
                      <a:pt x="407504" y="9429864"/>
                      <a:pt x="502118" y="9524055"/>
                      <a:pt x="618650" y="9524055"/>
                    </a:cubicBezTo>
                    <a:cubicBezTo>
                      <a:pt x="735182" y="9524055"/>
                      <a:pt x="829795" y="9429864"/>
                      <a:pt x="830317" y="9313333"/>
                    </a:cubicBezTo>
                    <a:lnTo>
                      <a:pt x="830317" y="9242778"/>
                    </a:lnTo>
                    <a:cubicBezTo>
                      <a:pt x="830317" y="9186640"/>
                      <a:pt x="808016" y="9132802"/>
                      <a:pt x="768321" y="9093107"/>
                    </a:cubicBezTo>
                    <a:cubicBezTo>
                      <a:pt x="728626" y="9053411"/>
                      <a:pt x="674788" y="9031111"/>
                      <a:pt x="618650" y="9031111"/>
                    </a:cubicBezTo>
                    <a:close/>
                    <a:moveTo>
                      <a:pt x="399434" y="10001109"/>
                    </a:moveTo>
                    <a:cubicBezTo>
                      <a:pt x="400633" y="9992995"/>
                      <a:pt x="389203" y="9989820"/>
                      <a:pt x="386028" y="9997370"/>
                    </a:cubicBezTo>
                    <a:lnTo>
                      <a:pt x="232006" y="10356709"/>
                    </a:lnTo>
                    <a:cubicBezTo>
                      <a:pt x="209749" y="10408629"/>
                      <a:pt x="158673" y="10442273"/>
                      <a:pt x="102183" y="10442222"/>
                    </a:cubicBezTo>
                    <a:lnTo>
                      <a:pt x="37131" y="10442222"/>
                    </a:lnTo>
                    <a:cubicBezTo>
                      <a:pt x="25267" y="10442233"/>
                      <a:pt x="14191" y="10436278"/>
                      <a:pt x="7656" y="10426376"/>
                    </a:cubicBezTo>
                    <a:cubicBezTo>
                      <a:pt x="1121" y="10416473"/>
                      <a:pt x="1" y="10403949"/>
                      <a:pt x="4676" y="10393045"/>
                    </a:cubicBezTo>
                    <a:lnTo>
                      <a:pt x="195317" y="9948333"/>
                    </a:lnTo>
                    <a:lnTo>
                      <a:pt x="265449" y="9772932"/>
                    </a:lnTo>
                    <a:cubicBezTo>
                      <a:pt x="308319" y="9665794"/>
                      <a:pt x="412095" y="9595548"/>
                      <a:pt x="527492" y="9595555"/>
                    </a:cubicBezTo>
                    <a:lnTo>
                      <a:pt x="709808" y="9595555"/>
                    </a:lnTo>
                    <a:cubicBezTo>
                      <a:pt x="825205" y="9595548"/>
                      <a:pt x="928981" y="9665794"/>
                      <a:pt x="971851" y="9772932"/>
                    </a:cubicBezTo>
                    <a:lnTo>
                      <a:pt x="1041983" y="9948333"/>
                    </a:lnTo>
                    <a:lnTo>
                      <a:pt x="1232554" y="10393045"/>
                    </a:lnTo>
                    <a:cubicBezTo>
                      <a:pt x="1237229" y="10403949"/>
                      <a:pt x="1236109" y="10416474"/>
                      <a:pt x="1229574" y="10426376"/>
                    </a:cubicBezTo>
                    <a:cubicBezTo>
                      <a:pt x="1223038" y="10436278"/>
                      <a:pt x="1211963" y="10442233"/>
                      <a:pt x="1200098" y="10442222"/>
                    </a:cubicBezTo>
                    <a:lnTo>
                      <a:pt x="1135046" y="10442222"/>
                    </a:lnTo>
                    <a:cubicBezTo>
                      <a:pt x="1078608" y="10442216"/>
                      <a:pt x="1027602" y="10408582"/>
                      <a:pt x="1005365" y="10356709"/>
                    </a:cubicBezTo>
                    <a:lnTo>
                      <a:pt x="851342" y="9997370"/>
                    </a:lnTo>
                    <a:cubicBezTo>
                      <a:pt x="848097" y="9989820"/>
                      <a:pt x="836737" y="9992995"/>
                      <a:pt x="837866" y="10001109"/>
                    </a:cubicBezTo>
                    <a:lnTo>
                      <a:pt x="900872" y="10442222"/>
                    </a:lnTo>
                    <a:lnTo>
                      <a:pt x="968253" y="11250719"/>
                    </a:lnTo>
                    <a:cubicBezTo>
                      <a:pt x="969061" y="11260541"/>
                      <a:pt x="965724" y="11270253"/>
                      <a:pt x="959049" y="11277504"/>
                    </a:cubicBezTo>
                    <a:cubicBezTo>
                      <a:pt x="952375" y="11284755"/>
                      <a:pt x="942971" y="11288883"/>
                      <a:pt x="933116" y="11288889"/>
                    </a:cubicBezTo>
                    <a:lnTo>
                      <a:pt x="879282" y="11288889"/>
                    </a:lnTo>
                    <a:cubicBezTo>
                      <a:pt x="810300" y="11288898"/>
                      <a:pt x="751423" y="11239033"/>
                      <a:pt x="740076" y="11170990"/>
                    </a:cubicBezTo>
                    <a:lnTo>
                      <a:pt x="625706" y="10483991"/>
                    </a:lnTo>
                    <a:cubicBezTo>
                      <a:pt x="624365" y="10476089"/>
                      <a:pt x="613076" y="10476089"/>
                      <a:pt x="611736" y="10483991"/>
                    </a:cubicBezTo>
                    <a:lnTo>
                      <a:pt x="497294" y="11170990"/>
                    </a:lnTo>
                    <a:cubicBezTo>
                      <a:pt x="485943" y="11239059"/>
                      <a:pt x="427026" y="11288932"/>
                      <a:pt x="358018" y="11288889"/>
                    </a:cubicBezTo>
                    <a:lnTo>
                      <a:pt x="304184" y="11288889"/>
                    </a:lnTo>
                    <a:cubicBezTo>
                      <a:pt x="294329" y="11288883"/>
                      <a:pt x="284925" y="11284755"/>
                      <a:pt x="278251" y="11277504"/>
                    </a:cubicBezTo>
                    <a:cubicBezTo>
                      <a:pt x="271576" y="11270253"/>
                      <a:pt x="268239" y="11260541"/>
                      <a:pt x="269047" y="11250719"/>
                    </a:cubicBezTo>
                    <a:lnTo>
                      <a:pt x="336428" y="10442222"/>
                    </a:lnTo>
                    <a:lnTo>
                      <a:pt x="399434" y="10001109"/>
                    </a:lnTo>
                    <a:close/>
                    <a:moveTo>
                      <a:pt x="1888650" y="9031111"/>
                    </a:moveTo>
                    <a:cubicBezTo>
                      <a:pt x="1832513" y="9031111"/>
                      <a:pt x="1778674" y="9053411"/>
                      <a:pt x="1738979" y="9093106"/>
                    </a:cubicBezTo>
                    <a:cubicBezTo>
                      <a:pt x="1699284" y="9132801"/>
                      <a:pt x="1676983" y="9186640"/>
                      <a:pt x="1676983" y="9242778"/>
                    </a:cubicBezTo>
                    <a:lnTo>
                      <a:pt x="1676983" y="9313333"/>
                    </a:lnTo>
                    <a:cubicBezTo>
                      <a:pt x="1677504" y="9429864"/>
                      <a:pt x="1772118" y="9524055"/>
                      <a:pt x="1888650" y="9524055"/>
                    </a:cubicBezTo>
                    <a:cubicBezTo>
                      <a:pt x="2005182" y="9524055"/>
                      <a:pt x="2099796" y="9429864"/>
                      <a:pt x="2100317" y="9313333"/>
                    </a:cubicBezTo>
                    <a:lnTo>
                      <a:pt x="2100317" y="9242778"/>
                    </a:lnTo>
                    <a:cubicBezTo>
                      <a:pt x="2100317" y="9186640"/>
                      <a:pt x="2078016" y="9132801"/>
                      <a:pt x="2038321" y="9093106"/>
                    </a:cubicBezTo>
                    <a:cubicBezTo>
                      <a:pt x="1998626" y="9053411"/>
                      <a:pt x="1944787" y="9031111"/>
                      <a:pt x="1888650" y="9031111"/>
                    </a:cubicBezTo>
                    <a:close/>
                    <a:moveTo>
                      <a:pt x="1669434" y="10001109"/>
                    </a:moveTo>
                    <a:cubicBezTo>
                      <a:pt x="1670633" y="9992995"/>
                      <a:pt x="1659203" y="9989820"/>
                      <a:pt x="1656028" y="9997370"/>
                    </a:cubicBezTo>
                    <a:lnTo>
                      <a:pt x="1502006" y="10356709"/>
                    </a:lnTo>
                    <a:cubicBezTo>
                      <a:pt x="1479749" y="10408629"/>
                      <a:pt x="1428673" y="10442273"/>
                      <a:pt x="1372183" y="10442222"/>
                    </a:cubicBezTo>
                    <a:lnTo>
                      <a:pt x="1307131" y="10442222"/>
                    </a:lnTo>
                    <a:cubicBezTo>
                      <a:pt x="1295267" y="10442233"/>
                      <a:pt x="1284191" y="10436278"/>
                      <a:pt x="1277656" y="10426376"/>
                    </a:cubicBezTo>
                    <a:cubicBezTo>
                      <a:pt x="1271121" y="10416474"/>
                      <a:pt x="1270001" y="10403949"/>
                      <a:pt x="1274676" y="10393045"/>
                    </a:cubicBezTo>
                    <a:lnTo>
                      <a:pt x="1465317" y="9948333"/>
                    </a:lnTo>
                    <a:lnTo>
                      <a:pt x="1535449" y="9772932"/>
                    </a:lnTo>
                    <a:cubicBezTo>
                      <a:pt x="1578319" y="9665794"/>
                      <a:pt x="1682095" y="9595548"/>
                      <a:pt x="1797492" y="9595555"/>
                    </a:cubicBezTo>
                    <a:lnTo>
                      <a:pt x="1979808" y="9595555"/>
                    </a:lnTo>
                    <a:cubicBezTo>
                      <a:pt x="2095205" y="9595548"/>
                      <a:pt x="2198981" y="9665794"/>
                      <a:pt x="2241851" y="9772932"/>
                    </a:cubicBezTo>
                    <a:lnTo>
                      <a:pt x="2311983" y="9948333"/>
                    </a:lnTo>
                    <a:lnTo>
                      <a:pt x="2502554" y="10393045"/>
                    </a:lnTo>
                    <a:cubicBezTo>
                      <a:pt x="2507229" y="10403949"/>
                      <a:pt x="2506109" y="10416473"/>
                      <a:pt x="2499574" y="10426376"/>
                    </a:cubicBezTo>
                    <a:cubicBezTo>
                      <a:pt x="2493038" y="10436278"/>
                      <a:pt x="2481963" y="10442233"/>
                      <a:pt x="2470098" y="10442222"/>
                    </a:cubicBezTo>
                    <a:lnTo>
                      <a:pt x="2405046" y="10442222"/>
                    </a:lnTo>
                    <a:cubicBezTo>
                      <a:pt x="2348608" y="10442216"/>
                      <a:pt x="2297602" y="10408582"/>
                      <a:pt x="2275365" y="10356709"/>
                    </a:cubicBezTo>
                    <a:lnTo>
                      <a:pt x="2121342" y="9997370"/>
                    </a:lnTo>
                    <a:cubicBezTo>
                      <a:pt x="2118097" y="9989820"/>
                      <a:pt x="2106737" y="9992995"/>
                      <a:pt x="2107866" y="10001109"/>
                    </a:cubicBezTo>
                    <a:lnTo>
                      <a:pt x="2170872" y="10442222"/>
                    </a:lnTo>
                    <a:lnTo>
                      <a:pt x="2238253" y="11250719"/>
                    </a:lnTo>
                    <a:cubicBezTo>
                      <a:pt x="2239061" y="11260541"/>
                      <a:pt x="2235724" y="11270253"/>
                      <a:pt x="2229049" y="11277504"/>
                    </a:cubicBezTo>
                    <a:cubicBezTo>
                      <a:pt x="2222375" y="11284755"/>
                      <a:pt x="2212971" y="11288883"/>
                      <a:pt x="2203116" y="11288889"/>
                    </a:cubicBezTo>
                    <a:lnTo>
                      <a:pt x="2149282" y="11288889"/>
                    </a:lnTo>
                    <a:cubicBezTo>
                      <a:pt x="2080300" y="11288898"/>
                      <a:pt x="2021423" y="11239033"/>
                      <a:pt x="2010076" y="11170990"/>
                    </a:cubicBezTo>
                    <a:lnTo>
                      <a:pt x="1895706" y="10483991"/>
                    </a:lnTo>
                    <a:cubicBezTo>
                      <a:pt x="1894365" y="10476089"/>
                      <a:pt x="1883076" y="10476089"/>
                      <a:pt x="1881735" y="10483991"/>
                    </a:cubicBezTo>
                    <a:lnTo>
                      <a:pt x="1767294" y="11170990"/>
                    </a:lnTo>
                    <a:cubicBezTo>
                      <a:pt x="1755943" y="11239059"/>
                      <a:pt x="1697026" y="11288932"/>
                      <a:pt x="1628018" y="11288889"/>
                    </a:cubicBezTo>
                    <a:lnTo>
                      <a:pt x="1574184" y="11288889"/>
                    </a:lnTo>
                    <a:cubicBezTo>
                      <a:pt x="1564329" y="11288883"/>
                      <a:pt x="1554925" y="11284755"/>
                      <a:pt x="1548251" y="11277504"/>
                    </a:cubicBezTo>
                    <a:cubicBezTo>
                      <a:pt x="1541576" y="11270253"/>
                      <a:pt x="1538239" y="11260541"/>
                      <a:pt x="1539047" y="11250719"/>
                    </a:cubicBezTo>
                    <a:lnTo>
                      <a:pt x="1606428" y="10442222"/>
                    </a:lnTo>
                    <a:lnTo>
                      <a:pt x="1669434" y="10001109"/>
                    </a:lnTo>
                    <a:close/>
                    <a:moveTo>
                      <a:pt x="3158650" y="9031111"/>
                    </a:moveTo>
                    <a:cubicBezTo>
                      <a:pt x="3102513" y="9031111"/>
                      <a:pt x="3048674" y="9053411"/>
                      <a:pt x="3008979" y="9093106"/>
                    </a:cubicBezTo>
                    <a:cubicBezTo>
                      <a:pt x="2969284" y="9132801"/>
                      <a:pt x="2946983" y="9186640"/>
                      <a:pt x="2946983" y="9242778"/>
                    </a:cubicBezTo>
                    <a:lnTo>
                      <a:pt x="2946983" y="9313333"/>
                    </a:lnTo>
                    <a:cubicBezTo>
                      <a:pt x="2947504" y="9429864"/>
                      <a:pt x="3042118" y="9524055"/>
                      <a:pt x="3158650" y="9524055"/>
                    </a:cubicBezTo>
                    <a:cubicBezTo>
                      <a:pt x="3275182" y="9524055"/>
                      <a:pt x="3369795" y="9429864"/>
                      <a:pt x="3370317" y="9313333"/>
                    </a:cubicBezTo>
                    <a:lnTo>
                      <a:pt x="3370317" y="9242778"/>
                    </a:lnTo>
                    <a:cubicBezTo>
                      <a:pt x="3370317" y="9186640"/>
                      <a:pt x="3348016" y="9132802"/>
                      <a:pt x="3308321" y="9093107"/>
                    </a:cubicBezTo>
                    <a:cubicBezTo>
                      <a:pt x="3268626" y="9053412"/>
                      <a:pt x="3214787" y="9031111"/>
                      <a:pt x="3158650" y="9031111"/>
                    </a:cubicBezTo>
                    <a:close/>
                    <a:moveTo>
                      <a:pt x="2939434" y="10001109"/>
                    </a:moveTo>
                    <a:cubicBezTo>
                      <a:pt x="2940633" y="9992995"/>
                      <a:pt x="2929203" y="9989820"/>
                      <a:pt x="2926028" y="9997370"/>
                    </a:cubicBezTo>
                    <a:lnTo>
                      <a:pt x="2772006" y="10356709"/>
                    </a:lnTo>
                    <a:cubicBezTo>
                      <a:pt x="2749749" y="10408629"/>
                      <a:pt x="2698673" y="10442273"/>
                      <a:pt x="2642183" y="10442222"/>
                    </a:cubicBezTo>
                    <a:lnTo>
                      <a:pt x="2577131" y="10442222"/>
                    </a:lnTo>
                    <a:cubicBezTo>
                      <a:pt x="2565266" y="10442233"/>
                      <a:pt x="2554191" y="10436278"/>
                      <a:pt x="2547656" y="10426376"/>
                    </a:cubicBezTo>
                    <a:cubicBezTo>
                      <a:pt x="2541121" y="10416473"/>
                      <a:pt x="2540001" y="10403949"/>
                      <a:pt x="2544676" y="10393045"/>
                    </a:cubicBezTo>
                    <a:lnTo>
                      <a:pt x="2735317" y="9948333"/>
                    </a:lnTo>
                    <a:lnTo>
                      <a:pt x="2805449" y="9772932"/>
                    </a:lnTo>
                    <a:cubicBezTo>
                      <a:pt x="2848319" y="9665794"/>
                      <a:pt x="2952095" y="9595548"/>
                      <a:pt x="3067492" y="9595555"/>
                    </a:cubicBezTo>
                    <a:lnTo>
                      <a:pt x="3249808" y="9595555"/>
                    </a:lnTo>
                    <a:cubicBezTo>
                      <a:pt x="3365204" y="9595548"/>
                      <a:pt x="3468981" y="9665794"/>
                      <a:pt x="3511851" y="9772932"/>
                    </a:cubicBezTo>
                    <a:lnTo>
                      <a:pt x="3581983" y="9948333"/>
                    </a:lnTo>
                    <a:lnTo>
                      <a:pt x="3772554" y="10393045"/>
                    </a:lnTo>
                    <a:cubicBezTo>
                      <a:pt x="3777229" y="10403949"/>
                      <a:pt x="3776109" y="10416474"/>
                      <a:pt x="3769574" y="10426377"/>
                    </a:cubicBezTo>
                    <a:cubicBezTo>
                      <a:pt x="3763038" y="10436279"/>
                      <a:pt x="3751963" y="10442233"/>
                      <a:pt x="3740098" y="10442222"/>
                    </a:cubicBezTo>
                    <a:lnTo>
                      <a:pt x="3675046" y="10442222"/>
                    </a:lnTo>
                    <a:cubicBezTo>
                      <a:pt x="3618608" y="10442216"/>
                      <a:pt x="3567602" y="10408582"/>
                      <a:pt x="3545365" y="10356709"/>
                    </a:cubicBezTo>
                    <a:lnTo>
                      <a:pt x="3391342" y="9997370"/>
                    </a:lnTo>
                    <a:cubicBezTo>
                      <a:pt x="3388097" y="9989820"/>
                      <a:pt x="3376737" y="9992995"/>
                      <a:pt x="3377866" y="10001109"/>
                    </a:cubicBezTo>
                    <a:lnTo>
                      <a:pt x="3440872" y="10442222"/>
                    </a:lnTo>
                    <a:lnTo>
                      <a:pt x="3508253" y="11250719"/>
                    </a:lnTo>
                    <a:cubicBezTo>
                      <a:pt x="3509061" y="11260541"/>
                      <a:pt x="3505723" y="11270253"/>
                      <a:pt x="3499049" y="11277504"/>
                    </a:cubicBezTo>
                    <a:cubicBezTo>
                      <a:pt x="3492375" y="11284755"/>
                      <a:pt x="3482971" y="11288883"/>
                      <a:pt x="3473116" y="11288889"/>
                    </a:cubicBezTo>
                    <a:lnTo>
                      <a:pt x="3419282" y="11288889"/>
                    </a:lnTo>
                    <a:cubicBezTo>
                      <a:pt x="3350300" y="11288898"/>
                      <a:pt x="3291424" y="11239033"/>
                      <a:pt x="3280076" y="11170990"/>
                    </a:cubicBezTo>
                    <a:lnTo>
                      <a:pt x="3165706" y="10483991"/>
                    </a:lnTo>
                    <a:cubicBezTo>
                      <a:pt x="3164365" y="10476089"/>
                      <a:pt x="3153076" y="10476089"/>
                      <a:pt x="3151735" y="10483991"/>
                    </a:cubicBezTo>
                    <a:lnTo>
                      <a:pt x="3037294" y="11170990"/>
                    </a:lnTo>
                    <a:cubicBezTo>
                      <a:pt x="3025943" y="11239059"/>
                      <a:pt x="2967026" y="11288932"/>
                      <a:pt x="2898018" y="11288889"/>
                    </a:cubicBezTo>
                    <a:lnTo>
                      <a:pt x="2844184" y="11288889"/>
                    </a:lnTo>
                    <a:cubicBezTo>
                      <a:pt x="2834329" y="11288883"/>
                      <a:pt x="2824925" y="11284755"/>
                      <a:pt x="2818251" y="11277504"/>
                    </a:cubicBezTo>
                    <a:cubicBezTo>
                      <a:pt x="2811576" y="11270253"/>
                      <a:pt x="2808239" y="11260541"/>
                      <a:pt x="2809047" y="11250719"/>
                    </a:cubicBezTo>
                    <a:lnTo>
                      <a:pt x="2876428" y="10442222"/>
                    </a:lnTo>
                    <a:lnTo>
                      <a:pt x="2939434" y="10001109"/>
                    </a:lnTo>
                    <a:close/>
                    <a:moveTo>
                      <a:pt x="4428650" y="9031111"/>
                    </a:moveTo>
                    <a:cubicBezTo>
                      <a:pt x="4372512" y="9031111"/>
                      <a:pt x="4318674" y="9053412"/>
                      <a:pt x="4278979" y="9093107"/>
                    </a:cubicBezTo>
                    <a:cubicBezTo>
                      <a:pt x="4239284" y="9132802"/>
                      <a:pt x="4216983" y="9186640"/>
                      <a:pt x="4216983" y="9242778"/>
                    </a:cubicBezTo>
                    <a:lnTo>
                      <a:pt x="4216983" y="9313333"/>
                    </a:lnTo>
                    <a:cubicBezTo>
                      <a:pt x="4217505" y="9429864"/>
                      <a:pt x="4312118" y="9524055"/>
                      <a:pt x="4428650" y="9524055"/>
                    </a:cubicBezTo>
                    <a:cubicBezTo>
                      <a:pt x="4545182" y="9524055"/>
                      <a:pt x="4639795" y="9429864"/>
                      <a:pt x="4640317" y="9313333"/>
                    </a:cubicBezTo>
                    <a:lnTo>
                      <a:pt x="4640317" y="9242778"/>
                    </a:lnTo>
                    <a:cubicBezTo>
                      <a:pt x="4640317" y="9186640"/>
                      <a:pt x="4618016" y="9132802"/>
                      <a:pt x="4578321" y="9093107"/>
                    </a:cubicBezTo>
                    <a:cubicBezTo>
                      <a:pt x="4538626" y="9053412"/>
                      <a:pt x="4484788" y="9031111"/>
                      <a:pt x="4428650" y="9031111"/>
                    </a:cubicBezTo>
                    <a:close/>
                    <a:moveTo>
                      <a:pt x="4209434" y="10001109"/>
                    </a:moveTo>
                    <a:cubicBezTo>
                      <a:pt x="4210633" y="9992995"/>
                      <a:pt x="4199203" y="9989820"/>
                      <a:pt x="4196028" y="9997370"/>
                    </a:cubicBezTo>
                    <a:lnTo>
                      <a:pt x="4042005" y="10356709"/>
                    </a:lnTo>
                    <a:cubicBezTo>
                      <a:pt x="4019749" y="10408629"/>
                      <a:pt x="3968673" y="10442273"/>
                      <a:pt x="3912183" y="10442222"/>
                    </a:cubicBezTo>
                    <a:lnTo>
                      <a:pt x="3847131" y="10442222"/>
                    </a:lnTo>
                    <a:cubicBezTo>
                      <a:pt x="3835266" y="10442233"/>
                      <a:pt x="3824191" y="10436279"/>
                      <a:pt x="3817656" y="10426377"/>
                    </a:cubicBezTo>
                    <a:cubicBezTo>
                      <a:pt x="3811121" y="10416474"/>
                      <a:pt x="3810001" y="10403949"/>
                      <a:pt x="3814675" y="10393045"/>
                    </a:cubicBezTo>
                    <a:lnTo>
                      <a:pt x="4005317" y="9948333"/>
                    </a:lnTo>
                    <a:lnTo>
                      <a:pt x="4075449" y="9772932"/>
                    </a:lnTo>
                    <a:cubicBezTo>
                      <a:pt x="4118319" y="9665794"/>
                      <a:pt x="4222096" y="9595548"/>
                      <a:pt x="4337492" y="9595555"/>
                    </a:cubicBezTo>
                    <a:lnTo>
                      <a:pt x="4519808" y="9595555"/>
                    </a:lnTo>
                    <a:cubicBezTo>
                      <a:pt x="4635204" y="9595548"/>
                      <a:pt x="4738981" y="9665794"/>
                      <a:pt x="4781851" y="9772932"/>
                    </a:cubicBezTo>
                    <a:lnTo>
                      <a:pt x="4851983" y="9948333"/>
                    </a:lnTo>
                    <a:lnTo>
                      <a:pt x="5042554" y="10393045"/>
                    </a:lnTo>
                    <a:cubicBezTo>
                      <a:pt x="5047229" y="10403949"/>
                      <a:pt x="5046109" y="10416474"/>
                      <a:pt x="5039574" y="10426377"/>
                    </a:cubicBezTo>
                    <a:cubicBezTo>
                      <a:pt x="5033038" y="10436279"/>
                      <a:pt x="5021963" y="10442233"/>
                      <a:pt x="5010098" y="10442222"/>
                    </a:cubicBezTo>
                    <a:lnTo>
                      <a:pt x="4945046" y="10442222"/>
                    </a:lnTo>
                    <a:cubicBezTo>
                      <a:pt x="4888608" y="10442216"/>
                      <a:pt x="4837602" y="10408582"/>
                      <a:pt x="4815365" y="10356709"/>
                    </a:cubicBezTo>
                    <a:lnTo>
                      <a:pt x="4661342" y="9997370"/>
                    </a:lnTo>
                    <a:cubicBezTo>
                      <a:pt x="4658097" y="9989820"/>
                      <a:pt x="4646737" y="9992995"/>
                      <a:pt x="4647866" y="10001109"/>
                    </a:cubicBezTo>
                    <a:lnTo>
                      <a:pt x="4710872" y="10442222"/>
                    </a:lnTo>
                    <a:lnTo>
                      <a:pt x="4778253" y="11250719"/>
                    </a:lnTo>
                    <a:cubicBezTo>
                      <a:pt x="4779061" y="11260541"/>
                      <a:pt x="4775723" y="11270253"/>
                      <a:pt x="4769049" y="11277504"/>
                    </a:cubicBezTo>
                    <a:cubicBezTo>
                      <a:pt x="4762375" y="11284755"/>
                      <a:pt x="4752971" y="11288883"/>
                      <a:pt x="4743116" y="11288889"/>
                    </a:cubicBezTo>
                    <a:lnTo>
                      <a:pt x="4689282" y="11288889"/>
                    </a:lnTo>
                    <a:cubicBezTo>
                      <a:pt x="4620300" y="11288898"/>
                      <a:pt x="4561424" y="11239033"/>
                      <a:pt x="4550076" y="11170990"/>
                    </a:cubicBezTo>
                    <a:lnTo>
                      <a:pt x="4435705" y="10483991"/>
                    </a:lnTo>
                    <a:cubicBezTo>
                      <a:pt x="4434365" y="10476089"/>
                      <a:pt x="4423076" y="10476089"/>
                      <a:pt x="4421736" y="10483991"/>
                    </a:cubicBezTo>
                    <a:lnTo>
                      <a:pt x="4307295" y="11170990"/>
                    </a:lnTo>
                    <a:cubicBezTo>
                      <a:pt x="4295943" y="11239059"/>
                      <a:pt x="4237026" y="11288932"/>
                      <a:pt x="4168018" y="11288889"/>
                    </a:cubicBezTo>
                    <a:lnTo>
                      <a:pt x="4114184" y="11288889"/>
                    </a:lnTo>
                    <a:cubicBezTo>
                      <a:pt x="4104329" y="11288883"/>
                      <a:pt x="4094925" y="11284755"/>
                      <a:pt x="4088251" y="11277504"/>
                    </a:cubicBezTo>
                    <a:cubicBezTo>
                      <a:pt x="4081577" y="11270253"/>
                      <a:pt x="4078239" y="11260541"/>
                      <a:pt x="4079047" y="11250719"/>
                    </a:cubicBezTo>
                    <a:lnTo>
                      <a:pt x="4146428" y="10442222"/>
                    </a:lnTo>
                    <a:lnTo>
                      <a:pt x="4209434" y="10001109"/>
                    </a:lnTo>
                    <a:close/>
                    <a:moveTo>
                      <a:pt x="5698650" y="9031111"/>
                    </a:moveTo>
                    <a:cubicBezTo>
                      <a:pt x="5642512" y="9031111"/>
                      <a:pt x="5588674" y="9053412"/>
                      <a:pt x="5548979" y="9093107"/>
                    </a:cubicBezTo>
                    <a:cubicBezTo>
                      <a:pt x="5509284" y="9132802"/>
                      <a:pt x="5486983" y="9186640"/>
                      <a:pt x="5486983" y="9242778"/>
                    </a:cubicBezTo>
                    <a:lnTo>
                      <a:pt x="5486983" y="9313333"/>
                    </a:lnTo>
                    <a:cubicBezTo>
                      <a:pt x="5487505" y="9429864"/>
                      <a:pt x="5582118" y="9524055"/>
                      <a:pt x="5698650" y="9524055"/>
                    </a:cubicBezTo>
                    <a:cubicBezTo>
                      <a:pt x="5815182" y="9524055"/>
                      <a:pt x="5909795" y="9429864"/>
                      <a:pt x="5910317" y="9313333"/>
                    </a:cubicBezTo>
                    <a:lnTo>
                      <a:pt x="5910317" y="9242778"/>
                    </a:lnTo>
                    <a:cubicBezTo>
                      <a:pt x="5910317" y="9186640"/>
                      <a:pt x="5888016" y="9132802"/>
                      <a:pt x="5848321" y="9093107"/>
                    </a:cubicBezTo>
                    <a:cubicBezTo>
                      <a:pt x="5808626" y="9053412"/>
                      <a:pt x="5754788" y="9031111"/>
                      <a:pt x="5698650" y="9031111"/>
                    </a:cubicBezTo>
                    <a:close/>
                    <a:moveTo>
                      <a:pt x="5479434" y="10001109"/>
                    </a:moveTo>
                    <a:cubicBezTo>
                      <a:pt x="5480633" y="9992995"/>
                      <a:pt x="5469203" y="9989820"/>
                      <a:pt x="5466028" y="9997370"/>
                    </a:cubicBezTo>
                    <a:lnTo>
                      <a:pt x="5312005" y="10356709"/>
                    </a:lnTo>
                    <a:cubicBezTo>
                      <a:pt x="5289749" y="10408629"/>
                      <a:pt x="5238673" y="10442273"/>
                      <a:pt x="5182183" y="10442222"/>
                    </a:cubicBezTo>
                    <a:lnTo>
                      <a:pt x="5117131" y="10442222"/>
                    </a:lnTo>
                    <a:cubicBezTo>
                      <a:pt x="5105266" y="10442233"/>
                      <a:pt x="5094191" y="10436279"/>
                      <a:pt x="5087656" y="10426377"/>
                    </a:cubicBezTo>
                    <a:cubicBezTo>
                      <a:pt x="5081121" y="10416474"/>
                      <a:pt x="5080001" y="10403949"/>
                      <a:pt x="5084675" y="10393045"/>
                    </a:cubicBezTo>
                    <a:lnTo>
                      <a:pt x="5275317" y="9948333"/>
                    </a:lnTo>
                    <a:lnTo>
                      <a:pt x="5345449" y="9772932"/>
                    </a:lnTo>
                    <a:cubicBezTo>
                      <a:pt x="5388319" y="9665794"/>
                      <a:pt x="5492096" y="9595548"/>
                      <a:pt x="5607492" y="9595555"/>
                    </a:cubicBezTo>
                    <a:lnTo>
                      <a:pt x="5789808" y="9595555"/>
                    </a:lnTo>
                    <a:cubicBezTo>
                      <a:pt x="5905204" y="9595548"/>
                      <a:pt x="6008981" y="9665794"/>
                      <a:pt x="6051851" y="9772932"/>
                    </a:cubicBezTo>
                    <a:lnTo>
                      <a:pt x="6121983" y="9948333"/>
                    </a:lnTo>
                    <a:lnTo>
                      <a:pt x="6312554" y="10393045"/>
                    </a:lnTo>
                    <a:cubicBezTo>
                      <a:pt x="6317229" y="10403949"/>
                      <a:pt x="6316109" y="10416474"/>
                      <a:pt x="6309574" y="10426377"/>
                    </a:cubicBezTo>
                    <a:cubicBezTo>
                      <a:pt x="6303038" y="10436279"/>
                      <a:pt x="6291963" y="10442233"/>
                      <a:pt x="6280098" y="10442222"/>
                    </a:cubicBezTo>
                    <a:lnTo>
                      <a:pt x="6215046" y="10442222"/>
                    </a:lnTo>
                    <a:cubicBezTo>
                      <a:pt x="6158608" y="10442216"/>
                      <a:pt x="6107602" y="10408582"/>
                      <a:pt x="6085365" y="10356709"/>
                    </a:cubicBezTo>
                    <a:lnTo>
                      <a:pt x="5931342" y="9997370"/>
                    </a:lnTo>
                    <a:cubicBezTo>
                      <a:pt x="5928097" y="9989820"/>
                      <a:pt x="5916737" y="9992995"/>
                      <a:pt x="5917866" y="10001109"/>
                    </a:cubicBezTo>
                    <a:lnTo>
                      <a:pt x="5980872" y="10442222"/>
                    </a:lnTo>
                    <a:lnTo>
                      <a:pt x="6048253" y="11250719"/>
                    </a:lnTo>
                    <a:cubicBezTo>
                      <a:pt x="6049061" y="11260541"/>
                      <a:pt x="6045723" y="11270253"/>
                      <a:pt x="6039049" y="11277504"/>
                    </a:cubicBezTo>
                    <a:cubicBezTo>
                      <a:pt x="6032375" y="11284755"/>
                      <a:pt x="6022971" y="11288883"/>
                      <a:pt x="6013116" y="11288889"/>
                    </a:cubicBezTo>
                    <a:lnTo>
                      <a:pt x="5959282" y="11288889"/>
                    </a:lnTo>
                    <a:cubicBezTo>
                      <a:pt x="5890300" y="11288898"/>
                      <a:pt x="5831424" y="11239033"/>
                      <a:pt x="5820076" y="11170990"/>
                    </a:cubicBezTo>
                    <a:lnTo>
                      <a:pt x="5705705" y="10483991"/>
                    </a:lnTo>
                    <a:cubicBezTo>
                      <a:pt x="5704365" y="10476089"/>
                      <a:pt x="5693076" y="10476089"/>
                      <a:pt x="5691736" y="10483991"/>
                    </a:cubicBezTo>
                    <a:lnTo>
                      <a:pt x="5577295" y="11170990"/>
                    </a:lnTo>
                    <a:cubicBezTo>
                      <a:pt x="5565943" y="11239059"/>
                      <a:pt x="5507026" y="11288932"/>
                      <a:pt x="5438018" y="11288889"/>
                    </a:cubicBezTo>
                    <a:lnTo>
                      <a:pt x="5384184" y="11288889"/>
                    </a:lnTo>
                    <a:cubicBezTo>
                      <a:pt x="5374329" y="11288883"/>
                      <a:pt x="5364925" y="11284755"/>
                      <a:pt x="5358251" y="11277504"/>
                    </a:cubicBezTo>
                    <a:cubicBezTo>
                      <a:pt x="5351577" y="11270253"/>
                      <a:pt x="5348239" y="11260541"/>
                      <a:pt x="5349047" y="11250719"/>
                    </a:cubicBezTo>
                    <a:lnTo>
                      <a:pt x="5416428" y="10442222"/>
                    </a:lnTo>
                    <a:lnTo>
                      <a:pt x="5479434" y="10001109"/>
                    </a:lnTo>
                    <a:close/>
                    <a:moveTo>
                      <a:pt x="6968650" y="9031111"/>
                    </a:moveTo>
                    <a:cubicBezTo>
                      <a:pt x="6912512" y="9031111"/>
                      <a:pt x="6858674" y="9053411"/>
                      <a:pt x="6818979" y="9093106"/>
                    </a:cubicBezTo>
                    <a:cubicBezTo>
                      <a:pt x="6779283" y="9132801"/>
                      <a:pt x="6756983" y="9186640"/>
                      <a:pt x="6756983" y="9242778"/>
                    </a:cubicBezTo>
                    <a:lnTo>
                      <a:pt x="6756983" y="9313333"/>
                    </a:lnTo>
                    <a:cubicBezTo>
                      <a:pt x="6757504" y="9429864"/>
                      <a:pt x="6852118" y="9524056"/>
                      <a:pt x="6968650" y="9524056"/>
                    </a:cubicBezTo>
                    <a:cubicBezTo>
                      <a:pt x="7085182" y="9524056"/>
                      <a:pt x="7179796" y="9429864"/>
                      <a:pt x="7180317" y="9313333"/>
                    </a:cubicBezTo>
                    <a:lnTo>
                      <a:pt x="7180317" y="9242778"/>
                    </a:lnTo>
                    <a:cubicBezTo>
                      <a:pt x="7180317" y="9186640"/>
                      <a:pt x="7158017" y="9132801"/>
                      <a:pt x="7118321" y="9093106"/>
                    </a:cubicBezTo>
                    <a:cubicBezTo>
                      <a:pt x="7078626" y="9053411"/>
                      <a:pt x="7024788" y="9031111"/>
                      <a:pt x="6968650" y="9031111"/>
                    </a:cubicBezTo>
                    <a:close/>
                    <a:moveTo>
                      <a:pt x="6749434" y="10001109"/>
                    </a:moveTo>
                    <a:cubicBezTo>
                      <a:pt x="6750633" y="9992995"/>
                      <a:pt x="6739204" y="9989820"/>
                      <a:pt x="6736029" y="9997370"/>
                    </a:cubicBezTo>
                    <a:lnTo>
                      <a:pt x="6582005" y="10356709"/>
                    </a:lnTo>
                    <a:cubicBezTo>
                      <a:pt x="6559749" y="10408629"/>
                      <a:pt x="6508673" y="10442273"/>
                      <a:pt x="6452183" y="10442222"/>
                    </a:cubicBezTo>
                    <a:lnTo>
                      <a:pt x="6387131" y="10442222"/>
                    </a:lnTo>
                    <a:cubicBezTo>
                      <a:pt x="6375266" y="10442233"/>
                      <a:pt x="6364191" y="10436279"/>
                      <a:pt x="6357656" y="10426377"/>
                    </a:cubicBezTo>
                    <a:cubicBezTo>
                      <a:pt x="6351121" y="10416474"/>
                      <a:pt x="6350001" y="10403949"/>
                      <a:pt x="6354675" y="10393045"/>
                    </a:cubicBezTo>
                    <a:lnTo>
                      <a:pt x="6545317" y="9948333"/>
                    </a:lnTo>
                    <a:lnTo>
                      <a:pt x="6615449" y="9772932"/>
                    </a:lnTo>
                    <a:cubicBezTo>
                      <a:pt x="6658319" y="9665794"/>
                      <a:pt x="6762095" y="9595548"/>
                      <a:pt x="6877492" y="9595555"/>
                    </a:cubicBezTo>
                    <a:lnTo>
                      <a:pt x="7059808" y="9595555"/>
                    </a:lnTo>
                    <a:cubicBezTo>
                      <a:pt x="7175205" y="9595548"/>
                      <a:pt x="7278981" y="9665794"/>
                      <a:pt x="7321851" y="9772932"/>
                    </a:cubicBezTo>
                    <a:lnTo>
                      <a:pt x="7391983" y="9948333"/>
                    </a:lnTo>
                    <a:lnTo>
                      <a:pt x="7582554" y="10393045"/>
                    </a:lnTo>
                    <a:cubicBezTo>
                      <a:pt x="7587229" y="10403949"/>
                      <a:pt x="7586108" y="10416473"/>
                      <a:pt x="7579573" y="10426376"/>
                    </a:cubicBezTo>
                    <a:cubicBezTo>
                      <a:pt x="7573038" y="10436278"/>
                      <a:pt x="7561963" y="10442233"/>
                      <a:pt x="7550098" y="10442222"/>
                    </a:cubicBezTo>
                    <a:lnTo>
                      <a:pt x="7485046" y="10442222"/>
                    </a:lnTo>
                    <a:cubicBezTo>
                      <a:pt x="7428608" y="10442216"/>
                      <a:pt x="7377602" y="10408582"/>
                      <a:pt x="7355365" y="10356709"/>
                    </a:cubicBezTo>
                    <a:lnTo>
                      <a:pt x="7201342" y="9997370"/>
                    </a:lnTo>
                    <a:cubicBezTo>
                      <a:pt x="7198096" y="9989820"/>
                      <a:pt x="7186737" y="9992995"/>
                      <a:pt x="7187866" y="10001109"/>
                    </a:cubicBezTo>
                    <a:lnTo>
                      <a:pt x="7250872" y="10442222"/>
                    </a:lnTo>
                    <a:lnTo>
                      <a:pt x="7318253" y="11250719"/>
                    </a:lnTo>
                    <a:cubicBezTo>
                      <a:pt x="7319061" y="11260541"/>
                      <a:pt x="7315723" y="11270253"/>
                      <a:pt x="7309049" y="11277504"/>
                    </a:cubicBezTo>
                    <a:cubicBezTo>
                      <a:pt x="7302375" y="11284755"/>
                      <a:pt x="7292971" y="11288883"/>
                      <a:pt x="7283116" y="11288889"/>
                    </a:cubicBezTo>
                    <a:lnTo>
                      <a:pt x="7229282" y="11288889"/>
                    </a:lnTo>
                    <a:cubicBezTo>
                      <a:pt x="7160300" y="11288898"/>
                      <a:pt x="7101423" y="11239033"/>
                      <a:pt x="7090076" y="11170990"/>
                    </a:cubicBezTo>
                    <a:lnTo>
                      <a:pt x="6975705" y="10483991"/>
                    </a:lnTo>
                    <a:cubicBezTo>
                      <a:pt x="6974365" y="10476089"/>
                      <a:pt x="6963076" y="10476089"/>
                      <a:pt x="6961736" y="10483991"/>
                    </a:cubicBezTo>
                    <a:lnTo>
                      <a:pt x="6847295" y="11170990"/>
                    </a:lnTo>
                    <a:cubicBezTo>
                      <a:pt x="6835943" y="11239059"/>
                      <a:pt x="6777027" y="11288932"/>
                      <a:pt x="6708018" y="11288889"/>
                    </a:cubicBezTo>
                    <a:lnTo>
                      <a:pt x="6654184" y="11288889"/>
                    </a:lnTo>
                    <a:cubicBezTo>
                      <a:pt x="6644329" y="11288883"/>
                      <a:pt x="6634925" y="11284755"/>
                      <a:pt x="6628251" y="11277504"/>
                    </a:cubicBezTo>
                    <a:cubicBezTo>
                      <a:pt x="6621577" y="11270253"/>
                      <a:pt x="6618239" y="11260541"/>
                      <a:pt x="6619047" y="11250719"/>
                    </a:cubicBezTo>
                    <a:lnTo>
                      <a:pt x="6686428" y="10442222"/>
                    </a:lnTo>
                    <a:lnTo>
                      <a:pt x="6749434" y="10001109"/>
                    </a:lnTo>
                    <a:close/>
                    <a:moveTo>
                      <a:pt x="8238650" y="9031111"/>
                    </a:moveTo>
                    <a:cubicBezTo>
                      <a:pt x="8182512" y="9031111"/>
                      <a:pt x="8128674" y="9053411"/>
                      <a:pt x="8088979" y="9093106"/>
                    </a:cubicBezTo>
                    <a:cubicBezTo>
                      <a:pt x="8049283" y="9132801"/>
                      <a:pt x="8026983" y="9186640"/>
                      <a:pt x="8026983" y="9242778"/>
                    </a:cubicBezTo>
                    <a:lnTo>
                      <a:pt x="8026983" y="9313333"/>
                    </a:lnTo>
                    <a:cubicBezTo>
                      <a:pt x="8027504" y="9429864"/>
                      <a:pt x="8122118" y="9524056"/>
                      <a:pt x="8238650" y="9524056"/>
                    </a:cubicBezTo>
                    <a:cubicBezTo>
                      <a:pt x="8355182" y="9524056"/>
                      <a:pt x="8449796" y="9429864"/>
                      <a:pt x="8450317" y="9313333"/>
                    </a:cubicBezTo>
                    <a:lnTo>
                      <a:pt x="8450317" y="9242778"/>
                    </a:lnTo>
                    <a:cubicBezTo>
                      <a:pt x="8450317" y="9186640"/>
                      <a:pt x="8428017" y="9132801"/>
                      <a:pt x="8388321" y="9093106"/>
                    </a:cubicBezTo>
                    <a:cubicBezTo>
                      <a:pt x="8348626" y="9053411"/>
                      <a:pt x="8294788" y="9031111"/>
                      <a:pt x="8238650" y="9031111"/>
                    </a:cubicBezTo>
                    <a:close/>
                    <a:moveTo>
                      <a:pt x="8019434" y="10001109"/>
                    </a:moveTo>
                    <a:cubicBezTo>
                      <a:pt x="8020633" y="9992995"/>
                      <a:pt x="8009204" y="9989820"/>
                      <a:pt x="8006029" y="9997370"/>
                    </a:cubicBezTo>
                    <a:lnTo>
                      <a:pt x="7852005" y="10356709"/>
                    </a:lnTo>
                    <a:cubicBezTo>
                      <a:pt x="7829749" y="10408629"/>
                      <a:pt x="7778673" y="10442273"/>
                      <a:pt x="7722183" y="10442222"/>
                    </a:cubicBezTo>
                    <a:lnTo>
                      <a:pt x="7657131" y="10442222"/>
                    </a:lnTo>
                    <a:cubicBezTo>
                      <a:pt x="7645267" y="10442233"/>
                      <a:pt x="7634192" y="10436278"/>
                      <a:pt x="7627656" y="10426376"/>
                    </a:cubicBezTo>
                    <a:cubicBezTo>
                      <a:pt x="7621121" y="10416473"/>
                      <a:pt x="7620001" y="10403949"/>
                      <a:pt x="7624676" y="10393045"/>
                    </a:cubicBezTo>
                    <a:lnTo>
                      <a:pt x="7815317" y="9948333"/>
                    </a:lnTo>
                    <a:lnTo>
                      <a:pt x="7885449" y="9772932"/>
                    </a:lnTo>
                    <a:cubicBezTo>
                      <a:pt x="7928319" y="9665794"/>
                      <a:pt x="8032095" y="9595548"/>
                      <a:pt x="8147492" y="9595555"/>
                    </a:cubicBezTo>
                    <a:lnTo>
                      <a:pt x="8329808" y="9595555"/>
                    </a:lnTo>
                    <a:cubicBezTo>
                      <a:pt x="8445205" y="9595548"/>
                      <a:pt x="8548981" y="9665794"/>
                      <a:pt x="8591851" y="9772932"/>
                    </a:cubicBezTo>
                    <a:lnTo>
                      <a:pt x="8661983" y="9948333"/>
                    </a:lnTo>
                    <a:lnTo>
                      <a:pt x="8852554" y="10393045"/>
                    </a:lnTo>
                    <a:cubicBezTo>
                      <a:pt x="8857229" y="10403949"/>
                      <a:pt x="8856108" y="10416473"/>
                      <a:pt x="8849573" y="10426376"/>
                    </a:cubicBezTo>
                    <a:cubicBezTo>
                      <a:pt x="8843038" y="10436278"/>
                      <a:pt x="8831963" y="10442233"/>
                      <a:pt x="8820098" y="10442222"/>
                    </a:cubicBezTo>
                    <a:lnTo>
                      <a:pt x="8755046" y="10442222"/>
                    </a:lnTo>
                    <a:cubicBezTo>
                      <a:pt x="8698608" y="10442216"/>
                      <a:pt x="8647602" y="10408582"/>
                      <a:pt x="8625365" y="10356709"/>
                    </a:cubicBezTo>
                    <a:lnTo>
                      <a:pt x="8471342" y="9997370"/>
                    </a:lnTo>
                    <a:cubicBezTo>
                      <a:pt x="8468096" y="9989820"/>
                      <a:pt x="8456737" y="9992995"/>
                      <a:pt x="8457866" y="10001109"/>
                    </a:cubicBezTo>
                    <a:lnTo>
                      <a:pt x="8520872" y="10442222"/>
                    </a:lnTo>
                    <a:lnTo>
                      <a:pt x="8588253" y="11250719"/>
                    </a:lnTo>
                    <a:cubicBezTo>
                      <a:pt x="8589061" y="11260541"/>
                      <a:pt x="8585723" y="11270253"/>
                      <a:pt x="8579049" y="11277504"/>
                    </a:cubicBezTo>
                    <a:cubicBezTo>
                      <a:pt x="8572375" y="11284755"/>
                      <a:pt x="8562971" y="11288883"/>
                      <a:pt x="8553116" y="11288889"/>
                    </a:cubicBezTo>
                    <a:lnTo>
                      <a:pt x="8499282" y="11288889"/>
                    </a:lnTo>
                    <a:cubicBezTo>
                      <a:pt x="8430300" y="11288898"/>
                      <a:pt x="8371423" y="11239033"/>
                      <a:pt x="8360076" y="11170990"/>
                    </a:cubicBezTo>
                    <a:lnTo>
                      <a:pt x="8245705" y="10483991"/>
                    </a:lnTo>
                    <a:cubicBezTo>
                      <a:pt x="8244365" y="10476089"/>
                      <a:pt x="8233076" y="10476089"/>
                      <a:pt x="8231736" y="10483991"/>
                    </a:cubicBezTo>
                    <a:lnTo>
                      <a:pt x="8117295" y="11170990"/>
                    </a:lnTo>
                    <a:cubicBezTo>
                      <a:pt x="8105943" y="11239059"/>
                      <a:pt x="8047027" y="11288932"/>
                      <a:pt x="7978018" y="11288889"/>
                    </a:cubicBezTo>
                    <a:lnTo>
                      <a:pt x="7924184" y="11288889"/>
                    </a:lnTo>
                    <a:cubicBezTo>
                      <a:pt x="7914329" y="11288883"/>
                      <a:pt x="7904925" y="11284755"/>
                      <a:pt x="7898251" y="11277504"/>
                    </a:cubicBezTo>
                    <a:cubicBezTo>
                      <a:pt x="7891577" y="11270253"/>
                      <a:pt x="7888239" y="11260541"/>
                      <a:pt x="7889047" y="11250719"/>
                    </a:cubicBezTo>
                    <a:lnTo>
                      <a:pt x="7956428" y="10442222"/>
                    </a:lnTo>
                    <a:lnTo>
                      <a:pt x="8019434" y="10001109"/>
                    </a:lnTo>
                    <a:close/>
                    <a:moveTo>
                      <a:pt x="9508650" y="9031111"/>
                    </a:moveTo>
                    <a:cubicBezTo>
                      <a:pt x="9452512" y="9031111"/>
                      <a:pt x="9398674" y="9053411"/>
                      <a:pt x="9358979" y="9093106"/>
                    </a:cubicBezTo>
                    <a:cubicBezTo>
                      <a:pt x="9319283" y="9132801"/>
                      <a:pt x="9296983" y="9186640"/>
                      <a:pt x="9296983" y="9242778"/>
                    </a:cubicBezTo>
                    <a:lnTo>
                      <a:pt x="9296983" y="9313333"/>
                    </a:lnTo>
                    <a:cubicBezTo>
                      <a:pt x="9297504" y="9429864"/>
                      <a:pt x="9392118" y="9524056"/>
                      <a:pt x="9508650" y="9524056"/>
                    </a:cubicBezTo>
                    <a:cubicBezTo>
                      <a:pt x="9625182" y="9524056"/>
                      <a:pt x="9719796" y="9429864"/>
                      <a:pt x="9720317" y="9313333"/>
                    </a:cubicBezTo>
                    <a:lnTo>
                      <a:pt x="9720317" y="9242778"/>
                    </a:lnTo>
                    <a:cubicBezTo>
                      <a:pt x="9720317" y="9186640"/>
                      <a:pt x="9698017" y="9132801"/>
                      <a:pt x="9658321" y="9093106"/>
                    </a:cubicBezTo>
                    <a:cubicBezTo>
                      <a:pt x="9618626" y="9053411"/>
                      <a:pt x="9564788" y="9031111"/>
                      <a:pt x="9508650" y="9031111"/>
                    </a:cubicBezTo>
                    <a:close/>
                    <a:moveTo>
                      <a:pt x="9289434" y="10001109"/>
                    </a:moveTo>
                    <a:cubicBezTo>
                      <a:pt x="9290633" y="9992995"/>
                      <a:pt x="9279204" y="9989820"/>
                      <a:pt x="9276029" y="9997370"/>
                    </a:cubicBezTo>
                    <a:lnTo>
                      <a:pt x="9122005" y="10356709"/>
                    </a:lnTo>
                    <a:cubicBezTo>
                      <a:pt x="9099749" y="10408629"/>
                      <a:pt x="9048673" y="10442273"/>
                      <a:pt x="8992183" y="10442222"/>
                    </a:cubicBezTo>
                    <a:lnTo>
                      <a:pt x="8927131" y="10442222"/>
                    </a:lnTo>
                    <a:cubicBezTo>
                      <a:pt x="8915267" y="10442233"/>
                      <a:pt x="8904192" y="10436278"/>
                      <a:pt x="8897656" y="10426376"/>
                    </a:cubicBezTo>
                    <a:cubicBezTo>
                      <a:pt x="8891121" y="10416473"/>
                      <a:pt x="8890001" y="10403949"/>
                      <a:pt x="8894676" y="10393045"/>
                    </a:cubicBezTo>
                    <a:lnTo>
                      <a:pt x="9085317" y="9948333"/>
                    </a:lnTo>
                    <a:lnTo>
                      <a:pt x="9155449" y="9772932"/>
                    </a:lnTo>
                    <a:cubicBezTo>
                      <a:pt x="9198319" y="9665794"/>
                      <a:pt x="9302095" y="9595548"/>
                      <a:pt x="9417492" y="9595555"/>
                    </a:cubicBezTo>
                    <a:lnTo>
                      <a:pt x="9599808" y="9595555"/>
                    </a:lnTo>
                    <a:cubicBezTo>
                      <a:pt x="9715205" y="9595548"/>
                      <a:pt x="9818981" y="9665794"/>
                      <a:pt x="9861851" y="9772932"/>
                    </a:cubicBezTo>
                    <a:lnTo>
                      <a:pt x="9931983" y="9948333"/>
                    </a:lnTo>
                    <a:lnTo>
                      <a:pt x="10122554" y="10393045"/>
                    </a:lnTo>
                    <a:cubicBezTo>
                      <a:pt x="10127229" y="10403949"/>
                      <a:pt x="10126108" y="10416473"/>
                      <a:pt x="10119573" y="10426376"/>
                    </a:cubicBezTo>
                    <a:cubicBezTo>
                      <a:pt x="10113038" y="10436278"/>
                      <a:pt x="10101963" y="10442233"/>
                      <a:pt x="10090098" y="10442222"/>
                    </a:cubicBezTo>
                    <a:lnTo>
                      <a:pt x="10025046" y="10442222"/>
                    </a:lnTo>
                    <a:cubicBezTo>
                      <a:pt x="9968608" y="10442216"/>
                      <a:pt x="9917602" y="10408582"/>
                      <a:pt x="9895365" y="10356709"/>
                    </a:cubicBezTo>
                    <a:lnTo>
                      <a:pt x="9741342" y="9997370"/>
                    </a:lnTo>
                    <a:cubicBezTo>
                      <a:pt x="9738096" y="9989820"/>
                      <a:pt x="9726737" y="9992995"/>
                      <a:pt x="9727866" y="10001109"/>
                    </a:cubicBezTo>
                    <a:lnTo>
                      <a:pt x="9790872" y="10442222"/>
                    </a:lnTo>
                    <a:lnTo>
                      <a:pt x="9858253" y="11250719"/>
                    </a:lnTo>
                    <a:cubicBezTo>
                      <a:pt x="9859061" y="11260541"/>
                      <a:pt x="9855723" y="11270253"/>
                      <a:pt x="9849049" y="11277504"/>
                    </a:cubicBezTo>
                    <a:cubicBezTo>
                      <a:pt x="9842375" y="11284755"/>
                      <a:pt x="9832971" y="11288883"/>
                      <a:pt x="9823116" y="11288889"/>
                    </a:cubicBezTo>
                    <a:lnTo>
                      <a:pt x="9769282" y="11288889"/>
                    </a:lnTo>
                    <a:cubicBezTo>
                      <a:pt x="9700300" y="11288898"/>
                      <a:pt x="9641423" y="11239033"/>
                      <a:pt x="9630076" y="11170990"/>
                    </a:cubicBezTo>
                    <a:lnTo>
                      <a:pt x="9515705" y="10483991"/>
                    </a:lnTo>
                    <a:cubicBezTo>
                      <a:pt x="9514365" y="10476089"/>
                      <a:pt x="9503076" y="10476089"/>
                      <a:pt x="9501736" y="10483991"/>
                    </a:cubicBezTo>
                    <a:lnTo>
                      <a:pt x="9387295" y="11170990"/>
                    </a:lnTo>
                    <a:cubicBezTo>
                      <a:pt x="9375943" y="11239059"/>
                      <a:pt x="9317027" y="11288932"/>
                      <a:pt x="9248018" y="11288889"/>
                    </a:cubicBezTo>
                    <a:lnTo>
                      <a:pt x="9194184" y="11288889"/>
                    </a:lnTo>
                    <a:cubicBezTo>
                      <a:pt x="9184329" y="11288883"/>
                      <a:pt x="9174925" y="11284755"/>
                      <a:pt x="9168251" y="11277504"/>
                    </a:cubicBezTo>
                    <a:cubicBezTo>
                      <a:pt x="9161577" y="11270253"/>
                      <a:pt x="9158239" y="11260541"/>
                      <a:pt x="9159047" y="11250719"/>
                    </a:cubicBezTo>
                    <a:lnTo>
                      <a:pt x="9226428" y="10442222"/>
                    </a:lnTo>
                    <a:lnTo>
                      <a:pt x="9289434" y="10001109"/>
                    </a:lnTo>
                    <a:close/>
                    <a:moveTo>
                      <a:pt x="10778650" y="9031111"/>
                    </a:moveTo>
                    <a:cubicBezTo>
                      <a:pt x="10722512" y="9031111"/>
                      <a:pt x="10668674" y="9053411"/>
                      <a:pt x="10628979" y="9093106"/>
                    </a:cubicBezTo>
                    <a:cubicBezTo>
                      <a:pt x="10589283" y="9132801"/>
                      <a:pt x="10566983" y="9186640"/>
                      <a:pt x="10566983" y="9242778"/>
                    </a:cubicBezTo>
                    <a:lnTo>
                      <a:pt x="10566983" y="9313333"/>
                    </a:lnTo>
                    <a:cubicBezTo>
                      <a:pt x="10567504" y="9429864"/>
                      <a:pt x="10662118" y="9524056"/>
                      <a:pt x="10778650" y="9524056"/>
                    </a:cubicBezTo>
                    <a:cubicBezTo>
                      <a:pt x="10895182" y="9524056"/>
                      <a:pt x="10989796" y="9429864"/>
                      <a:pt x="10990317" y="9313333"/>
                    </a:cubicBezTo>
                    <a:lnTo>
                      <a:pt x="10990317" y="9242778"/>
                    </a:lnTo>
                    <a:cubicBezTo>
                      <a:pt x="10990317" y="9186640"/>
                      <a:pt x="10968017" y="9132801"/>
                      <a:pt x="10928321" y="9093106"/>
                    </a:cubicBezTo>
                    <a:cubicBezTo>
                      <a:pt x="10888626" y="9053411"/>
                      <a:pt x="10834788" y="9031111"/>
                      <a:pt x="10778650" y="9031111"/>
                    </a:cubicBezTo>
                    <a:close/>
                    <a:moveTo>
                      <a:pt x="10559434" y="10001109"/>
                    </a:moveTo>
                    <a:cubicBezTo>
                      <a:pt x="10560633" y="9992995"/>
                      <a:pt x="10549204" y="9989820"/>
                      <a:pt x="10546029" y="9997370"/>
                    </a:cubicBezTo>
                    <a:lnTo>
                      <a:pt x="10392005" y="10356709"/>
                    </a:lnTo>
                    <a:cubicBezTo>
                      <a:pt x="10369749" y="10408629"/>
                      <a:pt x="10318673" y="10442273"/>
                      <a:pt x="10262183" y="10442222"/>
                    </a:cubicBezTo>
                    <a:lnTo>
                      <a:pt x="10197131" y="10442222"/>
                    </a:lnTo>
                    <a:cubicBezTo>
                      <a:pt x="10185267" y="10442233"/>
                      <a:pt x="10174192" y="10436278"/>
                      <a:pt x="10167656" y="10426376"/>
                    </a:cubicBezTo>
                    <a:cubicBezTo>
                      <a:pt x="10161121" y="10416473"/>
                      <a:pt x="10160001" y="10403949"/>
                      <a:pt x="10164676" y="10393045"/>
                    </a:cubicBezTo>
                    <a:lnTo>
                      <a:pt x="10355317" y="9948333"/>
                    </a:lnTo>
                    <a:lnTo>
                      <a:pt x="10425449" y="9772932"/>
                    </a:lnTo>
                    <a:cubicBezTo>
                      <a:pt x="10468319" y="9665794"/>
                      <a:pt x="10572095" y="9595548"/>
                      <a:pt x="10687492" y="9595555"/>
                    </a:cubicBezTo>
                    <a:lnTo>
                      <a:pt x="10869808" y="9595555"/>
                    </a:lnTo>
                    <a:cubicBezTo>
                      <a:pt x="10985205" y="9595548"/>
                      <a:pt x="11088981" y="9665794"/>
                      <a:pt x="11131851" y="9772932"/>
                    </a:cubicBezTo>
                    <a:lnTo>
                      <a:pt x="11201983" y="9948333"/>
                    </a:lnTo>
                    <a:lnTo>
                      <a:pt x="11392554" y="10393045"/>
                    </a:lnTo>
                    <a:cubicBezTo>
                      <a:pt x="11397229" y="10403949"/>
                      <a:pt x="11396108" y="10416473"/>
                      <a:pt x="11389573" y="10426376"/>
                    </a:cubicBezTo>
                    <a:cubicBezTo>
                      <a:pt x="11383038" y="10436278"/>
                      <a:pt x="11371963" y="10442233"/>
                      <a:pt x="11360098" y="10442222"/>
                    </a:cubicBezTo>
                    <a:lnTo>
                      <a:pt x="11295046" y="10442222"/>
                    </a:lnTo>
                    <a:cubicBezTo>
                      <a:pt x="11238608" y="10442216"/>
                      <a:pt x="11187602" y="10408582"/>
                      <a:pt x="11165365" y="10356709"/>
                    </a:cubicBezTo>
                    <a:lnTo>
                      <a:pt x="11011342" y="9997370"/>
                    </a:lnTo>
                    <a:cubicBezTo>
                      <a:pt x="11008096" y="9989820"/>
                      <a:pt x="10996737" y="9992995"/>
                      <a:pt x="10997866" y="10001109"/>
                    </a:cubicBezTo>
                    <a:lnTo>
                      <a:pt x="11060872" y="10442222"/>
                    </a:lnTo>
                    <a:lnTo>
                      <a:pt x="11128253" y="11250719"/>
                    </a:lnTo>
                    <a:cubicBezTo>
                      <a:pt x="11129061" y="11260541"/>
                      <a:pt x="11125723" y="11270253"/>
                      <a:pt x="11119049" y="11277504"/>
                    </a:cubicBezTo>
                    <a:cubicBezTo>
                      <a:pt x="11112375" y="11284755"/>
                      <a:pt x="11102971" y="11288883"/>
                      <a:pt x="11093116" y="11288889"/>
                    </a:cubicBezTo>
                    <a:lnTo>
                      <a:pt x="11039282" y="11288889"/>
                    </a:lnTo>
                    <a:cubicBezTo>
                      <a:pt x="10970300" y="11288898"/>
                      <a:pt x="10911423" y="11239033"/>
                      <a:pt x="10900076" y="11170990"/>
                    </a:cubicBezTo>
                    <a:lnTo>
                      <a:pt x="10785705" y="10483991"/>
                    </a:lnTo>
                    <a:cubicBezTo>
                      <a:pt x="10784365" y="10476089"/>
                      <a:pt x="10773076" y="10476089"/>
                      <a:pt x="10771736" y="10483991"/>
                    </a:cubicBezTo>
                    <a:lnTo>
                      <a:pt x="10657295" y="11170990"/>
                    </a:lnTo>
                    <a:cubicBezTo>
                      <a:pt x="10645943" y="11239059"/>
                      <a:pt x="10587027" y="11288932"/>
                      <a:pt x="10518018" y="11288889"/>
                    </a:cubicBezTo>
                    <a:lnTo>
                      <a:pt x="10464184" y="11288889"/>
                    </a:lnTo>
                    <a:cubicBezTo>
                      <a:pt x="10454329" y="11288883"/>
                      <a:pt x="10444925" y="11284755"/>
                      <a:pt x="10438251" y="11277504"/>
                    </a:cubicBezTo>
                    <a:cubicBezTo>
                      <a:pt x="10431577" y="11270253"/>
                      <a:pt x="10428239" y="11260541"/>
                      <a:pt x="10429047" y="11250719"/>
                    </a:cubicBezTo>
                    <a:lnTo>
                      <a:pt x="10496428" y="10442222"/>
                    </a:lnTo>
                    <a:lnTo>
                      <a:pt x="10559434" y="10001109"/>
                    </a:lnTo>
                    <a:close/>
                    <a:moveTo>
                      <a:pt x="12048650" y="9031111"/>
                    </a:moveTo>
                    <a:cubicBezTo>
                      <a:pt x="11992512" y="9031111"/>
                      <a:pt x="11938674" y="9053411"/>
                      <a:pt x="11898979" y="9093106"/>
                    </a:cubicBezTo>
                    <a:cubicBezTo>
                      <a:pt x="11859283" y="9132801"/>
                      <a:pt x="11836983" y="9186640"/>
                      <a:pt x="11836983" y="9242778"/>
                    </a:cubicBezTo>
                    <a:lnTo>
                      <a:pt x="11836983" y="9313333"/>
                    </a:lnTo>
                    <a:cubicBezTo>
                      <a:pt x="11837504" y="9429864"/>
                      <a:pt x="11932118" y="9524056"/>
                      <a:pt x="12048650" y="9524056"/>
                    </a:cubicBezTo>
                    <a:cubicBezTo>
                      <a:pt x="12165182" y="9524056"/>
                      <a:pt x="12259796" y="9429864"/>
                      <a:pt x="12260317" y="9313333"/>
                    </a:cubicBezTo>
                    <a:lnTo>
                      <a:pt x="12260317" y="9242778"/>
                    </a:lnTo>
                    <a:cubicBezTo>
                      <a:pt x="12260317" y="9186640"/>
                      <a:pt x="12238017" y="9132801"/>
                      <a:pt x="12198321" y="9093106"/>
                    </a:cubicBezTo>
                    <a:cubicBezTo>
                      <a:pt x="12158626" y="9053411"/>
                      <a:pt x="12104788" y="9031111"/>
                      <a:pt x="12048650" y="9031111"/>
                    </a:cubicBezTo>
                    <a:close/>
                    <a:moveTo>
                      <a:pt x="11829434" y="10001109"/>
                    </a:moveTo>
                    <a:cubicBezTo>
                      <a:pt x="11830633" y="9992995"/>
                      <a:pt x="11819204" y="9989820"/>
                      <a:pt x="11816029" y="9997370"/>
                    </a:cubicBezTo>
                    <a:lnTo>
                      <a:pt x="11662005" y="10356709"/>
                    </a:lnTo>
                    <a:cubicBezTo>
                      <a:pt x="11639749" y="10408629"/>
                      <a:pt x="11588673" y="10442273"/>
                      <a:pt x="11532183" y="10442222"/>
                    </a:cubicBezTo>
                    <a:lnTo>
                      <a:pt x="11467131" y="10442222"/>
                    </a:lnTo>
                    <a:cubicBezTo>
                      <a:pt x="11455267" y="10442233"/>
                      <a:pt x="11444192" y="10436278"/>
                      <a:pt x="11437656" y="10426376"/>
                    </a:cubicBezTo>
                    <a:cubicBezTo>
                      <a:pt x="11431121" y="10416473"/>
                      <a:pt x="11430001" y="10403949"/>
                      <a:pt x="11434676" y="10393045"/>
                    </a:cubicBezTo>
                    <a:lnTo>
                      <a:pt x="11625317" y="9948333"/>
                    </a:lnTo>
                    <a:lnTo>
                      <a:pt x="11695449" y="9772932"/>
                    </a:lnTo>
                    <a:cubicBezTo>
                      <a:pt x="11738319" y="9665794"/>
                      <a:pt x="11842095" y="9595548"/>
                      <a:pt x="11957492" y="9595555"/>
                    </a:cubicBezTo>
                    <a:lnTo>
                      <a:pt x="12139808" y="9595555"/>
                    </a:lnTo>
                    <a:cubicBezTo>
                      <a:pt x="12255205" y="9595548"/>
                      <a:pt x="12358981" y="9665794"/>
                      <a:pt x="12401851" y="9772932"/>
                    </a:cubicBezTo>
                    <a:lnTo>
                      <a:pt x="12471983" y="9948333"/>
                    </a:lnTo>
                    <a:lnTo>
                      <a:pt x="12662554" y="10393045"/>
                    </a:lnTo>
                    <a:cubicBezTo>
                      <a:pt x="12667229" y="10403949"/>
                      <a:pt x="12666108" y="10416473"/>
                      <a:pt x="12659573" y="10426376"/>
                    </a:cubicBezTo>
                    <a:cubicBezTo>
                      <a:pt x="12653038" y="10436278"/>
                      <a:pt x="12641963" y="10442233"/>
                      <a:pt x="12630098" y="10442222"/>
                    </a:cubicBezTo>
                    <a:lnTo>
                      <a:pt x="12565046" y="10442222"/>
                    </a:lnTo>
                    <a:cubicBezTo>
                      <a:pt x="12508608" y="10442216"/>
                      <a:pt x="12457602" y="10408582"/>
                      <a:pt x="12435365" y="10356709"/>
                    </a:cubicBezTo>
                    <a:lnTo>
                      <a:pt x="12281342" y="9997370"/>
                    </a:lnTo>
                    <a:cubicBezTo>
                      <a:pt x="12278096" y="9989820"/>
                      <a:pt x="12266737" y="9992995"/>
                      <a:pt x="12267866" y="10001109"/>
                    </a:cubicBezTo>
                    <a:lnTo>
                      <a:pt x="12330872" y="10442222"/>
                    </a:lnTo>
                    <a:lnTo>
                      <a:pt x="12398253" y="11250719"/>
                    </a:lnTo>
                    <a:cubicBezTo>
                      <a:pt x="12399061" y="11260541"/>
                      <a:pt x="12395723" y="11270253"/>
                      <a:pt x="12389049" y="11277504"/>
                    </a:cubicBezTo>
                    <a:cubicBezTo>
                      <a:pt x="12382375" y="11284755"/>
                      <a:pt x="12372971" y="11288883"/>
                      <a:pt x="12363116" y="11288889"/>
                    </a:cubicBezTo>
                    <a:lnTo>
                      <a:pt x="12309282" y="11288889"/>
                    </a:lnTo>
                    <a:cubicBezTo>
                      <a:pt x="12240300" y="11288898"/>
                      <a:pt x="12181423" y="11239033"/>
                      <a:pt x="12170076" y="11170990"/>
                    </a:cubicBezTo>
                    <a:lnTo>
                      <a:pt x="12055705" y="10483991"/>
                    </a:lnTo>
                    <a:cubicBezTo>
                      <a:pt x="12054365" y="10476089"/>
                      <a:pt x="12043076" y="10476089"/>
                      <a:pt x="12041736" y="10483991"/>
                    </a:cubicBezTo>
                    <a:lnTo>
                      <a:pt x="11927295" y="11170990"/>
                    </a:lnTo>
                    <a:cubicBezTo>
                      <a:pt x="11915943" y="11239059"/>
                      <a:pt x="11857027" y="11288932"/>
                      <a:pt x="11788018" y="11288889"/>
                    </a:cubicBezTo>
                    <a:lnTo>
                      <a:pt x="11734184" y="11288889"/>
                    </a:lnTo>
                    <a:cubicBezTo>
                      <a:pt x="11724329" y="11288883"/>
                      <a:pt x="11714925" y="11284755"/>
                      <a:pt x="11708251" y="11277504"/>
                    </a:cubicBezTo>
                    <a:cubicBezTo>
                      <a:pt x="11701577" y="11270253"/>
                      <a:pt x="11698239" y="11260541"/>
                      <a:pt x="11699047" y="11250719"/>
                    </a:cubicBezTo>
                    <a:lnTo>
                      <a:pt x="11766428" y="10442222"/>
                    </a:lnTo>
                    <a:lnTo>
                      <a:pt x="11829434" y="10001109"/>
                    </a:lnTo>
                    <a:close/>
                    <a:moveTo>
                      <a:pt x="618650" y="11288889"/>
                    </a:moveTo>
                    <a:cubicBezTo>
                      <a:pt x="501750" y="11288889"/>
                      <a:pt x="406984" y="11383656"/>
                      <a:pt x="406983" y="11500555"/>
                    </a:cubicBezTo>
                    <a:lnTo>
                      <a:pt x="406983" y="11571111"/>
                    </a:lnTo>
                    <a:cubicBezTo>
                      <a:pt x="407504" y="11687642"/>
                      <a:pt x="502118" y="11781833"/>
                      <a:pt x="618650" y="11781833"/>
                    </a:cubicBezTo>
                    <a:cubicBezTo>
                      <a:pt x="735182" y="11781833"/>
                      <a:pt x="829795" y="11687642"/>
                      <a:pt x="830317" y="11571111"/>
                    </a:cubicBezTo>
                    <a:lnTo>
                      <a:pt x="830317" y="11500555"/>
                    </a:lnTo>
                    <a:cubicBezTo>
                      <a:pt x="830316" y="11383656"/>
                      <a:pt x="735550" y="11288889"/>
                      <a:pt x="618650" y="11288889"/>
                    </a:cubicBezTo>
                    <a:close/>
                    <a:moveTo>
                      <a:pt x="399434" y="12258887"/>
                    </a:moveTo>
                    <a:cubicBezTo>
                      <a:pt x="400633" y="12250773"/>
                      <a:pt x="389203" y="12247598"/>
                      <a:pt x="386028" y="12255147"/>
                    </a:cubicBezTo>
                    <a:lnTo>
                      <a:pt x="232006" y="12614487"/>
                    </a:lnTo>
                    <a:cubicBezTo>
                      <a:pt x="209749" y="12666407"/>
                      <a:pt x="158673" y="12700050"/>
                      <a:pt x="102183" y="12700000"/>
                    </a:cubicBezTo>
                    <a:lnTo>
                      <a:pt x="37131" y="12700000"/>
                    </a:lnTo>
                    <a:cubicBezTo>
                      <a:pt x="25267" y="12700011"/>
                      <a:pt x="14192" y="12694056"/>
                      <a:pt x="7656" y="12684154"/>
                    </a:cubicBezTo>
                    <a:cubicBezTo>
                      <a:pt x="1121" y="12674252"/>
                      <a:pt x="1" y="12661728"/>
                      <a:pt x="4676" y="12650823"/>
                    </a:cubicBezTo>
                    <a:lnTo>
                      <a:pt x="195317" y="12206111"/>
                    </a:lnTo>
                    <a:lnTo>
                      <a:pt x="265449" y="12030710"/>
                    </a:lnTo>
                    <a:cubicBezTo>
                      <a:pt x="308319" y="11923571"/>
                      <a:pt x="412095" y="11853325"/>
                      <a:pt x="527492" y="11853333"/>
                    </a:cubicBezTo>
                    <a:lnTo>
                      <a:pt x="709808" y="11853333"/>
                    </a:lnTo>
                    <a:cubicBezTo>
                      <a:pt x="825205" y="11853325"/>
                      <a:pt x="928981" y="11923571"/>
                      <a:pt x="971851" y="12030710"/>
                    </a:cubicBezTo>
                    <a:lnTo>
                      <a:pt x="1041983" y="12206111"/>
                    </a:lnTo>
                    <a:lnTo>
                      <a:pt x="1232554" y="12650823"/>
                    </a:lnTo>
                    <a:cubicBezTo>
                      <a:pt x="1237228" y="12661728"/>
                      <a:pt x="1236108" y="12674252"/>
                      <a:pt x="1229573" y="12684154"/>
                    </a:cubicBezTo>
                    <a:cubicBezTo>
                      <a:pt x="1223038" y="12694056"/>
                      <a:pt x="1211963" y="12700011"/>
                      <a:pt x="1200098" y="12700000"/>
                    </a:cubicBezTo>
                    <a:lnTo>
                      <a:pt x="1135046" y="12700000"/>
                    </a:lnTo>
                    <a:cubicBezTo>
                      <a:pt x="1078608" y="12699994"/>
                      <a:pt x="1027602" y="12666359"/>
                      <a:pt x="1005365" y="12614487"/>
                    </a:cubicBezTo>
                    <a:lnTo>
                      <a:pt x="851342" y="12255147"/>
                    </a:lnTo>
                    <a:cubicBezTo>
                      <a:pt x="848097" y="12247598"/>
                      <a:pt x="836737" y="12250773"/>
                      <a:pt x="837866" y="12258887"/>
                    </a:cubicBezTo>
                    <a:lnTo>
                      <a:pt x="900872" y="12700000"/>
                    </a:lnTo>
                    <a:lnTo>
                      <a:pt x="968253" y="13508496"/>
                    </a:lnTo>
                    <a:cubicBezTo>
                      <a:pt x="969061" y="13518317"/>
                      <a:pt x="965723" y="13528030"/>
                      <a:pt x="959049" y="13535281"/>
                    </a:cubicBezTo>
                    <a:cubicBezTo>
                      <a:pt x="952374" y="13542532"/>
                      <a:pt x="942971" y="13546660"/>
                      <a:pt x="933116" y="13546666"/>
                    </a:cubicBezTo>
                    <a:lnTo>
                      <a:pt x="879282" y="13546666"/>
                    </a:lnTo>
                    <a:cubicBezTo>
                      <a:pt x="810301" y="13546674"/>
                      <a:pt x="751424" y="13496810"/>
                      <a:pt x="740076" y="13428768"/>
                    </a:cubicBezTo>
                    <a:lnTo>
                      <a:pt x="625706" y="12741769"/>
                    </a:lnTo>
                    <a:cubicBezTo>
                      <a:pt x="624365" y="12733867"/>
                      <a:pt x="613076" y="12733867"/>
                      <a:pt x="611736" y="12741769"/>
                    </a:cubicBezTo>
                    <a:lnTo>
                      <a:pt x="497294" y="13428768"/>
                    </a:lnTo>
                    <a:cubicBezTo>
                      <a:pt x="485942" y="13496837"/>
                      <a:pt x="427026" y="13546710"/>
                      <a:pt x="358018" y="13546666"/>
                    </a:cubicBezTo>
                    <a:lnTo>
                      <a:pt x="304184" y="13546666"/>
                    </a:lnTo>
                    <a:cubicBezTo>
                      <a:pt x="294329" y="13546660"/>
                      <a:pt x="284926" y="13542532"/>
                      <a:pt x="278251" y="13535281"/>
                    </a:cubicBezTo>
                    <a:cubicBezTo>
                      <a:pt x="271577" y="13528030"/>
                      <a:pt x="268239" y="13518317"/>
                      <a:pt x="269047" y="13508496"/>
                    </a:cubicBezTo>
                    <a:lnTo>
                      <a:pt x="336428" y="12700000"/>
                    </a:lnTo>
                    <a:lnTo>
                      <a:pt x="399434" y="12258887"/>
                    </a:lnTo>
                    <a:close/>
                    <a:moveTo>
                      <a:pt x="1888650" y="11288889"/>
                    </a:moveTo>
                    <a:cubicBezTo>
                      <a:pt x="1771750" y="11288889"/>
                      <a:pt x="1676983" y="11383656"/>
                      <a:pt x="1676983" y="11500555"/>
                    </a:cubicBezTo>
                    <a:lnTo>
                      <a:pt x="1676983" y="11571111"/>
                    </a:lnTo>
                    <a:cubicBezTo>
                      <a:pt x="1677504" y="11687642"/>
                      <a:pt x="1772118" y="11781833"/>
                      <a:pt x="1888650" y="11781833"/>
                    </a:cubicBezTo>
                    <a:cubicBezTo>
                      <a:pt x="2005182" y="11781833"/>
                      <a:pt x="2099796" y="11687642"/>
                      <a:pt x="2100317" y="11571111"/>
                    </a:cubicBezTo>
                    <a:lnTo>
                      <a:pt x="2100317" y="11500555"/>
                    </a:lnTo>
                    <a:cubicBezTo>
                      <a:pt x="2100317" y="11383656"/>
                      <a:pt x="2005550" y="11288889"/>
                      <a:pt x="1888650" y="11288889"/>
                    </a:cubicBezTo>
                    <a:close/>
                    <a:moveTo>
                      <a:pt x="1669434" y="12258887"/>
                    </a:moveTo>
                    <a:cubicBezTo>
                      <a:pt x="1670633" y="12250773"/>
                      <a:pt x="1659203" y="12247598"/>
                      <a:pt x="1656028" y="12255147"/>
                    </a:cubicBezTo>
                    <a:lnTo>
                      <a:pt x="1502006" y="12614487"/>
                    </a:lnTo>
                    <a:cubicBezTo>
                      <a:pt x="1479749" y="12666407"/>
                      <a:pt x="1428673" y="12700050"/>
                      <a:pt x="1372183" y="12700000"/>
                    </a:cubicBezTo>
                    <a:lnTo>
                      <a:pt x="1307131" y="12700000"/>
                    </a:lnTo>
                    <a:cubicBezTo>
                      <a:pt x="1295267" y="12700011"/>
                      <a:pt x="1284192" y="12694056"/>
                      <a:pt x="1277656" y="12684154"/>
                    </a:cubicBezTo>
                    <a:cubicBezTo>
                      <a:pt x="1271121" y="12674252"/>
                      <a:pt x="1270001" y="12661728"/>
                      <a:pt x="1274676" y="12650823"/>
                    </a:cubicBezTo>
                    <a:lnTo>
                      <a:pt x="1465317" y="12206111"/>
                    </a:lnTo>
                    <a:lnTo>
                      <a:pt x="1535449" y="12030710"/>
                    </a:lnTo>
                    <a:cubicBezTo>
                      <a:pt x="1578319" y="11923571"/>
                      <a:pt x="1682095" y="11853325"/>
                      <a:pt x="1797492" y="11853333"/>
                    </a:cubicBezTo>
                    <a:lnTo>
                      <a:pt x="1979808" y="11853333"/>
                    </a:lnTo>
                    <a:cubicBezTo>
                      <a:pt x="2095205" y="11853325"/>
                      <a:pt x="2198981" y="11923571"/>
                      <a:pt x="2241851" y="12030710"/>
                    </a:cubicBezTo>
                    <a:lnTo>
                      <a:pt x="2311983" y="12206111"/>
                    </a:lnTo>
                    <a:lnTo>
                      <a:pt x="2502554" y="12650823"/>
                    </a:lnTo>
                    <a:cubicBezTo>
                      <a:pt x="2507228" y="12661728"/>
                      <a:pt x="2506108" y="12674252"/>
                      <a:pt x="2499573" y="12684154"/>
                    </a:cubicBezTo>
                    <a:cubicBezTo>
                      <a:pt x="2493038" y="12694056"/>
                      <a:pt x="2481963" y="12700010"/>
                      <a:pt x="2470098" y="12700000"/>
                    </a:cubicBezTo>
                    <a:lnTo>
                      <a:pt x="2405046" y="12700000"/>
                    </a:lnTo>
                    <a:cubicBezTo>
                      <a:pt x="2348608" y="12699994"/>
                      <a:pt x="2297602" y="12666359"/>
                      <a:pt x="2275365" y="12614487"/>
                    </a:cubicBezTo>
                    <a:lnTo>
                      <a:pt x="2121342" y="12255147"/>
                    </a:lnTo>
                    <a:cubicBezTo>
                      <a:pt x="2118097" y="12247598"/>
                      <a:pt x="2106737" y="12250773"/>
                      <a:pt x="2107866" y="12258887"/>
                    </a:cubicBezTo>
                    <a:lnTo>
                      <a:pt x="2170872" y="12700000"/>
                    </a:lnTo>
                    <a:lnTo>
                      <a:pt x="2238253" y="13508496"/>
                    </a:lnTo>
                    <a:cubicBezTo>
                      <a:pt x="2239061" y="13518317"/>
                      <a:pt x="2235723" y="13528030"/>
                      <a:pt x="2229049" y="13535281"/>
                    </a:cubicBezTo>
                    <a:cubicBezTo>
                      <a:pt x="2222374" y="13542532"/>
                      <a:pt x="2212971" y="13546660"/>
                      <a:pt x="2203116" y="13546666"/>
                    </a:cubicBezTo>
                    <a:lnTo>
                      <a:pt x="2149282" y="13546666"/>
                    </a:lnTo>
                    <a:cubicBezTo>
                      <a:pt x="2080301" y="13546674"/>
                      <a:pt x="2021424" y="13496810"/>
                      <a:pt x="2010076" y="13428768"/>
                    </a:cubicBezTo>
                    <a:lnTo>
                      <a:pt x="1895706" y="12741769"/>
                    </a:lnTo>
                    <a:cubicBezTo>
                      <a:pt x="1894365" y="12733867"/>
                      <a:pt x="1883076" y="12733867"/>
                      <a:pt x="1881735" y="12741769"/>
                    </a:cubicBezTo>
                    <a:lnTo>
                      <a:pt x="1767294" y="13428768"/>
                    </a:lnTo>
                    <a:cubicBezTo>
                      <a:pt x="1755943" y="13496837"/>
                      <a:pt x="1697026" y="13546710"/>
                      <a:pt x="1628018" y="13546666"/>
                    </a:cubicBezTo>
                    <a:lnTo>
                      <a:pt x="1574184" y="13546666"/>
                    </a:lnTo>
                    <a:cubicBezTo>
                      <a:pt x="1564329" y="13546660"/>
                      <a:pt x="1554926" y="13542532"/>
                      <a:pt x="1548251" y="13535281"/>
                    </a:cubicBezTo>
                    <a:cubicBezTo>
                      <a:pt x="1541577" y="13528030"/>
                      <a:pt x="1538239" y="13518317"/>
                      <a:pt x="1539047" y="13508496"/>
                    </a:cubicBezTo>
                    <a:lnTo>
                      <a:pt x="1606428" y="12700000"/>
                    </a:lnTo>
                    <a:lnTo>
                      <a:pt x="1669434" y="12258887"/>
                    </a:lnTo>
                    <a:close/>
                    <a:moveTo>
                      <a:pt x="3158650" y="11288889"/>
                    </a:moveTo>
                    <a:cubicBezTo>
                      <a:pt x="3041750" y="11288889"/>
                      <a:pt x="2946983" y="11383656"/>
                      <a:pt x="2946983" y="11500555"/>
                    </a:cubicBezTo>
                    <a:lnTo>
                      <a:pt x="2946983" y="11571111"/>
                    </a:lnTo>
                    <a:cubicBezTo>
                      <a:pt x="2947504" y="11687642"/>
                      <a:pt x="3042118" y="11781833"/>
                      <a:pt x="3158650" y="11781833"/>
                    </a:cubicBezTo>
                    <a:cubicBezTo>
                      <a:pt x="3275182" y="11781833"/>
                      <a:pt x="3369795" y="11687642"/>
                      <a:pt x="3370317" y="11571111"/>
                    </a:cubicBezTo>
                    <a:lnTo>
                      <a:pt x="3370317" y="11500555"/>
                    </a:lnTo>
                    <a:cubicBezTo>
                      <a:pt x="3370316" y="11383656"/>
                      <a:pt x="3275550" y="11288889"/>
                      <a:pt x="3158650" y="11288889"/>
                    </a:cubicBezTo>
                    <a:close/>
                    <a:moveTo>
                      <a:pt x="2939434" y="12258887"/>
                    </a:moveTo>
                    <a:cubicBezTo>
                      <a:pt x="2940633" y="12250773"/>
                      <a:pt x="2929203" y="12247598"/>
                      <a:pt x="2926028" y="12255147"/>
                    </a:cubicBezTo>
                    <a:lnTo>
                      <a:pt x="2772006" y="12614487"/>
                    </a:lnTo>
                    <a:cubicBezTo>
                      <a:pt x="2749749" y="12666407"/>
                      <a:pt x="2698673" y="12700050"/>
                      <a:pt x="2642183" y="12700000"/>
                    </a:cubicBezTo>
                    <a:lnTo>
                      <a:pt x="2577131" y="12700000"/>
                    </a:lnTo>
                    <a:cubicBezTo>
                      <a:pt x="2565267" y="12700010"/>
                      <a:pt x="2554192" y="12694056"/>
                      <a:pt x="2547656" y="12684154"/>
                    </a:cubicBezTo>
                    <a:cubicBezTo>
                      <a:pt x="2541121" y="12674252"/>
                      <a:pt x="2540001" y="12661728"/>
                      <a:pt x="2544676" y="12650823"/>
                    </a:cubicBezTo>
                    <a:lnTo>
                      <a:pt x="2735317" y="12206111"/>
                    </a:lnTo>
                    <a:lnTo>
                      <a:pt x="2805449" y="12030710"/>
                    </a:lnTo>
                    <a:cubicBezTo>
                      <a:pt x="2848319" y="11923571"/>
                      <a:pt x="2952095" y="11853325"/>
                      <a:pt x="3067492" y="11853333"/>
                    </a:cubicBezTo>
                    <a:lnTo>
                      <a:pt x="3249808" y="11853333"/>
                    </a:lnTo>
                    <a:cubicBezTo>
                      <a:pt x="3365204" y="11853325"/>
                      <a:pt x="3468981" y="11923571"/>
                      <a:pt x="3511851" y="12030710"/>
                    </a:cubicBezTo>
                    <a:lnTo>
                      <a:pt x="3581983" y="12206111"/>
                    </a:lnTo>
                    <a:lnTo>
                      <a:pt x="3772554" y="12650823"/>
                    </a:lnTo>
                    <a:cubicBezTo>
                      <a:pt x="3777229" y="12661728"/>
                      <a:pt x="3776108" y="12674252"/>
                      <a:pt x="3769573" y="12684154"/>
                    </a:cubicBezTo>
                    <a:cubicBezTo>
                      <a:pt x="3763038" y="12694057"/>
                      <a:pt x="3751963" y="12700011"/>
                      <a:pt x="3740098" y="12700000"/>
                    </a:cubicBezTo>
                    <a:lnTo>
                      <a:pt x="3675046" y="12700000"/>
                    </a:lnTo>
                    <a:cubicBezTo>
                      <a:pt x="3618608" y="12699994"/>
                      <a:pt x="3567602" y="12666359"/>
                      <a:pt x="3545365" y="12614487"/>
                    </a:cubicBezTo>
                    <a:lnTo>
                      <a:pt x="3391342" y="12255147"/>
                    </a:lnTo>
                    <a:cubicBezTo>
                      <a:pt x="3388097" y="12247598"/>
                      <a:pt x="3376737" y="12250773"/>
                      <a:pt x="3377866" y="12258887"/>
                    </a:cubicBezTo>
                    <a:lnTo>
                      <a:pt x="3440872" y="12700000"/>
                    </a:lnTo>
                    <a:lnTo>
                      <a:pt x="3508253" y="13508496"/>
                    </a:lnTo>
                    <a:cubicBezTo>
                      <a:pt x="3509060" y="13518317"/>
                      <a:pt x="3505723" y="13528030"/>
                      <a:pt x="3499049" y="13535281"/>
                    </a:cubicBezTo>
                    <a:cubicBezTo>
                      <a:pt x="3492374" y="13542532"/>
                      <a:pt x="3482971" y="13546660"/>
                      <a:pt x="3473116" y="13546666"/>
                    </a:cubicBezTo>
                    <a:lnTo>
                      <a:pt x="3419282" y="13546666"/>
                    </a:lnTo>
                    <a:cubicBezTo>
                      <a:pt x="3350301" y="13546674"/>
                      <a:pt x="3291424" y="13496810"/>
                      <a:pt x="3280076" y="13428768"/>
                    </a:cubicBezTo>
                    <a:lnTo>
                      <a:pt x="3165706" y="12741769"/>
                    </a:lnTo>
                    <a:cubicBezTo>
                      <a:pt x="3164365" y="12733867"/>
                      <a:pt x="3153076" y="12733867"/>
                      <a:pt x="3151735" y="12741769"/>
                    </a:cubicBezTo>
                    <a:lnTo>
                      <a:pt x="3037294" y="13428768"/>
                    </a:lnTo>
                    <a:cubicBezTo>
                      <a:pt x="3025943" y="13496837"/>
                      <a:pt x="2967026" y="13546710"/>
                      <a:pt x="2898018" y="13546666"/>
                    </a:cubicBezTo>
                    <a:lnTo>
                      <a:pt x="2844184" y="13546666"/>
                    </a:lnTo>
                    <a:cubicBezTo>
                      <a:pt x="2834329" y="13546660"/>
                      <a:pt x="2824926" y="13542532"/>
                      <a:pt x="2818251" y="13535281"/>
                    </a:cubicBezTo>
                    <a:cubicBezTo>
                      <a:pt x="2811577" y="13528030"/>
                      <a:pt x="2808239" y="13518317"/>
                      <a:pt x="2809047" y="13508496"/>
                    </a:cubicBezTo>
                    <a:lnTo>
                      <a:pt x="2876428" y="12700000"/>
                    </a:lnTo>
                    <a:lnTo>
                      <a:pt x="2939434" y="12258887"/>
                    </a:lnTo>
                    <a:close/>
                    <a:moveTo>
                      <a:pt x="4428650" y="11288889"/>
                    </a:moveTo>
                    <a:cubicBezTo>
                      <a:pt x="4311750" y="11288889"/>
                      <a:pt x="4216984" y="11383656"/>
                      <a:pt x="4216983" y="11500555"/>
                    </a:cubicBezTo>
                    <a:lnTo>
                      <a:pt x="4216983" y="11571111"/>
                    </a:lnTo>
                    <a:cubicBezTo>
                      <a:pt x="4217505" y="11687642"/>
                      <a:pt x="4312118" y="11781833"/>
                      <a:pt x="4428650" y="11781833"/>
                    </a:cubicBezTo>
                    <a:cubicBezTo>
                      <a:pt x="4545182" y="11781833"/>
                      <a:pt x="4639795" y="11687642"/>
                      <a:pt x="4640317" y="11571111"/>
                    </a:cubicBezTo>
                    <a:lnTo>
                      <a:pt x="4640317" y="11500555"/>
                    </a:lnTo>
                    <a:cubicBezTo>
                      <a:pt x="4640316" y="11383656"/>
                      <a:pt x="4545550" y="11288889"/>
                      <a:pt x="4428650" y="11288889"/>
                    </a:cubicBezTo>
                    <a:close/>
                    <a:moveTo>
                      <a:pt x="4209434" y="12258887"/>
                    </a:moveTo>
                    <a:cubicBezTo>
                      <a:pt x="4210633" y="12250773"/>
                      <a:pt x="4199203" y="12247598"/>
                      <a:pt x="4196028" y="12255147"/>
                    </a:cubicBezTo>
                    <a:lnTo>
                      <a:pt x="4042005" y="12614487"/>
                    </a:lnTo>
                    <a:cubicBezTo>
                      <a:pt x="4019749" y="12666407"/>
                      <a:pt x="3968673" y="12700050"/>
                      <a:pt x="3912183" y="12700000"/>
                    </a:cubicBezTo>
                    <a:lnTo>
                      <a:pt x="3847131" y="12700000"/>
                    </a:lnTo>
                    <a:cubicBezTo>
                      <a:pt x="3835267" y="12700011"/>
                      <a:pt x="3824192" y="12694057"/>
                      <a:pt x="3817656" y="12684154"/>
                    </a:cubicBezTo>
                    <a:cubicBezTo>
                      <a:pt x="3811121" y="12674252"/>
                      <a:pt x="3810001" y="12661728"/>
                      <a:pt x="3814675" y="12650823"/>
                    </a:cubicBezTo>
                    <a:lnTo>
                      <a:pt x="4005317" y="12206111"/>
                    </a:lnTo>
                    <a:lnTo>
                      <a:pt x="4075449" y="12030710"/>
                    </a:lnTo>
                    <a:cubicBezTo>
                      <a:pt x="4118319" y="11923571"/>
                      <a:pt x="4222096" y="11853325"/>
                      <a:pt x="4337492" y="11853333"/>
                    </a:cubicBezTo>
                    <a:lnTo>
                      <a:pt x="4519808" y="11853333"/>
                    </a:lnTo>
                    <a:cubicBezTo>
                      <a:pt x="4635204" y="11853325"/>
                      <a:pt x="4738981" y="11923571"/>
                      <a:pt x="4781851" y="12030710"/>
                    </a:cubicBezTo>
                    <a:lnTo>
                      <a:pt x="4851983" y="12206111"/>
                    </a:lnTo>
                    <a:lnTo>
                      <a:pt x="5042554" y="12650823"/>
                    </a:lnTo>
                    <a:cubicBezTo>
                      <a:pt x="5047229" y="12661728"/>
                      <a:pt x="5046108" y="12674252"/>
                      <a:pt x="5039573" y="12684154"/>
                    </a:cubicBezTo>
                    <a:cubicBezTo>
                      <a:pt x="5033038" y="12694057"/>
                      <a:pt x="5021963" y="12700011"/>
                      <a:pt x="5010098" y="12700000"/>
                    </a:cubicBezTo>
                    <a:lnTo>
                      <a:pt x="4945046" y="12700000"/>
                    </a:lnTo>
                    <a:cubicBezTo>
                      <a:pt x="4888608" y="12699994"/>
                      <a:pt x="4837602" y="12666359"/>
                      <a:pt x="4815365" y="12614487"/>
                    </a:cubicBezTo>
                    <a:lnTo>
                      <a:pt x="4661342" y="12255147"/>
                    </a:lnTo>
                    <a:cubicBezTo>
                      <a:pt x="4658097" y="12247598"/>
                      <a:pt x="4646737" y="12250773"/>
                      <a:pt x="4647866" y="12258887"/>
                    </a:cubicBezTo>
                    <a:lnTo>
                      <a:pt x="4710872" y="12700000"/>
                    </a:lnTo>
                    <a:lnTo>
                      <a:pt x="4778253" y="13508496"/>
                    </a:lnTo>
                    <a:cubicBezTo>
                      <a:pt x="4779060" y="13518317"/>
                      <a:pt x="4775723" y="13528030"/>
                      <a:pt x="4769049" y="13535281"/>
                    </a:cubicBezTo>
                    <a:cubicBezTo>
                      <a:pt x="4762374" y="13542532"/>
                      <a:pt x="4752971" y="13546660"/>
                      <a:pt x="4743116" y="13546666"/>
                    </a:cubicBezTo>
                    <a:lnTo>
                      <a:pt x="4689282" y="13546666"/>
                    </a:lnTo>
                    <a:cubicBezTo>
                      <a:pt x="4620301" y="13546674"/>
                      <a:pt x="4561424" y="13496810"/>
                      <a:pt x="4550076" y="13428768"/>
                    </a:cubicBezTo>
                    <a:lnTo>
                      <a:pt x="4435705" y="12741769"/>
                    </a:lnTo>
                    <a:cubicBezTo>
                      <a:pt x="4434365" y="12733867"/>
                      <a:pt x="4423076" y="12733867"/>
                      <a:pt x="4421736" y="12741769"/>
                    </a:cubicBezTo>
                    <a:lnTo>
                      <a:pt x="4307295" y="13428768"/>
                    </a:lnTo>
                    <a:cubicBezTo>
                      <a:pt x="4295943" y="13496837"/>
                      <a:pt x="4237026" y="13546710"/>
                      <a:pt x="4168018" y="13546666"/>
                    </a:cubicBezTo>
                    <a:lnTo>
                      <a:pt x="4114184" y="13546666"/>
                    </a:lnTo>
                    <a:cubicBezTo>
                      <a:pt x="4104329" y="13546660"/>
                      <a:pt x="4094926" y="13542532"/>
                      <a:pt x="4088251" y="13535281"/>
                    </a:cubicBezTo>
                    <a:cubicBezTo>
                      <a:pt x="4081577" y="13528030"/>
                      <a:pt x="4078240" y="13518317"/>
                      <a:pt x="4079047" y="13508496"/>
                    </a:cubicBezTo>
                    <a:lnTo>
                      <a:pt x="4146428" y="12700000"/>
                    </a:lnTo>
                    <a:lnTo>
                      <a:pt x="4209434" y="12258887"/>
                    </a:lnTo>
                    <a:close/>
                    <a:moveTo>
                      <a:pt x="5698650" y="11288889"/>
                    </a:moveTo>
                    <a:cubicBezTo>
                      <a:pt x="5581750" y="11288889"/>
                      <a:pt x="5486984" y="11383656"/>
                      <a:pt x="5486983" y="11500555"/>
                    </a:cubicBezTo>
                    <a:lnTo>
                      <a:pt x="5486983" y="11571111"/>
                    </a:lnTo>
                    <a:cubicBezTo>
                      <a:pt x="5487505" y="11687642"/>
                      <a:pt x="5582118" y="11781833"/>
                      <a:pt x="5698650" y="11781833"/>
                    </a:cubicBezTo>
                    <a:cubicBezTo>
                      <a:pt x="5815182" y="11781833"/>
                      <a:pt x="5909795" y="11687642"/>
                      <a:pt x="5910317" y="11571111"/>
                    </a:cubicBezTo>
                    <a:lnTo>
                      <a:pt x="5910317" y="11500555"/>
                    </a:lnTo>
                    <a:cubicBezTo>
                      <a:pt x="5910316" y="11383656"/>
                      <a:pt x="5815550" y="11288889"/>
                      <a:pt x="5698650" y="11288889"/>
                    </a:cubicBezTo>
                    <a:close/>
                    <a:moveTo>
                      <a:pt x="5479434" y="12258887"/>
                    </a:moveTo>
                    <a:cubicBezTo>
                      <a:pt x="5480633" y="12250773"/>
                      <a:pt x="5469203" y="12247598"/>
                      <a:pt x="5466028" y="12255147"/>
                    </a:cubicBezTo>
                    <a:lnTo>
                      <a:pt x="5312005" y="12614487"/>
                    </a:lnTo>
                    <a:cubicBezTo>
                      <a:pt x="5289749" y="12666407"/>
                      <a:pt x="5238673" y="12700050"/>
                      <a:pt x="5182183" y="12700000"/>
                    </a:cubicBezTo>
                    <a:lnTo>
                      <a:pt x="5117131" y="12700000"/>
                    </a:lnTo>
                    <a:cubicBezTo>
                      <a:pt x="5105267" y="12700011"/>
                      <a:pt x="5094192" y="12694057"/>
                      <a:pt x="5087656" y="12684154"/>
                    </a:cubicBezTo>
                    <a:cubicBezTo>
                      <a:pt x="5081121" y="12674252"/>
                      <a:pt x="5080001" y="12661728"/>
                      <a:pt x="5084675" y="12650823"/>
                    </a:cubicBezTo>
                    <a:lnTo>
                      <a:pt x="5275317" y="12206111"/>
                    </a:lnTo>
                    <a:lnTo>
                      <a:pt x="5345449" y="12030710"/>
                    </a:lnTo>
                    <a:cubicBezTo>
                      <a:pt x="5388319" y="11923571"/>
                      <a:pt x="5492096" y="11853325"/>
                      <a:pt x="5607492" y="11853333"/>
                    </a:cubicBezTo>
                    <a:lnTo>
                      <a:pt x="5789808" y="11853333"/>
                    </a:lnTo>
                    <a:cubicBezTo>
                      <a:pt x="5905204" y="11853325"/>
                      <a:pt x="6008981" y="11923571"/>
                      <a:pt x="6051851" y="12030710"/>
                    </a:cubicBezTo>
                    <a:lnTo>
                      <a:pt x="6121983" y="12206111"/>
                    </a:lnTo>
                    <a:lnTo>
                      <a:pt x="6312554" y="12650823"/>
                    </a:lnTo>
                    <a:cubicBezTo>
                      <a:pt x="6317229" y="12661728"/>
                      <a:pt x="6316108" y="12674252"/>
                      <a:pt x="6309573" y="12684154"/>
                    </a:cubicBezTo>
                    <a:cubicBezTo>
                      <a:pt x="6303038" y="12694057"/>
                      <a:pt x="6291963" y="12700011"/>
                      <a:pt x="6280098" y="12700000"/>
                    </a:cubicBezTo>
                    <a:lnTo>
                      <a:pt x="6215046" y="12700000"/>
                    </a:lnTo>
                    <a:cubicBezTo>
                      <a:pt x="6158608" y="12699994"/>
                      <a:pt x="6107602" y="12666359"/>
                      <a:pt x="6085365" y="12614487"/>
                    </a:cubicBezTo>
                    <a:lnTo>
                      <a:pt x="5931342" y="12255147"/>
                    </a:lnTo>
                    <a:cubicBezTo>
                      <a:pt x="5928097" y="12247598"/>
                      <a:pt x="5916737" y="12250773"/>
                      <a:pt x="5917866" y="12258887"/>
                    </a:cubicBezTo>
                    <a:lnTo>
                      <a:pt x="5980872" y="12700000"/>
                    </a:lnTo>
                    <a:lnTo>
                      <a:pt x="6048253" y="13508496"/>
                    </a:lnTo>
                    <a:cubicBezTo>
                      <a:pt x="6049060" y="13518317"/>
                      <a:pt x="6045723" y="13528030"/>
                      <a:pt x="6039049" y="13535281"/>
                    </a:cubicBezTo>
                    <a:cubicBezTo>
                      <a:pt x="6032374" y="13542532"/>
                      <a:pt x="6022971" y="13546660"/>
                      <a:pt x="6013116" y="13546666"/>
                    </a:cubicBezTo>
                    <a:lnTo>
                      <a:pt x="5959282" y="13546666"/>
                    </a:lnTo>
                    <a:cubicBezTo>
                      <a:pt x="5890301" y="13546674"/>
                      <a:pt x="5831424" y="13496810"/>
                      <a:pt x="5820076" y="13428768"/>
                    </a:cubicBezTo>
                    <a:lnTo>
                      <a:pt x="5705705" y="12741769"/>
                    </a:lnTo>
                    <a:cubicBezTo>
                      <a:pt x="5704365" y="12733867"/>
                      <a:pt x="5693076" y="12733867"/>
                      <a:pt x="5691736" y="12741769"/>
                    </a:cubicBezTo>
                    <a:lnTo>
                      <a:pt x="5577295" y="13428768"/>
                    </a:lnTo>
                    <a:cubicBezTo>
                      <a:pt x="5565943" y="13496837"/>
                      <a:pt x="5507026" y="13546710"/>
                      <a:pt x="5438018" y="13546666"/>
                    </a:cubicBezTo>
                    <a:lnTo>
                      <a:pt x="5384184" y="13546666"/>
                    </a:lnTo>
                    <a:cubicBezTo>
                      <a:pt x="5374329" y="13546660"/>
                      <a:pt x="5364926" y="13542532"/>
                      <a:pt x="5358251" y="13535281"/>
                    </a:cubicBezTo>
                    <a:cubicBezTo>
                      <a:pt x="5351577" y="13528030"/>
                      <a:pt x="5348240" y="13518317"/>
                      <a:pt x="5349047" y="13508496"/>
                    </a:cubicBezTo>
                    <a:lnTo>
                      <a:pt x="5416428" y="12700000"/>
                    </a:lnTo>
                    <a:lnTo>
                      <a:pt x="5479434" y="12258887"/>
                    </a:lnTo>
                    <a:close/>
                    <a:moveTo>
                      <a:pt x="6968650" y="11288889"/>
                    </a:moveTo>
                    <a:cubicBezTo>
                      <a:pt x="6851750" y="11288889"/>
                      <a:pt x="6756983" y="11383656"/>
                      <a:pt x="6756983" y="11500555"/>
                    </a:cubicBezTo>
                    <a:lnTo>
                      <a:pt x="6756983" y="11571111"/>
                    </a:lnTo>
                    <a:cubicBezTo>
                      <a:pt x="6757504" y="11687642"/>
                      <a:pt x="6852118" y="11781834"/>
                      <a:pt x="6968650" y="11781834"/>
                    </a:cubicBezTo>
                    <a:cubicBezTo>
                      <a:pt x="7085182" y="11781834"/>
                      <a:pt x="7179796" y="11687642"/>
                      <a:pt x="7180317" y="11571111"/>
                    </a:cubicBezTo>
                    <a:lnTo>
                      <a:pt x="7180317" y="11500555"/>
                    </a:lnTo>
                    <a:cubicBezTo>
                      <a:pt x="7180317" y="11383656"/>
                      <a:pt x="7085550" y="11288889"/>
                      <a:pt x="6968650" y="11288889"/>
                    </a:cubicBezTo>
                    <a:close/>
                    <a:moveTo>
                      <a:pt x="6749434" y="12258887"/>
                    </a:moveTo>
                    <a:cubicBezTo>
                      <a:pt x="6750633" y="12250773"/>
                      <a:pt x="6739204" y="12247598"/>
                      <a:pt x="6736029" y="12255147"/>
                    </a:cubicBezTo>
                    <a:lnTo>
                      <a:pt x="6582005" y="12614487"/>
                    </a:lnTo>
                    <a:cubicBezTo>
                      <a:pt x="6559749" y="12666407"/>
                      <a:pt x="6508673" y="12700050"/>
                      <a:pt x="6452183" y="12700000"/>
                    </a:cubicBezTo>
                    <a:lnTo>
                      <a:pt x="6387131" y="12700000"/>
                    </a:lnTo>
                    <a:cubicBezTo>
                      <a:pt x="6375267" y="12700011"/>
                      <a:pt x="6364192" y="12694057"/>
                      <a:pt x="6357656" y="12684154"/>
                    </a:cubicBezTo>
                    <a:cubicBezTo>
                      <a:pt x="6351121" y="12674252"/>
                      <a:pt x="6350001" y="12661728"/>
                      <a:pt x="6354675" y="12650823"/>
                    </a:cubicBezTo>
                    <a:lnTo>
                      <a:pt x="6545317" y="12206111"/>
                    </a:lnTo>
                    <a:lnTo>
                      <a:pt x="6615449" y="12030710"/>
                    </a:lnTo>
                    <a:cubicBezTo>
                      <a:pt x="6658319" y="11923571"/>
                      <a:pt x="6762095" y="11853325"/>
                      <a:pt x="6877492" y="11853333"/>
                    </a:cubicBezTo>
                    <a:lnTo>
                      <a:pt x="7059808" y="11853333"/>
                    </a:lnTo>
                    <a:cubicBezTo>
                      <a:pt x="7175205" y="11853325"/>
                      <a:pt x="7278981" y="11923571"/>
                      <a:pt x="7321851" y="12030710"/>
                    </a:cubicBezTo>
                    <a:lnTo>
                      <a:pt x="7391983" y="12206111"/>
                    </a:lnTo>
                    <a:lnTo>
                      <a:pt x="7582554" y="12650823"/>
                    </a:lnTo>
                    <a:cubicBezTo>
                      <a:pt x="7587228" y="12661728"/>
                      <a:pt x="7586108" y="12674252"/>
                      <a:pt x="7579573" y="12684154"/>
                    </a:cubicBezTo>
                    <a:cubicBezTo>
                      <a:pt x="7573038" y="12694056"/>
                      <a:pt x="7561963" y="12700010"/>
                      <a:pt x="7550098" y="12700000"/>
                    </a:cubicBezTo>
                    <a:lnTo>
                      <a:pt x="7485046" y="12700000"/>
                    </a:lnTo>
                    <a:cubicBezTo>
                      <a:pt x="7428608" y="12699994"/>
                      <a:pt x="7377602" y="12666359"/>
                      <a:pt x="7355365" y="12614487"/>
                    </a:cubicBezTo>
                    <a:lnTo>
                      <a:pt x="7201342" y="12255147"/>
                    </a:lnTo>
                    <a:cubicBezTo>
                      <a:pt x="7198096" y="12247598"/>
                      <a:pt x="7186737" y="12250773"/>
                      <a:pt x="7187866" y="12258887"/>
                    </a:cubicBezTo>
                    <a:lnTo>
                      <a:pt x="7250872" y="12700000"/>
                    </a:lnTo>
                    <a:lnTo>
                      <a:pt x="7318253" y="13508496"/>
                    </a:lnTo>
                    <a:cubicBezTo>
                      <a:pt x="7319060" y="13518317"/>
                      <a:pt x="7315723" y="13528030"/>
                      <a:pt x="7309049" y="13535281"/>
                    </a:cubicBezTo>
                    <a:cubicBezTo>
                      <a:pt x="7302375" y="13542532"/>
                      <a:pt x="7292971" y="13546660"/>
                      <a:pt x="7283116" y="13546666"/>
                    </a:cubicBezTo>
                    <a:lnTo>
                      <a:pt x="7229282" y="13546666"/>
                    </a:lnTo>
                    <a:cubicBezTo>
                      <a:pt x="7160300" y="13546675"/>
                      <a:pt x="7101423" y="13496810"/>
                      <a:pt x="7090076" y="13428768"/>
                    </a:cubicBezTo>
                    <a:lnTo>
                      <a:pt x="6975705" y="12741769"/>
                    </a:lnTo>
                    <a:cubicBezTo>
                      <a:pt x="6974365" y="12733867"/>
                      <a:pt x="6963076" y="12733867"/>
                      <a:pt x="6961736" y="12741769"/>
                    </a:cubicBezTo>
                    <a:lnTo>
                      <a:pt x="6847295" y="13428768"/>
                    </a:lnTo>
                    <a:cubicBezTo>
                      <a:pt x="6835943" y="13496837"/>
                      <a:pt x="6777026" y="13546710"/>
                      <a:pt x="6708018" y="13546666"/>
                    </a:cubicBezTo>
                    <a:lnTo>
                      <a:pt x="6654184" y="13546666"/>
                    </a:lnTo>
                    <a:cubicBezTo>
                      <a:pt x="6644329" y="13546660"/>
                      <a:pt x="6634925" y="13542532"/>
                      <a:pt x="6628251" y="13535281"/>
                    </a:cubicBezTo>
                    <a:cubicBezTo>
                      <a:pt x="6621577" y="13528030"/>
                      <a:pt x="6618240" y="13518317"/>
                      <a:pt x="6619047" y="13508496"/>
                    </a:cubicBezTo>
                    <a:lnTo>
                      <a:pt x="6686428" y="12700000"/>
                    </a:lnTo>
                    <a:lnTo>
                      <a:pt x="6749434" y="12258887"/>
                    </a:lnTo>
                    <a:close/>
                    <a:moveTo>
                      <a:pt x="8238650" y="11288889"/>
                    </a:moveTo>
                    <a:cubicBezTo>
                      <a:pt x="8121750" y="11288889"/>
                      <a:pt x="8026983" y="11383656"/>
                      <a:pt x="8026983" y="11500555"/>
                    </a:cubicBezTo>
                    <a:lnTo>
                      <a:pt x="8026983" y="11571111"/>
                    </a:lnTo>
                    <a:cubicBezTo>
                      <a:pt x="8027504" y="11687642"/>
                      <a:pt x="8122118" y="11781834"/>
                      <a:pt x="8238650" y="11781834"/>
                    </a:cubicBezTo>
                    <a:cubicBezTo>
                      <a:pt x="8355182" y="11781834"/>
                      <a:pt x="8449796" y="11687642"/>
                      <a:pt x="8450317" y="11571111"/>
                    </a:cubicBezTo>
                    <a:lnTo>
                      <a:pt x="8450317" y="11500555"/>
                    </a:lnTo>
                    <a:cubicBezTo>
                      <a:pt x="8450317" y="11383656"/>
                      <a:pt x="8355550" y="11288889"/>
                      <a:pt x="8238650" y="11288889"/>
                    </a:cubicBezTo>
                    <a:close/>
                    <a:moveTo>
                      <a:pt x="8019434" y="12258887"/>
                    </a:moveTo>
                    <a:cubicBezTo>
                      <a:pt x="8020633" y="12250773"/>
                      <a:pt x="8009204" y="12247598"/>
                      <a:pt x="8006029" y="12255147"/>
                    </a:cubicBezTo>
                    <a:lnTo>
                      <a:pt x="7852005" y="12614487"/>
                    </a:lnTo>
                    <a:cubicBezTo>
                      <a:pt x="7829749" y="12666407"/>
                      <a:pt x="7778673" y="12700050"/>
                      <a:pt x="7722183" y="12700000"/>
                    </a:cubicBezTo>
                    <a:lnTo>
                      <a:pt x="7657131" y="12700000"/>
                    </a:lnTo>
                    <a:cubicBezTo>
                      <a:pt x="7645267" y="12700010"/>
                      <a:pt x="7634192" y="12694056"/>
                      <a:pt x="7627656" y="12684154"/>
                    </a:cubicBezTo>
                    <a:cubicBezTo>
                      <a:pt x="7621122" y="12674252"/>
                      <a:pt x="7620002" y="12661728"/>
                      <a:pt x="7624676" y="12650823"/>
                    </a:cubicBezTo>
                    <a:lnTo>
                      <a:pt x="7815317" y="12206111"/>
                    </a:lnTo>
                    <a:lnTo>
                      <a:pt x="7885449" y="12030710"/>
                    </a:lnTo>
                    <a:cubicBezTo>
                      <a:pt x="7928319" y="11923571"/>
                      <a:pt x="8032095" y="11853325"/>
                      <a:pt x="8147492" y="11853333"/>
                    </a:cubicBezTo>
                    <a:lnTo>
                      <a:pt x="8329808" y="11853333"/>
                    </a:lnTo>
                    <a:cubicBezTo>
                      <a:pt x="8445205" y="11853325"/>
                      <a:pt x="8548981" y="11923571"/>
                      <a:pt x="8591851" y="12030710"/>
                    </a:cubicBezTo>
                    <a:lnTo>
                      <a:pt x="8661983" y="12206111"/>
                    </a:lnTo>
                    <a:lnTo>
                      <a:pt x="8852554" y="12650823"/>
                    </a:lnTo>
                    <a:cubicBezTo>
                      <a:pt x="8857228" y="12661728"/>
                      <a:pt x="8856108" y="12674252"/>
                      <a:pt x="8849573" y="12684154"/>
                    </a:cubicBezTo>
                    <a:cubicBezTo>
                      <a:pt x="8843038" y="12694056"/>
                      <a:pt x="8831963" y="12700010"/>
                      <a:pt x="8820098" y="12700000"/>
                    </a:cubicBezTo>
                    <a:lnTo>
                      <a:pt x="8755046" y="12700000"/>
                    </a:lnTo>
                    <a:cubicBezTo>
                      <a:pt x="8698608" y="12699994"/>
                      <a:pt x="8647602" y="12666359"/>
                      <a:pt x="8625365" y="12614487"/>
                    </a:cubicBezTo>
                    <a:lnTo>
                      <a:pt x="8471342" y="12255147"/>
                    </a:lnTo>
                    <a:cubicBezTo>
                      <a:pt x="8468096" y="12247598"/>
                      <a:pt x="8456737" y="12250773"/>
                      <a:pt x="8457866" y="12258887"/>
                    </a:cubicBezTo>
                    <a:lnTo>
                      <a:pt x="8520872" y="12700000"/>
                    </a:lnTo>
                    <a:lnTo>
                      <a:pt x="8588253" y="13508496"/>
                    </a:lnTo>
                    <a:cubicBezTo>
                      <a:pt x="8589060" y="13518317"/>
                      <a:pt x="8585723" y="13528030"/>
                      <a:pt x="8579049" y="13535281"/>
                    </a:cubicBezTo>
                    <a:cubicBezTo>
                      <a:pt x="8572375" y="13542532"/>
                      <a:pt x="8562971" y="13546660"/>
                      <a:pt x="8553116" y="13546666"/>
                    </a:cubicBezTo>
                    <a:lnTo>
                      <a:pt x="8499282" y="13546666"/>
                    </a:lnTo>
                    <a:cubicBezTo>
                      <a:pt x="8430300" y="13546675"/>
                      <a:pt x="8371423" y="13496810"/>
                      <a:pt x="8360076" y="13428768"/>
                    </a:cubicBezTo>
                    <a:lnTo>
                      <a:pt x="8245705" y="12741769"/>
                    </a:lnTo>
                    <a:cubicBezTo>
                      <a:pt x="8244365" y="12733867"/>
                      <a:pt x="8233076" y="12733867"/>
                      <a:pt x="8231736" y="12741769"/>
                    </a:cubicBezTo>
                    <a:lnTo>
                      <a:pt x="8117295" y="13428768"/>
                    </a:lnTo>
                    <a:cubicBezTo>
                      <a:pt x="8105943" y="13496837"/>
                      <a:pt x="8047026" y="13546710"/>
                      <a:pt x="7978018" y="13546666"/>
                    </a:cubicBezTo>
                    <a:lnTo>
                      <a:pt x="7924184" y="13546666"/>
                    </a:lnTo>
                    <a:cubicBezTo>
                      <a:pt x="7914329" y="13546660"/>
                      <a:pt x="7904925" y="13542532"/>
                      <a:pt x="7898251" y="13535281"/>
                    </a:cubicBezTo>
                    <a:cubicBezTo>
                      <a:pt x="7891577" y="13528030"/>
                      <a:pt x="7888240" y="13518317"/>
                      <a:pt x="7889047" y="13508496"/>
                    </a:cubicBezTo>
                    <a:lnTo>
                      <a:pt x="7956428" y="12700000"/>
                    </a:lnTo>
                    <a:lnTo>
                      <a:pt x="8019434" y="12258887"/>
                    </a:lnTo>
                    <a:close/>
                    <a:moveTo>
                      <a:pt x="9508650" y="11288889"/>
                    </a:moveTo>
                    <a:cubicBezTo>
                      <a:pt x="9391750" y="11288889"/>
                      <a:pt x="9296983" y="11383656"/>
                      <a:pt x="9296983" y="11500555"/>
                    </a:cubicBezTo>
                    <a:lnTo>
                      <a:pt x="9296983" y="11571111"/>
                    </a:lnTo>
                    <a:cubicBezTo>
                      <a:pt x="9297504" y="11687642"/>
                      <a:pt x="9392118" y="11781834"/>
                      <a:pt x="9508650" y="11781834"/>
                    </a:cubicBezTo>
                    <a:cubicBezTo>
                      <a:pt x="9625182" y="11781834"/>
                      <a:pt x="9719796" y="11687642"/>
                      <a:pt x="9720317" y="11571111"/>
                    </a:cubicBezTo>
                    <a:lnTo>
                      <a:pt x="9720317" y="11500555"/>
                    </a:lnTo>
                    <a:cubicBezTo>
                      <a:pt x="9720317" y="11383656"/>
                      <a:pt x="9625550" y="11288889"/>
                      <a:pt x="9508650" y="11288889"/>
                    </a:cubicBezTo>
                    <a:close/>
                    <a:moveTo>
                      <a:pt x="9289434" y="12258887"/>
                    </a:moveTo>
                    <a:cubicBezTo>
                      <a:pt x="9290633" y="12250773"/>
                      <a:pt x="9279204" y="12247598"/>
                      <a:pt x="9276029" y="12255147"/>
                    </a:cubicBezTo>
                    <a:lnTo>
                      <a:pt x="9122005" y="12614487"/>
                    </a:lnTo>
                    <a:cubicBezTo>
                      <a:pt x="9099749" y="12666407"/>
                      <a:pt x="9048673" y="12700050"/>
                      <a:pt x="8992183" y="12700000"/>
                    </a:cubicBezTo>
                    <a:lnTo>
                      <a:pt x="8927131" y="12700000"/>
                    </a:lnTo>
                    <a:cubicBezTo>
                      <a:pt x="8915267" y="12700010"/>
                      <a:pt x="8904192" y="12694056"/>
                      <a:pt x="8897656" y="12684154"/>
                    </a:cubicBezTo>
                    <a:cubicBezTo>
                      <a:pt x="8891122" y="12674252"/>
                      <a:pt x="8890002" y="12661728"/>
                      <a:pt x="8894676" y="12650823"/>
                    </a:cubicBezTo>
                    <a:lnTo>
                      <a:pt x="9085317" y="12206111"/>
                    </a:lnTo>
                    <a:lnTo>
                      <a:pt x="9155449" y="12030710"/>
                    </a:lnTo>
                    <a:cubicBezTo>
                      <a:pt x="9198319" y="11923571"/>
                      <a:pt x="9302095" y="11853325"/>
                      <a:pt x="9417492" y="11853333"/>
                    </a:cubicBezTo>
                    <a:lnTo>
                      <a:pt x="9599808" y="11853333"/>
                    </a:lnTo>
                    <a:cubicBezTo>
                      <a:pt x="9715205" y="11853325"/>
                      <a:pt x="9818981" y="11923571"/>
                      <a:pt x="9861851" y="12030710"/>
                    </a:cubicBezTo>
                    <a:lnTo>
                      <a:pt x="9931983" y="12206111"/>
                    </a:lnTo>
                    <a:lnTo>
                      <a:pt x="10122554" y="12650823"/>
                    </a:lnTo>
                    <a:cubicBezTo>
                      <a:pt x="10127228" y="12661728"/>
                      <a:pt x="10126108" y="12674252"/>
                      <a:pt x="10119573" y="12684154"/>
                    </a:cubicBezTo>
                    <a:cubicBezTo>
                      <a:pt x="10113038" y="12694056"/>
                      <a:pt x="10101963" y="12700010"/>
                      <a:pt x="10090098" y="12700000"/>
                    </a:cubicBezTo>
                    <a:lnTo>
                      <a:pt x="10025046" y="12700000"/>
                    </a:lnTo>
                    <a:cubicBezTo>
                      <a:pt x="9968608" y="12699994"/>
                      <a:pt x="9917602" y="12666359"/>
                      <a:pt x="9895365" y="12614487"/>
                    </a:cubicBezTo>
                    <a:lnTo>
                      <a:pt x="9741342" y="12255147"/>
                    </a:lnTo>
                    <a:cubicBezTo>
                      <a:pt x="9738096" y="12247598"/>
                      <a:pt x="9726737" y="12250773"/>
                      <a:pt x="9727866" y="12258887"/>
                    </a:cubicBezTo>
                    <a:lnTo>
                      <a:pt x="9790872" y="12700000"/>
                    </a:lnTo>
                    <a:lnTo>
                      <a:pt x="9858253" y="13508496"/>
                    </a:lnTo>
                    <a:cubicBezTo>
                      <a:pt x="9859060" y="13518317"/>
                      <a:pt x="9855723" y="13528030"/>
                      <a:pt x="9849049" y="13535281"/>
                    </a:cubicBezTo>
                    <a:cubicBezTo>
                      <a:pt x="9842375" y="13542532"/>
                      <a:pt x="9832971" y="13546660"/>
                      <a:pt x="9823116" y="13546666"/>
                    </a:cubicBezTo>
                    <a:lnTo>
                      <a:pt x="9769282" y="13546666"/>
                    </a:lnTo>
                    <a:cubicBezTo>
                      <a:pt x="9700300" y="13546675"/>
                      <a:pt x="9641423" y="13496810"/>
                      <a:pt x="9630076" y="13428768"/>
                    </a:cubicBezTo>
                    <a:lnTo>
                      <a:pt x="9515705" y="12741769"/>
                    </a:lnTo>
                    <a:cubicBezTo>
                      <a:pt x="9514365" y="12733867"/>
                      <a:pt x="9503076" y="12733867"/>
                      <a:pt x="9501736" y="12741769"/>
                    </a:cubicBezTo>
                    <a:lnTo>
                      <a:pt x="9387295" y="13428768"/>
                    </a:lnTo>
                    <a:cubicBezTo>
                      <a:pt x="9375943" y="13496837"/>
                      <a:pt x="9317026" y="13546710"/>
                      <a:pt x="9248018" y="13546666"/>
                    </a:cubicBezTo>
                    <a:lnTo>
                      <a:pt x="9194184" y="13546666"/>
                    </a:lnTo>
                    <a:cubicBezTo>
                      <a:pt x="9184329" y="13546660"/>
                      <a:pt x="9174925" y="13542532"/>
                      <a:pt x="9168251" y="13535281"/>
                    </a:cubicBezTo>
                    <a:cubicBezTo>
                      <a:pt x="9161577" y="13528030"/>
                      <a:pt x="9158240" y="13518317"/>
                      <a:pt x="9159047" y="13508496"/>
                    </a:cubicBezTo>
                    <a:lnTo>
                      <a:pt x="9226428" y="12700000"/>
                    </a:lnTo>
                    <a:lnTo>
                      <a:pt x="9289434" y="12258887"/>
                    </a:lnTo>
                    <a:close/>
                    <a:moveTo>
                      <a:pt x="10778650" y="11288889"/>
                    </a:moveTo>
                    <a:cubicBezTo>
                      <a:pt x="10661750" y="11288889"/>
                      <a:pt x="10566983" y="11383656"/>
                      <a:pt x="10566983" y="11500555"/>
                    </a:cubicBezTo>
                    <a:lnTo>
                      <a:pt x="10566983" y="11571111"/>
                    </a:lnTo>
                    <a:cubicBezTo>
                      <a:pt x="10567504" y="11687642"/>
                      <a:pt x="10662118" y="11781834"/>
                      <a:pt x="10778650" y="11781834"/>
                    </a:cubicBezTo>
                    <a:cubicBezTo>
                      <a:pt x="10895182" y="11781834"/>
                      <a:pt x="10989796" y="11687642"/>
                      <a:pt x="10990317" y="11571111"/>
                    </a:cubicBezTo>
                    <a:lnTo>
                      <a:pt x="10990317" y="11500555"/>
                    </a:lnTo>
                    <a:cubicBezTo>
                      <a:pt x="10990317" y="11383656"/>
                      <a:pt x="10895550" y="11288889"/>
                      <a:pt x="10778650" y="11288889"/>
                    </a:cubicBezTo>
                    <a:close/>
                    <a:moveTo>
                      <a:pt x="10559434" y="12258887"/>
                    </a:moveTo>
                    <a:cubicBezTo>
                      <a:pt x="10560633" y="12250773"/>
                      <a:pt x="10549204" y="12247598"/>
                      <a:pt x="10546029" y="12255147"/>
                    </a:cubicBezTo>
                    <a:lnTo>
                      <a:pt x="10392005" y="12614487"/>
                    </a:lnTo>
                    <a:cubicBezTo>
                      <a:pt x="10369749" y="12666407"/>
                      <a:pt x="10318673" y="12700050"/>
                      <a:pt x="10262183" y="12700000"/>
                    </a:cubicBezTo>
                    <a:lnTo>
                      <a:pt x="10197131" y="12700000"/>
                    </a:lnTo>
                    <a:cubicBezTo>
                      <a:pt x="10185267" y="12700010"/>
                      <a:pt x="10174192" y="12694056"/>
                      <a:pt x="10167656" y="12684154"/>
                    </a:cubicBezTo>
                    <a:cubicBezTo>
                      <a:pt x="10161122" y="12674252"/>
                      <a:pt x="10160002" y="12661728"/>
                      <a:pt x="10164676" y="12650823"/>
                    </a:cubicBezTo>
                    <a:lnTo>
                      <a:pt x="10355317" y="12206111"/>
                    </a:lnTo>
                    <a:lnTo>
                      <a:pt x="10425449" y="12030710"/>
                    </a:lnTo>
                    <a:cubicBezTo>
                      <a:pt x="10468319" y="11923571"/>
                      <a:pt x="10572095" y="11853325"/>
                      <a:pt x="10687492" y="11853333"/>
                    </a:cubicBezTo>
                    <a:lnTo>
                      <a:pt x="10869808" y="11853333"/>
                    </a:lnTo>
                    <a:cubicBezTo>
                      <a:pt x="10985205" y="11853325"/>
                      <a:pt x="11088981" y="11923571"/>
                      <a:pt x="11131851" y="12030710"/>
                    </a:cubicBezTo>
                    <a:lnTo>
                      <a:pt x="11201983" y="12206111"/>
                    </a:lnTo>
                    <a:lnTo>
                      <a:pt x="11392554" y="12650823"/>
                    </a:lnTo>
                    <a:cubicBezTo>
                      <a:pt x="11397228" y="12661728"/>
                      <a:pt x="11396108" y="12674252"/>
                      <a:pt x="11389573" y="12684154"/>
                    </a:cubicBezTo>
                    <a:cubicBezTo>
                      <a:pt x="11383038" y="12694056"/>
                      <a:pt x="11371963" y="12700010"/>
                      <a:pt x="11360098" y="12700000"/>
                    </a:cubicBezTo>
                    <a:lnTo>
                      <a:pt x="11295046" y="12700000"/>
                    </a:lnTo>
                    <a:cubicBezTo>
                      <a:pt x="11238608" y="12699994"/>
                      <a:pt x="11187602" y="12666359"/>
                      <a:pt x="11165365" y="12614487"/>
                    </a:cubicBezTo>
                    <a:lnTo>
                      <a:pt x="11011342" y="12255147"/>
                    </a:lnTo>
                    <a:cubicBezTo>
                      <a:pt x="11008096" y="12247598"/>
                      <a:pt x="10996737" y="12250773"/>
                      <a:pt x="10997866" y="12258887"/>
                    </a:cubicBezTo>
                    <a:lnTo>
                      <a:pt x="11060872" y="12700000"/>
                    </a:lnTo>
                    <a:lnTo>
                      <a:pt x="11128253" y="13508496"/>
                    </a:lnTo>
                    <a:cubicBezTo>
                      <a:pt x="11129060" y="13518317"/>
                      <a:pt x="11125723" y="13528030"/>
                      <a:pt x="11119049" y="13535281"/>
                    </a:cubicBezTo>
                    <a:cubicBezTo>
                      <a:pt x="11112375" y="13542532"/>
                      <a:pt x="11102971" y="13546660"/>
                      <a:pt x="11093116" y="13546666"/>
                    </a:cubicBezTo>
                    <a:lnTo>
                      <a:pt x="11039282" y="13546666"/>
                    </a:lnTo>
                    <a:cubicBezTo>
                      <a:pt x="10970300" y="13546675"/>
                      <a:pt x="10911423" y="13496810"/>
                      <a:pt x="10900076" y="13428768"/>
                    </a:cubicBezTo>
                    <a:lnTo>
                      <a:pt x="10785705" y="12741769"/>
                    </a:lnTo>
                    <a:cubicBezTo>
                      <a:pt x="10784365" y="12733867"/>
                      <a:pt x="10773076" y="12733867"/>
                      <a:pt x="10771736" y="12741769"/>
                    </a:cubicBezTo>
                    <a:lnTo>
                      <a:pt x="10657295" y="13428768"/>
                    </a:lnTo>
                    <a:cubicBezTo>
                      <a:pt x="10645943" y="13496837"/>
                      <a:pt x="10587026" y="13546710"/>
                      <a:pt x="10518018" y="13546666"/>
                    </a:cubicBezTo>
                    <a:lnTo>
                      <a:pt x="10464184" y="13546666"/>
                    </a:lnTo>
                    <a:cubicBezTo>
                      <a:pt x="10454329" y="13546660"/>
                      <a:pt x="10444925" y="13542532"/>
                      <a:pt x="10438251" y="13535281"/>
                    </a:cubicBezTo>
                    <a:cubicBezTo>
                      <a:pt x="10431577" y="13528030"/>
                      <a:pt x="10428240" y="13518317"/>
                      <a:pt x="10429047" y="13508496"/>
                    </a:cubicBezTo>
                    <a:lnTo>
                      <a:pt x="10496428" y="12700000"/>
                    </a:lnTo>
                    <a:lnTo>
                      <a:pt x="10559434" y="12258887"/>
                    </a:lnTo>
                    <a:close/>
                    <a:moveTo>
                      <a:pt x="12048650" y="11288889"/>
                    </a:moveTo>
                    <a:cubicBezTo>
                      <a:pt x="11931750" y="11288889"/>
                      <a:pt x="11836983" y="11383656"/>
                      <a:pt x="11836983" y="11500555"/>
                    </a:cubicBezTo>
                    <a:lnTo>
                      <a:pt x="11836983" y="11571111"/>
                    </a:lnTo>
                    <a:cubicBezTo>
                      <a:pt x="11837504" y="11687642"/>
                      <a:pt x="11932118" y="11781834"/>
                      <a:pt x="12048650" y="11781834"/>
                    </a:cubicBezTo>
                    <a:cubicBezTo>
                      <a:pt x="12165182" y="11781834"/>
                      <a:pt x="12259796" y="11687642"/>
                      <a:pt x="12260317" y="11571111"/>
                    </a:cubicBezTo>
                    <a:lnTo>
                      <a:pt x="12260317" y="11500555"/>
                    </a:lnTo>
                    <a:cubicBezTo>
                      <a:pt x="12260317" y="11383656"/>
                      <a:pt x="12165550" y="11288889"/>
                      <a:pt x="12048650" y="11288889"/>
                    </a:cubicBezTo>
                    <a:close/>
                    <a:moveTo>
                      <a:pt x="11829434" y="12258887"/>
                    </a:moveTo>
                    <a:cubicBezTo>
                      <a:pt x="11830633" y="12250773"/>
                      <a:pt x="11819204" y="12247598"/>
                      <a:pt x="11816029" y="12255147"/>
                    </a:cubicBezTo>
                    <a:lnTo>
                      <a:pt x="11662005" y="12614487"/>
                    </a:lnTo>
                    <a:cubicBezTo>
                      <a:pt x="11639749" y="12666407"/>
                      <a:pt x="11588673" y="12700050"/>
                      <a:pt x="11532183" y="12700000"/>
                    </a:cubicBezTo>
                    <a:lnTo>
                      <a:pt x="11467131" y="12700000"/>
                    </a:lnTo>
                    <a:cubicBezTo>
                      <a:pt x="11455267" y="12700010"/>
                      <a:pt x="11444192" y="12694056"/>
                      <a:pt x="11437656" y="12684154"/>
                    </a:cubicBezTo>
                    <a:cubicBezTo>
                      <a:pt x="11431122" y="12674252"/>
                      <a:pt x="11430002" y="12661728"/>
                      <a:pt x="11434676" y="12650823"/>
                    </a:cubicBezTo>
                    <a:lnTo>
                      <a:pt x="11625317" y="12206111"/>
                    </a:lnTo>
                    <a:lnTo>
                      <a:pt x="11695449" y="12030710"/>
                    </a:lnTo>
                    <a:cubicBezTo>
                      <a:pt x="11738319" y="11923571"/>
                      <a:pt x="11842095" y="11853325"/>
                      <a:pt x="11957492" y="11853333"/>
                    </a:cubicBezTo>
                    <a:lnTo>
                      <a:pt x="12139808" y="11853333"/>
                    </a:lnTo>
                    <a:cubicBezTo>
                      <a:pt x="12255205" y="11853325"/>
                      <a:pt x="12358981" y="11923571"/>
                      <a:pt x="12401851" y="12030710"/>
                    </a:cubicBezTo>
                    <a:lnTo>
                      <a:pt x="12471983" y="12206111"/>
                    </a:lnTo>
                    <a:lnTo>
                      <a:pt x="12662554" y="12650823"/>
                    </a:lnTo>
                    <a:cubicBezTo>
                      <a:pt x="12667228" y="12661728"/>
                      <a:pt x="12666108" y="12674252"/>
                      <a:pt x="12659573" y="12684154"/>
                    </a:cubicBezTo>
                    <a:cubicBezTo>
                      <a:pt x="12653038" y="12694056"/>
                      <a:pt x="12641963" y="12700010"/>
                      <a:pt x="12630098" y="12700000"/>
                    </a:cubicBezTo>
                    <a:lnTo>
                      <a:pt x="12565046" y="12700000"/>
                    </a:lnTo>
                    <a:cubicBezTo>
                      <a:pt x="12508608" y="12699994"/>
                      <a:pt x="12457602" y="12666359"/>
                      <a:pt x="12435365" y="12614487"/>
                    </a:cubicBezTo>
                    <a:lnTo>
                      <a:pt x="12281342" y="12255147"/>
                    </a:lnTo>
                    <a:cubicBezTo>
                      <a:pt x="12278096" y="12247598"/>
                      <a:pt x="12266737" y="12250773"/>
                      <a:pt x="12267866" y="12258887"/>
                    </a:cubicBezTo>
                    <a:lnTo>
                      <a:pt x="12330872" y="12700000"/>
                    </a:lnTo>
                    <a:lnTo>
                      <a:pt x="12398253" y="13508496"/>
                    </a:lnTo>
                    <a:cubicBezTo>
                      <a:pt x="12399060" y="13518317"/>
                      <a:pt x="12395723" y="13528030"/>
                      <a:pt x="12389049" y="13535281"/>
                    </a:cubicBezTo>
                    <a:cubicBezTo>
                      <a:pt x="12382375" y="13542532"/>
                      <a:pt x="12372971" y="13546660"/>
                      <a:pt x="12363116" y="13546666"/>
                    </a:cubicBezTo>
                    <a:lnTo>
                      <a:pt x="12309282" y="13546666"/>
                    </a:lnTo>
                    <a:cubicBezTo>
                      <a:pt x="12240300" y="13546675"/>
                      <a:pt x="12181423" y="13496810"/>
                      <a:pt x="12170076" y="13428768"/>
                    </a:cubicBezTo>
                    <a:lnTo>
                      <a:pt x="12055705" y="12741769"/>
                    </a:lnTo>
                    <a:cubicBezTo>
                      <a:pt x="12054365" y="12733867"/>
                      <a:pt x="12043076" y="12733867"/>
                      <a:pt x="12041736" y="12741769"/>
                    </a:cubicBezTo>
                    <a:lnTo>
                      <a:pt x="11927295" y="13428768"/>
                    </a:lnTo>
                    <a:cubicBezTo>
                      <a:pt x="11915943" y="13496837"/>
                      <a:pt x="11857026" y="13546710"/>
                      <a:pt x="11788018" y="13546666"/>
                    </a:cubicBezTo>
                    <a:lnTo>
                      <a:pt x="11734184" y="13546666"/>
                    </a:lnTo>
                    <a:cubicBezTo>
                      <a:pt x="11724329" y="13546660"/>
                      <a:pt x="11714925" y="13542532"/>
                      <a:pt x="11708251" y="13535281"/>
                    </a:cubicBezTo>
                    <a:cubicBezTo>
                      <a:pt x="11701577" y="13528030"/>
                      <a:pt x="11698240" y="13518317"/>
                      <a:pt x="11699047" y="13508496"/>
                    </a:cubicBezTo>
                    <a:lnTo>
                      <a:pt x="11766428" y="12700000"/>
                    </a:lnTo>
                    <a:lnTo>
                      <a:pt x="11829434" y="12258887"/>
                    </a:lnTo>
                    <a:close/>
                    <a:moveTo>
                      <a:pt x="618650" y="13546666"/>
                    </a:moveTo>
                    <a:cubicBezTo>
                      <a:pt x="562512" y="13546666"/>
                      <a:pt x="508674" y="13568967"/>
                      <a:pt x="468979" y="13608662"/>
                    </a:cubicBezTo>
                    <a:cubicBezTo>
                      <a:pt x="429283" y="13648358"/>
                      <a:pt x="406983" y="13702196"/>
                      <a:pt x="406983" y="13758334"/>
                    </a:cubicBezTo>
                    <a:lnTo>
                      <a:pt x="406983" y="13828889"/>
                    </a:lnTo>
                    <a:cubicBezTo>
                      <a:pt x="407504" y="13945420"/>
                      <a:pt x="502118" y="14039611"/>
                      <a:pt x="618650" y="14039611"/>
                    </a:cubicBezTo>
                    <a:cubicBezTo>
                      <a:pt x="735182" y="14039611"/>
                      <a:pt x="829795" y="13945420"/>
                      <a:pt x="830317" y="13828889"/>
                    </a:cubicBezTo>
                    <a:lnTo>
                      <a:pt x="830317" y="13758334"/>
                    </a:lnTo>
                    <a:cubicBezTo>
                      <a:pt x="830317" y="13702196"/>
                      <a:pt x="808017" y="13648358"/>
                      <a:pt x="768321" y="13608662"/>
                    </a:cubicBezTo>
                    <a:cubicBezTo>
                      <a:pt x="728626" y="13568967"/>
                      <a:pt x="674788" y="13546666"/>
                      <a:pt x="618650" y="13546666"/>
                    </a:cubicBezTo>
                    <a:close/>
                    <a:moveTo>
                      <a:pt x="399434" y="14516664"/>
                    </a:moveTo>
                    <a:cubicBezTo>
                      <a:pt x="400633" y="14508550"/>
                      <a:pt x="389203" y="14505375"/>
                      <a:pt x="386028" y="14512925"/>
                    </a:cubicBezTo>
                    <a:lnTo>
                      <a:pt x="232006" y="14872264"/>
                    </a:lnTo>
                    <a:cubicBezTo>
                      <a:pt x="209749" y="14924185"/>
                      <a:pt x="158673" y="14957828"/>
                      <a:pt x="102183" y="14957778"/>
                    </a:cubicBezTo>
                    <a:lnTo>
                      <a:pt x="37131" y="14957778"/>
                    </a:lnTo>
                    <a:cubicBezTo>
                      <a:pt x="25266" y="14957789"/>
                      <a:pt x="14191" y="14951835"/>
                      <a:pt x="7655" y="14941933"/>
                    </a:cubicBezTo>
                    <a:cubicBezTo>
                      <a:pt x="1120" y="14932030"/>
                      <a:pt x="0" y="14919505"/>
                      <a:pt x="4676" y="14908600"/>
                    </a:cubicBezTo>
                    <a:lnTo>
                      <a:pt x="195317" y="14463889"/>
                    </a:lnTo>
                    <a:lnTo>
                      <a:pt x="265449" y="14288488"/>
                    </a:lnTo>
                    <a:cubicBezTo>
                      <a:pt x="308319" y="14181350"/>
                      <a:pt x="412095" y="14111103"/>
                      <a:pt x="527492" y="14111111"/>
                    </a:cubicBezTo>
                    <a:lnTo>
                      <a:pt x="709808" y="14111111"/>
                    </a:lnTo>
                    <a:cubicBezTo>
                      <a:pt x="825205" y="14111103"/>
                      <a:pt x="928981" y="14181350"/>
                      <a:pt x="971851" y="14288488"/>
                    </a:cubicBezTo>
                    <a:lnTo>
                      <a:pt x="1041983" y="14463889"/>
                    </a:lnTo>
                    <a:lnTo>
                      <a:pt x="1232554" y="14908600"/>
                    </a:lnTo>
                    <a:cubicBezTo>
                      <a:pt x="1237229" y="14919505"/>
                      <a:pt x="1236109" y="14932030"/>
                      <a:pt x="1229574" y="14941933"/>
                    </a:cubicBezTo>
                    <a:cubicBezTo>
                      <a:pt x="1223039" y="14951835"/>
                      <a:pt x="1211963" y="14957789"/>
                      <a:pt x="1200098" y="14957778"/>
                    </a:cubicBezTo>
                    <a:lnTo>
                      <a:pt x="1135046" y="14957778"/>
                    </a:lnTo>
                    <a:cubicBezTo>
                      <a:pt x="1078608" y="14957772"/>
                      <a:pt x="1027601" y="14924137"/>
                      <a:pt x="1005365" y="14872264"/>
                    </a:cubicBezTo>
                    <a:lnTo>
                      <a:pt x="851342" y="14512925"/>
                    </a:lnTo>
                    <a:cubicBezTo>
                      <a:pt x="848097" y="14505375"/>
                      <a:pt x="836737" y="14508550"/>
                      <a:pt x="837866" y="14516664"/>
                    </a:cubicBezTo>
                    <a:lnTo>
                      <a:pt x="900872" y="14957778"/>
                    </a:lnTo>
                    <a:lnTo>
                      <a:pt x="968253" y="15766273"/>
                    </a:lnTo>
                    <a:cubicBezTo>
                      <a:pt x="969061" y="15776096"/>
                      <a:pt x="965724" y="15785809"/>
                      <a:pt x="959049" y="15793059"/>
                    </a:cubicBezTo>
                    <a:cubicBezTo>
                      <a:pt x="952375" y="15800310"/>
                      <a:pt x="942971" y="15804438"/>
                      <a:pt x="933116" y="15804445"/>
                    </a:cubicBezTo>
                    <a:lnTo>
                      <a:pt x="879282" y="15804445"/>
                    </a:lnTo>
                    <a:cubicBezTo>
                      <a:pt x="810301" y="15804452"/>
                      <a:pt x="751424" y="15754589"/>
                      <a:pt x="740076" y="15686546"/>
                    </a:cubicBezTo>
                    <a:lnTo>
                      <a:pt x="625706" y="14999546"/>
                    </a:lnTo>
                    <a:cubicBezTo>
                      <a:pt x="624365" y="14991645"/>
                      <a:pt x="613076" y="14991645"/>
                      <a:pt x="611736" y="14999546"/>
                    </a:cubicBezTo>
                    <a:lnTo>
                      <a:pt x="497294" y="15686546"/>
                    </a:lnTo>
                    <a:cubicBezTo>
                      <a:pt x="485942" y="15754615"/>
                      <a:pt x="427026" y="15804488"/>
                      <a:pt x="358018" y="15804445"/>
                    </a:cubicBezTo>
                    <a:lnTo>
                      <a:pt x="304184" y="15804445"/>
                    </a:lnTo>
                    <a:cubicBezTo>
                      <a:pt x="294329" y="15804438"/>
                      <a:pt x="284925" y="15800310"/>
                      <a:pt x="278251" y="15793059"/>
                    </a:cubicBezTo>
                    <a:cubicBezTo>
                      <a:pt x="271576" y="15785809"/>
                      <a:pt x="268239" y="15776096"/>
                      <a:pt x="269047" y="15766273"/>
                    </a:cubicBezTo>
                    <a:lnTo>
                      <a:pt x="336428" y="14957778"/>
                    </a:lnTo>
                    <a:lnTo>
                      <a:pt x="399434" y="14516664"/>
                    </a:lnTo>
                    <a:close/>
                    <a:moveTo>
                      <a:pt x="1888650" y="13546666"/>
                    </a:moveTo>
                    <a:cubicBezTo>
                      <a:pt x="1832512" y="13546666"/>
                      <a:pt x="1778674" y="13568967"/>
                      <a:pt x="1738979" y="13608662"/>
                    </a:cubicBezTo>
                    <a:cubicBezTo>
                      <a:pt x="1699283" y="13648358"/>
                      <a:pt x="1676983" y="13702196"/>
                      <a:pt x="1676983" y="13758334"/>
                    </a:cubicBezTo>
                    <a:lnTo>
                      <a:pt x="1676983" y="13828889"/>
                    </a:lnTo>
                    <a:cubicBezTo>
                      <a:pt x="1677504" y="13945420"/>
                      <a:pt x="1772118" y="14039611"/>
                      <a:pt x="1888650" y="14039611"/>
                    </a:cubicBezTo>
                    <a:cubicBezTo>
                      <a:pt x="2005182" y="14039611"/>
                      <a:pt x="2099796" y="13945420"/>
                      <a:pt x="2100317" y="13828889"/>
                    </a:cubicBezTo>
                    <a:lnTo>
                      <a:pt x="2100317" y="13758334"/>
                    </a:lnTo>
                    <a:cubicBezTo>
                      <a:pt x="2100317" y="13702196"/>
                      <a:pt x="2078017" y="13648358"/>
                      <a:pt x="2038321" y="13608662"/>
                    </a:cubicBezTo>
                    <a:cubicBezTo>
                      <a:pt x="1998626" y="13568967"/>
                      <a:pt x="1944788" y="13546666"/>
                      <a:pt x="1888650" y="13546666"/>
                    </a:cubicBezTo>
                    <a:close/>
                    <a:moveTo>
                      <a:pt x="1669434" y="14516664"/>
                    </a:moveTo>
                    <a:cubicBezTo>
                      <a:pt x="1670633" y="14508550"/>
                      <a:pt x="1659203" y="14505375"/>
                      <a:pt x="1656028" y="14512925"/>
                    </a:cubicBezTo>
                    <a:lnTo>
                      <a:pt x="1502006" y="14872264"/>
                    </a:lnTo>
                    <a:cubicBezTo>
                      <a:pt x="1479749" y="14924185"/>
                      <a:pt x="1428673" y="14957828"/>
                      <a:pt x="1372183" y="14957778"/>
                    </a:cubicBezTo>
                    <a:lnTo>
                      <a:pt x="1307131" y="14957778"/>
                    </a:lnTo>
                    <a:cubicBezTo>
                      <a:pt x="1295266" y="14957789"/>
                      <a:pt x="1284191" y="14951835"/>
                      <a:pt x="1277655" y="14941933"/>
                    </a:cubicBezTo>
                    <a:cubicBezTo>
                      <a:pt x="1271120" y="14932030"/>
                      <a:pt x="1270000" y="14919505"/>
                      <a:pt x="1274676" y="14908600"/>
                    </a:cubicBezTo>
                    <a:lnTo>
                      <a:pt x="1465317" y="14463889"/>
                    </a:lnTo>
                    <a:lnTo>
                      <a:pt x="1535449" y="14288488"/>
                    </a:lnTo>
                    <a:cubicBezTo>
                      <a:pt x="1578319" y="14181350"/>
                      <a:pt x="1682095" y="14111103"/>
                      <a:pt x="1797492" y="14111111"/>
                    </a:cubicBezTo>
                    <a:lnTo>
                      <a:pt x="1979808" y="14111111"/>
                    </a:lnTo>
                    <a:cubicBezTo>
                      <a:pt x="2095205" y="14111103"/>
                      <a:pt x="2198981" y="14181350"/>
                      <a:pt x="2241851" y="14288488"/>
                    </a:cubicBezTo>
                    <a:lnTo>
                      <a:pt x="2311983" y="14463889"/>
                    </a:lnTo>
                    <a:lnTo>
                      <a:pt x="2502554" y="14908600"/>
                    </a:lnTo>
                    <a:cubicBezTo>
                      <a:pt x="2507229" y="14919505"/>
                      <a:pt x="2506109" y="14932030"/>
                      <a:pt x="2499574" y="14941933"/>
                    </a:cubicBezTo>
                    <a:cubicBezTo>
                      <a:pt x="2493039" y="14951835"/>
                      <a:pt x="2481963" y="14957789"/>
                      <a:pt x="2470098" y="14957778"/>
                    </a:cubicBezTo>
                    <a:lnTo>
                      <a:pt x="2405046" y="14957778"/>
                    </a:lnTo>
                    <a:cubicBezTo>
                      <a:pt x="2348608" y="14957772"/>
                      <a:pt x="2297601" y="14924137"/>
                      <a:pt x="2275365" y="14872264"/>
                    </a:cubicBezTo>
                    <a:lnTo>
                      <a:pt x="2121342" y="14512925"/>
                    </a:lnTo>
                    <a:cubicBezTo>
                      <a:pt x="2118097" y="14505375"/>
                      <a:pt x="2106737" y="14508550"/>
                      <a:pt x="2107866" y="14516664"/>
                    </a:cubicBezTo>
                    <a:lnTo>
                      <a:pt x="2170872" y="14957778"/>
                    </a:lnTo>
                    <a:lnTo>
                      <a:pt x="2238253" y="15766273"/>
                    </a:lnTo>
                    <a:cubicBezTo>
                      <a:pt x="2239061" y="15776096"/>
                      <a:pt x="2235724" y="15785809"/>
                      <a:pt x="2229049" y="15793059"/>
                    </a:cubicBezTo>
                    <a:cubicBezTo>
                      <a:pt x="2222375" y="15800310"/>
                      <a:pt x="2212971" y="15804438"/>
                      <a:pt x="2203116" y="15804445"/>
                    </a:cubicBezTo>
                    <a:lnTo>
                      <a:pt x="2149282" y="15804445"/>
                    </a:lnTo>
                    <a:cubicBezTo>
                      <a:pt x="2080301" y="15804452"/>
                      <a:pt x="2021424" y="15754589"/>
                      <a:pt x="2010076" y="15686546"/>
                    </a:cubicBezTo>
                    <a:lnTo>
                      <a:pt x="1895706" y="14999546"/>
                    </a:lnTo>
                    <a:cubicBezTo>
                      <a:pt x="1894365" y="14991645"/>
                      <a:pt x="1883076" y="14991645"/>
                      <a:pt x="1881735" y="14999546"/>
                    </a:cubicBezTo>
                    <a:lnTo>
                      <a:pt x="1767294" y="15686546"/>
                    </a:lnTo>
                    <a:cubicBezTo>
                      <a:pt x="1755943" y="15754615"/>
                      <a:pt x="1697026" y="15804488"/>
                      <a:pt x="1628018" y="15804445"/>
                    </a:cubicBezTo>
                    <a:lnTo>
                      <a:pt x="1574184" y="15804445"/>
                    </a:lnTo>
                    <a:cubicBezTo>
                      <a:pt x="1564329" y="15804438"/>
                      <a:pt x="1554925" y="15800310"/>
                      <a:pt x="1548251" y="15793059"/>
                    </a:cubicBezTo>
                    <a:cubicBezTo>
                      <a:pt x="1541576" y="15785809"/>
                      <a:pt x="1538239" y="15776096"/>
                      <a:pt x="1539047" y="15766273"/>
                    </a:cubicBezTo>
                    <a:lnTo>
                      <a:pt x="1606428" y="14957778"/>
                    </a:lnTo>
                    <a:lnTo>
                      <a:pt x="1669434" y="14516664"/>
                    </a:lnTo>
                    <a:close/>
                    <a:moveTo>
                      <a:pt x="3158650" y="13546666"/>
                    </a:moveTo>
                    <a:cubicBezTo>
                      <a:pt x="3102512" y="13546666"/>
                      <a:pt x="3048674" y="13568967"/>
                      <a:pt x="3008979" y="13608662"/>
                    </a:cubicBezTo>
                    <a:cubicBezTo>
                      <a:pt x="2969283" y="13648358"/>
                      <a:pt x="2946983" y="13702196"/>
                      <a:pt x="2946983" y="13758334"/>
                    </a:cubicBezTo>
                    <a:lnTo>
                      <a:pt x="2946983" y="13828889"/>
                    </a:lnTo>
                    <a:cubicBezTo>
                      <a:pt x="2947504" y="13945420"/>
                      <a:pt x="3042118" y="14039611"/>
                      <a:pt x="3158650" y="14039611"/>
                    </a:cubicBezTo>
                    <a:cubicBezTo>
                      <a:pt x="3275182" y="14039611"/>
                      <a:pt x="3369795" y="13945420"/>
                      <a:pt x="3370317" y="13828889"/>
                    </a:cubicBezTo>
                    <a:lnTo>
                      <a:pt x="3370317" y="13758334"/>
                    </a:lnTo>
                    <a:cubicBezTo>
                      <a:pt x="3370317" y="13702196"/>
                      <a:pt x="3348016" y="13648358"/>
                      <a:pt x="3308321" y="13608662"/>
                    </a:cubicBezTo>
                    <a:cubicBezTo>
                      <a:pt x="3268626" y="13568967"/>
                      <a:pt x="3214788" y="13546666"/>
                      <a:pt x="3158650" y="13546666"/>
                    </a:cubicBezTo>
                    <a:close/>
                    <a:moveTo>
                      <a:pt x="2939434" y="14516664"/>
                    </a:moveTo>
                    <a:cubicBezTo>
                      <a:pt x="2940633" y="14508550"/>
                      <a:pt x="2929203" y="14505375"/>
                      <a:pt x="2926028" y="14512925"/>
                    </a:cubicBezTo>
                    <a:lnTo>
                      <a:pt x="2772006" y="14872264"/>
                    </a:lnTo>
                    <a:cubicBezTo>
                      <a:pt x="2749749" y="14924185"/>
                      <a:pt x="2698673" y="14957828"/>
                      <a:pt x="2642183" y="14957778"/>
                    </a:cubicBezTo>
                    <a:lnTo>
                      <a:pt x="2577131" y="14957778"/>
                    </a:lnTo>
                    <a:cubicBezTo>
                      <a:pt x="2565266" y="14957789"/>
                      <a:pt x="2554191" y="14951835"/>
                      <a:pt x="2547656" y="14941933"/>
                    </a:cubicBezTo>
                    <a:cubicBezTo>
                      <a:pt x="2541120" y="14932030"/>
                      <a:pt x="2540001" y="14919505"/>
                      <a:pt x="2544676" y="14908600"/>
                    </a:cubicBezTo>
                    <a:lnTo>
                      <a:pt x="2735317" y="14463889"/>
                    </a:lnTo>
                    <a:lnTo>
                      <a:pt x="2805449" y="14288488"/>
                    </a:lnTo>
                    <a:cubicBezTo>
                      <a:pt x="2848319" y="14181350"/>
                      <a:pt x="2952095" y="14111103"/>
                      <a:pt x="3067492" y="14111111"/>
                    </a:cubicBezTo>
                    <a:lnTo>
                      <a:pt x="3249808" y="14111111"/>
                    </a:lnTo>
                    <a:cubicBezTo>
                      <a:pt x="3365204" y="14111103"/>
                      <a:pt x="3468981" y="14181350"/>
                      <a:pt x="3511851" y="14288488"/>
                    </a:cubicBezTo>
                    <a:lnTo>
                      <a:pt x="3581983" y="14463889"/>
                    </a:lnTo>
                    <a:lnTo>
                      <a:pt x="3772554" y="14908600"/>
                    </a:lnTo>
                    <a:cubicBezTo>
                      <a:pt x="3777229" y="14919505"/>
                      <a:pt x="3776110" y="14932030"/>
                      <a:pt x="3769574" y="14941933"/>
                    </a:cubicBezTo>
                    <a:cubicBezTo>
                      <a:pt x="3763039" y="14951835"/>
                      <a:pt x="3751963" y="14957789"/>
                      <a:pt x="3740098" y="14957778"/>
                    </a:cubicBezTo>
                    <a:lnTo>
                      <a:pt x="3675046" y="14957778"/>
                    </a:lnTo>
                    <a:cubicBezTo>
                      <a:pt x="3618608" y="14957772"/>
                      <a:pt x="3567601" y="14924137"/>
                      <a:pt x="3545365" y="14872264"/>
                    </a:cubicBezTo>
                    <a:lnTo>
                      <a:pt x="3391342" y="14512925"/>
                    </a:lnTo>
                    <a:cubicBezTo>
                      <a:pt x="3388097" y="14505375"/>
                      <a:pt x="3376737" y="14508550"/>
                      <a:pt x="3377866" y="14516664"/>
                    </a:cubicBezTo>
                    <a:lnTo>
                      <a:pt x="3440872" y="14957778"/>
                    </a:lnTo>
                    <a:lnTo>
                      <a:pt x="3508253" y="15766273"/>
                    </a:lnTo>
                    <a:cubicBezTo>
                      <a:pt x="3509061" y="15776096"/>
                      <a:pt x="3505724" y="15785809"/>
                      <a:pt x="3499049" y="15793059"/>
                    </a:cubicBezTo>
                    <a:cubicBezTo>
                      <a:pt x="3492375" y="15800310"/>
                      <a:pt x="3482971" y="15804438"/>
                      <a:pt x="3473116" y="15804445"/>
                    </a:cubicBezTo>
                    <a:lnTo>
                      <a:pt x="3419282" y="15804445"/>
                    </a:lnTo>
                    <a:cubicBezTo>
                      <a:pt x="3350301" y="15804452"/>
                      <a:pt x="3291424" y="15754589"/>
                      <a:pt x="3280076" y="15686546"/>
                    </a:cubicBezTo>
                    <a:lnTo>
                      <a:pt x="3165706" y="14999546"/>
                    </a:lnTo>
                    <a:cubicBezTo>
                      <a:pt x="3164365" y="14991645"/>
                      <a:pt x="3153076" y="14991645"/>
                      <a:pt x="3151735" y="14999546"/>
                    </a:cubicBezTo>
                    <a:lnTo>
                      <a:pt x="3037294" y="15686546"/>
                    </a:lnTo>
                    <a:cubicBezTo>
                      <a:pt x="3025943" y="15754615"/>
                      <a:pt x="2967026" y="15804488"/>
                      <a:pt x="2898018" y="15804445"/>
                    </a:cubicBezTo>
                    <a:lnTo>
                      <a:pt x="2844184" y="15804445"/>
                    </a:lnTo>
                    <a:cubicBezTo>
                      <a:pt x="2834329" y="15804438"/>
                      <a:pt x="2824925" y="15800310"/>
                      <a:pt x="2818251" y="15793059"/>
                    </a:cubicBezTo>
                    <a:cubicBezTo>
                      <a:pt x="2811576" y="15785809"/>
                      <a:pt x="2808239" y="15776096"/>
                      <a:pt x="2809047" y="15766273"/>
                    </a:cubicBezTo>
                    <a:lnTo>
                      <a:pt x="2876428" y="14957778"/>
                    </a:lnTo>
                    <a:lnTo>
                      <a:pt x="2939434" y="14516664"/>
                    </a:lnTo>
                    <a:close/>
                    <a:moveTo>
                      <a:pt x="4428650" y="13546666"/>
                    </a:moveTo>
                    <a:cubicBezTo>
                      <a:pt x="4372512" y="13546666"/>
                      <a:pt x="4318674" y="13568967"/>
                      <a:pt x="4278979" y="13608662"/>
                    </a:cubicBezTo>
                    <a:cubicBezTo>
                      <a:pt x="4239284" y="13648358"/>
                      <a:pt x="4216983" y="13702196"/>
                      <a:pt x="4216983" y="13758334"/>
                    </a:cubicBezTo>
                    <a:lnTo>
                      <a:pt x="4216983" y="13828889"/>
                    </a:lnTo>
                    <a:cubicBezTo>
                      <a:pt x="4217505" y="13945420"/>
                      <a:pt x="4312118" y="14039611"/>
                      <a:pt x="4428650" y="14039611"/>
                    </a:cubicBezTo>
                    <a:cubicBezTo>
                      <a:pt x="4545182" y="14039611"/>
                      <a:pt x="4639795" y="13945420"/>
                      <a:pt x="4640317" y="13828889"/>
                    </a:cubicBezTo>
                    <a:lnTo>
                      <a:pt x="4640317" y="13758334"/>
                    </a:lnTo>
                    <a:cubicBezTo>
                      <a:pt x="4640317" y="13702196"/>
                      <a:pt x="4618016" y="13648358"/>
                      <a:pt x="4578321" y="13608662"/>
                    </a:cubicBezTo>
                    <a:cubicBezTo>
                      <a:pt x="4538626" y="13568967"/>
                      <a:pt x="4484788" y="13546666"/>
                      <a:pt x="4428650" y="13546666"/>
                    </a:cubicBezTo>
                    <a:close/>
                    <a:moveTo>
                      <a:pt x="4209434" y="14516664"/>
                    </a:moveTo>
                    <a:cubicBezTo>
                      <a:pt x="4210633" y="14508550"/>
                      <a:pt x="4199203" y="14505375"/>
                      <a:pt x="4196028" y="14512925"/>
                    </a:cubicBezTo>
                    <a:lnTo>
                      <a:pt x="4042005" y="14872264"/>
                    </a:lnTo>
                    <a:cubicBezTo>
                      <a:pt x="4019749" y="14924185"/>
                      <a:pt x="3968673" y="14957828"/>
                      <a:pt x="3912183" y="14957778"/>
                    </a:cubicBezTo>
                    <a:lnTo>
                      <a:pt x="3847131" y="14957778"/>
                    </a:lnTo>
                    <a:cubicBezTo>
                      <a:pt x="3835266" y="14957789"/>
                      <a:pt x="3824191" y="14951835"/>
                      <a:pt x="3817656" y="14941933"/>
                    </a:cubicBezTo>
                    <a:cubicBezTo>
                      <a:pt x="3811120" y="14932030"/>
                      <a:pt x="3810000" y="14919505"/>
                      <a:pt x="3814675" y="14908600"/>
                    </a:cubicBezTo>
                    <a:lnTo>
                      <a:pt x="4005317" y="14463889"/>
                    </a:lnTo>
                    <a:lnTo>
                      <a:pt x="4075449" y="14288488"/>
                    </a:lnTo>
                    <a:cubicBezTo>
                      <a:pt x="4118319" y="14181350"/>
                      <a:pt x="4222096" y="14111103"/>
                      <a:pt x="4337492" y="14111111"/>
                    </a:cubicBezTo>
                    <a:lnTo>
                      <a:pt x="4519808" y="14111111"/>
                    </a:lnTo>
                    <a:cubicBezTo>
                      <a:pt x="4635204" y="14111103"/>
                      <a:pt x="4738981" y="14181350"/>
                      <a:pt x="4781851" y="14288488"/>
                    </a:cubicBezTo>
                    <a:lnTo>
                      <a:pt x="4851983" y="14463889"/>
                    </a:lnTo>
                    <a:lnTo>
                      <a:pt x="5042554" y="14908600"/>
                    </a:lnTo>
                    <a:cubicBezTo>
                      <a:pt x="5047229" y="14919505"/>
                      <a:pt x="5046110" y="14932030"/>
                      <a:pt x="5039574" y="14941933"/>
                    </a:cubicBezTo>
                    <a:cubicBezTo>
                      <a:pt x="5033039" y="14951835"/>
                      <a:pt x="5021963" y="14957789"/>
                      <a:pt x="5010098" y="14957778"/>
                    </a:cubicBezTo>
                    <a:lnTo>
                      <a:pt x="4945046" y="14957778"/>
                    </a:lnTo>
                    <a:cubicBezTo>
                      <a:pt x="4888608" y="14957772"/>
                      <a:pt x="4837601" y="14924137"/>
                      <a:pt x="4815365" y="14872264"/>
                    </a:cubicBezTo>
                    <a:lnTo>
                      <a:pt x="4661342" y="14512925"/>
                    </a:lnTo>
                    <a:cubicBezTo>
                      <a:pt x="4658097" y="14505375"/>
                      <a:pt x="4646737" y="14508550"/>
                      <a:pt x="4647866" y="14516664"/>
                    </a:cubicBezTo>
                    <a:lnTo>
                      <a:pt x="4710872" y="14957778"/>
                    </a:lnTo>
                    <a:lnTo>
                      <a:pt x="4778253" y="15766273"/>
                    </a:lnTo>
                    <a:cubicBezTo>
                      <a:pt x="4779061" y="15776096"/>
                      <a:pt x="4775724" y="15785809"/>
                      <a:pt x="4769049" y="15793059"/>
                    </a:cubicBezTo>
                    <a:cubicBezTo>
                      <a:pt x="4762375" y="15800310"/>
                      <a:pt x="4752971" y="15804438"/>
                      <a:pt x="4743116" y="15804445"/>
                    </a:cubicBezTo>
                    <a:lnTo>
                      <a:pt x="4689282" y="15804445"/>
                    </a:lnTo>
                    <a:cubicBezTo>
                      <a:pt x="4620301" y="15804452"/>
                      <a:pt x="4561424" y="15754589"/>
                      <a:pt x="4550076" y="15686546"/>
                    </a:cubicBezTo>
                    <a:lnTo>
                      <a:pt x="4435705" y="14999546"/>
                    </a:lnTo>
                    <a:cubicBezTo>
                      <a:pt x="4434365" y="14991645"/>
                      <a:pt x="4423076" y="14991645"/>
                      <a:pt x="4421736" y="14999546"/>
                    </a:cubicBezTo>
                    <a:lnTo>
                      <a:pt x="4307295" y="15686546"/>
                    </a:lnTo>
                    <a:cubicBezTo>
                      <a:pt x="4295943" y="15754615"/>
                      <a:pt x="4237026" y="15804488"/>
                      <a:pt x="4168018" y="15804445"/>
                    </a:cubicBezTo>
                    <a:lnTo>
                      <a:pt x="4114184" y="15804445"/>
                    </a:lnTo>
                    <a:cubicBezTo>
                      <a:pt x="4104329" y="15804438"/>
                      <a:pt x="4094925" y="15800310"/>
                      <a:pt x="4088251" y="15793059"/>
                    </a:cubicBezTo>
                    <a:cubicBezTo>
                      <a:pt x="4081576" y="15785809"/>
                      <a:pt x="4078239" y="15776096"/>
                      <a:pt x="4079047" y="15766273"/>
                    </a:cubicBezTo>
                    <a:lnTo>
                      <a:pt x="4146428" y="14957778"/>
                    </a:lnTo>
                    <a:lnTo>
                      <a:pt x="4209434" y="14516664"/>
                    </a:lnTo>
                    <a:close/>
                    <a:moveTo>
                      <a:pt x="5698650" y="13546666"/>
                    </a:moveTo>
                    <a:cubicBezTo>
                      <a:pt x="5642512" y="13546666"/>
                      <a:pt x="5588674" y="13568967"/>
                      <a:pt x="5548979" y="13608662"/>
                    </a:cubicBezTo>
                    <a:cubicBezTo>
                      <a:pt x="5509284" y="13648358"/>
                      <a:pt x="5486983" y="13702196"/>
                      <a:pt x="5486983" y="13758334"/>
                    </a:cubicBezTo>
                    <a:lnTo>
                      <a:pt x="5486983" y="13828889"/>
                    </a:lnTo>
                    <a:cubicBezTo>
                      <a:pt x="5487505" y="13945420"/>
                      <a:pt x="5582118" y="14039611"/>
                      <a:pt x="5698650" y="14039611"/>
                    </a:cubicBezTo>
                    <a:cubicBezTo>
                      <a:pt x="5815182" y="14039611"/>
                      <a:pt x="5909795" y="13945420"/>
                      <a:pt x="5910317" y="13828889"/>
                    </a:cubicBezTo>
                    <a:lnTo>
                      <a:pt x="5910317" y="13758334"/>
                    </a:lnTo>
                    <a:cubicBezTo>
                      <a:pt x="5910317" y="13702196"/>
                      <a:pt x="5888016" y="13648358"/>
                      <a:pt x="5848321" y="13608662"/>
                    </a:cubicBezTo>
                    <a:cubicBezTo>
                      <a:pt x="5808626" y="13568967"/>
                      <a:pt x="5754788" y="13546666"/>
                      <a:pt x="5698650" y="13546666"/>
                    </a:cubicBezTo>
                    <a:close/>
                    <a:moveTo>
                      <a:pt x="5479434" y="14516664"/>
                    </a:moveTo>
                    <a:cubicBezTo>
                      <a:pt x="5480633" y="14508550"/>
                      <a:pt x="5469203" y="14505375"/>
                      <a:pt x="5466028" y="14512925"/>
                    </a:cubicBezTo>
                    <a:lnTo>
                      <a:pt x="5312005" y="14872264"/>
                    </a:lnTo>
                    <a:cubicBezTo>
                      <a:pt x="5289749" y="14924185"/>
                      <a:pt x="5238673" y="14957828"/>
                      <a:pt x="5182183" y="14957778"/>
                    </a:cubicBezTo>
                    <a:lnTo>
                      <a:pt x="5117131" y="14957778"/>
                    </a:lnTo>
                    <a:cubicBezTo>
                      <a:pt x="5105266" y="14957789"/>
                      <a:pt x="5094191" y="14951835"/>
                      <a:pt x="5087656" y="14941933"/>
                    </a:cubicBezTo>
                    <a:cubicBezTo>
                      <a:pt x="5081120" y="14932030"/>
                      <a:pt x="5080000" y="14919505"/>
                      <a:pt x="5084675" y="14908600"/>
                    </a:cubicBezTo>
                    <a:lnTo>
                      <a:pt x="5275317" y="14463889"/>
                    </a:lnTo>
                    <a:lnTo>
                      <a:pt x="5345449" y="14288488"/>
                    </a:lnTo>
                    <a:cubicBezTo>
                      <a:pt x="5388319" y="14181350"/>
                      <a:pt x="5492096" y="14111103"/>
                      <a:pt x="5607492" y="14111111"/>
                    </a:cubicBezTo>
                    <a:lnTo>
                      <a:pt x="5789808" y="14111111"/>
                    </a:lnTo>
                    <a:cubicBezTo>
                      <a:pt x="5905204" y="14111103"/>
                      <a:pt x="6008981" y="14181350"/>
                      <a:pt x="6051851" y="14288488"/>
                    </a:cubicBezTo>
                    <a:lnTo>
                      <a:pt x="6121983" y="14463889"/>
                    </a:lnTo>
                    <a:lnTo>
                      <a:pt x="6312554" y="14908600"/>
                    </a:lnTo>
                    <a:cubicBezTo>
                      <a:pt x="6317229" y="14919505"/>
                      <a:pt x="6316110" y="14932030"/>
                      <a:pt x="6309574" y="14941933"/>
                    </a:cubicBezTo>
                    <a:cubicBezTo>
                      <a:pt x="6303039" y="14951835"/>
                      <a:pt x="6291963" y="14957789"/>
                      <a:pt x="6280098" y="14957778"/>
                    </a:cubicBezTo>
                    <a:lnTo>
                      <a:pt x="6215046" y="14957778"/>
                    </a:lnTo>
                    <a:cubicBezTo>
                      <a:pt x="6158608" y="14957772"/>
                      <a:pt x="6107601" y="14924137"/>
                      <a:pt x="6085365" y="14872264"/>
                    </a:cubicBezTo>
                    <a:lnTo>
                      <a:pt x="5931342" y="14512925"/>
                    </a:lnTo>
                    <a:cubicBezTo>
                      <a:pt x="5928097" y="14505375"/>
                      <a:pt x="5916737" y="14508550"/>
                      <a:pt x="5917866" y="14516664"/>
                    </a:cubicBezTo>
                    <a:lnTo>
                      <a:pt x="5980872" y="14957778"/>
                    </a:lnTo>
                    <a:lnTo>
                      <a:pt x="6048253" y="15766273"/>
                    </a:lnTo>
                    <a:cubicBezTo>
                      <a:pt x="6049061" y="15776096"/>
                      <a:pt x="6045724" y="15785809"/>
                      <a:pt x="6039049" y="15793059"/>
                    </a:cubicBezTo>
                    <a:cubicBezTo>
                      <a:pt x="6032375" y="15800310"/>
                      <a:pt x="6022971" y="15804438"/>
                      <a:pt x="6013116" y="15804445"/>
                    </a:cubicBezTo>
                    <a:lnTo>
                      <a:pt x="5959282" y="15804445"/>
                    </a:lnTo>
                    <a:cubicBezTo>
                      <a:pt x="5890301" y="15804452"/>
                      <a:pt x="5831424" y="15754589"/>
                      <a:pt x="5820076" y="15686546"/>
                    </a:cubicBezTo>
                    <a:lnTo>
                      <a:pt x="5705705" y="14999546"/>
                    </a:lnTo>
                    <a:cubicBezTo>
                      <a:pt x="5704365" y="14991645"/>
                      <a:pt x="5693076" y="14991645"/>
                      <a:pt x="5691736" y="14999546"/>
                    </a:cubicBezTo>
                    <a:lnTo>
                      <a:pt x="5577295" y="15686546"/>
                    </a:lnTo>
                    <a:cubicBezTo>
                      <a:pt x="5565943" y="15754615"/>
                      <a:pt x="5507026" y="15804488"/>
                      <a:pt x="5438018" y="15804445"/>
                    </a:cubicBezTo>
                    <a:lnTo>
                      <a:pt x="5384184" y="15804445"/>
                    </a:lnTo>
                    <a:cubicBezTo>
                      <a:pt x="5374329" y="15804438"/>
                      <a:pt x="5364925" y="15800310"/>
                      <a:pt x="5358251" y="15793059"/>
                    </a:cubicBezTo>
                    <a:cubicBezTo>
                      <a:pt x="5351576" y="15785809"/>
                      <a:pt x="5348239" y="15776096"/>
                      <a:pt x="5349047" y="15766273"/>
                    </a:cubicBezTo>
                    <a:lnTo>
                      <a:pt x="5416428" y="14957778"/>
                    </a:lnTo>
                    <a:lnTo>
                      <a:pt x="5479434" y="14516664"/>
                    </a:lnTo>
                    <a:close/>
                    <a:moveTo>
                      <a:pt x="6968650" y="13546666"/>
                    </a:moveTo>
                    <a:cubicBezTo>
                      <a:pt x="6912512" y="13546666"/>
                      <a:pt x="6858674" y="13568967"/>
                      <a:pt x="6818979" y="13608662"/>
                    </a:cubicBezTo>
                    <a:cubicBezTo>
                      <a:pt x="6779283" y="13648358"/>
                      <a:pt x="6756983" y="13702196"/>
                      <a:pt x="6756983" y="13758334"/>
                    </a:cubicBezTo>
                    <a:lnTo>
                      <a:pt x="6756983" y="13828889"/>
                    </a:lnTo>
                    <a:cubicBezTo>
                      <a:pt x="6757504" y="13945420"/>
                      <a:pt x="6852118" y="14039611"/>
                      <a:pt x="6968650" y="14039611"/>
                    </a:cubicBezTo>
                    <a:cubicBezTo>
                      <a:pt x="7085182" y="14039611"/>
                      <a:pt x="7179796" y="13945420"/>
                      <a:pt x="7180317" y="13828889"/>
                    </a:cubicBezTo>
                    <a:lnTo>
                      <a:pt x="7180317" y="13758334"/>
                    </a:lnTo>
                    <a:cubicBezTo>
                      <a:pt x="7180317" y="13702196"/>
                      <a:pt x="7158017" y="13648358"/>
                      <a:pt x="7118321" y="13608662"/>
                    </a:cubicBezTo>
                    <a:cubicBezTo>
                      <a:pt x="7078626" y="13568967"/>
                      <a:pt x="7024788" y="13546666"/>
                      <a:pt x="6968650" y="13546666"/>
                    </a:cubicBezTo>
                    <a:close/>
                    <a:moveTo>
                      <a:pt x="6749434" y="14516664"/>
                    </a:moveTo>
                    <a:cubicBezTo>
                      <a:pt x="6750633" y="14508550"/>
                      <a:pt x="6739204" y="14505375"/>
                      <a:pt x="6736029" y="14512925"/>
                    </a:cubicBezTo>
                    <a:lnTo>
                      <a:pt x="6582005" y="14872264"/>
                    </a:lnTo>
                    <a:cubicBezTo>
                      <a:pt x="6559749" y="14924185"/>
                      <a:pt x="6508673" y="14957828"/>
                      <a:pt x="6452183" y="14957778"/>
                    </a:cubicBezTo>
                    <a:lnTo>
                      <a:pt x="6387131" y="14957778"/>
                    </a:lnTo>
                    <a:cubicBezTo>
                      <a:pt x="6375266" y="14957789"/>
                      <a:pt x="6364191" y="14951835"/>
                      <a:pt x="6357656" y="14941933"/>
                    </a:cubicBezTo>
                    <a:cubicBezTo>
                      <a:pt x="6351120" y="14932030"/>
                      <a:pt x="6350000" y="14919505"/>
                      <a:pt x="6354675" y="14908600"/>
                    </a:cubicBezTo>
                    <a:lnTo>
                      <a:pt x="6545317" y="14463889"/>
                    </a:lnTo>
                    <a:lnTo>
                      <a:pt x="6615449" y="14288488"/>
                    </a:lnTo>
                    <a:cubicBezTo>
                      <a:pt x="6658319" y="14181350"/>
                      <a:pt x="6762095" y="14111103"/>
                      <a:pt x="6877492" y="14111111"/>
                    </a:cubicBezTo>
                    <a:lnTo>
                      <a:pt x="7059808" y="14111111"/>
                    </a:lnTo>
                    <a:cubicBezTo>
                      <a:pt x="7175205" y="14111103"/>
                      <a:pt x="7278981" y="14181350"/>
                      <a:pt x="7321851" y="14288488"/>
                    </a:cubicBezTo>
                    <a:lnTo>
                      <a:pt x="7391983" y="14463889"/>
                    </a:lnTo>
                    <a:lnTo>
                      <a:pt x="7582554" y="14908600"/>
                    </a:lnTo>
                    <a:cubicBezTo>
                      <a:pt x="7587229" y="14919505"/>
                      <a:pt x="7586109" y="14932030"/>
                      <a:pt x="7579574" y="14941933"/>
                    </a:cubicBezTo>
                    <a:cubicBezTo>
                      <a:pt x="7573039" y="14951835"/>
                      <a:pt x="7561963" y="14957789"/>
                      <a:pt x="7550098" y="14957778"/>
                    </a:cubicBezTo>
                    <a:lnTo>
                      <a:pt x="7485046" y="14957778"/>
                    </a:lnTo>
                    <a:cubicBezTo>
                      <a:pt x="7428608" y="14957772"/>
                      <a:pt x="7377602" y="14924137"/>
                      <a:pt x="7355365" y="14872264"/>
                    </a:cubicBezTo>
                    <a:lnTo>
                      <a:pt x="7201342" y="14512925"/>
                    </a:lnTo>
                    <a:cubicBezTo>
                      <a:pt x="7198096" y="14505375"/>
                      <a:pt x="7186737" y="14508550"/>
                      <a:pt x="7187866" y="14516664"/>
                    </a:cubicBezTo>
                    <a:lnTo>
                      <a:pt x="7250872" y="14957778"/>
                    </a:lnTo>
                    <a:lnTo>
                      <a:pt x="7318253" y="15766273"/>
                    </a:lnTo>
                    <a:cubicBezTo>
                      <a:pt x="7319061" y="15776096"/>
                      <a:pt x="7315724" y="15785809"/>
                      <a:pt x="7309049" y="15793059"/>
                    </a:cubicBezTo>
                    <a:cubicBezTo>
                      <a:pt x="7302375" y="15800310"/>
                      <a:pt x="7292971" y="15804438"/>
                      <a:pt x="7283116" y="15804445"/>
                    </a:cubicBezTo>
                    <a:lnTo>
                      <a:pt x="7229282" y="15804445"/>
                    </a:lnTo>
                    <a:cubicBezTo>
                      <a:pt x="7160300" y="15804454"/>
                      <a:pt x="7101423" y="15754589"/>
                      <a:pt x="7090076" y="15686546"/>
                    </a:cubicBezTo>
                    <a:lnTo>
                      <a:pt x="6975705" y="14999546"/>
                    </a:lnTo>
                    <a:cubicBezTo>
                      <a:pt x="6974365" y="14991645"/>
                      <a:pt x="6963076" y="14991645"/>
                      <a:pt x="6961736" y="14999546"/>
                    </a:cubicBezTo>
                    <a:lnTo>
                      <a:pt x="6847295" y="15686546"/>
                    </a:lnTo>
                    <a:cubicBezTo>
                      <a:pt x="6835943" y="15754615"/>
                      <a:pt x="6777026" y="15804488"/>
                      <a:pt x="6708018" y="15804445"/>
                    </a:cubicBezTo>
                    <a:lnTo>
                      <a:pt x="6654184" y="15804445"/>
                    </a:lnTo>
                    <a:cubicBezTo>
                      <a:pt x="6644329" y="15804438"/>
                      <a:pt x="6634925" y="15800310"/>
                      <a:pt x="6628251" y="15793059"/>
                    </a:cubicBezTo>
                    <a:cubicBezTo>
                      <a:pt x="6621576" y="15785809"/>
                      <a:pt x="6618239" y="15776096"/>
                      <a:pt x="6619047" y="15766273"/>
                    </a:cubicBezTo>
                    <a:lnTo>
                      <a:pt x="6686428" y="14957778"/>
                    </a:lnTo>
                    <a:lnTo>
                      <a:pt x="6749434" y="14516664"/>
                    </a:lnTo>
                    <a:close/>
                    <a:moveTo>
                      <a:pt x="8238650" y="13546666"/>
                    </a:moveTo>
                    <a:cubicBezTo>
                      <a:pt x="8182512" y="13546666"/>
                      <a:pt x="8128674" y="13568967"/>
                      <a:pt x="8088979" y="13608662"/>
                    </a:cubicBezTo>
                    <a:cubicBezTo>
                      <a:pt x="8049283" y="13648358"/>
                      <a:pt x="8026983" y="13702196"/>
                      <a:pt x="8026983" y="13758334"/>
                    </a:cubicBezTo>
                    <a:lnTo>
                      <a:pt x="8026983" y="13828889"/>
                    </a:lnTo>
                    <a:cubicBezTo>
                      <a:pt x="8027504" y="13945420"/>
                      <a:pt x="8122118" y="14039611"/>
                      <a:pt x="8238650" y="14039611"/>
                    </a:cubicBezTo>
                    <a:cubicBezTo>
                      <a:pt x="8355182" y="14039611"/>
                      <a:pt x="8449796" y="13945420"/>
                      <a:pt x="8450317" y="13828889"/>
                    </a:cubicBezTo>
                    <a:lnTo>
                      <a:pt x="8450317" y="13758334"/>
                    </a:lnTo>
                    <a:cubicBezTo>
                      <a:pt x="8450317" y="13702196"/>
                      <a:pt x="8428017" y="13648358"/>
                      <a:pt x="8388321" y="13608662"/>
                    </a:cubicBezTo>
                    <a:cubicBezTo>
                      <a:pt x="8348626" y="13568967"/>
                      <a:pt x="8294788" y="13546666"/>
                      <a:pt x="8238650" y="13546666"/>
                    </a:cubicBezTo>
                    <a:close/>
                    <a:moveTo>
                      <a:pt x="8019434" y="14516664"/>
                    </a:moveTo>
                    <a:cubicBezTo>
                      <a:pt x="8020633" y="14508550"/>
                      <a:pt x="8009204" y="14505375"/>
                      <a:pt x="8006029" y="14512925"/>
                    </a:cubicBezTo>
                    <a:lnTo>
                      <a:pt x="7852005" y="14872264"/>
                    </a:lnTo>
                    <a:cubicBezTo>
                      <a:pt x="7829749" y="14924185"/>
                      <a:pt x="7778673" y="14957828"/>
                      <a:pt x="7722183" y="14957778"/>
                    </a:cubicBezTo>
                    <a:lnTo>
                      <a:pt x="7657131" y="14957778"/>
                    </a:lnTo>
                    <a:cubicBezTo>
                      <a:pt x="7645267" y="14957789"/>
                      <a:pt x="7634191" y="14951835"/>
                      <a:pt x="7627656" y="14941933"/>
                    </a:cubicBezTo>
                    <a:cubicBezTo>
                      <a:pt x="7621120" y="14932030"/>
                      <a:pt x="7620001" y="14919505"/>
                      <a:pt x="7624676" y="14908600"/>
                    </a:cubicBezTo>
                    <a:lnTo>
                      <a:pt x="7815317" y="14463889"/>
                    </a:lnTo>
                    <a:lnTo>
                      <a:pt x="7885449" y="14288488"/>
                    </a:lnTo>
                    <a:cubicBezTo>
                      <a:pt x="7928319" y="14181350"/>
                      <a:pt x="8032095" y="14111103"/>
                      <a:pt x="8147492" y="14111111"/>
                    </a:cubicBezTo>
                    <a:lnTo>
                      <a:pt x="8329808" y="14111111"/>
                    </a:lnTo>
                    <a:cubicBezTo>
                      <a:pt x="8445205" y="14111103"/>
                      <a:pt x="8548981" y="14181350"/>
                      <a:pt x="8591851" y="14288488"/>
                    </a:cubicBezTo>
                    <a:lnTo>
                      <a:pt x="8661983" y="14463889"/>
                    </a:lnTo>
                    <a:lnTo>
                      <a:pt x="8852554" y="14908600"/>
                    </a:lnTo>
                    <a:cubicBezTo>
                      <a:pt x="8857229" y="14919505"/>
                      <a:pt x="8856109" y="14932030"/>
                      <a:pt x="8849574" y="14941933"/>
                    </a:cubicBezTo>
                    <a:cubicBezTo>
                      <a:pt x="8843039" y="14951835"/>
                      <a:pt x="8831963" y="14957789"/>
                      <a:pt x="8820098" y="14957778"/>
                    </a:cubicBezTo>
                    <a:lnTo>
                      <a:pt x="8755046" y="14957778"/>
                    </a:lnTo>
                    <a:cubicBezTo>
                      <a:pt x="8698608" y="14957772"/>
                      <a:pt x="8647602" y="14924137"/>
                      <a:pt x="8625365" y="14872264"/>
                    </a:cubicBezTo>
                    <a:lnTo>
                      <a:pt x="8471342" y="14512925"/>
                    </a:lnTo>
                    <a:cubicBezTo>
                      <a:pt x="8468096" y="14505375"/>
                      <a:pt x="8456737" y="14508550"/>
                      <a:pt x="8457866" y="14516664"/>
                    </a:cubicBezTo>
                    <a:lnTo>
                      <a:pt x="8520872" y="14957778"/>
                    </a:lnTo>
                    <a:lnTo>
                      <a:pt x="8588253" y="15766273"/>
                    </a:lnTo>
                    <a:cubicBezTo>
                      <a:pt x="8589061" y="15776096"/>
                      <a:pt x="8585724" y="15785809"/>
                      <a:pt x="8579049" y="15793059"/>
                    </a:cubicBezTo>
                    <a:cubicBezTo>
                      <a:pt x="8572375" y="15800310"/>
                      <a:pt x="8562971" y="15804438"/>
                      <a:pt x="8553116" y="15804445"/>
                    </a:cubicBezTo>
                    <a:lnTo>
                      <a:pt x="8499282" y="15804445"/>
                    </a:lnTo>
                    <a:cubicBezTo>
                      <a:pt x="8430300" y="15804454"/>
                      <a:pt x="8371423" y="15754589"/>
                      <a:pt x="8360076" y="15686546"/>
                    </a:cubicBezTo>
                    <a:lnTo>
                      <a:pt x="8245705" y="14999546"/>
                    </a:lnTo>
                    <a:cubicBezTo>
                      <a:pt x="8244365" y="14991645"/>
                      <a:pt x="8233076" y="14991645"/>
                      <a:pt x="8231736" y="14999546"/>
                    </a:cubicBezTo>
                    <a:lnTo>
                      <a:pt x="8117295" y="15686546"/>
                    </a:lnTo>
                    <a:cubicBezTo>
                      <a:pt x="8105943" y="15754615"/>
                      <a:pt x="8047026" y="15804488"/>
                      <a:pt x="7978018" y="15804445"/>
                    </a:cubicBezTo>
                    <a:lnTo>
                      <a:pt x="7924184" y="15804445"/>
                    </a:lnTo>
                    <a:cubicBezTo>
                      <a:pt x="7914329" y="15804438"/>
                      <a:pt x="7904925" y="15800310"/>
                      <a:pt x="7898251" y="15793059"/>
                    </a:cubicBezTo>
                    <a:cubicBezTo>
                      <a:pt x="7891576" y="15785809"/>
                      <a:pt x="7888239" y="15776096"/>
                      <a:pt x="7889047" y="15766273"/>
                    </a:cubicBezTo>
                    <a:lnTo>
                      <a:pt x="7956428" y="14957778"/>
                    </a:lnTo>
                    <a:lnTo>
                      <a:pt x="8019434" y="14516664"/>
                    </a:lnTo>
                    <a:close/>
                    <a:moveTo>
                      <a:pt x="9508650" y="13546666"/>
                    </a:moveTo>
                    <a:cubicBezTo>
                      <a:pt x="9452512" y="13546666"/>
                      <a:pt x="9398674" y="13568967"/>
                      <a:pt x="9358979" y="13608662"/>
                    </a:cubicBezTo>
                    <a:cubicBezTo>
                      <a:pt x="9319283" y="13648358"/>
                      <a:pt x="9296983" y="13702196"/>
                      <a:pt x="9296983" y="13758334"/>
                    </a:cubicBezTo>
                    <a:lnTo>
                      <a:pt x="9296983" y="13828889"/>
                    </a:lnTo>
                    <a:cubicBezTo>
                      <a:pt x="9297504" y="13945420"/>
                      <a:pt x="9392118" y="14039611"/>
                      <a:pt x="9508650" y="14039611"/>
                    </a:cubicBezTo>
                    <a:cubicBezTo>
                      <a:pt x="9625182" y="14039611"/>
                      <a:pt x="9719796" y="13945420"/>
                      <a:pt x="9720317" y="13828889"/>
                    </a:cubicBezTo>
                    <a:lnTo>
                      <a:pt x="9720317" y="13758334"/>
                    </a:lnTo>
                    <a:cubicBezTo>
                      <a:pt x="9720317" y="13702196"/>
                      <a:pt x="9698017" y="13648358"/>
                      <a:pt x="9658321" y="13608662"/>
                    </a:cubicBezTo>
                    <a:cubicBezTo>
                      <a:pt x="9618626" y="13568967"/>
                      <a:pt x="9564788" y="13546666"/>
                      <a:pt x="9508650" y="13546666"/>
                    </a:cubicBezTo>
                    <a:close/>
                    <a:moveTo>
                      <a:pt x="9289434" y="14516664"/>
                    </a:moveTo>
                    <a:cubicBezTo>
                      <a:pt x="9290633" y="14508550"/>
                      <a:pt x="9279204" y="14505375"/>
                      <a:pt x="9276029" y="14512925"/>
                    </a:cubicBezTo>
                    <a:lnTo>
                      <a:pt x="9122005" y="14872264"/>
                    </a:lnTo>
                    <a:cubicBezTo>
                      <a:pt x="9099749" y="14924185"/>
                      <a:pt x="9048673" y="14957828"/>
                      <a:pt x="8992183" y="14957778"/>
                    </a:cubicBezTo>
                    <a:lnTo>
                      <a:pt x="8927131" y="14957778"/>
                    </a:lnTo>
                    <a:cubicBezTo>
                      <a:pt x="8915267" y="14957789"/>
                      <a:pt x="8904191" y="14951835"/>
                      <a:pt x="8897656" y="14941933"/>
                    </a:cubicBezTo>
                    <a:cubicBezTo>
                      <a:pt x="8891120" y="14932030"/>
                      <a:pt x="8890001" y="14919505"/>
                      <a:pt x="8894676" y="14908600"/>
                    </a:cubicBezTo>
                    <a:lnTo>
                      <a:pt x="9085317" y="14463889"/>
                    </a:lnTo>
                    <a:lnTo>
                      <a:pt x="9155449" y="14288488"/>
                    </a:lnTo>
                    <a:cubicBezTo>
                      <a:pt x="9198319" y="14181350"/>
                      <a:pt x="9302095" y="14111103"/>
                      <a:pt x="9417492" y="14111111"/>
                    </a:cubicBezTo>
                    <a:lnTo>
                      <a:pt x="9599808" y="14111111"/>
                    </a:lnTo>
                    <a:cubicBezTo>
                      <a:pt x="9715205" y="14111103"/>
                      <a:pt x="9818981" y="14181350"/>
                      <a:pt x="9861851" y="14288488"/>
                    </a:cubicBezTo>
                    <a:lnTo>
                      <a:pt x="9931983" y="14463889"/>
                    </a:lnTo>
                    <a:lnTo>
                      <a:pt x="10122554" y="14908600"/>
                    </a:lnTo>
                    <a:cubicBezTo>
                      <a:pt x="10127229" y="14919505"/>
                      <a:pt x="10126109" y="14932030"/>
                      <a:pt x="10119574" y="14941933"/>
                    </a:cubicBezTo>
                    <a:cubicBezTo>
                      <a:pt x="10113039" y="14951835"/>
                      <a:pt x="10101963" y="14957789"/>
                      <a:pt x="10090098" y="14957778"/>
                    </a:cubicBezTo>
                    <a:lnTo>
                      <a:pt x="10025046" y="14957778"/>
                    </a:lnTo>
                    <a:cubicBezTo>
                      <a:pt x="9968608" y="14957772"/>
                      <a:pt x="9917602" y="14924137"/>
                      <a:pt x="9895365" y="14872264"/>
                    </a:cubicBezTo>
                    <a:lnTo>
                      <a:pt x="9741342" y="14512925"/>
                    </a:lnTo>
                    <a:cubicBezTo>
                      <a:pt x="9738096" y="14505375"/>
                      <a:pt x="9726737" y="14508550"/>
                      <a:pt x="9727866" y="14516664"/>
                    </a:cubicBezTo>
                    <a:lnTo>
                      <a:pt x="9790872" y="14957778"/>
                    </a:lnTo>
                    <a:lnTo>
                      <a:pt x="9858253" y="15766273"/>
                    </a:lnTo>
                    <a:cubicBezTo>
                      <a:pt x="9859061" y="15776096"/>
                      <a:pt x="9855724" y="15785809"/>
                      <a:pt x="9849049" y="15793059"/>
                    </a:cubicBezTo>
                    <a:cubicBezTo>
                      <a:pt x="9842375" y="15800310"/>
                      <a:pt x="9832971" y="15804438"/>
                      <a:pt x="9823116" y="15804445"/>
                    </a:cubicBezTo>
                    <a:lnTo>
                      <a:pt x="9769282" y="15804445"/>
                    </a:lnTo>
                    <a:cubicBezTo>
                      <a:pt x="9700300" y="15804454"/>
                      <a:pt x="9641423" y="15754589"/>
                      <a:pt x="9630076" y="15686546"/>
                    </a:cubicBezTo>
                    <a:lnTo>
                      <a:pt x="9515705" y="14999546"/>
                    </a:lnTo>
                    <a:cubicBezTo>
                      <a:pt x="9514365" y="14991645"/>
                      <a:pt x="9503076" y="14991645"/>
                      <a:pt x="9501736" y="14999546"/>
                    </a:cubicBezTo>
                    <a:lnTo>
                      <a:pt x="9387295" y="15686546"/>
                    </a:lnTo>
                    <a:cubicBezTo>
                      <a:pt x="9375943" y="15754615"/>
                      <a:pt x="9317026" y="15804488"/>
                      <a:pt x="9248018" y="15804445"/>
                    </a:cubicBezTo>
                    <a:lnTo>
                      <a:pt x="9194184" y="15804445"/>
                    </a:lnTo>
                    <a:cubicBezTo>
                      <a:pt x="9184329" y="15804438"/>
                      <a:pt x="9174925" y="15800310"/>
                      <a:pt x="9168251" y="15793059"/>
                    </a:cubicBezTo>
                    <a:cubicBezTo>
                      <a:pt x="9161576" y="15785809"/>
                      <a:pt x="9158239" y="15776096"/>
                      <a:pt x="9159047" y="15766273"/>
                    </a:cubicBezTo>
                    <a:lnTo>
                      <a:pt x="9226428" y="14957778"/>
                    </a:lnTo>
                    <a:lnTo>
                      <a:pt x="9289434" y="14516664"/>
                    </a:lnTo>
                    <a:close/>
                    <a:moveTo>
                      <a:pt x="10778650" y="13546666"/>
                    </a:moveTo>
                    <a:cubicBezTo>
                      <a:pt x="10722512" y="13546666"/>
                      <a:pt x="10668674" y="13568967"/>
                      <a:pt x="10628979" y="13608662"/>
                    </a:cubicBezTo>
                    <a:cubicBezTo>
                      <a:pt x="10589283" y="13648358"/>
                      <a:pt x="10566983" y="13702196"/>
                      <a:pt x="10566983" y="13758334"/>
                    </a:cubicBezTo>
                    <a:lnTo>
                      <a:pt x="10566983" y="13828889"/>
                    </a:lnTo>
                    <a:cubicBezTo>
                      <a:pt x="10567504" y="13945420"/>
                      <a:pt x="10662118" y="14039611"/>
                      <a:pt x="10778650" y="14039611"/>
                    </a:cubicBezTo>
                    <a:cubicBezTo>
                      <a:pt x="10895182" y="14039611"/>
                      <a:pt x="10989796" y="13945420"/>
                      <a:pt x="10990317" y="13828889"/>
                    </a:cubicBezTo>
                    <a:lnTo>
                      <a:pt x="10990317" y="13758334"/>
                    </a:lnTo>
                    <a:cubicBezTo>
                      <a:pt x="10990317" y="13702196"/>
                      <a:pt x="10968017" y="13648358"/>
                      <a:pt x="10928321" y="13608662"/>
                    </a:cubicBezTo>
                    <a:cubicBezTo>
                      <a:pt x="10888626" y="13568967"/>
                      <a:pt x="10834788" y="13546666"/>
                      <a:pt x="10778650" y="13546666"/>
                    </a:cubicBezTo>
                    <a:close/>
                    <a:moveTo>
                      <a:pt x="10559434" y="14516664"/>
                    </a:moveTo>
                    <a:cubicBezTo>
                      <a:pt x="10560633" y="14508550"/>
                      <a:pt x="10549204" y="14505375"/>
                      <a:pt x="10546029" y="14512925"/>
                    </a:cubicBezTo>
                    <a:lnTo>
                      <a:pt x="10392005" y="14872264"/>
                    </a:lnTo>
                    <a:cubicBezTo>
                      <a:pt x="10369749" y="14924185"/>
                      <a:pt x="10318673" y="14957828"/>
                      <a:pt x="10262183" y="14957778"/>
                    </a:cubicBezTo>
                    <a:lnTo>
                      <a:pt x="10197131" y="14957778"/>
                    </a:lnTo>
                    <a:cubicBezTo>
                      <a:pt x="10185267" y="14957789"/>
                      <a:pt x="10174191" y="14951835"/>
                      <a:pt x="10167656" y="14941933"/>
                    </a:cubicBezTo>
                    <a:cubicBezTo>
                      <a:pt x="10161120" y="14932030"/>
                      <a:pt x="10160001" y="14919505"/>
                      <a:pt x="10164676" y="14908600"/>
                    </a:cubicBezTo>
                    <a:lnTo>
                      <a:pt x="10355317" y="14463889"/>
                    </a:lnTo>
                    <a:lnTo>
                      <a:pt x="10425449" y="14288488"/>
                    </a:lnTo>
                    <a:cubicBezTo>
                      <a:pt x="10468319" y="14181350"/>
                      <a:pt x="10572095" y="14111103"/>
                      <a:pt x="10687492" y="14111111"/>
                    </a:cubicBezTo>
                    <a:lnTo>
                      <a:pt x="10869808" y="14111111"/>
                    </a:lnTo>
                    <a:cubicBezTo>
                      <a:pt x="10985205" y="14111103"/>
                      <a:pt x="11088981" y="14181350"/>
                      <a:pt x="11131851" y="14288488"/>
                    </a:cubicBezTo>
                    <a:lnTo>
                      <a:pt x="11201983" y="14463889"/>
                    </a:lnTo>
                    <a:lnTo>
                      <a:pt x="11392554" y="14908600"/>
                    </a:lnTo>
                    <a:cubicBezTo>
                      <a:pt x="11397229" y="14919505"/>
                      <a:pt x="11396109" y="14932030"/>
                      <a:pt x="11389574" y="14941933"/>
                    </a:cubicBezTo>
                    <a:cubicBezTo>
                      <a:pt x="11383039" y="14951835"/>
                      <a:pt x="11371963" y="14957789"/>
                      <a:pt x="11360098" y="14957778"/>
                    </a:cubicBezTo>
                    <a:lnTo>
                      <a:pt x="11295046" y="14957778"/>
                    </a:lnTo>
                    <a:cubicBezTo>
                      <a:pt x="11238608" y="14957772"/>
                      <a:pt x="11187602" y="14924137"/>
                      <a:pt x="11165365" y="14872264"/>
                    </a:cubicBezTo>
                    <a:lnTo>
                      <a:pt x="11011342" y="14512925"/>
                    </a:lnTo>
                    <a:cubicBezTo>
                      <a:pt x="11008096" y="14505375"/>
                      <a:pt x="10996737" y="14508550"/>
                      <a:pt x="10997866" y="14516664"/>
                    </a:cubicBezTo>
                    <a:lnTo>
                      <a:pt x="11060872" y="14957778"/>
                    </a:lnTo>
                    <a:lnTo>
                      <a:pt x="11128253" y="15766273"/>
                    </a:lnTo>
                    <a:cubicBezTo>
                      <a:pt x="11129061" y="15776096"/>
                      <a:pt x="11125724" y="15785809"/>
                      <a:pt x="11119049" y="15793059"/>
                    </a:cubicBezTo>
                    <a:cubicBezTo>
                      <a:pt x="11112375" y="15800310"/>
                      <a:pt x="11102971" y="15804438"/>
                      <a:pt x="11093116" y="15804445"/>
                    </a:cubicBezTo>
                    <a:lnTo>
                      <a:pt x="11039282" y="15804445"/>
                    </a:lnTo>
                    <a:cubicBezTo>
                      <a:pt x="10970300" y="15804454"/>
                      <a:pt x="10911423" y="15754589"/>
                      <a:pt x="10900076" y="15686546"/>
                    </a:cubicBezTo>
                    <a:lnTo>
                      <a:pt x="10785705" y="14999546"/>
                    </a:lnTo>
                    <a:cubicBezTo>
                      <a:pt x="10784365" y="14991645"/>
                      <a:pt x="10773076" y="14991645"/>
                      <a:pt x="10771736" y="14999546"/>
                    </a:cubicBezTo>
                    <a:lnTo>
                      <a:pt x="10657295" y="15686546"/>
                    </a:lnTo>
                    <a:cubicBezTo>
                      <a:pt x="10645943" y="15754615"/>
                      <a:pt x="10587026" y="15804488"/>
                      <a:pt x="10518018" y="15804445"/>
                    </a:cubicBezTo>
                    <a:lnTo>
                      <a:pt x="10464184" y="15804445"/>
                    </a:lnTo>
                    <a:cubicBezTo>
                      <a:pt x="10454329" y="15804438"/>
                      <a:pt x="10444925" y="15800310"/>
                      <a:pt x="10438251" y="15793059"/>
                    </a:cubicBezTo>
                    <a:cubicBezTo>
                      <a:pt x="10431576" y="15785809"/>
                      <a:pt x="10428239" y="15776096"/>
                      <a:pt x="10429047" y="15766273"/>
                    </a:cubicBezTo>
                    <a:lnTo>
                      <a:pt x="10496428" y="14957778"/>
                    </a:lnTo>
                    <a:lnTo>
                      <a:pt x="10559434" y="14516664"/>
                    </a:lnTo>
                    <a:close/>
                    <a:moveTo>
                      <a:pt x="12048650" y="13546666"/>
                    </a:moveTo>
                    <a:cubicBezTo>
                      <a:pt x="11992512" y="13546666"/>
                      <a:pt x="11938674" y="13568967"/>
                      <a:pt x="11898979" y="13608662"/>
                    </a:cubicBezTo>
                    <a:cubicBezTo>
                      <a:pt x="11859283" y="13648358"/>
                      <a:pt x="11836983" y="13702196"/>
                      <a:pt x="11836983" y="13758334"/>
                    </a:cubicBezTo>
                    <a:lnTo>
                      <a:pt x="11836983" y="13828889"/>
                    </a:lnTo>
                    <a:cubicBezTo>
                      <a:pt x="11837504" y="13945420"/>
                      <a:pt x="11932118" y="14039611"/>
                      <a:pt x="12048650" y="14039611"/>
                    </a:cubicBezTo>
                    <a:cubicBezTo>
                      <a:pt x="12165182" y="14039611"/>
                      <a:pt x="12259796" y="13945420"/>
                      <a:pt x="12260317" y="13828889"/>
                    </a:cubicBezTo>
                    <a:lnTo>
                      <a:pt x="12260317" y="13758334"/>
                    </a:lnTo>
                    <a:cubicBezTo>
                      <a:pt x="12260317" y="13702196"/>
                      <a:pt x="12238017" y="13648358"/>
                      <a:pt x="12198321" y="13608662"/>
                    </a:cubicBezTo>
                    <a:cubicBezTo>
                      <a:pt x="12158626" y="13568967"/>
                      <a:pt x="12104788" y="13546666"/>
                      <a:pt x="12048650" y="13546666"/>
                    </a:cubicBezTo>
                    <a:close/>
                    <a:moveTo>
                      <a:pt x="11829434" y="14516664"/>
                    </a:moveTo>
                    <a:cubicBezTo>
                      <a:pt x="11830633" y="14508550"/>
                      <a:pt x="11819204" y="14505375"/>
                      <a:pt x="11816029" y="14512925"/>
                    </a:cubicBezTo>
                    <a:lnTo>
                      <a:pt x="11662005" y="14872264"/>
                    </a:lnTo>
                    <a:cubicBezTo>
                      <a:pt x="11639749" y="14924185"/>
                      <a:pt x="11588673" y="14957828"/>
                      <a:pt x="11532183" y="14957778"/>
                    </a:cubicBezTo>
                    <a:lnTo>
                      <a:pt x="11467131" y="14957778"/>
                    </a:lnTo>
                    <a:cubicBezTo>
                      <a:pt x="11455267" y="14957789"/>
                      <a:pt x="11444191" y="14951835"/>
                      <a:pt x="11437656" y="14941933"/>
                    </a:cubicBezTo>
                    <a:cubicBezTo>
                      <a:pt x="11431120" y="14932030"/>
                      <a:pt x="11430001" y="14919505"/>
                      <a:pt x="11434676" y="14908600"/>
                    </a:cubicBezTo>
                    <a:lnTo>
                      <a:pt x="11625317" y="14463889"/>
                    </a:lnTo>
                    <a:lnTo>
                      <a:pt x="11695449" y="14288488"/>
                    </a:lnTo>
                    <a:cubicBezTo>
                      <a:pt x="11738319" y="14181350"/>
                      <a:pt x="11842095" y="14111103"/>
                      <a:pt x="11957492" y="14111111"/>
                    </a:cubicBezTo>
                    <a:lnTo>
                      <a:pt x="12139808" y="14111111"/>
                    </a:lnTo>
                    <a:cubicBezTo>
                      <a:pt x="12255205" y="14111103"/>
                      <a:pt x="12358981" y="14181350"/>
                      <a:pt x="12401851" y="14288488"/>
                    </a:cubicBezTo>
                    <a:lnTo>
                      <a:pt x="12471983" y="14463889"/>
                    </a:lnTo>
                    <a:lnTo>
                      <a:pt x="12662554" y="14908600"/>
                    </a:lnTo>
                    <a:cubicBezTo>
                      <a:pt x="12667229" y="14919505"/>
                      <a:pt x="12666109" y="14932030"/>
                      <a:pt x="12659574" y="14941933"/>
                    </a:cubicBezTo>
                    <a:cubicBezTo>
                      <a:pt x="12653039" y="14951835"/>
                      <a:pt x="12641963" y="14957789"/>
                      <a:pt x="12630098" y="14957778"/>
                    </a:cubicBezTo>
                    <a:lnTo>
                      <a:pt x="12565046" y="14957778"/>
                    </a:lnTo>
                    <a:cubicBezTo>
                      <a:pt x="12508608" y="14957772"/>
                      <a:pt x="12457602" y="14924137"/>
                      <a:pt x="12435365" y="14872264"/>
                    </a:cubicBezTo>
                    <a:lnTo>
                      <a:pt x="12281342" y="14512925"/>
                    </a:lnTo>
                    <a:cubicBezTo>
                      <a:pt x="12278096" y="14505375"/>
                      <a:pt x="12266737" y="14508550"/>
                      <a:pt x="12267866" y="14516664"/>
                    </a:cubicBezTo>
                    <a:lnTo>
                      <a:pt x="12330872" y="14957778"/>
                    </a:lnTo>
                    <a:lnTo>
                      <a:pt x="12398253" y="15766273"/>
                    </a:lnTo>
                    <a:cubicBezTo>
                      <a:pt x="12399061" y="15776096"/>
                      <a:pt x="12395724" y="15785809"/>
                      <a:pt x="12389049" y="15793059"/>
                    </a:cubicBezTo>
                    <a:cubicBezTo>
                      <a:pt x="12382375" y="15800310"/>
                      <a:pt x="12372971" y="15804438"/>
                      <a:pt x="12363116" y="15804445"/>
                    </a:cubicBezTo>
                    <a:lnTo>
                      <a:pt x="12309282" y="15804445"/>
                    </a:lnTo>
                    <a:cubicBezTo>
                      <a:pt x="12240300" y="15804454"/>
                      <a:pt x="12181423" y="15754589"/>
                      <a:pt x="12170076" y="15686546"/>
                    </a:cubicBezTo>
                    <a:lnTo>
                      <a:pt x="12055705" y="14999546"/>
                    </a:lnTo>
                    <a:cubicBezTo>
                      <a:pt x="12054365" y="14991645"/>
                      <a:pt x="12043076" y="14991645"/>
                      <a:pt x="12041736" y="14999546"/>
                    </a:cubicBezTo>
                    <a:lnTo>
                      <a:pt x="11927295" y="15686546"/>
                    </a:lnTo>
                    <a:cubicBezTo>
                      <a:pt x="11915943" y="15754615"/>
                      <a:pt x="11857026" y="15804488"/>
                      <a:pt x="11788018" y="15804445"/>
                    </a:cubicBezTo>
                    <a:lnTo>
                      <a:pt x="11734184" y="15804445"/>
                    </a:lnTo>
                    <a:cubicBezTo>
                      <a:pt x="11724329" y="15804438"/>
                      <a:pt x="11714925" y="15800310"/>
                      <a:pt x="11708251" y="15793059"/>
                    </a:cubicBezTo>
                    <a:cubicBezTo>
                      <a:pt x="11701576" y="15785809"/>
                      <a:pt x="11698239" y="15776096"/>
                      <a:pt x="11699047" y="15766273"/>
                    </a:cubicBezTo>
                    <a:lnTo>
                      <a:pt x="11766428" y="14957778"/>
                    </a:lnTo>
                    <a:lnTo>
                      <a:pt x="11829434" y="14516664"/>
                    </a:lnTo>
                    <a:close/>
                    <a:moveTo>
                      <a:pt x="618650" y="15804445"/>
                    </a:moveTo>
                    <a:cubicBezTo>
                      <a:pt x="501750" y="15804445"/>
                      <a:pt x="406984" y="15899211"/>
                      <a:pt x="406983" y="16016111"/>
                    </a:cubicBezTo>
                    <a:lnTo>
                      <a:pt x="406983" y="16086666"/>
                    </a:lnTo>
                    <a:cubicBezTo>
                      <a:pt x="407504" y="16203197"/>
                      <a:pt x="502118" y="16297388"/>
                      <a:pt x="618650" y="16297388"/>
                    </a:cubicBezTo>
                    <a:cubicBezTo>
                      <a:pt x="735182" y="16297388"/>
                      <a:pt x="829795" y="16203197"/>
                      <a:pt x="830317" y="16086666"/>
                    </a:cubicBezTo>
                    <a:lnTo>
                      <a:pt x="830317" y="16016111"/>
                    </a:lnTo>
                    <a:cubicBezTo>
                      <a:pt x="830316" y="15899211"/>
                      <a:pt x="735550" y="15804445"/>
                      <a:pt x="618650" y="15804445"/>
                    </a:cubicBezTo>
                    <a:close/>
                    <a:moveTo>
                      <a:pt x="399434" y="16774443"/>
                    </a:moveTo>
                    <a:cubicBezTo>
                      <a:pt x="400633" y="16766329"/>
                      <a:pt x="389203" y="16763154"/>
                      <a:pt x="386028" y="16770703"/>
                    </a:cubicBezTo>
                    <a:lnTo>
                      <a:pt x="232006" y="17130043"/>
                    </a:lnTo>
                    <a:cubicBezTo>
                      <a:pt x="209748" y="17181962"/>
                      <a:pt x="158673" y="17215605"/>
                      <a:pt x="102183" y="17215555"/>
                    </a:cubicBezTo>
                    <a:lnTo>
                      <a:pt x="37131" y="17215555"/>
                    </a:lnTo>
                    <a:cubicBezTo>
                      <a:pt x="25267" y="17215566"/>
                      <a:pt x="14192" y="17209612"/>
                      <a:pt x="7656" y="17199710"/>
                    </a:cubicBezTo>
                    <a:cubicBezTo>
                      <a:pt x="1121" y="17189808"/>
                      <a:pt x="1" y="17177283"/>
                      <a:pt x="4676" y="17166379"/>
                    </a:cubicBezTo>
                    <a:lnTo>
                      <a:pt x="195317" y="16721666"/>
                    </a:lnTo>
                    <a:lnTo>
                      <a:pt x="265449" y="16546266"/>
                    </a:lnTo>
                    <a:cubicBezTo>
                      <a:pt x="308319" y="16439128"/>
                      <a:pt x="412095" y="16368881"/>
                      <a:pt x="527492" y="16368889"/>
                    </a:cubicBezTo>
                    <a:lnTo>
                      <a:pt x="709808" y="16368889"/>
                    </a:lnTo>
                    <a:cubicBezTo>
                      <a:pt x="825205" y="16368881"/>
                      <a:pt x="928981" y="16439128"/>
                      <a:pt x="971851" y="16546266"/>
                    </a:cubicBezTo>
                    <a:lnTo>
                      <a:pt x="1041983" y="16721666"/>
                    </a:lnTo>
                    <a:lnTo>
                      <a:pt x="1232554" y="17166379"/>
                    </a:lnTo>
                    <a:cubicBezTo>
                      <a:pt x="1237228" y="17177283"/>
                      <a:pt x="1236108" y="17189808"/>
                      <a:pt x="1229573" y="17199710"/>
                    </a:cubicBezTo>
                    <a:cubicBezTo>
                      <a:pt x="1223038" y="17209612"/>
                      <a:pt x="1211963" y="17215566"/>
                      <a:pt x="1200098" y="17215555"/>
                    </a:cubicBezTo>
                    <a:lnTo>
                      <a:pt x="1135046" y="17215555"/>
                    </a:lnTo>
                    <a:cubicBezTo>
                      <a:pt x="1078608" y="17215549"/>
                      <a:pt x="1027602" y="17181916"/>
                      <a:pt x="1005365" y="17130043"/>
                    </a:cubicBezTo>
                    <a:lnTo>
                      <a:pt x="851342" y="16770703"/>
                    </a:lnTo>
                    <a:cubicBezTo>
                      <a:pt x="848097" y="16763154"/>
                      <a:pt x="836737" y="16766329"/>
                      <a:pt x="837866" y="16774443"/>
                    </a:cubicBezTo>
                    <a:lnTo>
                      <a:pt x="900872" y="17215555"/>
                    </a:lnTo>
                    <a:lnTo>
                      <a:pt x="968253" y="18024052"/>
                    </a:lnTo>
                    <a:cubicBezTo>
                      <a:pt x="969061" y="18033874"/>
                      <a:pt x="965724" y="18043587"/>
                      <a:pt x="959049" y="18050838"/>
                    </a:cubicBezTo>
                    <a:cubicBezTo>
                      <a:pt x="952375" y="18058088"/>
                      <a:pt x="942971" y="18062217"/>
                      <a:pt x="933116" y="18062223"/>
                    </a:cubicBezTo>
                    <a:lnTo>
                      <a:pt x="879282" y="18062223"/>
                    </a:lnTo>
                    <a:cubicBezTo>
                      <a:pt x="810300" y="18062231"/>
                      <a:pt x="751423" y="18012366"/>
                      <a:pt x="740076" y="17944323"/>
                    </a:cubicBezTo>
                    <a:lnTo>
                      <a:pt x="625706" y="17257325"/>
                    </a:lnTo>
                    <a:cubicBezTo>
                      <a:pt x="624365" y="17249423"/>
                      <a:pt x="613076" y="17249423"/>
                      <a:pt x="611736" y="17257325"/>
                    </a:cubicBezTo>
                    <a:lnTo>
                      <a:pt x="497294" y="17944323"/>
                    </a:lnTo>
                    <a:cubicBezTo>
                      <a:pt x="485943" y="18012392"/>
                      <a:pt x="427027" y="18062266"/>
                      <a:pt x="358018" y="18062223"/>
                    </a:cubicBezTo>
                    <a:lnTo>
                      <a:pt x="304184" y="18062223"/>
                    </a:lnTo>
                    <a:cubicBezTo>
                      <a:pt x="294329" y="18062217"/>
                      <a:pt x="284925" y="18058088"/>
                      <a:pt x="278251" y="18050838"/>
                    </a:cubicBezTo>
                    <a:cubicBezTo>
                      <a:pt x="271576" y="18043587"/>
                      <a:pt x="268239" y="18033874"/>
                      <a:pt x="269047" y="18024052"/>
                    </a:cubicBezTo>
                    <a:lnTo>
                      <a:pt x="336428" y="17215555"/>
                    </a:lnTo>
                    <a:lnTo>
                      <a:pt x="399434" y="16774443"/>
                    </a:lnTo>
                    <a:close/>
                    <a:moveTo>
                      <a:pt x="1888650" y="15804445"/>
                    </a:moveTo>
                    <a:cubicBezTo>
                      <a:pt x="1771750" y="15804445"/>
                      <a:pt x="1676983" y="15899211"/>
                      <a:pt x="1676983" y="16016111"/>
                    </a:cubicBezTo>
                    <a:lnTo>
                      <a:pt x="1676983" y="16086666"/>
                    </a:lnTo>
                    <a:cubicBezTo>
                      <a:pt x="1677504" y="16203197"/>
                      <a:pt x="1772118" y="16297388"/>
                      <a:pt x="1888650" y="16297388"/>
                    </a:cubicBezTo>
                    <a:cubicBezTo>
                      <a:pt x="2005182" y="16297388"/>
                      <a:pt x="2099796" y="16203197"/>
                      <a:pt x="2100317" y="16086666"/>
                    </a:cubicBezTo>
                    <a:lnTo>
                      <a:pt x="2100317" y="16016111"/>
                    </a:lnTo>
                    <a:cubicBezTo>
                      <a:pt x="2100317" y="15899211"/>
                      <a:pt x="2005550" y="15804445"/>
                      <a:pt x="1888650" y="15804445"/>
                    </a:cubicBezTo>
                    <a:close/>
                    <a:moveTo>
                      <a:pt x="1669434" y="16774443"/>
                    </a:moveTo>
                    <a:cubicBezTo>
                      <a:pt x="1670633" y="16766329"/>
                      <a:pt x="1659203" y="16763154"/>
                      <a:pt x="1656028" y="16770703"/>
                    </a:cubicBezTo>
                    <a:lnTo>
                      <a:pt x="1502006" y="17130043"/>
                    </a:lnTo>
                    <a:cubicBezTo>
                      <a:pt x="1479749" y="17181962"/>
                      <a:pt x="1428673" y="17215605"/>
                      <a:pt x="1372183" y="17215555"/>
                    </a:cubicBezTo>
                    <a:lnTo>
                      <a:pt x="1307131" y="17215555"/>
                    </a:lnTo>
                    <a:cubicBezTo>
                      <a:pt x="1295267" y="17215566"/>
                      <a:pt x="1284192" y="17209612"/>
                      <a:pt x="1277656" y="17199710"/>
                    </a:cubicBezTo>
                    <a:cubicBezTo>
                      <a:pt x="1271121" y="17189808"/>
                      <a:pt x="1270001" y="17177283"/>
                      <a:pt x="1274676" y="17166379"/>
                    </a:cubicBezTo>
                    <a:lnTo>
                      <a:pt x="1465317" y="16721666"/>
                    </a:lnTo>
                    <a:lnTo>
                      <a:pt x="1535449" y="16546266"/>
                    </a:lnTo>
                    <a:cubicBezTo>
                      <a:pt x="1578319" y="16439128"/>
                      <a:pt x="1682095" y="16368881"/>
                      <a:pt x="1797492" y="16368889"/>
                    </a:cubicBezTo>
                    <a:lnTo>
                      <a:pt x="1979808" y="16368889"/>
                    </a:lnTo>
                    <a:cubicBezTo>
                      <a:pt x="2095205" y="16368881"/>
                      <a:pt x="2198981" y="16439128"/>
                      <a:pt x="2241851" y="16546266"/>
                    </a:cubicBezTo>
                    <a:lnTo>
                      <a:pt x="2311983" y="16721666"/>
                    </a:lnTo>
                    <a:lnTo>
                      <a:pt x="2502554" y="17166379"/>
                    </a:lnTo>
                    <a:cubicBezTo>
                      <a:pt x="2507228" y="17177283"/>
                      <a:pt x="2506108" y="17189807"/>
                      <a:pt x="2499573" y="17199710"/>
                    </a:cubicBezTo>
                    <a:cubicBezTo>
                      <a:pt x="2493038" y="17209612"/>
                      <a:pt x="2481963" y="17215566"/>
                      <a:pt x="2470098" y="17215555"/>
                    </a:cubicBezTo>
                    <a:lnTo>
                      <a:pt x="2405046" y="17215555"/>
                    </a:lnTo>
                    <a:cubicBezTo>
                      <a:pt x="2348608" y="17215549"/>
                      <a:pt x="2297602" y="17181916"/>
                      <a:pt x="2275365" y="17130043"/>
                    </a:cubicBezTo>
                    <a:lnTo>
                      <a:pt x="2121342" y="16770703"/>
                    </a:lnTo>
                    <a:cubicBezTo>
                      <a:pt x="2118097" y="16763154"/>
                      <a:pt x="2106737" y="16766329"/>
                      <a:pt x="2107866" y="16774443"/>
                    </a:cubicBezTo>
                    <a:lnTo>
                      <a:pt x="2170872" y="17215555"/>
                    </a:lnTo>
                    <a:lnTo>
                      <a:pt x="2238253" y="18024052"/>
                    </a:lnTo>
                    <a:cubicBezTo>
                      <a:pt x="2239061" y="18033874"/>
                      <a:pt x="2235724" y="18043587"/>
                      <a:pt x="2229049" y="18050838"/>
                    </a:cubicBezTo>
                    <a:cubicBezTo>
                      <a:pt x="2222375" y="18058088"/>
                      <a:pt x="2212971" y="18062217"/>
                      <a:pt x="2203116" y="18062223"/>
                    </a:cubicBezTo>
                    <a:lnTo>
                      <a:pt x="2149282" y="18062223"/>
                    </a:lnTo>
                    <a:cubicBezTo>
                      <a:pt x="2080300" y="18062231"/>
                      <a:pt x="2021423" y="18012366"/>
                      <a:pt x="2010076" y="17944323"/>
                    </a:cubicBezTo>
                    <a:lnTo>
                      <a:pt x="1895706" y="17257325"/>
                    </a:lnTo>
                    <a:cubicBezTo>
                      <a:pt x="1894365" y="17249423"/>
                      <a:pt x="1883076" y="17249423"/>
                      <a:pt x="1881735" y="17257325"/>
                    </a:cubicBezTo>
                    <a:lnTo>
                      <a:pt x="1767294" y="17944323"/>
                    </a:lnTo>
                    <a:cubicBezTo>
                      <a:pt x="1755943" y="18012392"/>
                      <a:pt x="1697027" y="18062266"/>
                      <a:pt x="1628018" y="18062223"/>
                    </a:cubicBezTo>
                    <a:lnTo>
                      <a:pt x="1574184" y="18062223"/>
                    </a:lnTo>
                    <a:cubicBezTo>
                      <a:pt x="1564329" y="18062217"/>
                      <a:pt x="1554925" y="18058088"/>
                      <a:pt x="1548251" y="18050838"/>
                    </a:cubicBezTo>
                    <a:cubicBezTo>
                      <a:pt x="1541576" y="18043587"/>
                      <a:pt x="1538239" y="18033874"/>
                      <a:pt x="1539047" y="18024052"/>
                    </a:cubicBezTo>
                    <a:lnTo>
                      <a:pt x="1606428" y="17215555"/>
                    </a:lnTo>
                    <a:lnTo>
                      <a:pt x="1669434" y="16774443"/>
                    </a:lnTo>
                    <a:close/>
                    <a:moveTo>
                      <a:pt x="3158650" y="15804445"/>
                    </a:moveTo>
                    <a:cubicBezTo>
                      <a:pt x="3041750" y="15804445"/>
                      <a:pt x="2946983" y="15899211"/>
                      <a:pt x="2946983" y="16016111"/>
                    </a:cubicBezTo>
                    <a:lnTo>
                      <a:pt x="2946983" y="16086666"/>
                    </a:lnTo>
                    <a:cubicBezTo>
                      <a:pt x="2947504" y="16203197"/>
                      <a:pt x="3042118" y="16297388"/>
                      <a:pt x="3158650" y="16297388"/>
                    </a:cubicBezTo>
                    <a:cubicBezTo>
                      <a:pt x="3275182" y="16297388"/>
                      <a:pt x="3369795" y="16203197"/>
                      <a:pt x="3370317" y="16086666"/>
                    </a:cubicBezTo>
                    <a:lnTo>
                      <a:pt x="3370317" y="16016111"/>
                    </a:lnTo>
                    <a:cubicBezTo>
                      <a:pt x="3370316" y="15899211"/>
                      <a:pt x="3275550" y="15804445"/>
                      <a:pt x="3158650" y="15804445"/>
                    </a:cubicBezTo>
                    <a:close/>
                    <a:moveTo>
                      <a:pt x="2939434" y="16774443"/>
                    </a:moveTo>
                    <a:cubicBezTo>
                      <a:pt x="2940633" y="16766329"/>
                      <a:pt x="2929203" y="16763154"/>
                      <a:pt x="2926028" y="16770703"/>
                    </a:cubicBezTo>
                    <a:lnTo>
                      <a:pt x="2772006" y="17130043"/>
                    </a:lnTo>
                    <a:cubicBezTo>
                      <a:pt x="2749748" y="17181962"/>
                      <a:pt x="2698673" y="17215607"/>
                      <a:pt x="2642183" y="17215555"/>
                    </a:cubicBezTo>
                    <a:lnTo>
                      <a:pt x="2577131" y="17215555"/>
                    </a:lnTo>
                    <a:cubicBezTo>
                      <a:pt x="2565267" y="17215566"/>
                      <a:pt x="2554192" y="17209612"/>
                      <a:pt x="2547656" y="17199710"/>
                    </a:cubicBezTo>
                    <a:cubicBezTo>
                      <a:pt x="2541121" y="17189807"/>
                      <a:pt x="2540001" y="17177283"/>
                      <a:pt x="2544676" y="17166379"/>
                    </a:cubicBezTo>
                    <a:lnTo>
                      <a:pt x="2735317" y="16721666"/>
                    </a:lnTo>
                    <a:lnTo>
                      <a:pt x="2805449" y="16546266"/>
                    </a:lnTo>
                    <a:cubicBezTo>
                      <a:pt x="2848319" y="16439128"/>
                      <a:pt x="2952095" y="16368881"/>
                      <a:pt x="3067492" y="16368889"/>
                    </a:cubicBezTo>
                    <a:lnTo>
                      <a:pt x="3249808" y="16368889"/>
                    </a:lnTo>
                    <a:cubicBezTo>
                      <a:pt x="3365204" y="16368881"/>
                      <a:pt x="3468981" y="16439128"/>
                      <a:pt x="3511851" y="16546266"/>
                    </a:cubicBezTo>
                    <a:lnTo>
                      <a:pt x="3581983" y="16721666"/>
                    </a:lnTo>
                    <a:lnTo>
                      <a:pt x="3772554" y="17166379"/>
                    </a:lnTo>
                    <a:cubicBezTo>
                      <a:pt x="3777229" y="17177283"/>
                      <a:pt x="3776108" y="17189808"/>
                      <a:pt x="3769573" y="17199710"/>
                    </a:cubicBezTo>
                    <a:cubicBezTo>
                      <a:pt x="3763038" y="17209612"/>
                      <a:pt x="3751963" y="17215566"/>
                      <a:pt x="3740098" y="17215555"/>
                    </a:cubicBezTo>
                    <a:lnTo>
                      <a:pt x="3675046" y="17215555"/>
                    </a:lnTo>
                    <a:cubicBezTo>
                      <a:pt x="3618608" y="17215549"/>
                      <a:pt x="3567602" y="17181916"/>
                      <a:pt x="3545365" y="17130043"/>
                    </a:cubicBezTo>
                    <a:lnTo>
                      <a:pt x="3391342" y="16770703"/>
                    </a:lnTo>
                    <a:cubicBezTo>
                      <a:pt x="3388097" y="16763154"/>
                      <a:pt x="3376737" y="16766329"/>
                      <a:pt x="3377866" y="16774443"/>
                    </a:cubicBezTo>
                    <a:lnTo>
                      <a:pt x="3440872" y="17215555"/>
                    </a:lnTo>
                    <a:lnTo>
                      <a:pt x="3508253" y="18024052"/>
                    </a:lnTo>
                    <a:cubicBezTo>
                      <a:pt x="3509061" y="18033874"/>
                      <a:pt x="3505724" y="18043587"/>
                      <a:pt x="3499049" y="18050838"/>
                    </a:cubicBezTo>
                    <a:cubicBezTo>
                      <a:pt x="3492375" y="18058088"/>
                      <a:pt x="3482971" y="18062217"/>
                      <a:pt x="3473116" y="18062223"/>
                    </a:cubicBezTo>
                    <a:lnTo>
                      <a:pt x="3419282" y="18062223"/>
                    </a:lnTo>
                    <a:cubicBezTo>
                      <a:pt x="3350300" y="18062231"/>
                      <a:pt x="3291423" y="18012366"/>
                      <a:pt x="3280076" y="17944323"/>
                    </a:cubicBezTo>
                    <a:lnTo>
                      <a:pt x="3165706" y="17257325"/>
                    </a:lnTo>
                    <a:cubicBezTo>
                      <a:pt x="3164365" y="17249423"/>
                      <a:pt x="3153076" y="17249423"/>
                      <a:pt x="3151735" y="17257325"/>
                    </a:cubicBezTo>
                    <a:lnTo>
                      <a:pt x="3037294" y="17944323"/>
                    </a:lnTo>
                    <a:cubicBezTo>
                      <a:pt x="3025943" y="18012392"/>
                      <a:pt x="2967027" y="18062266"/>
                      <a:pt x="2898018" y="18062223"/>
                    </a:cubicBezTo>
                    <a:lnTo>
                      <a:pt x="2844184" y="18062223"/>
                    </a:lnTo>
                    <a:cubicBezTo>
                      <a:pt x="2834329" y="18062217"/>
                      <a:pt x="2824925" y="18058088"/>
                      <a:pt x="2818251" y="18050838"/>
                    </a:cubicBezTo>
                    <a:cubicBezTo>
                      <a:pt x="2811576" y="18043587"/>
                      <a:pt x="2808239" y="18033874"/>
                      <a:pt x="2809047" y="18024052"/>
                    </a:cubicBezTo>
                    <a:lnTo>
                      <a:pt x="2876428" y="17215555"/>
                    </a:lnTo>
                    <a:lnTo>
                      <a:pt x="2939434" y="16774443"/>
                    </a:lnTo>
                    <a:close/>
                    <a:moveTo>
                      <a:pt x="4428650" y="15804445"/>
                    </a:moveTo>
                    <a:cubicBezTo>
                      <a:pt x="4311750" y="15804445"/>
                      <a:pt x="4216984" y="15899211"/>
                      <a:pt x="4216983" y="16016111"/>
                    </a:cubicBezTo>
                    <a:lnTo>
                      <a:pt x="4216983" y="16086666"/>
                    </a:lnTo>
                    <a:cubicBezTo>
                      <a:pt x="4217505" y="16203197"/>
                      <a:pt x="4312118" y="16297388"/>
                      <a:pt x="4428650" y="16297388"/>
                    </a:cubicBezTo>
                    <a:cubicBezTo>
                      <a:pt x="4545182" y="16297388"/>
                      <a:pt x="4639795" y="16203197"/>
                      <a:pt x="4640317" y="16086666"/>
                    </a:cubicBezTo>
                    <a:lnTo>
                      <a:pt x="4640317" y="16016111"/>
                    </a:lnTo>
                    <a:cubicBezTo>
                      <a:pt x="4640316" y="15899211"/>
                      <a:pt x="4545550" y="15804445"/>
                      <a:pt x="4428650" y="15804445"/>
                    </a:cubicBezTo>
                    <a:close/>
                    <a:moveTo>
                      <a:pt x="4209434" y="16774443"/>
                    </a:moveTo>
                    <a:cubicBezTo>
                      <a:pt x="4210633" y="16766329"/>
                      <a:pt x="4199203" y="16763154"/>
                      <a:pt x="4196028" y="16770703"/>
                    </a:cubicBezTo>
                    <a:lnTo>
                      <a:pt x="4042005" y="17130043"/>
                    </a:lnTo>
                    <a:cubicBezTo>
                      <a:pt x="4019748" y="17181962"/>
                      <a:pt x="3968673" y="17215605"/>
                      <a:pt x="3912183" y="17215555"/>
                    </a:cubicBezTo>
                    <a:lnTo>
                      <a:pt x="3847131" y="17215555"/>
                    </a:lnTo>
                    <a:cubicBezTo>
                      <a:pt x="3835267" y="17215566"/>
                      <a:pt x="3824192" y="17209612"/>
                      <a:pt x="3817656" y="17199710"/>
                    </a:cubicBezTo>
                    <a:cubicBezTo>
                      <a:pt x="3811121" y="17189808"/>
                      <a:pt x="3810001" y="17177283"/>
                      <a:pt x="3814675" y="17166379"/>
                    </a:cubicBezTo>
                    <a:lnTo>
                      <a:pt x="4005317" y="16721666"/>
                    </a:lnTo>
                    <a:lnTo>
                      <a:pt x="4075449" y="16546266"/>
                    </a:lnTo>
                    <a:cubicBezTo>
                      <a:pt x="4118319" y="16439128"/>
                      <a:pt x="4222096" y="16368881"/>
                      <a:pt x="4337492" y="16368889"/>
                    </a:cubicBezTo>
                    <a:lnTo>
                      <a:pt x="4519808" y="16368889"/>
                    </a:lnTo>
                    <a:cubicBezTo>
                      <a:pt x="4635204" y="16368881"/>
                      <a:pt x="4738981" y="16439128"/>
                      <a:pt x="4781851" y="16546266"/>
                    </a:cubicBezTo>
                    <a:lnTo>
                      <a:pt x="4851983" y="16721666"/>
                    </a:lnTo>
                    <a:lnTo>
                      <a:pt x="5042554" y="17166379"/>
                    </a:lnTo>
                    <a:cubicBezTo>
                      <a:pt x="5047229" y="17177283"/>
                      <a:pt x="5046108" y="17189808"/>
                      <a:pt x="5039573" y="17199710"/>
                    </a:cubicBezTo>
                    <a:cubicBezTo>
                      <a:pt x="5033038" y="17209612"/>
                      <a:pt x="5021963" y="17215566"/>
                      <a:pt x="5010098" y="17215555"/>
                    </a:cubicBezTo>
                    <a:lnTo>
                      <a:pt x="4945046" y="17215555"/>
                    </a:lnTo>
                    <a:cubicBezTo>
                      <a:pt x="4888608" y="17215549"/>
                      <a:pt x="4837602" y="17181916"/>
                      <a:pt x="4815365" y="17130043"/>
                    </a:cubicBezTo>
                    <a:lnTo>
                      <a:pt x="4661342" y="16770703"/>
                    </a:lnTo>
                    <a:cubicBezTo>
                      <a:pt x="4658097" y="16763154"/>
                      <a:pt x="4646737" y="16766329"/>
                      <a:pt x="4647866" y="16774443"/>
                    </a:cubicBezTo>
                    <a:lnTo>
                      <a:pt x="4710872" y="17215555"/>
                    </a:lnTo>
                    <a:lnTo>
                      <a:pt x="4778253" y="18024052"/>
                    </a:lnTo>
                    <a:cubicBezTo>
                      <a:pt x="4779061" y="18033874"/>
                      <a:pt x="4775724" y="18043587"/>
                      <a:pt x="4769049" y="18050838"/>
                    </a:cubicBezTo>
                    <a:cubicBezTo>
                      <a:pt x="4762375" y="18058088"/>
                      <a:pt x="4752971" y="18062217"/>
                      <a:pt x="4743116" y="18062223"/>
                    </a:cubicBezTo>
                    <a:lnTo>
                      <a:pt x="4689282" y="18062223"/>
                    </a:lnTo>
                    <a:cubicBezTo>
                      <a:pt x="4620300" y="18062231"/>
                      <a:pt x="4561423" y="18012366"/>
                      <a:pt x="4550076" y="17944323"/>
                    </a:cubicBezTo>
                    <a:lnTo>
                      <a:pt x="4435705" y="17257325"/>
                    </a:lnTo>
                    <a:cubicBezTo>
                      <a:pt x="4434365" y="17249423"/>
                      <a:pt x="4423076" y="17249423"/>
                      <a:pt x="4421736" y="17257325"/>
                    </a:cubicBezTo>
                    <a:lnTo>
                      <a:pt x="4307295" y="17944323"/>
                    </a:lnTo>
                    <a:cubicBezTo>
                      <a:pt x="4295943" y="18012392"/>
                      <a:pt x="4237027" y="18062266"/>
                      <a:pt x="4168018" y="18062223"/>
                    </a:cubicBezTo>
                    <a:lnTo>
                      <a:pt x="4114184" y="18062223"/>
                    </a:lnTo>
                    <a:cubicBezTo>
                      <a:pt x="4104329" y="18062217"/>
                      <a:pt x="4094925" y="18058088"/>
                      <a:pt x="4088251" y="18050838"/>
                    </a:cubicBezTo>
                    <a:cubicBezTo>
                      <a:pt x="4081576" y="18043587"/>
                      <a:pt x="4078239" y="18033874"/>
                      <a:pt x="4079047" y="18024052"/>
                    </a:cubicBezTo>
                    <a:lnTo>
                      <a:pt x="4146428" y="17215555"/>
                    </a:lnTo>
                    <a:lnTo>
                      <a:pt x="4209434" y="16774443"/>
                    </a:lnTo>
                    <a:close/>
                    <a:moveTo>
                      <a:pt x="5698650" y="15804445"/>
                    </a:moveTo>
                    <a:cubicBezTo>
                      <a:pt x="5581750" y="15804445"/>
                      <a:pt x="5486984" y="15899211"/>
                      <a:pt x="5486983" y="16016111"/>
                    </a:cubicBezTo>
                    <a:lnTo>
                      <a:pt x="5486983" y="16086666"/>
                    </a:lnTo>
                    <a:cubicBezTo>
                      <a:pt x="5487505" y="16203197"/>
                      <a:pt x="5582118" y="16297388"/>
                      <a:pt x="5698650" y="16297388"/>
                    </a:cubicBezTo>
                    <a:cubicBezTo>
                      <a:pt x="5815182" y="16297388"/>
                      <a:pt x="5909795" y="16203197"/>
                      <a:pt x="5910317" y="16086666"/>
                    </a:cubicBezTo>
                    <a:lnTo>
                      <a:pt x="5910317" y="16016111"/>
                    </a:lnTo>
                    <a:cubicBezTo>
                      <a:pt x="5910316" y="15899211"/>
                      <a:pt x="5815550" y="15804445"/>
                      <a:pt x="5698650" y="15804445"/>
                    </a:cubicBezTo>
                    <a:close/>
                    <a:moveTo>
                      <a:pt x="5479434" y="16774443"/>
                    </a:moveTo>
                    <a:cubicBezTo>
                      <a:pt x="5480633" y="16766329"/>
                      <a:pt x="5469203" y="16763154"/>
                      <a:pt x="5466028" y="16770703"/>
                    </a:cubicBezTo>
                    <a:lnTo>
                      <a:pt x="5312005" y="17130043"/>
                    </a:lnTo>
                    <a:cubicBezTo>
                      <a:pt x="5289748" y="17181962"/>
                      <a:pt x="5238673" y="17215605"/>
                      <a:pt x="5182183" y="17215555"/>
                    </a:cubicBezTo>
                    <a:lnTo>
                      <a:pt x="5117131" y="17215555"/>
                    </a:lnTo>
                    <a:cubicBezTo>
                      <a:pt x="5105267" y="17215566"/>
                      <a:pt x="5094192" y="17209612"/>
                      <a:pt x="5087656" y="17199710"/>
                    </a:cubicBezTo>
                    <a:cubicBezTo>
                      <a:pt x="5081121" y="17189808"/>
                      <a:pt x="5080001" y="17177283"/>
                      <a:pt x="5084675" y="17166379"/>
                    </a:cubicBezTo>
                    <a:lnTo>
                      <a:pt x="5275317" y="16721666"/>
                    </a:lnTo>
                    <a:lnTo>
                      <a:pt x="5345449" y="16546266"/>
                    </a:lnTo>
                    <a:cubicBezTo>
                      <a:pt x="5388319" y="16439128"/>
                      <a:pt x="5492096" y="16368881"/>
                      <a:pt x="5607492" y="16368889"/>
                    </a:cubicBezTo>
                    <a:lnTo>
                      <a:pt x="5789808" y="16368889"/>
                    </a:lnTo>
                    <a:cubicBezTo>
                      <a:pt x="5905204" y="16368881"/>
                      <a:pt x="6008981" y="16439128"/>
                      <a:pt x="6051851" y="16546266"/>
                    </a:cubicBezTo>
                    <a:lnTo>
                      <a:pt x="6121983" y="16721666"/>
                    </a:lnTo>
                    <a:lnTo>
                      <a:pt x="6312554" y="17166379"/>
                    </a:lnTo>
                    <a:cubicBezTo>
                      <a:pt x="6317229" y="17177283"/>
                      <a:pt x="6316108" y="17189808"/>
                      <a:pt x="6309573" y="17199710"/>
                    </a:cubicBezTo>
                    <a:cubicBezTo>
                      <a:pt x="6303038" y="17209612"/>
                      <a:pt x="6291963" y="17215566"/>
                      <a:pt x="6280098" y="17215555"/>
                    </a:cubicBezTo>
                    <a:lnTo>
                      <a:pt x="6215046" y="17215555"/>
                    </a:lnTo>
                    <a:cubicBezTo>
                      <a:pt x="6158608" y="17215549"/>
                      <a:pt x="6107602" y="17181916"/>
                      <a:pt x="6085365" y="17130043"/>
                    </a:cubicBezTo>
                    <a:lnTo>
                      <a:pt x="5931342" y="16770703"/>
                    </a:lnTo>
                    <a:cubicBezTo>
                      <a:pt x="5928097" y="16763154"/>
                      <a:pt x="5916737" y="16766329"/>
                      <a:pt x="5917866" y="16774443"/>
                    </a:cubicBezTo>
                    <a:lnTo>
                      <a:pt x="5980872" y="17215555"/>
                    </a:lnTo>
                    <a:lnTo>
                      <a:pt x="6048253" y="18024052"/>
                    </a:lnTo>
                    <a:cubicBezTo>
                      <a:pt x="6049061" y="18033874"/>
                      <a:pt x="6045724" y="18043587"/>
                      <a:pt x="6039049" y="18050838"/>
                    </a:cubicBezTo>
                    <a:cubicBezTo>
                      <a:pt x="6032375" y="18058088"/>
                      <a:pt x="6022971" y="18062217"/>
                      <a:pt x="6013116" y="18062223"/>
                    </a:cubicBezTo>
                    <a:lnTo>
                      <a:pt x="5959282" y="18062223"/>
                    </a:lnTo>
                    <a:cubicBezTo>
                      <a:pt x="5890300" y="18062231"/>
                      <a:pt x="5831423" y="18012366"/>
                      <a:pt x="5820076" y="17944323"/>
                    </a:cubicBezTo>
                    <a:lnTo>
                      <a:pt x="5705705" y="17257325"/>
                    </a:lnTo>
                    <a:cubicBezTo>
                      <a:pt x="5704365" y="17249423"/>
                      <a:pt x="5693076" y="17249423"/>
                      <a:pt x="5691736" y="17257325"/>
                    </a:cubicBezTo>
                    <a:lnTo>
                      <a:pt x="5577295" y="17944323"/>
                    </a:lnTo>
                    <a:cubicBezTo>
                      <a:pt x="5565943" y="18012392"/>
                      <a:pt x="5507027" y="18062266"/>
                      <a:pt x="5438018" y="18062223"/>
                    </a:cubicBezTo>
                    <a:lnTo>
                      <a:pt x="5384184" y="18062223"/>
                    </a:lnTo>
                    <a:cubicBezTo>
                      <a:pt x="5374329" y="18062217"/>
                      <a:pt x="5364925" y="18058088"/>
                      <a:pt x="5358251" y="18050838"/>
                    </a:cubicBezTo>
                    <a:cubicBezTo>
                      <a:pt x="5351576" y="18043587"/>
                      <a:pt x="5348239" y="18033874"/>
                      <a:pt x="5349047" y="18024052"/>
                    </a:cubicBezTo>
                    <a:lnTo>
                      <a:pt x="5416428" y="17215555"/>
                    </a:lnTo>
                    <a:lnTo>
                      <a:pt x="5479434" y="16774443"/>
                    </a:lnTo>
                    <a:close/>
                    <a:moveTo>
                      <a:pt x="6968650" y="15804445"/>
                    </a:moveTo>
                    <a:cubicBezTo>
                      <a:pt x="6851750" y="15804445"/>
                      <a:pt x="6756983" y="15899211"/>
                      <a:pt x="6756983" y="16016111"/>
                    </a:cubicBezTo>
                    <a:lnTo>
                      <a:pt x="6756983" y="16086666"/>
                    </a:lnTo>
                    <a:cubicBezTo>
                      <a:pt x="6757504" y="16203197"/>
                      <a:pt x="6852118" y="16297388"/>
                      <a:pt x="6968650" y="16297388"/>
                    </a:cubicBezTo>
                    <a:cubicBezTo>
                      <a:pt x="7085182" y="16297388"/>
                      <a:pt x="7179796" y="16203197"/>
                      <a:pt x="7180317" y="16086666"/>
                    </a:cubicBezTo>
                    <a:lnTo>
                      <a:pt x="7180317" y="16016111"/>
                    </a:lnTo>
                    <a:cubicBezTo>
                      <a:pt x="7180317" y="15899211"/>
                      <a:pt x="7085550" y="15804445"/>
                      <a:pt x="6968650" y="15804445"/>
                    </a:cubicBezTo>
                    <a:close/>
                    <a:moveTo>
                      <a:pt x="6749434" y="16774443"/>
                    </a:moveTo>
                    <a:cubicBezTo>
                      <a:pt x="6750633" y="16766329"/>
                      <a:pt x="6739204" y="16763154"/>
                      <a:pt x="6736029" y="16770703"/>
                    </a:cubicBezTo>
                    <a:lnTo>
                      <a:pt x="6582005" y="17130043"/>
                    </a:lnTo>
                    <a:cubicBezTo>
                      <a:pt x="6559749" y="17181962"/>
                      <a:pt x="6508673" y="17215605"/>
                      <a:pt x="6452183" y="17215555"/>
                    </a:cubicBezTo>
                    <a:lnTo>
                      <a:pt x="6387131" y="17215555"/>
                    </a:lnTo>
                    <a:cubicBezTo>
                      <a:pt x="6375267" y="17215566"/>
                      <a:pt x="6364192" y="17209612"/>
                      <a:pt x="6357656" y="17199710"/>
                    </a:cubicBezTo>
                    <a:cubicBezTo>
                      <a:pt x="6351121" y="17189808"/>
                      <a:pt x="6350001" y="17177283"/>
                      <a:pt x="6354675" y="17166379"/>
                    </a:cubicBezTo>
                    <a:lnTo>
                      <a:pt x="6545317" y="16721666"/>
                    </a:lnTo>
                    <a:lnTo>
                      <a:pt x="6615449" y="16546266"/>
                    </a:lnTo>
                    <a:cubicBezTo>
                      <a:pt x="6658319" y="16439128"/>
                      <a:pt x="6762095" y="16368881"/>
                      <a:pt x="6877492" y="16368889"/>
                    </a:cubicBezTo>
                    <a:lnTo>
                      <a:pt x="7059808" y="16368889"/>
                    </a:lnTo>
                    <a:cubicBezTo>
                      <a:pt x="7175205" y="16368881"/>
                      <a:pt x="7278981" y="16439128"/>
                      <a:pt x="7321851" y="16546266"/>
                    </a:cubicBezTo>
                    <a:lnTo>
                      <a:pt x="7391983" y="16721666"/>
                    </a:lnTo>
                    <a:lnTo>
                      <a:pt x="7582554" y="17166379"/>
                    </a:lnTo>
                    <a:cubicBezTo>
                      <a:pt x="7587228" y="17177283"/>
                      <a:pt x="7586108" y="17189807"/>
                      <a:pt x="7579573" y="17199710"/>
                    </a:cubicBezTo>
                    <a:cubicBezTo>
                      <a:pt x="7573038" y="17209612"/>
                      <a:pt x="7561963" y="17215566"/>
                      <a:pt x="7550098" y="17215555"/>
                    </a:cubicBezTo>
                    <a:lnTo>
                      <a:pt x="7485046" y="17215555"/>
                    </a:lnTo>
                    <a:cubicBezTo>
                      <a:pt x="7428608" y="17215549"/>
                      <a:pt x="7377602" y="17181916"/>
                      <a:pt x="7355365" y="17130043"/>
                    </a:cubicBezTo>
                    <a:lnTo>
                      <a:pt x="7201342" y="16770703"/>
                    </a:lnTo>
                    <a:cubicBezTo>
                      <a:pt x="7198096" y="16763154"/>
                      <a:pt x="7186737" y="16766329"/>
                      <a:pt x="7187866" y="16774443"/>
                    </a:cubicBezTo>
                    <a:lnTo>
                      <a:pt x="7250872" y="17215555"/>
                    </a:lnTo>
                    <a:lnTo>
                      <a:pt x="7318253" y="18024052"/>
                    </a:lnTo>
                    <a:cubicBezTo>
                      <a:pt x="7319061" y="18033874"/>
                      <a:pt x="7315724" y="18043587"/>
                      <a:pt x="7309049" y="18050838"/>
                    </a:cubicBezTo>
                    <a:cubicBezTo>
                      <a:pt x="7302375" y="18058088"/>
                      <a:pt x="7292971" y="18062217"/>
                      <a:pt x="7283116" y="18062223"/>
                    </a:cubicBezTo>
                    <a:lnTo>
                      <a:pt x="7229282" y="18062223"/>
                    </a:lnTo>
                    <a:cubicBezTo>
                      <a:pt x="7160300" y="18062231"/>
                      <a:pt x="7101423" y="18012366"/>
                      <a:pt x="7090076" y="17944323"/>
                    </a:cubicBezTo>
                    <a:lnTo>
                      <a:pt x="6975705" y="17257325"/>
                    </a:lnTo>
                    <a:cubicBezTo>
                      <a:pt x="6974365" y="17249423"/>
                      <a:pt x="6963076" y="17249423"/>
                      <a:pt x="6961736" y="17257325"/>
                    </a:cubicBezTo>
                    <a:lnTo>
                      <a:pt x="6847295" y="17944323"/>
                    </a:lnTo>
                    <a:cubicBezTo>
                      <a:pt x="6835943" y="18012392"/>
                      <a:pt x="6777027" y="18062266"/>
                      <a:pt x="6708018" y="18062223"/>
                    </a:cubicBezTo>
                    <a:lnTo>
                      <a:pt x="6654184" y="18062223"/>
                    </a:lnTo>
                    <a:cubicBezTo>
                      <a:pt x="6644329" y="18062217"/>
                      <a:pt x="6634925" y="18058088"/>
                      <a:pt x="6628251" y="18050838"/>
                    </a:cubicBezTo>
                    <a:cubicBezTo>
                      <a:pt x="6621576" y="18043587"/>
                      <a:pt x="6618239" y="18033874"/>
                      <a:pt x="6619047" y="18024052"/>
                    </a:cubicBezTo>
                    <a:lnTo>
                      <a:pt x="6686428" y="17215555"/>
                    </a:lnTo>
                    <a:lnTo>
                      <a:pt x="6749434" y="16774443"/>
                    </a:lnTo>
                    <a:close/>
                    <a:moveTo>
                      <a:pt x="8238650" y="15804445"/>
                    </a:moveTo>
                    <a:cubicBezTo>
                      <a:pt x="8121750" y="15804445"/>
                      <a:pt x="8026983" y="15899211"/>
                      <a:pt x="8026983" y="16016111"/>
                    </a:cubicBezTo>
                    <a:lnTo>
                      <a:pt x="8026983" y="16086666"/>
                    </a:lnTo>
                    <a:cubicBezTo>
                      <a:pt x="8027504" y="16203197"/>
                      <a:pt x="8122118" y="16297388"/>
                      <a:pt x="8238650" y="16297388"/>
                    </a:cubicBezTo>
                    <a:cubicBezTo>
                      <a:pt x="8355182" y="16297388"/>
                      <a:pt x="8449796" y="16203197"/>
                      <a:pt x="8450317" y="16086666"/>
                    </a:cubicBezTo>
                    <a:lnTo>
                      <a:pt x="8450317" y="16016111"/>
                    </a:lnTo>
                    <a:cubicBezTo>
                      <a:pt x="8450317" y="15899211"/>
                      <a:pt x="8355550" y="15804445"/>
                      <a:pt x="8238650" y="15804445"/>
                    </a:cubicBezTo>
                    <a:close/>
                    <a:moveTo>
                      <a:pt x="8019434" y="16774443"/>
                    </a:moveTo>
                    <a:cubicBezTo>
                      <a:pt x="8020633" y="16766329"/>
                      <a:pt x="8009204" y="16763154"/>
                      <a:pt x="8006029" y="16770703"/>
                    </a:cubicBezTo>
                    <a:lnTo>
                      <a:pt x="7852005" y="17130043"/>
                    </a:lnTo>
                    <a:cubicBezTo>
                      <a:pt x="7829749" y="17181962"/>
                      <a:pt x="7778673" y="17215607"/>
                      <a:pt x="7722183" y="17215555"/>
                    </a:cubicBezTo>
                    <a:lnTo>
                      <a:pt x="7657131" y="17215555"/>
                    </a:lnTo>
                    <a:cubicBezTo>
                      <a:pt x="7645267" y="17215566"/>
                      <a:pt x="7634192" y="17209612"/>
                      <a:pt x="7627656" y="17199710"/>
                    </a:cubicBezTo>
                    <a:cubicBezTo>
                      <a:pt x="7621122" y="17189807"/>
                      <a:pt x="7620002" y="17177283"/>
                      <a:pt x="7624676" y="17166379"/>
                    </a:cubicBezTo>
                    <a:lnTo>
                      <a:pt x="7815317" y="16721666"/>
                    </a:lnTo>
                    <a:lnTo>
                      <a:pt x="7885449" y="16546266"/>
                    </a:lnTo>
                    <a:cubicBezTo>
                      <a:pt x="7928319" y="16439128"/>
                      <a:pt x="8032095" y="16368881"/>
                      <a:pt x="8147492" y="16368889"/>
                    </a:cubicBezTo>
                    <a:lnTo>
                      <a:pt x="8329808" y="16368889"/>
                    </a:lnTo>
                    <a:cubicBezTo>
                      <a:pt x="8445205" y="16368881"/>
                      <a:pt x="8548981" y="16439128"/>
                      <a:pt x="8591851" y="16546266"/>
                    </a:cubicBezTo>
                    <a:lnTo>
                      <a:pt x="8661983" y="16721666"/>
                    </a:lnTo>
                    <a:lnTo>
                      <a:pt x="8852554" y="17166379"/>
                    </a:lnTo>
                    <a:cubicBezTo>
                      <a:pt x="8857228" y="17177283"/>
                      <a:pt x="8856108" y="17189807"/>
                      <a:pt x="8849573" y="17199710"/>
                    </a:cubicBezTo>
                    <a:cubicBezTo>
                      <a:pt x="8843038" y="17209612"/>
                      <a:pt x="8831963" y="17215566"/>
                      <a:pt x="8820098" y="17215555"/>
                    </a:cubicBezTo>
                    <a:lnTo>
                      <a:pt x="8755046" y="17215555"/>
                    </a:lnTo>
                    <a:cubicBezTo>
                      <a:pt x="8698608" y="17215549"/>
                      <a:pt x="8647602" y="17181916"/>
                      <a:pt x="8625365" y="17130043"/>
                    </a:cubicBezTo>
                    <a:lnTo>
                      <a:pt x="8471342" y="16770703"/>
                    </a:lnTo>
                    <a:cubicBezTo>
                      <a:pt x="8468096" y="16763154"/>
                      <a:pt x="8456737" y="16766329"/>
                      <a:pt x="8457866" y="16774443"/>
                    </a:cubicBezTo>
                    <a:lnTo>
                      <a:pt x="8520872" y="17215555"/>
                    </a:lnTo>
                    <a:lnTo>
                      <a:pt x="8588253" y="18024052"/>
                    </a:lnTo>
                    <a:cubicBezTo>
                      <a:pt x="8589061" y="18033874"/>
                      <a:pt x="8585724" y="18043587"/>
                      <a:pt x="8579049" y="18050838"/>
                    </a:cubicBezTo>
                    <a:cubicBezTo>
                      <a:pt x="8572375" y="18058088"/>
                      <a:pt x="8562971" y="18062217"/>
                      <a:pt x="8553116" y="18062223"/>
                    </a:cubicBezTo>
                    <a:lnTo>
                      <a:pt x="8499282" y="18062223"/>
                    </a:lnTo>
                    <a:cubicBezTo>
                      <a:pt x="8430300" y="18062231"/>
                      <a:pt x="8371423" y="18012366"/>
                      <a:pt x="8360076" y="17944323"/>
                    </a:cubicBezTo>
                    <a:lnTo>
                      <a:pt x="8245705" y="17257325"/>
                    </a:lnTo>
                    <a:cubicBezTo>
                      <a:pt x="8244365" y="17249423"/>
                      <a:pt x="8233076" y="17249423"/>
                      <a:pt x="8231736" y="17257325"/>
                    </a:cubicBezTo>
                    <a:lnTo>
                      <a:pt x="8117295" y="17944323"/>
                    </a:lnTo>
                    <a:cubicBezTo>
                      <a:pt x="8105943" y="18012392"/>
                      <a:pt x="8047027" y="18062266"/>
                      <a:pt x="7978018" y="18062223"/>
                    </a:cubicBezTo>
                    <a:lnTo>
                      <a:pt x="7924184" y="18062223"/>
                    </a:lnTo>
                    <a:cubicBezTo>
                      <a:pt x="7914329" y="18062217"/>
                      <a:pt x="7904925" y="18058088"/>
                      <a:pt x="7898251" y="18050838"/>
                    </a:cubicBezTo>
                    <a:cubicBezTo>
                      <a:pt x="7891576" y="18043587"/>
                      <a:pt x="7888239" y="18033874"/>
                      <a:pt x="7889047" y="18024052"/>
                    </a:cubicBezTo>
                    <a:lnTo>
                      <a:pt x="7956428" y="17215555"/>
                    </a:lnTo>
                    <a:lnTo>
                      <a:pt x="8019434" y="16774443"/>
                    </a:lnTo>
                    <a:close/>
                    <a:moveTo>
                      <a:pt x="9508650" y="15804445"/>
                    </a:moveTo>
                    <a:cubicBezTo>
                      <a:pt x="9391750" y="15804445"/>
                      <a:pt x="9296983" y="15899211"/>
                      <a:pt x="9296983" y="16016111"/>
                    </a:cubicBezTo>
                    <a:lnTo>
                      <a:pt x="9296983" y="16086666"/>
                    </a:lnTo>
                    <a:cubicBezTo>
                      <a:pt x="9297504" y="16203197"/>
                      <a:pt x="9392118" y="16297388"/>
                      <a:pt x="9508650" y="16297388"/>
                    </a:cubicBezTo>
                    <a:cubicBezTo>
                      <a:pt x="9625182" y="16297388"/>
                      <a:pt x="9719796" y="16203197"/>
                      <a:pt x="9720317" y="16086666"/>
                    </a:cubicBezTo>
                    <a:lnTo>
                      <a:pt x="9720317" y="16016111"/>
                    </a:lnTo>
                    <a:cubicBezTo>
                      <a:pt x="9720317" y="15899211"/>
                      <a:pt x="9625550" y="15804445"/>
                      <a:pt x="9508650" y="15804445"/>
                    </a:cubicBezTo>
                    <a:close/>
                    <a:moveTo>
                      <a:pt x="9289434" y="16774443"/>
                    </a:moveTo>
                    <a:cubicBezTo>
                      <a:pt x="9290633" y="16766329"/>
                      <a:pt x="9279204" y="16763154"/>
                      <a:pt x="9276029" y="16770703"/>
                    </a:cubicBezTo>
                    <a:lnTo>
                      <a:pt x="9122005" y="17130043"/>
                    </a:lnTo>
                    <a:cubicBezTo>
                      <a:pt x="9099749" y="17181962"/>
                      <a:pt x="9048673" y="17215607"/>
                      <a:pt x="8992183" y="17215555"/>
                    </a:cubicBezTo>
                    <a:lnTo>
                      <a:pt x="8927131" y="17215555"/>
                    </a:lnTo>
                    <a:cubicBezTo>
                      <a:pt x="8915267" y="17215566"/>
                      <a:pt x="8904192" y="17209612"/>
                      <a:pt x="8897656" y="17199710"/>
                    </a:cubicBezTo>
                    <a:cubicBezTo>
                      <a:pt x="8891122" y="17189807"/>
                      <a:pt x="8890002" y="17177283"/>
                      <a:pt x="8894676" y="17166379"/>
                    </a:cubicBezTo>
                    <a:lnTo>
                      <a:pt x="9085317" y="16721666"/>
                    </a:lnTo>
                    <a:lnTo>
                      <a:pt x="9155449" y="16546266"/>
                    </a:lnTo>
                    <a:cubicBezTo>
                      <a:pt x="9198319" y="16439128"/>
                      <a:pt x="9302095" y="16368881"/>
                      <a:pt x="9417492" y="16368889"/>
                    </a:cubicBezTo>
                    <a:lnTo>
                      <a:pt x="9599808" y="16368889"/>
                    </a:lnTo>
                    <a:cubicBezTo>
                      <a:pt x="9715205" y="16368881"/>
                      <a:pt x="9818981" y="16439128"/>
                      <a:pt x="9861851" y="16546266"/>
                    </a:cubicBezTo>
                    <a:lnTo>
                      <a:pt x="9931983" y="16721666"/>
                    </a:lnTo>
                    <a:lnTo>
                      <a:pt x="10122554" y="17166379"/>
                    </a:lnTo>
                    <a:cubicBezTo>
                      <a:pt x="10127228" y="17177283"/>
                      <a:pt x="10126108" y="17189807"/>
                      <a:pt x="10119573" y="17199710"/>
                    </a:cubicBezTo>
                    <a:cubicBezTo>
                      <a:pt x="10113038" y="17209612"/>
                      <a:pt x="10101963" y="17215566"/>
                      <a:pt x="10090098" y="17215555"/>
                    </a:cubicBezTo>
                    <a:lnTo>
                      <a:pt x="10025046" y="17215555"/>
                    </a:lnTo>
                    <a:cubicBezTo>
                      <a:pt x="9968608" y="17215549"/>
                      <a:pt x="9917602" y="17181916"/>
                      <a:pt x="9895365" y="17130043"/>
                    </a:cubicBezTo>
                    <a:lnTo>
                      <a:pt x="9741342" y="16770703"/>
                    </a:lnTo>
                    <a:cubicBezTo>
                      <a:pt x="9738096" y="16763154"/>
                      <a:pt x="9726737" y="16766329"/>
                      <a:pt x="9727866" y="16774443"/>
                    </a:cubicBezTo>
                    <a:lnTo>
                      <a:pt x="9790872" y="17215555"/>
                    </a:lnTo>
                    <a:lnTo>
                      <a:pt x="9858253" y="18024052"/>
                    </a:lnTo>
                    <a:cubicBezTo>
                      <a:pt x="9859061" y="18033874"/>
                      <a:pt x="9855724" y="18043587"/>
                      <a:pt x="9849049" y="18050838"/>
                    </a:cubicBezTo>
                    <a:cubicBezTo>
                      <a:pt x="9842375" y="18058088"/>
                      <a:pt x="9832971" y="18062217"/>
                      <a:pt x="9823116" y="18062223"/>
                    </a:cubicBezTo>
                    <a:lnTo>
                      <a:pt x="9769282" y="18062223"/>
                    </a:lnTo>
                    <a:cubicBezTo>
                      <a:pt x="9700300" y="18062231"/>
                      <a:pt x="9641423" y="18012366"/>
                      <a:pt x="9630076" y="17944323"/>
                    </a:cubicBezTo>
                    <a:lnTo>
                      <a:pt x="9515705" y="17257325"/>
                    </a:lnTo>
                    <a:cubicBezTo>
                      <a:pt x="9514365" y="17249423"/>
                      <a:pt x="9503076" y="17249423"/>
                      <a:pt x="9501736" y="17257325"/>
                    </a:cubicBezTo>
                    <a:lnTo>
                      <a:pt x="9387295" y="17944323"/>
                    </a:lnTo>
                    <a:cubicBezTo>
                      <a:pt x="9375943" y="18012392"/>
                      <a:pt x="9317027" y="18062266"/>
                      <a:pt x="9248018" y="18062223"/>
                    </a:cubicBezTo>
                    <a:lnTo>
                      <a:pt x="9194184" y="18062223"/>
                    </a:lnTo>
                    <a:cubicBezTo>
                      <a:pt x="9184329" y="18062217"/>
                      <a:pt x="9174925" y="18058088"/>
                      <a:pt x="9168251" y="18050838"/>
                    </a:cubicBezTo>
                    <a:cubicBezTo>
                      <a:pt x="9161576" y="18043587"/>
                      <a:pt x="9158239" y="18033874"/>
                      <a:pt x="9159047" y="18024052"/>
                    </a:cubicBezTo>
                    <a:lnTo>
                      <a:pt x="9226428" y="17215555"/>
                    </a:lnTo>
                    <a:lnTo>
                      <a:pt x="9289434" y="16774443"/>
                    </a:lnTo>
                    <a:close/>
                    <a:moveTo>
                      <a:pt x="10778650" y="15804445"/>
                    </a:moveTo>
                    <a:cubicBezTo>
                      <a:pt x="10661750" y="15804445"/>
                      <a:pt x="10566983" y="15899211"/>
                      <a:pt x="10566983" y="16016111"/>
                    </a:cubicBezTo>
                    <a:lnTo>
                      <a:pt x="10566983" y="16086666"/>
                    </a:lnTo>
                    <a:cubicBezTo>
                      <a:pt x="10567504" y="16203197"/>
                      <a:pt x="10662118" y="16297388"/>
                      <a:pt x="10778650" y="16297388"/>
                    </a:cubicBezTo>
                    <a:cubicBezTo>
                      <a:pt x="10895182" y="16297388"/>
                      <a:pt x="10989796" y="16203197"/>
                      <a:pt x="10990317" y="16086666"/>
                    </a:cubicBezTo>
                    <a:lnTo>
                      <a:pt x="10990317" y="16016111"/>
                    </a:lnTo>
                    <a:cubicBezTo>
                      <a:pt x="10990317" y="15899211"/>
                      <a:pt x="10895550" y="15804445"/>
                      <a:pt x="10778650" y="15804445"/>
                    </a:cubicBezTo>
                    <a:close/>
                    <a:moveTo>
                      <a:pt x="10559434" y="16774443"/>
                    </a:moveTo>
                    <a:cubicBezTo>
                      <a:pt x="10560633" y="16766329"/>
                      <a:pt x="10549204" y="16763154"/>
                      <a:pt x="10546029" y="16770703"/>
                    </a:cubicBezTo>
                    <a:lnTo>
                      <a:pt x="10392005" y="17130043"/>
                    </a:lnTo>
                    <a:cubicBezTo>
                      <a:pt x="10369749" y="17181962"/>
                      <a:pt x="10318673" y="17215607"/>
                      <a:pt x="10262183" y="17215555"/>
                    </a:cubicBezTo>
                    <a:lnTo>
                      <a:pt x="10197131" y="17215555"/>
                    </a:lnTo>
                    <a:cubicBezTo>
                      <a:pt x="10185267" y="17215566"/>
                      <a:pt x="10174192" y="17209612"/>
                      <a:pt x="10167656" y="17199710"/>
                    </a:cubicBezTo>
                    <a:cubicBezTo>
                      <a:pt x="10161122" y="17189807"/>
                      <a:pt x="10160002" y="17177283"/>
                      <a:pt x="10164676" y="17166379"/>
                    </a:cubicBezTo>
                    <a:lnTo>
                      <a:pt x="10355317" y="16721666"/>
                    </a:lnTo>
                    <a:lnTo>
                      <a:pt x="10425449" y="16546266"/>
                    </a:lnTo>
                    <a:cubicBezTo>
                      <a:pt x="10468319" y="16439128"/>
                      <a:pt x="10572095" y="16368881"/>
                      <a:pt x="10687492" y="16368889"/>
                    </a:cubicBezTo>
                    <a:lnTo>
                      <a:pt x="10869808" y="16368889"/>
                    </a:lnTo>
                    <a:cubicBezTo>
                      <a:pt x="10985205" y="16368881"/>
                      <a:pt x="11088981" y="16439128"/>
                      <a:pt x="11131851" y="16546266"/>
                    </a:cubicBezTo>
                    <a:lnTo>
                      <a:pt x="11201983" y="16721666"/>
                    </a:lnTo>
                    <a:lnTo>
                      <a:pt x="11392554" y="17166379"/>
                    </a:lnTo>
                    <a:cubicBezTo>
                      <a:pt x="11397228" y="17177283"/>
                      <a:pt x="11396108" y="17189807"/>
                      <a:pt x="11389573" y="17199710"/>
                    </a:cubicBezTo>
                    <a:cubicBezTo>
                      <a:pt x="11383038" y="17209612"/>
                      <a:pt x="11371963" y="17215566"/>
                      <a:pt x="11360098" y="17215555"/>
                    </a:cubicBezTo>
                    <a:lnTo>
                      <a:pt x="11295046" y="17215555"/>
                    </a:lnTo>
                    <a:cubicBezTo>
                      <a:pt x="11238608" y="17215549"/>
                      <a:pt x="11187602" y="17181916"/>
                      <a:pt x="11165365" y="17130043"/>
                    </a:cubicBezTo>
                    <a:lnTo>
                      <a:pt x="11011342" y="16770703"/>
                    </a:lnTo>
                    <a:cubicBezTo>
                      <a:pt x="11008096" y="16763154"/>
                      <a:pt x="10996737" y="16766329"/>
                      <a:pt x="10997866" y="16774443"/>
                    </a:cubicBezTo>
                    <a:lnTo>
                      <a:pt x="11060872" y="17215555"/>
                    </a:lnTo>
                    <a:lnTo>
                      <a:pt x="11128253" y="18024052"/>
                    </a:lnTo>
                    <a:cubicBezTo>
                      <a:pt x="11129061" y="18033874"/>
                      <a:pt x="11125724" y="18043587"/>
                      <a:pt x="11119049" y="18050838"/>
                    </a:cubicBezTo>
                    <a:cubicBezTo>
                      <a:pt x="11112375" y="18058088"/>
                      <a:pt x="11102971" y="18062217"/>
                      <a:pt x="11093116" y="18062223"/>
                    </a:cubicBezTo>
                    <a:lnTo>
                      <a:pt x="11039282" y="18062223"/>
                    </a:lnTo>
                    <a:cubicBezTo>
                      <a:pt x="10970300" y="18062231"/>
                      <a:pt x="10911423" y="18012366"/>
                      <a:pt x="10900076" y="17944323"/>
                    </a:cubicBezTo>
                    <a:lnTo>
                      <a:pt x="10785705" y="17257325"/>
                    </a:lnTo>
                    <a:cubicBezTo>
                      <a:pt x="10784365" y="17249423"/>
                      <a:pt x="10773076" y="17249423"/>
                      <a:pt x="10771736" y="17257325"/>
                    </a:cubicBezTo>
                    <a:lnTo>
                      <a:pt x="10657295" y="17944323"/>
                    </a:lnTo>
                    <a:cubicBezTo>
                      <a:pt x="10645943" y="18012392"/>
                      <a:pt x="10587027" y="18062266"/>
                      <a:pt x="10518018" y="18062223"/>
                    </a:cubicBezTo>
                    <a:lnTo>
                      <a:pt x="10464184" y="18062223"/>
                    </a:lnTo>
                    <a:cubicBezTo>
                      <a:pt x="10454329" y="18062217"/>
                      <a:pt x="10444925" y="18058088"/>
                      <a:pt x="10438251" y="18050838"/>
                    </a:cubicBezTo>
                    <a:cubicBezTo>
                      <a:pt x="10431576" y="18043587"/>
                      <a:pt x="10428239" y="18033874"/>
                      <a:pt x="10429047" y="18024052"/>
                    </a:cubicBezTo>
                    <a:lnTo>
                      <a:pt x="10496428" y="17215555"/>
                    </a:lnTo>
                    <a:lnTo>
                      <a:pt x="10559434" y="16774443"/>
                    </a:lnTo>
                    <a:close/>
                    <a:moveTo>
                      <a:pt x="12048650" y="15804445"/>
                    </a:moveTo>
                    <a:cubicBezTo>
                      <a:pt x="11931750" y="15804445"/>
                      <a:pt x="11836983" y="15899211"/>
                      <a:pt x="11836983" y="16016111"/>
                    </a:cubicBezTo>
                    <a:lnTo>
                      <a:pt x="11836983" y="16086666"/>
                    </a:lnTo>
                    <a:cubicBezTo>
                      <a:pt x="11837504" y="16203197"/>
                      <a:pt x="11932118" y="16297388"/>
                      <a:pt x="12048650" y="16297388"/>
                    </a:cubicBezTo>
                    <a:cubicBezTo>
                      <a:pt x="12165182" y="16297388"/>
                      <a:pt x="12259796" y="16203197"/>
                      <a:pt x="12260317" y="16086666"/>
                    </a:cubicBezTo>
                    <a:lnTo>
                      <a:pt x="12260317" y="16016111"/>
                    </a:lnTo>
                    <a:cubicBezTo>
                      <a:pt x="12260317" y="15899211"/>
                      <a:pt x="12165550" y="15804445"/>
                      <a:pt x="12048650" y="15804445"/>
                    </a:cubicBezTo>
                    <a:close/>
                    <a:moveTo>
                      <a:pt x="11829434" y="16774443"/>
                    </a:moveTo>
                    <a:cubicBezTo>
                      <a:pt x="11830633" y="16766329"/>
                      <a:pt x="11819204" y="16763154"/>
                      <a:pt x="11816029" y="16770703"/>
                    </a:cubicBezTo>
                    <a:lnTo>
                      <a:pt x="11662005" y="17130043"/>
                    </a:lnTo>
                    <a:cubicBezTo>
                      <a:pt x="11639749" y="17181962"/>
                      <a:pt x="11588673" y="17215607"/>
                      <a:pt x="11532183" y="17215555"/>
                    </a:cubicBezTo>
                    <a:lnTo>
                      <a:pt x="11467131" y="17215555"/>
                    </a:lnTo>
                    <a:cubicBezTo>
                      <a:pt x="11455267" y="17215566"/>
                      <a:pt x="11444192" y="17209612"/>
                      <a:pt x="11437656" y="17199710"/>
                    </a:cubicBezTo>
                    <a:cubicBezTo>
                      <a:pt x="11431122" y="17189807"/>
                      <a:pt x="11430002" y="17177283"/>
                      <a:pt x="11434676" y="17166379"/>
                    </a:cubicBezTo>
                    <a:lnTo>
                      <a:pt x="11625317" y="16721666"/>
                    </a:lnTo>
                    <a:lnTo>
                      <a:pt x="11695449" y="16546266"/>
                    </a:lnTo>
                    <a:cubicBezTo>
                      <a:pt x="11738319" y="16439128"/>
                      <a:pt x="11842095" y="16368881"/>
                      <a:pt x="11957492" y="16368889"/>
                    </a:cubicBezTo>
                    <a:lnTo>
                      <a:pt x="12139808" y="16368889"/>
                    </a:lnTo>
                    <a:cubicBezTo>
                      <a:pt x="12255205" y="16368881"/>
                      <a:pt x="12358981" y="16439128"/>
                      <a:pt x="12401851" y="16546266"/>
                    </a:cubicBezTo>
                    <a:lnTo>
                      <a:pt x="12471983" y="16721666"/>
                    </a:lnTo>
                    <a:lnTo>
                      <a:pt x="12662554" y="17166379"/>
                    </a:lnTo>
                    <a:cubicBezTo>
                      <a:pt x="12667228" y="17177283"/>
                      <a:pt x="12666108" y="17189807"/>
                      <a:pt x="12659573" y="17199710"/>
                    </a:cubicBezTo>
                    <a:cubicBezTo>
                      <a:pt x="12653038" y="17209612"/>
                      <a:pt x="12641963" y="17215566"/>
                      <a:pt x="12630098" y="17215555"/>
                    </a:cubicBezTo>
                    <a:lnTo>
                      <a:pt x="12565046" y="17215555"/>
                    </a:lnTo>
                    <a:cubicBezTo>
                      <a:pt x="12508608" y="17215549"/>
                      <a:pt x="12457602" y="17181916"/>
                      <a:pt x="12435365" y="17130043"/>
                    </a:cubicBezTo>
                    <a:lnTo>
                      <a:pt x="12281342" y="16770703"/>
                    </a:lnTo>
                    <a:cubicBezTo>
                      <a:pt x="12278096" y="16763154"/>
                      <a:pt x="12266737" y="16766329"/>
                      <a:pt x="12267866" y="16774443"/>
                    </a:cubicBezTo>
                    <a:lnTo>
                      <a:pt x="12330872" y="17215555"/>
                    </a:lnTo>
                    <a:lnTo>
                      <a:pt x="12398253" y="18024052"/>
                    </a:lnTo>
                    <a:cubicBezTo>
                      <a:pt x="12399061" y="18033874"/>
                      <a:pt x="12395724" y="18043587"/>
                      <a:pt x="12389049" y="18050838"/>
                    </a:cubicBezTo>
                    <a:cubicBezTo>
                      <a:pt x="12382375" y="18058088"/>
                      <a:pt x="12372971" y="18062217"/>
                      <a:pt x="12363116" y="18062223"/>
                    </a:cubicBezTo>
                    <a:lnTo>
                      <a:pt x="12309282" y="18062223"/>
                    </a:lnTo>
                    <a:cubicBezTo>
                      <a:pt x="12240300" y="18062231"/>
                      <a:pt x="12181423" y="18012366"/>
                      <a:pt x="12170076" y="17944323"/>
                    </a:cubicBezTo>
                    <a:lnTo>
                      <a:pt x="12055705" y="17257325"/>
                    </a:lnTo>
                    <a:cubicBezTo>
                      <a:pt x="12054365" y="17249423"/>
                      <a:pt x="12043076" y="17249423"/>
                      <a:pt x="12041736" y="17257325"/>
                    </a:cubicBezTo>
                    <a:lnTo>
                      <a:pt x="11927295" y="17944323"/>
                    </a:lnTo>
                    <a:cubicBezTo>
                      <a:pt x="11915943" y="18012392"/>
                      <a:pt x="11857027" y="18062266"/>
                      <a:pt x="11788018" y="18062223"/>
                    </a:cubicBezTo>
                    <a:lnTo>
                      <a:pt x="11734184" y="18062223"/>
                    </a:lnTo>
                    <a:cubicBezTo>
                      <a:pt x="11724329" y="18062217"/>
                      <a:pt x="11714925" y="18058088"/>
                      <a:pt x="11708251" y="18050838"/>
                    </a:cubicBezTo>
                    <a:cubicBezTo>
                      <a:pt x="11701576" y="18043587"/>
                      <a:pt x="11698239" y="18033874"/>
                      <a:pt x="11699047" y="18024052"/>
                    </a:cubicBezTo>
                    <a:lnTo>
                      <a:pt x="11766428" y="17215555"/>
                    </a:lnTo>
                    <a:lnTo>
                      <a:pt x="11829434" y="16774443"/>
                    </a:lnTo>
                    <a:close/>
                    <a:moveTo>
                      <a:pt x="618650" y="18062223"/>
                    </a:moveTo>
                    <a:cubicBezTo>
                      <a:pt x="501750" y="18062223"/>
                      <a:pt x="406984" y="18156989"/>
                      <a:pt x="406983" y="18273889"/>
                    </a:cubicBezTo>
                    <a:lnTo>
                      <a:pt x="406983" y="18344445"/>
                    </a:lnTo>
                    <a:cubicBezTo>
                      <a:pt x="407504" y="18460975"/>
                      <a:pt x="502118" y="18555167"/>
                      <a:pt x="618650" y="18555167"/>
                    </a:cubicBezTo>
                    <a:cubicBezTo>
                      <a:pt x="735182" y="18555167"/>
                      <a:pt x="829795" y="18460975"/>
                      <a:pt x="830317" y="18344445"/>
                    </a:cubicBezTo>
                    <a:lnTo>
                      <a:pt x="830317" y="18273889"/>
                    </a:lnTo>
                    <a:cubicBezTo>
                      <a:pt x="830316" y="18156989"/>
                      <a:pt x="735550" y="18062223"/>
                      <a:pt x="618650" y="18062223"/>
                    </a:cubicBezTo>
                    <a:close/>
                    <a:moveTo>
                      <a:pt x="399434" y="19032220"/>
                    </a:moveTo>
                    <a:cubicBezTo>
                      <a:pt x="400633" y="19024105"/>
                      <a:pt x="389203" y="19020930"/>
                      <a:pt x="386028" y="19028480"/>
                    </a:cubicBezTo>
                    <a:lnTo>
                      <a:pt x="232006" y="19387820"/>
                    </a:lnTo>
                    <a:cubicBezTo>
                      <a:pt x="209749" y="19439741"/>
                      <a:pt x="158673" y="19473383"/>
                      <a:pt x="102183" y="19473334"/>
                    </a:cubicBezTo>
                    <a:lnTo>
                      <a:pt x="37131" y="19473334"/>
                    </a:lnTo>
                    <a:cubicBezTo>
                      <a:pt x="25266" y="19473345"/>
                      <a:pt x="14191" y="19467390"/>
                      <a:pt x="7655" y="19457488"/>
                    </a:cubicBezTo>
                    <a:cubicBezTo>
                      <a:pt x="1120" y="19447585"/>
                      <a:pt x="0" y="19435060"/>
                      <a:pt x="4676" y="19424155"/>
                    </a:cubicBezTo>
                    <a:lnTo>
                      <a:pt x="195317" y="18979445"/>
                    </a:lnTo>
                    <a:lnTo>
                      <a:pt x="265449" y="18804043"/>
                    </a:lnTo>
                    <a:cubicBezTo>
                      <a:pt x="308319" y="18696905"/>
                      <a:pt x="412095" y="18626658"/>
                      <a:pt x="527492" y="18626666"/>
                    </a:cubicBezTo>
                    <a:lnTo>
                      <a:pt x="709808" y="18626666"/>
                    </a:lnTo>
                    <a:cubicBezTo>
                      <a:pt x="825205" y="18626658"/>
                      <a:pt x="928981" y="18696905"/>
                      <a:pt x="971851" y="18804043"/>
                    </a:cubicBezTo>
                    <a:lnTo>
                      <a:pt x="1041983" y="18979445"/>
                    </a:lnTo>
                    <a:lnTo>
                      <a:pt x="1232554" y="19424155"/>
                    </a:lnTo>
                    <a:cubicBezTo>
                      <a:pt x="1237229" y="19435060"/>
                      <a:pt x="1236109" y="19447585"/>
                      <a:pt x="1229574" y="19457488"/>
                    </a:cubicBezTo>
                    <a:cubicBezTo>
                      <a:pt x="1223039" y="19467390"/>
                      <a:pt x="1211963" y="19473345"/>
                      <a:pt x="1200098" y="19473334"/>
                    </a:cubicBezTo>
                    <a:lnTo>
                      <a:pt x="1135046" y="19473334"/>
                    </a:lnTo>
                    <a:cubicBezTo>
                      <a:pt x="1078608" y="19473328"/>
                      <a:pt x="1027601" y="19439692"/>
                      <a:pt x="1005365" y="19387820"/>
                    </a:cubicBezTo>
                    <a:lnTo>
                      <a:pt x="851342" y="19028480"/>
                    </a:lnTo>
                    <a:cubicBezTo>
                      <a:pt x="848097" y="19020930"/>
                      <a:pt x="836737" y="19024105"/>
                      <a:pt x="837866" y="19032220"/>
                    </a:cubicBezTo>
                    <a:lnTo>
                      <a:pt x="900872" y="19473334"/>
                    </a:lnTo>
                    <a:lnTo>
                      <a:pt x="968253" y="20281830"/>
                    </a:lnTo>
                    <a:cubicBezTo>
                      <a:pt x="969061" y="20291651"/>
                      <a:pt x="965723" y="20301364"/>
                      <a:pt x="959049" y="20308615"/>
                    </a:cubicBezTo>
                    <a:cubicBezTo>
                      <a:pt x="952374" y="20315865"/>
                      <a:pt x="942971" y="20319994"/>
                      <a:pt x="933116" y="20320000"/>
                    </a:cubicBezTo>
                    <a:lnTo>
                      <a:pt x="879282" y="20320000"/>
                    </a:lnTo>
                    <a:cubicBezTo>
                      <a:pt x="810301" y="20320008"/>
                      <a:pt x="751424" y="20270144"/>
                      <a:pt x="740076" y="20202102"/>
                    </a:cubicBezTo>
                    <a:lnTo>
                      <a:pt x="625706" y="19515102"/>
                    </a:lnTo>
                    <a:cubicBezTo>
                      <a:pt x="624365" y="19507200"/>
                      <a:pt x="613076" y="19507200"/>
                      <a:pt x="611736" y="19515102"/>
                    </a:cubicBezTo>
                    <a:lnTo>
                      <a:pt x="497294" y="20202102"/>
                    </a:lnTo>
                    <a:cubicBezTo>
                      <a:pt x="485942" y="20270170"/>
                      <a:pt x="427026" y="20320043"/>
                      <a:pt x="358018" y="20320000"/>
                    </a:cubicBezTo>
                    <a:lnTo>
                      <a:pt x="304184" y="20320000"/>
                    </a:lnTo>
                    <a:cubicBezTo>
                      <a:pt x="294329" y="20319994"/>
                      <a:pt x="284926" y="20315865"/>
                      <a:pt x="278251" y="20308615"/>
                    </a:cubicBezTo>
                    <a:cubicBezTo>
                      <a:pt x="271577" y="20301364"/>
                      <a:pt x="268239" y="20291651"/>
                      <a:pt x="269047" y="20281830"/>
                    </a:cubicBezTo>
                    <a:lnTo>
                      <a:pt x="336428" y="19473334"/>
                    </a:lnTo>
                    <a:lnTo>
                      <a:pt x="399434" y="19032220"/>
                    </a:lnTo>
                    <a:close/>
                    <a:moveTo>
                      <a:pt x="1888650" y="18062223"/>
                    </a:moveTo>
                    <a:cubicBezTo>
                      <a:pt x="1771750" y="18062223"/>
                      <a:pt x="1676983" y="18156989"/>
                      <a:pt x="1676983" y="18273889"/>
                    </a:cubicBezTo>
                    <a:lnTo>
                      <a:pt x="1676983" y="18344445"/>
                    </a:lnTo>
                    <a:cubicBezTo>
                      <a:pt x="1677504" y="18460975"/>
                      <a:pt x="1772118" y="18555167"/>
                      <a:pt x="1888650" y="18555167"/>
                    </a:cubicBezTo>
                    <a:cubicBezTo>
                      <a:pt x="2005182" y="18555167"/>
                      <a:pt x="2099796" y="18460975"/>
                      <a:pt x="2100317" y="18344445"/>
                    </a:cubicBezTo>
                    <a:lnTo>
                      <a:pt x="2100317" y="18273889"/>
                    </a:lnTo>
                    <a:cubicBezTo>
                      <a:pt x="2100317" y="18156989"/>
                      <a:pt x="2005550" y="18062223"/>
                      <a:pt x="1888650" y="18062223"/>
                    </a:cubicBezTo>
                    <a:close/>
                    <a:moveTo>
                      <a:pt x="1669434" y="19032220"/>
                    </a:moveTo>
                    <a:cubicBezTo>
                      <a:pt x="1670633" y="19024105"/>
                      <a:pt x="1659203" y="19020930"/>
                      <a:pt x="1656028" y="19028480"/>
                    </a:cubicBezTo>
                    <a:lnTo>
                      <a:pt x="1502006" y="19387820"/>
                    </a:lnTo>
                    <a:cubicBezTo>
                      <a:pt x="1479749" y="19439741"/>
                      <a:pt x="1428673" y="19473383"/>
                      <a:pt x="1372183" y="19473334"/>
                    </a:cubicBezTo>
                    <a:lnTo>
                      <a:pt x="1307131" y="19473334"/>
                    </a:lnTo>
                    <a:cubicBezTo>
                      <a:pt x="1295266" y="19473345"/>
                      <a:pt x="1284191" y="19467390"/>
                      <a:pt x="1277655" y="19457488"/>
                    </a:cubicBezTo>
                    <a:cubicBezTo>
                      <a:pt x="1271120" y="19447585"/>
                      <a:pt x="1270000" y="19435060"/>
                      <a:pt x="1274676" y="19424155"/>
                    </a:cubicBezTo>
                    <a:lnTo>
                      <a:pt x="1465317" y="18979445"/>
                    </a:lnTo>
                    <a:lnTo>
                      <a:pt x="1535449" y="18804043"/>
                    </a:lnTo>
                    <a:cubicBezTo>
                      <a:pt x="1578319" y="18696905"/>
                      <a:pt x="1682095" y="18626658"/>
                      <a:pt x="1797492" y="18626666"/>
                    </a:cubicBezTo>
                    <a:lnTo>
                      <a:pt x="1979808" y="18626666"/>
                    </a:lnTo>
                    <a:cubicBezTo>
                      <a:pt x="2095205" y="18626658"/>
                      <a:pt x="2198981" y="18696905"/>
                      <a:pt x="2241851" y="18804043"/>
                    </a:cubicBezTo>
                    <a:lnTo>
                      <a:pt x="2311983" y="18979445"/>
                    </a:lnTo>
                    <a:lnTo>
                      <a:pt x="2502554" y="19424155"/>
                    </a:lnTo>
                    <a:cubicBezTo>
                      <a:pt x="2507229" y="19435060"/>
                      <a:pt x="2506109" y="19447585"/>
                      <a:pt x="2499574" y="19457488"/>
                    </a:cubicBezTo>
                    <a:cubicBezTo>
                      <a:pt x="2493039" y="19467390"/>
                      <a:pt x="2481963" y="19473345"/>
                      <a:pt x="2470098" y="19473334"/>
                    </a:cubicBezTo>
                    <a:lnTo>
                      <a:pt x="2405046" y="19473334"/>
                    </a:lnTo>
                    <a:cubicBezTo>
                      <a:pt x="2348608" y="19473328"/>
                      <a:pt x="2297601" y="19439692"/>
                      <a:pt x="2275365" y="19387820"/>
                    </a:cubicBezTo>
                    <a:lnTo>
                      <a:pt x="2121342" y="19028480"/>
                    </a:lnTo>
                    <a:cubicBezTo>
                      <a:pt x="2118097" y="19020930"/>
                      <a:pt x="2106737" y="19024105"/>
                      <a:pt x="2107866" y="19032220"/>
                    </a:cubicBezTo>
                    <a:lnTo>
                      <a:pt x="2170872" y="19473334"/>
                    </a:lnTo>
                    <a:lnTo>
                      <a:pt x="2238253" y="20281830"/>
                    </a:lnTo>
                    <a:cubicBezTo>
                      <a:pt x="2239061" y="20291651"/>
                      <a:pt x="2235723" y="20301364"/>
                      <a:pt x="2229049" y="20308615"/>
                    </a:cubicBezTo>
                    <a:cubicBezTo>
                      <a:pt x="2222374" y="20315865"/>
                      <a:pt x="2212971" y="20319994"/>
                      <a:pt x="2203116" y="20320000"/>
                    </a:cubicBezTo>
                    <a:lnTo>
                      <a:pt x="2149282" y="20320000"/>
                    </a:lnTo>
                    <a:cubicBezTo>
                      <a:pt x="2080301" y="20320008"/>
                      <a:pt x="2021424" y="20270144"/>
                      <a:pt x="2010076" y="20202102"/>
                    </a:cubicBezTo>
                    <a:lnTo>
                      <a:pt x="1895706" y="19515102"/>
                    </a:lnTo>
                    <a:cubicBezTo>
                      <a:pt x="1894365" y="19507200"/>
                      <a:pt x="1883076" y="19507200"/>
                      <a:pt x="1881735" y="19515102"/>
                    </a:cubicBezTo>
                    <a:lnTo>
                      <a:pt x="1767294" y="20202102"/>
                    </a:lnTo>
                    <a:cubicBezTo>
                      <a:pt x="1755943" y="20270170"/>
                      <a:pt x="1697026" y="20320043"/>
                      <a:pt x="1628018" y="20320000"/>
                    </a:cubicBezTo>
                    <a:lnTo>
                      <a:pt x="1574184" y="20320000"/>
                    </a:lnTo>
                    <a:cubicBezTo>
                      <a:pt x="1564329" y="20319994"/>
                      <a:pt x="1554926" y="20315865"/>
                      <a:pt x="1548251" y="20308615"/>
                    </a:cubicBezTo>
                    <a:cubicBezTo>
                      <a:pt x="1541577" y="20301364"/>
                      <a:pt x="1538239" y="20291651"/>
                      <a:pt x="1539047" y="20281830"/>
                    </a:cubicBezTo>
                    <a:lnTo>
                      <a:pt x="1606428" y="19473334"/>
                    </a:lnTo>
                    <a:lnTo>
                      <a:pt x="1669434" y="19032220"/>
                    </a:lnTo>
                    <a:close/>
                    <a:moveTo>
                      <a:pt x="3158650" y="18062223"/>
                    </a:moveTo>
                    <a:cubicBezTo>
                      <a:pt x="3041750" y="18062223"/>
                      <a:pt x="2946983" y="18156989"/>
                      <a:pt x="2946983" y="18273889"/>
                    </a:cubicBezTo>
                    <a:lnTo>
                      <a:pt x="2946983" y="18344445"/>
                    </a:lnTo>
                    <a:cubicBezTo>
                      <a:pt x="2947504" y="18460975"/>
                      <a:pt x="3042118" y="18555167"/>
                      <a:pt x="3158650" y="18555167"/>
                    </a:cubicBezTo>
                    <a:cubicBezTo>
                      <a:pt x="3275182" y="18555167"/>
                      <a:pt x="3369795" y="18460975"/>
                      <a:pt x="3370317" y="18344445"/>
                    </a:cubicBezTo>
                    <a:lnTo>
                      <a:pt x="3370317" y="18273889"/>
                    </a:lnTo>
                    <a:cubicBezTo>
                      <a:pt x="3370316" y="18156989"/>
                      <a:pt x="3275550" y="18062223"/>
                      <a:pt x="3158650" y="18062223"/>
                    </a:cubicBezTo>
                    <a:close/>
                    <a:moveTo>
                      <a:pt x="2939434" y="19032220"/>
                    </a:moveTo>
                    <a:cubicBezTo>
                      <a:pt x="2940633" y="19024105"/>
                      <a:pt x="2929203" y="19020930"/>
                      <a:pt x="2926028" y="19028480"/>
                    </a:cubicBezTo>
                    <a:lnTo>
                      <a:pt x="2772006" y="19387820"/>
                    </a:lnTo>
                    <a:cubicBezTo>
                      <a:pt x="2749749" y="19439741"/>
                      <a:pt x="2698673" y="19473383"/>
                      <a:pt x="2642183" y="19473334"/>
                    </a:cubicBezTo>
                    <a:lnTo>
                      <a:pt x="2577131" y="19473334"/>
                    </a:lnTo>
                    <a:cubicBezTo>
                      <a:pt x="2565266" y="19473345"/>
                      <a:pt x="2554191" y="19467390"/>
                      <a:pt x="2547656" y="19457488"/>
                    </a:cubicBezTo>
                    <a:cubicBezTo>
                      <a:pt x="2541120" y="19447585"/>
                      <a:pt x="2540001" y="19435060"/>
                      <a:pt x="2544676" y="19424155"/>
                    </a:cubicBezTo>
                    <a:lnTo>
                      <a:pt x="2735317" y="18979445"/>
                    </a:lnTo>
                    <a:lnTo>
                      <a:pt x="2805449" y="18804043"/>
                    </a:lnTo>
                    <a:cubicBezTo>
                      <a:pt x="2848319" y="18696905"/>
                      <a:pt x="2952095" y="18626658"/>
                      <a:pt x="3067492" y="18626666"/>
                    </a:cubicBezTo>
                    <a:lnTo>
                      <a:pt x="3249808" y="18626666"/>
                    </a:lnTo>
                    <a:cubicBezTo>
                      <a:pt x="3365204" y="18626658"/>
                      <a:pt x="3468981" y="18696905"/>
                      <a:pt x="3511851" y="18804043"/>
                    </a:cubicBezTo>
                    <a:lnTo>
                      <a:pt x="3581983" y="18979445"/>
                    </a:lnTo>
                    <a:lnTo>
                      <a:pt x="3772554" y="19424155"/>
                    </a:lnTo>
                    <a:cubicBezTo>
                      <a:pt x="3777229" y="19435060"/>
                      <a:pt x="3776110" y="19447585"/>
                      <a:pt x="3769574" y="19457488"/>
                    </a:cubicBezTo>
                    <a:cubicBezTo>
                      <a:pt x="3763039" y="19467390"/>
                      <a:pt x="3751963" y="19473345"/>
                      <a:pt x="3740098" y="19473334"/>
                    </a:cubicBezTo>
                    <a:lnTo>
                      <a:pt x="3675046" y="19473334"/>
                    </a:lnTo>
                    <a:cubicBezTo>
                      <a:pt x="3618608" y="19473328"/>
                      <a:pt x="3567601" y="19439692"/>
                      <a:pt x="3545365" y="19387820"/>
                    </a:cubicBezTo>
                    <a:lnTo>
                      <a:pt x="3391342" y="19028480"/>
                    </a:lnTo>
                    <a:cubicBezTo>
                      <a:pt x="3388097" y="19020930"/>
                      <a:pt x="3376737" y="19024105"/>
                      <a:pt x="3377866" y="19032220"/>
                    </a:cubicBezTo>
                    <a:lnTo>
                      <a:pt x="3440872" y="19473334"/>
                    </a:lnTo>
                    <a:lnTo>
                      <a:pt x="3508253" y="20281830"/>
                    </a:lnTo>
                    <a:cubicBezTo>
                      <a:pt x="3509060" y="20291651"/>
                      <a:pt x="3505723" y="20301364"/>
                      <a:pt x="3499049" y="20308615"/>
                    </a:cubicBezTo>
                    <a:cubicBezTo>
                      <a:pt x="3492374" y="20315865"/>
                      <a:pt x="3482971" y="20319994"/>
                      <a:pt x="3473116" y="20320000"/>
                    </a:cubicBezTo>
                    <a:lnTo>
                      <a:pt x="3419282" y="20320000"/>
                    </a:lnTo>
                    <a:cubicBezTo>
                      <a:pt x="3350301" y="20320008"/>
                      <a:pt x="3291424" y="20270144"/>
                      <a:pt x="3280076" y="20202102"/>
                    </a:cubicBezTo>
                    <a:lnTo>
                      <a:pt x="3165706" y="19515102"/>
                    </a:lnTo>
                    <a:cubicBezTo>
                      <a:pt x="3164365" y="19507200"/>
                      <a:pt x="3153076" y="19507200"/>
                      <a:pt x="3151735" y="19515102"/>
                    </a:cubicBezTo>
                    <a:lnTo>
                      <a:pt x="3037294" y="20202102"/>
                    </a:lnTo>
                    <a:cubicBezTo>
                      <a:pt x="3025943" y="20270170"/>
                      <a:pt x="2967026" y="20320043"/>
                      <a:pt x="2898018" y="20320000"/>
                    </a:cubicBezTo>
                    <a:lnTo>
                      <a:pt x="2844184" y="20320000"/>
                    </a:lnTo>
                    <a:cubicBezTo>
                      <a:pt x="2834329" y="20319994"/>
                      <a:pt x="2824926" y="20315865"/>
                      <a:pt x="2818251" y="20308615"/>
                    </a:cubicBezTo>
                    <a:cubicBezTo>
                      <a:pt x="2811577" y="20301364"/>
                      <a:pt x="2808239" y="20291651"/>
                      <a:pt x="2809047" y="20281830"/>
                    </a:cubicBezTo>
                    <a:lnTo>
                      <a:pt x="2876428" y="19473334"/>
                    </a:lnTo>
                    <a:lnTo>
                      <a:pt x="2939434" y="19032220"/>
                    </a:lnTo>
                    <a:close/>
                    <a:moveTo>
                      <a:pt x="4428650" y="18062223"/>
                    </a:moveTo>
                    <a:cubicBezTo>
                      <a:pt x="4311750" y="18062223"/>
                      <a:pt x="4216984" y="18156989"/>
                      <a:pt x="4216983" y="18273889"/>
                    </a:cubicBezTo>
                    <a:lnTo>
                      <a:pt x="4216983" y="18344445"/>
                    </a:lnTo>
                    <a:cubicBezTo>
                      <a:pt x="4217505" y="18460975"/>
                      <a:pt x="4312118" y="18555167"/>
                      <a:pt x="4428650" y="18555167"/>
                    </a:cubicBezTo>
                    <a:cubicBezTo>
                      <a:pt x="4545182" y="18555167"/>
                      <a:pt x="4639795" y="18460975"/>
                      <a:pt x="4640317" y="18344445"/>
                    </a:cubicBezTo>
                    <a:lnTo>
                      <a:pt x="4640317" y="18273889"/>
                    </a:lnTo>
                    <a:cubicBezTo>
                      <a:pt x="4640316" y="18156989"/>
                      <a:pt x="4545550" y="18062223"/>
                      <a:pt x="4428650" y="18062223"/>
                    </a:cubicBezTo>
                    <a:close/>
                    <a:moveTo>
                      <a:pt x="4209434" y="19032220"/>
                    </a:moveTo>
                    <a:cubicBezTo>
                      <a:pt x="4210633" y="19024105"/>
                      <a:pt x="4199203" y="19020930"/>
                      <a:pt x="4196028" y="19028480"/>
                    </a:cubicBezTo>
                    <a:lnTo>
                      <a:pt x="4042005" y="19387820"/>
                    </a:lnTo>
                    <a:cubicBezTo>
                      <a:pt x="4019749" y="19439741"/>
                      <a:pt x="3968673" y="19473383"/>
                      <a:pt x="3912183" y="19473334"/>
                    </a:cubicBezTo>
                    <a:lnTo>
                      <a:pt x="3847131" y="19473334"/>
                    </a:lnTo>
                    <a:cubicBezTo>
                      <a:pt x="3835266" y="19473345"/>
                      <a:pt x="3824191" y="19467390"/>
                      <a:pt x="3817656" y="19457488"/>
                    </a:cubicBezTo>
                    <a:cubicBezTo>
                      <a:pt x="3811120" y="19447585"/>
                      <a:pt x="3810000" y="19435060"/>
                      <a:pt x="3814675" y="19424155"/>
                    </a:cubicBezTo>
                    <a:lnTo>
                      <a:pt x="4005317" y="18979445"/>
                    </a:lnTo>
                    <a:lnTo>
                      <a:pt x="4075449" y="18804043"/>
                    </a:lnTo>
                    <a:cubicBezTo>
                      <a:pt x="4118319" y="18696905"/>
                      <a:pt x="4222096" y="18626658"/>
                      <a:pt x="4337492" y="18626666"/>
                    </a:cubicBezTo>
                    <a:lnTo>
                      <a:pt x="4519808" y="18626666"/>
                    </a:lnTo>
                    <a:cubicBezTo>
                      <a:pt x="4635204" y="18626658"/>
                      <a:pt x="4738981" y="18696905"/>
                      <a:pt x="4781851" y="18804043"/>
                    </a:cubicBezTo>
                    <a:lnTo>
                      <a:pt x="4851983" y="18979445"/>
                    </a:lnTo>
                    <a:lnTo>
                      <a:pt x="5042554" y="19424155"/>
                    </a:lnTo>
                    <a:cubicBezTo>
                      <a:pt x="5047229" y="19435060"/>
                      <a:pt x="5046110" y="19447585"/>
                      <a:pt x="5039574" y="19457488"/>
                    </a:cubicBezTo>
                    <a:cubicBezTo>
                      <a:pt x="5033039" y="19467390"/>
                      <a:pt x="5021963" y="19473345"/>
                      <a:pt x="5010098" y="19473334"/>
                    </a:cubicBezTo>
                    <a:lnTo>
                      <a:pt x="4945046" y="19473334"/>
                    </a:lnTo>
                    <a:cubicBezTo>
                      <a:pt x="4888608" y="19473328"/>
                      <a:pt x="4837601" y="19439692"/>
                      <a:pt x="4815365" y="19387820"/>
                    </a:cubicBezTo>
                    <a:lnTo>
                      <a:pt x="4661342" y="19028480"/>
                    </a:lnTo>
                    <a:cubicBezTo>
                      <a:pt x="4658097" y="19020930"/>
                      <a:pt x="4646737" y="19024105"/>
                      <a:pt x="4647866" y="19032220"/>
                    </a:cubicBezTo>
                    <a:lnTo>
                      <a:pt x="4710872" y="19473334"/>
                    </a:lnTo>
                    <a:lnTo>
                      <a:pt x="4778253" y="20281830"/>
                    </a:lnTo>
                    <a:cubicBezTo>
                      <a:pt x="4779060" y="20291651"/>
                      <a:pt x="4775723" y="20301364"/>
                      <a:pt x="4769049" y="20308615"/>
                    </a:cubicBezTo>
                    <a:cubicBezTo>
                      <a:pt x="4762374" y="20315865"/>
                      <a:pt x="4752971" y="20319994"/>
                      <a:pt x="4743116" y="20320000"/>
                    </a:cubicBezTo>
                    <a:lnTo>
                      <a:pt x="4689282" y="20320000"/>
                    </a:lnTo>
                    <a:cubicBezTo>
                      <a:pt x="4620301" y="20320008"/>
                      <a:pt x="4561424" y="20270144"/>
                      <a:pt x="4550076" y="20202102"/>
                    </a:cubicBezTo>
                    <a:lnTo>
                      <a:pt x="4435705" y="19515102"/>
                    </a:lnTo>
                    <a:cubicBezTo>
                      <a:pt x="4434365" y="19507200"/>
                      <a:pt x="4423076" y="19507200"/>
                      <a:pt x="4421736" y="19515102"/>
                    </a:cubicBezTo>
                    <a:lnTo>
                      <a:pt x="4307295" y="20202102"/>
                    </a:lnTo>
                    <a:cubicBezTo>
                      <a:pt x="4295943" y="20270170"/>
                      <a:pt x="4237026" y="20320043"/>
                      <a:pt x="4168018" y="20320000"/>
                    </a:cubicBezTo>
                    <a:lnTo>
                      <a:pt x="4114184" y="20320000"/>
                    </a:lnTo>
                    <a:cubicBezTo>
                      <a:pt x="4104329" y="20319994"/>
                      <a:pt x="4094926" y="20315865"/>
                      <a:pt x="4088251" y="20308615"/>
                    </a:cubicBezTo>
                    <a:cubicBezTo>
                      <a:pt x="4081577" y="20301364"/>
                      <a:pt x="4078240" y="20291651"/>
                      <a:pt x="4079047" y="20281830"/>
                    </a:cubicBezTo>
                    <a:lnTo>
                      <a:pt x="4146428" y="19473334"/>
                    </a:lnTo>
                    <a:lnTo>
                      <a:pt x="4209434" y="19032220"/>
                    </a:lnTo>
                    <a:close/>
                    <a:moveTo>
                      <a:pt x="5698650" y="18062223"/>
                    </a:moveTo>
                    <a:cubicBezTo>
                      <a:pt x="5581750" y="18062223"/>
                      <a:pt x="5486984" y="18156989"/>
                      <a:pt x="5486983" y="18273889"/>
                    </a:cubicBezTo>
                    <a:lnTo>
                      <a:pt x="5486983" y="18344445"/>
                    </a:lnTo>
                    <a:cubicBezTo>
                      <a:pt x="5487505" y="18460975"/>
                      <a:pt x="5582118" y="18555167"/>
                      <a:pt x="5698650" y="18555167"/>
                    </a:cubicBezTo>
                    <a:cubicBezTo>
                      <a:pt x="5815182" y="18555167"/>
                      <a:pt x="5909795" y="18460975"/>
                      <a:pt x="5910317" y="18344445"/>
                    </a:cubicBezTo>
                    <a:lnTo>
                      <a:pt x="5910317" y="18273889"/>
                    </a:lnTo>
                    <a:cubicBezTo>
                      <a:pt x="5910316" y="18156989"/>
                      <a:pt x="5815550" y="18062223"/>
                      <a:pt x="5698650" y="18062223"/>
                    </a:cubicBezTo>
                    <a:close/>
                    <a:moveTo>
                      <a:pt x="5479434" y="19032220"/>
                    </a:moveTo>
                    <a:cubicBezTo>
                      <a:pt x="5480633" y="19024105"/>
                      <a:pt x="5469203" y="19020930"/>
                      <a:pt x="5466028" y="19028480"/>
                    </a:cubicBezTo>
                    <a:lnTo>
                      <a:pt x="5312005" y="19387820"/>
                    </a:lnTo>
                    <a:cubicBezTo>
                      <a:pt x="5289749" y="19439741"/>
                      <a:pt x="5238673" y="19473383"/>
                      <a:pt x="5182183" y="19473334"/>
                    </a:cubicBezTo>
                    <a:lnTo>
                      <a:pt x="5117131" y="19473334"/>
                    </a:lnTo>
                    <a:cubicBezTo>
                      <a:pt x="5105266" y="19473345"/>
                      <a:pt x="5094191" y="19467390"/>
                      <a:pt x="5087656" y="19457488"/>
                    </a:cubicBezTo>
                    <a:cubicBezTo>
                      <a:pt x="5081120" y="19447585"/>
                      <a:pt x="5080000" y="19435060"/>
                      <a:pt x="5084675" y="19424155"/>
                    </a:cubicBezTo>
                    <a:lnTo>
                      <a:pt x="5275317" y="18979445"/>
                    </a:lnTo>
                    <a:lnTo>
                      <a:pt x="5345449" y="18804043"/>
                    </a:lnTo>
                    <a:cubicBezTo>
                      <a:pt x="5388319" y="18696905"/>
                      <a:pt x="5492096" y="18626658"/>
                      <a:pt x="5607492" y="18626666"/>
                    </a:cubicBezTo>
                    <a:lnTo>
                      <a:pt x="5789808" y="18626666"/>
                    </a:lnTo>
                    <a:cubicBezTo>
                      <a:pt x="5905204" y="18626658"/>
                      <a:pt x="6008981" y="18696905"/>
                      <a:pt x="6051851" y="18804043"/>
                    </a:cubicBezTo>
                    <a:lnTo>
                      <a:pt x="6121983" y="18979445"/>
                    </a:lnTo>
                    <a:lnTo>
                      <a:pt x="6312554" y="19424155"/>
                    </a:lnTo>
                    <a:cubicBezTo>
                      <a:pt x="6317229" y="19435060"/>
                      <a:pt x="6316110" y="19447585"/>
                      <a:pt x="6309574" y="19457488"/>
                    </a:cubicBezTo>
                    <a:cubicBezTo>
                      <a:pt x="6303039" y="19467390"/>
                      <a:pt x="6291963" y="19473345"/>
                      <a:pt x="6280098" y="19473334"/>
                    </a:cubicBezTo>
                    <a:lnTo>
                      <a:pt x="6215046" y="19473334"/>
                    </a:lnTo>
                    <a:cubicBezTo>
                      <a:pt x="6158608" y="19473328"/>
                      <a:pt x="6107601" y="19439692"/>
                      <a:pt x="6085365" y="19387820"/>
                    </a:cubicBezTo>
                    <a:lnTo>
                      <a:pt x="5931342" y="19028480"/>
                    </a:lnTo>
                    <a:cubicBezTo>
                      <a:pt x="5928097" y="19020930"/>
                      <a:pt x="5916737" y="19024105"/>
                      <a:pt x="5917866" y="19032220"/>
                    </a:cubicBezTo>
                    <a:lnTo>
                      <a:pt x="5980872" y="19473334"/>
                    </a:lnTo>
                    <a:lnTo>
                      <a:pt x="6048253" y="20281830"/>
                    </a:lnTo>
                    <a:cubicBezTo>
                      <a:pt x="6049060" y="20291651"/>
                      <a:pt x="6045723" y="20301364"/>
                      <a:pt x="6039049" y="20308615"/>
                    </a:cubicBezTo>
                    <a:cubicBezTo>
                      <a:pt x="6032374" y="20315865"/>
                      <a:pt x="6022971" y="20319994"/>
                      <a:pt x="6013116" y="20320000"/>
                    </a:cubicBezTo>
                    <a:lnTo>
                      <a:pt x="5959282" y="20320000"/>
                    </a:lnTo>
                    <a:cubicBezTo>
                      <a:pt x="5890301" y="20320008"/>
                      <a:pt x="5831424" y="20270144"/>
                      <a:pt x="5820076" y="20202102"/>
                    </a:cubicBezTo>
                    <a:lnTo>
                      <a:pt x="5705705" y="19515102"/>
                    </a:lnTo>
                    <a:cubicBezTo>
                      <a:pt x="5704365" y="19507200"/>
                      <a:pt x="5693076" y="19507200"/>
                      <a:pt x="5691736" y="19515102"/>
                    </a:cubicBezTo>
                    <a:lnTo>
                      <a:pt x="5577295" y="20202102"/>
                    </a:lnTo>
                    <a:cubicBezTo>
                      <a:pt x="5565943" y="20270170"/>
                      <a:pt x="5507026" y="20320043"/>
                      <a:pt x="5438018" y="20320000"/>
                    </a:cubicBezTo>
                    <a:lnTo>
                      <a:pt x="5384184" y="20320000"/>
                    </a:lnTo>
                    <a:cubicBezTo>
                      <a:pt x="5374329" y="20319994"/>
                      <a:pt x="5364926" y="20315865"/>
                      <a:pt x="5358251" y="20308615"/>
                    </a:cubicBezTo>
                    <a:cubicBezTo>
                      <a:pt x="5351577" y="20301364"/>
                      <a:pt x="5348240" y="20291651"/>
                      <a:pt x="5349047" y="20281830"/>
                    </a:cubicBezTo>
                    <a:lnTo>
                      <a:pt x="5416428" y="19473334"/>
                    </a:lnTo>
                    <a:lnTo>
                      <a:pt x="5479434" y="19032220"/>
                    </a:lnTo>
                    <a:close/>
                    <a:moveTo>
                      <a:pt x="6968650" y="18062223"/>
                    </a:moveTo>
                    <a:cubicBezTo>
                      <a:pt x="6851750" y="18062223"/>
                      <a:pt x="6756983" y="18156989"/>
                      <a:pt x="6756983" y="18273889"/>
                    </a:cubicBezTo>
                    <a:lnTo>
                      <a:pt x="6756983" y="18344445"/>
                    </a:lnTo>
                    <a:cubicBezTo>
                      <a:pt x="6757504" y="18460975"/>
                      <a:pt x="6852118" y="18555167"/>
                      <a:pt x="6968650" y="18555167"/>
                    </a:cubicBezTo>
                    <a:cubicBezTo>
                      <a:pt x="7085182" y="18555167"/>
                      <a:pt x="7179796" y="18460975"/>
                      <a:pt x="7180317" y="18344445"/>
                    </a:cubicBezTo>
                    <a:lnTo>
                      <a:pt x="7180317" y="18273889"/>
                    </a:lnTo>
                    <a:cubicBezTo>
                      <a:pt x="7180317" y="18156989"/>
                      <a:pt x="7085550" y="18062223"/>
                      <a:pt x="6968650" y="18062223"/>
                    </a:cubicBezTo>
                    <a:close/>
                    <a:moveTo>
                      <a:pt x="6749434" y="19032220"/>
                    </a:moveTo>
                    <a:cubicBezTo>
                      <a:pt x="6750633" y="19024105"/>
                      <a:pt x="6739204" y="19020930"/>
                      <a:pt x="6736029" y="19028480"/>
                    </a:cubicBezTo>
                    <a:lnTo>
                      <a:pt x="6582005" y="19387820"/>
                    </a:lnTo>
                    <a:cubicBezTo>
                      <a:pt x="6559749" y="19439741"/>
                      <a:pt x="6508673" y="19473383"/>
                      <a:pt x="6452183" y="19473334"/>
                    </a:cubicBezTo>
                    <a:lnTo>
                      <a:pt x="6387131" y="19473334"/>
                    </a:lnTo>
                    <a:cubicBezTo>
                      <a:pt x="6375266" y="19473345"/>
                      <a:pt x="6364191" y="19467390"/>
                      <a:pt x="6357656" y="19457488"/>
                    </a:cubicBezTo>
                    <a:cubicBezTo>
                      <a:pt x="6351120" y="19447585"/>
                      <a:pt x="6350000" y="19435060"/>
                      <a:pt x="6354675" y="19424155"/>
                    </a:cubicBezTo>
                    <a:lnTo>
                      <a:pt x="6545317" y="18979445"/>
                    </a:lnTo>
                    <a:lnTo>
                      <a:pt x="6615449" y="18804043"/>
                    </a:lnTo>
                    <a:cubicBezTo>
                      <a:pt x="6658319" y="18696905"/>
                      <a:pt x="6762095" y="18626658"/>
                      <a:pt x="6877492" y="18626666"/>
                    </a:cubicBezTo>
                    <a:lnTo>
                      <a:pt x="7059808" y="18626666"/>
                    </a:lnTo>
                    <a:cubicBezTo>
                      <a:pt x="7175205" y="18626658"/>
                      <a:pt x="7278981" y="18696905"/>
                      <a:pt x="7321851" y="18804043"/>
                    </a:cubicBezTo>
                    <a:lnTo>
                      <a:pt x="7391983" y="18979445"/>
                    </a:lnTo>
                    <a:lnTo>
                      <a:pt x="7582554" y="19424155"/>
                    </a:lnTo>
                    <a:cubicBezTo>
                      <a:pt x="7587229" y="19435060"/>
                      <a:pt x="7586109" y="19447585"/>
                      <a:pt x="7579574" y="19457488"/>
                    </a:cubicBezTo>
                    <a:cubicBezTo>
                      <a:pt x="7573039" y="19467390"/>
                      <a:pt x="7561963" y="19473345"/>
                      <a:pt x="7550098" y="19473334"/>
                    </a:cubicBezTo>
                    <a:lnTo>
                      <a:pt x="7485046" y="19473334"/>
                    </a:lnTo>
                    <a:cubicBezTo>
                      <a:pt x="7428608" y="19473328"/>
                      <a:pt x="7377602" y="19439692"/>
                      <a:pt x="7355365" y="19387820"/>
                    </a:cubicBezTo>
                    <a:lnTo>
                      <a:pt x="7201342" y="19028480"/>
                    </a:lnTo>
                    <a:cubicBezTo>
                      <a:pt x="7198096" y="19020930"/>
                      <a:pt x="7186737" y="19024105"/>
                      <a:pt x="7187866" y="19032220"/>
                    </a:cubicBezTo>
                    <a:lnTo>
                      <a:pt x="7250872" y="19473334"/>
                    </a:lnTo>
                    <a:lnTo>
                      <a:pt x="7318253" y="20281830"/>
                    </a:lnTo>
                    <a:cubicBezTo>
                      <a:pt x="7319060" y="20291651"/>
                      <a:pt x="7315723" y="20301364"/>
                      <a:pt x="7309049" y="20308615"/>
                    </a:cubicBezTo>
                    <a:cubicBezTo>
                      <a:pt x="7302375" y="20315865"/>
                      <a:pt x="7292971" y="20319994"/>
                      <a:pt x="7283116" y="20320000"/>
                    </a:cubicBezTo>
                    <a:lnTo>
                      <a:pt x="7229282" y="20320000"/>
                    </a:lnTo>
                    <a:cubicBezTo>
                      <a:pt x="7160300" y="20320009"/>
                      <a:pt x="7101423" y="20270144"/>
                      <a:pt x="7090076" y="20202102"/>
                    </a:cubicBezTo>
                    <a:lnTo>
                      <a:pt x="6975705" y="19515102"/>
                    </a:lnTo>
                    <a:cubicBezTo>
                      <a:pt x="6974365" y="19507200"/>
                      <a:pt x="6963076" y="19507200"/>
                      <a:pt x="6961736" y="19515102"/>
                    </a:cubicBezTo>
                    <a:lnTo>
                      <a:pt x="6847295" y="20202102"/>
                    </a:lnTo>
                    <a:cubicBezTo>
                      <a:pt x="6835943" y="20270170"/>
                      <a:pt x="6777026" y="20320043"/>
                      <a:pt x="6708018" y="20320000"/>
                    </a:cubicBezTo>
                    <a:lnTo>
                      <a:pt x="6654184" y="20320000"/>
                    </a:lnTo>
                    <a:cubicBezTo>
                      <a:pt x="6644329" y="20319994"/>
                      <a:pt x="6634925" y="20315865"/>
                      <a:pt x="6628251" y="20308615"/>
                    </a:cubicBezTo>
                    <a:cubicBezTo>
                      <a:pt x="6621577" y="20301364"/>
                      <a:pt x="6618240" y="20291651"/>
                      <a:pt x="6619047" y="20281830"/>
                    </a:cubicBezTo>
                    <a:lnTo>
                      <a:pt x="6686428" y="19473334"/>
                    </a:lnTo>
                    <a:lnTo>
                      <a:pt x="6749434" y="19032220"/>
                    </a:lnTo>
                    <a:close/>
                    <a:moveTo>
                      <a:pt x="8238650" y="18062223"/>
                    </a:moveTo>
                    <a:cubicBezTo>
                      <a:pt x="8121750" y="18062223"/>
                      <a:pt x="8026983" y="18156989"/>
                      <a:pt x="8026983" y="18273889"/>
                    </a:cubicBezTo>
                    <a:lnTo>
                      <a:pt x="8026983" y="18344445"/>
                    </a:lnTo>
                    <a:cubicBezTo>
                      <a:pt x="8027504" y="18460975"/>
                      <a:pt x="8122118" y="18555167"/>
                      <a:pt x="8238650" y="18555167"/>
                    </a:cubicBezTo>
                    <a:cubicBezTo>
                      <a:pt x="8355182" y="18555167"/>
                      <a:pt x="8449796" y="18460975"/>
                      <a:pt x="8450317" y="18344445"/>
                    </a:cubicBezTo>
                    <a:lnTo>
                      <a:pt x="8450317" y="18273889"/>
                    </a:lnTo>
                    <a:cubicBezTo>
                      <a:pt x="8450317" y="18156989"/>
                      <a:pt x="8355550" y="18062223"/>
                      <a:pt x="8238650" y="18062223"/>
                    </a:cubicBezTo>
                    <a:close/>
                    <a:moveTo>
                      <a:pt x="8019434" y="19032220"/>
                    </a:moveTo>
                    <a:cubicBezTo>
                      <a:pt x="8020633" y="19024105"/>
                      <a:pt x="8009204" y="19020930"/>
                      <a:pt x="8006029" y="19028480"/>
                    </a:cubicBezTo>
                    <a:lnTo>
                      <a:pt x="7852005" y="19387820"/>
                    </a:lnTo>
                    <a:cubicBezTo>
                      <a:pt x="7829749" y="19439741"/>
                      <a:pt x="7778673" y="19473383"/>
                      <a:pt x="7722183" y="19473334"/>
                    </a:cubicBezTo>
                    <a:lnTo>
                      <a:pt x="7657131" y="19473334"/>
                    </a:lnTo>
                    <a:cubicBezTo>
                      <a:pt x="7645267" y="19473345"/>
                      <a:pt x="7634191" y="19467390"/>
                      <a:pt x="7627656" y="19457488"/>
                    </a:cubicBezTo>
                    <a:cubicBezTo>
                      <a:pt x="7621120" y="19447585"/>
                      <a:pt x="7620001" y="19435060"/>
                      <a:pt x="7624676" y="19424155"/>
                    </a:cubicBezTo>
                    <a:lnTo>
                      <a:pt x="7815317" y="18979445"/>
                    </a:lnTo>
                    <a:lnTo>
                      <a:pt x="7885449" y="18804043"/>
                    </a:lnTo>
                    <a:cubicBezTo>
                      <a:pt x="7928319" y="18696905"/>
                      <a:pt x="8032095" y="18626658"/>
                      <a:pt x="8147492" y="18626666"/>
                    </a:cubicBezTo>
                    <a:lnTo>
                      <a:pt x="8329808" y="18626666"/>
                    </a:lnTo>
                    <a:cubicBezTo>
                      <a:pt x="8445205" y="18626658"/>
                      <a:pt x="8548981" y="18696905"/>
                      <a:pt x="8591851" y="18804043"/>
                    </a:cubicBezTo>
                    <a:lnTo>
                      <a:pt x="8661983" y="18979445"/>
                    </a:lnTo>
                    <a:lnTo>
                      <a:pt x="8852554" y="19424155"/>
                    </a:lnTo>
                    <a:cubicBezTo>
                      <a:pt x="8857229" y="19435060"/>
                      <a:pt x="8856109" y="19447585"/>
                      <a:pt x="8849574" y="19457488"/>
                    </a:cubicBezTo>
                    <a:cubicBezTo>
                      <a:pt x="8843039" y="19467390"/>
                      <a:pt x="8831963" y="19473345"/>
                      <a:pt x="8820098" y="19473334"/>
                    </a:cubicBezTo>
                    <a:lnTo>
                      <a:pt x="8755046" y="19473334"/>
                    </a:lnTo>
                    <a:cubicBezTo>
                      <a:pt x="8698608" y="19473328"/>
                      <a:pt x="8647602" y="19439692"/>
                      <a:pt x="8625365" y="19387820"/>
                    </a:cubicBezTo>
                    <a:lnTo>
                      <a:pt x="8471342" y="19028480"/>
                    </a:lnTo>
                    <a:cubicBezTo>
                      <a:pt x="8468096" y="19020930"/>
                      <a:pt x="8456737" y="19024105"/>
                      <a:pt x="8457866" y="19032220"/>
                    </a:cubicBezTo>
                    <a:lnTo>
                      <a:pt x="8520872" y="19473334"/>
                    </a:lnTo>
                    <a:lnTo>
                      <a:pt x="8588253" y="20281830"/>
                    </a:lnTo>
                    <a:cubicBezTo>
                      <a:pt x="8589060" y="20291651"/>
                      <a:pt x="8585723" y="20301364"/>
                      <a:pt x="8579049" y="20308615"/>
                    </a:cubicBezTo>
                    <a:cubicBezTo>
                      <a:pt x="8572375" y="20315865"/>
                      <a:pt x="8562971" y="20319994"/>
                      <a:pt x="8553116" y="20320000"/>
                    </a:cubicBezTo>
                    <a:lnTo>
                      <a:pt x="8499282" y="20320000"/>
                    </a:lnTo>
                    <a:cubicBezTo>
                      <a:pt x="8430300" y="20320009"/>
                      <a:pt x="8371423" y="20270144"/>
                      <a:pt x="8360076" y="20202102"/>
                    </a:cubicBezTo>
                    <a:lnTo>
                      <a:pt x="8245705" y="19515102"/>
                    </a:lnTo>
                    <a:cubicBezTo>
                      <a:pt x="8244365" y="19507200"/>
                      <a:pt x="8233076" y="19507200"/>
                      <a:pt x="8231736" y="19515102"/>
                    </a:cubicBezTo>
                    <a:lnTo>
                      <a:pt x="8117295" y="20202102"/>
                    </a:lnTo>
                    <a:cubicBezTo>
                      <a:pt x="8105943" y="20270170"/>
                      <a:pt x="8047026" y="20320043"/>
                      <a:pt x="7978018" y="20320000"/>
                    </a:cubicBezTo>
                    <a:lnTo>
                      <a:pt x="7924184" y="20320000"/>
                    </a:lnTo>
                    <a:cubicBezTo>
                      <a:pt x="7914329" y="20319994"/>
                      <a:pt x="7904925" y="20315865"/>
                      <a:pt x="7898251" y="20308615"/>
                    </a:cubicBezTo>
                    <a:cubicBezTo>
                      <a:pt x="7891577" y="20301364"/>
                      <a:pt x="7888240" y="20291651"/>
                      <a:pt x="7889047" y="20281830"/>
                    </a:cubicBezTo>
                    <a:lnTo>
                      <a:pt x="7956428" y="19473334"/>
                    </a:lnTo>
                    <a:lnTo>
                      <a:pt x="8019434" y="19032220"/>
                    </a:lnTo>
                    <a:close/>
                    <a:moveTo>
                      <a:pt x="9508650" y="18062223"/>
                    </a:moveTo>
                    <a:cubicBezTo>
                      <a:pt x="9391750" y="18062223"/>
                      <a:pt x="9296983" y="18156989"/>
                      <a:pt x="9296983" y="18273889"/>
                    </a:cubicBezTo>
                    <a:lnTo>
                      <a:pt x="9296983" y="18344445"/>
                    </a:lnTo>
                    <a:cubicBezTo>
                      <a:pt x="9297504" y="18460975"/>
                      <a:pt x="9392118" y="18555167"/>
                      <a:pt x="9508650" y="18555167"/>
                    </a:cubicBezTo>
                    <a:cubicBezTo>
                      <a:pt x="9625182" y="18555167"/>
                      <a:pt x="9719796" y="18460975"/>
                      <a:pt x="9720317" y="18344445"/>
                    </a:cubicBezTo>
                    <a:lnTo>
                      <a:pt x="9720317" y="18273889"/>
                    </a:lnTo>
                    <a:cubicBezTo>
                      <a:pt x="9720317" y="18156989"/>
                      <a:pt x="9625550" y="18062223"/>
                      <a:pt x="9508650" y="18062223"/>
                    </a:cubicBezTo>
                    <a:close/>
                    <a:moveTo>
                      <a:pt x="9289434" y="19032220"/>
                    </a:moveTo>
                    <a:cubicBezTo>
                      <a:pt x="9290633" y="19024105"/>
                      <a:pt x="9279204" y="19020930"/>
                      <a:pt x="9276029" y="19028480"/>
                    </a:cubicBezTo>
                    <a:lnTo>
                      <a:pt x="9122005" y="19387820"/>
                    </a:lnTo>
                    <a:cubicBezTo>
                      <a:pt x="9099749" y="19439741"/>
                      <a:pt x="9048673" y="19473383"/>
                      <a:pt x="8992183" y="19473334"/>
                    </a:cubicBezTo>
                    <a:lnTo>
                      <a:pt x="8927131" y="19473334"/>
                    </a:lnTo>
                    <a:cubicBezTo>
                      <a:pt x="8915267" y="19473345"/>
                      <a:pt x="8904191" y="19467390"/>
                      <a:pt x="8897656" y="19457488"/>
                    </a:cubicBezTo>
                    <a:cubicBezTo>
                      <a:pt x="8891120" y="19447585"/>
                      <a:pt x="8890001" y="19435060"/>
                      <a:pt x="8894676" y="19424155"/>
                    </a:cubicBezTo>
                    <a:lnTo>
                      <a:pt x="9085317" y="18979445"/>
                    </a:lnTo>
                    <a:lnTo>
                      <a:pt x="9155449" y="18804043"/>
                    </a:lnTo>
                    <a:cubicBezTo>
                      <a:pt x="9198319" y="18696905"/>
                      <a:pt x="9302095" y="18626658"/>
                      <a:pt x="9417492" y="18626666"/>
                    </a:cubicBezTo>
                    <a:lnTo>
                      <a:pt x="9599808" y="18626666"/>
                    </a:lnTo>
                    <a:cubicBezTo>
                      <a:pt x="9715205" y="18626658"/>
                      <a:pt x="9818981" y="18696905"/>
                      <a:pt x="9861851" y="18804043"/>
                    </a:cubicBezTo>
                    <a:lnTo>
                      <a:pt x="9931983" y="18979445"/>
                    </a:lnTo>
                    <a:lnTo>
                      <a:pt x="10122554" y="19424155"/>
                    </a:lnTo>
                    <a:cubicBezTo>
                      <a:pt x="10127229" y="19435060"/>
                      <a:pt x="10126109" y="19447585"/>
                      <a:pt x="10119574" y="19457488"/>
                    </a:cubicBezTo>
                    <a:cubicBezTo>
                      <a:pt x="10113039" y="19467390"/>
                      <a:pt x="10101963" y="19473345"/>
                      <a:pt x="10090098" y="19473334"/>
                    </a:cubicBezTo>
                    <a:lnTo>
                      <a:pt x="10025046" y="19473334"/>
                    </a:lnTo>
                    <a:cubicBezTo>
                      <a:pt x="9968608" y="19473328"/>
                      <a:pt x="9917602" y="19439692"/>
                      <a:pt x="9895365" y="19387820"/>
                    </a:cubicBezTo>
                    <a:lnTo>
                      <a:pt x="9741342" y="19028480"/>
                    </a:lnTo>
                    <a:cubicBezTo>
                      <a:pt x="9738096" y="19020930"/>
                      <a:pt x="9726737" y="19024105"/>
                      <a:pt x="9727866" y="19032220"/>
                    </a:cubicBezTo>
                    <a:lnTo>
                      <a:pt x="9790872" y="19473334"/>
                    </a:lnTo>
                    <a:lnTo>
                      <a:pt x="9858253" y="20281830"/>
                    </a:lnTo>
                    <a:cubicBezTo>
                      <a:pt x="9859060" y="20291651"/>
                      <a:pt x="9855723" y="20301364"/>
                      <a:pt x="9849049" y="20308615"/>
                    </a:cubicBezTo>
                    <a:cubicBezTo>
                      <a:pt x="9842375" y="20315865"/>
                      <a:pt x="9832971" y="20319994"/>
                      <a:pt x="9823116" y="20320000"/>
                    </a:cubicBezTo>
                    <a:lnTo>
                      <a:pt x="9769282" y="20320000"/>
                    </a:lnTo>
                    <a:cubicBezTo>
                      <a:pt x="9700300" y="20320009"/>
                      <a:pt x="9641423" y="20270144"/>
                      <a:pt x="9630076" y="20202102"/>
                    </a:cubicBezTo>
                    <a:lnTo>
                      <a:pt x="9515705" y="19515102"/>
                    </a:lnTo>
                    <a:cubicBezTo>
                      <a:pt x="9514365" y="19507200"/>
                      <a:pt x="9503076" y="19507200"/>
                      <a:pt x="9501736" y="19515102"/>
                    </a:cubicBezTo>
                    <a:lnTo>
                      <a:pt x="9387295" y="20202102"/>
                    </a:lnTo>
                    <a:cubicBezTo>
                      <a:pt x="9375943" y="20270170"/>
                      <a:pt x="9317026" y="20320043"/>
                      <a:pt x="9248018" y="20320000"/>
                    </a:cubicBezTo>
                    <a:lnTo>
                      <a:pt x="9194184" y="20320000"/>
                    </a:lnTo>
                    <a:cubicBezTo>
                      <a:pt x="9184329" y="20319994"/>
                      <a:pt x="9174925" y="20315865"/>
                      <a:pt x="9168251" y="20308615"/>
                    </a:cubicBezTo>
                    <a:cubicBezTo>
                      <a:pt x="9161577" y="20301364"/>
                      <a:pt x="9158240" y="20291651"/>
                      <a:pt x="9159047" y="20281830"/>
                    </a:cubicBezTo>
                    <a:lnTo>
                      <a:pt x="9226428" y="19473334"/>
                    </a:lnTo>
                    <a:lnTo>
                      <a:pt x="9289434" y="19032220"/>
                    </a:lnTo>
                    <a:close/>
                    <a:moveTo>
                      <a:pt x="10778650" y="18062223"/>
                    </a:moveTo>
                    <a:cubicBezTo>
                      <a:pt x="10661750" y="18062223"/>
                      <a:pt x="10566983" y="18156989"/>
                      <a:pt x="10566983" y="18273889"/>
                    </a:cubicBezTo>
                    <a:lnTo>
                      <a:pt x="10566983" y="18344445"/>
                    </a:lnTo>
                    <a:cubicBezTo>
                      <a:pt x="10567504" y="18460975"/>
                      <a:pt x="10662118" y="18555167"/>
                      <a:pt x="10778650" y="18555167"/>
                    </a:cubicBezTo>
                    <a:cubicBezTo>
                      <a:pt x="10895182" y="18555167"/>
                      <a:pt x="10989796" y="18460975"/>
                      <a:pt x="10990317" y="18344445"/>
                    </a:cubicBezTo>
                    <a:lnTo>
                      <a:pt x="10990317" y="18273889"/>
                    </a:lnTo>
                    <a:cubicBezTo>
                      <a:pt x="10990317" y="18156989"/>
                      <a:pt x="10895550" y="18062223"/>
                      <a:pt x="10778650" y="18062223"/>
                    </a:cubicBezTo>
                    <a:close/>
                    <a:moveTo>
                      <a:pt x="10559434" y="19032220"/>
                    </a:moveTo>
                    <a:cubicBezTo>
                      <a:pt x="10560633" y="19024105"/>
                      <a:pt x="10549204" y="19020930"/>
                      <a:pt x="10546029" y="19028480"/>
                    </a:cubicBezTo>
                    <a:lnTo>
                      <a:pt x="10392005" y="19387820"/>
                    </a:lnTo>
                    <a:cubicBezTo>
                      <a:pt x="10369749" y="19439741"/>
                      <a:pt x="10318673" y="19473383"/>
                      <a:pt x="10262183" y="19473334"/>
                    </a:cubicBezTo>
                    <a:lnTo>
                      <a:pt x="10197131" y="19473334"/>
                    </a:lnTo>
                    <a:cubicBezTo>
                      <a:pt x="10185267" y="19473345"/>
                      <a:pt x="10174191" y="19467390"/>
                      <a:pt x="10167656" y="19457488"/>
                    </a:cubicBezTo>
                    <a:cubicBezTo>
                      <a:pt x="10161120" y="19447585"/>
                      <a:pt x="10160001" y="19435060"/>
                      <a:pt x="10164676" y="19424155"/>
                    </a:cubicBezTo>
                    <a:lnTo>
                      <a:pt x="10355317" y="18979445"/>
                    </a:lnTo>
                    <a:lnTo>
                      <a:pt x="10425449" y="18804043"/>
                    </a:lnTo>
                    <a:cubicBezTo>
                      <a:pt x="10468319" y="18696905"/>
                      <a:pt x="10572095" y="18626658"/>
                      <a:pt x="10687492" y="18626666"/>
                    </a:cubicBezTo>
                    <a:lnTo>
                      <a:pt x="10869808" y="18626666"/>
                    </a:lnTo>
                    <a:cubicBezTo>
                      <a:pt x="10985205" y="18626658"/>
                      <a:pt x="11088981" y="18696905"/>
                      <a:pt x="11131851" y="18804043"/>
                    </a:cubicBezTo>
                    <a:lnTo>
                      <a:pt x="11201983" y="18979445"/>
                    </a:lnTo>
                    <a:lnTo>
                      <a:pt x="11392554" y="19424155"/>
                    </a:lnTo>
                    <a:cubicBezTo>
                      <a:pt x="11397229" y="19435060"/>
                      <a:pt x="11396109" y="19447585"/>
                      <a:pt x="11389574" y="19457488"/>
                    </a:cubicBezTo>
                    <a:cubicBezTo>
                      <a:pt x="11383039" y="19467390"/>
                      <a:pt x="11371963" y="19473345"/>
                      <a:pt x="11360098" y="19473334"/>
                    </a:cubicBezTo>
                    <a:lnTo>
                      <a:pt x="11295046" y="19473334"/>
                    </a:lnTo>
                    <a:cubicBezTo>
                      <a:pt x="11238608" y="19473328"/>
                      <a:pt x="11187602" y="19439692"/>
                      <a:pt x="11165365" y="19387820"/>
                    </a:cubicBezTo>
                    <a:lnTo>
                      <a:pt x="11011342" y="19028480"/>
                    </a:lnTo>
                    <a:cubicBezTo>
                      <a:pt x="11008096" y="19020930"/>
                      <a:pt x="10996737" y="19024105"/>
                      <a:pt x="10997866" y="19032220"/>
                    </a:cubicBezTo>
                    <a:lnTo>
                      <a:pt x="11060872" y="19473334"/>
                    </a:lnTo>
                    <a:lnTo>
                      <a:pt x="11128253" y="20281830"/>
                    </a:lnTo>
                    <a:cubicBezTo>
                      <a:pt x="11129060" y="20291651"/>
                      <a:pt x="11125723" y="20301364"/>
                      <a:pt x="11119049" y="20308615"/>
                    </a:cubicBezTo>
                    <a:cubicBezTo>
                      <a:pt x="11112375" y="20315865"/>
                      <a:pt x="11102971" y="20319994"/>
                      <a:pt x="11093116" y="20320000"/>
                    </a:cubicBezTo>
                    <a:lnTo>
                      <a:pt x="11039282" y="20320000"/>
                    </a:lnTo>
                    <a:cubicBezTo>
                      <a:pt x="10970300" y="20320009"/>
                      <a:pt x="10911423" y="20270144"/>
                      <a:pt x="10900076" y="20202102"/>
                    </a:cubicBezTo>
                    <a:lnTo>
                      <a:pt x="10785705" y="19515102"/>
                    </a:lnTo>
                    <a:cubicBezTo>
                      <a:pt x="10784365" y="19507200"/>
                      <a:pt x="10773076" y="19507200"/>
                      <a:pt x="10771736" y="19515102"/>
                    </a:cubicBezTo>
                    <a:lnTo>
                      <a:pt x="10657295" y="20202102"/>
                    </a:lnTo>
                    <a:cubicBezTo>
                      <a:pt x="10645943" y="20270170"/>
                      <a:pt x="10587026" y="20320043"/>
                      <a:pt x="10518018" y="20320000"/>
                    </a:cubicBezTo>
                    <a:lnTo>
                      <a:pt x="10464184" y="20320000"/>
                    </a:lnTo>
                    <a:cubicBezTo>
                      <a:pt x="10454329" y="20319994"/>
                      <a:pt x="10444925" y="20315865"/>
                      <a:pt x="10438251" y="20308615"/>
                    </a:cubicBezTo>
                    <a:cubicBezTo>
                      <a:pt x="10431577" y="20301364"/>
                      <a:pt x="10428240" y="20291651"/>
                      <a:pt x="10429047" y="20281830"/>
                    </a:cubicBezTo>
                    <a:lnTo>
                      <a:pt x="10496428" y="19473334"/>
                    </a:lnTo>
                    <a:lnTo>
                      <a:pt x="10559434" y="19032220"/>
                    </a:lnTo>
                    <a:close/>
                    <a:moveTo>
                      <a:pt x="12048650" y="18062223"/>
                    </a:moveTo>
                    <a:cubicBezTo>
                      <a:pt x="11931750" y="18062223"/>
                      <a:pt x="11836983" y="18156989"/>
                      <a:pt x="11836983" y="18273889"/>
                    </a:cubicBezTo>
                    <a:lnTo>
                      <a:pt x="11836983" y="18344445"/>
                    </a:lnTo>
                    <a:cubicBezTo>
                      <a:pt x="11837504" y="18460975"/>
                      <a:pt x="11932118" y="18555167"/>
                      <a:pt x="12048650" y="18555167"/>
                    </a:cubicBezTo>
                    <a:cubicBezTo>
                      <a:pt x="12165182" y="18555167"/>
                      <a:pt x="12259796" y="18460975"/>
                      <a:pt x="12260317" y="18344445"/>
                    </a:cubicBezTo>
                    <a:lnTo>
                      <a:pt x="12260317" y="18273889"/>
                    </a:lnTo>
                    <a:cubicBezTo>
                      <a:pt x="12260317" y="18156989"/>
                      <a:pt x="12165550" y="18062223"/>
                      <a:pt x="12048650" y="18062223"/>
                    </a:cubicBezTo>
                    <a:close/>
                    <a:moveTo>
                      <a:pt x="11829434" y="19032220"/>
                    </a:moveTo>
                    <a:cubicBezTo>
                      <a:pt x="11830633" y="19024105"/>
                      <a:pt x="11819204" y="19020930"/>
                      <a:pt x="11816029" y="19028480"/>
                    </a:cubicBezTo>
                    <a:lnTo>
                      <a:pt x="11662005" y="19387820"/>
                    </a:lnTo>
                    <a:cubicBezTo>
                      <a:pt x="11639749" y="19439741"/>
                      <a:pt x="11588673" y="19473383"/>
                      <a:pt x="11532183" y="19473334"/>
                    </a:cubicBezTo>
                    <a:lnTo>
                      <a:pt x="11467131" y="19473334"/>
                    </a:lnTo>
                    <a:cubicBezTo>
                      <a:pt x="11455267" y="19473345"/>
                      <a:pt x="11444191" y="19467390"/>
                      <a:pt x="11437656" y="19457488"/>
                    </a:cubicBezTo>
                    <a:cubicBezTo>
                      <a:pt x="11431120" y="19447585"/>
                      <a:pt x="11430001" y="19435060"/>
                      <a:pt x="11434676" y="19424155"/>
                    </a:cubicBezTo>
                    <a:lnTo>
                      <a:pt x="11625317" y="18979445"/>
                    </a:lnTo>
                    <a:lnTo>
                      <a:pt x="11695449" y="18804043"/>
                    </a:lnTo>
                    <a:cubicBezTo>
                      <a:pt x="11738319" y="18696905"/>
                      <a:pt x="11842095" y="18626658"/>
                      <a:pt x="11957492" y="18626666"/>
                    </a:cubicBezTo>
                    <a:lnTo>
                      <a:pt x="12139808" y="18626666"/>
                    </a:lnTo>
                    <a:cubicBezTo>
                      <a:pt x="12255205" y="18626658"/>
                      <a:pt x="12358981" y="18696905"/>
                      <a:pt x="12401851" y="18804043"/>
                    </a:cubicBezTo>
                    <a:lnTo>
                      <a:pt x="12471983" y="18979445"/>
                    </a:lnTo>
                    <a:lnTo>
                      <a:pt x="12662554" y="19424155"/>
                    </a:lnTo>
                    <a:cubicBezTo>
                      <a:pt x="12667229" y="19435060"/>
                      <a:pt x="12666109" y="19447585"/>
                      <a:pt x="12659574" y="19457488"/>
                    </a:cubicBezTo>
                    <a:cubicBezTo>
                      <a:pt x="12653039" y="19467390"/>
                      <a:pt x="12641963" y="19473345"/>
                      <a:pt x="12630098" y="19473334"/>
                    </a:cubicBezTo>
                    <a:lnTo>
                      <a:pt x="12565046" y="19473334"/>
                    </a:lnTo>
                    <a:cubicBezTo>
                      <a:pt x="12508608" y="19473328"/>
                      <a:pt x="12457602" y="19439692"/>
                      <a:pt x="12435365" y="19387820"/>
                    </a:cubicBezTo>
                    <a:lnTo>
                      <a:pt x="12281342" y="19028480"/>
                    </a:lnTo>
                    <a:cubicBezTo>
                      <a:pt x="12278096" y="19020930"/>
                      <a:pt x="12266737" y="19024105"/>
                      <a:pt x="12267866" y="19032220"/>
                    </a:cubicBezTo>
                    <a:lnTo>
                      <a:pt x="12330872" y="19473334"/>
                    </a:lnTo>
                    <a:lnTo>
                      <a:pt x="12398253" y="20281830"/>
                    </a:lnTo>
                    <a:cubicBezTo>
                      <a:pt x="12399060" y="20291651"/>
                      <a:pt x="12395723" y="20301364"/>
                      <a:pt x="12389049" y="20308615"/>
                    </a:cubicBezTo>
                    <a:cubicBezTo>
                      <a:pt x="12382375" y="20315865"/>
                      <a:pt x="12372971" y="20319994"/>
                      <a:pt x="12363116" y="20320000"/>
                    </a:cubicBezTo>
                    <a:lnTo>
                      <a:pt x="12309282" y="20320000"/>
                    </a:lnTo>
                    <a:cubicBezTo>
                      <a:pt x="12240300" y="20320009"/>
                      <a:pt x="12181423" y="20270144"/>
                      <a:pt x="12170076" y="20202102"/>
                    </a:cubicBezTo>
                    <a:lnTo>
                      <a:pt x="12055705" y="19515102"/>
                    </a:lnTo>
                    <a:cubicBezTo>
                      <a:pt x="12054365" y="19507200"/>
                      <a:pt x="12043076" y="19507200"/>
                      <a:pt x="12041736" y="19515102"/>
                    </a:cubicBezTo>
                    <a:lnTo>
                      <a:pt x="11927295" y="20202102"/>
                    </a:lnTo>
                    <a:cubicBezTo>
                      <a:pt x="11915943" y="20270170"/>
                      <a:pt x="11857026" y="20320043"/>
                      <a:pt x="11788018" y="20320000"/>
                    </a:cubicBezTo>
                    <a:lnTo>
                      <a:pt x="11734184" y="20320000"/>
                    </a:lnTo>
                    <a:cubicBezTo>
                      <a:pt x="11724329" y="20319994"/>
                      <a:pt x="11714925" y="20315865"/>
                      <a:pt x="11708251" y="20308615"/>
                    </a:cubicBezTo>
                    <a:cubicBezTo>
                      <a:pt x="11701577" y="20301364"/>
                      <a:pt x="11698240" y="20291651"/>
                      <a:pt x="11699047" y="20281830"/>
                    </a:cubicBezTo>
                    <a:lnTo>
                      <a:pt x="11766428" y="19473334"/>
                    </a:lnTo>
                    <a:lnTo>
                      <a:pt x="11829434" y="19032220"/>
                    </a:lnTo>
                    <a:close/>
                    <a:moveTo>
                      <a:pt x="618650" y="20320000"/>
                    </a:moveTo>
                    <a:cubicBezTo>
                      <a:pt x="501750" y="20320000"/>
                      <a:pt x="406984" y="20414766"/>
                      <a:pt x="406983" y="20531666"/>
                    </a:cubicBezTo>
                    <a:lnTo>
                      <a:pt x="406983" y="20602223"/>
                    </a:lnTo>
                    <a:cubicBezTo>
                      <a:pt x="407504" y="20718754"/>
                      <a:pt x="502118" y="20812945"/>
                      <a:pt x="618650" y="20812945"/>
                    </a:cubicBezTo>
                    <a:cubicBezTo>
                      <a:pt x="735182" y="20812945"/>
                      <a:pt x="829795" y="20718754"/>
                      <a:pt x="830317" y="20602223"/>
                    </a:cubicBezTo>
                    <a:lnTo>
                      <a:pt x="830317" y="20531666"/>
                    </a:lnTo>
                    <a:cubicBezTo>
                      <a:pt x="830316" y="20414766"/>
                      <a:pt x="735550" y="20320000"/>
                      <a:pt x="618650" y="20320000"/>
                    </a:cubicBezTo>
                    <a:close/>
                    <a:moveTo>
                      <a:pt x="399434" y="21289998"/>
                    </a:moveTo>
                    <a:cubicBezTo>
                      <a:pt x="400633" y="21281884"/>
                      <a:pt x="389203" y="21278709"/>
                      <a:pt x="386028" y="21286259"/>
                    </a:cubicBezTo>
                    <a:lnTo>
                      <a:pt x="232006" y="21645598"/>
                    </a:lnTo>
                    <a:cubicBezTo>
                      <a:pt x="209748" y="21697517"/>
                      <a:pt x="158673" y="21731160"/>
                      <a:pt x="102183" y="21731111"/>
                    </a:cubicBezTo>
                    <a:lnTo>
                      <a:pt x="37131" y="21731111"/>
                    </a:lnTo>
                    <a:cubicBezTo>
                      <a:pt x="25267" y="21731122"/>
                      <a:pt x="14192" y="21725167"/>
                      <a:pt x="7656" y="21715265"/>
                    </a:cubicBezTo>
                    <a:cubicBezTo>
                      <a:pt x="1121" y="21705364"/>
                      <a:pt x="1" y="21692839"/>
                      <a:pt x="4676" y="21681934"/>
                    </a:cubicBezTo>
                    <a:lnTo>
                      <a:pt x="195317" y="21237223"/>
                    </a:lnTo>
                    <a:lnTo>
                      <a:pt x="265449" y="21061821"/>
                    </a:lnTo>
                    <a:cubicBezTo>
                      <a:pt x="308319" y="20954684"/>
                      <a:pt x="412095" y="20884437"/>
                      <a:pt x="527492" y="20884445"/>
                    </a:cubicBezTo>
                    <a:lnTo>
                      <a:pt x="709808" y="20884445"/>
                    </a:lnTo>
                    <a:cubicBezTo>
                      <a:pt x="825205" y="20884437"/>
                      <a:pt x="928981" y="20954684"/>
                      <a:pt x="971851" y="21061821"/>
                    </a:cubicBezTo>
                    <a:lnTo>
                      <a:pt x="1041983" y="21237223"/>
                    </a:lnTo>
                    <a:lnTo>
                      <a:pt x="1232554" y="21681934"/>
                    </a:lnTo>
                    <a:cubicBezTo>
                      <a:pt x="1237228" y="21692839"/>
                      <a:pt x="1236108" y="21705364"/>
                      <a:pt x="1229573" y="21715265"/>
                    </a:cubicBezTo>
                    <a:cubicBezTo>
                      <a:pt x="1223038" y="21725167"/>
                      <a:pt x="1211963" y="21731122"/>
                      <a:pt x="1200098" y="21731111"/>
                    </a:cubicBezTo>
                    <a:lnTo>
                      <a:pt x="1135046" y="21731111"/>
                    </a:lnTo>
                    <a:cubicBezTo>
                      <a:pt x="1078608" y="21731105"/>
                      <a:pt x="1027602" y="21697471"/>
                      <a:pt x="1005365" y="21645598"/>
                    </a:cubicBezTo>
                    <a:lnTo>
                      <a:pt x="851342" y="21286259"/>
                    </a:lnTo>
                    <a:cubicBezTo>
                      <a:pt x="848097" y="21278709"/>
                      <a:pt x="836737" y="21281884"/>
                      <a:pt x="837866" y="21289998"/>
                    </a:cubicBezTo>
                    <a:lnTo>
                      <a:pt x="900872" y="21731111"/>
                    </a:lnTo>
                    <a:lnTo>
                      <a:pt x="968253" y="22539607"/>
                    </a:lnTo>
                    <a:cubicBezTo>
                      <a:pt x="969061" y="22549430"/>
                      <a:pt x="965724" y="22559142"/>
                      <a:pt x="959049" y="22566393"/>
                    </a:cubicBezTo>
                    <a:cubicBezTo>
                      <a:pt x="952375" y="22573644"/>
                      <a:pt x="942971" y="22577772"/>
                      <a:pt x="933116" y="22577778"/>
                    </a:cubicBezTo>
                    <a:lnTo>
                      <a:pt x="879282" y="22577778"/>
                    </a:lnTo>
                    <a:cubicBezTo>
                      <a:pt x="810301" y="22577786"/>
                      <a:pt x="751424" y="22527923"/>
                      <a:pt x="740076" y="22459880"/>
                    </a:cubicBezTo>
                    <a:lnTo>
                      <a:pt x="625706" y="21772880"/>
                    </a:lnTo>
                    <a:cubicBezTo>
                      <a:pt x="624365" y="21764978"/>
                      <a:pt x="613076" y="21764978"/>
                      <a:pt x="611736" y="21772880"/>
                    </a:cubicBezTo>
                    <a:lnTo>
                      <a:pt x="497294" y="22459880"/>
                    </a:lnTo>
                    <a:cubicBezTo>
                      <a:pt x="485942" y="22527949"/>
                      <a:pt x="427026" y="22577822"/>
                      <a:pt x="358018" y="22577778"/>
                    </a:cubicBezTo>
                    <a:lnTo>
                      <a:pt x="304184" y="22577778"/>
                    </a:lnTo>
                    <a:cubicBezTo>
                      <a:pt x="294329" y="22577772"/>
                      <a:pt x="284925" y="22573644"/>
                      <a:pt x="278251" y="22566393"/>
                    </a:cubicBezTo>
                    <a:cubicBezTo>
                      <a:pt x="271576" y="22559142"/>
                      <a:pt x="268239" y="22549430"/>
                      <a:pt x="269047" y="22539607"/>
                    </a:cubicBezTo>
                    <a:lnTo>
                      <a:pt x="336428" y="21731111"/>
                    </a:lnTo>
                    <a:lnTo>
                      <a:pt x="399434" y="21289998"/>
                    </a:lnTo>
                    <a:close/>
                    <a:moveTo>
                      <a:pt x="1888650" y="20320000"/>
                    </a:moveTo>
                    <a:cubicBezTo>
                      <a:pt x="1771750" y="20320000"/>
                      <a:pt x="1676983" y="20414766"/>
                      <a:pt x="1676983" y="20531666"/>
                    </a:cubicBezTo>
                    <a:lnTo>
                      <a:pt x="1676983" y="20602223"/>
                    </a:lnTo>
                    <a:cubicBezTo>
                      <a:pt x="1677504" y="20718754"/>
                      <a:pt x="1772118" y="20812945"/>
                      <a:pt x="1888650" y="20812945"/>
                    </a:cubicBezTo>
                    <a:cubicBezTo>
                      <a:pt x="2005182" y="20812945"/>
                      <a:pt x="2099796" y="20718754"/>
                      <a:pt x="2100317" y="20602223"/>
                    </a:cubicBezTo>
                    <a:lnTo>
                      <a:pt x="2100317" y="20531666"/>
                    </a:lnTo>
                    <a:cubicBezTo>
                      <a:pt x="2100317" y="20414766"/>
                      <a:pt x="2005550" y="20320000"/>
                      <a:pt x="1888650" y="20320000"/>
                    </a:cubicBezTo>
                    <a:close/>
                    <a:moveTo>
                      <a:pt x="1669434" y="21289998"/>
                    </a:moveTo>
                    <a:cubicBezTo>
                      <a:pt x="1670633" y="21281884"/>
                      <a:pt x="1659203" y="21278709"/>
                      <a:pt x="1656028" y="21286259"/>
                    </a:cubicBezTo>
                    <a:lnTo>
                      <a:pt x="1502006" y="21645598"/>
                    </a:lnTo>
                    <a:cubicBezTo>
                      <a:pt x="1479749" y="21697517"/>
                      <a:pt x="1428673" y="21731160"/>
                      <a:pt x="1372183" y="21731111"/>
                    </a:cubicBezTo>
                    <a:lnTo>
                      <a:pt x="1307131" y="21731111"/>
                    </a:lnTo>
                    <a:cubicBezTo>
                      <a:pt x="1295267" y="21731122"/>
                      <a:pt x="1284192" y="21725167"/>
                      <a:pt x="1277656" y="21715265"/>
                    </a:cubicBezTo>
                    <a:cubicBezTo>
                      <a:pt x="1271121" y="21705364"/>
                      <a:pt x="1270001" y="21692839"/>
                      <a:pt x="1274676" y="21681934"/>
                    </a:cubicBezTo>
                    <a:lnTo>
                      <a:pt x="1465317" y="21237223"/>
                    </a:lnTo>
                    <a:lnTo>
                      <a:pt x="1535449" y="21061821"/>
                    </a:lnTo>
                    <a:cubicBezTo>
                      <a:pt x="1578319" y="20954684"/>
                      <a:pt x="1682095" y="20884437"/>
                      <a:pt x="1797492" y="20884445"/>
                    </a:cubicBezTo>
                    <a:lnTo>
                      <a:pt x="1979808" y="20884445"/>
                    </a:lnTo>
                    <a:cubicBezTo>
                      <a:pt x="2095205" y="20884437"/>
                      <a:pt x="2198981" y="20954684"/>
                      <a:pt x="2241851" y="21061821"/>
                    </a:cubicBezTo>
                    <a:lnTo>
                      <a:pt x="2311983" y="21237223"/>
                    </a:lnTo>
                    <a:lnTo>
                      <a:pt x="2502554" y="21681934"/>
                    </a:lnTo>
                    <a:cubicBezTo>
                      <a:pt x="2507228" y="21692839"/>
                      <a:pt x="2506108" y="21705362"/>
                      <a:pt x="2499573" y="21715265"/>
                    </a:cubicBezTo>
                    <a:cubicBezTo>
                      <a:pt x="2493038" y="21725167"/>
                      <a:pt x="2481963" y="21731122"/>
                      <a:pt x="2470098" y="21731111"/>
                    </a:cubicBezTo>
                    <a:lnTo>
                      <a:pt x="2405046" y="21731111"/>
                    </a:lnTo>
                    <a:cubicBezTo>
                      <a:pt x="2348608" y="21731105"/>
                      <a:pt x="2297602" y="21697471"/>
                      <a:pt x="2275365" y="21645598"/>
                    </a:cubicBezTo>
                    <a:lnTo>
                      <a:pt x="2121342" y="21286259"/>
                    </a:lnTo>
                    <a:cubicBezTo>
                      <a:pt x="2118097" y="21278709"/>
                      <a:pt x="2106737" y="21281884"/>
                      <a:pt x="2107866" y="21289998"/>
                    </a:cubicBezTo>
                    <a:lnTo>
                      <a:pt x="2170872" y="21731111"/>
                    </a:lnTo>
                    <a:lnTo>
                      <a:pt x="2238253" y="22539607"/>
                    </a:lnTo>
                    <a:cubicBezTo>
                      <a:pt x="2239061" y="22549430"/>
                      <a:pt x="2235724" y="22559142"/>
                      <a:pt x="2229049" y="22566393"/>
                    </a:cubicBezTo>
                    <a:cubicBezTo>
                      <a:pt x="2222375" y="22573644"/>
                      <a:pt x="2212971" y="22577772"/>
                      <a:pt x="2203116" y="22577778"/>
                    </a:cubicBezTo>
                    <a:lnTo>
                      <a:pt x="2149282" y="22577778"/>
                    </a:lnTo>
                    <a:cubicBezTo>
                      <a:pt x="2080301" y="22577786"/>
                      <a:pt x="2021424" y="22527923"/>
                      <a:pt x="2010076" y="22459880"/>
                    </a:cubicBezTo>
                    <a:lnTo>
                      <a:pt x="1895706" y="21772880"/>
                    </a:lnTo>
                    <a:cubicBezTo>
                      <a:pt x="1894365" y="21764978"/>
                      <a:pt x="1883076" y="21764978"/>
                      <a:pt x="1881735" y="21772880"/>
                    </a:cubicBezTo>
                    <a:lnTo>
                      <a:pt x="1767294" y="22459880"/>
                    </a:lnTo>
                    <a:cubicBezTo>
                      <a:pt x="1755943" y="22527949"/>
                      <a:pt x="1697026" y="22577822"/>
                      <a:pt x="1628018" y="22577778"/>
                    </a:cubicBezTo>
                    <a:lnTo>
                      <a:pt x="1574184" y="22577778"/>
                    </a:lnTo>
                    <a:cubicBezTo>
                      <a:pt x="1564329" y="22577772"/>
                      <a:pt x="1554925" y="22573644"/>
                      <a:pt x="1548251" y="22566393"/>
                    </a:cubicBezTo>
                    <a:cubicBezTo>
                      <a:pt x="1541576" y="22559142"/>
                      <a:pt x="1538239" y="22549430"/>
                      <a:pt x="1539047" y="22539607"/>
                    </a:cubicBezTo>
                    <a:lnTo>
                      <a:pt x="1606428" y="21731111"/>
                    </a:lnTo>
                    <a:lnTo>
                      <a:pt x="1669434" y="21289998"/>
                    </a:lnTo>
                    <a:close/>
                    <a:moveTo>
                      <a:pt x="3158650" y="20320000"/>
                    </a:moveTo>
                    <a:cubicBezTo>
                      <a:pt x="3041750" y="20320000"/>
                      <a:pt x="2946983" y="20414766"/>
                      <a:pt x="2946983" y="20531666"/>
                    </a:cubicBezTo>
                    <a:lnTo>
                      <a:pt x="2946983" y="20602223"/>
                    </a:lnTo>
                    <a:cubicBezTo>
                      <a:pt x="2947504" y="20718754"/>
                      <a:pt x="3042118" y="20812945"/>
                      <a:pt x="3158650" y="20812945"/>
                    </a:cubicBezTo>
                    <a:cubicBezTo>
                      <a:pt x="3275182" y="20812945"/>
                      <a:pt x="3369795" y="20718754"/>
                      <a:pt x="3370317" y="20602223"/>
                    </a:cubicBezTo>
                    <a:lnTo>
                      <a:pt x="3370317" y="20531666"/>
                    </a:lnTo>
                    <a:cubicBezTo>
                      <a:pt x="3370316" y="20414766"/>
                      <a:pt x="3275550" y="20320000"/>
                      <a:pt x="3158650" y="20320000"/>
                    </a:cubicBezTo>
                    <a:close/>
                    <a:moveTo>
                      <a:pt x="2939434" y="21289998"/>
                    </a:moveTo>
                    <a:cubicBezTo>
                      <a:pt x="2940633" y="21281884"/>
                      <a:pt x="2929203" y="21278709"/>
                      <a:pt x="2926028" y="21286259"/>
                    </a:cubicBezTo>
                    <a:lnTo>
                      <a:pt x="2772006" y="21645598"/>
                    </a:lnTo>
                    <a:cubicBezTo>
                      <a:pt x="2749748" y="21697517"/>
                      <a:pt x="2698673" y="21731162"/>
                      <a:pt x="2642183" y="21731111"/>
                    </a:cubicBezTo>
                    <a:lnTo>
                      <a:pt x="2577131" y="21731111"/>
                    </a:lnTo>
                    <a:cubicBezTo>
                      <a:pt x="2565267" y="21731122"/>
                      <a:pt x="2554192" y="21725167"/>
                      <a:pt x="2547656" y="21715265"/>
                    </a:cubicBezTo>
                    <a:cubicBezTo>
                      <a:pt x="2541121" y="21705362"/>
                      <a:pt x="2540001" y="21692839"/>
                      <a:pt x="2544676" y="21681934"/>
                    </a:cubicBezTo>
                    <a:lnTo>
                      <a:pt x="2735317" y="21237223"/>
                    </a:lnTo>
                    <a:lnTo>
                      <a:pt x="2805449" y="21061821"/>
                    </a:lnTo>
                    <a:cubicBezTo>
                      <a:pt x="2848319" y="20954684"/>
                      <a:pt x="2952095" y="20884437"/>
                      <a:pt x="3067492" y="20884445"/>
                    </a:cubicBezTo>
                    <a:lnTo>
                      <a:pt x="3249808" y="20884445"/>
                    </a:lnTo>
                    <a:cubicBezTo>
                      <a:pt x="3365204" y="20884437"/>
                      <a:pt x="3468981" y="20954684"/>
                      <a:pt x="3511851" y="21061821"/>
                    </a:cubicBezTo>
                    <a:lnTo>
                      <a:pt x="3581983" y="21237223"/>
                    </a:lnTo>
                    <a:lnTo>
                      <a:pt x="3772554" y="21681934"/>
                    </a:lnTo>
                    <a:cubicBezTo>
                      <a:pt x="3777229" y="21692839"/>
                      <a:pt x="3776108" y="21705364"/>
                      <a:pt x="3769573" y="21715265"/>
                    </a:cubicBezTo>
                    <a:cubicBezTo>
                      <a:pt x="3763038" y="21725167"/>
                      <a:pt x="3751963" y="21731122"/>
                      <a:pt x="3740098" y="21731111"/>
                    </a:cubicBezTo>
                    <a:lnTo>
                      <a:pt x="3675046" y="21731111"/>
                    </a:lnTo>
                    <a:cubicBezTo>
                      <a:pt x="3618608" y="21731105"/>
                      <a:pt x="3567602" y="21697471"/>
                      <a:pt x="3545365" y="21645598"/>
                    </a:cubicBezTo>
                    <a:lnTo>
                      <a:pt x="3391342" y="21286259"/>
                    </a:lnTo>
                    <a:cubicBezTo>
                      <a:pt x="3388097" y="21278709"/>
                      <a:pt x="3376737" y="21281884"/>
                      <a:pt x="3377866" y="21289998"/>
                    </a:cubicBezTo>
                    <a:lnTo>
                      <a:pt x="3440872" y="21731111"/>
                    </a:lnTo>
                    <a:lnTo>
                      <a:pt x="3508253" y="22539607"/>
                    </a:lnTo>
                    <a:cubicBezTo>
                      <a:pt x="3509061" y="22549430"/>
                      <a:pt x="3505724" y="22559142"/>
                      <a:pt x="3499049" y="22566393"/>
                    </a:cubicBezTo>
                    <a:cubicBezTo>
                      <a:pt x="3492375" y="22573644"/>
                      <a:pt x="3482971" y="22577772"/>
                      <a:pt x="3473116" y="22577778"/>
                    </a:cubicBezTo>
                    <a:lnTo>
                      <a:pt x="3419282" y="22577778"/>
                    </a:lnTo>
                    <a:cubicBezTo>
                      <a:pt x="3350301" y="22577786"/>
                      <a:pt x="3291424" y="22527923"/>
                      <a:pt x="3280076" y="22459880"/>
                    </a:cubicBezTo>
                    <a:lnTo>
                      <a:pt x="3165706" y="21772880"/>
                    </a:lnTo>
                    <a:cubicBezTo>
                      <a:pt x="3164365" y="21764978"/>
                      <a:pt x="3153076" y="21764978"/>
                      <a:pt x="3151735" y="21772880"/>
                    </a:cubicBezTo>
                    <a:lnTo>
                      <a:pt x="3037294" y="22459880"/>
                    </a:lnTo>
                    <a:cubicBezTo>
                      <a:pt x="3025943" y="22527949"/>
                      <a:pt x="2967026" y="22577822"/>
                      <a:pt x="2898018" y="22577778"/>
                    </a:cubicBezTo>
                    <a:lnTo>
                      <a:pt x="2844184" y="22577778"/>
                    </a:lnTo>
                    <a:cubicBezTo>
                      <a:pt x="2834329" y="22577772"/>
                      <a:pt x="2824925" y="22573644"/>
                      <a:pt x="2818251" y="22566393"/>
                    </a:cubicBezTo>
                    <a:cubicBezTo>
                      <a:pt x="2811576" y="22559142"/>
                      <a:pt x="2808239" y="22549430"/>
                      <a:pt x="2809047" y="22539607"/>
                    </a:cubicBezTo>
                    <a:lnTo>
                      <a:pt x="2876428" y="21731111"/>
                    </a:lnTo>
                    <a:lnTo>
                      <a:pt x="2939434" y="21289998"/>
                    </a:lnTo>
                    <a:close/>
                    <a:moveTo>
                      <a:pt x="4428650" y="20320000"/>
                    </a:moveTo>
                    <a:cubicBezTo>
                      <a:pt x="4311750" y="20320000"/>
                      <a:pt x="4216984" y="20414766"/>
                      <a:pt x="4216983" y="20531666"/>
                    </a:cubicBezTo>
                    <a:lnTo>
                      <a:pt x="4216983" y="20602223"/>
                    </a:lnTo>
                    <a:cubicBezTo>
                      <a:pt x="4217505" y="20718754"/>
                      <a:pt x="4312118" y="20812945"/>
                      <a:pt x="4428650" y="20812945"/>
                    </a:cubicBezTo>
                    <a:cubicBezTo>
                      <a:pt x="4545182" y="20812945"/>
                      <a:pt x="4639795" y="20718754"/>
                      <a:pt x="4640317" y="20602223"/>
                    </a:cubicBezTo>
                    <a:lnTo>
                      <a:pt x="4640317" y="20531666"/>
                    </a:lnTo>
                    <a:cubicBezTo>
                      <a:pt x="4640316" y="20414766"/>
                      <a:pt x="4545550" y="20320000"/>
                      <a:pt x="4428650" y="20320000"/>
                    </a:cubicBezTo>
                    <a:close/>
                    <a:moveTo>
                      <a:pt x="4209434" y="21289998"/>
                    </a:moveTo>
                    <a:cubicBezTo>
                      <a:pt x="4210633" y="21281884"/>
                      <a:pt x="4199203" y="21278709"/>
                      <a:pt x="4196028" y="21286259"/>
                    </a:cubicBezTo>
                    <a:lnTo>
                      <a:pt x="4042005" y="21645598"/>
                    </a:lnTo>
                    <a:cubicBezTo>
                      <a:pt x="4019748" y="21697517"/>
                      <a:pt x="3968673" y="21731160"/>
                      <a:pt x="3912183" y="21731111"/>
                    </a:cubicBezTo>
                    <a:lnTo>
                      <a:pt x="3847131" y="21731111"/>
                    </a:lnTo>
                    <a:cubicBezTo>
                      <a:pt x="3835267" y="21731122"/>
                      <a:pt x="3824192" y="21725167"/>
                      <a:pt x="3817656" y="21715265"/>
                    </a:cubicBezTo>
                    <a:cubicBezTo>
                      <a:pt x="3811121" y="21705364"/>
                      <a:pt x="3810001" y="21692839"/>
                      <a:pt x="3814675" y="21681934"/>
                    </a:cubicBezTo>
                    <a:lnTo>
                      <a:pt x="4005317" y="21237223"/>
                    </a:lnTo>
                    <a:lnTo>
                      <a:pt x="4075449" y="21061821"/>
                    </a:lnTo>
                    <a:cubicBezTo>
                      <a:pt x="4118319" y="20954684"/>
                      <a:pt x="4222096" y="20884437"/>
                      <a:pt x="4337492" y="20884445"/>
                    </a:cubicBezTo>
                    <a:lnTo>
                      <a:pt x="4519808" y="20884445"/>
                    </a:lnTo>
                    <a:cubicBezTo>
                      <a:pt x="4635204" y="20884437"/>
                      <a:pt x="4738981" y="20954684"/>
                      <a:pt x="4781851" y="21061821"/>
                    </a:cubicBezTo>
                    <a:lnTo>
                      <a:pt x="4851983" y="21237223"/>
                    </a:lnTo>
                    <a:lnTo>
                      <a:pt x="5042554" y="21681934"/>
                    </a:lnTo>
                    <a:cubicBezTo>
                      <a:pt x="5047229" y="21692839"/>
                      <a:pt x="5046108" y="21705364"/>
                      <a:pt x="5039573" y="21715265"/>
                    </a:cubicBezTo>
                    <a:cubicBezTo>
                      <a:pt x="5033038" y="21725167"/>
                      <a:pt x="5021963" y="21731122"/>
                      <a:pt x="5010098" y="21731111"/>
                    </a:cubicBezTo>
                    <a:lnTo>
                      <a:pt x="4945046" y="21731111"/>
                    </a:lnTo>
                    <a:cubicBezTo>
                      <a:pt x="4888608" y="21731105"/>
                      <a:pt x="4837602" y="21697471"/>
                      <a:pt x="4815365" y="21645598"/>
                    </a:cubicBezTo>
                    <a:lnTo>
                      <a:pt x="4661342" y="21286259"/>
                    </a:lnTo>
                    <a:cubicBezTo>
                      <a:pt x="4658097" y="21278709"/>
                      <a:pt x="4646737" y="21281884"/>
                      <a:pt x="4647866" y="21289998"/>
                    </a:cubicBezTo>
                    <a:lnTo>
                      <a:pt x="4710872" y="21731111"/>
                    </a:lnTo>
                    <a:lnTo>
                      <a:pt x="4778253" y="22539607"/>
                    </a:lnTo>
                    <a:cubicBezTo>
                      <a:pt x="4779061" y="22549430"/>
                      <a:pt x="4775724" y="22559142"/>
                      <a:pt x="4769049" y="22566393"/>
                    </a:cubicBezTo>
                    <a:cubicBezTo>
                      <a:pt x="4762375" y="22573644"/>
                      <a:pt x="4752971" y="22577772"/>
                      <a:pt x="4743116" y="22577778"/>
                    </a:cubicBezTo>
                    <a:lnTo>
                      <a:pt x="4689282" y="22577778"/>
                    </a:lnTo>
                    <a:cubicBezTo>
                      <a:pt x="4620301" y="22577786"/>
                      <a:pt x="4561424" y="22527923"/>
                      <a:pt x="4550076" y="22459880"/>
                    </a:cubicBezTo>
                    <a:lnTo>
                      <a:pt x="4435705" y="21772880"/>
                    </a:lnTo>
                    <a:cubicBezTo>
                      <a:pt x="4434365" y="21764978"/>
                      <a:pt x="4423076" y="21764978"/>
                      <a:pt x="4421736" y="21772880"/>
                    </a:cubicBezTo>
                    <a:lnTo>
                      <a:pt x="4307295" y="22459880"/>
                    </a:lnTo>
                    <a:cubicBezTo>
                      <a:pt x="4295943" y="22527949"/>
                      <a:pt x="4237026" y="22577822"/>
                      <a:pt x="4168018" y="22577778"/>
                    </a:cubicBezTo>
                    <a:lnTo>
                      <a:pt x="4114184" y="22577778"/>
                    </a:lnTo>
                    <a:cubicBezTo>
                      <a:pt x="4104329" y="22577772"/>
                      <a:pt x="4094925" y="22573644"/>
                      <a:pt x="4088251" y="22566393"/>
                    </a:cubicBezTo>
                    <a:cubicBezTo>
                      <a:pt x="4081576" y="22559142"/>
                      <a:pt x="4078239" y="22549430"/>
                      <a:pt x="4079047" y="22539607"/>
                    </a:cubicBezTo>
                    <a:lnTo>
                      <a:pt x="4146428" y="21731111"/>
                    </a:lnTo>
                    <a:lnTo>
                      <a:pt x="4209434" y="21289998"/>
                    </a:lnTo>
                    <a:close/>
                    <a:moveTo>
                      <a:pt x="5698650" y="20320000"/>
                    </a:moveTo>
                    <a:cubicBezTo>
                      <a:pt x="5581750" y="20320000"/>
                      <a:pt x="5486984" y="20414766"/>
                      <a:pt x="5486983" y="20531666"/>
                    </a:cubicBezTo>
                    <a:lnTo>
                      <a:pt x="5486983" y="20602223"/>
                    </a:lnTo>
                    <a:cubicBezTo>
                      <a:pt x="5487505" y="20718754"/>
                      <a:pt x="5582118" y="20812945"/>
                      <a:pt x="5698650" y="20812945"/>
                    </a:cubicBezTo>
                    <a:cubicBezTo>
                      <a:pt x="5815182" y="20812945"/>
                      <a:pt x="5909795" y="20718754"/>
                      <a:pt x="5910317" y="20602223"/>
                    </a:cubicBezTo>
                    <a:lnTo>
                      <a:pt x="5910317" y="20531666"/>
                    </a:lnTo>
                    <a:cubicBezTo>
                      <a:pt x="5910316" y="20414766"/>
                      <a:pt x="5815550" y="20320000"/>
                      <a:pt x="5698650" y="20320000"/>
                    </a:cubicBezTo>
                    <a:close/>
                    <a:moveTo>
                      <a:pt x="5479434" y="21289998"/>
                    </a:moveTo>
                    <a:cubicBezTo>
                      <a:pt x="5480633" y="21281884"/>
                      <a:pt x="5469203" y="21278709"/>
                      <a:pt x="5466028" y="21286259"/>
                    </a:cubicBezTo>
                    <a:lnTo>
                      <a:pt x="5312005" y="21645598"/>
                    </a:lnTo>
                    <a:cubicBezTo>
                      <a:pt x="5289748" y="21697517"/>
                      <a:pt x="5238673" y="21731160"/>
                      <a:pt x="5182183" y="21731111"/>
                    </a:cubicBezTo>
                    <a:lnTo>
                      <a:pt x="5117131" y="21731111"/>
                    </a:lnTo>
                    <a:cubicBezTo>
                      <a:pt x="5105267" y="21731122"/>
                      <a:pt x="5094192" y="21725167"/>
                      <a:pt x="5087656" y="21715265"/>
                    </a:cubicBezTo>
                    <a:cubicBezTo>
                      <a:pt x="5081121" y="21705364"/>
                      <a:pt x="5080001" y="21692839"/>
                      <a:pt x="5084675" y="21681934"/>
                    </a:cubicBezTo>
                    <a:lnTo>
                      <a:pt x="5275317" y="21237223"/>
                    </a:lnTo>
                    <a:lnTo>
                      <a:pt x="5345449" y="21061821"/>
                    </a:lnTo>
                    <a:cubicBezTo>
                      <a:pt x="5388319" y="20954684"/>
                      <a:pt x="5492096" y="20884437"/>
                      <a:pt x="5607492" y="20884445"/>
                    </a:cubicBezTo>
                    <a:lnTo>
                      <a:pt x="5789808" y="20884445"/>
                    </a:lnTo>
                    <a:cubicBezTo>
                      <a:pt x="5905204" y="20884437"/>
                      <a:pt x="6008981" y="20954684"/>
                      <a:pt x="6051851" y="21061821"/>
                    </a:cubicBezTo>
                    <a:lnTo>
                      <a:pt x="6121983" y="21237223"/>
                    </a:lnTo>
                    <a:lnTo>
                      <a:pt x="6312554" y="21681934"/>
                    </a:lnTo>
                    <a:cubicBezTo>
                      <a:pt x="6317229" y="21692839"/>
                      <a:pt x="6316108" y="21705364"/>
                      <a:pt x="6309573" y="21715265"/>
                    </a:cubicBezTo>
                    <a:cubicBezTo>
                      <a:pt x="6303038" y="21725167"/>
                      <a:pt x="6291963" y="21731122"/>
                      <a:pt x="6280098" y="21731111"/>
                    </a:cubicBezTo>
                    <a:lnTo>
                      <a:pt x="6215046" y="21731111"/>
                    </a:lnTo>
                    <a:cubicBezTo>
                      <a:pt x="6158608" y="21731105"/>
                      <a:pt x="6107602" y="21697471"/>
                      <a:pt x="6085365" y="21645598"/>
                    </a:cubicBezTo>
                    <a:lnTo>
                      <a:pt x="5931342" y="21286259"/>
                    </a:lnTo>
                    <a:cubicBezTo>
                      <a:pt x="5928097" y="21278709"/>
                      <a:pt x="5916737" y="21281884"/>
                      <a:pt x="5917866" y="21289998"/>
                    </a:cubicBezTo>
                    <a:lnTo>
                      <a:pt x="5980872" y="21731111"/>
                    </a:lnTo>
                    <a:lnTo>
                      <a:pt x="6048253" y="22539607"/>
                    </a:lnTo>
                    <a:cubicBezTo>
                      <a:pt x="6049061" y="22549430"/>
                      <a:pt x="6045724" y="22559142"/>
                      <a:pt x="6039049" y="22566393"/>
                    </a:cubicBezTo>
                    <a:cubicBezTo>
                      <a:pt x="6032375" y="22573644"/>
                      <a:pt x="6022971" y="22577772"/>
                      <a:pt x="6013116" y="22577778"/>
                    </a:cubicBezTo>
                    <a:lnTo>
                      <a:pt x="5959282" y="22577778"/>
                    </a:lnTo>
                    <a:cubicBezTo>
                      <a:pt x="5890301" y="22577786"/>
                      <a:pt x="5831424" y="22527923"/>
                      <a:pt x="5820076" y="22459880"/>
                    </a:cubicBezTo>
                    <a:lnTo>
                      <a:pt x="5705705" y="21772880"/>
                    </a:lnTo>
                    <a:cubicBezTo>
                      <a:pt x="5704365" y="21764978"/>
                      <a:pt x="5693076" y="21764978"/>
                      <a:pt x="5691736" y="21772880"/>
                    </a:cubicBezTo>
                    <a:lnTo>
                      <a:pt x="5577295" y="22459880"/>
                    </a:lnTo>
                    <a:cubicBezTo>
                      <a:pt x="5565943" y="22527949"/>
                      <a:pt x="5507026" y="22577822"/>
                      <a:pt x="5438018" y="22577778"/>
                    </a:cubicBezTo>
                    <a:lnTo>
                      <a:pt x="5384184" y="22577778"/>
                    </a:lnTo>
                    <a:cubicBezTo>
                      <a:pt x="5374329" y="22577772"/>
                      <a:pt x="5364925" y="22573644"/>
                      <a:pt x="5358251" y="22566393"/>
                    </a:cubicBezTo>
                    <a:cubicBezTo>
                      <a:pt x="5351576" y="22559142"/>
                      <a:pt x="5348239" y="22549430"/>
                      <a:pt x="5349047" y="22539607"/>
                    </a:cubicBezTo>
                    <a:lnTo>
                      <a:pt x="5416428" y="21731111"/>
                    </a:lnTo>
                    <a:lnTo>
                      <a:pt x="5479434" y="21289998"/>
                    </a:lnTo>
                    <a:close/>
                    <a:moveTo>
                      <a:pt x="6968650" y="20320000"/>
                    </a:moveTo>
                    <a:cubicBezTo>
                      <a:pt x="6851750" y="20320000"/>
                      <a:pt x="6756983" y="20414766"/>
                      <a:pt x="6756983" y="20531666"/>
                    </a:cubicBezTo>
                    <a:lnTo>
                      <a:pt x="6756983" y="20602223"/>
                    </a:lnTo>
                    <a:cubicBezTo>
                      <a:pt x="6757504" y="20718754"/>
                      <a:pt x="6852118" y="20812945"/>
                      <a:pt x="6968650" y="20812945"/>
                    </a:cubicBezTo>
                    <a:cubicBezTo>
                      <a:pt x="7085182" y="20812945"/>
                      <a:pt x="7179796" y="20718754"/>
                      <a:pt x="7180317" y="20602223"/>
                    </a:cubicBezTo>
                    <a:lnTo>
                      <a:pt x="7180317" y="20531666"/>
                    </a:lnTo>
                    <a:cubicBezTo>
                      <a:pt x="7180317" y="20414766"/>
                      <a:pt x="7085550" y="20320000"/>
                      <a:pt x="6968650" y="20320000"/>
                    </a:cubicBezTo>
                    <a:close/>
                    <a:moveTo>
                      <a:pt x="6749434" y="21289998"/>
                    </a:moveTo>
                    <a:cubicBezTo>
                      <a:pt x="6750633" y="21281884"/>
                      <a:pt x="6739204" y="21278709"/>
                      <a:pt x="6736029" y="21286259"/>
                    </a:cubicBezTo>
                    <a:lnTo>
                      <a:pt x="6582005" y="21645598"/>
                    </a:lnTo>
                    <a:cubicBezTo>
                      <a:pt x="6559749" y="21697517"/>
                      <a:pt x="6508673" y="21731160"/>
                      <a:pt x="6452183" y="21731111"/>
                    </a:cubicBezTo>
                    <a:lnTo>
                      <a:pt x="6387131" y="21731111"/>
                    </a:lnTo>
                    <a:cubicBezTo>
                      <a:pt x="6375267" y="21731122"/>
                      <a:pt x="6364192" y="21725167"/>
                      <a:pt x="6357656" y="21715265"/>
                    </a:cubicBezTo>
                    <a:cubicBezTo>
                      <a:pt x="6351121" y="21705364"/>
                      <a:pt x="6350001" y="21692839"/>
                      <a:pt x="6354675" y="21681934"/>
                    </a:cubicBezTo>
                    <a:lnTo>
                      <a:pt x="6545317" y="21237223"/>
                    </a:lnTo>
                    <a:lnTo>
                      <a:pt x="6615449" y="21061821"/>
                    </a:lnTo>
                    <a:cubicBezTo>
                      <a:pt x="6658319" y="20954684"/>
                      <a:pt x="6762095" y="20884437"/>
                      <a:pt x="6877492" y="20884445"/>
                    </a:cubicBezTo>
                    <a:lnTo>
                      <a:pt x="7059808" y="20884445"/>
                    </a:lnTo>
                    <a:cubicBezTo>
                      <a:pt x="7175205" y="20884437"/>
                      <a:pt x="7278981" y="20954684"/>
                      <a:pt x="7321851" y="21061821"/>
                    </a:cubicBezTo>
                    <a:lnTo>
                      <a:pt x="7391983" y="21237223"/>
                    </a:lnTo>
                    <a:lnTo>
                      <a:pt x="7582554" y="21681934"/>
                    </a:lnTo>
                    <a:cubicBezTo>
                      <a:pt x="7587228" y="21692839"/>
                      <a:pt x="7586108" y="21705362"/>
                      <a:pt x="7579573" y="21715265"/>
                    </a:cubicBezTo>
                    <a:cubicBezTo>
                      <a:pt x="7573038" y="21725167"/>
                      <a:pt x="7561963" y="21731122"/>
                      <a:pt x="7550098" y="21731111"/>
                    </a:cubicBezTo>
                    <a:lnTo>
                      <a:pt x="7485046" y="21731111"/>
                    </a:lnTo>
                    <a:cubicBezTo>
                      <a:pt x="7428608" y="21731105"/>
                      <a:pt x="7377602" y="21697471"/>
                      <a:pt x="7355365" y="21645598"/>
                    </a:cubicBezTo>
                    <a:lnTo>
                      <a:pt x="7201342" y="21286259"/>
                    </a:lnTo>
                    <a:cubicBezTo>
                      <a:pt x="7198096" y="21278709"/>
                      <a:pt x="7186737" y="21281884"/>
                      <a:pt x="7187866" y="21289998"/>
                    </a:cubicBezTo>
                    <a:lnTo>
                      <a:pt x="7250872" y="21731111"/>
                    </a:lnTo>
                    <a:lnTo>
                      <a:pt x="7318253" y="22539607"/>
                    </a:lnTo>
                    <a:cubicBezTo>
                      <a:pt x="7319061" y="22549430"/>
                      <a:pt x="7315724" y="22559142"/>
                      <a:pt x="7309049" y="22566393"/>
                    </a:cubicBezTo>
                    <a:cubicBezTo>
                      <a:pt x="7302375" y="22573644"/>
                      <a:pt x="7292971" y="22577772"/>
                      <a:pt x="7283116" y="22577778"/>
                    </a:cubicBezTo>
                    <a:lnTo>
                      <a:pt x="7229282" y="22577778"/>
                    </a:lnTo>
                    <a:cubicBezTo>
                      <a:pt x="7160300" y="22577788"/>
                      <a:pt x="7101423" y="22527923"/>
                      <a:pt x="7090076" y="22459880"/>
                    </a:cubicBezTo>
                    <a:lnTo>
                      <a:pt x="6975705" y="21772880"/>
                    </a:lnTo>
                    <a:cubicBezTo>
                      <a:pt x="6974365" y="21764978"/>
                      <a:pt x="6963076" y="21764978"/>
                      <a:pt x="6961736" y="21772880"/>
                    </a:cubicBezTo>
                    <a:lnTo>
                      <a:pt x="6847295" y="22459880"/>
                    </a:lnTo>
                    <a:cubicBezTo>
                      <a:pt x="6835943" y="22527949"/>
                      <a:pt x="6777026" y="22577822"/>
                      <a:pt x="6708018" y="22577778"/>
                    </a:cubicBezTo>
                    <a:lnTo>
                      <a:pt x="6654184" y="22577778"/>
                    </a:lnTo>
                    <a:cubicBezTo>
                      <a:pt x="6644329" y="22577772"/>
                      <a:pt x="6634925" y="22573644"/>
                      <a:pt x="6628251" y="22566393"/>
                    </a:cubicBezTo>
                    <a:cubicBezTo>
                      <a:pt x="6621576" y="22559142"/>
                      <a:pt x="6618239" y="22549430"/>
                      <a:pt x="6619047" y="22539607"/>
                    </a:cubicBezTo>
                    <a:lnTo>
                      <a:pt x="6686428" y="21731111"/>
                    </a:lnTo>
                    <a:lnTo>
                      <a:pt x="6749434" y="21289998"/>
                    </a:lnTo>
                    <a:close/>
                    <a:moveTo>
                      <a:pt x="8238650" y="20320000"/>
                    </a:moveTo>
                    <a:cubicBezTo>
                      <a:pt x="8121750" y="20320000"/>
                      <a:pt x="8026983" y="20414766"/>
                      <a:pt x="8026983" y="20531666"/>
                    </a:cubicBezTo>
                    <a:lnTo>
                      <a:pt x="8026983" y="20602223"/>
                    </a:lnTo>
                    <a:cubicBezTo>
                      <a:pt x="8027504" y="20718754"/>
                      <a:pt x="8122118" y="20812945"/>
                      <a:pt x="8238650" y="20812945"/>
                    </a:cubicBezTo>
                    <a:cubicBezTo>
                      <a:pt x="8355182" y="20812945"/>
                      <a:pt x="8449796" y="20718754"/>
                      <a:pt x="8450317" y="20602223"/>
                    </a:cubicBezTo>
                    <a:lnTo>
                      <a:pt x="8450317" y="20531666"/>
                    </a:lnTo>
                    <a:cubicBezTo>
                      <a:pt x="8450317" y="20414766"/>
                      <a:pt x="8355550" y="20320000"/>
                      <a:pt x="8238650" y="20320000"/>
                    </a:cubicBezTo>
                    <a:close/>
                    <a:moveTo>
                      <a:pt x="8019434" y="21289998"/>
                    </a:moveTo>
                    <a:cubicBezTo>
                      <a:pt x="8020633" y="21281884"/>
                      <a:pt x="8009204" y="21278709"/>
                      <a:pt x="8006029" y="21286259"/>
                    </a:cubicBezTo>
                    <a:lnTo>
                      <a:pt x="7852005" y="21645598"/>
                    </a:lnTo>
                    <a:cubicBezTo>
                      <a:pt x="7829749" y="21697517"/>
                      <a:pt x="7778673" y="21731162"/>
                      <a:pt x="7722183" y="21731111"/>
                    </a:cubicBezTo>
                    <a:lnTo>
                      <a:pt x="7657131" y="21731111"/>
                    </a:lnTo>
                    <a:cubicBezTo>
                      <a:pt x="7645267" y="21731122"/>
                      <a:pt x="7634192" y="21725167"/>
                      <a:pt x="7627656" y="21715265"/>
                    </a:cubicBezTo>
                    <a:cubicBezTo>
                      <a:pt x="7621122" y="21705362"/>
                      <a:pt x="7620002" y="21692839"/>
                      <a:pt x="7624676" y="21681934"/>
                    </a:cubicBezTo>
                    <a:lnTo>
                      <a:pt x="7815317" y="21237223"/>
                    </a:lnTo>
                    <a:lnTo>
                      <a:pt x="7885449" y="21061821"/>
                    </a:lnTo>
                    <a:cubicBezTo>
                      <a:pt x="7928319" y="20954684"/>
                      <a:pt x="8032095" y="20884437"/>
                      <a:pt x="8147492" y="20884445"/>
                    </a:cubicBezTo>
                    <a:lnTo>
                      <a:pt x="8329808" y="20884445"/>
                    </a:lnTo>
                    <a:cubicBezTo>
                      <a:pt x="8445205" y="20884437"/>
                      <a:pt x="8548981" y="20954684"/>
                      <a:pt x="8591851" y="21061821"/>
                    </a:cubicBezTo>
                    <a:lnTo>
                      <a:pt x="8661983" y="21237223"/>
                    </a:lnTo>
                    <a:lnTo>
                      <a:pt x="8852554" y="21681934"/>
                    </a:lnTo>
                    <a:cubicBezTo>
                      <a:pt x="8857228" y="21692839"/>
                      <a:pt x="8856108" y="21705362"/>
                      <a:pt x="8849573" y="21715265"/>
                    </a:cubicBezTo>
                    <a:cubicBezTo>
                      <a:pt x="8843038" y="21725167"/>
                      <a:pt x="8831963" y="21731122"/>
                      <a:pt x="8820098" y="21731111"/>
                    </a:cubicBezTo>
                    <a:lnTo>
                      <a:pt x="8755046" y="21731111"/>
                    </a:lnTo>
                    <a:cubicBezTo>
                      <a:pt x="8698608" y="21731105"/>
                      <a:pt x="8647602" y="21697471"/>
                      <a:pt x="8625365" y="21645598"/>
                    </a:cubicBezTo>
                    <a:lnTo>
                      <a:pt x="8471342" y="21286259"/>
                    </a:lnTo>
                    <a:cubicBezTo>
                      <a:pt x="8468096" y="21278709"/>
                      <a:pt x="8456737" y="21281884"/>
                      <a:pt x="8457866" y="21289998"/>
                    </a:cubicBezTo>
                    <a:lnTo>
                      <a:pt x="8520872" y="21731111"/>
                    </a:lnTo>
                    <a:lnTo>
                      <a:pt x="8588253" y="22539607"/>
                    </a:lnTo>
                    <a:cubicBezTo>
                      <a:pt x="8589061" y="22549430"/>
                      <a:pt x="8585724" y="22559142"/>
                      <a:pt x="8579049" y="22566393"/>
                    </a:cubicBezTo>
                    <a:cubicBezTo>
                      <a:pt x="8572375" y="22573644"/>
                      <a:pt x="8562971" y="22577772"/>
                      <a:pt x="8553116" y="22577778"/>
                    </a:cubicBezTo>
                    <a:lnTo>
                      <a:pt x="8499282" y="22577778"/>
                    </a:lnTo>
                    <a:cubicBezTo>
                      <a:pt x="8430300" y="22577788"/>
                      <a:pt x="8371423" y="22527923"/>
                      <a:pt x="8360076" y="22459880"/>
                    </a:cubicBezTo>
                    <a:lnTo>
                      <a:pt x="8245705" y="21772880"/>
                    </a:lnTo>
                    <a:cubicBezTo>
                      <a:pt x="8244365" y="21764978"/>
                      <a:pt x="8233076" y="21764978"/>
                      <a:pt x="8231736" y="21772880"/>
                    </a:cubicBezTo>
                    <a:lnTo>
                      <a:pt x="8117295" y="22459880"/>
                    </a:lnTo>
                    <a:cubicBezTo>
                      <a:pt x="8105943" y="22527949"/>
                      <a:pt x="8047026" y="22577822"/>
                      <a:pt x="7978018" y="22577778"/>
                    </a:cubicBezTo>
                    <a:lnTo>
                      <a:pt x="7924184" y="22577778"/>
                    </a:lnTo>
                    <a:cubicBezTo>
                      <a:pt x="7914329" y="22577772"/>
                      <a:pt x="7904925" y="22573644"/>
                      <a:pt x="7898251" y="22566393"/>
                    </a:cubicBezTo>
                    <a:cubicBezTo>
                      <a:pt x="7891576" y="22559142"/>
                      <a:pt x="7888239" y="22549430"/>
                      <a:pt x="7889047" y="22539607"/>
                    </a:cubicBezTo>
                    <a:lnTo>
                      <a:pt x="7956428" y="21731111"/>
                    </a:lnTo>
                    <a:lnTo>
                      <a:pt x="8019434" y="21289998"/>
                    </a:lnTo>
                    <a:close/>
                    <a:moveTo>
                      <a:pt x="9508650" y="20320000"/>
                    </a:moveTo>
                    <a:cubicBezTo>
                      <a:pt x="9391750" y="20320000"/>
                      <a:pt x="9296983" y="20414766"/>
                      <a:pt x="9296983" y="20531666"/>
                    </a:cubicBezTo>
                    <a:lnTo>
                      <a:pt x="9296983" y="20602223"/>
                    </a:lnTo>
                    <a:cubicBezTo>
                      <a:pt x="9297504" y="20718754"/>
                      <a:pt x="9392118" y="20812945"/>
                      <a:pt x="9508650" y="20812945"/>
                    </a:cubicBezTo>
                    <a:cubicBezTo>
                      <a:pt x="9625182" y="20812945"/>
                      <a:pt x="9719796" y="20718754"/>
                      <a:pt x="9720317" y="20602223"/>
                    </a:cubicBezTo>
                    <a:lnTo>
                      <a:pt x="9720317" y="20531666"/>
                    </a:lnTo>
                    <a:cubicBezTo>
                      <a:pt x="9720317" y="20414766"/>
                      <a:pt x="9625550" y="20320000"/>
                      <a:pt x="9508650" y="20320000"/>
                    </a:cubicBezTo>
                    <a:close/>
                    <a:moveTo>
                      <a:pt x="9289434" y="21289998"/>
                    </a:moveTo>
                    <a:cubicBezTo>
                      <a:pt x="9290633" y="21281884"/>
                      <a:pt x="9279204" y="21278709"/>
                      <a:pt x="9276029" y="21286259"/>
                    </a:cubicBezTo>
                    <a:lnTo>
                      <a:pt x="9122005" y="21645598"/>
                    </a:lnTo>
                    <a:cubicBezTo>
                      <a:pt x="9099749" y="21697517"/>
                      <a:pt x="9048673" y="21731162"/>
                      <a:pt x="8992183" y="21731111"/>
                    </a:cubicBezTo>
                    <a:lnTo>
                      <a:pt x="8927131" y="21731111"/>
                    </a:lnTo>
                    <a:cubicBezTo>
                      <a:pt x="8915267" y="21731122"/>
                      <a:pt x="8904192" y="21725167"/>
                      <a:pt x="8897656" y="21715265"/>
                    </a:cubicBezTo>
                    <a:cubicBezTo>
                      <a:pt x="8891122" y="21705362"/>
                      <a:pt x="8890002" y="21692839"/>
                      <a:pt x="8894676" y="21681934"/>
                    </a:cubicBezTo>
                    <a:lnTo>
                      <a:pt x="9085317" y="21237223"/>
                    </a:lnTo>
                    <a:lnTo>
                      <a:pt x="9155449" y="21061821"/>
                    </a:lnTo>
                    <a:cubicBezTo>
                      <a:pt x="9198319" y="20954684"/>
                      <a:pt x="9302095" y="20884437"/>
                      <a:pt x="9417492" y="20884445"/>
                    </a:cubicBezTo>
                    <a:lnTo>
                      <a:pt x="9599808" y="20884445"/>
                    </a:lnTo>
                    <a:cubicBezTo>
                      <a:pt x="9715205" y="20884437"/>
                      <a:pt x="9818981" y="20954684"/>
                      <a:pt x="9861851" y="21061821"/>
                    </a:cubicBezTo>
                    <a:lnTo>
                      <a:pt x="9931983" y="21237223"/>
                    </a:lnTo>
                    <a:lnTo>
                      <a:pt x="10122554" y="21681934"/>
                    </a:lnTo>
                    <a:cubicBezTo>
                      <a:pt x="10127228" y="21692839"/>
                      <a:pt x="10126108" y="21705362"/>
                      <a:pt x="10119573" y="21715265"/>
                    </a:cubicBezTo>
                    <a:cubicBezTo>
                      <a:pt x="10113038" y="21725167"/>
                      <a:pt x="10101963" y="21731122"/>
                      <a:pt x="10090098" y="21731111"/>
                    </a:cubicBezTo>
                    <a:lnTo>
                      <a:pt x="10025046" y="21731111"/>
                    </a:lnTo>
                    <a:cubicBezTo>
                      <a:pt x="9968608" y="21731105"/>
                      <a:pt x="9917602" y="21697471"/>
                      <a:pt x="9895365" y="21645598"/>
                    </a:cubicBezTo>
                    <a:lnTo>
                      <a:pt x="9741342" y="21286259"/>
                    </a:lnTo>
                    <a:cubicBezTo>
                      <a:pt x="9738096" y="21278709"/>
                      <a:pt x="9726737" y="21281884"/>
                      <a:pt x="9727866" y="21289998"/>
                    </a:cubicBezTo>
                    <a:lnTo>
                      <a:pt x="9790872" y="21731111"/>
                    </a:lnTo>
                    <a:lnTo>
                      <a:pt x="9858253" y="22539607"/>
                    </a:lnTo>
                    <a:cubicBezTo>
                      <a:pt x="9859061" y="22549430"/>
                      <a:pt x="9855724" y="22559142"/>
                      <a:pt x="9849049" y="22566393"/>
                    </a:cubicBezTo>
                    <a:cubicBezTo>
                      <a:pt x="9842375" y="22573644"/>
                      <a:pt x="9832971" y="22577772"/>
                      <a:pt x="9823116" y="22577778"/>
                    </a:cubicBezTo>
                    <a:lnTo>
                      <a:pt x="9769282" y="22577778"/>
                    </a:lnTo>
                    <a:cubicBezTo>
                      <a:pt x="9700300" y="22577788"/>
                      <a:pt x="9641423" y="22527923"/>
                      <a:pt x="9630076" y="22459880"/>
                    </a:cubicBezTo>
                    <a:lnTo>
                      <a:pt x="9515705" y="21772880"/>
                    </a:lnTo>
                    <a:cubicBezTo>
                      <a:pt x="9514365" y="21764978"/>
                      <a:pt x="9503076" y="21764978"/>
                      <a:pt x="9501736" y="21772880"/>
                    </a:cubicBezTo>
                    <a:lnTo>
                      <a:pt x="9387295" y="22459880"/>
                    </a:lnTo>
                    <a:cubicBezTo>
                      <a:pt x="9375943" y="22527949"/>
                      <a:pt x="9317026" y="22577822"/>
                      <a:pt x="9248018" y="22577778"/>
                    </a:cubicBezTo>
                    <a:lnTo>
                      <a:pt x="9194184" y="22577778"/>
                    </a:lnTo>
                    <a:cubicBezTo>
                      <a:pt x="9184329" y="22577772"/>
                      <a:pt x="9174925" y="22573644"/>
                      <a:pt x="9168251" y="22566393"/>
                    </a:cubicBezTo>
                    <a:cubicBezTo>
                      <a:pt x="9161576" y="22559142"/>
                      <a:pt x="9158239" y="22549430"/>
                      <a:pt x="9159047" y="22539607"/>
                    </a:cubicBezTo>
                    <a:lnTo>
                      <a:pt x="9226428" y="21731111"/>
                    </a:lnTo>
                    <a:lnTo>
                      <a:pt x="9289434" y="21289998"/>
                    </a:lnTo>
                    <a:close/>
                    <a:moveTo>
                      <a:pt x="10778650" y="20320000"/>
                    </a:moveTo>
                    <a:cubicBezTo>
                      <a:pt x="10661750" y="20320000"/>
                      <a:pt x="10566983" y="20414766"/>
                      <a:pt x="10566983" y="20531666"/>
                    </a:cubicBezTo>
                    <a:lnTo>
                      <a:pt x="10566983" y="20602223"/>
                    </a:lnTo>
                    <a:cubicBezTo>
                      <a:pt x="10567504" y="20718754"/>
                      <a:pt x="10662118" y="20812945"/>
                      <a:pt x="10778650" y="20812945"/>
                    </a:cubicBezTo>
                    <a:cubicBezTo>
                      <a:pt x="10895182" y="20812945"/>
                      <a:pt x="10989796" y="20718754"/>
                      <a:pt x="10990317" y="20602223"/>
                    </a:cubicBezTo>
                    <a:lnTo>
                      <a:pt x="10990317" y="20531666"/>
                    </a:lnTo>
                    <a:cubicBezTo>
                      <a:pt x="10990317" y="20414766"/>
                      <a:pt x="10895550" y="20320000"/>
                      <a:pt x="10778650" y="20320000"/>
                    </a:cubicBezTo>
                    <a:close/>
                    <a:moveTo>
                      <a:pt x="10559434" y="21289998"/>
                    </a:moveTo>
                    <a:cubicBezTo>
                      <a:pt x="10560633" y="21281884"/>
                      <a:pt x="10549204" y="21278709"/>
                      <a:pt x="10546029" y="21286259"/>
                    </a:cubicBezTo>
                    <a:lnTo>
                      <a:pt x="10392005" y="21645598"/>
                    </a:lnTo>
                    <a:cubicBezTo>
                      <a:pt x="10369749" y="21697517"/>
                      <a:pt x="10318673" y="21731162"/>
                      <a:pt x="10262183" y="21731111"/>
                    </a:cubicBezTo>
                    <a:lnTo>
                      <a:pt x="10197131" y="21731111"/>
                    </a:lnTo>
                    <a:cubicBezTo>
                      <a:pt x="10185267" y="21731122"/>
                      <a:pt x="10174192" y="21725167"/>
                      <a:pt x="10167656" y="21715265"/>
                    </a:cubicBezTo>
                    <a:cubicBezTo>
                      <a:pt x="10161122" y="21705362"/>
                      <a:pt x="10160002" y="21692839"/>
                      <a:pt x="10164676" y="21681934"/>
                    </a:cubicBezTo>
                    <a:lnTo>
                      <a:pt x="10355317" y="21237223"/>
                    </a:lnTo>
                    <a:lnTo>
                      <a:pt x="10425449" y="21061821"/>
                    </a:lnTo>
                    <a:cubicBezTo>
                      <a:pt x="10468319" y="20954684"/>
                      <a:pt x="10572095" y="20884437"/>
                      <a:pt x="10687492" y="20884445"/>
                    </a:cubicBezTo>
                    <a:lnTo>
                      <a:pt x="10869808" y="20884445"/>
                    </a:lnTo>
                    <a:cubicBezTo>
                      <a:pt x="10985205" y="20884437"/>
                      <a:pt x="11088981" y="20954684"/>
                      <a:pt x="11131851" y="21061821"/>
                    </a:cubicBezTo>
                    <a:lnTo>
                      <a:pt x="11201983" y="21237223"/>
                    </a:lnTo>
                    <a:lnTo>
                      <a:pt x="11392554" y="21681934"/>
                    </a:lnTo>
                    <a:cubicBezTo>
                      <a:pt x="11397228" y="21692839"/>
                      <a:pt x="11396108" y="21705362"/>
                      <a:pt x="11389573" y="21715265"/>
                    </a:cubicBezTo>
                    <a:cubicBezTo>
                      <a:pt x="11383038" y="21725167"/>
                      <a:pt x="11371963" y="21731122"/>
                      <a:pt x="11360098" y="21731111"/>
                    </a:cubicBezTo>
                    <a:lnTo>
                      <a:pt x="11295046" y="21731111"/>
                    </a:lnTo>
                    <a:cubicBezTo>
                      <a:pt x="11238608" y="21731105"/>
                      <a:pt x="11187602" y="21697471"/>
                      <a:pt x="11165365" y="21645598"/>
                    </a:cubicBezTo>
                    <a:lnTo>
                      <a:pt x="11011342" y="21286259"/>
                    </a:lnTo>
                    <a:cubicBezTo>
                      <a:pt x="11008096" y="21278709"/>
                      <a:pt x="10996737" y="21281884"/>
                      <a:pt x="10997866" y="21289998"/>
                    </a:cubicBezTo>
                    <a:lnTo>
                      <a:pt x="11060872" y="21731111"/>
                    </a:lnTo>
                    <a:lnTo>
                      <a:pt x="11128253" y="22539607"/>
                    </a:lnTo>
                    <a:cubicBezTo>
                      <a:pt x="11129061" y="22549430"/>
                      <a:pt x="11125724" y="22559142"/>
                      <a:pt x="11119049" y="22566393"/>
                    </a:cubicBezTo>
                    <a:cubicBezTo>
                      <a:pt x="11112375" y="22573644"/>
                      <a:pt x="11102971" y="22577772"/>
                      <a:pt x="11093116" y="22577778"/>
                    </a:cubicBezTo>
                    <a:lnTo>
                      <a:pt x="11039282" y="22577778"/>
                    </a:lnTo>
                    <a:cubicBezTo>
                      <a:pt x="10970300" y="22577788"/>
                      <a:pt x="10911423" y="22527923"/>
                      <a:pt x="10900076" y="22459880"/>
                    </a:cubicBezTo>
                    <a:lnTo>
                      <a:pt x="10785705" y="21772880"/>
                    </a:lnTo>
                    <a:cubicBezTo>
                      <a:pt x="10784365" y="21764978"/>
                      <a:pt x="10773076" y="21764978"/>
                      <a:pt x="10771736" y="21772880"/>
                    </a:cubicBezTo>
                    <a:lnTo>
                      <a:pt x="10657295" y="22459880"/>
                    </a:lnTo>
                    <a:cubicBezTo>
                      <a:pt x="10645943" y="22527949"/>
                      <a:pt x="10587026" y="22577822"/>
                      <a:pt x="10518018" y="22577778"/>
                    </a:cubicBezTo>
                    <a:lnTo>
                      <a:pt x="10464184" y="22577778"/>
                    </a:lnTo>
                    <a:cubicBezTo>
                      <a:pt x="10454329" y="22577772"/>
                      <a:pt x="10444925" y="22573644"/>
                      <a:pt x="10438251" y="22566393"/>
                    </a:cubicBezTo>
                    <a:cubicBezTo>
                      <a:pt x="10431576" y="22559142"/>
                      <a:pt x="10428239" y="22549430"/>
                      <a:pt x="10429047" y="22539607"/>
                    </a:cubicBezTo>
                    <a:lnTo>
                      <a:pt x="10496428" y="21731111"/>
                    </a:lnTo>
                    <a:lnTo>
                      <a:pt x="10559434" y="21289998"/>
                    </a:lnTo>
                    <a:close/>
                    <a:moveTo>
                      <a:pt x="12048650" y="20320000"/>
                    </a:moveTo>
                    <a:cubicBezTo>
                      <a:pt x="11931750" y="20320000"/>
                      <a:pt x="11836983" y="20414766"/>
                      <a:pt x="11836983" y="20531666"/>
                    </a:cubicBezTo>
                    <a:lnTo>
                      <a:pt x="11836983" y="20602223"/>
                    </a:lnTo>
                    <a:cubicBezTo>
                      <a:pt x="11837504" y="20718754"/>
                      <a:pt x="11932118" y="20812945"/>
                      <a:pt x="12048650" y="20812945"/>
                    </a:cubicBezTo>
                    <a:cubicBezTo>
                      <a:pt x="12165182" y="20812945"/>
                      <a:pt x="12259796" y="20718754"/>
                      <a:pt x="12260317" y="20602223"/>
                    </a:cubicBezTo>
                    <a:lnTo>
                      <a:pt x="12260317" y="20531666"/>
                    </a:lnTo>
                    <a:cubicBezTo>
                      <a:pt x="12260317" y="20414766"/>
                      <a:pt x="12165550" y="20320000"/>
                      <a:pt x="12048650" y="20320000"/>
                    </a:cubicBezTo>
                    <a:close/>
                    <a:moveTo>
                      <a:pt x="11829434" y="21289998"/>
                    </a:moveTo>
                    <a:cubicBezTo>
                      <a:pt x="11830633" y="21281884"/>
                      <a:pt x="11819204" y="21278709"/>
                      <a:pt x="11816029" y="21286259"/>
                    </a:cubicBezTo>
                    <a:lnTo>
                      <a:pt x="11662005" y="21645598"/>
                    </a:lnTo>
                    <a:cubicBezTo>
                      <a:pt x="11639749" y="21697517"/>
                      <a:pt x="11588673" y="21731162"/>
                      <a:pt x="11532183" y="21731111"/>
                    </a:cubicBezTo>
                    <a:lnTo>
                      <a:pt x="11467131" y="21731111"/>
                    </a:lnTo>
                    <a:cubicBezTo>
                      <a:pt x="11455267" y="21731122"/>
                      <a:pt x="11444192" y="21725167"/>
                      <a:pt x="11437656" y="21715265"/>
                    </a:cubicBezTo>
                    <a:cubicBezTo>
                      <a:pt x="11431122" y="21705362"/>
                      <a:pt x="11430002" y="21692839"/>
                      <a:pt x="11434676" y="21681934"/>
                    </a:cubicBezTo>
                    <a:lnTo>
                      <a:pt x="11625317" y="21237223"/>
                    </a:lnTo>
                    <a:lnTo>
                      <a:pt x="11695449" y="21061821"/>
                    </a:lnTo>
                    <a:cubicBezTo>
                      <a:pt x="11738319" y="20954684"/>
                      <a:pt x="11842095" y="20884437"/>
                      <a:pt x="11957492" y="20884445"/>
                    </a:cubicBezTo>
                    <a:lnTo>
                      <a:pt x="12139808" y="20884445"/>
                    </a:lnTo>
                    <a:cubicBezTo>
                      <a:pt x="12255205" y="20884437"/>
                      <a:pt x="12358981" y="20954684"/>
                      <a:pt x="12401851" y="21061821"/>
                    </a:cubicBezTo>
                    <a:lnTo>
                      <a:pt x="12471983" y="21237223"/>
                    </a:lnTo>
                    <a:lnTo>
                      <a:pt x="12662554" y="21681934"/>
                    </a:lnTo>
                    <a:cubicBezTo>
                      <a:pt x="12667228" y="21692839"/>
                      <a:pt x="12666108" y="21705362"/>
                      <a:pt x="12659573" y="21715265"/>
                    </a:cubicBezTo>
                    <a:cubicBezTo>
                      <a:pt x="12653038" y="21725167"/>
                      <a:pt x="12641963" y="21731122"/>
                      <a:pt x="12630098" y="21731111"/>
                    </a:cubicBezTo>
                    <a:lnTo>
                      <a:pt x="12565046" y="21731111"/>
                    </a:lnTo>
                    <a:cubicBezTo>
                      <a:pt x="12508608" y="21731105"/>
                      <a:pt x="12457602" y="21697471"/>
                      <a:pt x="12435365" y="21645598"/>
                    </a:cubicBezTo>
                    <a:lnTo>
                      <a:pt x="12281342" y="21286259"/>
                    </a:lnTo>
                    <a:cubicBezTo>
                      <a:pt x="12278096" y="21278709"/>
                      <a:pt x="12266737" y="21281884"/>
                      <a:pt x="12267866" y="21289998"/>
                    </a:cubicBezTo>
                    <a:lnTo>
                      <a:pt x="12330872" y="21731111"/>
                    </a:lnTo>
                    <a:lnTo>
                      <a:pt x="12398253" y="22539607"/>
                    </a:lnTo>
                    <a:cubicBezTo>
                      <a:pt x="12399061" y="22549430"/>
                      <a:pt x="12395724" y="22559142"/>
                      <a:pt x="12389049" y="22566393"/>
                    </a:cubicBezTo>
                    <a:cubicBezTo>
                      <a:pt x="12382375" y="22573644"/>
                      <a:pt x="12372971" y="22577772"/>
                      <a:pt x="12363116" y="22577778"/>
                    </a:cubicBezTo>
                    <a:lnTo>
                      <a:pt x="12309282" y="22577778"/>
                    </a:lnTo>
                    <a:cubicBezTo>
                      <a:pt x="12240300" y="22577788"/>
                      <a:pt x="12181423" y="22527923"/>
                      <a:pt x="12170076" y="22459880"/>
                    </a:cubicBezTo>
                    <a:lnTo>
                      <a:pt x="12055705" y="21772880"/>
                    </a:lnTo>
                    <a:cubicBezTo>
                      <a:pt x="12054365" y="21764978"/>
                      <a:pt x="12043076" y="21764978"/>
                      <a:pt x="12041736" y="21772880"/>
                    </a:cubicBezTo>
                    <a:lnTo>
                      <a:pt x="11927295" y="22459880"/>
                    </a:lnTo>
                    <a:cubicBezTo>
                      <a:pt x="11915943" y="22527949"/>
                      <a:pt x="11857026" y="22577822"/>
                      <a:pt x="11788018" y="22577778"/>
                    </a:cubicBezTo>
                    <a:lnTo>
                      <a:pt x="11734184" y="22577778"/>
                    </a:lnTo>
                    <a:cubicBezTo>
                      <a:pt x="11724329" y="22577772"/>
                      <a:pt x="11714925" y="22573644"/>
                      <a:pt x="11708251" y="22566393"/>
                    </a:cubicBezTo>
                    <a:cubicBezTo>
                      <a:pt x="11701576" y="22559142"/>
                      <a:pt x="11698239" y="22549430"/>
                      <a:pt x="11699047" y="22539607"/>
                    </a:cubicBezTo>
                    <a:lnTo>
                      <a:pt x="11766428" y="21731111"/>
                    </a:lnTo>
                    <a:lnTo>
                      <a:pt x="11829434" y="21289998"/>
                    </a:lnTo>
                    <a:close/>
                  </a:path>
                </a:pathLst>
              </a:custGeom>
              <a:solidFill>
                <a:srgbClr val="FFCC37"/>
              </a:solidFill>
            </p:spPr>
            <p:txBody>
              <a:bodyPr/>
              <a:lstStyle/>
              <a:p>
                <a:endParaRPr lang="en-US"/>
              </a:p>
            </p:txBody>
          </p:sp>
        </p:grpSp>
      </p:grpSp>
      <p:grpSp>
        <p:nvGrpSpPr>
          <p:cNvPr id="11" name="Group 11"/>
          <p:cNvGrpSpPr/>
          <p:nvPr/>
        </p:nvGrpSpPr>
        <p:grpSpPr>
          <a:xfrm>
            <a:off x="8709589" y="12937"/>
            <a:ext cx="2893219" cy="5143500"/>
            <a:chOff x="0" y="0"/>
            <a:chExt cx="3857625" cy="6858000"/>
          </a:xfrm>
        </p:grpSpPr>
        <p:grpSp>
          <p:nvGrpSpPr>
            <p:cNvPr id="12" name="Group 12"/>
            <p:cNvGrpSpPr>
              <a:grpSpLocks noChangeAspect="1"/>
            </p:cNvGrpSpPr>
            <p:nvPr/>
          </p:nvGrpSpPr>
          <p:grpSpPr>
            <a:xfrm>
              <a:off x="0" y="0"/>
              <a:ext cx="3857625" cy="6858000"/>
              <a:chOff x="0" y="0"/>
              <a:chExt cx="12700000" cy="22577778"/>
            </a:xfrm>
          </p:grpSpPr>
          <p:sp>
            <p:nvSpPr>
              <p:cNvPr id="13" name="Freeform 13"/>
              <p:cNvSpPr/>
              <p:nvPr/>
            </p:nvSpPr>
            <p:spPr>
              <a:xfrm>
                <a:off x="16350" y="0"/>
                <a:ext cx="12667228" cy="22577822"/>
              </a:xfrm>
              <a:custGeom>
                <a:avLst/>
                <a:gdLst/>
                <a:ahLst/>
                <a:cxnLst/>
                <a:rect l="l" t="t" r="r" b="b"/>
                <a:pathLst>
                  <a:path w="12667228" h="22577822">
                    <a:moveTo>
                      <a:pt x="618650" y="0"/>
                    </a:moveTo>
                    <a:lnTo>
                      <a:pt x="618650" y="0"/>
                    </a:lnTo>
                    <a:cubicBezTo>
                      <a:pt x="562512" y="0"/>
                      <a:pt x="508674" y="22301"/>
                      <a:pt x="468979" y="61996"/>
                    </a:cubicBezTo>
                    <a:cubicBezTo>
                      <a:pt x="429284" y="101691"/>
                      <a:pt x="406983" y="155529"/>
                      <a:pt x="406983" y="211667"/>
                    </a:cubicBezTo>
                    <a:lnTo>
                      <a:pt x="406983" y="282222"/>
                    </a:lnTo>
                    <a:cubicBezTo>
                      <a:pt x="407504" y="398753"/>
                      <a:pt x="502118" y="492944"/>
                      <a:pt x="618650" y="492944"/>
                    </a:cubicBezTo>
                    <a:cubicBezTo>
                      <a:pt x="735182" y="492944"/>
                      <a:pt x="829795" y="398753"/>
                      <a:pt x="830317" y="282222"/>
                    </a:cubicBezTo>
                    <a:lnTo>
                      <a:pt x="830317" y="211667"/>
                    </a:lnTo>
                    <a:cubicBezTo>
                      <a:pt x="830317" y="94766"/>
                      <a:pt x="735550" y="0"/>
                      <a:pt x="618650" y="0"/>
                    </a:cubicBezTo>
                    <a:close/>
                    <a:moveTo>
                      <a:pt x="399434" y="969998"/>
                    </a:moveTo>
                    <a:cubicBezTo>
                      <a:pt x="400633" y="961884"/>
                      <a:pt x="389203" y="958709"/>
                      <a:pt x="386028" y="966258"/>
                    </a:cubicBezTo>
                    <a:lnTo>
                      <a:pt x="232006" y="1325598"/>
                    </a:lnTo>
                    <a:cubicBezTo>
                      <a:pt x="209749" y="1377518"/>
                      <a:pt x="158673" y="1411161"/>
                      <a:pt x="102183" y="1411111"/>
                    </a:cubicBezTo>
                    <a:lnTo>
                      <a:pt x="37131" y="1411111"/>
                    </a:lnTo>
                    <a:cubicBezTo>
                      <a:pt x="25267" y="1411122"/>
                      <a:pt x="14191" y="1405168"/>
                      <a:pt x="7656" y="1395265"/>
                    </a:cubicBezTo>
                    <a:cubicBezTo>
                      <a:pt x="1121" y="1385363"/>
                      <a:pt x="1" y="1372839"/>
                      <a:pt x="4676" y="1361934"/>
                    </a:cubicBezTo>
                    <a:lnTo>
                      <a:pt x="195317" y="917222"/>
                    </a:lnTo>
                    <a:lnTo>
                      <a:pt x="265449" y="741821"/>
                    </a:lnTo>
                    <a:cubicBezTo>
                      <a:pt x="308319" y="634683"/>
                      <a:pt x="412096" y="564437"/>
                      <a:pt x="527492" y="564444"/>
                    </a:cubicBezTo>
                    <a:lnTo>
                      <a:pt x="709808" y="564444"/>
                    </a:lnTo>
                    <a:cubicBezTo>
                      <a:pt x="825205" y="564437"/>
                      <a:pt x="928981" y="634683"/>
                      <a:pt x="971851" y="741821"/>
                    </a:cubicBezTo>
                    <a:lnTo>
                      <a:pt x="1041983" y="917222"/>
                    </a:lnTo>
                    <a:lnTo>
                      <a:pt x="1232554" y="1361934"/>
                    </a:lnTo>
                    <a:cubicBezTo>
                      <a:pt x="1237229" y="1372839"/>
                      <a:pt x="1236109" y="1385363"/>
                      <a:pt x="1229573" y="1395265"/>
                    </a:cubicBezTo>
                    <a:cubicBezTo>
                      <a:pt x="1223038" y="1405168"/>
                      <a:pt x="1211963" y="1411122"/>
                      <a:pt x="1200098" y="1411111"/>
                    </a:cubicBezTo>
                    <a:lnTo>
                      <a:pt x="1135046" y="1411111"/>
                    </a:lnTo>
                    <a:cubicBezTo>
                      <a:pt x="1078608" y="1411105"/>
                      <a:pt x="1027602" y="1377471"/>
                      <a:pt x="1005365" y="1325598"/>
                    </a:cubicBezTo>
                    <a:lnTo>
                      <a:pt x="851342" y="966258"/>
                    </a:lnTo>
                    <a:cubicBezTo>
                      <a:pt x="848097" y="958709"/>
                      <a:pt x="836737" y="961884"/>
                      <a:pt x="837866" y="969998"/>
                    </a:cubicBezTo>
                    <a:lnTo>
                      <a:pt x="900872" y="1411111"/>
                    </a:lnTo>
                    <a:lnTo>
                      <a:pt x="968253" y="2219607"/>
                    </a:lnTo>
                    <a:cubicBezTo>
                      <a:pt x="969061" y="2229429"/>
                      <a:pt x="965724" y="2239141"/>
                      <a:pt x="959049" y="2246392"/>
                    </a:cubicBezTo>
                    <a:cubicBezTo>
                      <a:pt x="952375" y="2253643"/>
                      <a:pt x="942971" y="2257771"/>
                      <a:pt x="933116" y="2257778"/>
                    </a:cubicBezTo>
                    <a:lnTo>
                      <a:pt x="879282" y="2257778"/>
                    </a:lnTo>
                    <a:cubicBezTo>
                      <a:pt x="810301" y="2257786"/>
                      <a:pt x="751424" y="2207921"/>
                      <a:pt x="740076" y="2139879"/>
                    </a:cubicBezTo>
                    <a:lnTo>
                      <a:pt x="625706" y="1452880"/>
                    </a:lnTo>
                    <a:cubicBezTo>
                      <a:pt x="624365" y="1444978"/>
                      <a:pt x="613076" y="1444978"/>
                      <a:pt x="611736" y="1452880"/>
                    </a:cubicBezTo>
                    <a:lnTo>
                      <a:pt x="497294" y="2139879"/>
                    </a:lnTo>
                    <a:cubicBezTo>
                      <a:pt x="485942" y="2207948"/>
                      <a:pt x="427026" y="2257821"/>
                      <a:pt x="358018" y="2257778"/>
                    </a:cubicBezTo>
                    <a:lnTo>
                      <a:pt x="304184" y="2257778"/>
                    </a:lnTo>
                    <a:cubicBezTo>
                      <a:pt x="294329" y="2257771"/>
                      <a:pt x="284925" y="2253643"/>
                      <a:pt x="278251" y="2246392"/>
                    </a:cubicBezTo>
                    <a:cubicBezTo>
                      <a:pt x="271576" y="2239141"/>
                      <a:pt x="268239" y="2229429"/>
                      <a:pt x="269047" y="2219607"/>
                    </a:cubicBezTo>
                    <a:lnTo>
                      <a:pt x="336428" y="1411111"/>
                    </a:lnTo>
                    <a:lnTo>
                      <a:pt x="399434" y="969998"/>
                    </a:lnTo>
                    <a:close/>
                    <a:moveTo>
                      <a:pt x="1888650" y="0"/>
                    </a:moveTo>
                    <a:lnTo>
                      <a:pt x="1888650" y="0"/>
                    </a:lnTo>
                    <a:cubicBezTo>
                      <a:pt x="1832513" y="0"/>
                      <a:pt x="1778674" y="22301"/>
                      <a:pt x="1738979" y="61996"/>
                    </a:cubicBezTo>
                    <a:cubicBezTo>
                      <a:pt x="1699284" y="101691"/>
                      <a:pt x="1676983" y="155529"/>
                      <a:pt x="1676983" y="211667"/>
                    </a:cubicBezTo>
                    <a:lnTo>
                      <a:pt x="1676983" y="282222"/>
                    </a:lnTo>
                    <a:cubicBezTo>
                      <a:pt x="1677504" y="398753"/>
                      <a:pt x="1772118" y="492944"/>
                      <a:pt x="1888650" y="492944"/>
                    </a:cubicBezTo>
                    <a:cubicBezTo>
                      <a:pt x="2005182" y="492944"/>
                      <a:pt x="2099796" y="398753"/>
                      <a:pt x="2100317" y="282222"/>
                    </a:cubicBezTo>
                    <a:lnTo>
                      <a:pt x="2100317" y="211667"/>
                    </a:lnTo>
                    <a:cubicBezTo>
                      <a:pt x="2100317" y="155529"/>
                      <a:pt x="2078016" y="101691"/>
                      <a:pt x="2038321" y="61996"/>
                    </a:cubicBezTo>
                    <a:cubicBezTo>
                      <a:pt x="1998626" y="22301"/>
                      <a:pt x="1944787" y="0"/>
                      <a:pt x="1888650" y="0"/>
                    </a:cubicBezTo>
                    <a:close/>
                    <a:moveTo>
                      <a:pt x="1669434" y="969998"/>
                    </a:moveTo>
                    <a:cubicBezTo>
                      <a:pt x="1670633" y="961884"/>
                      <a:pt x="1659203" y="958709"/>
                      <a:pt x="1656028" y="966258"/>
                    </a:cubicBezTo>
                    <a:lnTo>
                      <a:pt x="1502006" y="1325598"/>
                    </a:lnTo>
                    <a:cubicBezTo>
                      <a:pt x="1479749" y="1377518"/>
                      <a:pt x="1428673" y="1411161"/>
                      <a:pt x="1372183" y="1411111"/>
                    </a:cubicBezTo>
                    <a:lnTo>
                      <a:pt x="1307131" y="1411111"/>
                    </a:lnTo>
                    <a:cubicBezTo>
                      <a:pt x="1295267" y="1411122"/>
                      <a:pt x="1284191" y="1405168"/>
                      <a:pt x="1277656" y="1395265"/>
                    </a:cubicBezTo>
                    <a:cubicBezTo>
                      <a:pt x="1271121" y="1385363"/>
                      <a:pt x="1270001" y="1372839"/>
                      <a:pt x="1274676" y="1361934"/>
                    </a:cubicBezTo>
                    <a:lnTo>
                      <a:pt x="1465317" y="917222"/>
                    </a:lnTo>
                    <a:lnTo>
                      <a:pt x="1535449" y="741821"/>
                    </a:lnTo>
                    <a:cubicBezTo>
                      <a:pt x="1578319" y="634683"/>
                      <a:pt x="1682095" y="564437"/>
                      <a:pt x="1797492" y="564444"/>
                    </a:cubicBezTo>
                    <a:lnTo>
                      <a:pt x="1979808" y="564444"/>
                    </a:lnTo>
                    <a:cubicBezTo>
                      <a:pt x="2095205" y="564437"/>
                      <a:pt x="2198981" y="634683"/>
                      <a:pt x="2241851" y="741821"/>
                    </a:cubicBezTo>
                    <a:lnTo>
                      <a:pt x="2311983" y="917222"/>
                    </a:lnTo>
                    <a:lnTo>
                      <a:pt x="2502554" y="1361934"/>
                    </a:lnTo>
                    <a:cubicBezTo>
                      <a:pt x="2507228" y="1372839"/>
                      <a:pt x="2506108" y="1385363"/>
                      <a:pt x="2499573" y="1395265"/>
                    </a:cubicBezTo>
                    <a:cubicBezTo>
                      <a:pt x="2493038" y="1405168"/>
                      <a:pt x="2481963" y="1411122"/>
                      <a:pt x="2470098" y="1411111"/>
                    </a:cubicBezTo>
                    <a:lnTo>
                      <a:pt x="2405046" y="1411111"/>
                    </a:lnTo>
                    <a:cubicBezTo>
                      <a:pt x="2348608" y="1411105"/>
                      <a:pt x="2297602" y="1377471"/>
                      <a:pt x="2275365" y="1325598"/>
                    </a:cubicBezTo>
                    <a:lnTo>
                      <a:pt x="2121342" y="966258"/>
                    </a:lnTo>
                    <a:cubicBezTo>
                      <a:pt x="2118097" y="958709"/>
                      <a:pt x="2106737" y="961884"/>
                      <a:pt x="2107866" y="969998"/>
                    </a:cubicBezTo>
                    <a:lnTo>
                      <a:pt x="2170872" y="1411111"/>
                    </a:lnTo>
                    <a:lnTo>
                      <a:pt x="2238253" y="2219607"/>
                    </a:lnTo>
                    <a:cubicBezTo>
                      <a:pt x="2239061" y="2229429"/>
                      <a:pt x="2235724" y="2239141"/>
                      <a:pt x="2229049" y="2246392"/>
                    </a:cubicBezTo>
                    <a:cubicBezTo>
                      <a:pt x="2222375" y="2253643"/>
                      <a:pt x="2212971" y="2257771"/>
                      <a:pt x="2203116" y="2257778"/>
                    </a:cubicBezTo>
                    <a:lnTo>
                      <a:pt x="2149282" y="2257778"/>
                    </a:lnTo>
                    <a:cubicBezTo>
                      <a:pt x="2080301" y="2257786"/>
                      <a:pt x="2021424" y="2207921"/>
                      <a:pt x="2010076" y="2139879"/>
                    </a:cubicBezTo>
                    <a:lnTo>
                      <a:pt x="1895706" y="1452880"/>
                    </a:lnTo>
                    <a:cubicBezTo>
                      <a:pt x="1894365" y="1444978"/>
                      <a:pt x="1883076" y="1444978"/>
                      <a:pt x="1881735" y="1452880"/>
                    </a:cubicBezTo>
                    <a:lnTo>
                      <a:pt x="1767294" y="2139879"/>
                    </a:lnTo>
                    <a:cubicBezTo>
                      <a:pt x="1755943" y="2207948"/>
                      <a:pt x="1697026" y="2257821"/>
                      <a:pt x="1628018" y="2257778"/>
                    </a:cubicBezTo>
                    <a:lnTo>
                      <a:pt x="1574184" y="2257778"/>
                    </a:lnTo>
                    <a:cubicBezTo>
                      <a:pt x="1564329" y="2257771"/>
                      <a:pt x="1554925" y="2253643"/>
                      <a:pt x="1548251" y="2246392"/>
                    </a:cubicBezTo>
                    <a:cubicBezTo>
                      <a:pt x="1541576" y="2239141"/>
                      <a:pt x="1538239" y="2229429"/>
                      <a:pt x="1539047" y="2219607"/>
                    </a:cubicBezTo>
                    <a:lnTo>
                      <a:pt x="1606428" y="1411111"/>
                    </a:lnTo>
                    <a:lnTo>
                      <a:pt x="1669434" y="969998"/>
                    </a:lnTo>
                    <a:close/>
                    <a:moveTo>
                      <a:pt x="3158650" y="0"/>
                    </a:moveTo>
                    <a:lnTo>
                      <a:pt x="3158650" y="0"/>
                    </a:lnTo>
                    <a:cubicBezTo>
                      <a:pt x="3102513" y="0"/>
                      <a:pt x="3048674" y="22301"/>
                      <a:pt x="3008979" y="61996"/>
                    </a:cubicBezTo>
                    <a:cubicBezTo>
                      <a:pt x="2969284" y="101691"/>
                      <a:pt x="2946983" y="155529"/>
                      <a:pt x="2946983" y="211667"/>
                    </a:cubicBezTo>
                    <a:lnTo>
                      <a:pt x="2946983" y="282222"/>
                    </a:lnTo>
                    <a:cubicBezTo>
                      <a:pt x="2947504" y="398753"/>
                      <a:pt x="3042118" y="492944"/>
                      <a:pt x="3158650" y="492944"/>
                    </a:cubicBezTo>
                    <a:cubicBezTo>
                      <a:pt x="3275182" y="492944"/>
                      <a:pt x="3369795" y="398753"/>
                      <a:pt x="3370317" y="282222"/>
                    </a:cubicBezTo>
                    <a:lnTo>
                      <a:pt x="3370317" y="211667"/>
                    </a:lnTo>
                    <a:cubicBezTo>
                      <a:pt x="3370317" y="94766"/>
                      <a:pt x="3275550" y="0"/>
                      <a:pt x="3158650" y="0"/>
                    </a:cubicBezTo>
                    <a:close/>
                    <a:moveTo>
                      <a:pt x="2939434" y="969998"/>
                    </a:moveTo>
                    <a:cubicBezTo>
                      <a:pt x="2940633" y="961884"/>
                      <a:pt x="2929203" y="958709"/>
                      <a:pt x="2926028" y="966258"/>
                    </a:cubicBezTo>
                    <a:lnTo>
                      <a:pt x="2772006" y="1325598"/>
                    </a:lnTo>
                    <a:cubicBezTo>
                      <a:pt x="2749749" y="1377518"/>
                      <a:pt x="2698673" y="1411161"/>
                      <a:pt x="2642183" y="1411111"/>
                    </a:cubicBezTo>
                    <a:lnTo>
                      <a:pt x="2577131" y="1411111"/>
                    </a:lnTo>
                    <a:cubicBezTo>
                      <a:pt x="2565267" y="1411122"/>
                      <a:pt x="2554191" y="1405168"/>
                      <a:pt x="2547656" y="1395265"/>
                    </a:cubicBezTo>
                    <a:cubicBezTo>
                      <a:pt x="2541121" y="1385363"/>
                      <a:pt x="2540001" y="1372839"/>
                      <a:pt x="2544676" y="1361934"/>
                    </a:cubicBezTo>
                    <a:lnTo>
                      <a:pt x="2735317" y="917222"/>
                    </a:lnTo>
                    <a:lnTo>
                      <a:pt x="2805449" y="741821"/>
                    </a:lnTo>
                    <a:cubicBezTo>
                      <a:pt x="2848319" y="634683"/>
                      <a:pt x="2952095" y="564437"/>
                      <a:pt x="3067492" y="564444"/>
                    </a:cubicBezTo>
                    <a:lnTo>
                      <a:pt x="3249808" y="564444"/>
                    </a:lnTo>
                    <a:cubicBezTo>
                      <a:pt x="3365204" y="564437"/>
                      <a:pt x="3468981" y="634683"/>
                      <a:pt x="3511851" y="741821"/>
                    </a:cubicBezTo>
                    <a:lnTo>
                      <a:pt x="3581983" y="917222"/>
                    </a:lnTo>
                    <a:lnTo>
                      <a:pt x="3772554" y="1361934"/>
                    </a:lnTo>
                    <a:cubicBezTo>
                      <a:pt x="3777229" y="1372839"/>
                      <a:pt x="3776109" y="1385363"/>
                      <a:pt x="3769573" y="1395265"/>
                    </a:cubicBezTo>
                    <a:cubicBezTo>
                      <a:pt x="3763038" y="1405168"/>
                      <a:pt x="3751963" y="1411122"/>
                      <a:pt x="3740098" y="1411111"/>
                    </a:cubicBezTo>
                    <a:lnTo>
                      <a:pt x="3675046" y="1411111"/>
                    </a:lnTo>
                    <a:cubicBezTo>
                      <a:pt x="3618608" y="1411105"/>
                      <a:pt x="3567602" y="1377471"/>
                      <a:pt x="3545365" y="1325598"/>
                    </a:cubicBezTo>
                    <a:lnTo>
                      <a:pt x="3391342" y="966258"/>
                    </a:lnTo>
                    <a:cubicBezTo>
                      <a:pt x="3388097" y="958709"/>
                      <a:pt x="3376737" y="961884"/>
                      <a:pt x="3377866" y="969998"/>
                    </a:cubicBezTo>
                    <a:lnTo>
                      <a:pt x="3440872" y="1411111"/>
                    </a:lnTo>
                    <a:lnTo>
                      <a:pt x="3508253" y="2219607"/>
                    </a:lnTo>
                    <a:cubicBezTo>
                      <a:pt x="3509061" y="2229429"/>
                      <a:pt x="3505723" y="2239141"/>
                      <a:pt x="3499049" y="2246392"/>
                    </a:cubicBezTo>
                    <a:cubicBezTo>
                      <a:pt x="3492375" y="2253643"/>
                      <a:pt x="3482971" y="2257771"/>
                      <a:pt x="3473116" y="2257778"/>
                    </a:cubicBezTo>
                    <a:lnTo>
                      <a:pt x="3419282" y="2257778"/>
                    </a:lnTo>
                    <a:cubicBezTo>
                      <a:pt x="3350301" y="2257786"/>
                      <a:pt x="3291424" y="2207921"/>
                      <a:pt x="3280076" y="2139879"/>
                    </a:cubicBezTo>
                    <a:lnTo>
                      <a:pt x="3165706" y="1452880"/>
                    </a:lnTo>
                    <a:cubicBezTo>
                      <a:pt x="3164365" y="1444978"/>
                      <a:pt x="3153076" y="1444978"/>
                      <a:pt x="3151735" y="1452880"/>
                    </a:cubicBezTo>
                    <a:lnTo>
                      <a:pt x="3037294" y="2139879"/>
                    </a:lnTo>
                    <a:cubicBezTo>
                      <a:pt x="3025943" y="2207948"/>
                      <a:pt x="2967026" y="2257821"/>
                      <a:pt x="2898018" y="2257778"/>
                    </a:cubicBezTo>
                    <a:lnTo>
                      <a:pt x="2844184" y="2257778"/>
                    </a:lnTo>
                    <a:cubicBezTo>
                      <a:pt x="2834329" y="2257771"/>
                      <a:pt x="2824925" y="2253643"/>
                      <a:pt x="2818251" y="2246392"/>
                    </a:cubicBezTo>
                    <a:cubicBezTo>
                      <a:pt x="2811576" y="2239141"/>
                      <a:pt x="2808239" y="2229429"/>
                      <a:pt x="2809047" y="2219607"/>
                    </a:cubicBezTo>
                    <a:lnTo>
                      <a:pt x="2876428" y="1411111"/>
                    </a:lnTo>
                    <a:lnTo>
                      <a:pt x="2939434" y="969998"/>
                    </a:lnTo>
                    <a:close/>
                    <a:moveTo>
                      <a:pt x="4428650" y="0"/>
                    </a:moveTo>
                    <a:cubicBezTo>
                      <a:pt x="4311750" y="0"/>
                      <a:pt x="4216983" y="94766"/>
                      <a:pt x="4216983" y="211667"/>
                    </a:cubicBezTo>
                    <a:lnTo>
                      <a:pt x="4216983" y="282222"/>
                    </a:lnTo>
                    <a:cubicBezTo>
                      <a:pt x="4217505" y="398753"/>
                      <a:pt x="4312118" y="492944"/>
                      <a:pt x="4428650" y="492944"/>
                    </a:cubicBezTo>
                    <a:cubicBezTo>
                      <a:pt x="4545182" y="492944"/>
                      <a:pt x="4639795" y="398753"/>
                      <a:pt x="4640317" y="282222"/>
                    </a:cubicBezTo>
                    <a:lnTo>
                      <a:pt x="4640317" y="211667"/>
                    </a:lnTo>
                    <a:cubicBezTo>
                      <a:pt x="4640317" y="94766"/>
                      <a:pt x="4545550" y="0"/>
                      <a:pt x="4428650" y="0"/>
                    </a:cubicBezTo>
                    <a:close/>
                    <a:moveTo>
                      <a:pt x="4209434" y="969998"/>
                    </a:moveTo>
                    <a:cubicBezTo>
                      <a:pt x="4210633" y="961884"/>
                      <a:pt x="4199203" y="958709"/>
                      <a:pt x="4196028" y="966258"/>
                    </a:cubicBezTo>
                    <a:lnTo>
                      <a:pt x="4042005" y="1325598"/>
                    </a:lnTo>
                    <a:cubicBezTo>
                      <a:pt x="4019749" y="1377518"/>
                      <a:pt x="3968673" y="1411161"/>
                      <a:pt x="3912183" y="1411111"/>
                    </a:cubicBezTo>
                    <a:lnTo>
                      <a:pt x="3847131" y="1411111"/>
                    </a:lnTo>
                    <a:cubicBezTo>
                      <a:pt x="3835267" y="1411122"/>
                      <a:pt x="3824192" y="1405168"/>
                      <a:pt x="3817656" y="1395265"/>
                    </a:cubicBezTo>
                    <a:cubicBezTo>
                      <a:pt x="3811121" y="1385363"/>
                      <a:pt x="3810001" y="1372839"/>
                      <a:pt x="3814675" y="1361934"/>
                    </a:cubicBezTo>
                    <a:lnTo>
                      <a:pt x="4005317" y="917222"/>
                    </a:lnTo>
                    <a:lnTo>
                      <a:pt x="4075449" y="741821"/>
                    </a:lnTo>
                    <a:cubicBezTo>
                      <a:pt x="4118319" y="634683"/>
                      <a:pt x="4222096" y="564437"/>
                      <a:pt x="4337492" y="564444"/>
                    </a:cubicBezTo>
                    <a:lnTo>
                      <a:pt x="4519808" y="564444"/>
                    </a:lnTo>
                    <a:cubicBezTo>
                      <a:pt x="4635204" y="564437"/>
                      <a:pt x="4738981" y="634683"/>
                      <a:pt x="4781851" y="741821"/>
                    </a:cubicBezTo>
                    <a:lnTo>
                      <a:pt x="4851983" y="917222"/>
                    </a:lnTo>
                    <a:lnTo>
                      <a:pt x="5042554" y="1361934"/>
                    </a:lnTo>
                    <a:cubicBezTo>
                      <a:pt x="5047229" y="1372839"/>
                      <a:pt x="5046109" y="1385363"/>
                      <a:pt x="5039573" y="1395265"/>
                    </a:cubicBezTo>
                    <a:cubicBezTo>
                      <a:pt x="5033038" y="1405168"/>
                      <a:pt x="5021963" y="1411122"/>
                      <a:pt x="5010098" y="1411111"/>
                    </a:cubicBezTo>
                    <a:lnTo>
                      <a:pt x="4945046" y="1411111"/>
                    </a:lnTo>
                    <a:cubicBezTo>
                      <a:pt x="4888608" y="1411105"/>
                      <a:pt x="4837602" y="1377471"/>
                      <a:pt x="4815365" y="1325598"/>
                    </a:cubicBezTo>
                    <a:lnTo>
                      <a:pt x="4661342" y="966258"/>
                    </a:lnTo>
                    <a:cubicBezTo>
                      <a:pt x="4658097" y="958709"/>
                      <a:pt x="4646737" y="961884"/>
                      <a:pt x="4647866" y="969998"/>
                    </a:cubicBezTo>
                    <a:lnTo>
                      <a:pt x="4710872" y="1411111"/>
                    </a:lnTo>
                    <a:lnTo>
                      <a:pt x="4778253" y="2219607"/>
                    </a:lnTo>
                    <a:cubicBezTo>
                      <a:pt x="4779061" y="2229429"/>
                      <a:pt x="4775723" y="2239141"/>
                      <a:pt x="4769049" y="2246392"/>
                    </a:cubicBezTo>
                    <a:cubicBezTo>
                      <a:pt x="4762375" y="2253643"/>
                      <a:pt x="4752971" y="2257771"/>
                      <a:pt x="4743116" y="2257778"/>
                    </a:cubicBezTo>
                    <a:lnTo>
                      <a:pt x="4689282" y="2257778"/>
                    </a:lnTo>
                    <a:cubicBezTo>
                      <a:pt x="4620301" y="2257786"/>
                      <a:pt x="4561424" y="2207921"/>
                      <a:pt x="4550076" y="2139879"/>
                    </a:cubicBezTo>
                    <a:lnTo>
                      <a:pt x="4435705" y="1452880"/>
                    </a:lnTo>
                    <a:cubicBezTo>
                      <a:pt x="4434365" y="1444978"/>
                      <a:pt x="4423076" y="1444978"/>
                      <a:pt x="4421736" y="1452880"/>
                    </a:cubicBezTo>
                    <a:lnTo>
                      <a:pt x="4307295" y="2139879"/>
                    </a:lnTo>
                    <a:cubicBezTo>
                      <a:pt x="4295943" y="2207948"/>
                      <a:pt x="4237026" y="2257821"/>
                      <a:pt x="4168018" y="2257778"/>
                    </a:cubicBezTo>
                    <a:lnTo>
                      <a:pt x="4114184" y="2257778"/>
                    </a:lnTo>
                    <a:cubicBezTo>
                      <a:pt x="4104329" y="2257771"/>
                      <a:pt x="4094925" y="2253643"/>
                      <a:pt x="4088251" y="2246392"/>
                    </a:cubicBezTo>
                    <a:cubicBezTo>
                      <a:pt x="4081577" y="2239141"/>
                      <a:pt x="4078239" y="2229429"/>
                      <a:pt x="4079047" y="2219607"/>
                    </a:cubicBezTo>
                    <a:lnTo>
                      <a:pt x="4146428" y="1411111"/>
                    </a:lnTo>
                    <a:lnTo>
                      <a:pt x="4209434" y="969998"/>
                    </a:lnTo>
                    <a:close/>
                    <a:moveTo>
                      <a:pt x="5698650" y="0"/>
                    </a:moveTo>
                    <a:cubicBezTo>
                      <a:pt x="5581750" y="0"/>
                      <a:pt x="5486983" y="94766"/>
                      <a:pt x="5486983" y="211667"/>
                    </a:cubicBezTo>
                    <a:lnTo>
                      <a:pt x="5486983" y="282222"/>
                    </a:lnTo>
                    <a:cubicBezTo>
                      <a:pt x="5487505" y="398753"/>
                      <a:pt x="5582118" y="492944"/>
                      <a:pt x="5698650" y="492944"/>
                    </a:cubicBezTo>
                    <a:cubicBezTo>
                      <a:pt x="5815182" y="492944"/>
                      <a:pt x="5909795" y="398753"/>
                      <a:pt x="5910317" y="282222"/>
                    </a:cubicBezTo>
                    <a:lnTo>
                      <a:pt x="5910317" y="211667"/>
                    </a:lnTo>
                    <a:cubicBezTo>
                      <a:pt x="5910317" y="94766"/>
                      <a:pt x="5815550" y="0"/>
                      <a:pt x="5698650" y="0"/>
                    </a:cubicBezTo>
                    <a:close/>
                    <a:moveTo>
                      <a:pt x="5479434" y="969998"/>
                    </a:moveTo>
                    <a:cubicBezTo>
                      <a:pt x="5480633" y="961884"/>
                      <a:pt x="5469203" y="958709"/>
                      <a:pt x="5466028" y="966258"/>
                    </a:cubicBezTo>
                    <a:lnTo>
                      <a:pt x="5312005" y="1325598"/>
                    </a:lnTo>
                    <a:cubicBezTo>
                      <a:pt x="5289749" y="1377518"/>
                      <a:pt x="5238673" y="1411161"/>
                      <a:pt x="5182183" y="1411111"/>
                    </a:cubicBezTo>
                    <a:lnTo>
                      <a:pt x="5117131" y="1411111"/>
                    </a:lnTo>
                    <a:cubicBezTo>
                      <a:pt x="5105267" y="1411122"/>
                      <a:pt x="5094192" y="1405168"/>
                      <a:pt x="5087656" y="1395265"/>
                    </a:cubicBezTo>
                    <a:cubicBezTo>
                      <a:pt x="5081121" y="1385363"/>
                      <a:pt x="5080001" y="1372839"/>
                      <a:pt x="5084675" y="1361934"/>
                    </a:cubicBezTo>
                    <a:lnTo>
                      <a:pt x="5275317" y="917222"/>
                    </a:lnTo>
                    <a:lnTo>
                      <a:pt x="5345449" y="741821"/>
                    </a:lnTo>
                    <a:cubicBezTo>
                      <a:pt x="5388319" y="634683"/>
                      <a:pt x="5492096" y="564437"/>
                      <a:pt x="5607492" y="564444"/>
                    </a:cubicBezTo>
                    <a:lnTo>
                      <a:pt x="5789808" y="564444"/>
                    </a:lnTo>
                    <a:cubicBezTo>
                      <a:pt x="5905204" y="564437"/>
                      <a:pt x="6008981" y="634683"/>
                      <a:pt x="6051851" y="741821"/>
                    </a:cubicBezTo>
                    <a:lnTo>
                      <a:pt x="6121983" y="917222"/>
                    </a:lnTo>
                    <a:lnTo>
                      <a:pt x="6312554" y="1361934"/>
                    </a:lnTo>
                    <a:cubicBezTo>
                      <a:pt x="6317229" y="1372839"/>
                      <a:pt x="6316109" y="1385363"/>
                      <a:pt x="6309573" y="1395265"/>
                    </a:cubicBezTo>
                    <a:cubicBezTo>
                      <a:pt x="6303038" y="1405168"/>
                      <a:pt x="6291963" y="1411122"/>
                      <a:pt x="6280098" y="1411111"/>
                    </a:cubicBezTo>
                    <a:lnTo>
                      <a:pt x="6215046" y="1411111"/>
                    </a:lnTo>
                    <a:cubicBezTo>
                      <a:pt x="6158608" y="1411105"/>
                      <a:pt x="6107602" y="1377471"/>
                      <a:pt x="6085365" y="1325598"/>
                    </a:cubicBezTo>
                    <a:lnTo>
                      <a:pt x="5931342" y="966258"/>
                    </a:lnTo>
                    <a:cubicBezTo>
                      <a:pt x="5928097" y="958709"/>
                      <a:pt x="5916737" y="961884"/>
                      <a:pt x="5917866" y="969998"/>
                    </a:cubicBezTo>
                    <a:lnTo>
                      <a:pt x="5980872" y="1411111"/>
                    </a:lnTo>
                    <a:lnTo>
                      <a:pt x="6048253" y="2219607"/>
                    </a:lnTo>
                    <a:cubicBezTo>
                      <a:pt x="6049061" y="2229429"/>
                      <a:pt x="6045723" y="2239141"/>
                      <a:pt x="6039049" y="2246392"/>
                    </a:cubicBezTo>
                    <a:cubicBezTo>
                      <a:pt x="6032375" y="2253643"/>
                      <a:pt x="6022971" y="2257771"/>
                      <a:pt x="6013116" y="2257778"/>
                    </a:cubicBezTo>
                    <a:lnTo>
                      <a:pt x="5959282" y="2257778"/>
                    </a:lnTo>
                    <a:cubicBezTo>
                      <a:pt x="5890301" y="2257786"/>
                      <a:pt x="5831424" y="2207921"/>
                      <a:pt x="5820076" y="2139879"/>
                    </a:cubicBezTo>
                    <a:lnTo>
                      <a:pt x="5705705" y="1452880"/>
                    </a:lnTo>
                    <a:cubicBezTo>
                      <a:pt x="5704365" y="1444978"/>
                      <a:pt x="5693076" y="1444978"/>
                      <a:pt x="5691736" y="1452880"/>
                    </a:cubicBezTo>
                    <a:lnTo>
                      <a:pt x="5577295" y="2139879"/>
                    </a:lnTo>
                    <a:cubicBezTo>
                      <a:pt x="5565943" y="2207948"/>
                      <a:pt x="5507026" y="2257821"/>
                      <a:pt x="5438018" y="2257778"/>
                    </a:cubicBezTo>
                    <a:lnTo>
                      <a:pt x="5384184" y="2257778"/>
                    </a:lnTo>
                    <a:cubicBezTo>
                      <a:pt x="5374329" y="2257771"/>
                      <a:pt x="5364925" y="2253643"/>
                      <a:pt x="5358251" y="2246392"/>
                    </a:cubicBezTo>
                    <a:cubicBezTo>
                      <a:pt x="5351577" y="2239141"/>
                      <a:pt x="5348239" y="2229429"/>
                      <a:pt x="5349047" y="2219607"/>
                    </a:cubicBezTo>
                    <a:lnTo>
                      <a:pt x="5416428" y="1411111"/>
                    </a:lnTo>
                    <a:lnTo>
                      <a:pt x="5479434" y="969998"/>
                    </a:lnTo>
                    <a:close/>
                    <a:moveTo>
                      <a:pt x="6968650" y="0"/>
                    </a:moveTo>
                    <a:cubicBezTo>
                      <a:pt x="6912512" y="0"/>
                      <a:pt x="6858674" y="22300"/>
                      <a:pt x="6818979" y="61996"/>
                    </a:cubicBezTo>
                    <a:cubicBezTo>
                      <a:pt x="6779283" y="101691"/>
                      <a:pt x="6756983" y="155529"/>
                      <a:pt x="6756983" y="211667"/>
                    </a:cubicBezTo>
                    <a:lnTo>
                      <a:pt x="6756983" y="282222"/>
                    </a:lnTo>
                    <a:cubicBezTo>
                      <a:pt x="6757504" y="398753"/>
                      <a:pt x="6852118" y="492945"/>
                      <a:pt x="6968650" y="492945"/>
                    </a:cubicBezTo>
                    <a:cubicBezTo>
                      <a:pt x="7085182" y="492945"/>
                      <a:pt x="7179796" y="398753"/>
                      <a:pt x="7180317" y="282222"/>
                    </a:cubicBezTo>
                    <a:lnTo>
                      <a:pt x="7180317" y="211667"/>
                    </a:lnTo>
                    <a:cubicBezTo>
                      <a:pt x="7180317" y="155529"/>
                      <a:pt x="7158017" y="101691"/>
                      <a:pt x="7118321" y="61996"/>
                    </a:cubicBezTo>
                    <a:cubicBezTo>
                      <a:pt x="7078626" y="22300"/>
                      <a:pt x="7024788" y="0"/>
                      <a:pt x="6968650" y="0"/>
                    </a:cubicBezTo>
                    <a:close/>
                    <a:moveTo>
                      <a:pt x="6749434" y="969998"/>
                    </a:moveTo>
                    <a:cubicBezTo>
                      <a:pt x="6750633" y="961884"/>
                      <a:pt x="6739204" y="958709"/>
                      <a:pt x="6736029" y="966258"/>
                    </a:cubicBezTo>
                    <a:lnTo>
                      <a:pt x="6582005" y="1325598"/>
                    </a:lnTo>
                    <a:cubicBezTo>
                      <a:pt x="6559749" y="1377518"/>
                      <a:pt x="6508673" y="1411161"/>
                      <a:pt x="6452183" y="1411111"/>
                    </a:cubicBezTo>
                    <a:lnTo>
                      <a:pt x="6387131" y="1411111"/>
                    </a:lnTo>
                    <a:cubicBezTo>
                      <a:pt x="6375267" y="1411122"/>
                      <a:pt x="6364192" y="1405168"/>
                      <a:pt x="6357656" y="1395265"/>
                    </a:cubicBezTo>
                    <a:cubicBezTo>
                      <a:pt x="6351121" y="1385363"/>
                      <a:pt x="6350001" y="1372839"/>
                      <a:pt x="6354675" y="1361934"/>
                    </a:cubicBezTo>
                    <a:lnTo>
                      <a:pt x="6545317" y="917222"/>
                    </a:lnTo>
                    <a:lnTo>
                      <a:pt x="6615449" y="741821"/>
                    </a:lnTo>
                    <a:cubicBezTo>
                      <a:pt x="6658319" y="634683"/>
                      <a:pt x="6762095" y="564437"/>
                      <a:pt x="6877492" y="564444"/>
                    </a:cubicBezTo>
                    <a:lnTo>
                      <a:pt x="7059808" y="564444"/>
                    </a:lnTo>
                    <a:cubicBezTo>
                      <a:pt x="7175205" y="564437"/>
                      <a:pt x="7278981" y="634683"/>
                      <a:pt x="7321851" y="741821"/>
                    </a:cubicBezTo>
                    <a:lnTo>
                      <a:pt x="7391983" y="917222"/>
                    </a:lnTo>
                    <a:lnTo>
                      <a:pt x="7582554" y="1361934"/>
                    </a:lnTo>
                    <a:cubicBezTo>
                      <a:pt x="7587229" y="1372839"/>
                      <a:pt x="7586108" y="1385363"/>
                      <a:pt x="7579573" y="1395265"/>
                    </a:cubicBezTo>
                    <a:cubicBezTo>
                      <a:pt x="7573038" y="1405168"/>
                      <a:pt x="7561963" y="1411122"/>
                      <a:pt x="7550098" y="1411111"/>
                    </a:cubicBezTo>
                    <a:lnTo>
                      <a:pt x="7485046" y="1411111"/>
                    </a:lnTo>
                    <a:cubicBezTo>
                      <a:pt x="7428608" y="1411105"/>
                      <a:pt x="7377602" y="1377471"/>
                      <a:pt x="7355365" y="1325598"/>
                    </a:cubicBezTo>
                    <a:lnTo>
                      <a:pt x="7201342" y="966258"/>
                    </a:lnTo>
                    <a:cubicBezTo>
                      <a:pt x="7198096" y="958709"/>
                      <a:pt x="7186737" y="961884"/>
                      <a:pt x="7187866" y="969998"/>
                    </a:cubicBezTo>
                    <a:lnTo>
                      <a:pt x="7250872" y="1411111"/>
                    </a:lnTo>
                    <a:lnTo>
                      <a:pt x="7318253" y="2219607"/>
                    </a:lnTo>
                    <a:cubicBezTo>
                      <a:pt x="7319061" y="2229429"/>
                      <a:pt x="7315723" y="2239141"/>
                      <a:pt x="7309049" y="2246392"/>
                    </a:cubicBezTo>
                    <a:cubicBezTo>
                      <a:pt x="7302375" y="2253643"/>
                      <a:pt x="7292971" y="2257771"/>
                      <a:pt x="7283116" y="2257778"/>
                    </a:cubicBezTo>
                    <a:lnTo>
                      <a:pt x="7229282" y="2257778"/>
                    </a:lnTo>
                    <a:cubicBezTo>
                      <a:pt x="7160300" y="2257786"/>
                      <a:pt x="7101423" y="2207921"/>
                      <a:pt x="7090076" y="2139879"/>
                    </a:cubicBezTo>
                    <a:lnTo>
                      <a:pt x="6975705" y="1452880"/>
                    </a:lnTo>
                    <a:cubicBezTo>
                      <a:pt x="6974365" y="1444978"/>
                      <a:pt x="6963076" y="1444978"/>
                      <a:pt x="6961736" y="1452880"/>
                    </a:cubicBezTo>
                    <a:lnTo>
                      <a:pt x="6847295" y="2139879"/>
                    </a:lnTo>
                    <a:cubicBezTo>
                      <a:pt x="6835943" y="2207948"/>
                      <a:pt x="6777026" y="2257821"/>
                      <a:pt x="6708018" y="2257778"/>
                    </a:cubicBezTo>
                    <a:lnTo>
                      <a:pt x="6654184" y="2257778"/>
                    </a:lnTo>
                    <a:cubicBezTo>
                      <a:pt x="6644329" y="2257771"/>
                      <a:pt x="6634925" y="2253643"/>
                      <a:pt x="6628251" y="2246392"/>
                    </a:cubicBezTo>
                    <a:cubicBezTo>
                      <a:pt x="6621577" y="2239141"/>
                      <a:pt x="6618239" y="2229429"/>
                      <a:pt x="6619047" y="2219607"/>
                    </a:cubicBezTo>
                    <a:lnTo>
                      <a:pt x="6686428" y="1411111"/>
                    </a:lnTo>
                    <a:lnTo>
                      <a:pt x="6749434" y="969998"/>
                    </a:lnTo>
                    <a:close/>
                    <a:moveTo>
                      <a:pt x="8238650" y="0"/>
                    </a:moveTo>
                    <a:cubicBezTo>
                      <a:pt x="8182512" y="0"/>
                      <a:pt x="8128674" y="22300"/>
                      <a:pt x="8088979" y="61996"/>
                    </a:cubicBezTo>
                    <a:cubicBezTo>
                      <a:pt x="8049283" y="101691"/>
                      <a:pt x="8026983" y="155529"/>
                      <a:pt x="8026983" y="211667"/>
                    </a:cubicBezTo>
                    <a:lnTo>
                      <a:pt x="8026983" y="282222"/>
                    </a:lnTo>
                    <a:cubicBezTo>
                      <a:pt x="8027504" y="398753"/>
                      <a:pt x="8122118" y="492945"/>
                      <a:pt x="8238650" y="492945"/>
                    </a:cubicBezTo>
                    <a:cubicBezTo>
                      <a:pt x="8355182" y="492945"/>
                      <a:pt x="8449796" y="398753"/>
                      <a:pt x="8450317" y="282222"/>
                    </a:cubicBezTo>
                    <a:lnTo>
                      <a:pt x="8450317" y="211667"/>
                    </a:lnTo>
                    <a:cubicBezTo>
                      <a:pt x="8450317" y="155529"/>
                      <a:pt x="8428017" y="101691"/>
                      <a:pt x="8388321" y="61996"/>
                    </a:cubicBezTo>
                    <a:cubicBezTo>
                      <a:pt x="8348626" y="22300"/>
                      <a:pt x="8294788" y="0"/>
                      <a:pt x="8238650" y="0"/>
                    </a:cubicBezTo>
                    <a:close/>
                    <a:moveTo>
                      <a:pt x="8019434" y="969998"/>
                    </a:moveTo>
                    <a:cubicBezTo>
                      <a:pt x="8020633" y="961884"/>
                      <a:pt x="8009204" y="958709"/>
                      <a:pt x="8006029" y="966258"/>
                    </a:cubicBezTo>
                    <a:lnTo>
                      <a:pt x="7852005" y="1325598"/>
                    </a:lnTo>
                    <a:cubicBezTo>
                      <a:pt x="7829749" y="1377518"/>
                      <a:pt x="7778673" y="1411161"/>
                      <a:pt x="7722183" y="1411111"/>
                    </a:cubicBezTo>
                    <a:lnTo>
                      <a:pt x="7657131" y="1411111"/>
                    </a:lnTo>
                    <a:cubicBezTo>
                      <a:pt x="7645267" y="1411122"/>
                      <a:pt x="7634192" y="1405168"/>
                      <a:pt x="7627656" y="1395265"/>
                    </a:cubicBezTo>
                    <a:cubicBezTo>
                      <a:pt x="7621121" y="1385363"/>
                      <a:pt x="7620001" y="1372839"/>
                      <a:pt x="7624676" y="1361934"/>
                    </a:cubicBezTo>
                    <a:lnTo>
                      <a:pt x="7815317" y="917222"/>
                    </a:lnTo>
                    <a:lnTo>
                      <a:pt x="7885449" y="741821"/>
                    </a:lnTo>
                    <a:cubicBezTo>
                      <a:pt x="7928319" y="634683"/>
                      <a:pt x="8032095" y="564437"/>
                      <a:pt x="8147492" y="564444"/>
                    </a:cubicBezTo>
                    <a:lnTo>
                      <a:pt x="8329808" y="564444"/>
                    </a:lnTo>
                    <a:cubicBezTo>
                      <a:pt x="8445205" y="564437"/>
                      <a:pt x="8548981" y="634683"/>
                      <a:pt x="8591851" y="741821"/>
                    </a:cubicBezTo>
                    <a:lnTo>
                      <a:pt x="8661983" y="917222"/>
                    </a:lnTo>
                    <a:lnTo>
                      <a:pt x="8852554" y="1361934"/>
                    </a:lnTo>
                    <a:cubicBezTo>
                      <a:pt x="8857229" y="1372839"/>
                      <a:pt x="8856108" y="1385363"/>
                      <a:pt x="8849573" y="1395265"/>
                    </a:cubicBezTo>
                    <a:cubicBezTo>
                      <a:pt x="8843038" y="1405168"/>
                      <a:pt x="8831963" y="1411122"/>
                      <a:pt x="8820098" y="1411111"/>
                    </a:cubicBezTo>
                    <a:lnTo>
                      <a:pt x="8755046" y="1411111"/>
                    </a:lnTo>
                    <a:cubicBezTo>
                      <a:pt x="8698608" y="1411105"/>
                      <a:pt x="8647602" y="1377471"/>
                      <a:pt x="8625365" y="1325598"/>
                    </a:cubicBezTo>
                    <a:lnTo>
                      <a:pt x="8471342" y="966258"/>
                    </a:lnTo>
                    <a:cubicBezTo>
                      <a:pt x="8468096" y="958709"/>
                      <a:pt x="8456737" y="961884"/>
                      <a:pt x="8457866" y="969998"/>
                    </a:cubicBezTo>
                    <a:lnTo>
                      <a:pt x="8520872" y="1411111"/>
                    </a:lnTo>
                    <a:lnTo>
                      <a:pt x="8588253" y="2219607"/>
                    </a:lnTo>
                    <a:cubicBezTo>
                      <a:pt x="8589061" y="2229429"/>
                      <a:pt x="8585723" y="2239141"/>
                      <a:pt x="8579049" y="2246392"/>
                    </a:cubicBezTo>
                    <a:cubicBezTo>
                      <a:pt x="8572375" y="2253643"/>
                      <a:pt x="8562971" y="2257771"/>
                      <a:pt x="8553116" y="2257778"/>
                    </a:cubicBezTo>
                    <a:lnTo>
                      <a:pt x="8499282" y="2257778"/>
                    </a:lnTo>
                    <a:cubicBezTo>
                      <a:pt x="8430300" y="2257786"/>
                      <a:pt x="8371423" y="2207921"/>
                      <a:pt x="8360076" y="2139879"/>
                    </a:cubicBezTo>
                    <a:lnTo>
                      <a:pt x="8245705" y="1452880"/>
                    </a:lnTo>
                    <a:cubicBezTo>
                      <a:pt x="8244365" y="1444978"/>
                      <a:pt x="8233076" y="1444978"/>
                      <a:pt x="8231736" y="1452880"/>
                    </a:cubicBezTo>
                    <a:lnTo>
                      <a:pt x="8117295" y="2139879"/>
                    </a:lnTo>
                    <a:cubicBezTo>
                      <a:pt x="8105943" y="2207948"/>
                      <a:pt x="8047026" y="2257821"/>
                      <a:pt x="7978018" y="2257778"/>
                    </a:cubicBezTo>
                    <a:lnTo>
                      <a:pt x="7924184" y="2257778"/>
                    </a:lnTo>
                    <a:cubicBezTo>
                      <a:pt x="7914329" y="2257771"/>
                      <a:pt x="7904925" y="2253643"/>
                      <a:pt x="7898251" y="2246392"/>
                    </a:cubicBezTo>
                    <a:cubicBezTo>
                      <a:pt x="7891577" y="2239141"/>
                      <a:pt x="7888239" y="2229429"/>
                      <a:pt x="7889047" y="2219607"/>
                    </a:cubicBezTo>
                    <a:lnTo>
                      <a:pt x="7956428" y="1411111"/>
                    </a:lnTo>
                    <a:lnTo>
                      <a:pt x="8019434" y="969998"/>
                    </a:lnTo>
                    <a:close/>
                    <a:moveTo>
                      <a:pt x="9508650" y="0"/>
                    </a:moveTo>
                    <a:cubicBezTo>
                      <a:pt x="9452512" y="0"/>
                      <a:pt x="9398674" y="22300"/>
                      <a:pt x="9358979" y="61996"/>
                    </a:cubicBezTo>
                    <a:cubicBezTo>
                      <a:pt x="9319283" y="101691"/>
                      <a:pt x="9296983" y="155529"/>
                      <a:pt x="9296983" y="211667"/>
                    </a:cubicBezTo>
                    <a:lnTo>
                      <a:pt x="9296983" y="282222"/>
                    </a:lnTo>
                    <a:cubicBezTo>
                      <a:pt x="9297504" y="398753"/>
                      <a:pt x="9392118" y="492945"/>
                      <a:pt x="9508650" y="492945"/>
                    </a:cubicBezTo>
                    <a:cubicBezTo>
                      <a:pt x="9625182" y="492945"/>
                      <a:pt x="9719796" y="398753"/>
                      <a:pt x="9720317" y="282222"/>
                    </a:cubicBezTo>
                    <a:lnTo>
                      <a:pt x="9720317" y="211667"/>
                    </a:lnTo>
                    <a:cubicBezTo>
                      <a:pt x="9720317" y="155529"/>
                      <a:pt x="9698017" y="101691"/>
                      <a:pt x="9658321" y="61996"/>
                    </a:cubicBezTo>
                    <a:cubicBezTo>
                      <a:pt x="9618626" y="22300"/>
                      <a:pt x="9564788" y="0"/>
                      <a:pt x="9508650" y="0"/>
                    </a:cubicBezTo>
                    <a:close/>
                    <a:moveTo>
                      <a:pt x="9289434" y="969998"/>
                    </a:moveTo>
                    <a:cubicBezTo>
                      <a:pt x="9290633" y="961884"/>
                      <a:pt x="9279204" y="958709"/>
                      <a:pt x="9276029" y="966258"/>
                    </a:cubicBezTo>
                    <a:lnTo>
                      <a:pt x="9122005" y="1325598"/>
                    </a:lnTo>
                    <a:cubicBezTo>
                      <a:pt x="9099749" y="1377518"/>
                      <a:pt x="9048673" y="1411161"/>
                      <a:pt x="8992183" y="1411111"/>
                    </a:cubicBezTo>
                    <a:lnTo>
                      <a:pt x="8927131" y="1411111"/>
                    </a:lnTo>
                    <a:cubicBezTo>
                      <a:pt x="8915267" y="1411122"/>
                      <a:pt x="8904192" y="1405168"/>
                      <a:pt x="8897656" y="1395265"/>
                    </a:cubicBezTo>
                    <a:cubicBezTo>
                      <a:pt x="8891121" y="1385363"/>
                      <a:pt x="8890001" y="1372839"/>
                      <a:pt x="8894676" y="1361934"/>
                    </a:cubicBezTo>
                    <a:lnTo>
                      <a:pt x="9085317" y="917222"/>
                    </a:lnTo>
                    <a:lnTo>
                      <a:pt x="9155449" y="741821"/>
                    </a:lnTo>
                    <a:cubicBezTo>
                      <a:pt x="9198319" y="634683"/>
                      <a:pt x="9302095" y="564437"/>
                      <a:pt x="9417492" y="564444"/>
                    </a:cubicBezTo>
                    <a:lnTo>
                      <a:pt x="9599808" y="564444"/>
                    </a:lnTo>
                    <a:cubicBezTo>
                      <a:pt x="9715205" y="564437"/>
                      <a:pt x="9818981" y="634683"/>
                      <a:pt x="9861851" y="741821"/>
                    </a:cubicBezTo>
                    <a:lnTo>
                      <a:pt x="9931983" y="917222"/>
                    </a:lnTo>
                    <a:lnTo>
                      <a:pt x="10122554" y="1361934"/>
                    </a:lnTo>
                    <a:cubicBezTo>
                      <a:pt x="10127229" y="1372839"/>
                      <a:pt x="10126108" y="1385363"/>
                      <a:pt x="10119573" y="1395265"/>
                    </a:cubicBezTo>
                    <a:cubicBezTo>
                      <a:pt x="10113038" y="1405168"/>
                      <a:pt x="10101963" y="1411122"/>
                      <a:pt x="10090098" y="1411111"/>
                    </a:cubicBezTo>
                    <a:lnTo>
                      <a:pt x="10025046" y="1411111"/>
                    </a:lnTo>
                    <a:cubicBezTo>
                      <a:pt x="9968608" y="1411105"/>
                      <a:pt x="9917602" y="1377471"/>
                      <a:pt x="9895365" y="1325598"/>
                    </a:cubicBezTo>
                    <a:lnTo>
                      <a:pt x="9741342" y="966258"/>
                    </a:lnTo>
                    <a:cubicBezTo>
                      <a:pt x="9738096" y="958709"/>
                      <a:pt x="9726737" y="961884"/>
                      <a:pt x="9727866" y="969998"/>
                    </a:cubicBezTo>
                    <a:lnTo>
                      <a:pt x="9790872" y="1411111"/>
                    </a:lnTo>
                    <a:lnTo>
                      <a:pt x="9858253" y="2219607"/>
                    </a:lnTo>
                    <a:cubicBezTo>
                      <a:pt x="9859061" y="2229429"/>
                      <a:pt x="9855723" y="2239141"/>
                      <a:pt x="9849049" y="2246392"/>
                    </a:cubicBezTo>
                    <a:cubicBezTo>
                      <a:pt x="9842375" y="2253643"/>
                      <a:pt x="9832971" y="2257771"/>
                      <a:pt x="9823116" y="2257778"/>
                    </a:cubicBezTo>
                    <a:lnTo>
                      <a:pt x="9769282" y="2257778"/>
                    </a:lnTo>
                    <a:cubicBezTo>
                      <a:pt x="9700300" y="2257786"/>
                      <a:pt x="9641423" y="2207921"/>
                      <a:pt x="9630076" y="2139879"/>
                    </a:cubicBezTo>
                    <a:lnTo>
                      <a:pt x="9515705" y="1452880"/>
                    </a:lnTo>
                    <a:cubicBezTo>
                      <a:pt x="9514365" y="1444978"/>
                      <a:pt x="9503076" y="1444978"/>
                      <a:pt x="9501736" y="1452880"/>
                    </a:cubicBezTo>
                    <a:lnTo>
                      <a:pt x="9387295" y="2139879"/>
                    </a:lnTo>
                    <a:cubicBezTo>
                      <a:pt x="9375943" y="2207948"/>
                      <a:pt x="9317026" y="2257821"/>
                      <a:pt x="9248018" y="2257778"/>
                    </a:cubicBezTo>
                    <a:lnTo>
                      <a:pt x="9194184" y="2257778"/>
                    </a:lnTo>
                    <a:cubicBezTo>
                      <a:pt x="9184329" y="2257771"/>
                      <a:pt x="9174925" y="2253643"/>
                      <a:pt x="9168251" y="2246392"/>
                    </a:cubicBezTo>
                    <a:cubicBezTo>
                      <a:pt x="9161577" y="2239141"/>
                      <a:pt x="9158239" y="2229429"/>
                      <a:pt x="9159047" y="2219607"/>
                    </a:cubicBezTo>
                    <a:lnTo>
                      <a:pt x="9226428" y="1411111"/>
                    </a:lnTo>
                    <a:lnTo>
                      <a:pt x="9289434" y="969998"/>
                    </a:lnTo>
                    <a:close/>
                    <a:moveTo>
                      <a:pt x="10778650" y="0"/>
                    </a:moveTo>
                    <a:cubicBezTo>
                      <a:pt x="10722512" y="0"/>
                      <a:pt x="10668674" y="22300"/>
                      <a:pt x="10628979" y="61996"/>
                    </a:cubicBezTo>
                    <a:cubicBezTo>
                      <a:pt x="10589283" y="101691"/>
                      <a:pt x="10566983" y="155529"/>
                      <a:pt x="10566983" y="211667"/>
                    </a:cubicBezTo>
                    <a:lnTo>
                      <a:pt x="10566983" y="282222"/>
                    </a:lnTo>
                    <a:cubicBezTo>
                      <a:pt x="10567504" y="398753"/>
                      <a:pt x="10662118" y="492945"/>
                      <a:pt x="10778650" y="492945"/>
                    </a:cubicBezTo>
                    <a:cubicBezTo>
                      <a:pt x="10895182" y="492945"/>
                      <a:pt x="10989796" y="398753"/>
                      <a:pt x="10990317" y="282222"/>
                    </a:cubicBezTo>
                    <a:lnTo>
                      <a:pt x="10990317" y="211667"/>
                    </a:lnTo>
                    <a:cubicBezTo>
                      <a:pt x="10990317" y="155529"/>
                      <a:pt x="10968017" y="101691"/>
                      <a:pt x="10928321" y="61996"/>
                    </a:cubicBezTo>
                    <a:cubicBezTo>
                      <a:pt x="10888626" y="22300"/>
                      <a:pt x="10834788" y="0"/>
                      <a:pt x="10778650" y="0"/>
                    </a:cubicBezTo>
                    <a:close/>
                    <a:moveTo>
                      <a:pt x="10559434" y="969998"/>
                    </a:moveTo>
                    <a:cubicBezTo>
                      <a:pt x="10560633" y="961884"/>
                      <a:pt x="10549204" y="958709"/>
                      <a:pt x="10546029" y="966258"/>
                    </a:cubicBezTo>
                    <a:lnTo>
                      <a:pt x="10392005" y="1325598"/>
                    </a:lnTo>
                    <a:cubicBezTo>
                      <a:pt x="10369749" y="1377518"/>
                      <a:pt x="10318673" y="1411161"/>
                      <a:pt x="10262183" y="1411111"/>
                    </a:cubicBezTo>
                    <a:lnTo>
                      <a:pt x="10197131" y="1411111"/>
                    </a:lnTo>
                    <a:cubicBezTo>
                      <a:pt x="10185267" y="1411122"/>
                      <a:pt x="10174192" y="1405168"/>
                      <a:pt x="10167656" y="1395265"/>
                    </a:cubicBezTo>
                    <a:cubicBezTo>
                      <a:pt x="10161121" y="1385363"/>
                      <a:pt x="10160001" y="1372839"/>
                      <a:pt x="10164676" y="1361934"/>
                    </a:cubicBezTo>
                    <a:lnTo>
                      <a:pt x="10355317" y="917222"/>
                    </a:lnTo>
                    <a:lnTo>
                      <a:pt x="10425449" y="741821"/>
                    </a:lnTo>
                    <a:cubicBezTo>
                      <a:pt x="10468319" y="634683"/>
                      <a:pt x="10572095" y="564437"/>
                      <a:pt x="10687492" y="564444"/>
                    </a:cubicBezTo>
                    <a:lnTo>
                      <a:pt x="10869808" y="564444"/>
                    </a:lnTo>
                    <a:cubicBezTo>
                      <a:pt x="10985205" y="564437"/>
                      <a:pt x="11088981" y="634683"/>
                      <a:pt x="11131851" y="741821"/>
                    </a:cubicBezTo>
                    <a:lnTo>
                      <a:pt x="11201983" y="917222"/>
                    </a:lnTo>
                    <a:lnTo>
                      <a:pt x="11392554" y="1361934"/>
                    </a:lnTo>
                    <a:cubicBezTo>
                      <a:pt x="11397229" y="1372839"/>
                      <a:pt x="11396108" y="1385363"/>
                      <a:pt x="11389573" y="1395265"/>
                    </a:cubicBezTo>
                    <a:cubicBezTo>
                      <a:pt x="11383038" y="1405168"/>
                      <a:pt x="11371963" y="1411122"/>
                      <a:pt x="11360098" y="1411111"/>
                    </a:cubicBezTo>
                    <a:lnTo>
                      <a:pt x="11295046" y="1411111"/>
                    </a:lnTo>
                    <a:cubicBezTo>
                      <a:pt x="11238608" y="1411105"/>
                      <a:pt x="11187602" y="1377471"/>
                      <a:pt x="11165365" y="1325598"/>
                    </a:cubicBezTo>
                    <a:lnTo>
                      <a:pt x="11011342" y="966258"/>
                    </a:lnTo>
                    <a:cubicBezTo>
                      <a:pt x="11008096" y="958709"/>
                      <a:pt x="10996737" y="961884"/>
                      <a:pt x="10997866" y="969998"/>
                    </a:cubicBezTo>
                    <a:lnTo>
                      <a:pt x="11060872" y="1411111"/>
                    </a:lnTo>
                    <a:lnTo>
                      <a:pt x="11128253" y="2219607"/>
                    </a:lnTo>
                    <a:cubicBezTo>
                      <a:pt x="11129061" y="2229429"/>
                      <a:pt x="11125723" y="2239141"/>
                      <a:pt x="11119049" y="2246392"/>
                    </a:cubicBezTo>
                    <a:cubicBezTo>
                      <a:pt x="11112375" y="2253643"/>
                      <a:pt x="11102971" y="2257771"/>
                      <a:pt x="11093116" y="2257778"/>
                    </a:cubicBezTo>
                    <a:lnTo>
                      <a:pt x="11039282" y="2257778"/>
                    </a:lnTo>
                    <a:cubicBezTo>
                      <a:pt x="10970300" y="2257786"/>
                      <a:pt x="10911423" y="2207921"/>
                      <a:pt x="10900076" y="2139879"/>
                    </a:cubicBezTo>
                    <a:lnTo>
                      <a:pt x="10785705" y="1452880"/>
                    </a:lnTo>
                    <a:cubicBezTo>
                      <a:pt x="10784365" y="1444978"/>
                      <a:pt x="10773076" y="1444978"/>
                      <a:pt x="10771736" y="1452880"/>
                    </a:cubicBezTo>
                    <a:lnTo>
                      <a:pt x="10657295" y="2139879"/>
                    </a:lnTo>
                    <a:cubicBezTo>
                      <a:pt x="10645943" y="2207948"/>
                      <a:pt x="10587026" y="2257821"/>
                      <a:pt x="10518018" y="2257778"/>
                    </a:cubicBezTo>
                    <a:lnTo>
                      <a:pt x="10464184" y="2257778"/>
                    </a:lnTo>
                    <a:cubicBezTo>
                      <a:pt x="10454329" y="2257771"/>
                      <a:pt x="10444925" y="2253643"/>
                      <a:pt x="10438251" y="2246392"/>
                    </a:cubicBezTo>
                    <a:cubicBezTo>
                      <a:pt x="10431577" y="2239141"/>
                      <a:pt x="10428239" y="2229429"/>
                      <a:pt x="10429047" y="2219607"/>
                    </a:cubicBezTo>
                    <a:lnTo>
                      <a:pt x="10496428" y="1411111"/>
                    </a:lnTo>
                    <a:lnTo>
                      <a:pt x="10559434" y="969998"/>
                    </a:lnTo>
                    <a:close/>
                    <a:moveTo>
                      <a:pt x="12048650" y="0"/>
                    </a:moveTo>
                    <a:cubicBezTo>
                      <a:pt x="11992512" y="0"/>
                      <a:pt x="11938674" y="22300"/>
                      <a:pt x="11898979" y="61996"/>
                    </a:cubicBezTo>
                    <a:cubicBezTo>
                      <a:pt x="11859283" y="101691"/>
                      <a:pt x="11836983" y="155529"/>
                      <a:pt x="11836983" y="211667"/>
                    </a:cubicBezTo>
                    <a:lnTo>
                      <a:pt x="11836983" y="282222"/>
                    </a:lnTo>
                    <a:cubicBezTo>
                      <a:pt x="11837504" y="398753"/>
                      <a:pt x="11932118" y="492945"/>
                      <a:pt x="12048650" y="492945"/>
                    </a:cubicBezTo>
                    <a:cubicBezTo>
                      <a:pt x="12165182" y="492945"/>
                      <a:pt x="12259796" y="398753"/>
                      <a:pt x="12260317" y="282222"/>
                    </a:cubicBezTo>
                    <a:lnTo>
                      <a:pt x="12260317" y="211667"/>
                    </a:lnTo>
                    <a:cubicBezTo>
                      <a:pt x="12260317" y="155529"/>
                      <a:pt x="12238017" y="101691"/>
                      <a:pt x="12198321" y="61996"/>
                    </a:cubicBezTo>
                    <a:cubicBezTo>
                      <a:pt x="12158626" y="22300"/>
                      <a:pt x="12104788" y="0"/>
                      <a:pt x="12048650" y="0"/>
                    </a:cubicBezTo>
                    <a:close/>
                    <a:moveTo>
                      <a:pt x="11829434" y="969998"/>
                    </a:moveTo>
                    <a:cubicBezTo>
                      <a:pt x="11830633" y="961884"/>
                      <a:pt x="11819204" y="958709"/>
                      <a:pt x="11816029" y="966258"/>
                    </a:cubicBezTo>
                    <a:lnTo>
                      <a:pt x="11662005" y="1325598"/>
                    </a:lnTo>
                    <a:cubicBezTo>
                      <a:pt x="11639749" y="1377518"/>
                      <a:pt x="11588673" y="1411161"/>
                      <a:pt x="11532183" y="1411111"/>
                    </a:cubicBezTo>
                    <a:lnTo>
                      <a:pt x="11467131" y="1411111"/>
                    </a:lnTo>
                    <a:cubicBezTo>
                      <a:pt x="11455267" y="1411122"/>
                      <a:pt x="11444192" y="1405168"/>
                      <a:pt x="11437656" y="1395265"/>
                    </a:cubicBezTo>
                    <a:cubicBezTo>
                      <a:pt x="11431121" y="1385363"/>
                      <a:pt x="11430001" y="1372839"/>
                      <a:pt x="11434676" y="1361934"/>
                    </a:cubicBezTo>
                    <a:lnTo>
                      <a:pt x="11625317" y="917222"/>
                    </a:lnTo>
                    <a:lnTo>
                      <a:pt x="11695449" y="741821"/>
                    </a:lnTo>
                    <a:cubicBezTo>
                      <a:pt x="11738319" y="634683"/>
                      <a:pt x="11842095" y="564437"/>
                      <a:pt x="11957492" y="564444"/>
                    </a:cubicBezTo>
                    <a:lnTo>
                      <a:pt x="12139808" y="564444"/>
                    </a:lnTo>
                    <a:cubicBezTo>
                      <a:pt x="12255205" y="564437"/>
                      <a:pt x="12358981" y="634683"/>
                      <a:pt x="12401851" y="741821"/>
                    </a:cubicBezTo>
                    <a:lnTo>
                      <a:pt x="12471983" y="917222"/>
                    </a:lnTo>
                    <a:lnTo>
                      <a:pt x="12662554" y="1361934"/>
                    </a:lnTo>
                    <a:cubicBezTo>
                      <a:pt x="12667229" y="1372839"/>
                      <a:pt x="12666108" y="1385363"/>
                      <a:pt x="12659573" y="1395265"/>
                    </a:cubicBezTo>
                    <a:cubicBezTo>
                      <a:pt x="12653038" y="1405168"/>
                      <a:pt x="12641963" y="1411122"/>
                      <a:pt x="12630098" y="1411111"/>
                    </a:cubicBezTo>
                    <a:lnTo>
                      <a:pt x="12565046" y="1411111"/>
                    </a:lnTo>
                    <a:cubicBezTo>
                      <a:pt x="12508608" y="1411105"/>
                      <a:pt x="12457602" y="1377471"/>
                      <a:pt x="12435365" y="1325598"/>
                    </a:cubicBezTo>
                    <a:lnTo>
                      <a:pt x="12281342" y="966258"/>
                    </a:lnTo>
                    <a:cubicBezTo>
                      <a:pt x="12278096" y="958709"/>
                      <a:pt x="12266737" y="961884"/>
                      <a:pt x="12267866" y="969998"/>
                    </a:cubicBezTo>
                    <a:lnTo>
                      <a:pt x="12330872" y="1411111"/>
                    </a:lnTo>
                    <a:lnTo>
                      <a:pt x="12398253" y="2219607"/>
                    </a:lnTo>
                    <a:cubicBezTo>
                      <a:pt x="12399061" y="2229429"/>
                      <a:pt x="12395723" y="2239141"/>
                      <a:pt x="12389049" y="2246392"/>
                    </a:cubicBezTo>
                    <a:cubicBezTo>
                      <a:pt x="12382375" y="2253643"/>
                      <a:pt x="12372971" y="2257771"/>
                      <a:pt x="12363116" y="2257778"/>
                    </a:cubicBezTo>
                    <a:lnTo>
                      <a:pt x="12309282" y="2257778"/>
                    </a:lnTo>
                    <a:cubicBezTo>
                      <a:pt x="12240300" y="2257786"/>
                      <a:pt x="12181423" y="2207921"/>
                      <a:pt x="12170076" y="2139879"/>
                    </a:cubicBezTo>
                    <a:lnTo>
                      <a:pt x="12055705" y="1452880"/>
                    </a:lnTo>
                    <a:cubicBezTo>
                      <a:pt x="12054365" y="1444978"/>
                      <a:pt x="12043076" y="1444978"/>
                      <a:pt x="12041736" y="1452880"/>
                    </a:cubicBezTo>
                    <a:lnTo>
                      <a:pt x="11927295" y="2139879"/>
                    </a:lnTo>
                    <a:cubicBezTo>
                      <a:pt x="11915943" y="2207948"/>
                      <a:pt x="11857026" y="2257821"/>
                      <a:pt x="11788018" y="2257778"/>
                    </a:cubicBezTo>
                    <a:lnTo>
                      <a:pt x="11734184" y="2257778"/>
                    </a:lnTo>
                    <a:cubicBezTo>
                      <a:pt x="11724329" y="2257771"/>
                      <a:pt x="11714925" y="2253643"/>
                      <a:pt x="11708251" y="2246392"/>
                    </a:cubicBezTo>
                    <a:cubicBezTo>
                      <a:pt x="11701577" y="2239141"/>
                      <a:pt x="11698239" y="2229429"/>
                      <a:pt x="11699047" y="2219607"/>
                    </a:cubicBezTo>
                    <a:lnTo>
                      <a:pt x="11766428" y="1411111"/>
                    </a:lnTo>
                    <a:lnTo>
                      <a:pt x="11829434" y="969998"/>
                    </a:lnTo>
                    <a:close/>
                    <a:moveTo>
                      <a:pt x="618650" y="2257778"/>
                    </a:moveTo>
                    <a:cubicBezTo>
                      <a:pt x="562512" y="2257778"/>
                      <a:pt x="508674" y="2280078"/>
                      <a:pt x="468979" y="2319774"/>
                    </a:cubicBezTo>
                    <a:cubicBezTo>
                      <a:pt x="429284" y="2359469"/>
                      <a:pt x="406983" y="2413307"/>
                      <a:pt x="406983" y="2469444"/>
                    </a:cubicBezTo>
                    <a:lnTo>
                      <a:pt x="406983" y="2540000"/>
                    </a:lnTo>
                    <a:cubicBezTo>
                      <a:pt x="407504" y="2656531"/>
                      <a:pt x="502118" y="2750722"/>
                      <a:pt x="618650" y="2750722"/>
                    </a:cubicBezTo>
                    <a:cubicBezTo>
                      <a:pt x="735182" y="2750722"/>
                      <a:pt x="829795" y="2656531"/>
                      <a:pt x="830317" y="2540000"/>
                    </a:cubicBezTo>
                    <a:lnTo>
                      <a:pt x="830317" y="2469444"/>
                    </a:lnTo>
                    <a:cubicBezTo>
                      <a:pt x="830317" y="2413307"/>
                      <a:pt x="808016" y="2359469"/>
                      <a:pt x="768321" y="2319774"/>
                    </a:cubicBezTo>
                    <a:cubicBezTo>
                      <a:pt x="728626" y="2280078"/>
                      <a:pt x="674788" y="2257778"/>
                      <a:pt x="618650" y="2257778"/>
                    </a:cubicBezTo>
                    <a:close/>
                    <a:moveTo>
                      <a:pt x="399434" y="3227776"/>
                    </a:moveTo>
                    <a:cubicBezTo>
                      <a:pt x="400633" y="3219662"/>
                      <a:pt x="389203" y="3216487"/>
                      <a:pt x="386028" y="3224036"/>
                    </a:cubicBezTo>
                    <a:lnTo>
                      <a:pt x="232006" y="3583375"/>
                    </a:lnTo>
                    <a:cubicBezTo>
                      <a:pt x="209749" y="3635296"/>
                      <a:pt x="158673" y="3668939"/>
                      <a:pt x="102183" y="3668889"/>
                    </a:cubicBezTo>
                    <a:lnTo>
                      <a:pt x="37131" y="3668889"/>
                    </a:lnTo>
                    <a:cubicBezTo>
                      <a:pt x="25267" y="3668899"/>
                      <a:pt x="14191" y="3662945"/>
                      <a:pt x="7656" y="3653043"/>
                    </a:cubicBezTo>
                    <a:cubicBezTo>
                      <a:pt x="1121" y="3643141"/>
                      <a:pt x="1" y="3630616"/>
                      <a:pt x="4676" y="3619712"/>
                    </a:cubicBezTo>
                    <a:lnTo>
                      <a:pt x="195317" y="3175000"/>
                    </a:lnTo>
                    <a:lnTo>
                      <a:pt x="265449" y="2999599"/>
                    </a:lnTo>
                    <a:cubicBezTo>
                      <a:pt x="308319" y="2892461"/>
                      <a:pt x="412096" y="2822215"/>
                      <a:pt x="527492" y="2822222"/>
                    </a:cubicBezTo>
                    <a:lnTo>
                      <a:pt x="709808" y="2822222"/>
                    </a:lnTo>
                    <a:cubicBezTo>
                      <a:pt x="825204" y="2822215"/>
                      <a:pt x="928981" y="2892461"/>
                      <a:pt x="971851" y="2999599"/>
                    </a:cubicBezTo>
                    <a:lnTo>
                      <a:pt x="1041983" y="3175000"/>
                    </a:lnTo>
                    <a:lnTo>
                      <a:pt x="1232554" y="3619712"/>
                    </a:lnTo>
                    <a:cubicBezTo>
                      <a:pt x="1237229" y="3630616"/>
                      <a:pt x="1236109" y="3643141"/>
                      <a:pt x="1229573" y="3653043"/>
                    </a:cubicBezTo>
                    <a:cubicBezTo>
                      <a:pt x="1223038" y="3662945"/>
                      <a:pt x="1211963" y="3668899"/>
                      <a:pt x="1200098" y="3668889"/>
                    </a:cubicBezTo>
                    <a:lnTo>
                      <a:pt x="1135046" y="3668889"/>
                    </a:lnTo>
                    <a:cubicBezTo>
                      <a:pt x="1078608" y="3668883"/>
                      <a:pt x="1027602" y="3635249"/>
                      <a:pt x="1005365" y="3583375"/>
                    </a:cubicBezTo>
                    <a:lnTo>
                      <a:pt x="851342" y="3224036"/>
                    </a:lnTo>
                    <a:cubicBezTo>
                      <a:pt x="848097" y="3216487"/>
                      <a:pt x="836737" y="3219662"/>
                      <a:pt x="837866" y="3227776"/>
                    </a:cubicBezTo>
                    <a:lnTo>
                      <a:pt x="900872" y="3668889"/>
                    </a:lnTo>
                    <a:lnTo>
                      <a:pt x="968253" y="4477385"/>
                    </a:lnTo>
                    <a:cubicBezTo>
                      <a:pt x="969061" y="4487207"/>
                      <a:pt x="965724" y="4496919"/>
                      <a:pt x="959049" y="4504170"/>
                    </a:cubicBezTo>
                    <a:cubicBezTo>
                      <a:pt x="952375" y="4511421"/>
                      <a:pt x="942971" y="4515549"/>
                      <a:pt x="933116" y="4515555"/>
                    </a:cubicBezTo>
                    <a:lnTo>
                      <a:pt x="879282" y="4515555"/>
                    </a:lnTo>
                    <a:cubicBezTo>
                      <a:pt x="810301" y="4515564"/>
                      <a:pt x="751424" y="4465699"/>
                      <a:pt x="740076" y="4397657"/>
                    </a:cubicBezTo>
                    <a:lnTo>
                      <a:pt x="625706" y="3710658"/>
                    </a:lnTo>
                    <a:cubicBezTo>
                      <a:pt x="624365" y="3702755"/>
                      <a:pt x="613076" y="3702755"/>
                      <a:pt x="611736" y="3710658"/>
                    </a:cubicBezTo>
                    <a:lnTo>
                      <a:pt x="497294" y="4397657"/>
                    </a:lnTo>
                    <a:cubicBezTo>
                      <a:pt x="485942" y="4465725"/>
                      <a:pt x="427026" y="4515598"/>
                      <a:pt x="358018" y="4515555"/>
                    </a:cubicBezTo>
                    <a:lnTo>
                      <a:pt x="304184" y="4515555"/>
                    </a:lnTo>
                    <a:cubicBezTo>
                      <a:pt x="294329" y="4515549"/>
                      <a:pt x="284925" y="4511421"/>
                      <a:pt x="278251" y="4504170"/>
                    </a:cubicBezTo>
                    <a:cubicBezTo>
                      <a:pt x="271576" y="4496919"/>
                      <a:pt x="268239" y="4487207"/>
                      <a:pt x="269047" y="4477385"/>
                    </a:cubicBezTo>
                    <a:lnTo>
                      <a:pt x="336428" y="3668889"/>
                    </a:lnTo>
                    <a:lnTo>
                      <a:pt x="399434" y="3227776"/>
                    </a:lnTo>
                    <a:close/>
                    <a:moveTo>
                      <a:pt x="1888650" y="2257778"/>
                    </a:moveTo>
                    <a:cubicBezTo>
                      <a:pt x="1832513" y="2257778"/>
                      <a:pt x="1778674" y="2280078"/>
                      <a:pt x="1738979" y="2319773"/>
                    </a:cubicBezTo>
                    <a:cubicBezTo>
                      <a:pt x="1699284" y="2359469"/>
                      <a:pt x="1676983" y="2413307"/>
                      <a:pt x="1676983" y="2469444"/>
                    </a:cubicBezTo>
                    <a:lnTo>
                      <a:pt x="1676983" y="2540000"/>
                    </a:lnTo>
                    <a:cubicBezTo>
                      <a:pt x="1677504" y="2656531"/>
                      <a:pt x="1772118" y="2750722"/>
                      <a:pt x="1888650" y="2750722"/>
                    </a:cubicBezTo>
                    <a:cubicBezTo>
                      <a:pt x="2005182" y="2750722"/>
                      <a:pt x="2099796" y="2656531"/>
                      <a:pt x="2100317" y="2540000"/>
                    </a:cubicBezTo>
                    <a:lnTo>
                      <a:pt x="2100317" y="2469444"/>
                    </a:lnTo>
                    <a:cubicBezTo>
                      <a:pt x="2100317" y="2413307"/>
                      <a:pt x="2078016" y="2359469"/>
                      <a:pt x="2038321" y="2319773"/>
                    </a:cubicBezTo>
                    <a:cubicBezTo>
                      <a:pt x="1998626" y="2280078"/>
                      <a:pt x="1944787" y="2257778"/>
                      <a:pt x="1888650" y="2257778"/>
                    </a:cubicBezTo>
                    <a:close/>
                    <a:moveTo>
                      <a:pt x="1669434" y="3227776"/>
                    </a:moveTo>
                    <a:cubicBezTo>
                      <a:pt x="1670633" y="3219662"/>
                      <a:pt x="1659203" y="3216487"/>
                      <a:pt x="1656028" y="3224036"/>
                    </a:cubicBezTo>
                    <a:lnTo>
                      <a:pt x="1502006" y="3583375"/>
                    </a:lnTo>
                    <a:cubicBezTo>
                      <a:pt x="1479749" y="3635296"/>
                      <a:pt x="1428673" y="3668939"/>
                      <a:pt x="1372183" y="3668889"/>
                    </a:cubicBezTo>
                    <a:lnTo>
                      <a:pt x="1307131" y="3668889"/>
                    </a:lnTo>
                    <a:cubicBezTo>
                      <a:pt x="1295267" y="3668899"/>
                      <a:pt x="1284191" y="3662945"/>
                      <a:pt x="1277656" y="3653043"/>
                    </a:cubicBezTo>
                    <a:cubicBezTo>
                      <a:pt x="1271121" y="3643141"/>
                      <a:pt x="1270001" y="3630616"/>
                      <a:pt x="1274676" y="3619712"/>
                    </a:cubicBezTo>
                    <a:lnTo>
                      <a:pt x="1465317" y="3175000"/>
                    </a:lnTo>
                    <a:lnTo>
                      <a:pt x="1535449" y="2999599"/>
                    </a:lnTo>
                    <a:cubicBezTo>
                      <a:pt x="1578319" y="2892461"/>
                      <a:pt x="1682096" y="2822215"/>
                      <a:pt x="1797492" y="2822222"/>
                    </a:cubicBezTo>
                    <a:lnTo>
                      <a:pt x="1979808" y="2822222"/>
                    </a:lnTo>
                    <a:cubicBezTo>
                      <a:pt x="2095204" y="2822215"/>
                      <a:pt x="2198981" y="2892461"/>
                      <a:pt x="2241851" y="2999599"/>
                    </a:cubicBezTo>
                    <a:lnTo>
                      <a:pt x="2311983" y="3175000"/>
                    </a:lnTo>
                    <a:lnTo>
                      <a:pt x="2502554" y="3619712"/>
                    </a:lnTo>
                    <a:cubicBezTo>
                      <a:pt x="2507228" y="3630616"/>
                      <a:pt x="2506108" y="3643140"/>
                      <a:pt x="2499573" y="3653043"/>
                    </a:cubicBezTo>
                    <a:cubicBezTo>
                      <a:pt x="2493038" y="3662945"/>
                      <a:pt x="2481963" y="3668899"/>
                      <a:pt x="2470098" y="3668889"/>
                    </a:cubicBezTo>
                    <a:lnTo>
                      <a:pt x="2405046" y="3668889"/>
                    </a:lnTo>
                    <a:cubicBezTo>
                      <a:pt x="2348608" y="3668883"/>
                      <a:pt x="2297602" y="3635249"/>
                      <a:pt x="2275365" y="3583375"/>
                    </a:cubicBezTo>
                    <a:lnTo>
                      <a:pt x="2121342" y="3224036"/>
                    </a:lnTo>
                    <a:cubicBezTo>
                      <a:pt x="2118097" y="3216487"/>
                      <a:pt x="2106737" y="3219662"/>
                      <a:pt x="2107866" y="3227776"/>
                    </a:cubicBezTo>
                    <a:lnTo>
                      <a:pt x="2170872" y="3668889"/>
                    </a:lnTo>
                    <a:lnTo>
                      <a:pt x="2238253" y="4477385"/>
                    </a:lnTo>
                    <a:cubicBezTo>
                      <a:pt x="2239061" y="4487207"/>
                      <a:pt x="2235724" y="4496919"/>
                      <a:pt x="2229049" y="4504170"/>
                    </a:cubicBezTo>
                    <a:cubicBezTo>
                      <a:pt x="2222375" y="4511421"/>
                      <a:pt x="2212971" y="4515549"/>
                      <a:pt x="2203116" y="4515555"/>
                    </a:cubicBezTo>
                    <a:lnTo>
                      <a:pt x="2149282" y="4515555"/>
                    </a:lnTo>
                    <a:cubicBezTo>
                      <a:pt x="2080301" y="4515564"/>
                      <a:pt x="2021424" y="4465699"/>
                      <a:pt x="2010076" y="4397657"/>
                    </a:cubicBezTo>
                    <a:lnTo>
                      <a:pt x="1895706" y="3710658"/>
                    </a:lnTo>
                    <a:cubicBezTo>
                      <a:pt x="1894365" y="3702755"/>
                      <a:pt x="1883076" y="3702755"/>
                      <a:pt x="1881735" y="3710658"/>
                    </a:cubicBezTo>
                    <a:lnTo>
                      <a:pt x="1767294" y="4397657"/>
                    </a:lnTo>
                    <a:cubicBezTo>
                      <a:pt x="1755943" y="4465725"/>
                      <a:pt x="1697026" y="4515598"/>
                      <a:pt x="1628018" y="4515555"/>
                    </a:cubicBezTo>
                    <a:lnTo>
                      <a:pt x="1574184" y="4515555"/>
                    </a:lnTo>
                    <a:cubicBezTo>
                      <a:pt x="1564329" y="4515549"/>
                      <a:pt x="1554925" y="4511421"/>
                      <a:pt x="1548251" y="4504170"/>
                    </a:cubicBezTo>
                    <a:cubicBezTo>
                      <a:pt x="1541576" y="4496919"/>
                      <a:pt x="1538239" y="4487207"/>
                      <a:pt x="1539047" y="4477385"/>
                    </a:cubicBezTo>
                    <a:lnTo>
                      <a:pt x="1606428" y="3668889"/>
                    </a:lnTo>
                    <a:lnTo>
                      <a:pt x="1669434" y="3227776"/>
                    </a:lnTo>
                    <a:close/>
                    <a:moveTo>
                      <a:pt x="3158650" y="2257778"/>
                    </a:moveTo>
                    <a:cubicBezTo>
                      <a:pt x="3102513" y="2257778"/>
                      <a:pt x="3048674" y="2280078"/>
                      <a:pt x="3008979" y="2319773"/>
                    </a:cubicBezTo>
                    <a:cubicBezTo>
                      <a:pt x="2969284" y="2359469"/>
                      <a:pt x="2946983" y="2413307"/>
                      <a:pt x="2946983" y="2469444"/>
                    </a:cubicBezTo>
                    <a:lnTo>
                      <a:pt x="2946983" y="2540000"/>
                    </a:lnTo>
                    <a:cubicBezTo>
                      <a:pt x="2947504" y="2656531"/>
                      <a:pt x="3042118" y="2750722"/>
                      <a:pt x="3158650" y="2750722"/>
                    </a:cubicBezTo>
                    <a:cubicBezTo>
                      <a:pt x="3275182" y="2750722"/>
                      <a:pt x="3369795" y="2656531"/>
                      <a:pt x="3370317" y="2540000"/>
                    </a:cubicBezTo>
                    <a:lnTo>
                      <a:pt x="3370317" y="2469444"/>
                    </a:lnTo>
                    <a:cubicBezTo>
                      <a:pt x="3370317" y="2352544"/>
                      <a:pt x="3275550" y="2257778"/>
                      <a:pt x="3158650" y="2257778"/>
                    </a:cubicBezTo>
                    <a:close/>
                    <a:moveTo>
                      <a:pt x="2939434" y="3227776"/>
                    </a:moveTo>
                    <a:cubicBezTo>
                      <a:pt x="2940633" y="3219662"/>
                      <a:pt x="2929203" y="3216487"/>
                      <a:pt x="2926028" y="3224036"/>
                    </a:cubicBezTo>
                    <a:lnTo>
                      <a:pt x="2772006" y="3583375"/>
                    </a:lnTo>
                    <a:cubicBezTo>
                      <a:pt x="2749749" y="3635296"/>
                      <a:pt x="2698673" y="3668939"/>
                      <a:pt x="2642183" y="3668889"/>
                    </a:cubicBezTo>
                    <a:lnTo>
                      <a:pt x="2577131" y="3668889"/>
                    </a:lnTo>
                    <a:cubicBezTo>
                      <a:pt x="2565267" y="3668899"/>
                      <a:pt x="2554191" y="3662945"/>
                      <a:pt x="2547656" y="3653043"/>
                    </a:cubicBezTo>
                    <a:cubicBezTo>
                      <a:pt x="2541121" y="3643140"/>
                      <a:pt x="2540001" y="3630616"/>
                      <a:pt x="2544676" y="3619712"/>
                    </a:cubicBezTo>
                    <a:lnTo>
                      <a:pt x="2735317" y="3175000"/>
                    </a:lnTo>
                    <a:lnTo>
                      <a:pt x="2805449" y="2999599"/>
                    </a:lnTo>
                    <a:cubicBezTo>
                      <a:pt x="2848319" y="2892461"/>
                      <a:pt x="2952096" y="2822215"/>
                      <a:pt x="3067492" y="2822222"/>
                    </a:cubicBezTo>
                    <a:lnTo>
                      <a:pt x="3249808" y="2822222"/>
                    </a:lnTo>
                    <a:cubicBezTo>
                      <a:pt x="3365204" y="2822214"/>
                      <a:pt x="3468981" y="2892461"/>
                      <a:pt x="3511851" y="2999599"/>
                    </a:cubicBezTo>
                    <a:lnTo>
                      <a:pt x="3581983" y="3175000"/>
                    </a:lnTo>
                    <a:lnTo>
                      <a:pt x="3772554" y="3619712"/>
                    </a:lnTo>
                    <a:cubicBezTo>
                      <a:pt x="3777229" y="3630616"/>
                      <a:pt x="3776109" y="3643141"/>
                      <a:pt x="3769573" y="3653043"/>
                    </a:cubicBezTo>
                    <a:cubicBezTo>
                      <a:pt x="3763038" y="3662945"/>
                      <a:pt x="3751963" y="3668899"/>
                      <a:pt x="3740098" y="3668889"/>
                    </a:cubicBezTo>
                    <a:lnTo>
                      <a:pt x="3675046" y="3668889"/>
                    </a:lnTo>
                    <a:cubicBezTo>
                      <a:pt x="3618608" y="3668883"/>
                      <a:pt x="3567602" y="3635248"/>
                      <a:pt x="3545365" y="3583375"/>
                    </a:cubicBezTo>
                    <a:lnTo>
                      <a:pt x="3391342" y="3224036"/>
                    </a:lnTo>
                    <a:cubicBezTo>
                      <a:pt x="3388097" y="3216487"/>
                      <a:pt x="3376737" y="3219662"/>
                      <a:pt x="3377866" y="3227776"/>
                    </a:cubicBezTo>
                    <a:lnTo>
                      <a:pt x="3440872" y="3668889"/>
                    </a:lnTo>
                    <a:lnTo>
                      <a:pt x="3508253" y="4477385"/>
                    </a:lnTo>
                    <a:cubicBezTo>
                      <a:pt x="3509061" y="4487207"/>
                      <a:pt x="3505723" y="4496919"/>
                      <a:pt x="3499049" y="4504170"/>
                    </a:cubicBezTo>
                    <a:cubicBezTo>
                      <a:pt x="3492375" y="4511421"/>
                      <a:pt x="3482971" y="4515549"/>
                      <a:pt x="3473116" y="4515555"/>
                    </a:cubicBezTo>
                    <a:lnTo>
                      <a:pt x="3419282" y="4515555"/>
                    </a:lnTo>
                    <a:cubicBezTo>
                      <a:pt x="3350301" y="4515564"/>
                      <a:pt x="3291424" y="4465699"/>
                      <a:pt x="3280076" y="4397657"/>
                    </a:cubicBezTo>
                    <a:lnTo>
                      <a:pt x="3165706" y="3710658"/>
                    </a:lnTo>
                    <a:cubicBezTo>
                      <a:pt x="3164365" y="3702755"/>
                      <a:pt x="3153076" y="3702755"/>
                      <a:pt x="3151735" y="3710658"/>
                    </a:cubicBezTo>
                    <a:lnTo>
                      <a:pt x="3037294" y="4397657"/>
                    </a:lnTo>
                    <a:cubicBezTo>
                      <a:pt x="3025943" y="4465725"/>
                      <a:pt x="2967026" y="4515598"/>
                      <a:pt x="2898018" y="4515555"/>
                    </a:cubicBezTo>
                    <a:lnTo>
                      <a:pt x="2844184" y="4515555"/>
                    </a:lnTo>
                    <a:cubicBezTo>
                      <a:pt x="2834329" y="4515549"/>
                      <a:pt x="2824925" y="4511421"/>
                      <a:pt x="2818251" y="4504170"/>
                    </a:cubicBezTo>
                    <a:cubicBezTo>
                      <a:pt x="2811576" y="4496919"/>
                      <a:pt x="2808239" y="4487207"/>
                      <a:pt x="2809047" y="4477385"/>
                    </a:cubicBezTo>
                    <a:lnTo>
                      <a:pt x="2876428" y="3668889"/>
                    </a:lnTo>
                    <a:lnTo>
                      <a:pt x="2939434" y="3227776"/>
                    </a:lnTo>
                    <a:close/>
                    <a:moveTo>
                      <a:pt x="4428650" y="2257778"/>
                    </a:moveTo>
                    <a:cubicBezTo>
                      <a:pt x="4311750" y="2257778"/>
                      <a:pt x="4216983" y="2352544"/>
                      <a:pt x="4216983" y="2469444"/>
                    </a:cubicBezTo>
                    <a:lnTo>
                      <a:pt x="4216983" y="2540000"/>
                    </a:lnTo>
                    <a:cubicBezTo>
                      <a:pt x="4217505" y="2656531"/>
                      <a:pt x="4312118" y="2750722"/>
                      <a:pt x="4428650" y="2750722"/>
                    </a:cubicBezTo>
                    <a:cubicBezTo>
                      <a:pt x="4545182" y="2750722"/>
                      <a:pt x="4639795" y="2656531"/>
                      <a:pt x="4640317" y="2540000"/>
                    </a:cubicBezTo>
                    <a:lnTo>
                      <a:pt x="4640317" y="2469444"/>
                    </a:lnTo>
                    <a:cubicBezTo>
                      <a:pt x="4640317" y="2352544"/>
                      <a:pt x="4545550" y="2257778"/>
                      <a:pt x="4428650" y="2257778"/>
                    </a:cubicBezTo>
                    <a:close/>
                    <a:moveTo>
                      <a:pt x="4209434" y="3227776"/>
                    </a:moveTo>
                    <a:cubicBezTo>
                      <a:pt x="4210633" y="3219662"/>
                      <a:pt x="4199203" y="3216487"/>
                      <a:pt x="4196028" y="3224036"/>
                    </a:cubicBezTo>
                    <a:lnTo>
                      <a:pt x="4042005" y="3583375"/>
                    </a:lnTo>
                    <a:cubicBezTo>
                      <a:pt x="4019749" y="3635296"/>
                      <a:pt x="3968673" y="3668939"/>
                      <a:pt x="3912183" y="3668889"/>
                    </a:cubicBezTo>
                    <a:lnTo>
                      <a:pt x="3847131" y="3668889"/>
                    </a:lnTo>
                    <a:cubicBezTo>
                      <a:pt x="3835267" y="3668899"/>
                      <a:pt x="3824192" y="3662945"/>
                      <a:pt x="3817656" y="3653043"/>
                    </a:cubicBezTo>
                    <a:cubicBezTo>
                      <a:pt x="3811121" y="3643141"/>
                      <a:pt x="3810001" y="3630616"/>
                      <a:pt x="3814675" y="3619712"/>
                    </a:cubicBezTo>
                    <a:lnTo>
                      <a:pt x="4005317" y="3175000"/>
                    </a:lnTo>
                    <a:lnTo>
                      <a:pt x="4075449" y="2999599"/>
                    </a:lnTo>
                    <a:cubicBezTo>
                      <a:pt x="4118319" y="2892461"/>
                      <a:pt x="4222096" y="2822215"/>
                      <a:pt x="4337492" y="2822222"/>
                    </a:cubicBezTo>
                    <a:lnTo>
                      <a:pt x="4519808" y="2822222"/>
                    </a:lnTo>
                    <a:cubicBezTo>
                      <a:pt x="4635204" y="2822214"/>
                      <a:pt x="4738981" y="2892461"/>
                      <a:pt x="4781851" y="2999599"/>
                    </a:cubicBezTo>
                    <a:lnTo>
                      <a:pt x="4851983" y="3175000"/>
                    </a:lnTo>
                    <a:lnTo>
                      <a:pt x="5042554" y="3619712"/>
                    </a:lnTo>
                    <a:cubicBezTo>
                      <a:pt x="5047229" y="3630616"/>
                      <a:pt x="5046109" y="3643141"/>
                      <a:pt x="5039573" y="3653043"/>
                    </a:cubicBezTo>
                    <a:cubicBezTo>
                      <a:pt x="5033038" y="3662945"/>
                      <a:pt x="5021963" y="3668899"/>
                      <a:pt x="5010098" y="3668889"/>
                    </a:cubicBezTo>
                    <a:lnTo>
                      <a:pt x="4945046" y="3668889"/>
                    </a:lnTo>
                    <a:cubicBezTo>
                      <a:pt x="4888608" y="3668883"/>
                      <a:pt x="4837602" y="3635248"/>
                      <a:pt x="4815365" y="3583375"/>
                    </a:cubicBezTo>
                    <a:lnTo>
                      <a:pt x="4661342" y="3224036"/>
                    </a:lnTo>
                    <a:cubicBezTo>
                      <a:pt x="4658097" y="3216487"/>
                      <a:pt x="4646737" y="3219662"/>
                      <a:pt x="4647866" y="3227776"/>
                    </a:cubicBezTo>
                    <a:lnTo>
                      <a:pt x="4710872" y="3668889"/>
                    </a:lnTo>
                    <a:lnTo>
                      <a:pt x="4778253" y="4477385"/>
                    </a:lnTo>
                    <a:cubicBezTo>
                      <a:pt x="4779061" y="4487207"/>
                      <a:pt x="4775723" y="4496919"/>
                      <a:pt x="4769049" y="4504170"/>
                    </a:cubicBezTo>
                    <a:cubicBezTo>
                      <a:pt x="4762375" y="4511421"/>
                      <a:pt x="4752971" y="4515549"/>
                      <a:pt x="4743116" y="4515555"/>
                    </a:cubicBezTo>
                    <a:lnTo>
                      <a:pt x="4689282" y="4515555"/>
                    </a:lnTo>
                    <a:cubicBezTo>
                      <a:pt x="4620301" y="4515564"/>
                      <a:pt x="4561424" y="4465699"/>
                      <a:pt x="4550076" y="4397657"/>
                    </a:cubicBezTo>
                    <a:lnTo>
                      <a:pt x="4435705" y="3710658"/>
                    </a:lnTo>
                    <a:cubicBezTo>
                      <a:pt x="4434365" y="3702755"/>
                      <a:pt x="4423076" y="3702755"/>
                      <a:pt x="4421736" y="3710658"/>
                    </a:cubicBezTo>
                    <a:lnTo>
                      <a:pt x="4307295" y="4397657"/>
                    </a:lnTo>
                    <a:cubicBezTo>
                      <a:pt x="4295943" y="4465725"/>
                      <a:pt x="4237026" y="4515598"/>
                      <a:pt x="4168018" y="4515555"/>
                    </a:cubicBezTo>
                    <a:lnTo>
                      <a:pt x="4114184" y="4515555"/>
                    </a:lnTo>
                    <a:cubicBezTo>
                      <a:pt x="4104329" y="4515549"/>
                      <a:pt x="4094925" y="4511421"/>
                      <a:pt x="4088251" y="4504170"/>
                    </a:cubicBezTo>
                    <a:cubicBezTo>
                      <a:pt x="4081577" y="4496919"/>
                      <a:pt x="4078239" y="4487207"/>
                      <a:pt x="4079047" y="4477385"/>
                    </a:cubicBezTo>
                    <a:lnTo>
                      <a:pt x="4146428" y="3668889"/>
                    </a:lnTo>
                    <a:lnTo>
                      <a:pt x="4209434" y="3227776"/>
                    </a:lnTo>
                    <a:close/>
                    <a:moveTo>
                      <a:pt x="5698650" y="2257778"/>
                    </a:moveTo>
                    <a:cubicBezTo>
                      <a:pt x="5581750" y="2257778"/>
                      <a:pt x="5486983" y="2352544"/>
                      <a:pt x="5486983" y="2469444"/>
                    </a:cubicBezTo>
                    <a:lnTo>
                      <a:pt x="5486983" y="2540000"/>
                    </a:lnTo>
                    <a:cubicBezTo>
                      <a:pt x="5487505" y="2656531"/>
                      <a:pt x="5582118" y="2750722"/>
                      <a:pt x="5698650" y="2750722"/>
                    </a:cubicBezTo>
                    <a:cubicBezTo>
                      <a:pt x="5815182" y="2750722"/>
                      <a:pt x="5909795" y="2656531"/>
                      <a:pt x="5910317" y="2540000"/>
                    </a:cubicBezTo>
                    <a:lnTo>
                      <a:pt x="5910317" y="2469444"/>
                    </a:lnTo>
                    <a:cubicBezTo>
                      <a:pt x="5910317" y="2352544"/>
                      <a:pt x="5815550" y="2257778"/>
                      <a:pt x="5698650" y="2257778"/>
                    </a:cubicBezTo>
                    <a:close/>
                    <a:moveTo>
                      <a:pt x="5479434" y="3227776"/>
                    </a:moveTo>
                    <a:cubicBezTo>
                      <a:pt x="5480633" y="3219662"/>
                      <a:pt x="5469203" y="3216487"/>
                      <a:pt x="5466028" y="3224036"/>
                    </a:cubicBezTo>
                    <a:lnTo>
                      <a:pt x="5312005" y="3583375"/>
                    </a:lnTo>
                    <a:cubicBezTo>
                      <a:pt x="5289749" y="3635296"/>
                      <a:pt x="5238673" y="3668939"/>
                      <a:pt x="5182183" y="3668889"/>
                    </a:cubicBezTo>
                    <a:lnTo>
                      <a:pt x="5117131" y="3668889"/>
                    </a:lnTo>
                    <a:cubicBezTo>
                      <a:pt x="5105267" y="3668899"/>
                      <a:pt x="5094192" y="3662945"/>
                      <a:pt x="5087656" y="3653043"/>
                    </a:cubicBezTo>
                    <a:cubicBezTo>
                      <a:pt x="5081121" y="3643141"/>
                      <a:pt x="5080001" y="3630616"/>
                      <a:pt x="5084675" y="3619712"/>
                    </a:cubicBezTo>
                    <a:lnTo>
                      <a:pt x="5275317" y="3175000"/>
                    </a:lnTo>
                    <a:lnTo>
                      <a:pt x="5345449" y="2999599"/>
                    </a:lnTo>
                    <a:cubicBezTo>
                      <a:pt x="5388319" y="2892461"/>
                      <a:pt x="5492096" y="2822215"/>
                      <a:pt x="5607492" y="2822222"/>
                    </a:cubicBezTo>
                    <a:lnTo>
                      <a:pt x="5789808" y="2822222"/>
                    </a:lnTo>
                    <a:cubicBezTo>
                      <a:pt x="5905204" y="2822214"/>
                      <a:pt x="6008981" y="2892461"/>
                      <a:pt x="6051851" y="2999599"/>
                    </a:cubicBezTo>
                    <a:lnTo>
                      <a:pt x="6121983" y="3175000"/>
                    </a:lnTo>
                    <a:lnTo>
                      <a:pt x="6312554" y="3619712"/>
                    </a:lnTo>
                    <a:cubicBezTo>
                      <a:pt x="6317229" y="3630616"/>
                      <a:pt x="6316109" y="3643141"/>
                      <a:pt x="6309573" y="3653043"/>
                    </a:cubicBezTo>
                    <a:cubicBezTo>
                      <a:pt x="6303038" y="3662945"/>
                      <a:pt x="6291963" y="3668899"/>
                      <a:pt x="6280098" y="3668889"/>
                    </a:cubicBezTo>
                    <a:lnTo>
                      <a:pt x="6215046" y="3668889"/>
                    </a:lnTo>
                    <a:cubicBezTo>
                      <a:pt x="6158608" y="3668883"/>
                      <a:pt x="6107602" y="3635248"/>
                      <a:pt x="6085365" y="3583375"/>
                    </a:cubicBezTo>
                    <a:lnTo>
                      <a:pt x="5931342" y="3224036"/>
                    </a:lnTo>
                    <a:cubicBezTo>
                      <a:pt x="5928097" y="3216487"/>
                      <a:pt x="5916737" y="3219662"/>
                      <a:pt x="5917866" y="3227776"/>
                    </a:cubicBezTo>
                    <a:lnTo>
                      <a:pt x="5980872" y="3668889"/>
                    </a:lnTo>
                    <a:lnTo>
                      <a:pt x="6048253" y="4477385"/>
                    </a:lnTo>
                    <a:cubicBezTo>
                      <a:pt x="6049061" y="4487207"/>
                      <a:pt x="6045723" y="4496919"/>
                      <a:pt x="6039049" y="4504170"/>
                    </a:cubicBezTo>
                    <a:cubicBezTo>
                      <a:pt x="6032375" y="4511421"/>
                      <a:pt x="6022971" y="4515549"/>
                      <a:pt x="6013116" y="4515555"/>
                    </a:cubicBezTo>
                    <a:lnTo>
                      <a:pt x="5959282" y="4515555"/>
                    </a:lnTo>
                    <a:cubicBezTo>
                      <a:pt x="5890301" y="4515564"/>
                      <a:pt x="5831424" y="4465699"/>
                      <a:pt x="5820076" y="4397657"/>
                    </a:cubicBezTo>
                    <a:lnTo>
                      <a:pt x="5705705" y="3710658"/>
                    </a:lnTo>
                    <a:cubicBezTo>
                      <a:pt x="5704365" y="3702755"/>
                      <a:pt x="5693076" y="3702755"/>
                      <a:pt x="5691736" y="3710658"/>
                    </a:cubicBezTo>
                    <a:lnTo>
                      <a:pt x="5577295" y="4397657"/>
                    </a:lnTo>
                    <a:cubicBezTo>
                      <a:pt x="5565943" y="4465725"/>
                      <a:pt x="5507026" y="4515598"/>
                      <a:pt x="5438018" y="4515555"/>
                    </a:cubicBezTo>
                    <a:lnTo>
                      <a:pt x="5384184" y="4515555"/>
                    </a:lnTo>
                    <a:cubicBezTo>
                      <a:pt x="5374329" y="4515549"/>
                      <a:pt x="5364925" y="4511421"/>
                      <a:pt x="5358251" y="4504170"/>
                    </a:cubicBezTo>
                    <a:cubicBezTo>
                      <a:pt x="5351577" y="4496919"/>
                      <a:pt x="5348239" y="4487207"/>
                      <a:pt x="5349047" y="4477385"/>
                    </a:cubicBezTo>
                    <a:lnTo>
                      <a:pt x="5416428" y="3668889"/>
                    </a:lnTo>
                    <a:lnTo>
                      <a:pt x="5479434" y="3227776"/>
                    </a:lnTo>
                    <a:close/>
                    <a:moveTo>
                      <a:pt x="6968650" y="2257778"/>
                    </a:moveTo>
                    <a:cubicBezTo>
                      <a:pt x="6912512" y="2257778"/>
                      <a:pt x="6858674" y="2280078"/>
                      <a:pt x="6818979" y="2319773"/>
                    </a:cubicBezTo>
                    <a:cubicBezTo>
                      <a:pt x="6779283" y="2359469"/>
                      <a:pt x="6756983" y="2413307"/>
                      <a:pt x="6756983" y="2469444"/>
                    </a:cubicBezTo>
                    <a:lnTo>
                      <a:pt x="6756983" y="2540000"/>
                    </a:lnTo>
                    <a:cubicBezTo>
                      <a:pt x="6757504" y="2656531"/>
                      <a:pt x="6852118" y="2750722"/>
                      <a:pt x="6968650" y="2750722"/>
                    </a:cubicBezTo>
                    <a:cubicBezTo>
                      <a:pt x="7085182" y="2750722"/>
                      <a:pt x="7179796" y="2656531"/>
                      <a:pt x="7180317" y="2540000"/>
                    </a:cubicBezTo>
                    <a:lnTo>
                      <a:pt x="7180317" y="2469444"/>
                    </a:lnTo>
                    <a:cubicBezTo>
                      <a:pt x="7180317" y="2413307"/>
                      <a:pt x="7158017" y="2359469"/>
                      <a:pt x="7118321" y="2319773"/>
                    </a:cubicBezTo>
                    <a:cubicBezTo>
                      <a:pt x="7078626" y="2280078"/>
                      <a:pt x="7024788" y="2257778"/>
                      <a:pt x="6968650" y="2257778"/>
                    </a:cubicBezTo>
                    <a:close/>
                    <a:moveTo>
                      <a:pt x="6749434" y="3227776"/>
                    </a:moveTo>
                    <a:cubicBezTo>
                      <a:pt x="6750633" y="3219662"/>
                      <a:pt x="6739204" y="3216487"/>
                      <a:pt x="6736029" y="3224036"/>
                    </a:cubicBezTo>
                    <a:lnTo>
                      <a:pt x="6582005" y="3583375"/>
                    </a:lnTo>
                    <a:cubicBezTo>
                      <a:pt x="6559749" y="3635296"/>
                      <a:pt x="6508673" y="3668939"/>
                      <a:pt x="6452183" y="3668889"/>
                    </a:cubicBezTo>
                    <a:lnTo>
                      <a:pt x="6387131" y="3668889"/>
                    </a:lnTo>
                    <a:cubicBezTo>
                      <a:pt x="6375267" y="3668899"/>
                      <a:pt x="6364192" y="3662945"/>
                      <a:pt x="6357656" y="3653043"/>
                    </a:cubicBezTo>
                    <a:cubicBezTo>
                      <a:pt x="6351121" y="3643141"/>
                      <a:pt x="6350001" y="3630616"/>
                      <a:pt x="6354675" y="3619712"/>
                    </a:cubicBezTo>
                    <a:lnTo>
                      <a:pt x="6545317" y="3175000"/>
                    </a:lnTo>
                    <a:lnTo>
                      <a:pt x="6615449" y="2999599"/>
                    </a:lnTo>
                    <a:cubicBezTo>
                      <a:pt x="6658319" y="2892461"/>
                      <a:pt x="6762095" y="2822215"/>
                      <a:pt x="6877492" y="2822222"/>
                    </a:cubicBezTo>
                    <a:lnTo>
                      <a:pt x="7059808" y="2822222"/>
                    </a:lnTo>
                    <a:cubicBezTo>
                      <a:pt x="7175205" y="2822215"/>
                      <a:pt x="7278981" y="2892461"/>
                      <a:pt x="7321851" y="2999599"/>
                    </a:cubicBezTo>
                    <a:lnTo>
                      <a:pt x="7391983" y="3175000"/>
                    </a:lnTo>
                    <a:lnTo>
                      <a:pt x="7582554" y="3619712"/>
                    </a:lnTo>
                    <a:cubicBezTo>
                      <a:pt x="7587229" y="3630616"/>
                      <a:pt x="7586108" y="3643140"/>
                      <a:pt x="7579573" y="3653043"/>
                    </a:cubicBezTo>
                    <a:cubicBezTo>
                      <a:pt x="7573038" y="3662945"/>
                      <a:pt x="7561963" y="3668899"/>
                      <a:pt x="7550098" y="3668889"/>
                    </a:cubicBezTo>
                    <a:lnTo>
                      <a:pt x="7485046" y="3668889"/>
                    </a:lnTo>
                    <a:cubicBezTo>
                      <a:pt x="7428608" y="3668883"/>
                      <a:pt x="7377602" y="3635249"/>
                      <a:pt x="7355365" y="3583375"/>
                    </a:cubicBezTo>
                    <a:lnTo>
                      <a:pt x="7201342" y="3224036"/>
                    </a:lnTo>
                    <a:cubicBezTo>
                      <a:pt x="7198096" y="3216487"/>
                      <a:pt x="7186737" y="3219662"/>
                      <a:pt x="7187866" y="3227776"/>
                    </a:cubicBezTo>
                    <a:lnTo>
                      <a:pt x="7250872" y="3668889"/>
                    </a:lnTo>
                    <a:lnTo>
                      <a:pt x="7318253" y="4477385"/>
                    </a:lnTo>
                    <a:cubicBezTo>
                      <a:pt x="7319061" y="4487207"/>
                      <a:pt x="7315723" y="4496919"/>
                      <a:pt x="7309049" y="4504170"/>
                    </a:cubicBezTo>
                    <a:cubicBezTo>
                      <a:pt x="7302375" y="4511421"/>
                      <a:pt x="7292971" y="4515549"/>
                      <a:pt x="7283116" y="4515555"/>
                    </a:cubicBezTo>
                    <a:lnTo>
                      <a:pt x="7229282" y="4515555"/>
                    </a:lnTo>
                    <a:cubicBezTo>
                      <a:pt x="7160300" y="4515564"/>
                      <a:pt x="7101423" y="4465699"/>
                      <a:pt x="7090076" y="4397657"/>
                    </a:cubicBezTo>
                    <a:lnTo>
                      <a:pt x="6975705" y="3710658"/>
                    </a:lnTo>
                    <a:cubicBezTo>
                      <a:pt x="6974365" y="3702755"/>
                      <a:pt x="6963076" y="3702755"/>
                      <a:pt x="6961736" y="3710658"/>
                    </a:cubicBezTo>
                    <a:lnTo>
                      <a:pt x="6847295" y="4397657"/>
                    </a:lnTo>
                    <a:cubicBezTo>
                      <a:pt x="6835943" y="4465725"/>
                      <a:pt x="6777026" y="4515598"/>
                      <a:pt x="6708018" y="4515555"/>
                    </a:cubicBezTo>
                    <a:lnTo>
                      <a:pt x="6654184" y="4515555"/>
                    </a:lnTo>
                    <a:cubicBezTo>
                      <a:pt x="6644329" y="4515549"/>
                      <a:pt x="6634925" y="4511421"/>
                      <a:pt x="6628251" y="4504170"/>
                    </a:cubicBezTo>
                    <a:cubicBezTo>
                      <a:pt x="6621577" y="4496919"/>
                      <a:pt x="6618239" y="4487207"/>
                      <a:pt x="6619047" y="4477385"/>
                    </a:cubicBezTo>
                    <a:lnTo>
                      <a:pt x="6686428" y="3668889"/>
                    </a:lnTo>
                    <a:lnTo>
                      <a:pt x="6749434" y="3227776"/>
                    </a:lnTo>
                    <a:close/>
                    <a:moveTo>
                      <a:pt x="8238650" y="2257778"/>
                    </a:moveTo>
                    <a:cubicBezTo>
                      <a:pt x="8182512" y="2257778"/>
                      <a:pt x="8128674" y="2280078"/>
                      <a:pt x="8088979" y="2319773"/>
                    </a:cubicBezTo>
                    <a:cubicBezTo>
                      <a:pt x="8049283" y="2359469"/>
                      <a:pt x="8026983" y="2413307"/>
                      <a:pt x="8026983" y="2469444"/>
                    </a:cubicBezTo>
                    <a:lnTo>
                      <a:pt x="8026983" y="2540000"/>
                    </a:lnTo>
                    <a:cubicBezTo>
                      <a:pt x="8027504" y="2656531"/>
                      <a:pt x="8122118" y="2750722"/>
                      <a:pt x="8238650" y="2750722"/>
                    </a:cubicBezTo>
                    <a:cubicBezTo>
                      <a:pt x="8355182" y="2750722"/>
                      <a:pt x="8449796" y="2656531"/>
                      <a:pt x="8450317" y="2540000"/>
                    </a:cubicBezTo>
                    <a:lnTo>
                      <a:pt x="8450317" y="2469444"/>
                    </a:lnTo>
                    <a:cubicBezTo>
                      <a:pt x="8450317" y="2413307"/>
                      <a:pt x="8428017" y="2359469"/>
                      <a:pt x="8388321" y="2319773"/>
                    </a:cubicBezTo>
                    <a:cubicBezTo>
                      <a:pt x="8348626" y="2280078"/>
                      <a:pt x="8294788" y="2257778"/>
                      <a:pt x="8238650" y="2257778"/>
                    </a:cubicBezTo>
                    <a:close/>
                    <a:moveTo>
                      <a:pt x="8019434" y="3227776"/>
                    </a:moveTo>
                    <a:cubicBezTo>
                      <a:pt x="8020633" y="3219662"/>
                      <a:pt x="8009204" y="3216487"/>
                      <a:pt x="8006029" y="3224036"/>
                    </a:cubicBezTo>
                    <a:lnTo>
                      <a:pt x="7852005" y="3583375"/>
                    </a:lnTo>
                    <a:cubicBezTo>
                      <a:pt x="7829749" y="3635296"/>
                      <a:pt x="7778673" y="3668939"/>
                      <a:pt x="7722183" y="3668889"/>
                    </a:cubicBezTo>
                    <a:lnTo>
                      <a:pt x="7657131" y="3668889"/>
                    </a:lnTo>
                    <a:cubicBezTo>
                      <a:pt x="7645267" y="3668899"/>
                      <a:pt x="7634192" y="3662945"/>
                      <a:pt x="7627656" y="3653043"/>
                    </a:cubicBezTo>
                    <a:cubicBezTo>
                      <a:pt x="7621121" y="3643140"/>
                      <a:pt x="7620001" y="3630616"/>
                      <a:pt x="7624676" y="3619712"/>
                    </a:cubicBezTo>
                    <a:lnTo>
                      <a:pt x="7815317" y="3175000"/>
                    </a:lnTo>
                    <a:lnTo>
                      <a:pt x="7885449" y="2999599"/>
                    </a:lnTo>
                    <a:cubicBezTo>
                      <a:pt x="7928319" y="2892461"/>
                      <a:pt x="8032095" y="2822215"/>
                      <a:pt x="8147492" y="2822222"/>
                    </a:cubicBezTo>
                    <a:lnTo>
                      <a:pt x="8329808" y="2822222"/>
                    </a:lnTo>
                    <a:cubicBezTo>
                      <a:pt x="8445205" y="2822215"/>
                      <a:pt x="8548981" y="2892461"/>
                      <a:pt x="8591851" y="2999599"/>
                    </a:cubicBezTo>
                    <a:lnTo>
                      <a:pt x="8661983" y="3175000"/>
                    </a:lnTo>
                    <a:lnTo>
                      <a:pt x="8852554" y="3619712"/>
                    </a:lnTo>
                    <a:cubicBezTo>
                      <a:pt x="8857229" y="3630616"/>
                      <a:pt x="8856108" y="3643140"/>
                      <a:pt x="8849573" y="3653043"/>
                    </a:cubicBezTo>
                    <a:cubicBezTo>
                      <a:pt x="8843038" y="3662945"/>
                      <a:pt x="8831963" y="3668899"/>
                      <a:pt x="8820098" y="3668889"/>
                    </a:cubicBezTo>
                    <a:lnTo>
                      <a:pt x="8755046" y="3668889"/>
                    </a:lnTo>
                    <a:cubicBezTo>
                      <a:pt x="8698608" y="3668883"/>
                      <a:pt x="8647602" y="3635249"/>
                      <a:pt x="8625365" y="3583375"/>
                    </a:cubicBezTo>
                    <a:lnTo>
                      <a:pt x="8471342" y="3224036"/>
                    </a:lnTo>
                    <a:cubicBezTo>
                      <a:pt x="8468096" y="3216487"/>
                      <a:pt x="8456737" y="3219662"/>
                      <a:pt x="8457866" y="3227776"/>
                    </a:cubicBezTo>
                    <a:lnTo>
                      <a:pt x="8520872" y="3668889"/>
                    </a:lnTo>
                    <a:lnTo>
                      <a:pt x="8588253" y="4477385"/>
                    </a:lnTo>
                    <a:cubicBezTo>
                      <a:pt x="8589061" y="4487207"/>
                      <a:pt x="8585723" y="4496919"/>
                      <a:pt x="8579049" y="4504170"/>
                    </a:cubicBezTo>
                    <a:cubicBezTo>
                      <a:pt x="8572375" y="4511421"/>
                      <a:pt x="8562971" y="4515549"/>
                      <a:pt x="8553116" y="4515555"/>
                    </a:cubicBezTo>
                    <a:lnTo>
                      <a:pt x="8499282" y="4515555"/>
                    </a:lnTo>
                    <a:cubicBezTo>
                      <a:pt x="8430300" y="4515564"/>
                      <a:pt x="8371423" y="4465699"/>
                      <a:pt x="8360076" y="4397657"/>
                    </a:cubicBezTo>
                    <a:lnTo>
                      <a:pt x="8245705" y="3710658"/>
                    </a:lnTo>
                    <a:cubicBezTo>
                      <a:pt x="8244365" y="3702755"/>
                      <a:pt x="8233076" y="3702755"/>
                      <a:pt x="8231736" y="3710658"/>
                    </a:cubicBezTo>
                    <a:lnTo>
                      <a:pt x="8117295" y="4397657"/>
                    </a:lnTo>
                    <a:cubicBezTo>
                      <a:pt x="8105943" y="4465725"/>
                      <a:pt x="8047026" y="4515598"/>
                      <a:pt x="7978018" y="4515555"/>
                    </a:cubicBezTo>
                    <a:lnTo>
                      <a:pt x="7924184" y="4515555"/>
                    </a:lnTo>
                    <a:cubicBezTo>
                      <a:pt x="7914329" y="4515549"/>
                      <a:pt x="7904925" y="4511421"/>
                      <a:pt x="7898251" y="4504170"/>
                    </a:cubicBezTo>
                    <a:cubicBezTo>
                      <a:pt x="7891577" y="4496919"/>
                      <a:pt x="7888239" y="4487207"/>
                      <a:pt x="7889047" y="4477385"/>
                    </a:cubicBezTo>
                    <a:lnTo>
                      <a:pt x="7956428" y="3668889"/>
                    </a:lnTo>
                    <a:lnTo>
                      <a:pt x="8019434" y="3227776"/>
                    </a:lnTo>
                    <a:close/>
                    <a:moveTo>
                      <a:pt x="9508650" y="2257778"/>
                    </a:moveTo>
                    <a:cubicBezTo>
                      <a:pt x="9452512" y="2257778"/>
                      <a:pt x="9398674" y="2280078"/>
                      <a:pt x="9358979" y="2319773"/>
                    </a:cubicBezTo>
                    <a:cubicBezTo>
                      <a:pt x="9319283" y="2359469"/>
                      <a:pt x="9296983" y="2413307"/>
                      <a:pt x="9296983" y="2469444"/>
                    </a:cubicBezTo>
                    <a:lnTo>
                      <a:pt x="9296983" y="2540000"/>
                    </a:lnTo>
                    <a:cubicBezTo>
                      <a:pt x="9297504" y="2656531"/>
                      <a:pt x="9392118" y="2750722"/>
                      <a:pt x="9508650" y="2750722"/>
                    </a:cubicBezTo>
                    <a:cubicBezTo>
                      <a:pt x="9625182" y="2750722"/>
                      <a:pt x="9719796" y="2656531"/>
                      <a:pt x="9720317" y="2540000"/>
                    </a:cubicBezTo>
                    <a:lnTo>
                      <a:pt x="9720317" y="2469444"/>
                    </a:lnTo>
                    <a:cubicBezTo>
                      <a:pt x="9720317" y="2413307"/>
                      <a:pt x="9698017" y="2359469"/>
                      <a:pt x="9658321" y="2319773"/>
                    </a:cubicBezTo>
                    <a:cubicBezTo>
                      <a:pt x="9618626" y="2280078"/>
                      <a:pt x="9564788" y="2257778"/>
                      <a:pt x="9508650" y="2257778"/>
                    </a:cubicBezTo>
                    <a:close/>
                    <a:moveTo>
                      <a:pt x="9289434" y="3227776"/>
                    </a:moveTo>
                    <a:cubicBezTo>
                      <a:pt x="9290633" y="3219662"/>
                      <a:pt x="9279204" y="3216487"/>
                      <a:pt x="9276029" y="3224036"/>
                    </a:cubicBezTo>
                    <a:lnTo>
                      <a:pt x="9122005" y="3583375"/>
                    </a:lnTo>
                    <a:cubicBezTo>
                      <a:pt x="9099749" y="3635296"/>
                      <a:pt x="9048673" y="3668939"/>
                      <a:pt x="8992183" y="3668889"/>
                    </a:cubicBezTo>
                    <a:lnTo>
                      <a:pt x="8927131" y="3668889"/>
                    </a:lnTo>
                    <a:cubicBezTo>
                      <a:pt x="8915267" y="3668899"/>
                      <a:pt x="8904192" y="3662945"/>
                      <a:pt x="8897656" y="3653043"/>
                    </a:cubicBezTo>
                    <a:cubicBezTo>
                      <a:pt x="8891121" y="3643140"/>
                      <a:pt x="8890001" y="3630616"/>
                      <a:pt x="8894676" y="3619712"/>
                    </a:cubicBezTo>
                    <a:lnTo>
                      <a:pt x="9085317" y="3175000"/>
                    </a:lnTo>
                    <a:lnTo>
                      <a:pt x="9155449" y="2999599"/>
                    </a:lnTo>
                    <a:cubicBezTo>
                      <a:pt x="9198319" y="2892461"/>
                      <a:pt x="9302095" y="2822215"/>
                      <a:pt x="9417492" y="2822222"/>
                    </a:cubicBezTo>
                    <a:lnTo>
                      <a:pt x="9599808" y="2822222"/>
                    </a:lnTo>
                    <a:cubicBezTo>
                      <a:pt x="9715205" y="2822215"/>
                      <a:pt x="9818981" y="2892461"/>
                      <a:pt x="9861851" y="2999599"/>
                    </a:cubicBezTo>
                    <a:lnTo>
                      <a:pt x="9931983" y="3175000"/>
                    </a:lnTo>
                    <a:lnTo>
                      <a:pt x="10122554" y="3619712"/>
                    </a:lnTo>
                    <a:cubicBezTo>
                      <a:pt x="10127229" y="3630616"/>
                      <a:pt x="10126108" y="3643140"/>
                      <a:pt x="10119573" y="3653043"/>
                    </a:cubicBezTo>
                    <a:cubicBezTo>
                      <a:pt x="10113038" y="3662945"/>
                      <a:pt x="10101963" y="3668899"/>
                      <a:pt x="10090098" y="3668889"/>
                    </a:cubicBezTo>
                    <a:lnTo>
                      <a:pt x="10025046" y="3668889"/>
                    </a:lnTo>
                    <a:cubicBezTo>
                      <a:pt x="9968608" y="3668883"/>
                      <a:pt x="9917602" y="3635249"/>
                      <a:pt x="9895365" y="3583375"/>
                    </a:cubicBezTo>
                    <a:lnTo>
                      <a:pt x="9741342" y="3224036"/>
                    </a:lnTo>
                    <a:cubicBezTo>
                      <a:pt x="9738096" y="3216487"/>
                      <a:pt x="9726737" y="3219662"/>
                      <a:pt x="9727866" y="3227776"/>
                    </a:cubicBezTo>
                    <a:lnTo>
                      <a:pt x="9790872" y="3668889"/>
                    </a:lnTo>
                    <a:lnTo>
                      <a:pt x="9858253" y="4477385"/>
                    </a:lnTo>
                    <a:cubicBezTo>
                      <a:pt x="9859061" y="4487207"/>
                      <a:pt x="9855723" y="4496919"/>
                      <a:pt x="9849049" y="4504170"/>
                    </a:cubicBezTo>
                    <a:cubicBezTo>
                      <a:pt x="9842375" y="4511421"/>
                      <a:pt x="9832971" y="4515549"/>
                      <a:pt x="9823116" y="4515555"/>
                    </a:cubicBezTo>
                    <a:lnTo>
                      <a:pt x="9769282" y="4515555"/>
                    </a:lnTo>
                    <a:cubicBezTo>
                      <a:pt x="9700300" y="4515564"/>
                      <a:pt x="9641423" y="4465699"/>
                      <a:pt x="9630076" y="4397657"/>
                    </a:cubicBezTo>
                    <a:lnTo>
                      <a:pt x="9515705" y="3710658"/>
                    </a:lnTo>
                    <a:cubicBezTo>
                      <a:pt x="9514365" y="3702755"/>
                      <a:pt x="9503076" y="3702755"/>
                      <a:pt x="9501736" y="3710658"/>
                    </a:cubicBezTo>
                    <a:lnTo>
                      <a:pt x="9387295" y="4397657"/>
                    </a:lnTo>
                    <a:cubicBezTo>
                      <a:pt x="9375943" y="4465725"/>
                      <a:pt x="9317026" y="4515598"/>
                      <a:pt x="9248018" y="4515555"/>
                    </a:cubicBezTo>
                    <a:lnTo>
                      <a:pt x="9194184" y="4515555"/>
                    </a:lnTo>
                    <a:cubicBezTo>
                      <a:pt x="9184329" y="4515549"/>
                      <a:pt x="9174925" y="4511421"/>
                      <a:pt x="9168251" y="4504170"/>
                    </a:cubicBezTo>
                    <a:cubicBezTo>
                      <a:pt x="9161577" y="4496919"/>
                      <a:pt x="9158239" y="4487207"/>
                      <a:pt x="9159047" y="4477385"/>
                    </a:cubicBezTo>
                    <a:lnTo>
                      <a:pt x="9226428" y="3668889"/>
                    </a:lnTo>
                    <a:lnTo>
                      <a:pt x="9289434" y="3227776"/>
                    </a:lnTo>
                    <a:close/>
                    <a:moveTo>
                      <a:pt x="10778650" y="2257778"/>
                    </a:moveTo>
                    <a:cubicBezTo>
                      <a:pt x="10722512" y="2257778"/>
                      <a:pt x="10668674" y="2280078"/>
                      <a:pt x="10628979" y="2319773"/>
                    </a:cubicBezTo>
                    <a:cubicBezTo>
                      <a:pt x="10589283" y="2359469"/>
                      <a:pt x="10566983" y="2413307"/>
                      <a:pt x="10566983" y="2469444"/>
                    </a:cubicBezTo>
                    <a:lnTo>
                      <a:pt x="10566983" y="2540000"/>
                    </a:lnTo>
                    <a:cubicBezTo>
                      <a:pt x="10567504" y="2656531"/>
                      <a:pt x="10662118" y="2750722"/>
                      <a:pt x="10778650" y="2750722"/>
                    </a:cubicBezTo>
                    <a:cubicBezTo>
                      <a:pt x="10895182" y="2750722"/>
                      <a:pt x="10989796" y="2656531"/>
                      <a:pt x="10990317" y="2540000"/>
                    </a:cubicBezTo>
                    <a:lnTo>
                      <a:pt x="10990317" y="2469444"/>
                    </a:lnTo>
                    <a:cubicBezTo>
                      <a:pt x="10990317" y="2413307"/>
                      <a:pt x="10968017" y="2359469"/>
                      <a:pt x="10928321" y="2319773"/>
                    </a:cubicBezTo>
                    <a:cubicBezTo>
                      <a:pt x="10888626" y="2280078"/>
                      <a:pt x="10834788" y="2257778"/>
                      <a:pt x="10778650" y="2257778"/>
                    </a:cubicBezTo>
                    <a:close/>
                    <a:moveTo>
                      <a:pt x="10559434" y="3227776"/>
                    </a:moveTo>
                    <a:cubicBezTo>
                      <a:pt x="10560633" y="3219662"/>
                      <a:pt x="10549204" y="3216487"/>
                      <a:pt x="10546029" y="3224036"/>
                    </a:cubicBezTo>
                    <a:lnTo>
                      <a:pt x="10392005" y="3583375"/>
                    </a:lnTo>
                    <a:cubicBezTo>
                      <a:pt x="10369749" y="3635296"/>
                      <a:pt x="10318673" y="3668939"/>
                      <a:pt x="10262183" y="3668889"/>
                    </a:cubicBezTo>
                    <a:lnTo>
                      <a:pt x="10197131" y="3668889"/>
                    </a:lnTo>
                    <a:cubicBezTo>
                      <a:pt x="10185267" y="3668899"/>
                      <a:pt x="10174192" y="3662945"/>
                      <a:pt x="10167656" y="3653043"/>
                    </a:cubicBezTo>
                    <a:cubicBezTo>
                      <a:pt x="10161121" y="3643140"/>
                      <a:pt x="10160001" y="3630616"/>
                      <a:pt x="10164676" y="3619712"/>
                    </a:cubicBezTo>
                    <a:lnTo>
                      <a:pt x="10355317" y="3175000"/>
                    </a:lnTo>
                    <a:lnTo>
                      <a:pt x="10425449" y="2999599"/>
                    </a:lnTo>
                    <a:cubicBezTo>
                      <a:pt x="10468319" y="2892461"/>
                      <a:pt x="10572095" y="2822215"/>
                      <a:pt x="10687492" y="2822222"/>
                    </a:cubicBezTo>
                    <a:lnTo>
                      <a:pt x="10869808" y="2822222"/>
                    </a:lnTo>
                    <a:cubicBezTo>
                      <a:pt x="10985205" y="2822215"/>
                      <a:pt x="11088981" y="2892461"/>
                      <a:pt x="11131851" y="2999599"/>
                    </a:cubicBezTo>
                    <a:lnTo>
                      <a:pt x="11201983" y="3175000"/>
                    </a:lnTo>
                    <a:lnTo>
                      <a:pt x="11392554" y="3619712"/>
                    </a:lnTo>
                    <a:cubicBezTo>
                      <a:pt x="11397229" y="3630616"/>
                      <a:pt x="11396108" y="3643140"/>
                      <a:pt x="11389573" y="3653043"/>
                    </a:cubicBezTo>
                    <a:cubicBezTo>
                      <a:pt x="11383038" y="3662945"/>
                      <a:pt x="11371963" y="3668899"/>
                      <a:pt x="11360098" y="3668889"/>
                    </a:cubicBezTo>
                    <a:lnTo>
                      <a:pt x="11295046" y="3668889"/>
                    </a:lnTo>
                    <a:cubicBezTo>
                      <a:pt x="11238608" y="3668883"/>
                      <a:pt x="11187602" y="3635249"/>
                      <a:pt x="11165365" y="3583375"/>
                    </a:cubicBezTo>
                    <a:lnTo>
                      <a:pt x="11011342" y="3224036"/>
                    </a:lnTo>
                    <a:cubicBezTo>
                      <a:pt x="11008096" y="3216487"/>
                      <a:pt x="10996737" y="3219662"/>
                      <a:pt x="10997866" y="3227776"/>
                    </a:cubicBezTo>
                    <a:lnTo>
                      <a:pt x="11060872" y="3668889"/>
                    </a:lnTo>
                    <a:lnTo>
                      <a:pt x="11128253" y="4477385"/>
                    </a:lnTo>
                    <a:cubicBezTo>
                      <a:pt x="11129061" y="4487207"/>
                      <a:pt x="11125723" y="4496919"/>
                      <a:pt x="11119049" y="4504170"/>
                    </a:cubicBezTo>
                    <a:cubicBezTo>
                      <a:pt x="11112375" y="4511421"/>
                      <a:pt x="11102971" y="4515549"/>
                      <a:pt x="11093116" y="4515555"/>
                    </a:cubicBezTo>
                    <a:lnTo>
                      <a:pt x="11039282" y="4515555"/>
                    </a:lnTo>
                    <a:cubicBezTo>
                      <a:pt x="10970300" y="4515564"/>
                      <a:pt x="10911423" y="4465699"/>
                      <a:pt x="10900076" y="4397657"/>
                    </a:cubicBezTo>
                    <a:lnTo>
                      <a:pt x="10785705" y="3710658"/>
                    </a:lnTo>
                    <a:cubicBezTo>
                      <a:pt x="10784365" y="3702755"/>
                      <a:pt x="10773076" y="3702755"/>
                      <a:pt x="10771736" y="3710658"/>
                    </a:cubicBezTo>
                    <a:lnTo>
                      <a:pt x="10657295" y="4397657"/>
                    </a:lnTo>
                    <a:cubicBezTo>
                      <a:pt x="10645943" y="4465725"/>
                      <a:pt x="10587026" y="4515598"/>
                      <a:pt x="10518018" y="4515555"/>
                    </a:cubicBezTo>
                    <a:lnTo>
                      <a:pt x="10464184" y="4515555"/>
                    </a:lnTo>
                    <a:cubicBezTo>
                      <a:pt x="10454329" y="4515549"/>
                      <a:pt x="10444925" y="4511421"/>
                      <a:pt x="10438251" y="4504170"/>
                    </a:cubicBezTo>
                    <a:cubicBezTo>
                      <a:pt x="10431577" y="4496919"/>
                      <a:pt x="10428239" y="4487207"/>
                      <a:pt x="10429047" y="4477385"/>
                    </a:cubicBezTo>
                    <a:lnTo>
                      <a:pt x="10496428" y="3668889"/>
                    </a:lnTo>
                    <a:lnTo>
                      <a:pt x="10559434" y="3227776"/>
                    </a:lnTo>
                    <a:close/>
                    <a:moveTo>
                      <a:pt x="12048650" y="2257778"/>
                    </a:moveTo>
                    <a:cubicBezTo>
                      <a:pt x="11992512" y="2257778"/>
                      <a:pt x="11938674" y="2280078"/>
                      <a:pt x="11898979" y="2319773"/>
                    </a:cubicBezTo>
                    <a:cubicBezTo>
                      <a:pt x="11859283" y="2359469"/>
                      <a:pt x="11836983" y="2413307"/>
                      <a:pt x="11836983" y="2469444"/>
                    </a:cubicBezTo>
                    <a:lnTo>
                      <a:pt x="11836983" y="2540000"/>
                    </a:lnTo>
                    <a:cubicBezTo>
                      <a:pt x="11837504" y="2656531"/>
                      <a:pt x="11932118" y="2750722"/>
                      <a:pt x="12048650" y="2750722"/>
                    </a:cubicBezTo>
                    <a:cubicBezTo>
                      <a:pt x="12165182" y="2750722"/>
                      <a:pt x="12259796" y="2656531"/>
                      <a:pt x="12260317" y="2540000"/>
                    </a:cubicBezTo>
                    <a:lnTo>
                      <a:pt x="12260317" y="2469444"/>
                    </a:lnTo>
                    <a:cubicBezTo>
                      <a:pt x="12260317" y="2413307"/>
                      <a:pt x="12238017" y="2359469"/>
                      <a:pt x="12198321" y="2319773"/>
                    </a:cubicBezTo>
                    <a:cubicBezTo>
                      <a:pt x="12158626" y="2280078"/>
                      <a:pt x="12104788" y="2257778"/>
                      <a:pt x="12048650" y="2257778"/>
                    </a:cubicBezTo>
                    <a:close/>
                    <a:moveTo>
                      <a:pt x="11829434" y="3227776"/>
                    </a:moveTo>
                    <a:cubicBezTo>
                      <a:pt x="11830633" y="3219662"/>
                      <a:pt x="11819204" y="3216487"/>
                      <a:pt x="11816029" y="3224036"/>
                    </a:cubicBezTo>
                    <a:lnTo>
                      <a:pt x="11662005" y="3583375"/>
                    </a:lnTo>
                    <a:cubicBezTo>
                      <a:pt x="11639749" y="3635296"/>
                      <a:pt x="11588673" y="3668939"/>
                      <a:pt x="11532183" y="3668889"/>
                    </a:cubicBezTo>
                    <a:lnTo>
                      <a:pt x="11467131" y="3668889"/>
                    </a:lnTo>
                    <a:cubicBezTo>
                      <a:pt x="11455267" y="3668899"/>
                      <a:pt x="11444192" y="3662945"/>
                      <a:pt x="11437656" y="3653043"/>
                    </a:cubicBezTo>
                    <a:cubicBezTo>
                      <a:pt x="11431121" y="3643140"/>
                      <a:pt x="11430001" y="3630616"/>
                      <a:pt x="11434676" y="3619712"/>
                    </a:cubicBezTo>
                    <a:lnTo>
                      <a:pt x="11625317" y="3175000"/>
                    </a:lnTo>
                    <a:lnTo>
                      <a:pt x="11695449" y="2999599"/>
                    </a:lnTo>
                    <a:cubicBezTo>
                      <a:pt x="11738319" y="2892461"/>
                      <a:pt x="11842095" y="2822215"/>
                      <a:pt x="11957492" y="2822222"/>
                    </a:cubicBezTo>
                    <a:lnTo>
                      <a:pt x="12139808" y="2822222"/>
                    </a:lnTo>
                    <a:cubicBezTo>
                      <a:pt x="12255205" y="2822215"/>
                      <a:pt x="12358981" y="2892461"/>
                      <a:pt x="12401851" y="2999599"/>
                    </a:cubicBezTo>
                    <a:lnTo>
                      <a:pt x="12471983" y="3175000"/>
                    </a:lnTo>
                    <a:lnTo>
                      <a:pt x="12662554" y="3619712"/>
                    </a:lnTo>
                    <a:cubicBezTo>
                      <a:pt x="12667229" y="3630616"/>
                      <a:pt x="12666108" y="3643140"/>
                      <a:pt x="12659573" y="3653043"/>
                    </a:cubicBezTo>
                    <a:cubicBezTo>
                      <a:pt x="12653038" y="3662945"/>
                      <a:pt x="12641963" y="3668899"/>
                      <a:pt x="12630098" y="3668889"/>
                    </a:cubicBezTo>
                    <a:lnTo>
                      <a:pt x="12565046" y="3668889"/>
                    </a:lnTo>
                    <a:cubicBezTo>
                      <a:pt x="12508608" y="3668883"/>
                      <a:pt x="12457602" y="3635249"/>
                      <a:pt x="12435365" y="3583375"/>
                    </a:cubicBezTo>
                    <a:lnTo>
                      <a:pt x="12281342" y="3224036"/>
                    </a:lnTo>
                    <a:cubicBezTo>
                      <a:pt x="12278096" y="3216487"/>
                      <a:pt x="12266737" y="3219662"/>
                      <a:pt x="12267866" y="3227776"/>
                    </a:cubicBezTo>
                    <a:lnTo>
                      <a:pt x="12330872" y="3668889"/>
                    </a:lnTo>
                    <a:lnTo>
                      <a:pt x="12398253" y="4477385"/>
                    </a:lnTo>
                    <a:cubicBezTo>
                      <a:pt x="12399061" y="4487207"/>
                      <a:pt x="12395723" y="4496919"/>
                      <a:pt x="12389049" y="4504170"/>
                    </a:cubicBezTo>
                    <a:cubicBezTo>
                      <a:pt x="12382375" y="4511421"/>
                      <a:pt x="12372971" y="4515549"/>
                      <a:pt x="12363116" y="4515555"/>
                    </a:cubicBezTo>
                    <a:lnTo>
                      <a:pt x="12309282" y="4515555"/>
                    </a:lnTo>
                    <a:cubicBezTo>
                      <a:pt x="12240300" y="4515564"/>
                      <a:pt x="12181423" y="4465699"/>
                      <a:pt x="12170076" y="4397657"/>
                    </a:cubicBezTo>
                    <a:lnTo>
                      <a:pt x="12055705" y="3710658"/>
                    </a:lnTo>
                    <a:cubicBezTo>
                      <a:pt x="12054365" y="3702755"/>
                      <a:pt x="12043076" y="3702755"/>
                      <a:pt x="12041736" y="3710658"/>
                    </a:cubicBezTo>
                    <a:lnTo>
                      <a:pt x="11927295" y="4397657"/>
                    </a:lnTo>
                    <a:cubicBezTo>
                      <a:pt x="11915943" y="4465725"/>
                      <a:pt x="11857026" y="4515598"/>
                      <a:pt x="11788018" y="4515555"/>
                    </a:cubicBezTo>
                    <a:lnTo>
                      <a:pt x="11734184" y="4515555"/>
                    </a:lnTo>
                    <a:cubicBezTo>
                      <a:pt x="11724329" y="4515549"/>
                      <a:pt x="11714925" y="4511421"/>
                      <a:pt x="11708251" y="4504170"/>
                    </a:cubicBezTo>
                    <a:cubicBezTo>
                      <a:pt x="11701577" y="4496919"/>
                      <a:pt x="11698239" y="4487207"/>
                      <a:pt x="11699047" y="4477385"/>
                    </a:cubicBezTo>
                    <a:lnTo>
                      <a:pt x="11766428" y="3668889"/>
                    </a:lnTo>
                    <a:lnTo>
                      <a:pt x="11829434" y="3227776"/>
                    </a:lnTo>
                    <a:close/>
                    <a:moveTo>
                      <a:pt x="618650" y="4515555"/>
                    </a:moveTo>
                    <a:cubicBezTo>
                      <a:pt x="562512" y="4515555"/>
                      <a:pt x="508674" y="4537856"/>
                      <a:pt x="468979" y="4577551"/>
                    </a:cubicBezTo>
                    <a:cubicBezTo>
                      <a:pt x="429284" y="4617246"/>
                      <a:pt x="406983" y="4671085"/>
                      <a:pt x="406983" y="4727222"/>
                    </a:cubicBezTo>
                    <a:lnTo>
                      <a:pt x="406983" y="4797778"/>
                    </a:lnTo>
                    <a:cubicBezTo>
                      <a:pt x="407504" y="4914309"/>
                      <a:pt x="502118" y="5008500"/>
                      <a:pt x="618650" y="5008500"/>
                    </a:cubicBezTo>
                    <a:cubicBezTo>
                      <a:pt x="735182" y="5008500"/>
                      <a:pt x="829795" y="4914309"/>
                      <a:pt x="830317" y="4797778"/>
                    </a:cubicBezTo>
                    <a:lnTo>
                      <a:pt x="830317" y="4727222"/>
                    </a:lnTo>
                    <a:cubicBezTo>
                      <a:pt x="830317" y="4671085"/>
                      <a:pt x="808016" y="4617246"/>
                      <a:pt x="768321" y="4577551"/>
                    </a:cubicBezTo>
                    <a:cubicBezTo>
                      <a:pt x="728626" y="4537856"/>
                      <a:pt x="674788" y="4515555"/>
                      <a:pt x="618650" y="4515555"/>
                    </a:cubicBezTo>
                    <a:close/>
                    <a:moveTo>
                      <a:pt x="399434" y="5485553"/>
                    </a:moveTo>
                    <a:cubicBezTo>
                      <a:pt x="400633" y="5477439"/>
                      <a:pt x="389203" y="5474264"/>
                      <a:pt x="386028" y="5481814"/>
                    </a:cubicBezTo>
                    <a:lnTo>
                      <a:pt x="232006" y="5841153"/>
                    </a:lnTo>
                    <a:cubicBezTo>
                      <a:pt x="209749" y="5893073"/>
                      <a:pt x="158673" y="5926717"/>
                      <a:pt x="102183" y="5926667"/>
                    </a:cubicBezTo>
                    <a:lnTo>
                      <a:pt x="37131" y="5926667"/>
                    </a:lnTo>
                    <a:cubicBezTo>
                      <a:pt x="25267" y="5926677"/>
                      <a:pt x="14191" y="5920723"/>
                      <a:pt x="7656" y="5910821"/>
                    </a:cubicBezTo>
                    <a:cubicBezTo>
                      <a:pt x="1121" y="5900918"/>
                      <a:pt x="1" y="5888394"/>
                      <a:pt x="4676" y="5877489"/>
                    </a:cubicBezTo>
                    <a:lnTo>
                      <a:pt x="195317" y="5432778"/>
                    </a:lnTo>
                    <a:lnTo>
                      <a:pt x="265449" y="5257377"/>
                    </a:lnTo>
                    <a:cubicBezTo>
                      <a:pt x="308319" y="5150239"/>
                      <a:pt x="412095" y="5079992"/>
                      <a:pt x="527492" y="5080000"/>
                    </a:cubicBezTo>
                    <a:lnTo>
                      <a:pt x="709808" y="5080000"/>
                    </a:lnTo>
                    <a:cubicBezTo>
                      <a:pt x="825205" y="5079992"/>
                      <a:pt x="928981" y="5150239"/>
                      <a:pt x="971851" y="5257377"/>
                    </a:cubicBezTo>
                    <a:lnTo>
                      <a:pt x="1041983" y="5432778"/>
                    </a:lnTo>
                    <a:lnTo>
                      <a:pt x="1232554" y="5877489"/>
                    </a:lnTo>
                    <a:cubicBezTo>
                      <a:pt x="1237229" y="5888394"/>
                      <a:pt x="1236109" y="5900918"/>
                      <a:pt x="1229573" y="5910821"/>
                    </a:cubicBezTo>
                    <a:cubicBezTo>
                      <a:pt x="1223038" y="5920723"/>
                      <a:pt x="1211963" y="5926677"/>
                      <a:pt x="1200098" y="5926667"/>
                    </a:cubicBezTo>
                    <a:lnTo>
                      <a:pt x="1135046" y="5926667"/>
                    </a:lnTo>
                    <a:cubicBezTo>
                      <a:pt x="1078608" y="5926660"/>
                      <a:pt x="1027602" y="5893026"/>
                      <a:pt x="1005365" y="5841153"/>
                    </a:cubicBezTo>
                    <a:lnTo>
                      <a:pt x="851342" y="5481814"/>
                    </a:lnTo>
                    <a:cubicBezTo>
                      <a:pt x="848097" y="5474264"/>
                      <a:pt x="836737" y="5477439"/>
                      <a:pt x="837866" y="5485553"/>
                    </a:cubicBezTo>
                    <a:lnTo>
                      <a:pt x="900872" y="5926667"/>
                    </a:lnTo>
                    <a:lnTo>
                      <a:pt x="968253" y="6735163"/>
                    </a:lnTo>
                    <a:cubicBezTo>
                      <a:pt x="969061" y="6744984"/>
                      <a:pt x="965724" y="6754697"/>
                      <a:pt x="959049" y="6761948"/>
                    </a:cubicBezTo>
                    <a:cubicBezTo>
                      <a:pt x="952375" y="6769198"/>
                      <a:pt x="942971" y="6773327"/>
                      <a:pt x="933116" y="6773333"/>
                    </a:cubicBezTo>
                    <a:lnTo>
                      <a:pt x="879282" y="6773333"/>
                    </a:lnTo>
                    <a:cubicBezTo>
                      <a:pt x="810301" y="6773342"/>
                      <a:pt x="751424" y="6723476"/>
                      <a:pt x="740076" y="6655435"/>
                    </a:cubicBezTo>
                    <a:lnTo>
                      <a:pt x="625706" y="5968436"/>
                    </a:lnTo>
                    <a:cubicBezTo>
                      <a:pt x="624365" y="5960533"/>
                      <a:pt x="613076" y="5960533"/>
                      <a:pt x="611736" y="5968436"/>
                    </a:cubicBezTo>
                    <a:lnTo>
                      <a:pt x="497294" y="6655435"/>
                    </a:lnTo>
                    <a:cubicBezTo>
                      <a:pt x="485942" y="6723503"/>
                      <a:pt x="427026" y="6773376"/>
                      <a:pt x="358018" y="6773333"/>
                    </a:cubicBezTo>
                    <a:lnTo>
                      <a:pt x="304184" y="6773333"/>
                    </a:lnTo>
                    <a:cubicBezTo>
                      <a:pt x="294329" y="6773327"/>
                      <a:pt x="284925" y="6769198"/>
                      <a:pt x="278251" y="6761948"/>
                    </a:cubicBezTo>
                    <a:cubicBezTo>
                      <a:pt x="271576" y="6754697"/>
                      <a:pt x="268239" y="6744984"/>
                      <a:pt x="269047" y="6735163"/>
                    </a:cubicBezTo>
                    <a:lnTo>
                      <a:pt x="336428" y="5926667"/>
                    </a:lnTo>
                    <a:lnTo>
                      <a:pt x="399434" y="5485553"/>
                    </a:lnTo>
                    <a:close/>
                    <a:moveTo>
                      <a:pt x="1888650" y="4515555"/>
                    </a:moveTo>
                    <a:cubicBezTo>
                      <a:pt x="1832513" y="4515555"/>
                      <a:pt x="1778674" y="4537856"/>
                      <a:pt x="1738979" y="4577551"/>
                    </a:cubicBezTo>
                    <a:cubicBezTo>
                      <a:pt x="1699284" y="4617246"/>
                      <a:pt x="1676983" y="4671085"/>
                      <a:pt x="1676983" y="4727222"/>
                    </a:cubicBezTo>
                    <a:lnTo>
                      <a:pt x="1676983" y="4797778"/>
                    </a:lnTo>
                    <a:cubicBezTo>
                      <a:pt x="1677504" y="4914309"/>
                      <a:pt x="1772118" y="5008500"/>
                      <a:pt x="1888650" y="5008500"/>
                    </a:cubicBezTo>
                    <a:cubicBezTo>
                      <a:pt x="2005182" y="5008500"/>
                      <a:pt x="2099796" y="4914309"/>
                      <a:pt x="2100317" y="4797778"/>
                    </a:cubicBezTo>
                    <a:lnTo>
                      <a:pt x="2100317" y="4727222"/>
                    </a:lnTo>
                    <a:cubicBezTo>
                      <a:pt x="2100317" y="4671085"/>
                      <a:pt x="2078016" y="4617246"/>
                      <a:pt x="2038321" y="4577551"/>
                    </a:cubicBezTo>
                    <a:cubicBezTo>
                      <a:pt x="1998626" y="4537856"/>
                      <a:pt x="1944787" y="4515555"/>
                      <a:pt x="1888650" y="4515555"/>
                    </a:cubicBezTo>
                    <a:close/>
                    <a:moveTo>
                      <a:pt x="1669434" y="5485553"/>
                    </a:moveTo>
                    <a:cubicBezTo>
                      <a:pt x="1670633" y="5477439"/>
                      <a:pt x="1659203" y="5474264"/>
                      <a:pt x="1656028" y="5481814"/>
                    </a:cubicBezTo>
                    <a:lnTo>
                      <a:pt x="1502006" y="5841153"/>
                    </a:lnTo>
                    <a:cubicBezTo>
                      <a:pt x="1479749" y="5893073"/>
                      <a:pt x="1428673" y="5926717"/>
                      <a:pt x="1372183" y="5926667"/>
                    </a:cubicBezTo>
                    <a:lnTo>
                      <a:pt x="1307131" y="5926667"/>
                    </a:lnTo>
                    <a:cubicBezTo>
                      <a:pt x="1295267" y="5926677"/>
                      <a:pt x="1284191" y="5920723"/>
                      <a:pt x="1277656" y="5910821"/>
                    </a:cubicBezTo>
                    <a:cubicBezTo>
                      <a:pt x="1271121" y="5900918"/>
                      <a:pt x="1270001" y="5888394"/>
                      <a:pt x="1274676" y="5877489"/>
                    </a:cubicBezTo>
                    <a:lnTo>
                      <a:pt x="1465317" y="5432778"/>
                    </a:lnTo>
                    <a:lnTo>
                      <a:pt x="1535449" y="5257377"/>
                    </a:lnTo>
                    <a:cubicBezTo>
                      <a:pt x="1578319" y="5150239"/>
                      <a:pt x="1682095" y="5079992"/>
                      <a:pt x="1797492" y="5080000"/>
                    </a:cubicBezTo>
                    <a:lnTo>
                      <a:pt x="1979808" y="5080000"/>
                    </a:lnTo>
                    <a:cubicBezTo>
                      <a:pt x="2095205" y="5079992"/>
                      <a:pt x="2198981" y="5150239"/>
                      <a:pt x="2241851" y="5257377"/>
                    </a:cubicBezTo>
                    <a:lnTo>
                      <a:pt x="2311983" y="5432778"/>
                    </a:lnTo>
                    <a:lnTo>
                      <a:pt x="2502554" y="5877489"/>
                    </a:lnTo>
                    <a:cubicBezTo>
                      <a:pt x="2507228" y="5888394"/>
                      <a:pt x="2506108" y="5900918"/>
                      <a:pt x="2499573" y="5910821"/>
                    </a:cubicBezTo>
                    <a:cubicBezTo>
                      <a:pt x="2493038" y="5920723"/>
                      <a:pt x="2481963" y="5926677"/>
                      <a:pt x="2470098" y="5926667"/>
                    </a:cubicBezTo>
                    <a:lnTo>
                      <a:pt x="2405046" y="5926667"/>
                    </a:lnTo>
                    <a:cubicBezTo>
                      <a:pt x="2348608" y="5926660"/>
                      <a:pt x="2297602" y="5893026"/>
                      <a:pt x="2275365" y="5841153"/>
                    </a:cubicBezTo>
                    <a:lnTo>
                      <a:pt x="2121342" y="5481814"/>
                    </a:lnTo>
                    <a:cubicBezTo>
                      <a:pt x="2118097" y="5474264"/>
                      <a:pt x="2106737" y="5477439"/>
                      <a:pt x="2107866" y="5485553"/>
                    </a:cubicBezTo>
                    <a:lnTo>
                      <a:pt x="2170872" y="5926667"/>
                    </a:lnTo>
                    <a:lnTo>
                      <a:pt x="2238253" y="6735163"/>
                    </a:lnTo>
                    <a:cubicBezTo>
                      <a:pt x="2239061" y="6744984"/>
                      <a:pt x="2235724" y="6754697"/>
                      <a:pt x="2229049" y="6761948"/>
                    </a:cubicBezTo>
                    <a:cubicBezTo>
                      <a:pt x="2222375" y="6769198"/>
                      <a:pt x="2212971" y="6773327"/>
                      <a:pt x="2203116" y="6773333"/>
                    </a:cubicBezTo>
                    <a:lnTo>
                      <a:pt x="2149282" y="6773333"/>
                    </a:lnTo>
                    <a:cubicBezTo>
                      <a:pt x="2080301" y="6773342"/>
                      <a:pt x="2021424" y="6723476"/>
                      <a:pt x="2010076" y="6655435"/>
                    </a:cubicBezTo>
                    <a:lnTo>
                      <a:pt x="1895706" y="5968436"/>
                    </a:lnTo>
                    <a:cubicBezTo>
                      <a:pt x="1894365" y="5960533"/>
                      <a:pt x="1883076" y="5960533"/>
                      <a:pt x="1881735" y="5968436"/>
                    </a:cubicBezTo>
                    <a:lnTo>
                      <a:pt x="1767294" y="6655435"/>
                    </a:lnTo>
                    <a:cubicBezTo>
                      <a:pt x="1755943" y="6723503"/>
                      <a:pt x="1697026" y="6773376"/>
                      <a:pt x="1628018" y="6773333"/>
                    </a:cubicBezTo>
                    <a:lnTo>
                      <a:pt x="1574184" y="6773333"/>
                    </a:lnTo>
                    <a:cubicBezTo>
                      <a:pt x="1564329" y="6773327"/>
                      <a:pt x="1554925" y="6769198"/>
                      <a:pt x="1548251" y="6761948"/>
                    </a:cubicBezTo>
                    <a:cubicBezTo>
                      <a:pt x="1541576" y="6754697"/>
                      <a:pt x="1538239" y="6744984"/>
                      <a:pt x="1539047" y="6735163"/>
                    </a:cubicBezTo>
                    <a:lnTo>
                      <a:pt x="1606428" y="5926667"/>
                    </a:lnTo>
                    <a:lnTo>
                      <a:pt x="1669434" y="5485553"/>
                    </a:lnTo>
                    <a:close/>
                    <a:moveTo>
                      <a:pt x="3158650" y="4515555"/>
                    </a:moveTo>
                    <a:cubicBezTo>
                      <a:pt x="3102513" y="4515555"/>
                      <a:pt x="3048674" y="4537856"/>
                      <a:pt x="3008979" y="4577551"/>
                    </a:cubicBezTo>
                    <a:cubicBezTo>
                      <a:pt x="2969284" y="4617246"/>
                      <a:pt x="2946983" y="4671085"/>
                      <a:pt x="2946983" y="4727222"/>
                    </a:cubicBezTo>
                    <a:lnTo>
                      <a:pt x="2946983" y="4797778"/>
                    </a:lnTo>
                    <a:cubicBezTo>
                      <a:pt x="2947504" y="4914309"/>
                      <a:pt x="3042118" y="5008500"/>
                      <a:pt x="3158650" y="5008500"/>
                    </a:cubicBezTo>
                    <a:cubicBezTo>
                      <a:pt x="3275182" y="5008500"/>
                      <a:pt x="3369795" y="4914309"/>
                      <a:pt x="3370317" y="4797778"/>
                    </a:cubicBezTo>
                    <a:lnTo>
                      <a:pt x="3370317" y="4727222"/>
                    </a:lnTo>
                    <a:cubicBezTo>
                      <a:pt x="3370317" y="4671085"/>
                      <a:pt x="3348016" y="4617246"/>
                      <a:pt x="3308321" y="4577551"/>
                    </a:cubicBezTo>
                    <a:cubicBezTo>
                      <a:pt x="3268626" y="4537856"/>
                      <a:pt x="3214787" y="4515555"/>
                      <a:pt x="3158650" y="4515555"/>
                    </a:cubicBezTo>
                    <a:close/>
                    <a:moveTo>
                      <a:pt x="2939434" y="5485553"/>
                    </a:moveTo>
                    <a:cubicBezTo>
                      <a:pt x="2940633" y="5477439"/>
                      <a:pt x="2929203" y="5474264"/>
                      <a:pt x="2926028" y="5481814"/>
                    </a:cubicBezTo>
                    <a:lnTo>
                      <a:pt x="2772006" y="5841153"/>
                    </a:lnTo>
                    <a:cubicBezTo>
                      <a:pt x="2749749" y="5893073"/>
                      <a:pt x="2698673" y="5926717"/>
                      <a:pt x="2642183" y="5926667"/>
                    </a:cubicBezTo>
                    <a:lnTo>
                      <a:pt x="2577131" y="5926667"/>
                    </a:lnTo>
                    <a:cubicBezTo>
                      <a:pt x="2565267" y="5926677"/>
                      <a:pt x="2554191" y="5920723"/>
                      <a:pt x="2547656" y="5910821"/>
                    </a:cubicBezTo>
                    <a:cubicBezTo>
                      <a:pt x="2541121" y="5900918"/>
                      <a:pt x="2540001" y="5888394"/>
                      <a:pt x="2544676" y="5877489"/>
                    </a:cubicBezTo>
                    <a:lnTo>
                      <a:pt x="2735317" y="5432778"/>
                    </a:lnTo>
                    <a:lnTo>
                      <a:pt x="2805449" y="5257377"/>
                    </a:lnTo>
                    <a:cubicBezTo>
                      <a:pt x="2848319" y="5150239"/>
                      <a:pt x="2952095" y="5079992"/>
                      <a:pt x="3067492" y="5080000"/>
                    </a:cubicBezTo>
                    <a:lnTo>
                      <a:pt x="3249808" y="5080000"/>
                    </a:lnTo>
                    <a:cubicBezTo>
                      <a:pt x="3365204" y="5079992"/>
                      <a:pt x="3468981" y="5150238"/>
                      <a:pt x="3511851" y="5257377"/>
                    </a:cubicBezTo>
                    <a:lnTo>
                      <a:pt x="3581983" y="5432778"/>
                    </a:lnTo>
                    <a:lnTo>
                      <a:pt x="3772554" y="5877489"/>
                    </a:lnTo>
                    <a:cubicBezTo>
                      <a:pt x="3777229" y="5888394"/>
                      <a:pt x="3776109" y="5900918"/>
                      <a:pt x="3769573" y="5910821"/>
                    </a:cubicBezTo>
                    <a:cubicBezTo>
                      <a:pt x="3763038" y="5920723"/>
                      <a:pt x="3751963" y="5926677"/>
                      <a:pt x="3740098" y="5926667"/>
                    </a:cubicBezTo>
                    <a:lnTo>
                      <a:pt x="3675046" y="5926667"/>
                    </a:lnTo>
                    <a:cubicBezTo>
                      <a:pt x="3618608" y="5926660"/>
                      <a:pt x="3567602" y="5893026"/>
                      <a:pt x="3545365" y="5841153"/>
                    </a:cubicBezTo>
                    <a:lnTo>
                      <a:pt x="3391342" y="5481814"/>
                    </a:lnTo>
                    <a:cubicBezTo>
                      <a:pt x="3388097" y="5474264"/>
                      <a:pt x="3376737" y="5477439"/>
                      <a:pt x="3377866" y="5485553"/>
                    </a:cubicBezTo>
                    <a:lnTo>
                      <a:pt x="3440872" y="5926667"/>
                    </a:lnTo>
                    <a:lnTo>
                      <a:pt x="3508253" y="6735163"/>
                    </a:lnTo>
                    <a:cubicBezTo>
                      <a:pt x="3509061" y="6744984"/>
                      <a:pt x="3505723" y="6754697"/>
                      <a:pt x="3499049" y="6761948"/>
                    </a:cubicBezTo>
                    <a:cubicBezTo>
                      <a:pt x="3492375" y="6769198"/>
                      <a:pt x="3482971" y="6773327"/>
                      <a:pt x="3473116" y="6773333"/>
                    </a:cubicBezTo>
                    <a:lnTo>
                      <a:pt x="3419282" y="6773333"/>
                    </a:lnTo>
                    <a:cubicBezTo>
                      <a:pt x="3350301" y="6773342"/>
                      <a:pt x="3291424" y="6723476"/>
                      <a:pt x="3280076" y="6655435"/>
                    </a:cubicBezTo>
                    <a:lnTo>
                      <a:pt x="3165706" y="5968436"/>
                    </a:lnTo>
                    <a:cubicBezTo>
                      <a:pt x="3164365" y="5960533"/>
                      <a:pt x="3153076" y="5960533"/>
                      <a:pt x="3151735" y="5968436"/>
                    </a:cubicBezTo>
                    <a:lnTo>
                      <a:pt x="3037294" y="6655435"/>
                    </a:lnTo>
                    <a:cubicBezTo>
                      <a:pt x="3025943" y="6723503"/>
                      <a:pt x="2967026" y="6773376"/>
                      <a:pt x="2898018" y="6773333"/>
                    </a:cubicBezTo>
                    <a:lnTo>
                      <a:pt x="2844184" y="6773333"/>
                    </a:lnTo>
                    <a:cubicBezTo>
                      <a:pt x="2834329" y="6773327"/>
                      <a:pt x="2824925" y="6769198"/>
                      <a:pt x="2818251" y="6761948"/>
                    </a:cubicBezTo>
                    <a:cubicBezTo>
                      <a:pt x="2811576" y="6754697"/>
                      <a:pt x="2808239" y="6744984"/>
                      <a:pt x="2809047" y="6735163"/>
                    </a:cubicBezTo>
                    <a:lnTo>
                      <a:pt x="2876428" y="5926667"/>
                    </a:lnTo>
                    <a:lnTo>
                      <a:pt x="2939434" y="5485553"/>
                    </a:lnTo>
                    <a:close/>
                    <a:moveTo>
                      <a:pt x="4428650" y="4515555"/>
                    </a:moveTo>
                    <a:cubicBezTo>
                      <a:pt x="4372512" y="4515555"/>
                      <a:pt x="4318674" y="4537856"/>
                      <a:pt x="4278979" y="4577551"/>
                    </a:cubicBezTo>
                    <a:cubicBezTo>
                      <a:pt x="4239284" y="4617246"/>
                      <a:pt x="4216983" y="4671085"/>
                      <a:pt x="4216983" y="4727222"/>
                    </a:cubicBezTo>
                    <a:lnTo>
                      <a:pt x="4216983" y="4797778"/>
                    </a:lnTo>
                    <a:cubicBezTo>
                      <a:pt x="4217505" y="4914309"/>
                      <a:pt x="4312118" y="5008500"/>
                      <a:pt x="4428650" y="5008500"/>
                    </a:cubicBezTo>
                    <a:cubicBezTo>
                      <a:pt x="4545182" y="5008500"/>
                      <a:pt x="4639795" y="4914309"/>
                      <a:pt x="4640317" y="4797778"/>
                    </a:cubicBezTo>
                    <a:lnTo>
                      <a:pt x="4640317" y="4727222"/>
                    </a:lnTo>
                    <a:cubicBezTo>
                      <a:pt x="4640317" y="4671085"/>
                      <a:pt x="4618016" y="4617246"/>
                      <a:pt x="4578321" y="4577551"/>
                    </a:cubicBezTo>
                    <a:cubicBezTo>
                      <a:pt x="4538626" y="4537856"/>
                      <a:pt x="4484788" y="4515555"/>
                      <a:pt x="4428650" y="4515555"/>
                    </a:cubicBezTo>
                    <a:close/>
                    <a:moveTo>
                      <a:pt x="4209434" y="5485553"/>
                    </a:moveTo>
                    <a:cubicBezTo>
                      <a:pt x="4210633" y="5477439"/>
                      <a:pt x="4199203" y="5474264"/>
                      <a:pt x="4196028" y="5481814"/>
                    </a:cubicBezTo>
                    <a:lnTo>
                      <a:pt x="4042005" y="5841153"/>
                    </a:lnTo>
                    <a:cubicBezTo>
                      <a:pt x="4019749" y="5893073"/>
                      <a:pt x="3968673" y="5926717"/>
                      <a:pt x="3912183" y="5926667"/>
                    </a:cubicBezTo>
                    <a:lnTo>
                      <a:pt x="3847131" y="5926667"/>
                    </a:lnTo>
                    <a:cubicBezTo>
                      <a:pt x="3835267" y="5926677"/>
                      <a:pt x="3824192" y="5920723"/>
                      <a:pt x="3817656" y="5910821"/>
                    </a:cubicBezTo>
                    <a:cubicBezTo>
                      <a:pt x="3811121" y="5900918"/>
                      <a:pt x="3810001" y="5888394"/>
                      <a:pt x="3814675" y="5877489"/>
                    </a:cubicBezTo>
                    <a:lnTo>
                      <a:pt x="4005317" y="5432778"/>
                    </a:lnTo>
                    <a:lnTo>
                      <a:pt x="4075449" y="5257377"/>
                    </a:lnTo>
                    <a:cubicBezTo>
                      <a:pt x="4118319" y="5150239"/>
                      <a:pt x="4222096" y="5079992"/>
                      <a:pt x="4337492" y="5080000"/>
                    </a:cubicBezTo>
                    <a:lnTo>
                      <a:pt x="4519808" y="5080000"/>
                    </a:lnTo>
                    <a:cubicBezTo>
                      <a:pt x="4635204" y="5079992"/>
                      <a:pt x="4738981" y="5150238"/>
                      <a:pt x="4781851" y="5257377"/>
                    </a:cubicBezTo>
                    <a:lnTo>
                      <a:pt x="4851983" y="5432778"/>
                    </a:lnTo>
                    <a:lnTo>
                      <a:pt x="5042554" y="5877489"/>
                    </a:lnTo>
                    <a:cubicBezTo>
                      <a:pt x="5047229" y="5888394"/>
                      <a:pt x="5046109" y="5900918"/>
                      <a:pt x="5039573" y="5910821"/>
                    </a:cubicBezTo>
                    <a:cubicBezTo>
                      <a:pt x="5033038" y="5920723"/>
                      <a:pt x="5021963" y="5926677"/>
                      <a:pt x="5010098" y="5926667"/>
                    </a:cubicBezTo>
                    <a:lnTo>
                      <a:pt x="4945046" y="5926667"/>
                    </a:lnTo>
                    <a:cubicBezTo>
                      <a:pt x="4888608" y="5926660"/>
                      <a:pt x="4837602" y="5893026"/>
                      <a:pt x="4815365" y="5841153"/>
                    </a:cubicBezTo>
                    <a:lnTo>
                      <a:pt x="4661342" y="5481814"/>
                    </a:lnTo>
                    <a:cubicBezTo>
                      <a:pt x="4658097" y="5474264"/>
                      <a:pt x="4646737" y="5477439"/>
                      <a:pt x="4647866" y="5485553"/>
                    </a:cubicBezTo>
                    <a:lnTo>
                      <a:pt x="4710872" y="5926667"/>
                    </a:lnTo>
                    <a:lnTo>
                      <a:pt x="4778253" y="6735163"/>
                    </a:lnTo>
                    <a:cubicBezTo>
                      <a:pt x="4779061" y="6744984"/>
                      <a:pt x="4775723" y="6754697"/>
                      <a:pt x="4769049" y="6761948"/>
                    </a:cubicBezTo>
                    <a:cubicBezTo>
                      <a:pt x="4762375" y="6769198"/>
                      <a:pt x="4752971" y="6773327"/>
                      <a:pt x="4743116" y="6773333"/>
                    </a:cubicBezTo>
                    <a:lnTo>
                      <a:pt x="4689282" y="6773333"/>
                    </a:lnTo>
                    <a:cubicBezTo>
                      <a:pt x="4620301" y="6773342"/>
                      <a:pt x="4561424" y="6723476"/>
                      <a:pt x="4550076" y="6655435"/>
                    </a:cubicBezTo>
                    <a:lnTo>
                      <a:pt x="4435705" y="5968436"/>
                    </a:lnTo>
                    <a:cubicBezTo>
                      <a:pt x="4434365" y="5960533"/>
                      <a:pt x="4423076" y="5960533"/>
                      <a:pt x="4421736" y="5968436"/>
                    </a:cubicBezTo>
                    <a:lnTo>
                      <a:pt x="4307295" y="6655435"/>
                    </a:lnTo>
                    <a:cubicBezTo>
                      <a:pt x="4295943" y="6723503"/>
                      <a:pt x="4237026" y="6773376"/>
                      <a:pt x="4168018" y="6773333"/>
                    </a:cubicBezTo>
                    <a:lnTo>
                      <a:pt x="4114184" y="6773333"/>
                    </a:lnTo>
                    <a:cubicBezTo>
                      <a:pt x="4104329" y="6773327"/>
                      <a:pt x="4094925" y="6769198"/>
                      <a:pt x="4088251" y="6761948"/>
                    </a:cubicBezTo>
                    <a:cubicBezTo>
                      <a:pt x="4081577" y="6754697"/>
                      <a:pt x="4078239" y="6744984"/>
                      <a:pt x="4079047" y="6735163"/>
                    </a:cubicBezTo>
                    <a:lnTo>
                      <a:pt x="4146428" y="5926667"/>
                    </a:lnTo>
                    <a:lnTo>
                      <a:pt x="4209434" y="5485553"/>
                    </a:lnTo>
                    <a:close/>
                    <a:moveTo>
                      <a:pt x="5698650" y="4515555"/>
                    </a:moveTo>
                    <a:cubicBezTo>
                      <a:pt x="5642512" y="4515555"/>
                      <a:pt x="5588674" y="4537856"/>
                      <a:pt x="5548979" y="4577551"/>
                    </a:cubicBezTo>
                    <a:cubicBezTo>
                      <a:pt x="5509284" y="4617246"/>
                      <a:pt x="5486983" y="4671085"/>
                      <a:pt x="5486983" y="4727222"/>
                    </a:cubicBezTo>
                    <a:lnTo>
                      <a:pt x="5486983" y="4797778"/>
                    </a:lnTo>
                    <a:cubicBezTo>
                      <a:pt x="5487505" y="4914309"/>
                      <a:pt x="5582118" y="5008500"/>
                      <a:pt x="5698650" y="5008500"/>
                    </a:cubicBezTo>
                    <a:cubicBezTo>
                      <a:pt x="5815182" y="5008500"/>
                      <a:pt x="5909795" y="4914309"/>
                      <a:pt x="5910317" y="4797778"/>
                    </a:cubicBezTo>
                    <a:lnTo>
                      <a:pt x="5910317" y="4727222"/>
                    </a:lnTo>
                    <a:cubicBezTo>
                      <a:pt x="5910317" y="4671085"/>
                      <a:pt x="5888016" y="4617246"/>
                      <a:pt x="5848321" y="4577551"/>
                    </a:cubicBezTo>
                    <a:cubicBezTo>
                      <a:pt x="5808626" y="4537856"/>
                      <a:pt x="5754788" y="4515555"/>
                      <a:pt x="5698650" y="4515555"/>
                    </a:cubicBezTo>
                    <a:close/>
                    <a:moveTo>
                      <a:pt x="5479434" y="5485553"/>
                    </a:moveTo>
                    <a:cubicBezTo>
                      <a:pt x="5480633" y="5477439"/>
                      <a:pt x="5469203" y="5474264"/>
                      <a:pt x="5466028" y="5481814"/>
                    </a:cubicBezTo>
                    <a:lnTo>
                      <a:pt x="5312005" y="5841153"/>
                    </a:lnTo>
                    <a:cubicBezTo>
                      <a:pt x="5289749" y="5893073"/>
                      <a:pt x="5238673" y="5926717"/>
                      <a:pt x="5182183" y="5926667"/>
                    </a:cubicBezTo>
                    <a:lnTo>
                      <a:pt x="5117131" y="5926667"/>
                    </a:lnTo>
                    <a:cubicBezTo>
                      <a:pt x="5105267" y="5926677"/>
                      <a:pt x="5094192" y="5920723"/>
                      <a:pt x="5087656" y="5910821"/>
                    </a:cubicBezTo>
                    <a:cubicBezTo>
                      <a:pt x="5081121" y="5900918"/>
                      <a:pt x="5080001" y="5888394"/>
                      <a:pt x="5084675" y="5877489"/>
                    </a:cubicBezTo>
                    <a:lnTo>
                      <a:pt x="5275317" y="5432778"/>
                    </a:lnTo>
                    <a:lnTo>
                      <a:pt x="5345449" y="5257377"/>
                    </a:lnTo>
                    <a:cubicBezTo>
                      <a:pt x="5388319" y="5150239"/>
                      <a:pt x="5492096" y="5079992"/>
                      <a:pt x="5607492" y="5080000"/>
                    </a:cubicBezTo>
                    <a:lnTo>
                      <a:pt x="5789808" y="5080000"/>
                    </a:lnTo>
                    <a:cubicBezTo>
                      <a:pt x="5905204" y="5079992"/>
                      <a:pt x="6008981" y="5150238"/>
                      <a:pt x="6051851" y="5257377"/>
                    </a:cubicBezTo>
                    <a:lnTo>
                      <a:pt x="6121983" y="5432778"/>
                    </a:lnTo>
                    <a:lnTo>
                      <a:pt x="6312554" y="5877489"/>
                    </a:lnTo>
                    <a:cubicBezTo>
                      <a:pt x="6317229" y="5888394"/>
                      <a:pt x="6316109" y="5900918"/>
                      <a:pt x="6309573" y="5910821"/>
                    </a:cubicBezTo>
                    <a:cubicBezTo>
                      <a:pt x="6303038" y="5920723"/>
                      <a:pt x="6291963" y="5926677"/>
                      <a:pt x="6280098" y="5926667"/>
                    </a:cubicBezTo>
                    <a:lnTo>
                      <a:pt x="6215046" y="5926667"/>
                    </a:lnTo>
                    <a:cubicBezTo>
                      <a:pt x="6158608" y="5926660"/>
                      <a:pt x="6107602" y="5893026"/>
                      <a:pt x="6085365" y="5841153"/>
                    </a:cubicBezTo>
                    <a:lnTo>
                      <a:pt x="5931342" y="5481814"/>
                    </a:lnTo>
                    <a:cubicBezTo>
                      <a:pt x="5928097" y="5474264"/>
                      <a:pt x="5916737" y="5477439"/>
                      <a:pt x="5917866" y="5485553"/>
                    </a:cubicBezTo>
                    <a:lnTo>
                      <a:pt x="5980872" y="5926667"/>
                    </a:lnTo>
                    <a:lnTo>
                      <a:pt x="6048253" y="6735163"/>
                    </a:lnTo>
                    <a:cubicBezTo>
                      <a:pt x="6049061" y="6744984"/>
                      <a:pt x="6045723" y="6754697"/>
                      <a:pt x="6039049" y="6761948"/>
                    </a:cubicBezTo>
                    <a:cubicBezTo>
                      <a:pt x="6032375" y="6769198"/>
                      <a:pt x="6022971" y="6773327"/>
                      <a:pt x="6013116" y="6773333"/>
                    </a:cubicBezTo>
                    <a:lnTo>
                      <a:pt x="5959282" y="6773333"/>
                    </a:lnTo>
                    <a:cubicBezTo>
                      <a:pt x="5890301" y="6773342"/>
                      <a:pt x="5831424" y="6723476"/>
                      <a:pt x="5820076" y="6655435"/>
                    </a:cubicBezTo>
                    <a:lnTo>
                      <a:pt x="5705705" y="5968436"/>
                    </a:lnTo>
                    <a:cubicBezTo>
                      <a:pt x="5704365" y="5960533"/>
                      <a:pt x="5693076" y="5960533"/>
                      <a:pt x="5691736" y="5968436"/>
                    </a:cubicBezTo>
                    <a:lnTo>
                      <a:pt x="5577295" y="6655435"/>
                    </a:lnTo>
                    <a:cubicBezTo>
                      <a:pt x="5565943" y="6723503"/>
                      <a:pt x="5507026" y="6773376"/>
                      <a:pt x="5438018" y="6773333"/>
                    </a:cubicBezTo>
                    <a:lnTo>
                      <a:pt x="5384184" y="6773333"/>
                    </a:lnTo>
                    <a:cubicBezTo>
                      <a:pt x="5374329" y="6773327"/>
                      <a:pt x="5364925" y="6769198"/>
                      <a:pt x="5358251" y="6761948"/>
                    </a:cubicBezTo>
                    <a:cubicBezTo>
                      <a:pt x="5351577" y="6754697"/>
                      <a:pt x="5348239" y="6744984"/>
                      <a:pt x="5349047" y="6735163"/>
                    </a:cubicBezTo>
                    <a:lnTo>
                      <a:pt x="5416428" y="5926667"/>
                    </a:lnTo>
                    <a:lnTo>
                      <a:pt x="5479434" y="5485553"/>
                    </a:lnTo>
                    <a:close/>
                    <a:moveTo>
                      <a:pt x="6968650" y="4515555"/>
                    </a:moveTo>
                    <a:cubicBezTo>
                      <a:pt x="6912512" y="4515555"/>
                      <a:pt x="6858674" y="4537856"/>
                      <a:pt x="6818979" y="4577551"/>
                    </a:cubicBezTo>
                    <a:cubicBezTo>
                      <a:pt x="6779283" y="4617246"/>
                      <a:pt x="6756983" y="4671085"/>
                      <a:pt x="6756983" y="4727222"/>
                    </a:cubicBezTo>
                    <a:lnTo>
                      <a:pt x="6756983" y="4797778"/>
                    </a:lnTo>
                    <a:cubicBezTo>
                      <a:pt x="6757504" y="4914309"/>
                      <a:pt x="6852118" y="5008500"/>
                      <a:pt x="6968650" y="5008500"/>
                    </a:cubicBezTo>
                    <a:cubicBezTo>
                      <a:pt x="7085182" y="5008500"/>
                      <a:pt x="7179796" y="4914309"/>
                      <a:pt x="7180317" y="4797778"/>
                    </a:cubicBezTo>
                    <a:lnTo>
                      <a:pt x="7180317" y="4727222"/>
                    </a:lnTo>
                    <a:cubicBezTo>
                      <a:pt x="7180317" y="4671085"/>
                      <a:pt x="7158017" y="4617246"/>
                      <a:pt x="7118321" y="4577551"/>
                    </a:cubicBezTo>
                    <a:cubicBezTo>
                      <a:pt x="7078626" y="4537856"/>
                      <a:pt x="7024788" y="4515555"/>
                      <a:pt x="6968650" y="4515555"/>
                    </a:cubicBezTo>
                    <a:close/>
                    <a:moveTo>
                      <a:pt x="6749434" y="5485553"/>
                    </a:moveTo>
                    <a:cubicBezTo>
                      <a:pt x="6750633" y="5477439"/>
                      <a:pt x="6739204" y="5474264"/>
                      <a:pt x="6736029" y="5481814"/>
                    </a:cubicBezTo>
                    <a:lnTo>
                      <a:pt x="6582005" y="5841153"/>
                    </a:lnTo>
                    <a:cubicBezTo>
                      <a:pt x="6559749" y="5893073"/>
                      <a:pt x="6508673" y="5926717"/>
                      <a:pt x="6452183" y="5926667"/>
                    </a:cubicBezTo>
                    <a:lnTo>
                      <a:pt x="6387131" y="5926667"/>
                    </a:lnTo>
                    <a:cubicBezTo>
                      <a:pt x="6375267" y="5926677"/>
                      <a:pt x="6364192" y="5920723"/>
                      <a:pt x="6357656" y="5910821"/>
                    </a:cubicBezTo>
                    <a:cubicBezTo>
                      <a:pt x="6351121" y="5900918"/>
                      <a:pt x="6350001" y="5888394"/>
                      <a:pt x="6354675" y="5877489"/>
                    </a:cubicBezTo>
                    <a:lnTo>
                      <a:pt x="6545317" y="5432778"/>
                    </a:lnTo>
                    <a:lnTo>
                      <a:pt x="6615449" y="5257377"/>
                    </a:lnTo>
                    <a:cubicBezTo>
                      <a:pt x="6658319" y="5150239"/>
                      <a:pt x="6762095" y="5079993"/>
                      <a:pt x="6877492" y="5080000"/>
                    </a:cubicBezTo>
                    <a:lnTo>
                      <a:pt x="7059808" y="5080000"/>
                    </a:lnTo>
                    <a:cubicBezTo>
                      <a:pt x="7175205" y="5079993"/>
                      <a:pt x="7278981" y="5150239"/>
                      <a:pt x="7321851" y="5257377"/>
                    </a:cubicBezTo>
                    <a:lnTo>
                      <a:pt x="7391983" y="5432778"/>
                    </a:lnTo>
                    <a:lnTo>
                      <a:pt x="7582554" y="5877489"/>
                    </a:lnTo>
                    <a:cubicBezTo>
                      <a:pt x="7587229" y="5888394"/>
                      <a:pt x="7586108" y="5900918"/>
                      <a:pt x="7579573" y="5910821"/>
                    </a:cubicBezTo>
                    <a:cubicBezTo>
                      <a:pt x="7573038" y="5920723"/>
                      <a:pt x="7561963" y="5926677"/>
                      <a:pt x="7550098" y="5926667"/>
                    </a:cubicBezTo>
                    <a:lnTo>
                      <a:pt x="7485046" y="5926667"/>
                    </a:lnTo>
                    <a:cubicBezTo>
                      <a:pt x="7428608" y="5926660"/>
                      <a:pt x="7377602" y="5893026"/>
                      <a:pt x="7355365" y="5841153"/>
                    </a:cubicBezTo>
                    <a:lnTo>
                      <a:pt x="7201342" y="5481814"/>
                    </a:lnTo>
                    <a:cubicBezTo>
                      <a:pt x="7198096" y="5474264"/>
                      <a:pt x="7186737" y="5477439"/>
                      <a:pt x="7187866" y="5485553"/>
                    </a:cubicBezTo>
                    <a:lnTo>
                      <a:pt x="7250872" y="5926667"/>
                    </a:lnTo>
                    <a:lnTo>
                      <a:pt x="7318253" y="6735163"/>
                    </a:lnTo>
                    <a:cubicBezTo>
                      <a:pt x="7319061" y="6744984"/>
                      <a:pt x="7315723" y="6754697"/>
                      <a:pt x="7309049" y="6761948"/>
                    </a:cubicBezTo>
                    <a:cubicBezTo>
                      <a:pt x="7302375" y="6769198"/>
                      <a:pt x="7292971" y="6773327"/>
                      <a:pt x="7283116" y="6773333"/>
                    </a:cubicBezTo>
                    <a:lnTo>
                      <a:pt x="7229282" y="6773333"/>
                    </a:lnTo>
                    <a:cubicBezTo>
                      <a:pt x="7160300" y="6773342"/>
                      <a:pt x="7101423" y="6723477"/>
                      <a:pt x="7090076" y="6655435"/>
                    </a:cubicBezTo>
                    <a:lnTo>
                      <a:pt x="6975705" y="5968436"/>
                    </a:lnTo>
                    <a:cubicBezTo>
                      <a:pt x="6974365" y="5960533"/>
                      <a:pt x="6963076" y="5960533"/>
                      <a:pt x="6961736" y="5968436"/>
                    </a:cubicBezTo>
                    <a:lnTo>
                      <a:pt x="6847295" y="6655435"/>
                    </a:lnTo>
                    <a:cubicBezTo>
                      <a:pt x="6835943" y="6723503"/>
                      <a:pt x="6777026" y="6773376"/>
                      <a:pt x="6708018" y="6773333"/>
                    </a:cubicBezTo>
                    <a:lnTo>
                      <a:pt x="6654184" y="6773333"/>
                    </a:lnTo>
                    <a:cubicBezTo>
                      <a:pt x="6644329" y="6773327"/>
                      <a:pt x="6634925" y="6769198"/>
                      <a:pt x="6628251" y="6761948"/>
                    </a:cubicBezTo>
                    <a:cubicBezTo>
                      <a:pt x="6621577" y="6754697"/>
                      <a:pt x="6618239" y="6744984"/>
                      <a:pt x="6619047" y="6735163"/>
                    </a:cubicBezTo>
                    <a:lnTo>
                      <a:pt x="6686428" y="5926667"/>
                    </a:lnTo>
                    <a:lnTo>
                      <a:pt x="6749434" y="5485553"/>
                    </a:lnTo>
                    <a:close/>
                    <a:moveTo>
                      <a:pt x="8238650" y="4515555"/>
                    </a:moveTo>
                    <a:cubicBezTo>
                      <a:pt x="8182512" y="4515555"/>
                      <a:pt x="8128674" y="4537856"/>
                      <a:pt x="8088979" y="4577551"/>
                    </a:cubicBezTo>
                    <a:cubicBezTo>
                      <a:pt x="8049283" y="4617246"/>
                      <a:pt x="8026983" y="4671085"/>
                      <a:pt x="8026983" y="4727222"/>
                    </a:cubicBezTo>
                    <a:lnTo>
                      <a:pt x="8026983" y="4797778"/>
                    </a:lnTo>
                    <a:cubicBezTo>
                      <a:pt x="8027504" y="4914309"/>
                      <a:pt x="8122118" y="5008500"/>
                      <a:pt x="8238650" y="5008500"/>
                    </a:cubicBezTo>
                    <a:cubicBezTo>
                      <a:pt x="8355182" y="5008500"/>
                      <a:pt x="8449796" y="4914309"/>
                      <a:pt x="8450317" y="4797778"/>
                    </a:cubicBezTo>
                    <a:lnTo>
                      <a:pt x="8450317" y="4727222"/>
                    </a:lnTo>
                    <a:cubicBezTo>
                      <a:pt x="8450317" y="4671085"/>
                      <a:pt x="8428017" y="4617246"/>
                      <a:pt x="8388321" y="4577551"/>
                    </a:cubicBezTo>
                    <a:cubicBezTo>
                      <a:pt x="8348626" y="4537856"/>
                      <a:pt x="8294788" y="4515555"/>
                      <a:pt x="8238650" y="4515555"/>
                    </a:cubicBezTo>
                    <a:close/>
                    <a:moveTo>
                      <a:pt x="8019434" y="5485553"/>
                    </a:moveTo>
                    <a:cubicBezTo>
                      <a:pt x="8020633" y="5477439"/>
                      <a:pt x="8009204" y="5474264"/>
                      <a:pt x="8006029" y="5481814"/>
                    </a:cubicBezTo>
                    <a:lnTo>
                      <a:pt x="7852005" y="5841153"/>
                    </a:lnTo>
                    <a:cubicBezTo>
                      <a:pt x="7829749" y="5893073"/>
                      <a:pt x="7778673" y="5926717"/>
                      <a:pt x="7722183" y="5926667"/>
                    </a:cubicBezTo>
                    <a:lnTo>
                      <a:pt x="7657131" y="5926667"/>
                    </a:lnTo>
                    <a:cubicBezTo>
                      <a:pt x="7645267" y="5926677"/>
                      <a:pt x="7634192" y="5920723"/>
                      <a:pt x="7627656" y="5910821"/>
                    </a:cubicBezTo>
                    <a:cubicBezTo>
                      <a:pt x="7621121" y="5900918"/>
                      <a:pt x="7620001" y="5888394"/>
                      <a:pt x="7624676" y="5877489"/>
                    </a:cubicBezTo>
                    <a:lnTo>
                      <a:pt x="7815317" y="5432778"/>
                    </a:lnTo>
                    <a:lnTo>
                      <a:pt x="7885449" y="5257377"/>
                    </a:lnTo>
                    <a:cubicBezTo>
                      <a:pt x="7928319" y="5150239"/>
                      <a:pt x="8032095" y="5079993"/>
                      <a:pt x="8147492" y="5080000"/>
                    </a:cubicBezTo>
                    <a:lnTo>
                      <a:pt x="8329808" y="5080000"/>
                    </a:lnTo>
                    <a:cubicBezTo>
                      <a:pt x="8445205" y="5079993"/>
                      <a:pt x="8548981" y="5150239"/>
                      <a:pt x="8591851" y="5257377"/>
                    </a:cubicBezTo>
                    <a:lnTo>
                      <a:pt x="8661983" y="5432778"/>
                    </a:lnTo>
                    <a:lnTo>
                      <a:pt x="8852554" y="5877489"/>
                    </a:lnTo>
                    <a:cubicBezTo>
                      <a:pt x="8857229" y="5888394"/>
                      <a:pt x="8856108" y="5900918"/>
                      <a:pt x="8849573" y="5910821"/>
                    </a:cubicBezTo>
                    <a:cubicBezTo>
                      <a:pt x="8843038" y="5920723"/>
                      <a:pt x="8831963" y="5926677"/>
                      <a:pt x="8820098" y="5926667"/>
                    </a:cubicBezTo>
                    <a:lnTo>
                      <a:pt x="8755046" y="5926667"/>
                    </a:lnTo>
                    <a:cubicBezTo>
                      <a:pt x="8698608" y="5926660"/>
                      <a:pt x="8647602" y="5893026"/>
                      <a:pt x="8625365" y="5841153"/>
                    </a:cubicBezTo>
                    <a:lnTo>
                      <a:pt x="8471342" y="5481814"/>
                    </a:lnTo>
                    <a:cubicBezTo>
                      <a:pt x="8468096" y="5474264"/>
                      <a:pt x="8456737" y="5477439"/>
                      <a:pt x="8457866" y="5485553"/>
                    </a:cubicBezTo>
                    <a:lnTo>
                      <a:pt x="8520872" y="5926667"/>
                    </a:lnTo>
                    <a:lnTo>
                      <a:pt x="8588253" y="6735163"/>
                    </a:lnTo>
                    <a:cubicBezTo>
                      <a:pt x="8589061" y="6744984"/>
                      <a:pt x="8585723" y="6754697"/>
                      <a:pt x="8579049" y="6761948"/>
                    </a:cubicBezTo>
                    <a:cubicBezTo>
                      <a:pt x="8572375" y="6769198"/>
                      <a:pt x="8562971" y="6773327"/>
                      <a:pt x="8553116" y="6773333"/>
                    </a:cubicBezTo>
                    <a:lnTo>
                      <a:pt x="8499282" y="6773333"/>
                    </a:lnTo>
                    <a:cubicBezTo>
                      <a:pt x="8430300" y="6773342"/>
                      <a:pt x="8371423" y="6723477"/>
                      <a:pt x="8360076" y="6655435"/>
                    </a:cubicBezTo>
                    <a:lnTo>
                      <a:pt x="8245705" y="5968436"/>
                    </a:lnTo>
                    <a:cubicBezTo>
                      <a:pt x="8244365" y="5960533"/>
                      <a:pt x="8233076" y="5960533"/>
                      <a:pt x="8231736" y="5968436"/>
                    </a:cubicBezTo>
                    <a:lnTo>
                      <a:pt x="8117295" y="6655435"/>
                    </a:lnTo>
                    <a:cubicBezTo>
                      <a:pt x="8105943" y="6723503"/>
                      <a:pt x="8047026" y="6773376"/>
                      <a:pt x="7978018" y="6773333"/>
                    </a:cubicBezTo>
                    <a:lnTo>
                      <a:pt x="7924184" y="6773333"/>
                    </a:lnTo>
                    <a:cubicBezTo>
                      <a:pt x="7914329" y="6773327"/>
                      <a:pt x="7904925" y="6769198"/>
                      <a:pt x="7898251" y="6761948"/>
                    </a:cubicBezTo>
                    <a:cubicBezTo>
                      <a:pt x="7891577" y="6754697"/>
                      <a:pt x="7888239" y="6744984"/>
                      <a:pt x="7889047" y="6735163"/>
                    </a:cubicBezTo>
                    <a:lnTo>
                      <a:pt x="7956428" y="5926667"/>
                    </a:lnTo>
                    <a:lnTo>
                      <a:pt x="8019434" y="5485553"/>
                    </a:lnTo>
                    <a:close/>
                    <a:moveTo>
                      <a:pt x="9508650" y="4515555"/>
                    </a:moveTo>
                    <a:cubicBezTo>
                      <a:pt x="9452512" y="4515555"/>
                      <a:pt x="9398674" y="4537856"/>
                      <a:pt x="9358979" y="4577551"/>
                    </a:cubicBezTo>
                    <a:cubicBezTo>
                      <a:pt x="9319283" y="4617246"/>
                      <a:pt x="9296983" y="4671085"/>
                      <a:pt x="9296983" y="4727222"/>
                    </a:cubicBezTo>
                    <a:lnTo>
                      <a:pt x="9296983" y="4797778"/>
                    </a:lnTo>
                    <a:cubicBezTo>
                      <a:pt x="9297504" y="4914309"/>
                      <a:pt x="9392118" y="5008500"/>
                      <a:pt x="9508650" y="5008500"/>
                    </a:cubicBezTo>
                    <a:cubicBezTo>
                      <a:pt x="9625182" y="5008500"/>
                      <a:pt x="9719796" y="4914309"/>
                      <a:pt x="9720317" y="4797778"/>
                    </a:cubicBezTo>
                    <a:lnTo>
                      <a:pt x="9720317" y="4727222"/>
                    </a:lnTo>
                    <a:cubicBezTo>
                      <a:pt x="9720317" y="4671085"/>
                      <a:pt x="9698017" y="4617246"/>
                      <a:pt x="9658321" y="4577551"/>
                    </a:cubicBezTo>
                    <a:cubicBezTo>
                      <a:pt x="9618626" y="4537856"/>
                      <a:pt x="9564788" y="4515555"/>
                      <a:pt x="9508650" y="4515555"/>
                    </a:cubicBezTo>
                    <a:close/>
                    <a:moveTo>
                      <a:pt x="9289434" y="5485553"/>
                    </a:moveTo>
                    <a:cubicBezTo>
                      <a:pt x="9290633" y="5477439"/>
                      <a:pt x="9279204" y="5474264"/>
                      <a:pt x="9276029" y="5481814"/>
                    </a:cubicBezTo>
                    <a:lnTo>
                      <a:pt x="9122005" y="5841153"/>
                    </a:lnTo>
                    <a:cubicBezTo>
                      <a:pt x="9099749" y="5893073"/>
                      <a:pt x="9048673" y="5926717"/>
                      <a:pt x="8992183" y="5926667"/>
                    </a:cubicBezTo>
                    <a:lnTo>
                      <a:pt x="8927131" y="5926667"/>
                    </a:lnTo>
                    <a:cubicBezTo>
                      <a:pt x="8915267" y="5926677"/>
                      <a:pt x="8904192" y="5920723"/>
                      <a:pt x="8897656" y="5910821"/>
                    </a:cubicBezTo>
                    <a:cubicBezTo>
                      <a:pt x="8891121" y="5900918"/>
                      <a:pt x="8890001" y="5888394"/>
                      <a:pt x="8894676" y="5877489"/>
                    </a:cubicBezTo>
                    <a:lnTo>
                      <a:pt x="9085317" y="5432778"/>
                    </a:lnTo>
                    <a:lnTo>
                      <a:pt x="9155449" y="5257377"/>
                    </a:lnTo>
                    <a:cubicBezTo>
                      <a:pt x="9198319" y="5150239"/>
                      <a:pt x="9302095" y="5079993"/>
                      <a:pt x="9417492" y="5080000"/>
                    </a:cubicBezTo>
                    <a:lnTo>
                      <a:pt x="9599808" y="5080000"/>
                    </a:lnTo>
                    <a:cubicBezTo>
                      <a:pt x="9715205" y="5079993"/>
                      <a:pt x="9818981" y="5150239"/>
                      <a:pt x="9861851" y="5257377"/>
                    </a:cubicBezTo>
                    <a:lnTo>
                      <a:pt x="9931983" y="5432778"/>
                    </a:lnTo>
                    <a:lnTo>
                      <a:pt x="10122554" y="5877489"/>
                    </a:lnTo>
                    <a:cubicBezTo>
                      <a:pt x="10127229" y="5888394"/>
                      <a:pt x="10126108" y="5900918"/>
                      <a:pt x="10119573" y="5910821"/>
                    </a:cubicBezTo>
                    <a:cubicBezTo>
                      <a:pt x="10113038" y="5920723"/>
                      <a:pt x="10101963" y="5926677"/>
                      <a:pt x="10090098" y="5926667"/>
                    </a:cubicBezTo>
                    <a:lnTo>
                      <a:pt x="10025046" y="5926667"/>
                    </a:lnTo>
                    <a:cubicBezTo>
                      <a:pt x="9968608" y="5926660"/>
                      <a:pt x="9917602" y="5893026"/>
                      <a:pt x="9895365" y="5841153"/>
                    </a:cubicBezTo>
                    <a:lnTo>
                      <a:pt x="9741342" y="5481814"/>
                    </a:lnTo>
                    <a:cubicBezTo>
                      <a:pt x="9738096" y="5474264"/>
                      <a:pt x="9726737" y="5477439"/>
                      <a:pt x="9727866" y="5485553"/>
                    </a:cubicBezTo>
                    <a:lnTo>
                      <a:pt x="9790872" y="5926667"/>
                    </a:lnTo>
                    <a:lnTo>
                      <a:pt x="9858253" y="6735163"/>
                    </a:lnTo>
                    <a:cubicBezTo>
                      <a:pt x="9859061" y="6744984"/>
                      <a:pt x="9855723" y="6754697"/>
                      <a:pt x="9849049" y="6761948"/>
                    </a:cubicBezTo>
                    <a:cubicBezTo>
                      <a:pt x="9842375" y="6769198"/>
                      <a:pt x="9832971" y="6773327"/>
                      <a:pt x="9823116" y="6773333"/>
                    </a:cubicBezTo>
                    <a:lnTo>
                      <a:pt x="9769282" y="6773333"/>
                    </a:lnTo>
                    <a:cubicBezTo>
                      <a:pt x="9700300" y="6773342"/>
                      <a:pt x="9641423" y="6723477"/>
                      <a:pt x="9630076" y="6655435"/>
                    </a:cubicBezTo>
                    <a:lnTo>
                      <a:pt x="9515705" y="5968436"/>
                    </a:lnTo>
                    <a:cubicBezTo>
                      <a:pt x="9514365" y="5960533"/>
                      <a:pt x="9503076" y="5960533"/>
                      <a:pt x="9501736" y="5968436"/>
                    </a:cubicBezTo>
                    <a:lnTo>
                      <a:pt x="9387295" y="6655435"/>
                    </a:lnTo>
                    <a:cubicBezTo>
                      <a:pt x="9375943" y="6723503"/>
                      <a:pt x="9317026" y="6773376"/>
                      <a:pt x="9248018" y="6773333"/>
                    </a:cubicBezTo>
                    <a:lnTo>
                      <a:pt x="9194184" y="6773333"/>
                    </a:lnTo>
                    <a:cubicBezTo>
                      <a:pt x="9184329" y="6773327"/>
                      <a:pt x="9174925" y="6769198"/>
                      <a:pt x="9168251" y="6761948"/>
                    </a:cubicBezTo>
                    <a:cubicBezTo>
                      <a:pt x="9161577" y="6754697"/>
                      <a:pt x="9158239" y="6744984"/>
                      <a:pt x="9159047" y="6735163"/>
                    </a:cubicBezTo>
                    <a:lnTo>
                      <a:pt x="9226428" y="5926667"/>
                    </a:lnTo>
                    <a:lnTo>
                      <a:pt x="9289434" y="5485553"/>
                    </a:lnTo>
                    <a:close/>
                    <a:moveTo>
                      <a:pt x="10778650" y="4515555"/>
                    </a:moveTo>
                    <a:cubicBezTo>
                      <a:pt x="10722512" y="4515555"/>
                      <a:pt x="10668674" y="4537856"/>
                      <a:pt x="10628979" y="4577551"/>
                    </a:cubicBezTo>
                    <a:cubicBezTo>
                      <a:pt x="10589283" y="4617246"/>
                      <a:pt x="10566983" y="4671085"/>
                      <a:pt x="10566983" y="4727222"/>
                    </a:cubicBezTo>
                    <a:lnTo>
                      <a:pt x="10566983" y="4797778"/>
                    </a:lnTo>
                    <a:cubicBezTo>
                      <a:pt x="10567504" y="4914309"/>
                      <a:pt x="10662118" y="5008500"/>
                      <a:pt x="10778650" y="5008500"/>
                    </a:cubicBezTo>
                    <a:cubicBezTo>
                      <a:pt x="10895182" y="5008500"/>
                      <a:pt x="10989796" y="4914309"/>
                      <a:pt x="10990317" y="4797778"/>
                    </a:cubicBezTo>
                    <a:lnTo>
                      <a:pt x="10990317" y="4727222"/>
                    </a:lnTo>
                    <a:cubicBezTo>
                      <a:pt x="10990317" y="4671085"/>
                      <a:pt x="10968017" y="4617246"/>
                      <a:pt x="10928321" y="4577551"/>
                    </a:cubicBezTo>
                    <a:cubicBezTo>
                      <a:pt x="10888626" y="4537856"/>
                      <a:pt x="10834788" y="4515555"/>
                      <a:pt x="10778650" y="4515555"/>
                    </a:cubicBezTo>
                    <a:close/>
                    <a:moveTo>
                      <a:pt x="10559434" y="5485553"/>
                    </a:moveTo>
                    <a:cubicBezTo>
                      <a:pt x="10560633" y="5477439"/>
                      <a:pt x="10549204" y="5474264"/>
                      <a:pt x="10546029" y="5481814"/>
                    </a:cubicBezTo>
                    <a:lnTo>
                      <a:pt x="10392005" y="5841153"/>
                    </a:lnTo>
                    <a:cubicBezTo>
                      <a:pt x="10369749" y="5893073"/>
                      <a:pt x="10318673" y="5926717"/>
                      <a:pt x="10262183" y="5926667"/>
                    </a:cubicBezTo>
                    <a:lnTo>
                      <a:pt x="10197131" y="5926667"/>
                    </a:lnTo>
                    <a:cubicBezTo>
                      <a:pt x="10185267" y="5926677"/>
                      <a:pt x="10174192" y="5920723"/>
                      <a:pt x="10167656" y="5910821"/>
                    </a:cubicBezTo>
                    <a:cubicBezTo>
                      <a:pt x="10161121" y="5900918"/>
                      <a:pt x="10160001" y="5888394"/>
                      <a:pt x="10164676" y="5877489"/>
                    </a:cubicBezTo>
                    <a:lnTo>
                      <a:pt x="10355317" y="5432778"/>
                    </a:lnTo>
                    <a:lnTo>
                      <a:pt x="10425449" y="5257377"/>
                    </a:lnTo>
                    <a:cubicBezTo>
                      <a:pt x="10468319" y="5150239"/>
                      <a:pt x="10572095" y="5079993"/>
                      <a:pt x="10687492" y="5080000"/>
                    </a:cubicBezTo>
                    <a:lnTo>
                      <a:pt x="10869808" y="5080000"/>
                    </a:lnTo>
                    <a:cubicBezTo>
                      <a:pt x="10985205" y="5079993"/>
                      <a:pt x="11088981" y="5150239"/>
                      <a:pt x="11131851" y="5257377"/>
                    </a:cubicBezTo>
                    <a:lnTo>
                      <a:pt x="11201983" y="5432778"/>
                    </a:lnTo>
                    <a:lnTo>
                      <a:pt x="11392554" y="5877489"/>
                    </a:lnTo>
                    <a:cubicBezTo>
                      <a:pt x="11397229" y="5888394"/>
                      <a:pt x="11396108" y="5900918"/>
                      <a:pt x="11389573" y="5910821"/>
                    </a:cubicBezTo>
                    <a:cubicBezTo>
                      <a:pt x="11383038" y="5920723"/>
                      <a:pt x="11371963" y="5926677"/>
                      <a:pt x="11360098" y="5926667"/>
                    </a:cubicBezTo>
                    <a:lnTo>
                      <a:pt x="11295046" y="5926667"/>
                    </a:lnTo>
                    <a:cubicBezTo>
                      <a:pt x="11238608" y="5926660"/>
                      <a:pt x="11187602" y="5893026"/>
                      <a:pt x="11165365" y="5841153"/>
                    </a:cubicBezTo>
                    <a:lnTo>
                      <a:pt x="11011342" y="5481814"/>
                    </a:lnTo>
                    <a:cubicBezTo>
                      <a:pt x="11008096" y="5474264"/>
                      <a:pt x="10996737" y="5477439"/>
                      <a:pt x="10997866" y="5485553"/>
                    </a:cubicBezTo>
                    <a:lnTo>
                      <a:pt x="11060872" y="5926667"/>
                    </a:lnTo>
                    <a:lnTo>
                      <a:pt x="11128253" y="6735163"/>
                    </a:lnTo>
                    <a:cubicBezTo>
                      <a:pt x="11129061" y="6744984"/>
                      <a:pt x="11125723" y="6754697"/>
                      <a:pt x="11119049" y="6761948"/>
                    </a:cubicBezTo>
                    <a:cubicBezTo>
                      <a:pt x="11112375" y="6769198"/>
                      <a:pt x="11102971" y="6773327"/>
                      <a:pt x="11093116" y="6773333"/>
                    </a:cubicBezTo>
                    <a:lnTo>
                      <a:pt x="11039282" y="6773333"/>
                    </a:lnTo>
                    <a:cubicBezTo>
                      <a:pt x="10970300" y="6773342"/>
                      <a:pt x="10911423" y="6723477"/>
                      <a:pt x="10900076" y="6655435"/>
                    </a:cubicBezTo>
                    <a:lnTo>
                      <a:pt x="10785705" y="5968436"/>
                    </a:lnTo>
                    <a:cubicBezTo>
                      <a:pt x="10784365" y="5960533"/>
                      <a:pt x="10773076" y="5960533"/>
                      <a:pt x="10771736" y="5968436"/>
                    </a:cubicBezTo>
                    <a:lnTo>
                      <a:pt x="10657295" y="6655435"/>
                    </a:lnTo>
                    <a:cubicBezTo>
                      <a:pt x="10645943" y="6723503"/>
                      <a:pt x="10587026" y="6773376"/>
                      <a:pt x="10518018" y="6773333"/>
                    </a:cubicBezTo>
                    <a:lnTo>
                      <a:pt x="10464184" y="6773333"/>
                    </a:lnTo>
                    <a:cubicBezTo>
                      <a:pt x="10454329" y="6773327"/>
                      <a:pt x="10444925" y="6769198"/>
                      <a:pt x="10438251" y="6761948"/>
                    </a:cubicBezTo>
                    <a:cubicBezTo>
                      <a:pt x="10431577" y="6754697"/>
                      <a:pt x="10428239" y="6744984"/>
                      <a:pt x="10429047" y="6735163"/>
                    </a:cubicBezTo>
                    <a:lnTo>
                      <a:pt x="10496428" y="5926667"/>
                    </a:lnTo>
                    <a:lnTo>
                      <a:pt x="10559434" y="5485553"/>
                    </a:lnTo>
                    <a:close/>
                    <a:moveTo>
                      <a:pt x="12048650" y="4515555"/>
                    </a:moveTo>
                    <a:cubicBezTo>
                      <a:pt x="11992512" y="4515555"/>
                      <a:pt x="11938674" y="4537856"/>
                      <a:pt x="11898979" y="4577551"/>
                    </a:cubicBezTo>
                    <a:cubicBezTo>
                      <a:pt x="11859283" y="4617246"/>
                      <a:pt x="11836983" y="4671085"/>
                      <a:pt x="11836983" y="4727222"/>
                    </a:cubicBezTo>
                    <a:lnTo>
                      <a:pt x="11836983" y="4797778"/>
                    </a:lnTo>
                    <a:cubicBezTo>
                      <a:pt x="11837504" y="4914309"/>
                      <a:pt x="11932118" y="5008500"/>
                      <a:pt x="12048650" y="5008500"/>
                    </a:cubicBezTo>
                    <a:cubicBezTo>
                      <a:pt x="12165182" y="5008500"/>
                      <a:pt x="12259796" y="4914309"/>
                      <a:pt x="12260317" y="4797778"/>
                    </a:cubicBezTo>
                    <a:lnTo>
                      <a:pt x="12260317" y="4727222"/>
                    </a:lnTo>
                    <a:cubicBezTo>
                      <a:pt x="12260317" y="4671085"/>
                      <a:pt x="12238017" y="4617246"/>
                      <a:pt x="12198321" y="4577551"/>
                    </a:cubicBezTo>
                    <a:cubicBezTo>
                      <a:pt x="12158626" y="4537856"/>
                      <a:pt x="12104788" y="4515555"/>
                      <a:pt x="12048650" y="4515555"/>
                    </a:cubicBezTo>
                    <a:close/>
                    <a:moveTo>
                      <a:pt x="11829434" y="5485553"/>
                    </a:moveTo>
                    <a:cubicBezTo>
                      <a:pt x="11830633" y="5477439"/>
                      <a:pt x="11819204" y="5474264"/>
                      <a:pt x="11816029" y="5481814"/>
                    </a:cubicBezTo>
                    <a:lnTo>
                      <a:pt x="11662005" y="5841153"/>
                    </a:lnTo>
                    <a:cubicBezTo>
                      <a:pt x="11639749" y="5893073"/>
                      <a:pt x="11588673" y="5926717"/>
                      <a:pt x="11532183" y="5926667"/>
                    </a:cubicBezTo>
                    <a:lnTo>
                      <a:pt x="11467131" y="5926667"/>
                    </a:lnTo>
                    <a:cubicBezTo>
                      <a:pt x="11455267" y="5926677"/>
                      <a:pt x="11444192" y="5920723"/>
                      <a:pt x="11437656" y="5910821"/>
                    </a:cubicBezTo>
                    <a:cubicBezTo>
                      <a:pt x="11431121" y="5900918"/>
                      <a:pt x="11430001" y="5888394"/>
                      <a:pt x="11434676" y="5877489"/>
                    </a:cubicBezTo>
                    <a:lnTo>
                      <a:pt x="11625317" y="5432778"/>
                    </a:lnTo>
                    <a:lnTo>
                      <a:pt x="11695449" y="5257377"/>
                    </a:lnTo>
                    <a:cubicBezTo>
                      <a:pt x="11738319" y="5150239"/>
                      <a:pt x="11842095" y="5079993"/>
                      <a:pt x="11957492" y="5080000"/>
                    </a:cubicBezTo>
                    <a:lnTo>
                      <a:pt x="12139808" y="5080000"/>
                    </a:lnTo>
                    <a:cubicBezTo>
                      <a:pt x="12255205" y="5079993"/>
                      <a:pt x="12358981" y="5150239"/>
                      <a:pt x="12401851" y="5257377"/>
                    </a:cubicBezTo>
                    <a:lnTo>
                      <a:pt x="12471983" y="5432778"/>
                    </a:lnTo>
                    <a:lnTo>
                      <a:pt x="12662554" y="5877489"/>
                    </a:lnTo>
                    <a:cubicBezTo>
                      <a:pt x="12667229" y="5888394"/>
                      <a:pt x="12666108" y="5900918"/>
                      <a:pt x="12659573" y="5910821"/>
                    </a:cubicBezTo>
                    <a:cubicBezTo>
                      <a:pt x="12653038" y="5920723"/>
                      <a:pt x="12641963" y="5926677"/>
                      <a:pt x="12630098" y="5926667"/>
                    </a:cubicBezTo>
                    <a:lnTo>
                      <a:pt x="12565046" y="5926667"/>
                    </a:lnTo>
                    <a:cubicBezTo>
                      <a:pt x="12508608" y="5926660"/>
                      <a:pt x="12457602" y="5893026"/>
                      <a:pt x="12435365" y="5841153"/>
                    </a:cubicBezTo>
                    <a:lnTo>
                      <a:pt x="12281342" y="5481814"/>
                    </a:lnTo>
                    <a:cubicBezTo>
                      <a:pt x="12278096" y="5474264"/>
                      <a:pt x="12266737" y="5477439"/>
                      <a:pt x="12267866" y="5485553"/>
                    </a:cubicBezTo>
                    <a:lnTo>
                      <a:pt x="12330872" y="5926667"/>
                    </a:lnTo>
                    <a:lnTo>
                      <a:pt x="12398253" y="6735163"/>
                    </a:lnTo>
                    <a:cubicBezTo>
                      <a:pt x="12399061" y="6744984"/>
                      <a:pt x="12395723" y="6754697"/>
                      <a:pt x="12389049" y="6761948"/>
                    </a:cubicBezTo>
                    <a:cubicBezTo>
                      <a:pt x="12382375" y="6769198"/>
                      <a:pt x="12372971" y="6773327"/>
                      <a:pt x="12363116" y="6773333"/>
                    </a:cubicBezTo>
                    <a:lnTo>
                      <a:pt x="12309282" y="6773333"/>
                    </a:lnTo>
                    <a:cubicBezTo>
                      <a:pt x="12240300" y="6773342"/>
                      <a:pt x="12181423" y="6723477"/>
                      <a:pt x="12170076" y="6655435"/>
                    </a:cubicBezTo>
                    <a:lnTo>
                      <a:pt x="12055705" y="5968436"/>
                    </a:lnTo>
                    <a:cubicBezTo>
                      <a:pt x="12054365" y="5960533"/>
                      <a:pt x="12043076" y="5960533"/>
                      <a:pt x="12041736" y="5968436"/>
                    </a:cubicBezTo>
                    <a:lnTo>
                      <a:pt x="11927295" y="6655435"/>
                    </a:lnTo>
                    <a:cubicBezTo>
                      <a:pt x="11915943" y="6723503"/>
                      <a:pt x="11857026" y="6773376"/>
                      <a:pt x="11788018" y="6773333"/>
                    </a:cubicBezTo>
                    <a:lnTo>
                      <a:pt x="11734184" y="6773333"/>
                    </a:lnTo>
                    <a:cubicBezTo>
                      <a:pt x="11724329" y="6773327"/>
                      <a:pt x="11714925" y="6769198"/>
                      <a:pt x="11708251" y="6761948"/>
                    </a:cubicBezTo>
                    <a:cubicBezTo>
                      <a:pt x="11701577" y="6754697"/>
                      <a:pt x="11698239" y="6744984"/>
                      <a:pt x="11699047" y="6735163"/>
                    </a:cubicBezTo>
                    <a:lnTo>
                      <a:pt x="11766428" y="5926667"/>
                    </a:lnTo>
                    <a:lnTo>
                      <a:pt x="11829434" y="5485553"/>
                    </a:lnTo>
                    <a:close/>
                    <a:moveTo>
                      <a:pt x="618650" y="6773333"/>
                    </a:moveTo>
                    <a:cubicBezTo>
                      <a:pt x="562512" y="6773333"/>
                      <a:pt x="508674" y="6795633"/>
                      <a:pt x="468979" y="6835329"/>
                    </a:cubicBezTo>
                    <a:cubicBezTo>
                      <a:pt x="429284" y="6875024"/>
                      <a:pt x="406983" y="6928862"/>
                      <a:pt x="406983" y="6985000"/>
                    </a:cubicBezTo>
                    <a:lnTo>
                      <a:pt x="406983" y="7055555"/>
                    </a:lnTo>
                    <a:cubicBezTo>
                      <a:pt x="407504" y="7172086"/>
                      <a:pt x="502118" y="7266277"/>
                      <a:pt x="618650" y="7266277"/>
                    </a:cubicBezTo>
                    <a:cubicBezTo>
                      <a:pt x="735182" y="7266277"/>
                      <a:pt x="829795" y="7172086"/>
                      <a:pt x="830317" y="7055555"/>
                    </a:cubicBezTo>
                    <a:lnTo>
                      <a:pt x="830317" y="6985000"/>
                    </a:lnTo>
                    <a:cubicBezTo>
                      <a:pt x="830317" y="6928862"/>
                      <a:pt x="808016" y="6875025"/>
                      <a:pt x="768321" y="6835329"/>
                    </a:cubicBezTo>
                    <a:cubicBezTo>
                      <a:pt x="728626" y="6795633"/>
                      <a:pt x="674788" y="6773333"/>
                      <a:pt x="618650" y="6773333"/>
                    </a:cubicBezTo>
                    <a:close/>
                    <a:moveTo>
                      <a:pt x="399434" y="7743331"/>
                    </a:moveTo>
                    <a:cubicBezTo>
                      <a:pt x="400633" y="7735217"/>
                      <a:pt x="389203" y="7732042"/>
                      <a:pt x="386028" y="7739592"/>
                    </a:cubicBezTo>
                    <a:lnTo>
                      <a:pt x="232006" y="8098931"/>
                    </a:lnTo>
                    <a:cubicBezTo>
                      <a:pt x="209749" y="8150851"/>
                      <a:pt x="158673" y="8184495"/>
                      <a:pt x="102183" y="8184445"/>
                    </a:cubicBezTo>
                    <a:lnTo>
                      <a:pt x="37131" y="8184445"/>
                    </a:lnTo>
                    <a:cubicBezTo>
                      <a:pt x="25267" y="8184455"/>
                      <a:pt x="14191" y="8178501"/>
                      <a:pt x="7656" y="8168598"/>
                    </a:cubicBezTo>
                    <a:cubicBezTo>
                      <a:pt x="1121" y="8158696"/>
                      <a:pt x="1" y="8146172"/>
                      <a:pt x="4676" y="8135267"/>
                    </a:cubicBezTo>
                    <a:lnTo>
                      <a:pt x="195317" y="7690555"/>
                    </a:lnTo>
                    <a:lnTo>
                      <a:pt x="265449" y="7515154"/>
                    </a:lnTo>
                    <a:cubicBezTo>
                      <a:pt x="308319" y="7408016"/>
                      <a:pt x="412095" y="7337770"/>
                      <a:pt x="527492" y="7337778"/>
                    </a:cubicBezTo>
                    <a:lnTo>
                      <a:pt x="709808" y="7337778"/>
                    </a:lnTo>
                    <a:cubicBezTo>
                      <a:pt x="825205" y="7337770"/>
                      <a:pt x="928981" y="7408016"/>
                      <a:pt x="971851" y="7515154"/>
                    </a:cubicBezTo>
                    <a:lnTo>
                      <a:pt x="1041983" y="7690555"/>
                    </a:lnTo>
                    <a:lnTo>
                      <a:pt x="1232554" y="8135267"/>
                    </a:lnTo>
                    <a:cubicBezTo>
                      <a:pt x="1237229" y="8146172"/>
                      <a:pt x="1236109" y="8158697"/>
                      <a:pt x="1229574" y="8168598"/>
                    </a:cubicBezTo>
                    <a:cubicBezTo>
                      <a:pt x="1223038" y="8178501"/>
                      <a:pt x="1211963" y="8184455"/>
                      <a:pt x="1200098" y="8184445"/>
                    </a:cubicBezTo>
                    <a:lnTo>
                      <a:pt x="1135046" y="8184445"/>
                    </a:lnTo>
                    <a:cubicBezTo>
                      <a:pt x="1078608" y="8184438"/>
                      <a:pt x="1027602" y="8150804"/>
                      <a:pt x="1005365" y="8098931"/>
                    </a:cubicBezTo>
                    <a:lnTo>
                      <a:pt x="851342" y="7739592"/>
                    </a:lnTo>
                    <a:cubicBezTo>
                      <a:pt x="848097" y="7732042"/>
                      <a:pt x="836737" y="7735217"/>
                      <a:pt x="837866" y="7743331"/>
                    </a:cubicBezTo>
                    <a:lnTo>
                      <a:pt x="900872" y="8184445"/>
                    </a:lnTo>
                    <a:lnTo>
                      <a:pt x="968253" y="8992940"/>
                    </a:lnTo>
                    <a:cubicBezTo>
                      <a:pt x="969061" y="9002762"/>
                      <a:pt x="965724" y="9012475"/>
                      <a:pt x="959049" y="9019725"/>
                    </a:cubicBezTo>
                    <a:cubicBezTo>
                      <a:pt x="952375" y="9026976"/>
                      <a:pt x="942971" y="9031105"/>
                      <a:pt x="933116" y="9031111"/>
                    </a:cubicBezTo>
                    <a:lnTo>
                      <a:pt x="879282" y="9031111"/>
                    </a:lnTo>
                    <a:cubicBezTo>
                      <a:pt x="810301" y="9031119"/>
                      <a:pt x="751424" y="8981254"/>
                      <a:pt x="740076" y="8913213"/>
                    </a:cubicBezTo>
                    <a:lnTo>
                      <a:pt x="625706" y="8226213"/>
                    </a:lnTo>
                    <a:cubicBezTo>
                      <a:pt x="624365" y="8218311"/>
                      <a:pt x="613076" y="8218311"/>
                      <a:pt x="611736" y="8226213"/>
                    </a:cubicBezTo>
                    <a:lnTo>
                      <a:pt x="497294" y="8913213"/>
                    </a:lnTo>
                    <a:cubicBezTo>
                      <a:pt x="485942" y="8981280"/>
                      <a:pt x="427026" y="9031153"/>
                      <a:pt x="358018" y="9031111"/>
                    </a:cubicBezTo>
                    <a:lnTo>
                      <a:pt x="304184" y="9031111"/>
                    </a:lnTo>
                    <a:cubicBezTo>
                      <a:pt x="294329" y="9031105"/>
                      <a:pt x="284925" y="9026976"/>
                      <a:pt x="278251" y="9019725"/>
                    </a:cubicBezTo>
                    <a:cubicBezTo>
                      <a:pt x="271576" y="9012475"/>
                      <a:pt x="268239" y="9002762"/>
                      <a:pt x="269047" y="8992940"/>
                    </a:cubicBezTo>
                    <a:lnTo>
                      <a:pt x="336428" y="8184445"/>
                    </a:lnTo>
                    <a:lnTo>
                      <a:pt x="399434" y="7743331"/>
                    </a:lnTo>
                    <a:close/>
                    <a:moveTo>
                      <a:pt x="1888650" y="6773333"/>
                    </a:moveTo>
                    <a:cubicBezTo>
                      <a:pt x="1832513" y="6773333"/>
                      <a:pt x="1778674" y="6795633"/>
                      <a:pt x="1738979" y="6835329"/>
                    </a:cubicBezTo>
                    <a:cubicBezTo>
                      <a:pt x="1699284" y="6875024"/>
                      <a:pt x="1676983" y="6928862"/>
                      <a:pt x="1676983" y="6985000"/>
                    </a:cubicBezTo>
                    <a:lnTo>
                      <a:pt x="1676983" y="7055555"/>
                    </a:lnTo>
                    <a:cubicBezTo>
                      <a:pt x="1677504" y="7172086"/>
                      <a:pt x="1772118" y="7266277"/>
                      <a:pt x="1888650" y="7266277"/>
                    </a:cubicBezTo>
                    <a:cubicBezTo>
                      <a:pt x="2005182" y="7266277"/>
                      <a:pt x="2099796" y="7172086"/>
                      <a:pt x="2100317" y="7055555"/>
                    </a:cubicBezTo>
                    <a:lnTo>
                      <a:pt x="2100317" y="6985000"/>
                    </a:lnTo>
                    <a:cubicBezTo>
                      <a:pt x="2100317" y="6928862"/>
                      <a:pt x="2078016" y="6875024"/>
                      <a:pt x="2038321" y="6835329"/>
                    </a:cubicBezTo>
                    <a:cubicBezTo>
                      <a:pt x="1998626" y="6795633"/>
                      <a:pt x="1944787" y="6773333"/>
                      <a:pt x="1888650" y="6773333"/>
                    </a:cubicBezTo>
                    <a:close/>
                    <a:moveTo>
                      <a:pt x="1669434" y="7743331"/>
                    </a:moveTo>
                    <a:cubicBezTo>
                      <a:pt x="1670633" y="7735217"/>
                      <a:pt x="1659203" y="7732042"/>
                      <a:pt x="1656028" y="7739592"/>
                    </a:cubicBezTo>
                    <a:lnTo>
                      <a:pt x="1502006" y="8098931"/>
                    </a:lnTo>
                    <a:cubicBezTo>
                      <a:pt x="1479749" y="8150851"/>
                      <a:pt x="1428673" y="8184495"/>
                      <a:pt x="1372183" y="8184445"/>
                    </a:cubicBezTo>
                    <a:lnTo>
                      <a:pt x="1307131" y="8184445"/>
                    </a:lnTo>
                    <a:cubicBezTo>
                      <a:pt x="1295267" y="8184455"/>
                      <a:pt x="1284191" y="8178501"/>
                      <a:pt x="1277656" y="8168598"/>
                    </a:cubicBezTo>
                    <a:cubicBezTo>
                      <a:pt x="1271121" y="8158697"/>
                      <a:pt x="1270001" y="8146172"/>
                      <a:pt x="1274676" y="8135267"/>
                    </a:cubicBezTo>
                    <a:lnTo>
                      <a:pt x="1465317" y="7690555"/>
                    </a:lnTo>
                    <a:lnTo>
                      <a:pt x="1535449" y="7515154"/>
                    </a:lnTo>
                    <a:cubicBezTo>
                      <a:pt x="1578319" y="7408016"/>
                      <a:pt x="1682095" y="7337770"/>
                      <a:pt x="1797492" y="7337778"/>
                    </a:cubicBezTo>
                    <a:lnTo>
                      <a:pt x="1979808" y="7337778"/>
                    </a:lnTo>
                    <a:cubicBezTo>
                      <a:pt x="2095205" y="7337770"/>
                      <a:pt x="2198981" y="7408016"/>
                      <a:pt x="2241851" y="7515154"/>
                    </a:cubicBezTo>
                    <a:lnTo>
                      <a:pt x="2311983" y="7690555"/>
                    </a:lnTo>
                    <a:lnTo>
                      <a:pt x="2502554" y="8135267"/>
                    </a:lnTo>
                    <a:cubicBezTo>
                      <a:pt x="2507229" y="8146172"/>
                      <a:pt x="2506109" y="8158696"/>
                      <a:pt x="2499574" y="8168598"/>
                    </a:cubicBezTo>
                    <a:cubicBezTo>
                      <a:pt x="2493038" y="8178501"/>
                      <a:pt x="2481963" y="8184455"/>
                      <a:pt x="2470098" y="8184445"/>
                    </a:cubicBezTo>
                    <a:lnTo>
                      <a:pt x="2405046" y="8184445"/>
                    </a:lnTo>
                    <a:cubicBezTo>
                      <a:pt x="2348608" y="8184438"/>
                      <a:pt x="2297602" y="8150804"/>
                      <a:pt x="2275365" y="8098931"/>
                    </a:cubicBezTo>
                    <a:lnTo>
                      <a:pt x="2121342" y="7739592"/>
                    </a:lnTo>
                    <a:cubicBezTo>
                      <a:pt x="2118097" y="7732042"/>
                      <a:pt x="2106737" y="7735217"/>
                      <a:pt x="2107866" y="7743331"/>
                    </a:cubicBezTo>
                    <a:lnTo>
                      <a:pt x="2170872" y="8184445"/>
                    </a:lnTo>
                    <a:lnTo>
                      <a:pt x="2238253" y="8992940"/>
                    </a:lnTo>
                    <a:cubicBezTo>
                      <a:pt x="2239061" y="9002762"/>
                      <a:pt x="2235724" y="9012475"/>
                      <a:pt x="2229049" y="9019725"/>
                    </a:cubicBezTo>
                    <a:cubicBezTo>
                      <a:pt x="2222375" y="9026976"/>
                      <a:pt x="2212971" y="9031105"/>
                      <a:pt x="2203116" y="9031111"/>
                    </a:cubicBezTo>
                    <a:lnTo>
                      <a:pt x="2149282" y="9031111"/>
                    </a:lnTo>
                    <a:cubicBezTo>
                      <a:pt x="2080301" y="9031119"/>
                      <a:pt x="2021424" y="8981254"/>
                      <a:pt x="2010076" y="8913213"/>
                    </a:cubicBezTo>
                    <a:lnTo>
                      <a:pt x="1895706" y="8226213"/>
                    </a:lnTo>
                    <a:cubicBezTo>
                      <a:pt x="1894365" y="8218311"/>
                      <a:pt x="1883076" y="8218311"/>
                      <a:pt x="1881735" y="8226213"/>
                    </a:cubicBezTo>
                    <a:lnTo>
                      <a:pt x="1767294" y="8913213"/>
                    </a:lnTo>
                    <a:cubicBezTo>
                      <a:pt x="1755943" y="8981280"/>
                      <a:pt x="1697026" y="9031153"/>
                      <a:pt x="1628018" y="9031111"/>
                    </a:cubicBezTo>
                    <a:lnTo>
                      <a:pt x="1574184" y="9031111"/>
                    </a:lnTo>
                    <a:cubicBezTo>
                      <a:pt x="1564329" y="9031105"/>
                      <a:pt x="1554925" y="9026976"/>
                      <a:pt x="1548251" y="9019725"/>
                    </a:cubicBezTo>
                    <a:cubicBezTo>
                      <a:pt x="1541576" y="9012475"/>
                      <a:pt x="1538239" y="9002762"/>
                      <a:pt x="1539047" y="8992940"/>
                    </a:cubicBezTo>
                    <a:lnTo>
                      <a:pt x="1606428" y="8184445"/>
                    </a:lnTo>
                    <a:lnTo>
                      <a:pt x="1669434" y="7743331"/>
                    </a:lnTo>
                    <a:close/>
                    <a:moveTo>
                      <a:pt x="3158650" y="6773333"/>
                    </a:moveTo>
                    <a:cubicBezTo>
                      <a:pt x="3102513" y="6773333"/>
                      <a:pt x="3048674" y="6795633"/>
                      <a:pt x="3008979" y="6835329"/>
                    </a:cubicBezTo>
                    <a:cubicBezTo>
                      <a:pt x="2969284" y="6875024"/>
                      <a:pt x="2946983" y="6928862"/>
                      <a:pt x="2946983" y="6985000"/>
                    </a:cubicBezTo>
                    <a:lnTo>
                      <a:pt x="2946983" y="7055555"/>
                    </a:lnTo>
                    <a:cubicBezTo>
                      <a:pt x="2947504" y="7172086"/>
                      <a:pt x="3042118" y="7266277"/>
                      <a:pt x="3158650" y="7266277"/>
                    </a:cubicBezTo>
                    <a:cubicBezTo>
                      <a:pt x="3275182" y="7266277"/>
                      <a:pt x="3369795" y="7172086"/>
                      <a:pt x="3370317" y="7055555"/>
                    </a:cubicBezTo>
                    <a:lnTo>
                      <a:pt x="3370317" y="6985000"/>
                    </a:lnTo>
                    <a:cubicBezTo>
                      <a:pt x="3370317" y="6928862"/>
                      <a:pt x="3348016" y="6875025"/>
                      <a:pt x="3308321" y="6835329"/>
                    </a:cubicBezTo>
                    <a:cubicBezTo>
                      <a:pt x="3268626" y="6795634"/>
                      <a:pt x="3214787" y="6773333"/>
                      <a:pt x="3158650" y="6773333"/>
                    </a:cubicBezTo>
                    <a:close/>
                    <a:moveTo>
                      <a:pt x="2939434" y="7743331"/>
                    </a:moveTo>
                    <a:cubicBezTo>
                      <a:pt x="2940633" y="7735217"/>
                      <a:pt x="2929203" y="7732042"/>
                      <a:pt x="2926028" y="7739592"/>
                    </a:cubicBezTo>
                    <a:lnTo>
                      <a:pt x="2772006" y="8098931"/>
                    </a:lnTo>
                    <a:cubicBezTo>
                      <a:pt x="2749749" y="8150851"/>
                      <a:pt x="2698673" y="8184495"/>
                      <a:pt x="2642183" y="8184445"/>
                    </a:cubicBezTo>
                    <a:lnTo>
                      <a:pt x="2577131" y="8184445"/>
                    </a:lnTo>
                    <a:cubicBezTo>
                      <a:pt x="2565266" y="8184455"/>
                      <a:pt x="2554191" y="8178501"/>
                      <a:pt x="2547656" y="8168598"/>
                    </a:cubicBezTo>
                    <a:cubicBezTo>
                      <a:pt x="2541121" y="8158696"/>
                      <a:pt x="2540001" y="8146172"/>
                      <a:pt x="2544676" y="8135267"/>
                    </a:cubicBezTo>
                    <a:lnTo>
                      <a:pt x="2735317" y="7690555"/>
                    </a:lnTo>
                    <a:lnTo>
                      <a:pt x="2805449" y="7515154"/>
                    </a:lnTo>
                    <a:cubicBezTo>
                      <a:pt x="2848319" y="7408016"/>
                      <a:pt x="2952095" y="7337770"/>
                      <a:pt x="3067492" y="7337778"/>
                    </a:cubicBezTo>
                    <a:lnTo>
                      <a:pt x="3249808" y="7337778"/>
                    </a:lnTo>
                    <a:cubicBezTo>
                      <a:pt x="3365204" y="7337770"/>
                      <a:pt x="3468981" y="7408016"/>
                      <a:pt x="3511851" y="7515154"/>
                    </a:cubicBezTo>
                    <a:lnTo>
                      <a:pt x="3581983" y="7690555"/>
                    </a:lnTo>
                    <a:lnTo>
                      <a:pt x="3772554" y="8135267"/>
                    </a:lnTo>
                    <a:cubicBezTo>
                      <a:pt x="3777229" y="8146172"/>
                      <a:pt x="3776109" y="8158697"/>
                      <a:pt x="3769574" y="8168599"/>
                    </a:cubicBezTo>
                    <a:cubicBezTo>
                      <a:pt x="3763038" y="8178502"/>
                      <a:pt x="3751963" y="8184455"/>
                      <a:pt x="3740098" y="8184445"/>
                    </a:cubicBezTo>
                    <a:lnTo>
                      <a:pt x="3675046" y="8184445"/>
                    </a:lnTo>
                    <a:cubicBezTo>
                      <a:pt x="3618608" y="8184438"/>
                      <a:pt x="3567602" y="8150804"/>
                      <a:pt x="3545365" y="8098931"/>
                    </a:cubicBezTo>
                    <a:lnTo>
                      <a:pt x="3391342" y="7739592"/>
                    </a:lnTo>
                    <a:cubicBezTo>
                      <a:pt x="3388097" y="7732042"/>
                      <a:pt x="3376737" y="7735217"/>
                      <a:pt x="3377866" y="7743331"/>
                    </a:cubicBezTo>
                    <a:lnTo>
                      <a:pt x="3440872" y="8184445"/>
                    </a:lnTo>
                    <a:lnTo>
                      <a:pt x="3508253" y="8992940"/>
                    </a:lnTo>
                    <a:cubicBezTo>
                      <a:pt x="3509061" y="9002762"/>
                      <a:pt x="3505723" y="9012475"/>
                      <a:pt x="3499049" y="9019725"/>
                    </a:cubicBezTo>
                    <a:cubicBezTo>
                      <a:pt x="3492375" y="9026976"/>
                      <a:pt x="3482971" y="9031105"/>
                      <a:pt x="3473116" y="9031111"/>
                    </a:cubicBezTo>
                    <a:lnTo>
                      <a:pt x="3419282" y="9031111"/>
                    </a:lnTo>
                    <a:cubicBezTo>
                      <a:pt x="3350301" y="9031119"/>
                      <a:pt x="3291424" y="8981254"/>
                      <a:pt x="3280076" y="8913213"/>
                    </a:cubicBezTo>
                    <a:lnTo>
                      <a:pt x="3165706" y="8226213"/>
                    </a:lnTo>
                    <a:cubicBezTo>
                      <a:pt x="3164365" y="8218311"/>
                      <a:pt x="3153076" y="8218311"/>
                      <a:pt x="3151735" y="8226213"/>
                    </a:cubicBezTo>
                    <a:lnTo>
                      <a:pt x="3037294" y="8913213"/>
                    </a:lnTo>
                    <a:cubicBezTo>
                      <a:pt x="3025943" y="8981280"/>
                      <a:pt x="2967026" y="9031153"/>
                      <a:pt x="2898018" y="9031111"/>
                    </a:cubicBezTo>
                    <a:lnTo>
                      <a:pt x="2844184" y="9031111"/>
                    </a:lnTo>
                    <a:cubicBezTo>
                      <a:pt x="2834329" y="9031105"/>
                      <a:pt x="2824925" y="9026976"/>
                      <a:pt x="2818251" y="9019725"/>
                    </a:cubicBezTo>
                    <a:cubicBezTo>
                      <a:pt x="2811576" y="9012475"/>
                      <a:pt x="2808239" y="9002762"/>
                      <a:pt x="2809047" y="8992940"/>
                    </a:cubicBezTo>
                    <a:lnTo>
                      <a:pt x="2876428" y="8184445"/>
                    </a:lnTo>
                    <a:lnTo>
                      <a:pt x="2939434" y="7743331"/>
                    </a:lnTo>
                    <a:close/>
                    <a:moveTo>
                      <a:pt x="4428650" y="6773333"/>
                    </a:moveTo>
                    <a:cubicBezTo>
                      <a:pt x="4372512" y="6773333"/>
                      <a:pt x="4318674" y="6795634"/>
                      <a:pt x="4278979" y="6835329"/>
                    </a:cubicBezTo>
                    <a:cubicBezTo>
                      <a:pt x="4239284" y="6875025"/>
                      <a:pt x="4216983" y="6928862"/>
                      <a:pt x="4216983" y="6985000"/>
                    </a:cubicBezTo>
                    <a:lnTo>
                      <a:pt x="4216983" y="7055555"/>
                    </a:lnTo>
                    <a:cubicBezTo>
                      <a:pt x="4217505" y="7172086"/>
                      <a:pt x="4312118" y="7266277"/>
                      <a:pt x="4428650" y="7266277"/>
                    </a:cubicBezTo>
                    <a:cubicBezTo>
                      <a:pt x="4545182" y="7266277"/>
                      <a:pt x="4639795" y="7172086"/>
                      <a:pt x="4640317" y="7055555"/>
                    </a:cubicBezTo>
                    <a:lnTo>
                      <a:pt x="4640317" y="6985000"/>
                    </a:lnTo>
                    <a:cubicBezTo>
                      <a:pt x="4640317" y="6928862"/>
                      <a:pt x="4618016" y="6875025"/>
                      <a:pt x="4578321" y="6835329"/>
                    </a:cubicBezTo>
                    <a:cubicBezTo>
                      <a:pt x="4538626" y="6795634"/>
                      <a:pt x="4484788" y="6773333"/>
                      <a:pt x="4428650" y="6773333"/>
                    </a:cubicBezTo>
                    <a:close/>
                    <a:moveTo>
                      <a:pt x="4209434" y="7743331"/>
                    </a:moveTo>
                    <a:cubicBezTo>
                      <a:pt x="4210633" y="7735217"/>
                      <a:pt x="4199203" y="7732042"/>
                      <a:pt x="4196028" y="7739592"/>
                    </a:cubicBezTo>
                    <a:lnTo>
                      <a:pt x="4042005" y="8098931"/>
                    </a:lnTo>
                    <a:cubicBezTo>
                      <a:pt x="4019749" y="8150851"/>
                      <a:pt x="3968673" y="8184495"/>
                      <a:pt x="3912183" y="8184445"/>
                    </a:cubicBezTo>
                    <a:lnTo>
                      <a:pt x="3847131" y="8184445"/>
                    </a:lnTo>
                    <a:cubicBezTo>
                      <a:pt x="3835266" y="8184455"/>
                      <a:pt x="3824191" y="8178502"/>
                      <a:pt x="3817656" y="8168599"/>
                    </a:cubicBezTo>
                    <a:cubicBezTo>
                      <a:pt x="3811121" y="8158697"/>
                      <a:pt x="3810001" y="8146172"/>
                      <a:pt x="3814675" y="8135267"/>
                    </a:cubicBezTo>
                    <a:lnTo>
                      <a:pt x="4005317" y="7690555"/>
                    </a:lnTo>
                    <a:lnTo>
                      <a:pt x="4075449" y="7515154"/>
                    </a:lnTo>
                    <a:cubicBezTo>
                      <a:pt x="4118319" y="7408016"/>
                      <a:pt x="4222096" y="7337770"/>
                      <a:pt x="4337492" y="7337778"/>
                    </a:cubicBezTo>
                    <a:lnTo>
                      <a:pt x="4519808" y="7337778"/>
                    </a:lnTo>
                    <a:cubicBezTo>
                      <a:pt x="4635204" y="7337770"/>
                      <a:pt x="4738981" y="7408016"/>
                      <a:pt x="4781851" y="7515154"/>
                    </a:cubicBezTo>
                    <a:lnTo>
                      <a:pt x="4851983" y="7690555"/>
                    </a:lnTo>
                    <a:lnTo>
                      <a:pt x="5042554" y="8135267"/>
                    </a:lnTo>
                    <a:cubicBezTo>
                      <a:pt x="5047229" y="8146172"/>
                      <a:pt x="5046109" y="8158697"/>
                      <a:pt x="5039574" y="8168599"/>
                    </a:cubicBezTo>
                    <a:cubicBezTo>
                      <a:pt x="5033038" y="8178502"/>
                      <a:pt x="5021963" y="8184455"/>
                      <a:pt x="5010098" y="8184445"/>
                    </a:cubicBezTo>
                    <a:lnTo>
                      <a:pt x="4945046" y="8184445"/>
                    </a:lnTo>
                    <a:cubicBezTo>
                      <a:pt x="4888608" y="8184438"/>
                      <a:pt x="4837602" y="8150804"/>
                      <a:pt x="4815365" y="8098931"/>
                    </a:cubicBezTo>
                    <a:lnTo>
                      <a:pt x="4661342" y="7739592"/>
                    </a:lnTo>
                    <a:cubicBezTo>
                      <a:pt x="4658097" y="7732042"/>
                      <a:pt x="4646737" y="7735217"/>
                      <a:pt x="4647866" y="7743331"/>
                    </a:cubicBezTo>
                    <a:lnTo>
                      <a:pt x="4710872" y="8184445"/>
                    </a:lnTo>
                    <a:lnTo>
                      <a:pt x="4778253" y="8992940"/>
                    </a:lnTo>
                    <a:cubicBezTo>
                      <a:pt x="4779061" y="9002762"/>
                      <a:pt x="4775723" y="9012475"/>
                      <a:pt x="4769049" y="9019725"/>
                    </a:cubicBezTo>
                    <a:cubicBezTo>
                      <a:pt x="4762375" y="9026976"/>
                      <a:pt x="4752971" y="9031105"/>
                      <a:pt x="4743116" y="9031111"/>
                    </a:cubicBezTo>
                    <a:lnTo>
                      <a:pt x="4689282" y="9031111"/>
                    </a:lnTo>
                    <a:cubicBezTo>
                      <a:pt x="4620301" y="9031119"/>
                      <a:pt x="4561424" y="8981254"/>
                      <a:pt x="4550076" y="8913213"/>
                    </a:cubicBezTo>
                    <a:lnTo>
                      <a:pt x="4435705" y="8226213"/>
                    </a:lnTo>
                    <a:cubicBezTo>
                      <a:pt x="4434365" y="8218311"/>
                      <a:pt x="4423076" y="8218311"/>
                      <a:pt x="4421736" y="8226213"/>
                    </a:cubicBezTo>
                    <a:lnTo>
                      <a:pt x="4307295" y="8913213"/>
                    </a:lnTo>
                    <a:cubicBezTo>
                      <a:pt x="4295943" y="8981280"/>
                      <a:pt x="4237026" y="9031154"/>
                      <a:pt x="4168018" y="9031111"/>
                    </a:cubicBezTo>
                    <a:lnTo>
                      <a:pt x="4114184" y="9031111"/>
                    </a:lnTo>
                    <a:cubicBezTo>
                      <a:pt x="4104329" y="9031105"/>
                      <a:pt x="4094925" y="9026976"/>
                      <a:pt x="4088251" y="9019725"/>
                    </a:cubicBezTo>
                    <a:cubicBezTo>
                      <a:pt x="4081577" y="9012475"/>
                      <a:pt x="4078239" y="9002762"/>
                      <a:pt x="4079047" y="8992940"/>
                    </a:cubicBezTo>
                    <a:lnTo>
                      <a:pt x="4146428" y="8184445"/>
                    </a:lnTo>
                    <a:lnTo>
                      <a:pt x="4209434" y="7743331"/>
                    </a:lnTo>
                    <a:close/>
                    <a:moveTo>
                      <a:pt x="5698650" y="6773333"/>
                    </a:moveTo>
                    <a:cubicBezTo>
                      <a:pt x="5642512" y="6773333"/>
                      <a:pt x="5588674" y="6795634"/>
                      <a:pt x="5548979" y="6835329"/>
                    </a:cubicBezTo>
                    <a:cubicBezTo>
                      <a:pt x="5509284" y="6875025"/>
                      <a:pt x="5486983" y="6928862"/>
                      <a:pt x="5486983" y="6985000"/>
                    </a:cubicBezTo>
                    <a:lnTo>
                      <a:pt x="5486983" y="7055555"/>
                    </a:lnTo>
                    <a:cubicBezTo>
                      <a:pt x="5487505" y="7172086"/>
                      <a:pt x="5582118" y="7266277"/>
                      <a:pt x="5698650" y="7266277"/>
                    </a:cubicBezTo>
                    <a:cubicBezTo>
                      <a:pt x="5815182" y="7266277"/>
                      <a:pt x="5909795" y="7172086"/>
                      <a:pt x="5910317" y="7055555"/>
                    </a:cubicBezTo>
                    <a:lnTo>
                      <a:pt x="5910317" y="6985000"/>
                    </a:lnTo>
                    <a:cubicBezTo>
                      <a:pt x="5910317" y="6928862"/>
                      <a:pt x="5888016" y="6875025"/>
                      <a:pt x="5848321" y="6835329"/>
                    </a:cubicBezTo>
                    <a:cubicBezTo>
                      <a:pt x="5808626" y="6795634"/>
                      <a:pt x="5754788" y="6773333"/>
                      <a:pt x="5698650" y="6773333"/>
                    </a:cubicBezTo>
                    <a:close/>
                    <a:moveTo>
                      <a:pt x="5479434" y="7743331"/>
                    </a:moveTo>
                    <a:cubicBezTo>
                      <a:pt x="5480633" y="7735217"/>
                      <a:pt x="5469203" y="7732042"/>
                      <a:pt x="5466028" y="7739592"/>
                    </a:cubicBezTo>
                    <a:lnTo>
                      <a:pt x="5312005" y="8098931"/>
                    </a:lnTo>
                    <a:cubicBezTo>
                      <a:pt x="5289749" y="8150851"/>
                      <a:pt x="5238673" y="8184495"/>
                      <a:pt x="5182183" y="8184445"/>
                    </a:cubicBezTo>
                    <a:lnTo>
                      <a:pt x="5117131" y="8184445"/>
                    </a:lnTo>
                    <a:cubicBezTo>
                      <a:pt x="5105266" y="8184455"/>
                      <a:pt x="5094191" y="8178502"/>
                      <a:pt x="5087656" y="8168599"/>
                    </a:cubicBezTo>
                    <a:cubicBezTo>
                      <a:pt x="5081121" y="8158697"/>
                      <a:pt x="5080001" y="8146172"/>
                      <a:pt x="5084675" y="8135267"/>
                    </a:cubicBezTo>
                    <a:lnTo>
                      <a:pt x="5275317" y="7690555"/>
                    </a:lnTo>
                    <a:lnTo>
                      <a:pt x="5345449" y="7515154"/>
                    </a:lnTo>
                    <a:cubicBezTo>
                      <a:pt x="5388319" y="7408016"/>
                      <a:pt x="5492096" y="7337770"/>
                      <a:pt x="5607492" y="7337778"/>
                    </a:cubicBezTo>
                    <a:lnTo>
                      <a:pt x="5789808" y="7337778"/>
                    </a:lnTo>
                    <a:cubicBezTo>
                      <a:pt x="5905204" y="7337770"/>
                      <a:pt x="6008981" y="7408016"/>
                      <a:pt x="6051851" y="7515154"/>
                    </a:cubicBezTo>
                    <a:lnTo>
                      <a:pt x="6121983" y="7690555"/>
                    </a:lnTo>
                    <a:lnTo>
                      <a:pt x="6312554" y="8135267"/>
                    </a:lnTo>
                    <a:cubicBezTo>
                      <a:pt x="6317229" y="8146172"/>
                      <a:pt x="6316109" y="8158697"/>
                      <a:pt x="6309574" y="8168599"/>
                    </a:cubicBezTo>
                    <a:cubicBezTo>
                      <a:pt x="6303038" y="8178502"/>
                      <a:pt x="6291963" y="8184455"/>
                      <a:pt x="6280098" y="8184445"/>
                    </a:cubicBezTo>
                    <a:lnTo>
                      <a:pt x="6215046" y="8184445"/>
                    </a:lnTo>
                    <a:cubicBezTo>
                      <a:pt x="6158608" y="8184438"/>
                      <a:pt x="6107602" y="8150804"/>
                      <a:pt x="6085365" y="8098931"/>
                    </a:cubicBezTo>
                    <a:lnTo>
                      <a:pt x="5931342" y="7739592"/>
                    </a:lnTo>
                    <a:cubicBezTo>
                      <a:pt x="5928097" y="7732042"/>
                      <a:pt x="5916737" y="7735217"/>
                      <a:pt x="5917866" y="7743331"/>
                    </a:cubicBezTo>
                    <a:lnTo>
                      <a:pt x="5980872" y="8184445"/>
                    </a:lnTo>
                    <a:lnTo>
                      <a:pt x="6048253" y="8992940"/>
                    </a:lnTo>
                    <a:cubicBezTo>
                      <a:pt x="6049061" y="9002762"/>
                      <a:pt x="6045723" y="9012475"/>
                      <a:pt x="6039049" y="9019725"/>
                    </a:cubicBezTo>
                    <a:cubicBezTo>
                      <a:pt x="6032375" y="9026976"/>
                      <a:pt x="6022971" y="9031105"/>
                      <a:pt x="6013116" y="9031111"/>
                    </a:cubicBezTo>
                    <a:lnTo>
                      <a:pt x="5959282" y="9031111"/>
                    </a:lnTo>
                    <a:cubicBezTo>
                      <a:pt x="5890301" y="9031119"/>
                      <a:pt x="5831424" y="8981254"/>
                      <a:pt x="5820076" y="8913213"/>
                    </a:cubicBezTo>
                    <a:lnTo>
                      <a:pt x="5705705" y="8226213"/>
                    </a:lnTo>
                    <a:cubicBezTo>
                      <a:pt x="5704365" y="8218311"/>
                      <a:pt x="5693076" y="8218311"/>
                      <a:pt x="5691736" y="8226213"/>
                    </a:cubicBezTo>
                    <a:lnTo>
                      <a:pt x="5577295" y="8913213"/>
                    </a:lnTo>
                    <a:cubicBezTo>
                      <a:pt x="5565943" y="8981280"/>
                      <a:pt x="5507026" y="9031154"/>
                      <a:pt x="5438018" y="9031111"/>
                    </a:cubicBezTo>
                    <a:lnTo>
                      <a:pt x="5384184" y="9031111"/>
                    </a:lnTo>
                    <a:cubicBezTo>
                      <a:pt x="5374329" y="9031105"/>
                      <a:pt x="5364925" y="9026976"/>
                      <a:pt x="5358251" y="9019725"/>
                    </a:cubicBezTo>
                    <a:cubicBezTo>
                      <a:pt x="5351577" y="9012475"/>
                      <a:pt x="5348239" y="9002762"/>
                      <a:pt x="5349047" y="8992940"/>
                    </a:cubicBezTo>
                    <a:lnTo>
                      <a:pt x="5416428" y="8184445"/>
                    </a:lnTo>
                    <a:lnTo>
                      <a:pt x="5479434" y="7743331"/>
                    </a:lnTo>
                    <a:close/>
                    <a:moveTo>
                      <a:pt x="6968650" y="6773333"/>
                    </a:moveTo>
                    <a:cubicBezTo>
                      <a:pt x="6912512" y="6773333"/>
                      <a:pt x="6858674" y="6795633"/>
                      <a:pt x="6818979" y="6835329"/>
                    </a:cubicBezTo>
                    <a:cubicBezTo>
                      <a:pt x="6779283" y="6875024"/>
                      <a:pt x="6756983" y="6928862"/>
                      <a:pt x="6756983" y="6985000"/>
                    </a:cubicBezTo>
                    <a:lnTo>
                      <a:pt x="6756983" y="7055555"/>
                    </a:lnTo>
                    <a:cubicBezTo>
                      <a:pt x="6757504" y="7172086"/>
                      <a:pt x="6852118" y="7266278"/>
                      <a:pt x="6968650" y="7266278"/>
                    </a:cubicBezTo>
                    <a:cubicBezTo>
                      <a:pt x="7085182" y="7266278"/>
                      <a:pt x="7179796" y="7172086"/>
                      <a:pt x="7180317" y="7055555"/>
                    </a:cubicBezTo>
                    <a:lnTo>
                      <a:pt x="7180317" y="6985000"/>
                    </a:lnTo>
                    <a:cubicBezTo>
                      <a:pt x="7180317" y="6928862"/>
                      <a:pt x="7158017" y="6875024"/>
                      <a:pt x="7118321" y="6835329"/>
                    </a:cubicBezTo>
                    <a:cubicBezTo>
                      <a:pt x="7078626" y="6795633"/>
                      <a:pt x="7024788" y="6773333"/>
                      <a:pt x="6968650" y="6773333"/>
                    </a:cubicBezTo>
                    <a:close/>
                    <a:moveTo>
                      <a:pt x="6749434" y="7743331"/>
                    </a:moveTo>
                    <a:cubicBezTo>
                      <a:pt x="6750633" y="7735217"/>
                      <a:pt x="6739204" y="7732042"/>
                      <a:pt x="6736029" y="7739592"/>
                    </a:cubicBezTo>
                    <a:lnTo>
                      <a:pt x="6582005" y="8098931"/>
                    </a:lnTo>
                    <a:cubicBezTo>
                      <a:pt x="6559749" y="8150851"/>
                      <a:pt x="6508673" y="8184495"/>
                      <a:pt x="6452183" y="8184445"/>
                    </a:cubicBezTo>
                    <a:lnTo>
                      <a:pt x="6387131" y="8184445"/>
                    </a:lnTo>
                    <a:cubicBezTo>
                      <a:pt x="6375266" y="8184455"/>
                      <a:pt x="6364191" y="8178502"/>
                      <a:pt x="6357656" y="8168599"/>
                    </a:cubicBezTo>
                    <a:cubicBezTo>
                      <a:pt x="6351121" y="8158697"/>
                      <a:pt x="6350001" y="8146172"/>
                      <a:pt x="6354675" y="8135267"/>
                    </a:cubicBezTo>
                    <a:lnTo>
                      <a:pt x="6545317" y="7690555"/>
                    </a:lnTo>
                    <a:lnTo>
                      <a:pt x="6615449" y="7515154"/>
                    </a:lnTo>
                    <a:cubicBezTo>
                      <a:pt x="6658319" y="7408016"/>
                      <a:pt x="6762095" y="7337770"/>
                      <a:pt x="6877492" y="7337778"/>
                    </a:cubicBezTo>
                    <a:lnTo>
                      <a:pt x="7059808" y="7337778"/>
                    </a:lnTo>
                    <a:cubicBezTo>
                      <a:pt x="7175205" y="7337770"/>
                      <a:pt x="7278981" y="7408016"/>
                      <a:pt x="7321851" y="7515154"/>
                    </a:cubicBezTo>
                    <a:lnTo>
                      <a:pt x="7391983" y="7690555"/>
                    </a:lnTo>
                    <a:lnTo>
                      <a:pt x="7582554" y="8135267"/>
                    </a:lnTo>
                    <a:cubicBezTo>
                      <a:pt x="7587229" y="8146172"/>
                      <a:pt x="7586108" y="8158696"/>
                      <a:pt x="7579573" y="8168598"/>
                    </a:cubicBezTo>
                    <a:cubicBezTo>
                      <a:pt x="7573038" y="8178501"/>
                      <a:pt x="7561963" y="8184455"/>
                      <a:pt x="7550098" y="8184445"/>
                    </a:cubicBezTo>
                    <a:lnTo>
                      <a:pt x="7485046" y="8184445"/>
                    </a:lnTo>
                    <a:cubicBezTo>
                      <a:pt x="7428608" y="8184438"/>
                      <a:pt x="7377602" y="8150804"/>
                      <a:pt x="7355365" y="8098931"/>
                    </a:cubicBezTo>
                    <a:lnTo>
                      <a:pt x="7201342" y="7739592"/>
                    </a:lnTo>
                    <a:cubicBezTo>
                      <a:pt x="7198096" y="7732042"/>
                      <a:pt x="7186737" y="7735217"/>
                      <a:pt x="7187866" y="7743331"/>
                    </a:cubicBezTo>
                    <a:lnTo>
                      <a:pt x="7250872" y="8184445"/>
                    </a:lnTo>
                    <a:lnTo>
                      <a:pt x="7318253" y="8992940"/>
                    </a:lnTo>
                    <a:cubicBezTo>
                      <a:pt x="7319061" y="9002762"/>
                      <a:pt x="7315723" y="9012475"/>
                      <a:pt x="7309049" y="9019725"/>
                    </a:cubicBezTo>
                    <a:cubicBezTo>
                      <a:pt x="7302375" y="9026976"/>
                      <a:pt x="7292971" y="9031105"/>
                      <a:pt x="7283116" y="9031111"/>
                    </a:cubicBezTo>
                    <a:lnTo>
                      <a:pt x="7229282" y="9031111"/>
                    </a:lnTo>
                    <a:cubicBezTo>
                      <a:pt x="7160300" y="9031119"/>
                      <a:pt x="7101423" y="8981255"/>
                      <a:pt x="7090076" y="8913213"/>
                    </a:cubicBezTo>
                    <a:lnTo>
                      <a:pt x="6975705" y="8226213"/>
                    </a:lnTo>
                    <a:cubicBezTo>
                      <a:pt x="6974365" y="8218311"/>
                      <a:pt x="6963076" y="8218311"/>
                      <a:pt x="6961736" y="8226213"/>
                    </a:cubicBezTo>
                    <a:lnTo>
                      <a:pt x="6847295" y="8913213"/>
                    </a:lnTo>
                    <a:cubicBezTo>
                      <a:pt x="6835943" y="8981280"/>
                      <a:pt x="6777026" y="9031154"/>
                      <a:pt x="6708018" y="9031111"/>
                    </a:cubicBezTo>
                    <a:lnTo>
                      <a:pt x="6654184" y="9031111"/>
                    </a:lnTo>
                    <a:cubicBezTo>
                      <a:pt x="6644329" y="9031105"/>
                      <a:pt x="6634925" y="9026976"/>
                      <a:pt x="6628251" y="9019725"/>
                    </a:cubicBezTo>
                    <a:cubicBezTo>
                      <a:pt x="6621577" y="9012475"/>
                      <a:pt x="6618239" y="9002762"/>
                      <a:pt x="6619047" y="8992940"/>
                    </a:cubicBezTo>
                    <a:lnTo>
                      <a:pt x="6686428" y="8184445"/>
                    </a:lnTo>
                    <a:lnTo>
                      <a:pt x="6749434" y="7743331"/>
                    </a:lnTo>
                    <a:close/>
                    <a:moveTo>
                      <a:pt x="8238650" y="6773333"/>
                    </a:moveTo>
                    <a:cubicBezTo>
                      <a:pt x="8182512" y="6773333"/>
                      <a:pt x="8128674" y="6795633"/>
                      <a:pt x="8088979" y="6835329"/>
                    </a:cubicBezTo>
                    <a:cubicBezTo>
                      <a:pt x="8049283" y="6875024"/>
                      <a:pt x="8026983" y="6928862"/>
                      <a:pt x="8026983" y="6985000"/>
                    </a:cubicBezTo>
                    <a:lnTo>
                      <a:pt x="8026983" y="7055555"/>
                    </a:lnTo>
                    <a:cubicBezTo>
                      <a:pt x="8027504" y="7172086"/>
                      <a:pt x="8122118" y="7266278"/>
                      <a:pt x="8238650" y="7266278"/>
                    </a:cubicBezTo>
                    <a:cubicBezTo>
                      <a:pt x="8355182" y="7266278"/>
                      <a:pt x="8449796" y="7172086"/>
                      <a:pt x="8450317" y="7055555"/>
                    </a:cubicBezTo>
                    <a:lnTo>
                      <a:pt x="8450317" y="6985000"/>
                    </a:lnTo>
                    <a:cubicBezTo>
                      <a:pt x="8450317" y="6928862"/>
                      <a:pt x="8428017" y="6875024"/>
                      <a:pt x="8388321" y="6835329"/>
                    </a:cubicBezTo>
                    <a:cubicBezTo>
                      <a:pt x="8348626" y="6795633"/>
                      <a:pt x="8294788" y="6773333"/>
                      <a:pt x="8238650" y="6773333"/>
                    </a:cubicBezTo>
                    <a:close/>
                    <a:moveTo>
                      <a:pt x="8019434" y="7743331"/>
                    </a:moveTo>
                    <a:cubicBezTo>
                      <a:pt x="8020633" y="7735217"/>
                      <a:pt x="8009204" y="7732042"/>
                      <a:pt x="8006029" y="7739592"/>
                    </a:cubicBezTo>
                    <a:lnTo>
                      <a:pt x="7852005" y="8098931"/>
                    </a:lnTo>
                    <a:cubicBezTo>
                      <a:pt x="7829749" y="8150851"/>
                      <a:pt x="7778673" y="8184495"/>
                      <a:pt x="7722183" y="8184445"/>
                    </a:cubicBezTo>
                    <a:lnTo>
                      <a:pt x="7657131" y="8184445"/>
                    </a:lnTo>
                    <a:cubicBezTo>
                      <a:pt x="7645267" y="8184455"/>
                      <a:pt x="7634192" y="8178501"/>
                      <a:pt x="7627656" y="8168598"/>
                    </a:cubicBezTo>
                    <a:cubicBezTo>
                      <a:pt x="7621121" y="8158696"/>
                      <a:pt x="7620001" y="8146172"/>
                      <a:pt x="7624676" y="8135267"/>
                    </a:cubicBezTo>
                    <a:lnTo>
                      <a:pt x="7815317" y="7690555"/>
                    </a:lnTo>
                    <a:lnTo>
                      <a:pt x="7885449" y="7515154"/>
                    </a:lnTo>
                    <a:cubicBezTo>
                      <a:pt x="7928319" y="7408016"/>
                      <a:pt x="8032095" y="7337770"/>
                      <a:pt x="8147492" y="7337778"/>
                    </a:cubicBezTo>
                    <a:lnTo>
                      <a:pt x="8329808" y="7337778"/>
                    </a:lnTo>
                    <a:cubicBezTo>
                      <a:pt x="8445205" y="7337770"/>
                      <a:pt x="8548981" y="7408016"/>
                      <a:pt x="8591851" y="7515154"/>
                    </a:cubicBezTo>
                    <a:lnTo>
                      <a:pt x="8661983" y="7690555"/>
                    </a:lnTo>
                    <a:lnTo>
                      <a:pt x="8852554" y="8135267"/>
                    </a:lnTo>
                    <a:cubicBezTo>
                      <a:pt x="8857229" y="8146172"/>
                      <a:pt x="8856108" y="8158696"/>
                      <a:pt x="8849573" y="8168598"/>
                    </a:cubicBezTo>
                    <a:cubicBezTo>
                      <a:pt x="8843038" y="8178501"/>
                      <a:pt x="8831963" y="8184455"/>
                      <a:pt x="8820098" y="8184445"/>
                    </a:cubicBezTo>
                    <a:lnTo>
                      <a:pt x="8755046" y="8184445"/>
                    </a:lnTo>
                    <a:cubicBezTo>
                      <a:pt x="8698608" y="8184438"/>
                      <a:pt x="8647602" y="8150804"/>
                      <a:pt x="8625365" y="8098931"/>
                    </a:cubicBezTo>
                    <a:lnTo>
                      <a:pt x="8471342" y="7739592"/>
                    </a:lnTo>
                    <a:cubicBezTo>
                      <a:pt x="8468096" y="7732042"/>
                      <a:pt x="8456737" y="7735217"/>
                      <a:pt x="8457866" y="7743331"/>
                    </a:cubicBezTo>
                    <a:lnTo>
                      <a:pt x="8520872" y="8184445"/>
                    </a:lnTo>
                    <a:lnTo>
                      <a:pt x="8588253" y="8992940"/>
                    </a:lnTo>
                    <a:cubicBezTo>
                      <a:pt x="8589061" y="9002762"/>
                      <a:pt x="8585723" y="9012475"/>
                      <a:pt x="8579049" y="9019725"/>
                    </a:cubicBezTo>
                    <a:cubicBezTo>
                      <a:pt x="8572375" y="9026976"/>
                      <a:pt x="8562971" y="9031105"/>
                      <a:pt x="8553116" y="9031111"/>
                    </a:cubicBezTo>
                    <a:lnTo>
                      <a:pt x="8499282" y="9031111"/>
                    </a:lnTo>
                    <a:cubicBezTo>
                      <a:pt x="8430300" y="9031119"/>
                      <a:pt x="8371423" y="8981255"/>
                      <a:pt x="8360076" y="8913213"/>
                    </a:cubicBezTo>
                    <a:lnTo>
                      <a:pt x="8245705" y="8226213"/>
                    </a:lnTo>
                    <a:cubicBezTo>
                      <a:pt x="8244365" y="8218311"/>
                      <a:pt x="8233076" y="8218311"/>
                      <a:pt x="8231736" y="8226213"/>
                    </a:cubicBezTo>
                    <a:lnTo>
                      <a:pt x="8117295" y="8913213"/>
                    </a:lnTo>
                    <a:cubicBezTo>
                      <a:pt x="8105943" y="8981280"/>
                      <a:pt x="8047026" y="9031154"/>
                      <a:pt x="7978018" y="9031111"/>
                    </a:cubicBezTo>
                    <a:lnTo>
                      <a:pt x="7924184" y="9031111"/>
                    </a:lnTo>
                    <a:cubicBezTo>
                      <a:pt x="7914329" y="9031105"/>
                      <a:pt x="7904925" y="9026976"/>
                      <a:pt x="7898251" y="9019725"/>
                    </a:cubicBezTo>
                    <a:cubicBezTo>
                      <a:pt x="7891577" y="9012475"/>
                      <a:pt x="7888239" y="9002762"/>
                      <a:pt x="7889047" y="8992940"/>
                    </a:cubicBezTo>
                    <a:lnTo>
                      <a:pt x="7956428" y="8184445"/>
                    </a:lnTo>
                    <a:lnTo>
                      <a:pt x="8019434" y="7743331"/>
                    </a:lnTo>
                    <a:close/>
                    <a:moveTo>
                      <a:pt x="9508650" y="6773333"/>
                    </a:moveTo>
                    <a:cubicBezTo>
                      <a:pt x="9452512" y="6773333"/>
                      <a:pt x="9398674" y="6795633"/>
                      <a:pt x="9358979" y="6835329"/>
                    </a:cubicBezTo>
                    <a:cubicBezTo>
                      <a:pt x="9319283" y="6875024"/>
                      <a:pt x="9296983" y="6928862"/>
                      <a:pt x="9296983" y="6985000"/>
                    </a:cubicBezTo>
                    <a:lnTo>
                      <a:pt x="9296983" y="7055555"/>
                    </a:lnTo>
                    <a:cubicBezTo>
                      <a:pt x="9297504" y="7172086"/>
                      <a:pt x="9392118" y="7266278"/>
                      <a:pt x="9508650" y="7266278"/>
                    </a:cubicBezTo>
                    <a:cubicBezTo>
                      <a:pt x="9625182" y="7266278"/>
                      <a:pt x="9719796" y="7172086"/>
                      <a:pt x="9720317" y="7055555"/>
                    </a:cubicBezTo>
                    <a:lnTo>
                      <a:pt x="9720317" y="6985000"/>
                    </a:lnTo>
                    <a:cubicBezTo>
                      <a:pt x="9720317" y="6928862"/>
                      <a:pt x="9698017" y="6875024"/>
                      <a:pt x="9658321" y="6835329"/>
                    </a:cubicBezTo>
                    <a:cubicBezTo>
                      <a:pt x="9618626" y="6795633"/>
                      <a:pt x="9564788" y="6773333"/>
                      <a:pt x="9508650" y="6773333"/>
                    </a:cubicBezTo>
                    <a:close/>
                    <a:moveTo>
                      <a:pt x="9289434" y="7743331"/>
                    </a:moveTo>
                    <a:cubicBezTo>
                      <a:pt x="9290633" y="7735217"/>
                      <a:pt x="9279204" y="7732042"/>
                      <a:pt x="9276029" y="7739592"/>
                    </a:cubicBezTo>
                    <a:lnTo>
                      <a:pt x="9122005" y="8098931"/>
                    </a:lnTo>
                    <a:cubicBezTo>
                      <a:pt x="9099749" y="8150851"/>
                      <a:pt x="9048673" y="8184495"/>
                      <a:pt x="8992183" y="8184445"/>
                    </a:cubicBezTo>
                    <a:lnTo>
                      <a:pt x="8927131" y="8184445"/>
                    </a:lnTo>
                    <a:cubicBezTo>
                      <a:pt x="8915267" y="8184455"/>
                      <a:pt x="8904192" y="8178501"/>
                      <a:pt x="8897656" y="8168598"/>
                    </a:cubicBezTo>
                    <a:cubicBezTo>
                      <a:pt x="8891121" y="8158696"/>
                      <a:pt x="8890001" y="8146172"/>
                      <a:pt x="8894676" y="8135267"/>
                    </a:cubicBezTo>
                    <a:lnTo>
                      <a:pt x="9085317" y="7690555"/>
                    </a:lnTo>
                    <a:lnTo>
                      <a:pt x="9155449" y="7515154"/>
                    </a:lnTo>
                    <a:cubicBezTo>
                      <a:pt x="9198319" y="7408016"/>
                      <a:pt x="9302095" y="7337770"/>
                      <a:pt x="9417492" y="7337778"/>
                    </a:cubicBezTo>
                    <a:lnTo>
                      <a:pt x="9599808" y="7337778"/>
                    </a:lnTo>
                    <a:cubicBezTo>
                      <a:pt x="9715205" y="7337770"/>
                      <a:pt x="9818981" y="7408016"/>
                      <a:pt x="9861851" y="7515154"/>
                    </a:cubicBezTo>
                    <a:lnTo>
                      <a:pt x="9931983" y="7690555"/>
                    </a:lnTo>
                    <a:lnTo>
                      <a:pt x="10122554" y="8135267"/>
                    </a:lnTo>
                    <a:cubicBezTo>
                      <a:pt x="10127229" y="8146172"/>
                      <a:pt x="10126108" y="8158696"/>
                      <a:pt x="10119573" y="8168598"/>
                    </a:cubicBezTo>
                    <a:cubicBezTo>
                      <a:pt x="10113038" y="8178501"/>
                      <a:pt x="10101963" y="8184455"/>
                      <a:pt x="10090098" y="8184445"/>
                    </a:cubicBezTo>
                    <a:lnTo>
                      <a:pt x="10025046" y="8184445"/>
                    </a:lnTo>
                    <a:cubicBezTo>
                      <a:pt x="9968608" y="8184438"/>
                      <a:pt x="9917602" y="8150804"/>
                      <a:pt x="9895365" y="8098931"/>
                    </a:cubicBezTo>
                    <a:lnTo>
                      <a:pt x="9741342" y="7739592"/>
                    </a:lnTo>
                    <a:cubicBezTo>
                      <a:pt x="9738096" y="7732042"/>
                      <a:pt x="9726737" y="7735217"/>
                      <a:pt x="9727866" y="7743331"/>
                    </a:cubicBezTo>
                    <a:lnTo>
                      <a:pt x="9790872" y="8184445"/>
                    </a:lnTo>
                    <a:lnTo>
                      <a:pt x="9858253" y="8992940"/>
                    </a:lnTo>
                    <a:cubicBezTo>
                      <a:pt x="9859061" y="9002762"/>
                      <a:pt x="9855723" y="9012475"/>
                      <a:pt x="9849049" y="9019725"/>
                    </a:cubicBezTo>
                    <a:cubicBezTo>
                      <a:pt x="9842375" y="9026976"/>
                      <a:pt x="9832971" y="9031105"/>
                      <a:pt x="9823116" y="9031111"/>
                    </a:cubicBezTo>
                    <a:lnTo>
                      <a:pt x="9769282" y="9031111"/>
                    </a:lnTo>
                    <a:cubicBezTo>
                      <a:pt x="9700300" y="9031119"/>
                      <a:pt x="9641423" y="8981255"/>
                      <a:pt x="9630076" y="8913213"/>
                    </a:cubicBezTo>
                    <a:lnTo>
                      <a:pt x="9515705" y="8226213"/>
                    </a:lnTo>
                    <a:cubicBezTo>
                      <a:pt x="9514365" y="8218311"/>
                      <a:pt x="9503076" y="8218311"/>
                      <a:pt x="9501736" y="8226213"/>
                    </a:cubicBezTo>
                    <a:lnTo>
                      <a:pt x="9387295" y="8913213"/>
                    </a:lnTo>
                    <a:cubicBezTo>
                      <a:pt x="9375943" y="8981280"/>
                      <a:pt x="9317026" y="9031154"/>
                      <a:pt x="9248018" y="9031111"/>
                    </a:cubicBezTo>
                    <a:lnTo>
                      <a:pt x="9194184" y="9031111"/>
                    </a:lnTo>
                    <a:cubicBezTo>
                      <a:pt x="9184329" y="9031105"/>
                      <a:pt x="9174925" y="9026976"/>
                      <a:pt x="9168251" y="9019725"/>
                    </a:cubicBezTo>
                    <a:cubicBezTo>
                      <a:pt x="9161577" y="9012475"/>
                      <a:pt x="9158239" y="9002762"/>
                      <a:pt x="9159047" y="8992940"/>
                    </a:cubicBezTo>
                    <a:lnTo>
                      <a:pt x="9226428" y="8184445"/>
                    </a:lnTo>
                    <a:lnTo>
                      <a:pt x="9289434" y="7743331"/>
                    </a:lnTo>
                    <a:close/>
                    <a:moveTo>
                      <a:pt x="10778650" y="6773333"/>
                    </a:moveTo>
                    <a:cubicBezTo>
                      <a:pt x="10722512" y="6773333"/>
                      <a:pt x="10668674" y="6795633"/>
                      <a:pt x="10628979" y="6835329"/>
                    </a:cubicBezTo>
                    <a:cubicBezTo>
                      <a:pt x="10589283" y="6875024"/>
                      <a:pt x="10566983" y="6928862"/>
                      <a:pt x="10566983" y="6985000"/>
                    </a:cubicBezTo>
                    <a:lnTo>
                      <a:pt x="10566983" y="7055555"/>
                    </a:lnTo>
                    <a:cubicBezTo>
                      <a:pt x="10567504" y="7172086"/>
                      <a:pt x="10662118" y="7266278"/>
                      <a:pt x="10778650" y="7266278"/>
                    </a:cubicBezTo>
                    <a:cubicBezTo>
                      <a:pt x="10895182" y="7266278"/>
                      <a:pt x="10989796" y="7172086"/>
                      <a:pt x="10990317" y="7055555"/>
                    </a:cubicBezTo>
                    <a:lnTo>
                      <a:pt x="10990317" y="6985000"/>
                    </a:lnTo>
                    <a:cubicBezTo>
                      <a:pt x="10990317" y="6928862"/>
                      <a:pt x="10968017" y="6875024"/>
                      <a:pt x="10928321" y="6835329"/>
                    </a:cubicBezTo>
                    <a:cubicBezTo>
                      <a:pt x="10888626" y="6795633"/>
                      <a:pt x="10834788" y="6773333"/>
                      <a:pt x="10778650" y="6773333"/>
                    </a:cubicBezTo>
                    <a:close/>
                    <a:moveTo>
                      <a:pt x="10559434" y="7743331"/>
                    </a:moveTo>
                    <a:cubicBezTo>
                      <a:pt x="10560633" y="7735217"/>
                      <a:pt x="10549204" y="7732042"/>
                      <a:pt x="10546029" y="7739592"/>
                    </a:cubicBezTo>
                    <a:lnTo>
                      <a:pt x="10392005" y="8098931"/>
                    </a:lnTo>
                    <a:cubicBezTo>
                      <a:pt x="10369749" y="8150851"/>
                      <a:pt x="10318673" y="8184495"/>
                      <a:pt x="10262183" y="8184445"/>
                    </a:cubicBezTo>
                    <a:lnTo>
                      <a:pt x="10197131" y="8184445"/>
                    </a:lnTo>
                    <a:cubicBezTo>
                      <a:pt x="10185267" y="8184455"/>
                      <a:pt x="10174192" y="8178501"/>
                      <a:pt x="10167656" y="8168598"/>
                    </a:cubicBezTo>
                    <a:cubicBezTo>
                      <a:pt x="10161121" y="8158696"/>
                      <a:pt x="10160001" y="8146172"/>
                      <a:pt x="10164676" y="8135267"/>
                    </a:cubicBezTo>
                    <a:lnTo>
                      <a:pt x="10355317" y="7690555"/>
                    </a:lnTo>
                    <a:lnTo>
                      <a:pt x="10425449" y="7515154"/>
                    </a:lnTo>
                    <a:cubicBezTo>
                      <a:pt x="10468319" y="7408016"/>
                      <a:pt x="10572095" y="7337770"/>
                      <a:pt x="10687492" y="7337778"/>
                    </a:cubicBezTo>
                    <a:lnTo>
                      <a:pt x="10869808" y="7337778"/>
                    </a:lnTo>
                    <a:cubicBezTo>
                      <a:pt x="10985205" y="7337770"/>
                      <a:pt x="11088981" y="7408016"/>
                      <a:pt x="11131851" y="7515154"/>
                    </a:cubicBezTo>
                    <a:lnTo>
                      <a:pt x="11201983" y="7690555"/>
                    </a:lnTo>
                    <a:lnTo>
                      <a:pt x="11392554" y="8135267"/>
                    </a:lnTo>
                    <a:cubicBezTo>
                      <a:pt x="11397229" y="8146172"/>
                      <a:pt x="11396108" y="8158696"/>
                      <a:pt x="11389573" y="8168598"/>
                    </a:cubicBezTo>
                    <a:cubicBezTo>
                      <a:pt x="11383038" y="8178501"/>
                      <a:pt x="11371963" y="8184455"/>
                      <a:pt x="11360098" y="8184445"/>
                    </a:cubicBezTo>
                    <a:lnTo>
                      <a:pt x="11295046" y="8184445"/>
                    </a:lnTo>
                    <a:cubicBezTo>
                      <a:pt x="11238608" y="8184438"/>
                      <a:pt x="11187602" y="8150804"/>
                      <a:pt x="11165365" y="8098931"/>
                    </a:cubicBezTo>
                    <a:lnTo>
                      <a:pt x="11011342" y="7739592"/>
                    </a:lnTo>
                    <a:cubicBezTo>
                      <a:pt x="11008096" y="7732042"/>
                      <a:pt x="10996737" y="7735217"/>
                      <a:pt x="10997866" y="7743331"/>
                    </a:cubicBezTo>
                    <a:lnTo>
                      <a:pt x="11060872" y="8184445"/>
                    </a:lnTo>
                    <a:lnTo>
                      <a:pt x="11128253" y="8992940"/>
                    </a:lnTo>
                    <a:cubicBezTo>
                      <a:pt x="11129061" y="9002762"/>
                      <a:pt x="11125723" y="9012475"/>
                      <a:pt x="11119049" y="9019725"/>
                    </a:cubicBezTo>
                    <a:cubicBezTo>
                      <a:pt x="11112375" y="9026976"/>
                      <a:pt x="11102971" y="9031105"/>
                      <a:pt x="11093116" y="9031111"/>
                    </a:cubicBezTo>
                    <a:lnTo>
                      <a:pt x="11039282" y="9031111"/>
                    </a:lnTo>
                    <a:cubicBezTo>
                      <a:pt x="10970300" y="9031119"/>
                      <a:pt x="10911423" y="8981255"/>
                      <a:pt x="10900076" y="8913213"/>
                    </a:cubicBezTo>
                    <a:lnTo>
                      <a:pt x="10785705" y="8226213"/>
                    </a:lnTo>
                    <a:cubicBezTo>
                      <a:pt x="10784365" y="8218311"/>
                      <a:pt x="10773076" y="8218311"/>
                      <a:pt x="10771736" y="8226213"/>
                    </a:cubicBezTo>
                    <a:lnTo>
                      <a:pt x="10657295" y="8913213"/>
                    </a:lnTo>
                    <a:cubicBezTo>
                      <a:pt x="10645943" y="8981280"/>
                      <a:pt x="10587026" y="9031154"/>
                      <a:pt x="10518018" y="9031111"/>
                    </a:cubicBezTo>
                    <a:lnTo>
                      <a:pt x="10464184" y="9031111"/>
                    </a:lnTo>
                    <a:cubicBezTo>
                      <a:pt x="10454329" y="9031105"/>
                      <a:pt x="10444925" y="9026976"/>
                      <a:pt x="10438251" y="9019725"/>
                    </a:cubicBezTo>
                    <a:cubicBezTo>
                      <a:pt x="10431577" y="9012475"/>
                      <a:pt x="10428239" y="9002762"/>
                      <a:pt x="10429047" y="8992940"/>
                    </a:cubicBezTo>
                    <a:lnTo>
                      <a:pt x="10496428" y="8184445"/>
                    </a:lnTo>
                    <a:lnTo>
                      <a:pt x="10559434" y="7743331"/>
                    </a:lnTo>
                    <a:close/>
                    <a:moveTo>
                      <a:pt x="12048650" y="6773333"/>
                    </a:moveTo>
                    <a:cubicBezTo>
                      <a:pt x="11992512" y="6773333"/>
                      <a:pt x="11938674" y="6795633"/>
                      <a:pt x="11898979" y="6835329"/>
                    </a:cubicBezTo>
                    <a:cubicBezTo>
                      <a:pt x="11859283" y="6875024"/>
                      <a:pt x="11836983" y="6928862"/>
                      <a:pt x="11836983" y="6985000"/>
                    </a:cubicBezTo>
                    <a:lnTo>
                      <a:pt x="11836983" y="7055555"/>
                    </a:lnTo>
                    <a:cubicBezTo>
                      <a:pt x="11837504" y="7172086"/>
                      <a:pt x="11932118" y="7266278"/>
                      <a:pt x="12048650" y="7266278"/>
                    </a:cubicBezTo>
                    <a:cubicBezTo>
                      <a:pt x="12165182" y="7266278"/>
                      <a:pt x="12259796" y="7172086"/>
                      <a:pt x="12260317" y="7055555"/>
                    </a:cubicBezTo>
                    <a:lnTo>
                      <a:pt x="12260317" y="6985000"/>
                    </a:lnTo>
                    <a:cubicBezTo>
                      <a:pt x="12260317" y="6928862"/>
                      <a:pt x="12238017" y="6875024"/>
                      <a:pt x="12198321" y="6835329"/>
                    </a:cubicBezTo>
                    <a:cubicBezTo>
                      <a:pt x="12158626" y="6795633"/>
                      <a:pt x="12104788" y="6773333"/>
                      <a:pt x="12048650" y="6773333"/>
                    </a:cubicBezTo>
                    <a:close/>
                    <a:moveTo>
                      <a:pt x="11829434" y="7743331"/>
                    </a:moveTo>
                    <a:cubicBezTo>
                      <a:pt x="11830633" y="7735217"/>
                      <a:pt x="11819204" y="7732042"/>
                      <a:pt x="11816029" y="7739592"/>
                    </a:cubicBezTo>
                    <a:lnTo>
                      <a:pt x="11662005" y="8098931"/>
                    </a:lnTo>
                    <a:cubicBezTo>
                      <a:pt x="11639749" y="8150851"/>
                      <a:pt x="11588673" y="8184495"/>
                      <a:pt x="11532183" y="8184445"/>
                    </a:cubicBezTo>
                    <a:lnTo>
                      <a:pt x="11467131" y="8184445"/>
                    </a:lnTo>
                    <a:cubicBezTo>
                      <a:pt x="11455267" y="8184455"/>
                      <a:pt x="11444192" y="8178501"/>
                      <a:pt x="11437656" y="8168598"/>
                    </a:cubicBezTo>
                    <a:cubicBezTo>
                      <a:pt x="11431121" y="8158696"/>
                      <a:pt x="11430001" y="8146172"/>
                      <a:pt x="11434676" y="8135267"/>
                    </a:cubicBezTo>
                    <a:lnTo>
                      <a:pt x="11625317" y="7690555"/>
                    </a:lnTo>
                    <a:lnTo>
                      <a:pt x="11695449" y="7515154"/>
                    </a:lnTo>
                    <a:cubicBezTo>
                      <a:pt x="11738319" y="7408016"/>
                      <a:pt x="11842095" y="7337770"/>
                      <a:pt x="11957492" y="7337778"/>
                    </a:cubicBezTo>
                    <a:lnTo>
                      <a:pt x="12139808" y="7337778"/>
                    </a:lnTo>
                    <a:cubicBezTo>
                      <a:pt x="12255205" y="7337770"/>
                      <a:pt x="12358981" y="7408016"/>
                      <a:pt x="12401851" y="7515154"/>
                    </a:cubicBezTo>
                    <a:lnTo>
                      <a:pt x="12471983" y="7690555"/>
                    </a:lnTo>
                    <a:lnTo>
                      <a:pt x="12662554" y="8135267"/>
                    </a:lnTo>
                    <a:cubicBezTo>
                      <a:pt x="12667229" y="8146172"/>
                      <a:pt x="12666108" y="8158696"/>
                      <a:pt x="12659573" y="8168598"/>
                    </a:cubicBezTo>
                    <a:cubicBezTo>
                      <a:pt x="12653038" y="8178501"/>
                      <a:pt x="12641963" y="8184455"/>
                      <a:pt x="12630098" y="8184445"/>
                    </a:cubicBezTo>
                    <a:lnTo>
                      <a:pt x="12565046" y="8184445"/>
                    </a:lnTo>
                    <a:cubicBezTo>
                      <a:pt x="12508608" y="8184438"/>
                      <a:pt x="12457602" y="8150804"/>
                      <a:pt x="12435365" y="8098931"/>
                    </a:cubicBezTo>
                    <a:lnTo>
                      <a:pt x="12281342" y="7739592"/>
                    </a:lnTo>
                    <a:cubicBezTo>
                      <a:pt x="12278096" y="7732042"/>
                      <a:pt x="12266737" y="7735217"/>
                      <a:pt x="12267866" y="7743331"/>
                    </a:cubicBezTo>
                    <a:lnTo>
                      <a:pt x="12330872" y="8184445"/>
                    </a:lnTo>
                    <a:lnTo>
                      <a:pt x="12398253" y="8992940"/>
                    </a:lnTo>
                    <a:cubicBezTo>
                      <a:pt x="12399061" y="9002762"/>
                      <a:pt x="12395723" y="9012475"/>
                      <a:pt x="12389049" y="9019725"/>
                    </a:cubicBezTo>
                    <a:cubicBezTo>
                      <a:pt x="12382375" y="9026976"/>
                      <a:pt x="12372971" y="9031105"/>
                      <a:pt x="12363116" y="9031111"/>
                    </a:cubicBezTo>
                    <a:lnTo>
                      <a:pt x="12309282" y="9031111"/>
                    </a:lnTo>
                    <a:cubicBezTo>
                      <a:pt x="12240300" y="9031119"/>
                      <a:pt x="12181423" y="8981255"/>
                      <a:pt x="12170076" y="8913213"/>
                    </a:cubicBezTo>
                    <a:lnTo>
                      <a:pt x="12055705" y="8226213"/>
                    </a:lnTo>
                    <a:cubicBezTo>
                      <a:pt x="12054365" y="8218311"/>
                      <a:pt x="12043076" y="8218311"/>
                      <a:pt x="12041736" y="8226213"/>
                    </a:cubicBezTo>
                    <a:lnTo>
                      <a:pt x="11927295" y="8913213"/>
                    </a:lnTo>
                    <a:cubicBezTo>
                      <a:pt x="11915943" y="8981280"/>
                      <a:pt x="11857026" y="9031154"/>
                      <a:pt x="11788018" y="9031111"/>
                    </a:cubicBezTo>
                    <a:lnTo>
                      <a:pt x="11734184" y="9031111"/>
                    </a:lnTo>
                    <a:cubicBezTo>
                      <a:pt x="11724329" y="9031105"/>
                      <a:pt x="11714925" y="9026976"/>
                      <a:pt x="11708251" y="9019725"/>
                    </a:cubicBezTo>
                    <a:cubicBezTo>
                      <a:pt x="11701577" y="9012475"/>
                      <a:pt x="11698239" y="9002762"/>
                      <a:pt x="11699047" y="8992940"/>
                    </a:cubicBezTo>
                    <a:lnTo>
                      <a:pt x="11766428" y="8184445"/>
                    </a:lnTo>
                    <a:lnTo>
                      <a:pt x="11829434" y="7743331"/>
                    </a:lnTo>
                    <a:close/>
                    <a:moveTo>
                      <a:pt x="618650" y="9031111"/>
                    </a:moveTo>
                    <a:cubicBezTo>
                      <a:pt x="562512" y="9031111"/>
                      <a:pt x="508674" y="9053411"/>
                      <a:pt x="468979" y="9093106"/>
                    </a:cubicBezTo>
                    <a:cubicBezTo>
                      <a:pt x="429284" y="9132801"/>
                      <a:pt x="406983" y="9186640"/>
                      <a:pt x="406983" y="9242778"/>
                    </a:cubicBezTo>
                    <a:lnTo>
                      <a:pt x="406983" y="9313333"/>
                    </a:lnTo>
                    <a:cubicBezTo>
                      <a:pt x="407504" y="9429864"/>
                      <a:pt x="502118" y="9524055"/>
                      <a:pt x="618650" y="9524055"/>
                    </a:cubicBezTo>
                    <a:cubicBezTo>
                      <a:pt x="735182" y="9524055"/>
                      <a:pt x="829795" y="9429864"/>
                      <a:pt x="830317" y="9313333"/>
                    </a:cubicBezTo>
                    <a:lnTo>
                      <a:pt x="830317" y="9242778"/>
                    </a:lnTo>
                    <a:cubicBezTo>
                      <a:pt x="830317" y="9186640"/>
                      <a:pt x="808016" y="9132802"/>
                      <a:pt x="768321" y="9093107"/>
                    </a:cubicBezTo>
                    <a:cubicBezTo>
                      <a:pt x="728626" y="9053411"/>
                      <a:pt x="674788" y="9031111"/>
                      <a:pt x="618650" y="9031111"/>
                    </a:cubicBezTo>
                    <a:close/>
                    <a:moveTo>
                      <a:pt x="399434" y="10001109"/>
                    </a:moveTo>
                    <a:cubicBezTo>
                      <a:pt x="400633" y="9992995"/>
                      <a:pt x="389203" y="9989820"/>
                      <a:pt x="386028" y="9997370"/>
                    </a:cubicBezTo>
                    <a:lnTo>
                      <a:pt x="232006" y="10356709"/>
                    </a:lnTo>
                    <a:cubicBezTo>
                      <a:pt x="209749" y="10408629"/>
                      <a:pt x="158673" y="10442273"/>
                      <a:pt x="102183" y="10442222"/>
                    </a:cubicBezTo>
                    <a:lnTo>
                      <a:pt x="37131" y="10442222"/>
                    </a:lnTo>
                    <a:cubicBezTo>
                      <a:pt x="25267" y="10442233"/>
                      <a:pt x="14191" y="10436278"/>
                      <a:pt x="7656" y="10426376"/>
                    </a:cubicBezTo>
                    <a:cubicBezTo>
                      <a:pt x="1121" y="10416473"/>
                      <a:pt x="1" y="10403949"/>
                      <a:pt x="4676" y="10393045"/>
                    </a:cubicBezTo>
                    <a:lnTo>
                      <a:pt x="195317" y="9948333"/>
                    </a:lnTo>
                    <a:lnTo>
                      <a:pt x="265449" y="9772932"/>
                    </a:lnTo>
                    <a:cubicBezTo>
                      <a:pt x="308319" y="9665794"/>
                      <a:pt x="412095" y="9595548"/>
                      <a:pt x="527492" y="9595555"/>
                    </a:cubicBezTo>
                    <a:lnTo>
                      <a:pt x="709808" y="9595555"/>
                    </a:lnTo>
                    <a:cubicBezTo>
                      <a:pt x="825205" y="9595548"/>
                      <a:pt x="928981" y="9665794"/>
                      <a:pt x="971851" y="9772932"/>
                    </a:cubicBezTo>
                    <a:lnTo>
                      <a:pt x="1041983" y="9948333"/>
                    </a:lnTo>
                    <a:lnTo>
                      <a:pt x="1232554" y="10393045"/>
                    </a:lnTo>
                    <a:cubicBezTo>
                      <a:pt x="1237229" y="10403949"/>
                      <a:pt x="1236109" y="10416474"/>
                      <a:pt x="1229574" y="10426376"/>
                    </a:cubicBezTo>
                    <a:cubicBezTo>
                      <a:pt x="1223038" y="10436278"/>
                      <a:pt x="1211963" y="10442233"/>
                      <a:pt x="1200098" y="10442222"/>
                    </a:cubicBezTo>
                    <a:lnTo>
                      <a:pt x="1135046" y="10442222"/>
                    </a:lnTo>
                    <a:cubicBezTo>
                      <a:pt x="1078608" y="10442216"/>
                      <a:pt x="1027602" y="10408582"/>
                      <a:pt x="1005365" y="10356709"/>
                    </a:cubicBezTo>
                    <a:lnTo>
                      <a:pt x="851342" y="9997370"/>
                    </a:lnTo>
                    <a:cubicBezTo>
                      <a:pt x="848097" y="9989820"/>
                      <a:pt x="836737" y="9992995"/>
                      <a:pt x="837866" y="10001109"/>
                    </a:cubicBezTo>
                    <a:lnTo>
                      <a:pt x="900872" y="10442222"/>
                    </a:lnTo>
                    <a:lnTo>
                      <a:pt x="968253" y="11250719"/>
                    </a:lnTo>
                    <a:cubicBezTo>
                      <a:pt x="969061" y="11260541"/>
                      <a:pt x="965724" y="11270253"/>
                      <a:pt x="959049" y="11277504"/>
                    </a:cubicBezTo>
                    <a:cubicBezTo>
                      <a:pt x="952375" y="11284755"/>
                      <a:pt x="942971" y="11288883"/>
                      <a:pt x="933116" y="11288889"/>
                    </a:cubicBezTo>
                    <a:lnTo>
                      <a:pt x="879282" y="11288889"/>
                    </a:lnTo>
                    <a:cubicBezTo>
                      <a:pt x="810300" y="11288898"/>
                      <a:pt x="751423" y="11239033"/>
                      <a:pt x="740076" y="11170990"/>
                    </a:cubicBezTo>
                    <a:lnTo>
                      <a:pt x="625706" y="10483991"/>
                    </a:lnTo>
                    <a:cubicBezTo>
                      <a:pt x="624365" y="10476089"/>
                      <a:pt x="613076" y="10476089"/>
                      <a:pt x="611736" y="10483991"/>
                    </a:cubicBezTo>
                    <a:lnTo>
                      <a:pt x="497294" y="11170990"/>
                    </a:lnTo>
                    <a:cubicBezTo>
                      <a:pt x="485943" y="11239059"/>
                      <a:pt x="427026" y="11288932"/>
                      <a:pt x="358018" y="11288889"/>
                    </a:cubicBezTo>
                    <a:lnTo>
                      <a:pt x="304184" y="11288889"/>
                    </a:lnTo>
                    <a:cubicBezTo>
                      <a:pt x="294329" y="11288883"/>
                      <a:pt x="284925" y="11284755"/>
                      <a:pt x="278251" y="11277504"/>
                    </a:cubicBezTo>
                    <a:cubicBezTo>
                      <a:pt x="271576" y="11270253"/>
                      <a:pt x="268239" y="11260541"/>
                      <a:pt x="269047" y="11250719"/>
                    </a:cubicBezTo>
                    <a:lnTo>
                      <a:pt x="336428" y="10442222"/>
                    </a:lnTo>
                    <a:lnTo>
                      <a:pt x="399434" y="10001109"/>
                    </a:lnTo>
                    <a:close/>
                    <a:moveTo>
                      <a:pt x="1888650" y="9031111"/>
                    </a:moveTo>
                    <a:cubicBezTo>
                      <a:pt x="1832513" y="9031111"/>
                      <a:pt x="1778674" y="9053411"/>
                      <a:pt x="1738979" y="9093106"/>
                    </a:cubicBezTo>
                    <a:cubicBezTo>
                      <a:pt x="1699284" y="9132801"/>
                      <a:pt x="1676983" y="9186640"/>
                      <a:pt x="1676983" y="9242778"/>
                    </a:cubicBezTo>
                    <a:lnTo>
                      <a:pt x="1676983" y="9313333"/>
                    </a:lnTo>
                    <a:cubicBezTo>
                      <a:pt x="1677504" y="9429864"/>
                      <a:pt x="1772118" y="9524055"/>
                      <a:pt x="1888650" y="9524055"/>
                    </a:cubicBezTo>
                    <a:cubicBezTo>
                      <a:pt x="2005182" y="9524055"/>
                      <a:pt x="2099796" y="9429864"/>
                      <a:pt x="2100317" y="9313333"/>
                    </a:cubicBezTo>
                    <a:lnTo>
                      <a:pt x="2100317" y="9242778"/>
                    </a:lnTo>
                    <a:cubicBezTo>
                      <a:pt x="2100317" y="9186640"/>
                      <a:pt x="2078016" y="9132801"/>
                      <a:pt x="2038321" y="9093106"/>
                    </a:cubicBezTo>
                    <a:cubicBezTo>
                      <a:pt x="1998626" y="9053411"/>
                      <a:pt x="1944787" y="9031111"/>
                      <a:pt x="1888650" y="9031111"/>
                    </a:cubicBezTo>
                    <a:close/>
                    <a:moveTo>
                      <a:pt x="1669434" y="10001109"/>
                    </a:moveTo>
                    <a:cubicBezTo>
                      <a:pt x="1670633" y="9992995"/>
                      <a:pt x="1659203" y="9989820"/>
                      <a:pt x="1656028" y="9997370"/>
                    </a:cubicBezTo>
                    <a:lnTo>
                      <a:pt x="1502006" y="10356709"/>
                    </a:lnTo>
                    <a:cubicBezTo>
                      <a:pt x="1479749" y="10408629"/>
                      <a:pt x="1428673" y="10442273"/>
                      <a:pt x="1372183" y="10442222"/>
                    </a:cubicBezTo>
                    <a:lnTo>
                      <a:pt x="1307131" y="10442222"/>
                    </a:lnTo>
                    <a:cubicBezTo>
                      <a:pt x="1295267" y="10442233"/>
                      <a:pt x="1284191" y="10436278"/>
                      <a:pt x="1277656" y="10426376"/>
                    </a:cubicBezTo>
                    <a:cubicBezTo>
                      <a:pt x="1271121" y="10416474"/>
                      <a:pt x="1270001" y="10403949"/>
                      <a:pt x="1274676" y="10393045"/>
                    </a:cubicBezTo>
                    <a:lnTo>
                      <a:pt x="1465317" y="9948333"/>
                    </a:lnTo>
                    <a:lnTo>
                      <a:pt x="1535449" y="9772932"/>
                    </a:lnTo>
                    <a:cubicBezTo>
                      <a:pt x="1578319" y="9665794"/>
                      <a:pt x="1682095" y="9595548"/>
                      <a:pt x="1797492" y="9595555"/>
                    </a:cubicBezTo>
                    <a:lnTo>
                      <a:pt x="1979808" y="9595555"/>
                    </a:lnTo>
                    <a:cubicBezTo>
                      <a:pt x="2095205" y="9595548"/>
                      <a:pt x="2198981" y="9665794"/>
                      <a:pt x="2241851" y="9772932"/>
                    </a:cubicBezTo>
                    <a:lnTo>
                      <a:pt x="2311983" y="9948333"/>
                    </a:lnTo>
                    <a:lnTo>
                      <a:pt x="2502554" y="10393045"/>
                    </a:lnTo>
                    <a:cubicBezTo>
                      <a:pt x="2507229" y="10403949"/>
                      <a:pt x="2506109" y="10416473"/>
                      <a:pt x="2499574" y="10426376"/>
                    </a:cubicBezTo>
                    <a:cubicBezTo>
                      <a:pt x="2493038" y="10436278"/>
                      <a:pt x="2481963" y="10442233"/>
                      <a:pt x="2470098" y="10442222"/>
                    </a:cubicBezTo>
                    <a:lnTo>
                      <a:pt x="2405046" y="10442222"/>
                    </a:lnTo>
                    <a:cubicBezTo>
                      <a:pt x="2348608" y="10442216"/>
                      <a:pt x="2297602" y="10408582"/>
                      <a:pt x="2275365" y="10356709"/>
                    </a:cubicBezTo>
                    <a:lnTo>
                      <a:pt x="2121342" y="9997370"/>
                    </a:lnTo>
                    <a:cubicBezTo>
                      <a:pt x="2118097" y="9989820"/>
                      <a:pt x="2106737" y="9992995"/>
                      <a:pt x="2107866" y="10001109"/>
                    </a:cubicBezTo>
                    <a:lnTo>
                      <a:pt x="2170872" y="10442222"/>
                    </a:lnTo>
                    <a:lnTo>
                      <a:pt x="2238253" y="11250719"/>
                    </a:lnTo>
                    <a:cubicBezTo>
                      <a:pt x="2239061" y="11260541"/>
                      <a:pt x="2235724" y="11270253"/>
                      <a:pt x="2229049" y="11277504"/>
                    </a:cubicBezTo>
                    <a:cubicBezTo>
                      <a:pt x="2222375" y="11284755"/>
                      <a:pt x="2212971" y="11288883"/>
                      <a:pt x="2203116" y="11288889"/>
                    </a:cubicBezTo>
                    <a:lnTo>
                      <a:pt x="2149282" y="11288889"/>
                    </a:lnTo>
                    <a:cubicBezTo>
                      <a:pt x="2080300" y="11288898"/>
                      <a:pt x="2021423" y="11239033"/>
                      <a:pt x="2010076" y="11170990"/>
                    </a:cubicBezTo>
                    <a:lnTo>
                      <a:pt x="1895706" y="10483991"/>
                    </a:lnTo>
                    <a:cubicBezTo>
                      <a:pt x="1894365" y="10476089"/>
                      <a:pt x="1883076" y="10476089"/>
                      <a:pt x="1881735" y="10483991"/>
                    </a:cubicBezTo>
                    <a:lnTo>
                      <a:pt x="1767294" y="11170990"/>
                    </a:lnTo>
                    <a:cubicBezTo>
                      <a:pt x="1755943" y="11239059"/>
                      <a:pt x="1697026" y="11288932"/>
                      <a:pt x="1628018" y="11288889"/>
                    </a:cubicBezTo>
                    <a:lnTo>
                      <a:pt x="1574184" y="11288889"/>
                    </a:lnTo>
                    <a:cubicBezTo>
                      <a:pt x="1564329" y="11288883"/>
                      <a:pt x="1554925" y="11284755"/>
                      <a:pt x="1548251" y="11277504"/>
                    </a:cubicBezTo>
                    <a:cubicBezTo>
                      <a:pt x="1541576" y="11270253"/>
                      <a:pt x="1538239" y="11260541"/>
                      <a:pt x="1539047" y="11250719"/>
                    </a:cubicBezTo>
                    <a:lnTo>
                      <a:pt x="1606428" y="10442222"/>
                    </a:lnTo>
                    <a:lnTo>
                      <a:pt x="1669434" y="10001109"/>
                    </a:lnTo>
                    <a:close/>
                    <a:moveTo>
                      <a:pt x="3158650" y="9031111"/>
                    </a:moveTo>
                    <a:cubicBezTo>
                      <a:pt x="3102513" y="9031111"/>
                      <a:pt x="3048674" y="9053411"/>
                      <a:pt x="3008979" y="9093106"/>
                    </a:cubicBezTo>
                    <a:cubicBezTo>
                      <a:pt x="2969284" y="9132801"/>
                      <a:pt x="2946983" y="9186640"/>
                      <a:pt x="2946983" y="9242778"/>
                    </a:cubicBezTo>
                    <a:lnTo>
                      <a:pt x="2946983" y="9313333"/>
                    </a:lnTo>
                    <a:cubicBezTo>
                      <a:pt x="2947504" y="9429864"/>
                      <a:pt x="3042118" y="9524055"/>
                      <a:pt x="3158650" y="9524055"/>
                    </a:cubicBezTo>
                    <a:cubicBezTo>
                      <a:pt x="3275182" y="9524055"/>
                      <a:pt x="3369795" y="9429864"/>
                      <a:pt x="3370317" y="9313333"/>
                    </a:cubicBezTo>
                    <a:lnTo>
                      <a:pt x="3370317" y="9242778"/>
                    </a:lnTo>
                    <a:cubicBezTo>
                      <a:pt x="3370317" y="9186640"/>
                      <a:pt x="3348016" y="9132802"/>
                      <a:pt x="3308321" y="9093107"/>
                    </a:cubicBezTo>
                    <a:cubicBezTo>
                      <a:pt x="3268626" y="9053412"/>
                      <a:pt x="3214787" y="9031111"/>
                      <a:pt x="3158650" y="9031111"/>
                    </a:cubicBezTo>
                    <a:close/>
                    <a:moveTo>
                      <a:pt x="2939434" y="10001109"/>
                    </a:moveTo>
                    <a:cubicBezTo>
                      <a:pt x="2940633" y="9992995"/>
                      <a:pt x="2929203" y="9989820"/>
                      <a:pt x="2926028" y="9997370"/>
                    </a:cubicBezTo>
                    <a:lnTo>
                      <a:pt x="2772006" y="10356709"/>
                    </a:lnTo>
                    <a:cubicBezTo>
                      <a:pt x="2749749" y="10408629"/>
                      <a:pt x="2698673" y="10442273"/>
                      <a:pt x="2642183" y="10442222"/>
                    </a:cubicBezTo>
                    <a:lnTo>
                      <a:pt x="2577131" y="10442222"/>
                    </a:lnTo>
                    <a:cubicBezTo>
                      <a:pt x="2565266" y="10442233"/>
                      <a:pt x="2554191" y="10436278"/>
                      <a:pt x="2547656" y="10426376"/>
                    </a:cubicBezTo>
                    <a:cubicBezTo>
                      <a:pt x="2541121" y="10416473"/>
                      <a:pt x="2540001" y="10403949"/>
                      <a:pt x="2544676" y="10393045"/>
                    </a:cubicBezTo>
                    <a:lnTo>
                      <a:pt x="2735317" y="9948333"/>
                    </a:lnTo>
                    <a:lnTo>
                      <a:pt x="2805449" y="9772932"/>
                    </a:lnTo>
                    <a:cubicBezTo>
                      <a:pt x="2848319" y="9665794"/>
                      <a:pt x="2952095" y="9595548"/>
                      <a:pt x="3067492" y="9595555"/>
                    </a:cubicBezTo>
                    <a:lnTo>
                      <a:pt x="3249808" y="9595555"/>
                    </a:lnTo>
                    <a:cubicBezTo>
                      <a:pt x="3365204" y="9595548"/>
                      <a:pt x="3468981" y="9665794"/>
                      <a:pt x="3511851" y="9772932"/>
                    </a:cubicBezTo>
                    <a:lnTo>
                      <a:pt x="3581983" y="9948333"/>
                    </a:lnTo>
                    <a:lnTo>
                      <a:pt x="3772554" y="10393045"/>
                    </a:lnTo>
                    <a:cubicBezTo>
                      <a:pt x="3777229" y="10403949"/>
                      <a:pt x="3776109" y="10416474"/>
                      <a:pt x="3769574" y="10426377"/>
                    </a:cubicBezTo>
                    <a:cubicBezTo>
                      <a:pt x="3763038" y="10436279"/>
                      <a:pt x="3751963" y="10442233"/>
                      <a:pt x="3740098" y="10442222"/>
                    </a:cubicBezTo>
                    <a:lnTo>
                      <a:pt x="3675046" y="10442222"/>
                    </a:lnTo>
                    <a:cubicBezTo>
                      <a:pt x="3618608" y="10442216"/>
                      <a:pt x="3567602" y="10408582"/>
                      <a:pt x="3545365" y="10356709"/>
                    </a:cubicBezTo>
                    <a:lnTo>
                      <a:pt x="3391342" y="9997370"/>
                    </a:lnTo>
                    <a:cubicBezTo>
                      <a:pt x="3388097" y="9989820"/>
                      <a:pt x="3376737" y="9992995"/>
                      <a:pt x="3377866" y="10001109"/>
                    </a:cubicBezTo>
                    <a:lnTo>
                      <a:pt x="3440872" y="10442222"/>
                    </a:lnTo>
                    <a:lnTo>
                      <a:pt x="3508253" y="11250719"/>
                    </a:lnTo>
                    <a:cubicBezTo>
                      <a:pt x="3509061" y="11260541"/>
                      <a:pt x="3505723" y="11270253"/>
                      <a:pt x="3499049" y="11277504"/>
                    </a:cubicBezTo>
                    <a:cubicBezTo>
                      <a:pt x="3492375" y="11284755"/>
                      <a:pt x="3482971" y="11288883"/>
                      <a:pt x="3473116" y="11288889"/>
                    </a:cubicBezTo>
                    <a:lnTo>
                      <a:pt x="3419282" y="11288889"/>
                    </a:lnTo>
                    <a:cubicBezTo>
                      <a:pt x="3350300" y="11288898"/>
                      <a:pt x="3291424" y="11239033"/>
                      <a:pt x="3280076" y="11170990"/>
                    </a:cubicBezTo>
                    <a:lnTo>
                      <a:pt x="3165706" y="10483991"/>
                    </a:lnTo>
                    <a:cubicBezTo>
                      <a:pt x="3164365" y="10476089"/>
                      <a:pt x="3153076" y="10476089"/>
                      <a:pt x="3151735" y="10483991"/>
                    </a:cubicBezTo>
                    <a:lnTo>
                      <a:pt x="3037294" y="11170990"/>
                    </a:lnTo>
                    <a:cubicBezTo>
                      <a:pt x="3025943" y="11239059"/>
                      <a:pt x="2967026" y="11288932"/>
                      <a:pt x="2898018" y="11288889"/>
                    </a:cubicBezTo>
                    <a:lnTo>
                      <a:pt x="2844184" y="11288889"/>
                    </a:lnTo>
                    <a:cubicBezTo>
                      <a:pt x="2834329" y="11288883"/>
                      <a:pt x="2824925" y="11284755"/>
                      <a:pt x="2818251" y="11277504"/>
                    </a:cubicBezTo>
                    <a:cubicBezTo>
                      <a:pt x="2811576" y="11270253"/>
                      <a:pt x="2808239" y="11260541"/>
                      <a:pt x="2809047" y="11250719"/>
                    </a:cubicBezTo>
                    <a:lnTo>
                      <a:pt x="2876428" y="10442222"/>
                    </a:lnTo>
                    <a:lnTo>
                      <a:pt x="2939434" y="10001109"/>
                    </a:lnTo>
                    <a:close/>
                    <a:moveTo>
                      <a:pt x="4428650" y="9031111"/>
                    </a:moveTo>
                    <a:cubicBezTo>
                      <a:pt x="4372512" y="9031111"/>
                      <a:pt x="4318674" y="9053412"/>
                      <a:pt x="4278979" y="9093107"/>
                    </a:cubicBezTo>
                    <a:cubicBezTo>
                      <a:pt x="4239284" y="9132802"/>
                      <a:pt x="4216983" y="9186640"/>
                      <a:pt x="4216983" y="9242778"/>
                    </a:cubicBezTo>
                    <a:lnTo>
                      <a:pt x="4216983" y="9313333"/>
                    </a:lnTo>
                    <a:cubicBezTo>
                      <a:pt x="4217505" y="9429864"/>
                      <a:pt x="4312118" y="9524055"/>
                      <a:pt x="4428650" y="9524055"/>
                    </a:cubicBezTo>
                    <a:cubicBezTo>
                      <a:pt x="4545182" y="9524055"/>
                      <a:pt x="4639795" y="9429864"/>
                      <a:pt x="4640317" y="9313333"/>
                    </a:cubicBezTo>
                    <a:lnTo>
                      <a:pt x="4640317" y="9242778"/>
                    </a:lnTo>
                    <a:cubicBezTo>
                      <a:pt x="4640317" y="9186640"/>
                      <a:pt x="4618016" y="9132802"/>
                      <a:pt x="4578321" y="9093107"/>
                    </a:cubicBezTo>
                    <a:cubicBezTo>
                      <a:pt x="4538626" y="9053412"/>
                      <a:pt x="4484788" y="9031111"/>
                      <a:pt x="4428650" y="9031111"/>
                    </a:cubicBezTo>
                    <a:close/>
                    <a:moveTo>
                      <a:pt x="4209434" y="10001109"/>
                    </a:moveTo>
                    <a:cubicBezTo>
                      <a:pt x="4210633" y="9992995"/>
                      <a:pt x="4199203" y="9989820"/>
                      <a:pt x="4196028" y="9997370"/>
                    </a:cubicBezTo>
                    <a:lnTo>
                      <a:pt x="4042005" y="10356709"/>
                    </a:lnTo>
                    <a:cubicBezTo>
                      <a:pt x="4019749" y="10408629"/>
                      <a:pt x="3968673" y="10442273"/>
                      <a:pt x="3912183" y="10442222"/>
                    </a:cubicBezTo>
                    <a:lnTo>
                      <a:pt x="3847131" y="10442222"/>
                    </a:lnTo>
                    <a:cubicBezTo>
                      <a:pt x="3835266" y="10442233"/>
                      <a:pt x="3824191" y="10436279"/>
                      <a:pt x="3817656" y="10426377"/>
                    </a:cubicBezTo>
                    <a:cubicBezTo>
                      <a:pt x="3811121" y="10416474"/>
                      <a:pt x="3810001" y="10403949"/>
                      <a:pt x="3814675" y="10393045"/>
                    </a:cubicBezTo>
                    <a:lnTo>
                      <a:pt x="4005317" y="9948333"/>
                    </a:lnTo>
                    <a:lnTo>
                      <a:pt x="4075449" y="9772932"/>
                    </a:lnTo>
                    <a:cubicBezTo>
                      <a:pt x="4118319" y="9665794"/>
                      <a:pt x="4222096" y="9595548"/>
                      <a:pt x="4337492" y="9595555"/>
                    </a:cubicBezTo>
                    <a:lnTo>
                      <a:pt x="4519808" y="9595555"/>
                    </a:lnTo>
                    <a:cubicBezTo>
                      <a:pt x="4635204" y="9595548"/>
                      <a:pt x="4738981" y="9665794"/>
                      <a:pt x="4781851" y="9772932"/>
                    </a:cubicBezTo>
                    <a:lnTo>
                      <a:pt x="4851983" y="9948333"/>
                    </a:lnTo>
                    <a:lnTo>
                      <a:pt x="5042554" y="10393045"/>
                    </a:lnTo>
                    <a:cubicBezTo>
                      <a:pt x="5047229" y="10403949"/>
                      <a:pt x="5046109" y="10416474"/>
                      <a:pt x="5039574" y="10426377"/>
                    </a:cubicBezTo>
                    <a:cubicBezTo>
                      <a:pt x="5033038" y="10436279"/>
                      <a:pt x="5021963" y="10442233"/>
                      <a:pt x="5010098" y="10442222"/>
                    </a:cubicBezTo>
                    <a:lnTo>
                      <a:pt x="4945046" y="10442222"/>
                    </a:lnTo>
                    <a:cubicBezTo>
                      <a:pt x="4888608" y="10442216"/>
                      <a:pt x="4837602" y="10408582"/>
                      <a:pt x="4815365" y="10356709"/>
                    </a:cubicBezTo>
                    <a:lnTo>
                      <a:pt x="4661342" y="9997370"/>
                    </a:lnTo>
                    <a:cubicBezTo>
                      <a:pt x="4658097" y="9989820"/>
                      <a:pt x="4646737" y="9992995"/>
                      <a:pt x="4647866" y="10001109"/>
                    </a:cubicBezTo>
                    <a:lnTo>
                      <a:pt x="4710872" y="10442222"/>
                    </a:lnTo>
                    <a:lnTo>
                      <a:pt x="4778253" y="11250719"/>
                    </a:lnTo>
                    <a:cubicBezTo>
                      <a:pt x="4779061" y="11260541"/>
                      <a:pt x="4775723" y="11270253"/>
                      <a:pt x="4769049" y="11277504"/>
                    </a:cubicBezTo>
                    <a:cubicBezTo>
                      <a:pt x="4762375" y="11284755"/>
                      <a:pt x="4752971" y="11288883"/>
                      <a:pt x="4743116" y="11288889"/>
                    </a:cubicBezTo>
                    <a:lnTo>
                      <a:pt x="4689282" y="11288889"/>
                    </a:lnTo>
                    <a:cubicBezTo>
                      <a:pt x="4620300" y="11288898"/>
                      <a:pt x="4561424" y="11239033"/>
                      <a:pt x="4550076" y="11170990"/>
                    </a:cubicBezTo>
                    <a:lnTo>
                      <a:pt x="4435705" y="10483991"/>
                    </a:lnTo>
                    <a:cubicBezTo>
                      <a:pt x="4434365" y="10476089"/>
                      <a:pt x="4423076" y="10476089"/>
                      <a:pt x="4421736" y="10483991"/>
                    </a:cubicBezTo>
                    <a:lnTo>
                      <a:pt x="4307295" y="11170990"/>
                    </a:lnTo>
                    <a:cubicBezTo>
                      <a:pt x="4295943" y="11239059"/>
                      <a:pt x="4237026" y="11288932"/>
                      <a:pt x="4168018" y="11288889"/>
                    </a:cubicBezTo>
                    <a:lnTo>
                      <a:pt x="4114184" y="11288889"/>
                    </a:lnTo>
                    <a:cubicBezTo>
                      <a:pt x="4104329" y="11288883"/>
                      <a:pt x="4094925" y="11284755"/>
                      <a:pt x="4088251" y="11277504"/>
                    </a:cubicBezTo>
                    <a:cubicBezTo>
                      <a:pt x="4081577" y="11270253"/>
                      <a:pt x="4078239" y="11260541"/>
                      <a:pt x="4079047" y="11250719"/>
                    </a:cubicBezTo>
                    <a:lnTo>
                      <a:pt x="4146428" y="10442222"/>
                    </a:lnTo>
                    <a:lnTo>
                      <a:pt x="4209434" y="10001109"/>
                    </a:lnTo>
                    <a:close/>
                    <a:moveTo>
                      <a:pt x="5698650" y="9031111"/>
                    </a:moveTo>
                    <a:cubicBezTo>
                      <a:pt x="5642512" y="9031111"/>
                      <a:pt x="5588674" y="9053412"/>
                      <a:pt x="5548979" y="9093107"/>
                    </a:cubicBezTo>
                    <a:cubicBezTo>
                      <a:pt x="5509284" y="9132802"/>
                      <a:pt x="5486983" y="9186640"/>
                      <a:pt x="5486983" y="9242778"/>
                    </a:cubicBezTo>
                    <a:lnTo>
                      <a:pt x="5486983" y="9313333"/>
                    </a:lnTo>
                    <a:cubicBezTo>
                      <a:pt x="5487505" y="9429864"/>
                      <a:pt x="5582118" y="9524055"/>
                      <a:pt x="5698650" y="9524055"/>
                    </a:cubicBezTo>
                    <a:cubicBezTo>
                      <a:pt x="5815182" y="9524055"/>
                      <a:pt x="5909795" y="9429864"/>
                      <a:pt x="5910317" y="9313333"/>
                    </a:cubicBezTo>
                    <a:lnTo>
                      <a:pt x="5910317" y="9242778"/>
                    </a:lnTo>
                    <a:cubicBezTo>
                      <a:pt x="5910317" y="9186640"/>
                      <a:pt x="5888016" y="9132802"/>
                      <a:pt x="5848321" y="9093107"/>
                    </a:cubicBezTo>
                    <a:cubicBezTo>
                      <a:pt x="5808626" y="9053412"/>
                      <a:pt x="5754788" y="9031111"/>
                      <a:pt x="5698650" y="9031111"/>
                    </a:cubicBezTo>
                    <a:close/>
                    <a:moveTo>
                      <a:pt x="5479434" y="10001109"/>
                    </a:moveTo>
                    <a:cubicBezTo>
                      <a:pt x="5480633" y="9992995"/>
                      <a:pt x="5469203" y="9989820"/>
                      <a:pt x="5466028" y="9997370"/>
                    </a:cubicBezTo>
                    <a:lnTo>
                      <a:pt x="5312005" y="10356709"/>
                    </a:lnTo>
                    <a:cubicBezTo>
                      <a:pt x="5289749" y="10408629"/>
                      <a:pt x="5238673" y="10442273"/>
                      <a:pt x="5182183" y="10442222"/>
                    </a:cubicBezTo>
                    <a:lnTo>
                      <a:pt x="5117131" y="10442222"/>
                    </a:lnTo>
                    <a:cubicBezTo>
                      <a:pt x="5105266" y="10442233"/>
                      <a:pt x="5094191" y="10436279"/>
                      <a:pt x="5087656" y="10426377"/>
                    </a:cubicBezTo>
                    <a:cubicBezTo>
                      <a:pt x="5081121" y="10416474"/>
                      <a:pt x="5080001" y="10403949"/>
                      <a:pt x="5084675" y="10393045"/>
                    </a:cubicBezTo>
                    <a:lnTo>
                      <a:pt x="5275317" y="9948333"/>
                    </a:lnTo>
                    <a:lnTo>
                      <a:pt x="5345449" y="9772932"/>
                    </a:lnTo>
                    <a:cubicBezTo>
                      <a:pt x="5388319" y="9665794"/>
                      <a:pt x="5492096" y="9595548"/>
                      <a:pt x="5607492" y="9595555"/>
                    </a:cubicBezTo>
                    <a:lnTo>
                      <a:pt x="5789808" y="9595555"/>
                    </a:lnTo>
                    <a:cubicBezTo>
                      <a:pt x="5905204" y="9595548"/>
                      <a:pt x="6008981" y="9665794"/>
                      <a:pt x="6051851" y="9772932"/>
                    </a:cubicBezTo>
                    <a:lnTo>
                      <a:pt x="6121983" y="9948333"/>
                    </a:lnTo>
                    <a:lnTo>
                      <a:pt x="6312554" y="10393045"/>
                    </a:lnTo>
                    <a:cubicBezTo>
                      <a:pt x="6317229" y="10403949"/>
                      <a:pt x="6316109" y="10416474"/>
                      <a:pt x="6309574" y="10426377"/>
                    </a:cubicBezTo>
                    <a:cubicBezTo>
                      <a:pt x="6303038" y="10436279"/>
                      <a:pt x="6291963" y="10442233"/>
                      <a:pt x="6280098" y="10442222"/>
                    </a:cubicBezTo>
                    <a:lnTo>
                      <a:pt x="6215046" y="10442222"/>
                    </a:lnTo>
                    <a:cubicBezTo>
                      <a:pt x="6158608" y="10442216"/>
                      <a:pt x="6107602" y="10408582"/>
                      <a:pt x="6085365" y="10356709"/>
                    </a:cubicBezTo>
                    <a:lnTo>
                      <a:pt x="5931342" y="9997370"/>
                    </a:lnTo>
                    <a:cubicBezTo>
                      <a:pt x="5928097" y="9989820"/>
                      <a:pt x="5916737" y="9992995"/>
                      <a:pt x="5917866" y="10001109"/>
                    </a:cubicBezTo>
                    <a:lnTo>
                      <a:pt x="5980872" y="10442222"/>
                    </a:lnTo>
                    <a:lnTo>
                      <a:pt x="6048253" y="11250719"/>
                    </a:lnTo>
                    <a:cubicBezTo>
                      <a:pt x="6049061" y="11260541"/>
                      <a:pt x="6045723" y="11270253"/>
                      <a:pt x="6039049" y="11277504"/>
                    </a:cubicBezTo>
                    <a:cubicBezTo>
                      <a:pt x="6032375" y="11284755"/>
                      <a:pt x="6022971" y="11288883"/>
                      <a:pt x="6013116" y="11288889"/>
                    </a:cubicBezTo>
                    <a:lnTo>
                      <a:pt x="5959282" y="11288889"/>
                    </a:lnTo>
                    <a:cubicBezTo>
                      <a:pt x="5890300" y="11288898"/>
                      <a:pt x="5831424" y="11239033"/>
                      <a:pt x="5820076" y="11170990"/>
                    </a:cubicBezTo>
                    <a:lnTo>
                      <a:pt x="5705705" y="10483991"/>
                    </a:lnTo>
                    <a:cubicBezTo>
                      <a:pt x="5704365" y="10476089"/>
                      <a:pt x="5693076" y="10476089"/>
                      <a:pt x="5691736" y="10483991"/>
                    </a:cubicBezTo>
                    <a:lnTo>
                      <a:pt x="5577295" y="11170990"/>
                    </a:lnTo>
                    <a:cubicBezTo>
                      <a:pt x="5565943" y="11239059"/>
                      <a:pt x="5507026" y="11288932"/>
                      <a:pt x="5438018" y="11288889"/>
                    </a:cubicBezTo>
                    <a:lnTo>
                      <a:pt x="5384184" y="11288889"/>
                    </a:lnTo>
                    <a:cubicBezTo>
                      <a:pt x="5374329" y="11288883"/>
                      <a:pt x="5364925" y="11284755"/>
                      <a:pt x="5358251" y="11277504"/>
                    </a:cubicBezTo>
                    <a:cubicBezTo>
                      <a:pt x="5351577" y="11270253"/>
                      <a:pt x="5348239" y="11260541"/>
                      <a:pt x="5349047" y="11250719"/>
                    </a:cubicBezTo>
                    <a:lnTo>
                      <a:pt x="5416428" y="10442222"/>
                    </a:lnTo>
                    <a:lnTo>
                      <a:pt x="5479434" y="10001109"/>
                    </a:lnTo>
                    <a:close/>
                    <a:moveTo>
                      <a:pt x="6968650" y="9031111"/>
                    </a:moveTo>
                    <a:cubicBezTo>
                      <a:pt x="6912512" y="9031111"/>
                      <a:pt x="6858674" y="9053411"/>
                      <a:pt x="6818979" y="9093106"/>
                    </a:cubicBezTo>
                    <a:cubicBezTo>
                      <a:pt x="6779283" y="9132801"/>
                      <a:pt x="6756983" y="9186640"/>
                      <a:pt x="6756983" y="9242778"/>
                    </a:cubicBezTo>
                    <a:lnTo>
                      <a:pt x="6756983" y="9313333"/>
                    </a:lnTo>
                    <a:cubicBezTo>
                      <a:pt x="6757504" y="9429864"/>
                      <a:pt x="6852118" y="9524056"/>
                      <a:pt x="6968650" y="9524056"/>
                    </a:cubicBezTo>
                    <a:cubicBezTo>
                      <a:pt x="7085182" y="9524056"/>
                      <a:pt x="7179796" y="9429864"/>
                      <a:pt x="7180317" y="9313333"/>
                    </a:cubicBezTo>
                    <a:lnTo>
                      <a:pt x="7180317" y="9242778"/>
                    </a:lnTo>
                    <a:cubicBezTo>
                      <a:pt x="7180317" y="9186640"/>
                      <a:pt x="7158017" y="9132801"/>
                      <a:pt x="7118321" y="9093106"/>
                    </a:cubicBezTo>
                    <a:cubicBezTo>
                      <a:pt x="7078626" y="9053411"/>
                      <a:pt x="7024788" y="9031111"/>
                      <a:pt x="6968650" y="9031111"/>
                    </a:cubicBezTo>
                    <a:close/>
                    <a:moveTo>
                      <a:pt x="6749434" y="10001109"/>
                    </a:moveTo>
                    <a:cubicBezTo>
                      <a:pt x="6750633" y="9992995"/>
                      <a:pt x="6739204" y="9989820"/>
                      <a:pt x="6736029" y="9997370"/>
                    </a:cubicBezTo>
                    <a:lnTo>
                      <a:pt x="6582005" y="10356709"/>
                    </a:lnTo>
                    <a:cubicBezTo>
                      <a:pt x="6559749" y="10408629"/>
                      <a:pt x="6508673" y="10442273"/>
                      <a:pt x="6452183" y="10442222"/>
                    </a:cubicBezTo>
                    <a:lnTo>
                      <a:pt x="6387131" y="10442222"/>
                    </a:lnTo>
                    <a:cubicBezTo>
                      <a:pt x="6375266" y="10442233"/>
                      <a:pt x="6364191" y="10436279"/>
                      <a:pt x="6357656" y="10426377"/>
                    </a:cubicBezTo>
                    <a:cubicBezTo>
                      <a:pt x="6351121" y="10416474"/>
                      <a:pt x="6350001" y="10403949"/>
                      <a:pt x="6354675" y="10393045"/>
                    </a:cubicBezTo>
                    <a:lnTo>
                      <a:pt x="6545317" y="9948333"/>
                    </a:lnTo>
                    <a:lnTo>
                      <a:pt x="6615449" y="9772932"/>
                    </a:lnTo>
                    <a:cubicBezTo>
                      <a:pt x="6658319" y="9665794"/>
                      <a:pt x="6762095" y="9595548"/>
                      <a:pt x="6877492" y="9595555"/>
                    </a:cubicBezTo>
                    <a:lnTo>
                      <a:pt x="7059808" y="9595555"/>
                    </a:lnTo>
                    <a:cubicBezTo>
                      <a:pt x="7175205" y="9595548"/>
                      <a:pt x="7278981" y="9665794"/>
                      <a:pt x="7321851" y="9772932"/>
                    </a:cubicBezTo>
                    <a:lnTo>
                      <a:pt x="7391983" y="9948333"/>
                    </a:lnTo>
                    <a:lnTo>
                      <a:pt x="7582554" y="10393045"/>
                    </a:lnTo>
                    <a:cubicBezTo>
                      <a:pt x="7587229" y="10403949"/>
                      <a:pt x="7586108" y="10416473"/>
                      <a:pt x="7579573" y="10426376"/>
                    </a:cubicBezTo>
                    <a:cubicBezTo>
                      <a:pt x="7573038" y="10436278"/>
                      <a:pt x="7561963" y="10442233"/>
                      <a:pt x="7550098" y="10442222"/>
                    </a:cubicBezTo>
                    <a:lnTo>
                      <a:pt x="7485046" y="10442222"/>
                    </a:lnTo>
                    <a:cubicBezTo>
                      <a:pt x="7428608" y="10442216"/>
                      <a:pt x="7377602" y="10408582"/>
                      <a:pt x="7355365" y="10356709"/>
                    </a:cubicBezTo>
                    <a:lnTo>
                      <a:pt x="7201342" y="9997370"/>
                    </a:lnTo>
                    <a:cubicBezTo>
                      <a:pt x="7198096" y="9989820"/>
                      <a:pt x="7186737" y="9992995"/>
                      <a:pt x="7187866" y="10001109"/>
                    </a:cubicBezTo>
                    <a:lnTo>
                      <a:pt x="7250872" y="10442222"/>
                    </a:lnTo>
                    <a:lnTo>
                      <a:pt x="7318253" y="11250719"/>
                    </a:lnTo>
                    <a:cubicBezTo>
                      <a:pt x="7319061" y="11260541"/>
                      <a:pt x="7315723" y="11270253"/>
                      <a:pt x="7309049" y="11277504"/>
                    </a:cubicBezTo>
                    <a:cubicBezTo>
                      <a:pt x="7302375" y="11284755"/>
                      <a:pt x="7292971" y="11288883"/>
                      <a:pt x="7283116" y="11288889"/>
                    </a:cubicBezTo>
                    <a:lnTo>
                      <a:pt x="7229282" y="11288889"/>
                    </a:lnTo>
                    <a:cubicBezTo>
                      <a:pt x="7160300" y="11288898"/>
                      <a:pt x="7101423" y="11239033"/>
                      <a:pt x="7090076" y="11170990"/>
                    </a:cubicBezTo>
                    <a:lnTo>
                      <a:pt x="6975705" y="10483991"/>
                    </a:lnTo>
                    <a:cubicBezTo>
                      <a:pt x="6974365" y="10476089"/>
                      <a:pt x="6963076" y="10476089"/>
                      <a:pt x="6961736" y="10483991"/>
                    </a:cubicBezTo>
                    <a:lnTo>
                      <a:pt x="6847295" y="11170990"/>
                    </a:lnTo>
                    <a:cubicBezTo>
                      <a:pt x="6835943" y="11239059"/>
                      <a:pt x="6777027" y="11288932"/>
                      <a:pt x="6708018" y="11288889"/>
                    </a:cubicBezTo>
                    <a:lnTo>
                      <a:pt x="6654184" y="11288889"/>
                    </a:lnTo>
                    <a:cubicBezTo>
                      <a:pt x="6644329" y="11288883"/>
                      <a:pt x="6634925" y="11284755"/>
                      <a:pt x="6628251" y="11277504"/>
                    </a:cubicBezTo>
                    <a:cubicBezTo>
                      <a:pt x="6621577" y="11270253"/>
                      <a:pt x="6618239" y="11260541"/>
                      <a:pt x="6619047" y="11250719"/>
                    </a:cubicBezTo>
                    <a:lnTo>
                      <a:pt x="6686428" y="10442222"/>
                    </a:lnTo>
                    <a:lnTo>
                      <a:pt x="6749434" y="10001109"/>
                    </a:lnTo>
                    <a:close/>
                    <a:moveTo>
                      <a:pt x="8238650" y="9031111"/>
                    </a:moveTo>
                    <a:cubicBezTo>
                      <a:pt x="8182512" y="9031111"/>
                      <a:pt x="8128674" y="9053411"/>
                      <a:pt x="8088979" y="9093106"/>
                    </a:cubicBezTo>
                    <a:cubicBezTo>
                      <a:pt x="8049283" y="9132801"/>
                      <a:pt x="8026983" y="9186640"/>
                      <a:pt x="8026983" y="9242778"/>
                    </a:cubicBezTo>
                    <a:lnTo>
                      <a:pt x="8026983" y="9313333"/>
                    </a:lnTo>
                    <a:cubicBezTo>
                      <a:pt x="8027504" y="9429864"/>
                      <a:pt x="8122118" y="9524056"/>
                      <a:pt x="8238650" y="9524056"/>
                    </a:cubicBezTo>
                    <a:cubicBezTo>
                      <a:pt x="8355182" y="9524056"/>
                      <a:pt x="8449796" y="9429864"/>
                      <a:pt x="8450317" y="9313333"/>
                    </a:cubicBezTo>
                    <a:lnTo>
                      <a:pt x="8450317" y="9242778"/>
                    </a:lnTo>
                    <a:cubicBezTo>
                      <a:pt x="8450317" y="9186640"/>
                      <a:pt x="8428017" y="9132801"/>
                      <a:pt x="8388321" y="9093106"/>
                    </a:cubicBezTo>
                    <a:cubicBezTo>
                      <a:pt x="8348626" y="9053411"/>
                      <a:pt x="8294788" y="9031111"/>
                      <a:pt x="8238650" y="9031111"/>
                    </a:cubicBezTo>
                    <a:close/>
                    <a:moveTo>
                      <a:pt x="8019434" y="10001109"/>
                    </a:moveTo>
                    <a:cubicBezTo>
                      <a:pt x="8020633" y="9992995"/>
                      <a:pt x="8009204" y="9989820"/>
                      <a:pt x="8006029" y="9997370"/>
                    </a:cubicBezTo>
                    <a:lnTo>
                      <a:pt x="7852005" y="10356709"/>
                    </a:lnTo>
                    <a:cubicBezTo>
                      <a:pt x="7829749" y="10408629"/>
                      <a:pt x="7778673" y="10442273"/>
                      <a:pt x="7722183" y="10442222"/>
                    </a:cubicBezTo>
                    <a:lnTo>
                      <a:pt x="7657131" y="10442222"/>
                    </a:lnTo>
                    <a:cubicBezTo>
                      <a:pt x="7645267" y="10442233"/>
                      <a:pt x="7634192" y="10436278"/>
                      <a:pt x="7627656" y="10426376"/>
                    </a:cubicBezTo>
                    <a:cubicBezTo>
                      <a:pt x="7621121" y="10416473"/>
                      <a:pt x="7620001" y="10403949"/>
                      <a:pt x="7624676" y="10393045"/>
                    </a:cubicBezTo>
                    <a:lnTo>
                      <a:pt x="7815317" y="9948333"/>
                    </a:lnTo>
                    <a:lnTo>
                      <a:pt x="7885449" y="9772932"/>
                    </a:lnTo>
                    <a:cubicBezTo>
                      <a:pt x="7928319" y="9665794"/>
                      <a:pt x="8032095" y="9595548"/>
                      <a:pt x="8147492" y="9595555"/>
                    </a:cubicBezTo>
                    <a:lnTo>
                      <a:pt x="8329808" y="9595555"/>
                    </a:lnTo>
                    <a:cubicBezTo>
                      <a:pt x="8445205" y="9595548"/>
                      <a:pt x="8548981" y="9665794"/>
                      <a:pt x="8591851" y="9772932"/>
                    </a:cubicBezTo>
                    <a:lnTo>
                      <a:pt x="8661983" y="9948333"/>
                    </a:lnTo>
                    <a:lnTo>
                      <a:pt x="8852554" y="10393045"/>
                    </a:lnTo>
                    <a:cubicBezTo>
                      <a:pt x="8857229" y="10403949"/>
                      <a:pt x="8856108" y="10416473"/>
                      <a:pt x="8849573" y="10426376"/>
                    </a:cubicBezTo>
                    <a:cubicBezTo>
                      <a:pt x="8843038" y="10436278"/>
                      <a:pt x="8831963" y="10442233"/>
                      <a:pt x="8820098" y="10442222"/>
                    </a:cubicBezTo>
                    <a:lnTo>
                      <a:pt x="8755046" y="10442222"/>
                    </a:lnTo>
                    <a:cubicBezTo>
                      <a:pt x="8698608" y="10442216"/>
                      <a:pt x="8647602" y="10408582"/>
                      <a:pt x="8625365" y="10356709"/>
                    </a:cubicBezTo>
                    <a:lnTo>
                      <a:pt x="8471342" y="9997370"/>
                    </a:lnTo>
                    <a:cubicBezTo>
                      <a:pt x="8468096" y="9989820"/>
                      <a:pt x="8456737" y="9992995"/>
                      <a:pt x="8457866" y="10001109"/>
                    </a:cubicBezTo>
                    <a:lnTo>
                      <a:pt x="8520872" y="10442222"/>
                    </a:lnTo>
                    <a:lnTo>
                      <a:pt x="8588253" y="11250719"/>
                    </a:lnTo>
                    <a:cubicBezTo>
                      <a:pt x="8589061" y="11260541"/>
                      <a:pt x="8585723" y="11270253"/>
                      <a:pt x="8579049" y="11277504"/>
                    </a:cubicBezTo>
                    <a:cubicBezTo>
                      <a:pt x="8572375" y="11284755"/>
                      <a:pt x="8562971" y="11288883"/>
                      <a:pt x="8553116" y="11288889"/>
                    </a:cubicBezTo>
                    <a:lnTo>
                      <a:pt x="8499282" y="11288889"/>
                    </a:lnTo>
                    <a:cubicBezTo>
                      <a:pt x="8430300" y="11288898"/>
                      <a:pt x="8371423" y="11239033"/>
                      <a:pt x="8360076" y="11170990"/>
                    </a:cubicBezTo>
                    <a:lnTo>
                      <a:pt x="8245705" y="10483991"/>
                    </a:lnTo>
                    <a:cubicBezTo>
                      <a:pt x="8244365" y="10476089"/>
                      <a:pt x="8233076" y="10476089"/>
                      <a:pt x="8231736" y="10483991"/>
                    </a:cubicBezTo>
                    <a:lnTo>
                      <a:pt x="8117295" y="11170990"/>
                    </a:lnTo>
                    <a:cubicBezTo>
                      <a:pt x="8105943" y="11239059"/>
                      <a:pt x="8047027" y="11288932"/>
                      <a:pt x="7978018" y="11288889"/>
                    </a:cubicBezTo>
                    <a:lnTo>
                      <a:pt x="7924184" y="11288889"/>
                    </a:lnTo>
                    <a:cubicBezTo>
                      <a:pt x="7914329" y="11288883"/>
                      <a:pt x="7904925" y="11284755"/>
                      <a:pt x="7898251" y="11277504"/>
                    </a:cubicBezTo>
                    <a:cubicBezTo>
                      <a:pt x="7891577" y="11270253"/>
                      <a:pt x="7888239" y="11260541"/>
                      <a:pt x="7889047" y="11250719"/>
                    </a:cubicBezTo>
                    <a:lnTo>
                      <a:pt x="7956428" y="10442222"/>
                    </a:lnTo>
                    <a:lnTo>
                      <a:pt x="8019434" y="10001109"/>
                    </a:lnTo>
                    <a:close/>
                    <a:moveTo>
                      <a:pt x="9508650" y="9031111"/>
                    </a:moveTo>
                    <a:cubicBezTo>
                      <a:pt x="9452512" y="9031111"/>
                      <a:pt x="9398674" y="9053411"/>
                      <a:pt x="9358979" y="9093106"/>
                    </a:cubicBezTo>
                    <a:cubicBezTo>
                      <a:pt x="9319283" y="9132801"/>
                      <a:pt x="9296983" y="9186640"/>
                      <a:pt x="9296983" y="9242778"/>
                    </a:cubicBezTo>
                    <a:lnTo>
                      <a:pt x="9296983" y="9313333"/>
                    </a:lnTo>
                    <a:cubicBezTo>
                      <a:pt x="9297504" y="9429864"/>
                      <a:pt x="9392118" y="9524056"/>
                      <a:pt x="9508650" y="9524056"/>
                    </a:cubicBezTo>
                    <a:cubicBezTo>
                      <a:pt x="9625182" y="9524056"/>
                      <a:pt x="9719796" y="9429864"/>
                      <a:pt x="9720317" y="9313333"/>
                    </a:cubicBezTo>
                    <a:lnTo>
                      <a:pt x="9720317" y="9242778"/>
                    </a:lnTo>
                    <a:cubicBezTo>
                      <a:pt x="9720317" y="9186640"/>
                      <a:pt x="9698017" y="9132801"/>
                      <a:pt x="9658321" y="9093106"/>
                    </a:cubicBezTo>
                    <a:cubicBezTo>
                      <a:pt x="9618626" y="9053411"/>
                      <a:pt x="9564788" y="9031111"/>
                      <a:pt x="9508650" y="9031111"/>
                    </a:cubicBezTo>
                    <a:close/>
                    <a:moveTo>
                      <a:pt x="9289434" y="10001109"/>
                    </a:moveTo>
                    <a:cubicBezTo>
                      <a:pt x="9290633" y="9992995"/>
                      <a:pt x="9279204" y="9989820"/>
                      <a:pt x="9276029" y="9997370"/>
                    </a:cubicBezTo>
                    <a:lnTo>
                      <a:pt x="9122005" y="10356709"/>
                    </a:lnTo>
                    <a:cubicBezTo>
                      <a:pt x="9099749" y="10408629"/>
                      <a:pt x="9048673" y="10442273"/>
                      <a:pt x="8992183" y="10442222"/>
                    </a:cubicBezTo>
                    <a:lnTo>
                      <a:pt x="8927131" y="10442222"/>
                    </a:lnTo>
                    <a:cubicBezTo>
                      <a:pt x="8915267" y="10442233"/>
                      <a:pt x="8904192" y="10436278"/>
                      <a:pt x="8897656" y="10426376"/>
                    </a:cubicBezTo>
                    <a:cubicBezTo>
                      <a:pt x="8891121" y="10416473"/>
                      <a:pt x="8890001" y="10403949"/>
                      <a:pt x="8894676" y="10393045"/>
                    </a:cubicBezTo>
                    <a:lnTo>
                      <a:pt x="9085317" y="9948333"/>
                    </a:lnTo>
                    <a:lnTo>
                      <a:pt x="9155449" y="9772932"/>
                    </a:lnTo>
                    <a:cubicBezTo>
                      <a:pt x="9198319" y="9665794"/>
                      <a:pt x="9302095" y="9595548"/>
                      <a:pt x="9417492" y="9595555"/>
                    </a:cubicBezTo>
                    <a:lnTo>
                      <a:pt x="9599808" y="9595555"/>
                    </a:lnTo>
                    <a:cubicBezTo>
                      <a:pt x="9715205" y="9595548"/>
                      <a:pt x="9818981" y="9665794"/>
                      <a:pt x="9861851" y="9772932"/>
                    </a:cubicBezTo>
                    <a:lnTo>
                      <a:pt x="9931983" y="9948333"/>
                    </a:lnTo>
                    <a:lnTo>
                      <a:pt x="10122554" y="10393045"/>
                    </a:lnTo>
                    <a:cubicBezTo>
                      <a:pt x="10127229" y="10403949"/>
                      <a:pt x="10126108" y="10416473"/>
                      <a:pt x="10119573" y="10426376"/>
                    </a:cubicBezTo>
                    <a:cubicBezTo>
                      <a:pt x="10113038" y="10436278"/>
                      <a:pt x="10101963" y="10442233"/>
                      <a:pt x="10090098" y="10442222"/>
                    </a:cubicBezTo>
                    <a:lnTo>
                      <a:pt x="10025046" y="10442222"/>
                    </a:lnTo>
                    <a:cubicBezTo>
                      <a:pt x="9968608" y="10442216"/>
                      <a:pt x="9917602" y="10408582"/>
                      <a:pt x="9895365" y="10356709"/>
                    </a:cubicBezTo>
                    <a:lnTo>
                      <a:pt x="9741342" y="9997370"/>
                    </a:lnTo>
                    <a:cubicBezTo>
                      <a:pt x="9738096" y="9989820"/>
                      <a:pt x="9726737" y="9992995"/>
                      <a:pt x="9727866" y="10001109"/>
                    </a:cubicBezTo>
                    <a:lnTo>
                      <a:pt x="9790872" y="10442222"/>
                    </a:lnTo>
                    <a:lnTo>
                      <a:pt x="9858253" y="11250719"/>
                    </a:lnTo>
                    <a:cubicBezTo>
                      <a:pt x="9859061" y="11260541"/>
                      <a:pt x="9855723" y="11270253"/>
                      <a:pt x="9849049" y="11277504"/>
                    </a:cubicBezTo>
                    <a:cubicBezTo>
                      <a:pt x="9842375" y="11284755"/>
                      <a:pt x="9832971" y="11288883"/>
                      <a:pt x="9823116" y="11288889"/>
                    </a:cubicBezTo>
                    <a:lnTo>
                      <a:pt x="9769282" y="11288889"/>
                    </a:lnTo>
                    <a:cubicBezTo>
                      <a:pt x="9700300" y="11288898"/>
                      <a:pt x="9641423" y="11239033"/>
                      <a:pt x="9630076" y="11170990"/>
                    </a:cubicBezTo>
                    <a:lnTo>
                      <a:pt x="9515705" y="10483991"/>
                    </a:lnTo>
                    <a:cubicBezTo>
                      <a:pt x="9514365" y="10476089"/>
                      <a:pt x="9503076" y="10476089"/>
                      <a:pt x="9501736" y="10483991"/>
                    </a:cubicBezTo>
                    <a:lnTo>
                      <a:pt x="9387295" y="11170990"/>
                    </a:lnTo>
                    <a:cubicBezTo>
                      <a:pt x="9375943" y="11239059"/>
                      <a:pt x="9317027" y="11288932"/>
                      <a:pt x="9248018" y="11288889"/>
                    </a:cubicBezTo>
                    <a:lnTo>
                      <a:pt x="9194184" y="11288889"/>
                    </a:lnTo>
                    <a:cubicBezTo>
                      <a:pt x="9184329" y="11288883"/>
                      <a:pt x="9174925" y="11284755"/>
                      <a:pt x="9168251" y="11277504"/>
                    </a:cubicBezTo>
                    <a:cubicBezTo>
                      <a:pt x="9161577" y="11270253"/>
                      <a:pt x="9158239" y="11260541"/>
                      <a:pt x="9159047" y="11250719"/>
                    </a:cubicBezTo>
                    <a:lnTo>
                      <a:pt x="9226428" y="10442222"/>
                    </a:lnTo>
                    <a:lnTo>
                      <a:pt x="9289434" y="10001109"/>
                    </a:lnTo>
                    <a:close/>
                    <a:moveTo>
                      <a:pt x="10778650" y="9031111"/>
                    </a:moveTo>
                    <a:cubicBezTo>
                      <a:pt x="10722512" y="9031111"/>
                      <a:pt x="10668674" y="9053411"/>
                      <a:pt x="10628979" y="9093106"/>
                    </a:cubicBezTo>
                    <a:cubicBezTo>
                      <a:pt x="10589283" y="9132801"/>
                      <a:pt x="10566983" y="9186640"/>
                      <a:pt x="10566983" y="9242778"/>
                    </a:cubicBezTo>
                    <a:lnTo>
                      <a:pt x="10566983" y="9313333"/>
                    </a:lnTo>
                    <a:cubicBezTo>
                      <a:pt x="10567504" y="9429864"/>
                      <a:pt x="10662118" y="9524056"/>
                      <a:pt x="10778650" y="9524056"/>
                    </a:cubicBezTo>
                    <a:cubicBezTo>
                      <a:pt x="10895182" y="9524056"/>
                      <a:pt x="10989796" y="9429864"/>
                      <a:pt x="10990317" y="9313333"/>
                    </a:cubicBezTo>
                    <a:lnTo>
                      <a:pt x="10990317" y="9242778"/>
                    </a:lnTo>
                    <a:cubicBezTo>
                      <a:pt x="10990317" y="9186640"/>
                      <a:pt x="10968017" y="9132801"/>
                      <a:pt x="10928321" y="9093106"/>
                    </a:cubicBezTo>
                    <a:cubicBezTo>
                      <a:pt x="10888626" y="9053411"/>
                      <a:pt x="10834788" y="9031111"/>
                      <a:pt x="10778650" y="9031111"/>
                    </a:cubicBezTo>
                    <a:close/>
                    <a:moveTo>
                      <a:pt x="10559434" y="10001109"/>
                    </a:moveTo>
                    <a:cubicBezTo>
                      <a:pt x="10560633" y="9992995"/>
                      <a:pt x="10549204" y="9989820"/>
                      <a:pt x="10546029" y="9997370"/>
                    </a:cubicBezTo>
                    <a:lnTo>
                      <a:pt x="10392005" y="10356709"/>
                    </a:lnTo>
                    <a:cubicBezTo>
                      <a:pt x="10369749" y="10408629"/>
                      <a:pt x="10318673" y="10442273"/>
                      <a:pt x="10262183" y="10442222"/>
                    </a:cubicBezTo>
                    <a:lnTo>
                      <a:pt x="10197131" y="10442222"/>
                    </a:lnTo>
                    <a:cubicBezTo>
                      <a:pt x="10185267" y="10442233"/>
                      <a:pt x="10174192" y="10436278"/>
                      <a:pt x="10167656" y="10426376"/>
                    </a:cubicBezTo>
                    <a:cubicBezTo>
                      <a:pt x="10161121" y="10416473"/>
                      <a:pt x="10160001" y="10403949"/>
                      <a:pt x="10164676" y="10393045"/>
                    </a:cubicBezTo>
                    <a:lnTo>
                      <a:pt x="10355317" y="9948333"/>
                    </a:lnTo>
                    <a:lnTo>
                      <a:pt x="10425449" y="9772932"/>
                    </a:lnTo>
                    <a:cubicBezTo>
                      <a:pt x="10468319" y="9665794"/>
                      <a:pt x="10572095" y="9595548"/>
                      <a:pt x="10687492" y="9595555"/>
                    </a:cubicBezTo>
                    <a:lnTo>
                      <a:pt x="10869808" y="9595555"/>
                    </a:lnTo>
                    <a:cubicBezTo>
                      <a:pt x="10985205" y="9595548"/>
                      <a:pt x="11088981" y="9665794"/>
                      <a:pt x="11131851" y="9772932"/>
                    </a:cubicBezTo>
                    <a:lnTo>
                      <a:pt x="11201983" y="9948333"/>
                    </a:lnTo>
                    <a:lnTo>
                      <a:pt x="11392554" y="10393045"/>
                    </a:lnTo>
                    <a:cubicBezTo>
                      <a:pt x="11397229" y="10403949"/>
                      <a:pt x="11396108" y="10416473"/>
                      <a:pt x="11389573" y="10426376"/>
                    </a:cubicBezTo>
                    <a:cubicBezTo>
                      <a:pt x="11383038" y="10436278"/>
                      <a:pt x="11371963" y="10442233"/>
                      <a:pt x="11360098" y="10442222"/>
                    </a:cubicBezTo>
                    <a:lnTo>
                      <a:pt x="11295046" y="10442222"/>
                    </a:lnTo>
                    <a:cubicBezTo>
                      <a:pt x="11238608" y="10442216"/>
                      <a:pt x="11187602" y="10408582"/>
                      <a:pt x="11165365" y="10356709"/>
                    </a:cubicBezTo>
                    <a:lnTo>
                      <a:pt x="11011342" y="9997370"/>
                    </a:lnTo>
                    <a:cubicBezTo>
                      <a:pt x="11008096" y="9989820"/>
                      <a:pt x="10996737" y="9992995"/>
                      <a:pt x="10997866" y="10001109"/>
                    </a:cubicBezTo>
                    <a:lnTo>
                      <a:pt x="11060872" y="10442222"/>
                    </a:lnTo>
                    <a:lnTo>
                      <a:pt x="11128253" y="11250719"/>
                    </a:lnTo>
                    <a:cubicBezTo>
                      <a:pt x="11129061" y="11260541"/>
                      <a:pt x="11125723" y="11270253"/>
                      <a:pt x="11119049" y="11277504"/>
                    </a:cubicBezTo>
                    <a:cubicBezTo>
                      <a:pt x="11112375" y="11284755"/>
                      <a:pt x="11102971" y="11288883"/>
                      <a:pt x="11093116" y="11288889"/>
                    </a:cubicBezTo>
                    <a:lnTo>
                      <a:pt x="11039282" y="11288889"/>
                    </a:lnTo>
                    <a:cubicBezTo>
                      <a:pt x="10970300" y="11288898"/>
                      <a:pt x="10911423" y="11239033"/>
                      <a:pt x="10900076" y="11170990"/>
                    </a:cubicBezTo>
                    <a:lnTo>
                      <a:pt x="10785705" y="10483991"/>
                    </a:lnTo>
                    <a:cubicBezTo>
                      <a:pt x="10784365" y="10476089"/>
                      <a:pt x="10773076" y="10476089"/>
                      <a:pt x="10771736" y="10483991"/>
                    </a:cubicBezTo>
                    <a:lnTo>
                      <a:pt x="10657295" y="11170990"/>
                    </a:lnTo>
                    <a:cubicBezTo>
                      <a:pt x="10645943" y="11239059"/>
                      <a:pt x="10587027" y="11288932"/>
                      <a:pt x="10518018" y="11288889"/>
                    </a:cubicBezTo>
                    <a:lnTo>
                      <a:pt x="10464184" y="11288889"/>
                    </a:lnTo>
                    <a:cubicBezTo>
                      <a:pt x="10454329" y="11288883"/>
                      <a:pt x="10444925" y="11284755"/>
                      <a:pt x="10438251" y="11277504"/>
                    </a:cubicBezTo>
                    <a:cubicBezTo>
                      <a:pt x="10431577" y="11270253"/>
                      <a:pt x="10428239" y="11260541"/>
                      <a:pt x="10429047" y="11250719"/>
                    </a:cubicBezTo>
                    <a:lnTo>
                      <a:pt x="10496428" y="10442222"/>
                    </a:lnTo>
                    <a:lnTo>
                      <a:pt x="10559434" y="10001109"/>
                    </a:lnTo>
                    <a:close/>
                    <a:moveTo>
                      <a:pt x="12048650" y="9031111"/>
                    </a:moveTo>
                    <a:cubicBezTo>
                      <a:pt x="11992512" y="9031111"/>
                      <a:pt x="11938674" y="9053411"/>
                      <a:pt x="11898979" y="9093106"/>
                    </a:cubicBezTo>
                    <a:cubicBezTo>
                      <a:pt x="11859283" y="9132801"/>
                      <a:pt x="11836983" y="9186640"/>
                      <a:pt x="11836983" y="9242778"/>
                    </a:cubicBezTo>
                    <a:lnTo>
                      <a:pt x="11836983" y="9313333"/>
                    </a:lnTo>
                    <a:cubicBezTo>
                      <a:pt x="11837504" y="9429864"/>
                      <a:pt x="11932118" y="9524056"/>
                      <a:pt x="12048650" y="9524056"/>
                    </a:cubicBezTo>
                    <a:cubicBezTo>
                      <a:pt x="12165182" y="9524056"/>
                      <a:pt x="12259796" y="9429864"/>
                      <a:pt x="12260317" y="9313333"/>
                    </a:cubicBezTo>
                    <a:lnTo>
                      <a:pt x="12260317" y="9242778"/>
                    </a:lnTo>
                    <a:cubicBezTo>
                      <a:pt x="12260317" y="9186640"/>
                      <a:pt x="12238017" y="9132801"/>
                      <a:pt x="12198321" y="9093106"/>
                    </a:cubicBezTo>
                    <a:cubicBezTo>
                      <a:pt x="12158626" y="9053411"/>
                      <a:pt x="12104788" y="9031111"/>
                      <a:pt x="12048650" y="9031111"/>
                    </a:cubicBezTo>
                    <a:close/>
                    <a:moveTo>
                      <a:pt x="11829434" y="10001109"/>
                    </a:moveTo>
                    <a:cubicBezTo>
                      <a:pt x="11830633" y="9992995"/>
                      <a:pt x="11819204" y="9989820"/>
                      <a:pt x="11816029" y="9997370"/>
                    </a:cubicBezTo>
                    <a:lnTo>
                      <a:pt x="11662005" y="10356709"/>
                    </a:lnTo>
                    <a:cubicBezTo>
                      <a:pt x="11639749" y="10408629"/>
                      <a:pt x="11588673" y="10442273"/>
                      <a:pt x="11532183" y="10442222"/>
                    </a:cubicBezTo>
                    <a:lnTo>
                      <a:pt x="11467131" y="10442222"/>
                    </a:lnTo>
                    <a:cubicBezTo>
                      <a:pt x="11455267" y="10442233"/>
                      <a:pt x="11444192" y="10436278"/>
                      <a:pt x="11437656" y="10426376"/>
                    </a:cubicBezTo>
                    <a:cubicBezTo>
                      <a:pt x="11431121" y="10416473"/>
                      <a:pt x="11430001" y="10403949"/>
                      <a:pt x="11434676" y="10393045"/>
                    </a:cubicBezTo>
                    <a:lnTo>
                      <a:pt x="11625317" y="9948333"/>
                    </a:lnTo>
                    <a:lnTo>
                      <a:pt x="11695449" y="9772932"/>
                    </a:lnTo>
                    <a:cubicBezTo>
                      <a:pt x="11738319" y="9665794"/>
                      <a:pt x="11842095" y="9595548"/>
                      <a:pt x="11957492" y="9595555"/>
                    </a:cubicBezTo>
                    <a:lnTo>
                      <a:pt x="12139808" y="9595555"/>
                    </a:lnTo>
                    <a:cubicBezTo>
                      <a:pt x="12255205" y="9595548"/>
                      <a:pt x="12358981" y="9665794"/>
                      <a:pt x="12401851" y="9772932"/>
                    </a:cubicBezTo>
                    <a:lnTo>
                      <a:pt x="12471983" y="9948333"/>
                    </a:lnTo>
                    <a:lnTo>
                      <a:pt x="12662554" y="10393045"/>
                    </a:lnTo>
                    <a:cubicBezTo>
                      <a:pt x="12667229" y="10403949"/>
                      <a:pt x="12666108" y="10416473"/>
                      <a:pt x="12659573" y="10426376"/>
                    </a:cubicBezTo>
                    <a:cubicBezTo>
                      <a:pt x="12653038" y="10436278"/>
                      <a:pt x="12641963" y="10442233"/>
                      <a:pt x="12630098" y="10442222"/>
                    </a:cubicBezTo>
                    <a:lnTo>
                      <a:pt x="12565046" y="10442222"/>
                    </a:lnTo>
                    <a:cubicBezTo>
                      <a:pt x="12508608" y="10442216"/>
                      <a:pt x="12457602" y="10408582"/>
                      <a:pt x="12435365" y="10356709"/>
                    </a:cubicBezTo>
                    <a:lnTo>
                      <a:pt x="12281342" y="9997370"/>
                    </a:lnTo>
                    <a:cubicBezTo>
                      <a:pt x="12278096" y="9989820"/>
                      <a:pt x="12266737" y="9992995"/>
                      <a:pt x="12267866" y="10001109"/>
                    </a:cubicBezTo>
                    <a:lnTo>
                      <a:pt x="12330872" y="10442222"/>
                    </a:lnTo>
                    <a:lnTo>
                      <a:pt x="12398253" y="11250719"/>
                    </a:lnTo>
                    <a:cubicBezTo>
                      <a:pt x="12399061" y="11260541"/>
                      <a:pt x="12395723" y="11270253"/>
                      <a:pt x="12389049" y="11277504"/>
                    </a:cubicBezTo>
                    <a:cubicBezTo>
                      <a:pt x="12382375" y="11284755"/>
                      <a:pt x="12372971" y="11288883"/>
                      <a:pt x="12363116" y="11288889"/>
                    </a:cubicBezTo>
                    <a:lnTo>
                      <a:pt x="12309282" y="11288889"/>
                    </a:lnTo>
                    <a:cubicBezTo>
                      <a:pt x="12240300" y="11288898"/>
                      <a:pt x="12181423" y="11239033"/>
                      <a:pt x="12170076" y="11170990"/>
                    </a:cubicBezTo>
                    <a:lnTo>
                      <a:pt x="12055705" y="10483991"/>
                    </a:lnTo>
                    <a:cubicBezTo>
                      <a:pt x="12054365" y="10476089"/>
                      <a:pt x="12043076" y="10476089"/>
                      <a:pt x="12041736" y="10483991"/>
                    </a:cubicBezTo>
                    <a:lnTo>
                      <a:pt x="11927295" y="11170990"/>
                    </a:lnTo>
                    <a:cubicBezTo>
                      <a:pt x="11915943" y="11239059"/>
                      <a:pt x="11857027" y="11288932"/>
                      <a:pt x="11788018" y="11288889"/>
                    </a:cubicBezTo>
                    <a:lnTo>
                      <a:pt x="11734184" y="11288889"/>
                    </a:lnTo>
                    <a:cubicBezTo>
                      <a:pt x="11724329" y="11288883"/>
                      <a:pt x="11714925" y="11284755"/>
                      <a:pt x="11708251" y="11277504"/>
                    </a:cubicBezTo>
                    <a:cubicBezTo>
                      <a:pt x="11701577" y="11270253"/>
                      <a:pt x="11698239" y="11260541"/>
                      <a:pt x="11699047" y="11250719"/>
                    </a:cubicBezTo>
                    <a:lnTo>
                      <a:pt x="11766428" y="10442222"/>
                    </a:lnTo>
                    <a:lnTo>
                      <a:pt x="11829434" y="10001109"/>
                    </a:lnTo>
                    <a:close/>
                    <a:moveTo>
                      <a:pt x="618650" y="11288889"/>
                    </a:moveTo>
                    <a:cubicBezTo>
                      <a:pt x="501750" y="11288889"/>
                      <a:pt x="406984" y="11383656"/>
                      <a:pt x="406983" y="11500555"/>
                    </a:cubicBezTo>
                    <a:lnTo>
                      <a:pt x="406983" y="11571111"/>
                    </a:lnTo>
                    <a:cubicBezTo>
                      <a:pt x="407504" y="11687642"/>
                      <a:pt x="502118" y="11781833"/>
                      <a:pt x="618650" y="11781833"/>
                    </a:cubicBezTo>
                    <a:cubicBezTo>
                      <a:pt x="735182" y="11781833"/>
                      <a:pt x="829795" y="11687642"/>
                      <a:pt x="830317" y="11571111"/>
                    </a:cubicBezTo>
                    <a:lnTo>
                      <a:pt x="830317" y="11500555"/>
                    </a:lnTo>
                    <a:cubicBezTo>
                      <a:pt x="830316" y="11383656"/>
                      <a:pt x="735550" y="11288889"/>
                      <a:pt x="618650" y="11288889"/>
                    </a:cubicBezTo>
                    <a:close/>
                    <a:moveTo>
                      <a:pt x="399434" y="12258887"/>
                    </a:moveTo>
                    <a:cubicBezTo>
                      <a:pt x="400633" y="12250773"/>
                      <a:pt x="389203" y="12247598"/>
                      <a:pt x="386028" y="12255147"/>
                    </a:cubicBezTo>
                    <a:lnTo>
                      <a:pt x="232006" y="12614487"/>
                    </a:lnTo>
                    <a:cubicBezTo>
                      <a:pt x="209749" y="12666407"/>
                      <a:pt x="158673" y="12700050"/>
                      <a:pt x="102183" y="12700000"/>
                    </a:cubicBezTo>
                    <a:lnTo>
                      <a:pt x="37131" y="12700000"/>
                    </a:lnTo>
                    <a:cubicBezTo>
                      <a:pt x="25267" y="12700011"/>
                      <a:pt x="14192" y="12694056"/>
                      <a:pt x="7656" y="12684154"/>
                    </a:cubicBezTo>
                    <a:cubicBezTo>
                      <a:pt x="1121" y="12674252"/>
                      <a:pt x="1" y="12661728"/>
                      <a:pt x="4676" y="12650823"/>
                    </a:cubicBezTo>
                    <a:lnTo>
                      <a:pt x="195317" y="12206111"/>
                    </a:lnTo>
                    <a:lnTo>
                      <a:pt x="265449" y="12030710"/>
                    </a:lnTo>
                    <a:cubicBezTo>
                      <a:pt x="308319" y="11923571"/>
                      <a:pt x="412095" y="11853325"/>
                      <a:pt x="527492" y="11853333"/>
                    </a:cubicBezTo>
                    <a:lnTo>
                      <a:pt x="709808" y="11853333"/>
                    </a:lnTo>
                    <a:cubicBezTo>
                      <a:pt x="825205" y="11853325"/>
                      <a:pt x="928981" y="11923571"/>
                      <a:pt x="971851" y="12030710"/>
                    </a:cubicBezTo>
                    <a:lnTo>
                      <a:pt x="1041983" y="12206111"/>
                    </a:lnTo>
                    <a:lnTo>
                      <a:pt x="1232554" y="12650823"/>
                    </a:lnTo>
                    <a:cubicBezTo>
                      <a:pt x="1237228" y="12661728"/>
                      <a:pt x="1236108" y="12674252"/>
                      <a:pt x="1229573" y="12684154"/>
                    </a:cubicBezTo>
                    <a:cubicBezTo>
                      <a:pt x="1223038" y="12694056"/>
                      <a:pt x="1211963" y="12700011"/>
                      <a:pt x="1200098" y="12700000"/>
                    </a:cubicBezTo>
                    <a:lnTo>
                      <a:pt x="1135046" y="12700000"/>
                    </a:lnTo>
                    <a:cubicBezTo>
                      <a:pt x="1078608" y="12699994"/>
                      <a:pt x="1027602" y="12666359"/>
                      <a:pt x="1005365" y="12614487"/>
                    </a:cubicBezTo>
                    <a:lnTo>
                      <a:pt x="851342" y="12255147"/>
                    </a:lnTo>
                    <a:cubicBezTo>
                      <a:pt x="848097" y="12247598"/>
                      <a:pt x="836737" y="12250773"/>
                      <a:pt x="837866" y="12258887"/>
                    </a:cubicBezTo>
                    <a:lnTo>
                      <a:pt x="900872" y="12700000"/>
                    </a:lnTo>
                    <a:lnTo>
                      <a:pt x="968253" y="13508496"/>
                    </a:lnTo>
                    <a:cubicBezTo>
                      <a:pt x="969061" y="13518317"/>
                      <a:pt x="965723" y="13528030"/>
                      <a:pt x="959049" y="13535281"/>
                    </a:cubicBezTo>
                    <a:cubicBezTo>
                      <a:pt x="952374" y="13542532"/>
                      <a:pt x="942971" y="13546660"/>
                      <a:pt x="933116" y="13546666"/>
                    </a:cubicBezTo>
                    <a:lnTo>
                      <a:pt x="879282" y="13546666"/>
                    </a:lnTo>
                    <a:cubicBezTo>
                      <a:pt x="810301" y="13546674"/>
                      <a:pt x="751424" y="13496810"/>
                      <a:pt x="740076" y="13428768"/>
                    </a:cubicBezTo>
                    <a:lnTo>
                      <a:pt x="625706" y="12741769"/>
                    </a:lnTo>
                    <a:cubicBezTo>
                      <a:pt x="624365" y="12733867"/>
                      <a:pt x="613076" y="12733867"/>
                      <a:pt x="611736" y="12741769"/>
                    </a:cubicBezTo>
                    <a:lnTo>
                      <a:pt x="497294" y="13428768"/>
                    </a:lnTo>
                    <a:cubicBezTo>
                      <a:pt x="485942" y="13496837"/>
                      <a:pt x="427026" y="13546710"/>
                      <a:pt x="358018" y="13546666"/>
                    </a:cubicBezTo>
                    <a:lnTo>
                      <a:pt x="304184" y="13546666"/>
                    </a:lnTo>
                    <a:cubicBezTo>
                      <a:pt x="294329" y="13546660"/>
                      <a:pt x="284926" y="13542532"/>
                      <a:pt x="278251" y="13535281"/>
                    </a:cubicBezTo>
                    <a:cubicBezTo>
                      <a:pt x="271577" y="13528030"/>
                      <a:pt x="268239" y="13518317"/>
                      <a:pt x="269047" y="13508496"/>
                    </a:cubicBezTo>
                    <a:lnTo>
                      <a:pt x="336428" y="12700000"/>
                    </a:lnTo>
                    <a:lnTo>
                      <a:pt x="399434" y="12258887"/>
                    </a:lnTo>
                    <a:close/>
                    <a:moveTo>
                      <a:pt x="1888650" y="11288889"/>
                    </a:moveTo>
                    <a:cubicBezTo>
                      <a:pt x="1771750" y="11288889"/>
                      <a:pt x="1676983" y="11383656"/>
                      <a:pt x="1676983" y="11500555"/>
                    </a:cubicBezTo>
                    <a:lnTo>
                      <a:pt x="1676983" y="11571111"/>
                    </a:lnTo>
                    <a:cubicBezTo>
                      <a:pt x="1677504" y="11687642"/>
                      <a:pt x="1772118" y="11781833"/>
                      <a:pt x="1888650" y="11781833"/>
                    </a:cubicBezTo>
                    <a:cubicBezTo>
                      <a:pt x="2005182" y="11781833"/>
                      <a:pt x="2099796" y="11687642"/>
                      <a:pt x="2100317" y="11571111"/>
                    </a:cubicBezTo>
                    <a:lnTo>
                      <a:pt x="2100317" y="11500555"/>
                    </a:lnTo>
                    <a:cubicBezTo>
                      <a:pt x="2100317" y="11383656"/>
                      <a:pt x="2005550" y="11288889"/>
                      <a:pt x="1888650" y="11288889"/>
                    </a:cubicBezTo>
                    <a:close/>
                    <a:moveTo>
                      <a:pt x="1669434" y="12258887"/>
                    </a:moveTo>
                    <a:cubicBezTo>
                      <a:pt x="1670633" y="12250773"/>
                      <a:pt x="1659203" y="12247598"/>
                      <a:pt x="1656028" y="12255147"/>
                    </a:cubicBezTo>
                    <a:lnTo>
                      <a:pt x="1502006" y="12614487"/>
                    </a:lnTo>
                    <a:cubicBezTo>
                      <a:pt x="1479749" y="12666407"/>
                      <a:pt x="1428673" y="12700050"/>
                      <a:pt x="1372183" y="12700000"/>
                    </a:cubicBezTo>
                    <a:lnTo>
                      <a:pt x="1307131" y="12700000"/>
                    </a:lnTo>
                    <a:cubicBezTo>
                      <a:pt x="1295267" y="12700011"/>
                      <a:pt x="1284192" y="12694056"/>
                      <a:pt x="1277656" y="12684154"/>
                    </a:cubicBezTo>
                    <a:cubicBezTo>
                      <a:pt x="1271121" y="12674252"/>
                      <a:pt x="1270001" y="12661728"/>
                      <a:pt x="1274676" y="12650823"/>
                    </a:cubicBezTo>
                    <a:lnTo>
                      <a:pt x="1465317" y="12206111"/>
                    </a:lnTo>
                    <a:lnTo>
                      <a:pt x="1535449" y="12030710"/>
                    </a:lnTo>
                    <a:cubicBezTo>
                      <a:pt x="1578319" y="11923571"/>
                      <a:pt x="1682095" y="11853325"/>
                      <a:pt x="1797492" y="11853333"/>
                    </a:cubicBezTo>
                    <a:lnTo>
                      <a:pt x="1979808" y="11853333"/>
                    </a:lnTo>
                    <a:cubicBezTo>
                      <a:pt x="2095205" y="11853325"/>
                      <a:pt x="2198981" y="11923571"/>
                      <a:pt x="2241851" y="12030710"/>
                    </a:cubicBezTo>
                    <a:lnTo>
                      <a:pt x="2311983" y="12206111"/>
                    </a:lnTo>
                    <a:lnTo>
                      <a:pt x="2502554" y="12650823"/>
                    </a:lnTo>
                    <a:cubicBezTo>
                      <a:pt x="2507228" y="12661728"/>
                      <a:pt x="2506108" y="12674252"/>
                      <a:pt x="2499573" y="12684154"/>
                    </a:cubicBezTo>
                    <a:cubicBezTo>
                      <a:pt x="2493038" y="12694056"/>
                      <a:pt x="2481963" y="12700010"/>
                      <a:pt x="2470098" y="12700000"/>
                    </a:cubicBezTo>
                    <a:lnTo>
                      <a:pt x="2405046" y="12700000"/>
                    </a:lnTo>
                    <a:cubicBezTo>
                      <a:pt x="2348608" y="12699994"/>
                      <a:pt x="2297602" y="12666359"/>
                      <a:pt x="2275365" y="12614487"/>
                    </a:cubicBezTo>
                    <a:lnTo>
                      <a:pt x="2121342" y="12255147"/>
                    </a:lnTo>
                    <a:cubicBezTo>
                      <a:pt x="2118097" y="12247598"/>
                      <a:pt x="2106737" y="12250773"/>
                      <a:pt x="2107866" y="12258887"/>
                    </a:cubicBezTo>
                    <a:lnTo>
                      <a:pt x="2170872" y="12700000"/>
                    </a:lnTo>
                    <a:lnTo>
                      <a:pt x="2238253" y="13508496"/>
                    </a:lnTo>
                    <a:cubicBezTo>
                      <a:pt x="2239061" y="13518317"/>
                      <a:pt x="2235723" y="13528030"/>
                      <a:pt x="2229049" y="13535281"/>
                    </a:cubicBezTo>
                    <a:cubicBezTo>
                      <a:pt x="2222374" y="13542532"/>
                      <a:pt x="2212971" y="13546660"/>
                      <a:pt x="2203116" y="13546666"/>
                    </a:cubicBezTo>
                    <a:lnTo>
                      <a:pt x="2149282" y="13546666"/>
                    </a:lnTo>
                    <a:cubicBezTo>
                      <a:pt x="2080301" y="13546674"/>
                      <a:pt x="2021424" y="13496810"/>
                      <a:pt x="2010076" y="13428768"/>
                    </a:cubicBezTo>
                    <a:lnTo>
                      <a:pt x="1895706" y="12741769"/>
                    </a:lnTo>
                    <a:cubicBezTo>
                      <a:pt x="1894365" y="12733867"/>
                      <a:pt x="1883076" y="12733867"/>
                      <a:pt x="1881735" y="12741769"/>
                    </a:cubicBezTo>
                    <a:lnTo>
                      <a:pt x="1767294" y="13428768"/>
                    </a:lnTo>
                    <a:cubicBezTo>
                      <a:pt x="1755943" y="13496837"/>
                      <a:pt x="1697026" y="13546710"/>
                      <a:pt x="1628018" y="13546666"/>
                    </a:cubicBezTo>
                    <a:lnTo>
                      <a:pt x="1574184" y="13546666"/>
                    </a:lnTo>
                    <a:cubicBezTo>
                      <a:pt x="1564329" y="13546660"/>
                      <a:pt x="1554926" y="13542532"/>
                      <a:pt x="1548251" y="13535281"/>
                    </a:cubicBezTo>
                    <a:cubicBezTo>
                      <a:pt x="1541577" y="13528030"/>
                      <a:pt x="1538239" y="13518317"/>
                      <a:pt x="1539047" y="13508496"/>
                    </a:cubicBezTo>
                    <a:lnTo>
                      <a:pt x="1606428" y="12700000"/>
                    </a:lnTo>
                    <a:lnTo>
                      <a:pt x="1669434" y="12258887"/>
                    </a:lnTo>
                    <a:close/>
                    <a:moveTo>
                      <a:pt x="3158650" y="11288889"/>
                    </a:moveTo>
                    <a:cubicBezTo>
                      <a:pt x="3041750" y="11288889"/>
                      <a:pt x="2946983" y="11383656"/>
                      <a:pt x="2946983" y="11500555"/>
                    </a:cubicBezTo>
                    <a:lnTo>
                      <a:pt x="2946983" y="11571111"/>
                    </a:lnTo>
                    <a:cubicBezTo>
                      <a:pt x="2947504" y="11687642"/>
                      <a:pt x="3042118" y="11781833"/>
                      <a:pt x="3158650" y="11781833"/>
                    </a:cubicBezTo>
                    <a:cubicBezTo>
                      <a:pt x="3275182" y="11781833"/>
                      <a:pt x="3369795" y="11687642"/>
                      <a:pt x="3370317" y="11571111"/>
                    </a:cubicBezTo>
                    <a:lnTo>
                      <a:pt x="3370317" y="11500555"/>
                    </a:lnTo>
                    <a:cubicBezTo>
                      <a:pt x="3370316" y="11383656"/>
                      <a:pt x="3275550" y="11288889"/>
                      <a:pt x="3158650" y="11288889"/>
                    </a:cubicBezTo>
                    <a:close/>
                    <a:moveTo>
                      <a:pt x="2939434" y="12258887"/>
                    </a:moveTo>
                    <a:cubicBezTo>
                      <a:pt x="2940633" y="12250773"/>
                      <a:pt x="2929203" y="12247598"/>
                      <a:pt x="2926028" y="12255147"/>
                    </a:cubicBezTo>
                    <a:lnTo>
                      <a:pt x="2772006" y="12614487"/>
                    </a:lnTo>
                    <a:cubicBezTo>
                      <a:pt x="2749749" y="12666407"/>
                      <a:pt x="2698673" y="12700050"/>
                      <a:pt x="2642183" y="12700000"/>
                    </a:cubicBezTo>
                    <a:lnTo>
                      <a:pt x="2577131" y="12700000"/>
                    </a:lnTo>
                    <a:cubicBezTo>
                      <a:pt x="2565267" y="12700010"/>
                      <a:pt x="2554192" y="12694056"/>
                      <a:pt x="2547656" y="12684154"/>
                    </a:cubicBezTo>
                    <a:cubicBezTo>
                      <a:pt x="2541121" y="12674252"/>
                      <a:pt x="2540001" y="12661728"/>
                      <a:pt x="2544676" y="12650823"/>
                    </a:cubicBezTo>
                    <a:lnTo>
                      <a:pt x="2735317" y="12206111"/>
                    </a:lnTo>
                    <a:lnTo>
                      <a:pt x="2805449" y="12030710"/>
                    </a:lnTo>
                    <a:cubicBezTo>
                      <a:pt x="2848319" y="11923571"/>
                      <a:pt x="2952095" y="11853325"/>
                      <a:pt x="3067492" y="11853333"/>
                    </a:cubicBezTo>
                    <a:lnTo>
                      <a:pt x="3249808" y="11853333"/>
                    </a:lnTo>
                    <a:cubicBezTo>
                      <a:pt x="3365204" y="11853325"/>
                      <a:pt x="3468981" y="11923571"/>
                      <a:pt x="3511851" y="12030710"/>
                    </a:cubicBezTo>
                    <a:lnTo>
                      <a:pt x="3581983" y="12206111"/>
                    </a:lnTo>
                    <a:lnTo>
                      <a:pt x="3772554" y="12650823"/>
                    </a:lnTo>
                    <a:cubicBezTo>
                      <a:pt x="3777229" y="12661728"/>
                      <a:pt x="3776108" y="12674252"/>
                      <a:pt x="3769573" y="12684154"/>
                    </a:cubicBezTo>
                    <a:cubicBezTo>
                      <a:pt x="3763038" y="12694057"/>
                      <a:pt x="3751963" y="12700011"/>
                      <a:pt x="3740098" y="12700000"/>
                    </a:cubicBezTo>
                    <a:lnTo>
                      <a:pt x="3675046" y="12700000"/>
                    </a:lnTo>
                    <a:cubicBezTo>
                      <a:pt x="3618608" y="12699994"/>
                      <a:pt x="3567602" y="12666359"/>
                      <a:pt x="3545365" y="12614487"/>
                    </a:cubicBezTo>
                    <a:lnTo>
                      <a:pt x="3391342" y="12255147"/>
                    </a:lnTo>
                    <a:cubicBezTo>
                      <a:pt x="3388097" y="12247598"/>
                      <a:pt x="3376737" y="12250773"/>
                      <a:pt x="3377866" y="12258887"/>
                    </a:cubicBezTo>
                    <a:lnTo>
                      <a:pt x="3440872" y="12700000"/>
                    </a:lnTo>
                    <a:lnTo>
                      <a:pt x="3508253" y="13508496"/>
                    </a:lnTo>
                    <a:cubicBezTo>
                      <a:pt x="3509060" y="13518317"/>
                      <a:pt x="3505723" y="13528030"/>
                      <a:pt x="3499049" y="13535281"/>
                    </a:cubicBezTo>
                    <a:cubicBezTo>
                      <a:pt x="3492374" y="13542532"/>
                      <a:pt x="3482971" y="13546660"/>
                      <a:pt x="3473116" y="13546666"/>
                    </a:cubicBezTo>
                    <a:lnTo>
                      <a:pt x="3419282" y="13546666"/>
                    </a:lnTo>
                    <a:cubicBezTo>
                      <a:pt x="3350301" y="13546674"/>
                      <a:pt x="3291424" y="13496810"/>
                      <a:pt x="3280076" y="13428768"/>
                    </a:cubicBezTo>
                    <a:lnTo>
                      <a:pt x="3165706" y="12741769"/>
                    </a:lnTo>
                    <a:cubicBezTo>
                      <a:pt x="3164365" y="12733867"/>
                      <a:pt x="3153076" y="12733867"/>
                      <a:pt x="3151735" y="12741769"/>
                    </a:cubicBezTo>
                    <a:lnTo>
                      <a:pt x="3037294" y="13428768"/>
                    </a:lnTo>
                    <a:cubicBezTo>
                      <a:pt x="3025943" y="13496837"/>
                      <a:pt x="2967026" y="13546710"/>
                      <a:pt x="2898018" y="13546666"/>
                    </a:cubicBezTo>
                    <a:lnTo>
                      <a:pt x="2844184" y="13546666"/>
                    </a:lnTo>
                    <a:cubicBezTo>
                      <a:pt x="2834329" y="13546660"/>
                      <a:pt x="2824926" y="13542532"/>
                      <a:pt x="2818251" y="13535281"/>
                    </a:cubicBezTo>
                    <a:cubicBezTo>
                      <a:pt x="2811577" y="13528030"/>
                      <a:pt x="2808239" y="13518317"/>
                      <a:pt x="2809047" y="13508496"/>
                    </a:cubicBezTo>
                    <a:lnTo>
                      <a:pt x="2876428" y="12700000"/>
                    </a:lnTo>
                    <a:lnTo>
                      <a:pt x="2939434" y="12258887"/>
                    </a:lnTo>
                    <a:close/>
                    <a:moveTo>
                      <a:pt x="4428650" y="11288889"/>
                    </a:moveTo>
                    <a:cubicBezTo>
                      <a:pt x="4311750" y="11288889"/>
                      <a:pt x="4216984" y="11383656"/>
                      <a:pt x="4216983" y="11500555"/>
                    </a:cubicBezTo>
                    <a:lnTo>
                      <a:pt x="4216983" y="11571111"/>
                    </a:lnTo>
                    <a:cubicBezTo>
                      <a:pt x="4217505" y="11687642"/>
                      <a:pt x="4312118" y="11781833"/>
                      <a:pt x="4428650" y="11781833"/>
                    </a:cubicBezTo>
                    <a:cubicBezTo>
                      <a:pt x="4545182" y="11781833"/>
                      <a:pt x="4639795" y="11687642"/>
                      <a:pt x="4640317" y="11571111"/>
                    </a:cubicBezTo>
                    <a:lnTo>
                      <a:pt x="4640317" y="11500555"/>
                    </a:lnTo>
                    <a:cubicBezTo>
                      <a:pt x="4640316" y="11383656"/>
                      <a:pt x="4545550" y="11288889"/>
                      <a:pt x="4428650" y="11288889"/>
                    </a:cubicBezTo>
                    <a:close/>
                    <a:moveTo>
                      <a:pt x="4209434" y="12258887"/>
                    </a:moveTo>
                    <a:cubicBezTo>
                      <a:pt x="4210633" y="12250773"/>
                      <a:pt x="4199203" y="12247598"/>
                      <a:pt x="4196028" y="12255147"/>
                    </a:cubicBezTo>
                    <a:lnTo>
                      <a:pt x="4042005" y="12614487"/>
                    </a:lnTo>
                    <a:cubicBezTo>
                      <a:pt x="4019749" y="12666407"/>
                      <a:pt x="3968673" y="12700050"/>
                      <a:pt x="3912183" y="12700000"/>
                    </a:cubicBezTo>
                    <a:lnTo>
                      <a:pt x="3847131" y="12700000"/>
                    </a:lnTo>
                    <a:cubicBezTo>
                      <a:pt x="3835267" y="12700011"/>
                      <a:pt x="3824192" y="12694057"/>
                      <a:pt x="3817656" y="12684154"/>
                    </a:cubicBezTo>
                    <a:cubicBezTo>
                      <a:pt x="3811121" y="12674252"/>
                      <a:pt x="3810001" y="12661728"/>
                      <a:pt x="3814675" y="12650823"/>
                    </a:cubicBezTo>
                    <a:lnTo>
                      <a:pt x="4005317" y="12206111"/>
                    </a:lnTo>
                    <a:lnTo>
                      <a:pt x="4075449" y="12030710"/>
                    </a:lnTo>
                    <a:cubicBezTo>
                      <a:pt x="4118319" y="11923571"/>
                      <a:pt x="4222096" y="11853325"/>
                      <a:pt x="4337492" y="11853333"/>
                    </a:cubicBezTo>
                    <a:lnTo>
                      <a:pt x="4519808" y="11853333"/>
                    </a:lnTo>
                    <a:cubicBezTo>
                      <a:pt x="4635204" y="11853325"/>
                      <a:pt x="4738981" y="11923571"/>
                      <a:pt x="4781851" y="12030710"/>
                    </a:cubicBezTo>
                    <a:lnTo>
                      <a:pt x="4851983" y="12206111"/>
                    </a:lnTo>
                    <a:lnTo>
                      <a:pt x="5042554" y="12650823"/>
                    </a:lnTo>
                    <a:cubicBezTo>
                      <a:pt x="5047229" y="12661728"/>
                      <a:pt x="5046108" y="12674252"/>
                      <a:pt x="5039573" y="12684154"/>
                    </a:cubicBezTo>
                    <a:cubicBezTo>
                      <a:pt x="5033038" y="12694057"/>
                      <a:pt x="5021963" y="12700011"/>
                      <a:pt x="5010098" y="12700000"/>
                    </a:cubicBezTo>
                    <a:lnTo>
                      <a:pt x="4945046" y="12700000"/>
                    </a:lnTo>
                    <a:cubicBezTo>
                      <a:pt x="4888608" y="12699994"/>
                      <a:pt x="4837602" y="12666359"/>
                      <a:pt x="4815365" y="12614487"/>
                    </a:cubicBezTo>
                    <a:lnTo>
                      <a:pt x="4661342" y="12255147"/>
                    </a:lnTo>
                    <a:cubicBezTo>
                      <a:pt x="4658097" y="12247598"/>
                      <a:pt x="4646737" y="12250773"/>
                      <a:pt x="4647866" y="12258887"/>
                    </a:cubicBezTo>
                    <a:lnTo>
                      <a:pt x="4710872" y="12700000"/>
                    </a:lnTo>
                    <a:lnTo>
                      <a:pt x="4778253" y="13508496"/>
                    </a:lnTo>
                    <a:cubicBezTo>
                      <a:pt x="4779060" y="13518317"/>
                      <a:pt x="4775723" y="13528030"/>
                      <a:pt x="4769049" y="13535281"/>
                    </a:cubicBezTo>
                    <a:cubicBezTo>
                      <a:pt x="4762374" y="13542532"/>
                      <a:pt x="4752971" y="13546660"/>
                      <a:pt x="4743116" y="13546666"/>
                    </a:cubicBezTo>
                    <a:lnTo>
                      <a:pt x="4689282" y="13546666"/>
                    </a:lnTo>
                    <a:cubicBezTo>
                      <a:pt x="4620301" y="13546674"/>
                      <a:pt x="4561424" y="13496810"/>
                      <a:pt x="4550076" y="13428768"/>
                    </a:cubicBezTo>
                    <a:lnTo>
                      <a:pt x="4435705" y="12741769"/>
                    </a:lnTo>
                    <a:cubicBezTo>
                      <a:pt x="4434365" y="12733867"/>
                      <a:pt x="4423076" y="12733867"/>
                      <a:pt x="4421736" y="12741769"/>
                    </a:cubicBezTo>
                    <a:lnTo>
                      <a:pt x="4307295" y="13428768"/>
                    </a:lnTo>
                    <a:cubicBezTo>
                      <a:pt x="4295943" y="13496837"/>
                      <a:pt x="4237026" y="13546710"/>
                      <a:pt x="4168018" y="13546666"/>
                    </a:cubicBezTo>
                    <a:lnTo>
                      <a:pt x="4114184" y="13546666"/>
                    </a:lnTo>
                    <a:cubicBezTo>
                      <a:pt x="4104329" y="13546660"/>
                      <a:pt x="4094926" y="13542532"/>
                      <a:pt x="4088251" y="13535281"/>
                    </a:cubicBezTo>
                    <a:cubicBezTo>
                      <a:pt x="4081577" y="13528030"/>
                      <a:pt x="4078240" y="13518317"/>
                      <a:pt x="4079047" y="13508496"/>
                    </a:cubicBezTo>
                    <a:lnTo>
                      <a:pt x="4146428" y="12700000"/>
                    </a:lnTo>
                    <a:lnTo>
                      <a:pt x="4209434" y="12258887"/>
                    </a:lnTo>
                    <a:close/>
                    <a:moveTo>
                      <a:pt x="5698650" y="11288889"/>
                    </a:moveTo>
                    <a:cubicBezTo>
                      <a:pt x="5581750" y="11288889"/>
                      <a:pt x="5486984" y="11383656"/>
                      <a:pt x="5486983" y="11500555"/>
                    </a:cubicBezTo>
                    <a:lnTo>
                      <a:pt x="5486983" y="11571111"/>
                    </a:lnTo>
                    <a:cubicBezTo>
                      <a:pt x="5487505" y="11687642"/>
                      <a:pt x="5582118" y="11781833"/>
                      <a:pt x="5698650" y="11781833"/>
                    </a:cubicBezTo>
                    <a:cubicBezTo>
                      <a:pt x="5815182" y="11781833"/>
                      <a:pt x="5909795" y="11687642"/>
                      <a:pt x="5910317" y="11571111"/>
                    </a:cubicBezTo>
                    <a:lnTo>
                      <a:pt x="5910317" y="11500555"/>
                    </a:lnTo>
                    <a:cubicBezTo>
                      <a:pt x="5910316" y="11383656"/>
                      <a:pt x="5815550" y="11288889"/>
                      <a:pt x="5698650" y="11288889"/>
                    </a:cubicBezTo>
                    <a:close/>
                    <a:moveTo>
                      <a:pt x="5479434" y="12258887"/>
                    </a:moveTo>
                    <a:cubicBezTo>
                      <a:pt x="5480633" y="12250773"/>
                      <a:pt x="5469203" y="12247598"/>
                      <a:pt x="5466028" y="12255147"/>
                    </a:cubicBezTo>
                    <a:lnTo>
                      <a:pt x="5312005" y="12614487"/>
                    </a:lnTo>
                    <a:cubicBezTo>
                      <a:pt x="5289749" y="12666407"/>
                      <a:pt x="5238673" y="12700050"/>
                      <a:pt x="5182183" y="12700000"/>
                    </a:cubicBezTo>
                    <a:lnTo>
                      <a:pt x="5117131" y="12700000"/>
                    </a:lnTo>
                    <a:cubicBezTo>
                      <a:pt x="5105267" y="12700011"/>
                      <a:pt x="5094192" y="12694057"/>
                      <a:pt x="5087656" y="12684154"/>
                    </a:cubicBezTo>
                    <a:cubicBezTo>
                      <a:pt x="5081121" y="12674252"/>
                      <a:pt x="5080001" y="12661728"/>
                      <a:pt x="5084675" y="12650823"/>
                    </a:cubicBezTo>
                    <a:lnTo>
                      <a:pt x="5275317" y="12206111"/>
                    </a:lnTo>
                    <a:lnTo>
                      <a:pt x="5345449" y="12030710"/>
                    </a:lnTo>
                    <a:cubicBezTo>
                      <a:pt x="5388319" y="11923571"/>
                      <a:pt x="5492096" y="11853325"/>
                      <a:pt x="5607492" y="11853333"/>
                    </a:cubicBezTo>
                    <a:lnTo>
                      <a:pt x="5789808" y="11853333"/>
                    </a:lnTo>
                    <a:cubicBezTo>
                      <a:pt x="5905204" y="11853325"/>
                      <a:pt x="6008981" y="11923571"/>
                      <a:pt x="6051851" y="12030710"/>
                    </a:cubicBezTo>
                    <a:lnTo>
                      <a:pt x="6121983" y="12206111"/>
                    </a:lnTo>
                    <a:lnTo>
                      <a:pt x="6312554" y="12650823"/>
                    </a:lnTo>
                    <a:cubicBezTo>
                      <a:pt x="6317229" y="12661728"/>
                      <a:pt x="6316108" y="12674252"/>
                      <a:pt x="6309573" y="12684154"/>
                    </a:cubicBezTo>
                    <a:cubicBezTo>
                      <a:pt x="6303038" y="12694057"/>
                      <a:pt x="6291963" y="12700011"/>
                      <a:pt x="6280098" y="12700000"/>
                    </a:cubicBezTo>
                    <a:lnTo>
                      <a:pt x="6215046" y="12700000"/>
                    </a:lnTo>
                    <a:cubicBezTo>
                      <a:pt x="6158608" y="12699994"/>
                      <a:pt x="6107602" y="12666359"/>
                      <a:pt x="6085365" y="12614487"/>
                    </a:cubicBezTo>
                    <a:lnTo>
                      <a:pt x="5931342" y="12255147"/>
                    </a:lnTo>
                    <a:cubicBezTo>
                      <a:pt x="5928097" y="12247598"/>
                      <a:pt x="5916737" y="12250773"/>
                      <a:pt x="5917866" y="12258887"/>
                    </a:cubicBezTo>
                    <a:lnTo>
                      <a:pt x="5980872" y="12700000"/>
                    </a:lnTo>
                    <a:lnTo>
                      <a:pt x="6048253" y="13508496"/>
                    </a:lnTo>
                    <a:cubicBezTo>
                      <a:pt x="6049060" y="13518317"/>
                      <a:pt x="6045723" y="13528030"/>
                      <a:pt x="6039049" y="13535281"/>
                    </a:cubicBezTo>
                    <a:cubicBezTo>
                      <a:pt x="6032374" y="13542532"/>
                      <a:pt x="6022971" y="13546660"/>
                      <a:pt x="6013116" y="13546666"/>
                    </a:cubicBezTo>
                    <a:lnTo>
                      <a:pt x="5959282" y="13546666"/>
                    </a:lnTo>
                    <a:cubicBezTo>
                      <a:pt x="5890301" y="13546674"/>
                      <a:pt x="5831424" y="13496810"/>
                      <a:pt x="5820076" y="13428768"/>
                    </a:cubicBezTo>
                    <a:lnTo>
                      <a:pt x="5705705" y="12741769"/>
                    </a:lnTo>
                    <a:cubicBezTo>
                      <a:pt x="5704365" y="12733867"/>
                      <a:pt x="5693076" y="12733867"/>
                      <a:pt x="5691736" y="12741769"/>
                    </a:cubicBezTo>
                    <a:lnTo>
                      <a:pt x="5577295" y="13428768"/>
                    </a:lnTo>
                    <a:cubicBezTo>
                      <a:pt x="5565943" y="13496837"/>
                      <a:pt x="5507026" y="13546710"/>
                      <a:pt x="5438018" y="13546666"/>
                    </a:cubicBezTo>
                    <a:lnTo>
                      <a:pt x="5384184" y="13546666"/>
                    </a:lnTo>
                    <a:cubicBezTo>
                      <a:pt x="5374329" y="13546660"/>
                      <a:pt x="5364926" y="13542532"/>
                      <a:pt x="5358251" y="13535281"/>
                    </a:cubicBezTo>
                    <a:cubicBezTo>
                      <a:pt x="5351577" y="13528030"/>
                      <a:pt x="5348240" y="13518317"/>
                      <a:pt x="5349047" y="13508496"/>
                    </a:cubicBezTo>
                    <a:lnTo>
                      <a:pt x="5416428" y="12700000"/>
                    </a:lnTo>
                    <a:lnTo>
                      <a:pt x="5479434" y="12258887"/>
                    </a:lnTo>
                    <a:close/>
                    <a:moveTo>
                      <a:pt x="6968650" y="11288889"/>
                    </a:moveTo>
                    <a:cubicBezTo>
                      <a:pt x="6851750" y="11288889"/>
                      <a:pt x="6756983" y="11383656"/>
                      <a:pt x="6756983" y="11500555"/>
                    </a:cubicBezTo>
                    <a:lnTo>
                      <a:pt x="6756983" y="11571111"/>
                    </a:lnTo>
                    <a:cubicBezTo>
                      <a:pt x="6757504" y="11687642"/>
                      <a:pt x="6852118" y="11781834"/>
                      <a:pt x="6968650" y="11781834"/>
                    </a:cubicBezTo>
                    <a:cubicBezTo>
                      <a:pt x="7085182" y="11781834"/>
                      <a:pt x="7179796" y="11687642"/>
                      <a:pt x="7180317" y="11571111"/>
                    </a:cubicBezTo>
                    <a:lnTo>
                      <a:pt x="7180317" y="11500555"/>
                    </a:lnTo>
                    <a:cubicBezTo>
                      <a:pt x="7180317" y="11383656"/>
                      <a:pt x="7085550" y="11288889"/>
                      <a:pt x="6968650" y="11288889"/>
                    </a:cubicBezTo>
                    <a:close/>
                    <a:moveTo>
                      <a:pt x="6749434" y="12258887"/>
                    </a:moveTo>
                    <a:cubicBezTo>
                      <a:pt x="6750633" y="12250773"/>
                      <a:pt x="6739204" y="12247598"/>
                      <a:pt x="6736029" y="12255147"/>
                    </a:cubicBezTo>
                    <a:lnTo>
                      <a:pt x="6582005" y="12614487"/>
                    </a:lnTo>
                    <a:cubicBezTo>
                      <a:pt x="6559749" y="12666407"/>
                      <a:pt x="6508673" y="12700050"/>
                      <a:pt x="6452183" y="12700000"/>
                    </a:cubicBezTo>
                    <a:lnTo>
                      <a:pt x="6387131" y="12700000"/>
                    </a:lnTo>
                    <a:cubicBezTo>
                      <a:pt x="6375267" y="12700011"/>
                      <a:pt x="6364192" y="12694057"/>
                      <a:pt x="6357656" y="12684154"/>
                    </a:cubicBezTo>
                    <a:cubicBezTo>
                      <a:pt x="6351121" y="12674252"/>
                      <a:pt x="6350001" y="12661728"/>
                      <a:pt x="6354675" y="12650823"/>
                    </a:cubicBezTo>
                    <a:lnTo>
                      <a:pt x="6545317" y="12206111"/>
                    </a:lnTo>
                    <a:lnTo>
                      <a:pt x="6615449" y="12030710"/>
                    </a:lnTo>
                    <a:cubicBezTo>
                      <a:pt x="6658319" y="11923571"/>
                      <a:pt x="6762095" y="11853325"/>
                      <a:pt x="6877492" y="11853333"/>
                    </a:cubicBezTo>
                    <a:lnTo>
                      <a:pt x="7059808" y="11853333"/>
                    </a:lnTo>
                    <a:cubicBezTo>
                      <a:pt x="7175205" y="11853325"/>
                      <a:pt x="7278981" y="11923571"/>
                      <a:pt x="7321851" y="12030710"/>
                    </a:cubicBezTo>
                    <a:lnTo>
                      <a:pt x="7391983" y="12206111"/>
                    </a:lnTo>
                    <a:lnTo>
                      <a:pt x="7582554" y="12650823"/>
                    </a:lnTo>
                    <a:cubicBezTo>
                      <a:pt x="7587228" y="12661728"/>
                      <a:pt x="7586108" y="12674252"/>
                      <a:pt x="7579573" y="12684154"/>
                    </a:cubicBezTo>
                    <a:cubicBezTo>
                      <a:pt x="7573038" y="12694056"/>
                      <a:pt x="7561963" y="12700010"/>
                      <a:pt x="7550098" y="12700000"/>
                    </a:cubicBezTo>
                    <a:lnTo>
                      <a:pt x="7485046" y="12700000"/>
                    </a:lnTo>
                    <a:cubicBezTo>
                      <a:pt x="7428608" y="12699994"/>
                      <a:pt x="7377602" y="12666359"/>
                      <a:pt x="7355365" y="12614487"/>
                    </a:cubicBezTo>
                    <a:lnTo>
                      <a:pt x="7201342" y="12255147"/>
                    </a:lnTo>
                    <a:cubicBezTo>
                      <a:pt x="7198096" y="12247598"/>
                      <a:pt x="7186737" y="12250773"/>
                      <a:pt x="7187866" y="12258887"/>
                    </a:cubicBezTo>
                    <a:lnTo>
                      <a:pt x="7250872" y="12700000"/>
                    </a:lnTo>
                    <a:lnTo>
                      <a:pt x="7318253" y="13508496"/>
                    </a:lnTo>
                    <a:cubicBezTo>
                      <a:pt x="7319060" y="13518317"/>
                      <a:pt x="7315723" y="13528030"/>
                      <a:pt x="7309049" y="13535281"/>
                    </a:cubicBezTo>
                    <a:cubicBezTo>
                      <a:pt x="7302375" y="13542532"/>
                      <a:pt x="7292971" y="13546660"/>
                      <a:pt x="7283116" y="13546666"/>
                    </a:cubicBezTo>
                    <a:lnTo>
                      <a:pt x="7229282" y="13546666"/>
                    </a:lnTo>
                    <a:cubicBezTo>
                      <a:pt x="7160300" y="13546675"/>
                      <a:pt x="7101423" y="13496810"/>
                      <a:pt x="7090076" y="13428768"/>
                    </a:cubicBezTo>
                    <a:lnTo>
                      <a:pt x="6975705" y="12741769"/>
                    </a:lnTo>
                    <a:cubicBezTo>
                      <a:pt x="6974365" y="12733867"/>
                      <a:pt x="6963076" y="12733867"/>
                      <a:pt x="6961736" y="12741769"/>
                    </a:cubicBezTo>
                    <a:lnTo>
                      <a:pt x="6847295" y="13428768"/>
                    </a:lnTo>
                    <a:cubicBezTo>
                      <a:pt x="6835943" y="13496837"/>
                      <a:pt x="6777026" y="13546710"/>
                      <a:pt x="6708018" y="13546666"/>
                    </a:cubicBezTo>
                    <a:lnTo>
                      <a:pt x="6654184" y="13546666"/>
                    </a:lnTo>
                    <a:cubicBezTo>
                      <a:pt x="6644329" y="13546660"/>
                      <a:pt x="6634925" y="13542532"/>
                      <a:pt x="6628251" y="13535281"/>
                    </a:cubicBezTo>
                    <a:cubicBezTo>
                      <a:pt x="6621577" y="13528030"/>
                      <a:pt x="6618240" y="13518317"/>
                      <a:pt x="6619047" y="13508496"/>
                    </a:cubicBezTo>
                    <a:lnTo>
                      <a:pt x="6686428" y="12700000"/>
                    </a:lnTo>
                    <a:lnTo>
                      <a:pt x="6749434" y="12258887"/>
                    </a:lnTo>
                    <a:close/>
                    <a:moveTo>
                      <a:pt x="8238650" y="11288889"/>
                    </a:moveTo>
                    <a:cubicBezTo>
                      <a:pt x="8121750" y="11288889"/>
                      <a:pt x="8026983" y="11383656"/>
                      <a:pt x="8026983" y="11500555"/>
                    </a:cubicBezTo>
                    <a:lnTo>
                      <a:pt x="8026983" y="11571111"/>
                    </a:lnTo>
                    <a:cubicBezTo>
                      <a:pt x="8027504" y="11687642"/>
                      <a:pt x="8122118" y="11781834"/>
                      <a:pt x="8238650" y="11781834"/>
                    </a:cubicBezTo>
                    <a:cubicBezTo>
                      <a:pt x="8355182" y="11781834"/>
                      <a:pt x="8449796" y="11687642"/>
                      <a:pt x="8450317" y="11571111"/>
                    </a:cubicBezTo>
                    <a:lnTo>
                      <a:pt x="8450317" y="11500555"/>
                    </a:lnTo>
                    <a:cubicBezTo>
                      <a:pt x="8450317" y="11383656"/>
                      <a:pt x="8355550" y="11288889"/>
                      <a:pt x="8238650" y="11288889"/>
                    </a:cubicBezTo>
                    <a:close/>
                    <a:moveTo>
                      <a:pt x="8019434" y="12258887"/>
                    </a:moveTo>
                    <a:cubicBezTo>
                      <a:pt x="8020633" y="12250773"/>
                      <a:pt x="8009204" y="12247598"/>
                      <a:pt x="8006029" y="12255147"/>
                    </a:cubicBezTo>
                    <a:lnTo>
                      <a:pt x="7852005" y="12614487"/>
                    </a:lnTo>
                    <a:cubicBezTo>
                      <a:pt x="7829749" y="12666407"/>
                      <a:pt x="7778673" y="12700050"/>
                      <a:pt x="7722183" y="12700000"/>
                    </a:cubicBezTo>
                    <a:lnTo>
                      <a:pt x="7657131" y="12700000"/>
                    </a:lnTo>
                    <a:cubicBezTo>
                      <a:pt x="7645267" y="12700010"/>
                      <a:pt x="7634192" y="12694056"/>
                      <a:pt x="7627656" y="12684154"/>
                    </a:cubicBezTo>
                    <a:cubicBezTo>
                      <a:pt x="7621122" y="12674252"/>
                      <a:pt x="7620002" y="12661728"/>
                      <a:pt x="7624676" y="12650823"/>
                    </a:cubicBezTo>
                    <a:lnTo>
                      <a:pt x="7815317" y="12206111"/>
                    </a:lnTo>
                    <a:lnTo>
                      <a:pt x="7885449" y="12030710"/>
                    </a:lnTo>
                    <a:cubicBezTo>
                      <a:pt x="7928319" y="11923571"/>
                      <a:pt x="8032095" y="11853325"/>
                      <a:pt x="8147492" y="11853333"/>
                    </a:cubicBezTo>
                    <a:lnTo>
                      <a:pt x="8329808" y="11853333"/>
                    </a:lnTo>
                    <a:cubicBezTo>
                      <a:pt x="8445205" y="11853325"/>
                      <a:pt x="8548981" y="11923571"/>
                      <a:pt x="8591851" y="12030710"/>
                    </a:cubicBezTo>
                    <a:lnTo>
                      <a:pt x="8661983" y="12206111"/>
                    </a:lnTo>
                    <a:lnTo>
                      <a:pt x="8852554" y="12650823"/>
                    </a:lnTo>
                    <a:cubicBezTo>
                      <a:pt x="8857228" y="12661728"/>
                      <a:pt x="8856108" y="12674252"/>
                      <a:pt x="8849573" y="12684154"/>
                    </a:cubicBezTo>
                    <a:cubicBezTo>
                      <a:pt x="8843038" y="12694056"/>
                      <a:pt x="8831963" y="12700010"/>
                      <a:pt x="8820098" y="12700000"/>
                    </a:cubicBezTo>
                    <a:lnTo>
                      <a:pt x="8755046" y="12700000"/>
                    </a:lnTo>
                    <a:cubicBezTo>
                      <a:pt x="8698608" y="12699994"/>
                      <a:pt x="8647602" y="12666359"/>
                      <a:pt x="8625365" y="12614487"/>
                    </a:cubicBezTo>
                    <a:lnTo>
                      <a:pt x="8471342" y="12255147"/>
                    </a:lnTo>
                    <a:cubicBezTo>
                      <a:pt x="8468096" y="12247598"/>
                      <a:pt x="8456737" y="12250773"/>
                      <a:pt x="8457866" y="12258887"/>
                    </a:cubicBezTo>
                    <a:lnTo>
                      <a:pt x="8520872" y="12700000"/>
                    </a:lnTo>
                    <a:lnTo>
                      <a:pt x="8588253" y="13508496"/>
                    </a:lnTo>
                    <a:cubicBezTo>
                      <a:pt x="8589060" y="13518317"/>
                      <a:pt x="8585723" y="13528030"/>
                      <a:pt x="8579049" y="13535281"/>
                    </a:cubicBezTo>
                    <a:cubicBezTo>
                      <a:pt x="8572375" y="13542532"/>
                      <a:pt x="8562971" y="13546660"/>
                      <a:pt x="8553116" y="13546666"/>
                    </a:cubicBezTo>
                    <a:lnTo>
                      <a:pt x="8499282" y="13546666"/>
                    </a:lnTo>
                    <a:cubicBezTo>
                      <a:pt x="8430300" y="13546675"/>
                      <a:pt x="8371423" y="13496810"/>
                      <a:pt x="8360076" y="13428768"/>
                    </a:cubicBezTo>
                    <a:lnTo>
                      <a:pt x="8245705" y="12741769"/>
                    </a:lnTo>
                    <a:cubicBezTo>
                      <a:pt x="8244365" y="12733867"/>
                      <a:pt x="8233076" y="12733867"/>
                      <a:pt x="8231736" y="12741769"/>
                    </a:cubicBezTo>
                    <a:lnTo>
                      <a:pt x="8117295" y="13428768"/>
                    </a:lnTo>
                    <a:cubicBezTo>
                      <a:pt x="8105943" y="13496837"/>
                      <a:pt x="8047026" y="13546710"/>
                      <a:pt x="7978018" y="13546666"/>
                    </a:cubicBezTo>
                    <a:lnTo>
                      <a:pt x="7924184" y="13546666"/>
                    </a:lnTo>
                    <a:cubicBezTo>
                      <a:pt x="7914329" y="13546660"/>
                      <a:pt x="7904925" y="13542532"/>
                      <a:pt x="7898251" y="13535281"/>
                    </a:cubicBezTo>
                    <a:cubicBezTo>
                      <a:pt x="7891577" y="13528030"/>
                      <a:pt x="7888240" y="13518317"/>
                      <a:pt x="7889047" y="13508496"/>
                    </a:cubicBezTo>
                    <a:lnTo>
                      <a:pt x="7956428" y="12700000"/>
                    </a:lnTo>
                    <a:lnTo>
                      <a:pt x="8019434" y="12258887"/>
                    </a:lnTo>
                    <a:close/>
                    <a:moveTo>
                      <a:pt x="9508650" y="11288889"/>
                    </a:moveTo>
                    <a:cubicBezTo>
                      <a:pt x="9391750" y="11288889"/>
                      <a:pt x="9296983" y="11383656"/>
                      <a:pt x="9296983" y="11500555"/>
                    </a:cubicBezTo>
                    <a:lnTo>
                      <a:pt x="9296983" y="11571111"/>
                    </a:lnTo>
                    <a:cubicBezTo>
                      <a:pt x="9297504" y="11687642"/>
                      <a:pt x="9392118" y="11781834"/>
                      <a:pt x="9508650" y="11781834"/>
                    </a:cubicBezTo>
                    <a:cubicBezTo>
                      <a:pt x="9625182" y="11781834"/>
                      <a:pt x="9719796" y="11687642"/>
                      <a:pt x="9720317" y="11571111"/>
                    </a:cubicBezTo>
                    <a:lnTo>
                      <a:pt x="9720317" y="11500555"/>
                    </a:lnTo>
                    <a:cubicBezTo>
                      <a:pt x="9720317" y="11383656"/>
                      <a:pt x="9625550" y="11288889"/>
                      <a:pt x="9508650" y="11288889"/>
                    </a:cubicBezTo>
                    <a:close/>
                    <a:moveTo>
                      <a:pt x="9289434" y="12258887"/>
                    </a:moveTo>
                    <a:cubicBezTo>
                      <a:pt x="9290633" y="12250773"/>
                      <a:pt x="9279204" y="12247598"/>
                      <a:pt x="9276029" y="12255147"/>
                    </a:cubicBezTo>
                    <a:lnTo>
                      <a:pt x="9122005" y="12614487"/>
                    </a:lnTo>
                    <a:cubicBezTo>
                      <a:pt x="9099749" y="12666407"/>
                      <a:pt x="9048673" y="12700050"/>
                      <a:pt x="8992183" y="12700000"/>
                    </a:cubicBezTo>
                    <a:lnTo>
                      <a:pt x="8927131" y="12700000"/>
                    </a:lnTo>
                    <a:cubicBezTo>
                      <a:pt x="8915267" y="12700010"/>
                      <a:pt x="8904192" y="12694056"/>
                      <a:pt x="8897656" y="12684154"/>
                    </a:cubicBezTo>
                    <a:cubicBezTo>
                      <a:pt x="8891122" y="12674252"/>
                      <a:pt x="8890002" y="12661728"/>
                      <a:pt x="8894676" y="12650823"/>
                    </a:cubicBezTo>
                    <a:lnTo>
                      <a:pt x="9085317" y="12206111"/>
                    </a:lnTo>
                    <a:lnTo>
                      <a:pt x="9155449" y="12030710"/>
                    </a:lnTo>
                    <a:cubicBezTo>
                      <a:pt x="9198319" y="11923571"/>
                      <a:pt x="9302095" y="11853325"/>
                      <a:pt x="9417492" y="11853333"/>
                    </a:cubicBezTo>
                    <a:lnTo>
                      <a:pt x="9599808" y="11853333"/>
                    </a:lnTo>
                    <a:cubicBezTo>
                      <a:pt x="9715205" y="11853325"/>
                      <a:pt x="9818981" y="11923571"/>
                      <a:pt x="9861851" y="12030710"/>
                    </a:cubicBezTo>
                    <a:lnTo>
                      <a:pt x="9931983" y="12206111"/>
                    </a:lnTo>
                    <a:lnTo>
                      <a:pt x="10122554" y="12650823"/>
                    </a:lnTo>
                    <a:cubicBezTo>
                      <a:pt x="10127228" y="12661728"/>
                      <a:pt x="10126108" y="12674252"/>
                      <a:pt x="10119573" y="12684154"/>
                    </a:cubicBezTo>
                    <a:cubicBezTo>
                      <a:pt x="10113038" y="12694056"/>
                      <a:pt x="10101963" y="12700010"/>
                      <a:pt x="10090098" y="12700000"/>
                    </a:cubicBezTo>
                    <a:lnTo>
                      <a:pt x="10025046" y="12700000"/>
                    </a:lnTo>
                    <a:cubicBezTo>
                      <a:pt x="9968608" y="12699994"/>
                      <a:pt x="9917602" y="12666359"/>
                      <a:pt x="9895365" y="12614487"/>
                    </a:cubicBezTo>
                    <a:lnTo>
                      <a:pt x="9741342" y="12255147"/>
                    </a:lnTo>
                    <a:cubicBezTo>
                      <a:pt x="9738096" y="12247598"/>
                      <a:pt x="9726737" y="12250773"/>
                      <a:pt x="9727866" y="12258887"/>
                    </a:cubicBezTo>
                    <a:lnTo>
                      <a:pt x="9790872" y="12700000"/>
                    </a:lnTo>
                    <a:lnTo>
                      <a:pt x="9858253" y="13508496"/>
                    </a:lnTo>
                    <a:cubicBezTo>
                      <a:pt x="9859060" y="13518317"/>
                      <a:pt x="9855723" y="13528030"/>
                      <a:pt x="9849049" y="13535281"/>
                    </a:cubicBezTo>
                    <a:cubicBezTo>
                      <a:pt x="9842375" y="13542532"/>
                      <a:pt x="9832971" y="13546660"/>
                      <a:pt x="9823116" y="13546666"/>
                    </a:cubicBezTo>
                    <a:lnTo>
                      <a:pt x="9769282" y="13546666"/>
                    </a:lnTo>
                    <a:cubicBezTo>
                      <a:pt x="9700300" y="13546675"/>
                      <a:pt x="9641423" y="13496810"/>
                      <a:pt x="9630076" y="13428768"/>
                    </a:cubicBezTo>
                    <a:lnTo>
                      <a:pt x="9515705" y="12741769"/>
                    </a:lnTo>
                    <a:cubicBezTo>
                      <a:pt x="9514365" y="12733867"/>
                      <a:pt x="9503076" y="12733867"/>
                      <a:pt x="9501736" y="12741769"/>
                    </a:cubicBezTo>
                    <a:lnTo>
                      <a:pt x="9387295" y="13428768"/>
                    </a:lnTo>
                    <a:cubicBezTo>
                      <a:pt x="9375943" y="13496837"/>
                      <a:pt x="9317026" y="13546710"/>
                      <a:pt x="9248018" y="13546666"/>
                    </a:cubicBezTo>
                    <a:lnTo>
                      <a:pt x="9194184" y="13546666"/>
                    </a:lnTo>
                    <a:cubicBezTo>
                      <a:pt x="9184329" y="13546660"/>
                      <a:pt x="9174925" y="13542532"/>
                      <a:pt x="9168251" y="13535281"/>
                    </a:cubicBezTo>
                    <a:cubicBezTo>
                      <a:pt x="9161577" y="13528030"/>
                      <a:pt x="9158240" y="13518317"/>
                      <a:pt x="9159047" y="13508496"/>
                    </a:cubicBezTo>
                    <a:lnTo>
                      <a:pt x="9226428" y="12700000"/>
                    </a:lnTo>
                    <a:lnTo>
                      <a:pt x="9289434" y="12258887"/>
                    </a:lnTo>
                    <a:close/>
                    <a:moveTo>
                      <a:pt x="10778650" y="11288889"/>
                    </a:moveTo>
                    <a:cubicBezTo>
                      <a:pt x="10661750" y="11288889"/>
                      <a:pt x="10566983" y="11383656"/>
                      <a:pt x="10566983" y="11500555"/>
                    </a:cubicBezTo>
                    <a:lnTo>
                      <a:pt x="10566983" y="11571111"/>
                    </a:lnTo>
                    <a:cubicBezTo>
                      <a:pt x="10567504" y="11687642"/>
                      <a:pt x="10662118" y="11781834"/>
                      <a:pt x="10778650" y="11781834"/>
                    </a:cubicBezTo>
                    <a:cubicBezTo>
                      <a:pt x="10895182" y="11781834"/>
                      <a:pt x="10989796" y="11687642"/>
                      <a:pt x="10990317" y="11571111"/>
                    </a:cubicBezTo>
                    <a:lnTo>
                      <a:pt x="10990317" y="11500555"/>
                    </a:lnTo>
                    <a:cubicBezTo>
                      <a:pt x="10990317" y="11383656"/>
                      <a:pt x="10895550" y="11288889"/>
                      <a:pt x="10778650" y="11288889"/>
                    </a:cubicBezTo>
                    <a:close/>
                    <a:moveTo>
                      <a:pt x="10559434" y="12258887"/>
                    </a:moveTo>
                    <a:cubicBezTo>
                      <a:pt x="10560633" y="12250773"/>
                      <a:pt x="10549204" y="12247598"/>
                      <a:pt x="10546029" y="12255147"/>
                    </a:cubicBezTo>
                    <a:lnTo>
                      <a:pt x="10392005" y="12614487"/>
                    </a:lnTo>
                    <a:cubicBezTo>
                      <a:pt x="10369749" y="12666407"/>
                      <a:pt x="10318673" y="12700050"/>
                      <a:pt x="10262183" y="12700000"/>
                    </a:cubicBezTo>
                    <a:lnTo>
                      <a:pt x="10197131" y="12700000"/>
                    </a:lnTo>
                    <a:cubicBezTo>
                      <a:pt x="10185267" y="12700010"/>
                      <a:pt x="10174192" y="12694056"/>
                      <a:pt x="10167656" y="12684154"/>
                    </a:cubicBezTo>
                    <a:cubicBezTo>
                      <a:pt x="10161122" y="12674252"/>
                      <a:pt x="10160002" y="12661728"/>
                      <a:pt x="10164676" y="12650823"/>
                    </a:cubicBezTo>
                    <a:lnTo>
                      <a:pt x="10355317" y="12206111"/>
                    </a:lnTo>
                    <a:lnTo>
                      <a:pt x="10425449" y="12030710"/>
                    </a:lnTo>
                    <a:cubicBezTo>
                      <a:pt x="10468319" y="11923571"/>
                      <a:pt x="10572095" y="11853325"/>
                      <a:pt x="10687492" y="11853333"/>
                    </a:cubicBezTo>
                    <a:lnTo>
                      <a:pt x="10869808" y="11853333"/>
                    </a:lnTo>
                    <a:cubicBezTo>
                      <a:pt x="10985205" y="11853325"/>
                      <a:pt x="11088981" y="11923571"/>
                      <a:pt x="11131851" y="12030710"/>
                    </a:cubicBezTo>
                    <a:lnTo>
                      <a:pt x="11201983" y="12206111"/>
                    </a:lnTo>
                    <a:lnTo>
                      <a:pt x="11392554" y="12650823"/>
                    </a:lnTo>
                    <a:cubicBezTo>
                      <a:pt x="11397228" y="12661728"/>
                      <a:pt x="11396108" y="12674252"/>
                      <a:pt x="11389573" y="12684154"/>
                    </a:cubicBezTo>
                    <a:cubicBezTo>
                      <a:pt x="11383038" y="12694056"/>
                      <a:pt x="11371963" y="12700010"/>
                      <a:pt x="11360098" y="12700000"/>
                    </a:cubicBezTo>
                    <a:lnTo>
                      <a:pt x="11295046" y="12700000"/>
                    </a:lnTo>
                    <a:cubicBezTo>
                      <a:pt x="11238608" y="12699994"/>
                      <a:pt x="11187602" y="12666359"/>
                      <a:pt x="11165365" y="12614487"/>
                    </a:cubicBezTo>
                    <a:lnTo>
                      <a:pt x="11011342" y="12255147"/>
                    </a:lnTo>
                    <a:cubicBezTo>
                      <a:pt x="11008096" y="12247598"/>
                      <a:pt x="10996737" y="12250773"/>
                      <a:pt x="10997866" y="12258887"/>
                    </a:cubicBezTo>
                    <a:lnTo>
                      <a:pt x="11060872" y="12700000"/>
                    </a:lnTo>
                    <a:lnTo>
                      <a:pt x="11128253" y="13508496"/>
                    </a:lnTo>
                    <a:cubicBezTo>
                      <a:pt x="11129060" y="13518317"/>
                      <a:pt x="11125723" y="13528030"/>
                      <a:pt x="11119049" y="13535281"/>
                    </a:cubicBezTo>
                    <a:cubicBezTo>
                      <a:pt x="11112375" y="13542532"/>
                      <a:pt x="11102971" y="13546660"/>
                      <a:pt x="11093116" y="13546666"/>
                    </a:cubicBezTo>
                    <a:lnTo>
                      <a:pt x="11039282" y="13546666"/>
                    </a:lnTo>
                    <a:cubicBezTo>
                      <a:pt x="10970300" y="13546675"/>
                      <a:pt x="10911423" y="13496810"/>
                      <a:pt x="10900076" y="13428768"/>
                    </a:cubicBezTo>
                    <a:lnTo>
                      <a:pt x="10785705" y="12741769"/>
                    </a:lnTo>
                    <a:cubicBezTo>
                      <a:pt x="10784365" y="12733867"/>
                      <a:pt x="10773076" y="12733867"/>
                      <a:pt x="10771736" y="12741769"/>
                    </a:cubicBezTo>
                    <a:lnTo>
                      <a:pt x="10657295" y="13428768"/>
                    </a:lnTo>
                    <a:cubicBezTo>
                      <a:pt x="10645943" y="13496837"/>
                      <a:pt x="10587026" y="13546710"/>
                      <a:pt x="10518018" y="13546666"/>
                    </a:cubicBezTo>
                    <a:lnTo>
                      <a:pt x="10464184" y="13546666"/>
                    </a:lnTo>
                    <a:cubicBezTo>
                      <a:pt x="10454329" y="13546660"/>
                      <a:pt x="10444925" y="13542532"/>
                      <a:pt x="10438251" y="13535281"/>
                    </a:cubicBezTo>
                    <a:cubicBezTo>
                      <a:pt x="10431577" y="13528030"/>
                      <a:pt x="10428240" y="13518317"/>
                      <a:pt x="10429047" y="13508496"/>
                    </a:cubicBezTo>
                    <a:lnTo>
                      <a:pt x="10496428" y="12700000"/>
                    </a:lnTo>
                    <a:lnTo>
                      <a:pt x="10559434" y="12258887"/>
                    </a:lnTo>
                    <a:close/>
                    <a:moveTo>
                      <a:pt x="12048650" y="11288889"/>
                    </a:moveTo>
                    <a:cubicBezTo>
                      <a:pt x="11931750" y="11288889"/>
                      <a:pt x="11836983" y="11383656"/>
                      <a:pt x="11836983" y="11500555"/>
                    </a:cubicBezTo>
                    <a:lnTo>
                      <a:pt x="11836983" y="11571111"/>
                    </a:lnTo>
                    <a:cubicBezTo>
                      <a:pt x="11837504" y="11687642"/>
                      <a:pt x="11932118" y="11781834"/>
                      <a:pt x="12048650" y="11781834"/>
                    </a:cubicBezTo>
                    <a:cubicBezTo>
                      <a:pt x="12165182" y="11781834"/>
                      <a:pt x="12259796" y="11687642"/>
                      <a:pt x="12260317" y="11571111"/>
                    </a:cubicBezTo>
                    <a:lnTo>
                      <a:pt x="12260317" y="11500555"/>
                    </a:lnTo>
                    <a:cubicBezTo>
                      <a:pt x="12260317" y="11383656"/>
                      <a:pt x="12165550" y="11288889"/>
                      <a:pt x="12048650" y="11288889"/>
                    </a:cubicBezTo>
                    <a:close/>
                    <a:moveTo>
                      <a:pt x="11829434" y="12258887"/>
                    </a:moveTo>
                    <a:cubicBezTo>
                      <a:pt x="11830633" y="12250773"/>
                      <a:pt x="11819204" y="12247598"/>
                      <a:pt x="11816029" y="12255147"/>
                    </a:cubicBezTo>
                    <a:lnTo>
                      <a:pt x="11662005" y="12614487"/>
                    </a:lnTo>
                    <a:cubicBezTo>
                      <a:pt x="11639749" y="12666407"/>
                      <a:pt x="11588673" y="12700050"/>
                      <a:pt x="11532183" y="12700000"/>
                    </a:cubicBezTo>
                    <a:lnTo>
                      <a:pt x="11467131" y="12700000"/>
                    </a:lnTo>
                    <a:cubicBezTo>
                      <a:pt x="11455267" y="12700010"/>
                      <a:pt x="11444192" y="12694056"/>
                      <a:pt x="11437656" y="12684154"/>
                    </a:cubicBezTo>
                    <a:cubicBezTo>
                      <a:pt x="11431122" y="12674252"/>
                      <a:pt x="11430002" y="12661728"/>
                      <a:pt x="11434676" y="12650823"/>
                    </a:cubicBezTo>
                    <a:lnTo>
                      <a:pt x="11625317" y="12206111"/>
                    </a:lnTo>
                    <a:lnTo>
                      <a:pt x="11695449" y="12030710"/>
                    </a:lnTo>
                    <a:cubicBezTo>
                      <a:pt x="11738319" y="11923571"/>
                      <a:pt x="11842095" y="11853325"/>
                      <a:pt x="11957492" y="11853333"/>
                    </a:cubicBezTo>
                    <a:lnTo>
                      <a:pt x="12139808" y="11853333"/>
                    </a:lnTo>
                    <a:cubicBezTo>
                      <a:pt x="12255205" y="11853325"/>
                      <a:pt x="12358981" y="11923571"/>
                      <a:pt x="12401851" y="12030710"/>
                    </a:cubicBezTo>
                    <a:lnTo>
                      <a:pt x="12471983" y="12206111"/>
                    </a:lnTo>
                    <a:lnTo>
                      <a:pt x="12662554" y="12650823"/>
                    </a:lnTo>
                    <a:cubicBezTo>
                      <a:pt x="12667228" y="12661728"/>
                      <a:pt x="12666108" y="12674252"/>
                      <a:pt x="12659573" y="12684154"/>
                    </a:cubicBezTo>
                    <a:cubicBezTo>
                      <a:pt x="12653038" y="12694056"/>
                      <a:pt x="12641963" y="12700010"/>
                      <a:pt x="12630098" y="12700000"/>
                    </a:cubicBezTo>
                    <a:lnTo>
                      <a:pt x="12565046" y="12700000"/>
                    </a:lnTo>
                    <a:cubicBezTo>
                      <a:pt x="12508608" y="12699994"/>
                      <a:pt x="12457602" y="12666359"/>
                      <a:pt x="12435365" y="12614487"/>
                    </a:cubicBezTo>
                    <a:lnTo>
                      <a:pt x="12281342" y="12255147"/>
                    </a:lnTo>
                    <a:cubicBezTo>
                      <a:pt x="12278096" y="12247598"/>
                      <a:pt x="12266737" y="12250773"/>
                      <a:pt x="12267866" y="12258887"/>
                    </a:cubicBezTo>
                    <a:lnTo>
                      <a:pt x="12330872" y="12700000"/>
                    </a:lnTo>
                    <a:lnTo>
                      <a:pt x="12398253" y="13508496"/>
                    </a:lnTo>
                    <a:cubicBezTo>
                      <a:pt x="12399060" y="13518317"/>
                      <a:pt x="12395723" y="13528030"/>
                      <a:pt x="12389049" y="13535281"/>
                    </a:cubicBezTo>
                    <a:cubicBezTo>
                      <a:pt x="12382375" y="13542532"/>
                      <a:pt x="12372971" y="13546660"/>
                      <a:pt x="12363116" y="13546666"/>
                    </a:cubicBezTo>
                    <a:lnTo>
                      <a:pt x="12309282" y="13546666"/>
                    </a:lnTo>
                    <a:cubicBezTo>
                      <a:pt x="12240300" y="13546675"/>
                      <a:pt x="12181423" y="13496810"/>
                      <a:pt x="12170076" y="13428768"/>
                    </a:cubicBezTo>
                    <a:lnTo>
                      <a:pt x="12055705" y="12741769"/>
                    </a:lnTo>
                    <a:cubicBezTo>
                      <a:pt x="12054365" y="12733867"/>
                      <a:pt x="12043076" y="12733867"/>
                      <a:pt x="12041736" y="12741769"/>
                    </a:cubicBezTo>
                    <a:lnTo>
                      <a:pt x="11927295" y="13428768"/>
                    </a:lnTo>
                    <a:cubicBezTo>
                      <a:pt x="11915943" y="13496837"/>
                      <a:pt x="11857026" y="13546710"/>
                      <a:pt x="11788018" y="13546666"/>
                    </a:cubicBezTo>
                    <a:lnTo>
                      <a:pt x="11734184" y="13546666"/>
                    </a:lnTo>
                    <a:cubicBezTo>
                      <a:pt x="11724329" y="13546660"/>
                      <a:pt x="11714925" y="13542532"/>
                      <a:pt x="11708251" y="13535281"/>
                    </a:cubicBezTo>
                    <a:cubicBezTo>
                      <a:pt x="11701577" y="13528030"/>
                      <a:pt x="11698240" y="13518317"/>
                      <a:pt x="11699047" y="13508496"/>
                    </a:cubicBezTo>
                    <a:lnTo>
                      <a:pt x="11766428" y="12700000"/>
                    </a:lnTo>
                    <a:lnTo>
                      <a:pt x="11829434" y="12258887"/>
                    </a:lnTo>
                    <a:close/>
                    <a:moveTo>
                      <a:pt x="618650" y="13546666"/>
                    </a:moveTo>
                    <a:cubicBezTo>
                      <a:pt x="562512" y="13546666"/>
                      <a:pt x="508674" y="13568967"/>
                      <a:pt x="468979" y="13608662"/>
                    </a:cubicBezTo>
                    <a:cubicBezTo>
                      <a:pt x="429283" y="13648358"/>
                      <a:pt x="406983" y="13702196"/>
                      <a:pt x="406983" y="13758334"/>
                    </a:cubicBezTo>
                    <a:lnTo>
                      <a:pt x="406983" y="13828889"/>
                    </a:lnTo>
                    <a:cubicBezTo>
                      <a:pt x="407504" y="13945420"/>
                      <a:pt x="502118" y="14039611"/>
                      <a:pt x="618650" y="14039611"/>
                    </a:cubicBezTo>
                    <a:cubicBezTo>
                      <a:pt x="735182" y="14039611"/>
                      <a:pt x="829795" y="13945420"/>
                      <a:pt x="830317" y="13828889"/>
                    </a:cubicBezTo>
                    <a:lnTo>
                      <a:pt x="830317" y="13758334"/>
                    </a:lnTo>
                    <a:cubicBezTo>
                      <a:pt x="830317" y="13702196"/>
                      <a:pt x="808017" y="13648358"/>
                      <a:pt x="768321" y="13608662"/>
                    </a:cubicBezTo>
                    <a:cubicBezTo>
                      <a:pt x="728626" y="13568967"/>
                      <a:pt x="674788" y="13546666"/>
                      <a:pt x="618650" y="13546666"/>
                    </a:cubicBezTo>
                    <a:close/>
                    <a:moveTo>
                      <a:pt x="399434" y="14516664"/>
                    </a:moveTo>
                    <a:cubicBezTo>
                      <a:pt x="400633" y="14508550"/>
                      <a:pt x="389203" y="14505375"/>
                      <a:pt x="386028" y="14512925"/>
                    </a:cubicBezTo>
                    <a:lnTo>
                      <a:pt x="232006" y="14872264"/>
                    </a:lnTo>
                    <a:cubicBezTo>
                      <a:pt x="209749" y="14924185"/>
                      <a:pt x="158673" y="14957828"/>
                      <a:pt x="102183" y="14957778"/>
                    </a:cubicBezTo>
                    <a:lnTo>
                      <a:pt x="37131" y="14957778"/>
                    </a:lnTo>
                    <a:cubicBezTo>
                      <a:pt x="25266" y="14957789"/>
                      <a:pt x="14191" y="14951835"/>
                      <a:pt x="7655" y="14941933"/>
                    </a:cubicBezTo>
                    <a:cubicBezTo>
                      <a:pt x="1120" y="14932030"/>
                      <a:pt x="0" y="14919505"/>
                      <a:pt x="4676" y="14908600"/>
                    </a:cubicBezTo>
                    <a:lnTo>
                      <a:pt x="195317" y="14463889"/>
                    </a:lnTo>
                    <a:lnTo>
                      <a:pt x="265449" y="14288488"/>
                    </a:lnTo>
                    <a:cubicBezTo>
                      <a:pt x="308319" y="14181350"/>
                      <a:pt x="412095" y="14111103"/>
                      <a:pt x="527492" y="14111111"/>
                    </a:cubicBezTo>
                    <a:lnTo>
                      <a:pt x="709808" y="14111111"/>
                    </a:lnTo>
                    <a:cubicBezTo>
                      <a:pt x="825205" y="14111103"/>
                      <a:pt x="928981" y="14181350"/>
                      <a:pt x="971851" y="14288488"/>
                    </a:cubicBezTo>
                    <a:lnTo>
                      <a:pt x="1041983" y="14463889"/>
                    </a:lnTo>
                    <a:lnTo>
                      <a:pt x="1232554" y="14908600"/>
                    </a:lnTo>
                    <a:cubicBezTo>
                      <a:pt x="1237229" y="14919505"/>
                      <a:pt x="1236109" y="14932030"/>
                      <a:pt x="1229574" y="14941933"/>
                    </a:cubicBezTo>
                    <a:cubicBezTo>
                      <a:pt x="1223039" y="14951835"/>
                      <a:pt x="1211963" y="14957789"/>
                      <a:pt x="1200098" y="14957778"/>
                    </a:cubicBezTo>
                    <a:lnTo>
                      <a:pt x="1135046" y="14957778"/>
                    </a:lnTo>
                    <a:cubicBezTo>
                      <a:pt x="1078608" y="14957772"/>
                      <a:pt x="1027601" y="14924137"/>
                      <a:pt x="1005365" y="14872264"/>
                    </a:cubicBezTo>
                    <a:lnTo>
                      <a:pt x="851342" y="14512925"/>
                    </a:lnTo>
                    <a:cubicBezTo>
                      <a:pt x="848097" y="14505375"/>
                      <a:pt x="836737" y="14508550"/>
                      <a:pt x="837866" y="14516664"/>
                    </a:cubicBezTo>
                    <a:lnTo>
                      <a:pt x="900872" y="14957778"/>
                    </a:lnTo>
                    <a:lnTo>
                      <a:pt x="968253" y="15766273"/>
                    </a:lnTo>
                    <a:cubicBezTo>
                      <a:pt x="969061" y="15776096"/>
                      <a:pt x="965724" y="15785809"/>
                      <a:pt x="959049" y="15793059"/>
                    </a:cubicBezTo>
                    <a:cubicBezTo>
                      <a:pt x="952375" y="15800310"/>
                      <a:pt x="942971" y="15804438"/>
                      <a:pt x="933116" y="15804445"/>
                    </a:cubicBezTo>
                    <a:lnTo>
                      <a:pt x="879282" y="15804445"/>
                    </a:lnTo>
                    <a:cubicBezTo>
                      <a:pt x="810301" y="15804452"/>
                      <a:pt x="751424" y="15754589"/>
                      <a:pt x="740076" y="15686546"/>
                    </a:cubicBezTo>
                    <a:lnTo>
                      <a:pt x="625706" y="14999546"/>
                    </a:lnTo>
                    <a:cubicBezTo>
                      <a:pt x="624365" y="14991645"/>
                      <a:pt x="613076" y="14991645"/>
                      <a:pt x="611736" y="14999546"/>
                    </a:cubicBezTo>
                    <a:lnTo>
                      <a:pt x="497294" y="15686546"/>
                    </a:lnTo>
                    <a:cubicBezTo>
                      <a:pt x="485942" y="15754615"/>
                      <a:pt x="427026" y="15804488"/>
                      <a:pt x="358018" y="15804445"/>
                    </a:cubicBezTo>
                    <a:lnTo>
                      <a:pt x="304184" y="15804445"/>
                    </a:lnTo>
                    <a:cubicBezTo>
                      <a:pt x="294329" y="15804438"/>
                      <a:pt x="284925" y="15800310"/>
                      <a:pt x="278251" y="15793059"/>
                    </a:cubicBezTo>
                    <a:cubicBezTo>
                      <a:pt x="271576" y="15785809"/>
                      <a:pt x="268239" y="15776096"/>
                      <a:pt x="269047" y="15766273"/>
                    </a:cubicBezTo>
                    <a:lnTo>
                      <a:pt x="336428" y="14957778"/>
                    </a:lnTo>
                    <a:lnTo>
                      <a:pt x="399434" y="14516664"/>
                    </a:lnTo>
                    <a:close/>
                    <a:moveTo>
                      <a:pt x="1888650" y="13546666"/>
                    </a:moveTo>
                    <a:cubicBezTo>
                      <a:pt x="1832512" y="13546666"/>
                      <a:pt x="1778674" y="13568967"/>
                      <a:pt x="1738979" y="13608662"/>
                    </a:cubicBezTo>
                    <a:cubicBezTo>
                      <a:pt x="1699283" y="13648358"/>
                      <a:pt x="1676983" y="13702196"/>
                      <a:pt x="1676983" y="13758334"/>
                    </a:cubicBezTo>
                    <a:lnTo>
                      <a:pt x="1676983" y="13828889"/>
                    </a:lnTo>
                    <a:cubicBezTo>
                      <a:pt x="1677504" y="13945420"/>
                      <a:pt x="1772118" y="14039611"/>
                      <a:pt x="1888650" y="14039611"/>
                    </a:cubicBezTo>
                    <a:cubicBezTo>
                      <a:pt x="2005182" y="14039611"/>
                      <a:pt x="2099796" y="13945420"/>
                      <a:pt x="2100317" y="13828889"/>
                    </a:cubicBezTo>
                    <a:lnTo>
                      <a:pt x="2100317" y="13758334"/>
                    </a:lnTo>
                    <a:cubicBezTo>
                      <a:pt x="2100317" y="13702196"/>
                      <a:pt x="2078017" y="13648358"/>
                      <a:pt x="2038321" y="13608662"/>
                    </a:cubicBezTo>
                    <a:cubicBezTo>
                      <a:pt x="1998626" y="13568967"/>
                      <a:pt x="1944788" y="13546666"/>
                      <a:pt x="1888650" y="13546666"/>
                    </a:cubicBezTo>
                    <a:close/>
                    <a:moveTo>
                      <a:pt x="1669434" y="14516664"/>
                    </a:moveTo>
                    <a:cubicBezTo>
                      <a:pt x="1670633" y="14508550"/>
                      <a:pt x="1659203" y="14505375"/>
                      <a:pt x="1656028" y="14512925"/>
                    </a:cubicBezTo>
                    <a:lnTo>
                      <a:pt x="1502006" y="14872264"/>
                    </a:lnTo>
                    <a:cubicBezTo>
                      <a:pt x="1479749" y="14924185"/>
                      <a:pt x="1428673" y="14957828"/>
                      <a:pt x="1372183" y="14957778"/>
                    </a:cubicBezTo>
                    <a:lnTo>
                      <a:pt x="1307131" y="14957778"/>
                    </a:lnTo>
                    <a:cubicBezTo>
                      <a:pt x="1295266" y="14957789"/>
                      <a:pt x="1284191" y="14951835"/>
                      <a:pt x="1277655" y="14941933"/>
                    </a:cubicBezTo>
                    <a:cubicBezTo>
                      <a:pt x="1271120" y="14932030"/>
                      <a:pt x="1270000" y="14919505"/>
                      <a:pt x="1274676" y="14908600"/>
                    </a:cubicBezTo>
                    <a:lnTo>
                      <a:pt x="1465317" y="14463889"/>
                    </a:lnTo>
                    <a:lnTo>
                      <a:pt x="1535449" y="14288488"/>
                    </a:lnTo>
                    <a:cubicBezTo>
                      <a:pt x="1578319" y="14181350"/>
                      <a:pt x="1682095" y="14111103"/>
                      <a:pt x="1797492" y="14111111"/>
                    </a:cubicBezTo>
                    <a:lnTo>
                      <a:pt x="1979808" y="14111111"/>
                    </a:lnTo>
                    <a:cubicBezTo>
                      <a:pt x="2095205" y="14111103"/>
                      <a:pt x="2198981" y="14181350"/>
                      <a:pt x="2241851" y="14288488"/>
                    </a:cubicBezTo>
                    <a:lnTo>
                      <a:pt x="2311983" y="14463889"/>
                    </a:lnTo>
                    <a:lnTo>
                      <a:pt x="2502554" y="14908600"/>
                    </a:lnTo>
                    <a:cubicBezTo>
                      <a:pt x="2507229" y="14919505"/>
                      <a:pt x="2506109" y="14932030"/>
                      <a:pt x="2499574" y="14941933"/>
                    </a:cubicBezTo>
                    <a:cubicBezTo>
                      <a:pt x="2493039" y="14951835"/>
                      <a:pt x="2481963" y="14957789"/>
                      <a:pt x="2470098" y="14957778"/>
                    </a:cubicBezTo>
                    <a:lnTo>
                      <a:pt x="2405046" y="14957778"/>
                    </a:lnTo>
                    <a:cubicBezTo>
                      <a:pt x="2348608" y="14957772"/>
                      <a:pt x="2297601" y="14924137"/>
                      <a:pt x="2275365" y="14872264"/>
                    </a:cubicBezTo>
                    <a:lnTo>
                      <a:pt x="2121342" y="14512925"/>
                    </a:lnTo>
                    <a:cubicBezTo>
                      <a:pt x="2118097" y="14505375"/>
                      <a:pt x="2106737" y="14508550"/>
                      <a:pt x="2107866" y="14516664"/>
                    </a:cubicBezTo>
                    <a:lnTo>
                      <a:pt x="2170872" y="14957778"/>
                    </a:lnTo>
                    <a:lnTo>
                      <a:pt x="2238253" y="15766273"/>
                    </a:lnTo>
                    <a:cubicBezTo>
                      <a:pt x="2239061" y="15776096"/>
                      <a:pt x="2235724" y="15785809"/>
                      <a:pt x="2229049" y="15793059"/>
                    </a:cubicBezTo>
                    <a:cubicBezTo>
                      <a:pt x="2222375" y="15800310"/>
                      <a:pt x="2212971" y="15804438"/>
                      <a:pt x="2203116" y="15804445"/>
                    </a:cubicBezTo>
                    <a:lnTo>
                      <a:pt x="2149282" y="15804445"/>
                    </a:lnTo>
                    <a:cubicBezTo>
                      <a:pt x="2080301" y="15804452"/>
                      <a:pt x="2021424" y="15754589"/>
                      <a:pt x="2010076" y="15686546"/>
                    </a:cubicBezTo>
                    <a:lnTo>
                      <a:pt x="1895706" y="14999546"/>
                    </a:lnTo>
                    <a:cubicBezTo>
                      <a:pt x="1894365" y="14991645"/>
                      <a:pt x="1883076" y="14991645"/>
                      <a:pt x="1881735" y="14999546"/>
                    </a:cubicBezTo>
                    <a:lnTo>
                      <a:pt x="1767294" y="15686546"/>
                    </a:lnTo>
                    <a:cubicBezTo>
                      <a:pt x="1755943" y="15754615"/>
                      <a:pt x="1697026" y="15804488"/>
                      <a:pt x="1628018" y="15804445"/>
                    </a:cubicBezTo>
                    <a:lnTo>
                      <a:pt x="1574184" y="15804445"/>
                    </a:lnTo>
                    <a:cubicBezTo>
                      <a:pt x="1564329" y="15804438"/>
                      <a:pt x="1554925" y="15800310"/>
                      <a:pt x="1548251" y="15793059"/>
                    </a:cubicBezTo>
                    <a:cubicBezTo>
                      <a:pt x="1541576" y="15785809"/>
                      <a:pt x="1538239" y="15776096"/>
                      <a:pt x="1539047" y="15766273"/>
                    </a:cubicBezTo>
                    <a:lnTo>
                      <a:pt x="1606428" y="14957778"/>
                    </a:lnTo>
                    <a:lnTo>
                      <a:pt x="1669434" y="14516664"/>
                    </a:lnTo>
                    <a:close/>
                    <a:moveTo>
                      <a:pt x="3158650" y="13546666"/>
                    </a:moveTo>
                    <a:cubicBezTo>
                      <a:pt x="3102512" y="13546666"/>
                      <a:pt x="3048674" y="13568967"/>
                      <a:pt x="3008979" y="13608662"/>
                    </a:cubicBezTo>
                    <a:cubicBezTo>
                      <a:pt x="2969283" y="13648358"/>
                      <a:pt x="2946983" y="13702196"/>
                      <a:pt x="2946983" y="13758334"/>
                    </a:cubicBezTo>
                    <a:lnTo>
                      <a:pt x="2946983" y="13828889"/>
                    </a:lnTo>
                    <a:cubicBezTo>
                      <a:pt x="2947504" y="13945420"/>
                      <a:pt x="3042118" y="14039611"/>
                      <a:pt x="3158650" y="14039611"/>
                    </a:cubicBezTo>
                    <a:cubicBezTo>
                      <a:pt x="3275182" y="14039611"/>
                      <a:pt x="3369795" y="13945420"/>
                      <a:pt x="3370317" y="13828889"/>
                    </a:cubicBezTo>
                    <a:lnTo>
                      <a:pt x="3370317" y="13758334"/>
                    </a:lnTo>
                    <a:cubicBezTo>
                      <a:pt x="3370317" y="13702196"/>
                      <a:pt x="3348016" y="13648358"/>
                      <a:pt x="3308321" y="13608662"/>
                    </a:cubicBezTo>
                    <a:cubicBezTo>
                      <a:pt x="3268626" y="13568967"/>
                      <a:pt x="3214788" y="13546666"/>
                      <a:pt x="3158650" y="13546666"/>
                    </a:cubicBezTo>
                    <a:close/>
                    <a:moveTo>
                      <a:pt x="2939434" y="14516664"/>
                    </a:moveTo>
                    <a:cubicBezTo>
                      <a:pt x="2940633" y="14508550"/>
                      <a:pt x="2929203" y="14505375"/>
                      <a:pt x="2926028" y="14512925"/>
                    </a:cubicBezTo>
                    <a:lnTo>
                      <a:pt x="2772006" y="14872264"/>
                    </a:lnTo>
                    <a:cubicBezTo>
                      <a:pt x="2749749" y="14924185"/>
                      <a:pt x="2698673" y="14957828"/>
                      <a:pt x="2642183" y="14957778"/>
                    </a:cubicBezTo>
                    <a:lnTo>
                      <a:pt x="2577131" y="14957778"/>
                    </a:lnTo>
                    <a:cubicBezTo>
                      <a:pt x="2565266" y="14957789"/>
                      <a:pt x="2554191" y="14951835"/>
                      <a:pt x="2547656" y="14941933"/>
                    </a:cubicBezTo>
                    <a:cubicBezTo>
                      <a:pt x="2541120" y="14932030"/>
                      <a:pt x="2540001" y="14919505"/>
                      <a:pt x="2544676" y="14908600"/>
                    </a:cubicBezTo>
                    <a:lnTo>
                      <a:pt x="2735317" y="14463889"/>
                    </a:lnTo>
                    <a:lnTo>
                      <a:pt x="2805449" y="14288488"/>
                    </a:lnTo>
                    <a:cubicBezTo>
                      <a:pt x="2848319" y="14181350"/>
                      <a:pt x="2952095" y="14111103"/>
                      <a:pt x="3067492" y="14111111"/>
                    </a:cubicBezTo>
                    <a:lnTo>
                      <a:pt x="3249808" y="14111111"/>
                    </a:lnTo>
                    <a:cubicBezTo>
                      <a:pt x="3365204" y="14111103"/>
                      <a:pt x="3468981" y="14181350"/>
                      <a:pt x="3511851" y="14288488"/>
                    </a:cubicBezTo>
                    <a:lnTo>
                      <a:pt x="3581983" y="14463889"/>
                    </a:lnTo>
                    <a:lnTo>
                      <a:pt x="3772554" y="14908600"/>
                    </a:lnTo>
                    <a:cubicBezTo>
                      <a:pt x="3777229" y="14919505"/>
                      <a:pt x="3776110" y="14932030"/>
                      <a:pt x="3769574" y="14941933"/>
                    </a:cubicBezTo>
                    <a:cubicBezTo>
                      <a:pt x="3763039" y="14951835"/>
                      <a:pt x="3751963" y="14957789"/>
                      <a:pt x="3740098" y="14957778"/>
                    </a:cubicBezTo>
                    <a:lnTo>
                      <a:pt x="3675046" y="14957778"/>
                    </a:lnTo>
                    <a:cubicBezTo>
                      <a:pt x="3618608" y="14957772"/>
                      <a:pt x="3567601" y="14924137"/>
                      <a:pt x="3545365" y="14872264"/>
                    </a:cubicBezTo>
                    <a:lnTo>
                      <a:pt x="3391342" y="14512925"/>
                    </a:lnTo>
                    <a:cubicBezTo>
                      <a:pt x="3388097" y="14505375"/>
                      <a:pt x="3376737" y="14508550"/>
                      <a:pt x="3377866" y="14516664"/>
                    </a:cubicBezTo>
                    <a:lnTo>
                      <a:pt x="3440872" y="14957778"/>
                    </a:lnTo>
                    <a:lnTo>
                      <a:pt x="3508253" y="15766273"/>
                    </a:lnTo>
                    <a:cubicBezTo>
                      <a:pt x="3509061" y="15776096"/>
                      <a:pt x="3505724" y="15785809"/>
                      <a:pt x="3499049" y="15793059"/>
                    </a:cubicBezTo>
                    <a:cubicBezTo>
                      <a:pt x="3492375" y="15800310"/>
                      <a:pt x="3482971" y="15804438"/>
                      <a:pt x="3473116" y="15804445"/>
                    </a:cubicBezTo>
                    <a:lnTo>
                      <a:pt x="3419282" y="15804445"/>
                    </a:lnTo>
                    <a:cubicBezTo>
                      <a:pt x="3350301" y="15804452"/>
                      <a:pt x="3291424" y="15754589"/>
                      <a:pt x="3280076" y="15686546"/>
                    </a:cubicBezTo>
                    <a:lnTo>
                      <a:pt x="3165706" y="14999546"/>
                    </a:lnTo>
                    <a:cubicBezTo>
                      <a:pt x="3164365" y="14991645"/>
                      <a:pt x="3153076" y="14991645"/>
                      <a:pt x="3151735" y="14999546"/>
                    </a:cubicBezTo>
                    <a:lnTo>
                      <a:pt x="3037294" y="15686546"/>
                    </a:lnTo>
                    <a:cubicBezTo>
                      <a:pt x="3025943" y="15754615"/>
                      <a:pt x="2967026" y="15804488"/>
                      <a:pt x="2898018" y="15804445"/>
                    </a:cubicBezTo>
                    <a:lnTo>
                      <a:pt x="2844184" y="15804445"/>
                    </a:lnTo>
                    <a:cubicBezTo>
                      <a:pt x="2834329" y="15804438"/>
                      <a:pt x="2824925" y="15800310"/>
                      <a:pt x="2818251" y="15793059"/>
                    </a:cubicBezTo>
                    <a:cubicBezTo>
                      <a:pt x="2811576" y="15785809"/>
                      <a:pt x="2808239" y="15776096"/>
                      <a:pt x="2809047" y="15766273"/>
                    </a:cubicBezTo>
                    <a:lnTo>
                      <a:pt x="2876428" y="14957778"/>
                    </a:lnTo>
                    <a:lnTo>
                      <a:pt x="2939434" y="14516664"/>
                    </a:lnTo>
                    <a:close/>
                    <a:moveTo>
                      <a:pt x="4428650" y="13546666"/>
                    </a:moveTo>
                    <a:cubicBezTo>
                      <a:pt x="4372512" y="13546666"/>
                      <a:pt x="4318674" y="13568967"/>
                      <a:pt x="4278979" y="13608662"/>
                    </a:cubicBezTo>
                    <a:cubicBezTo>
                      <a:pt x="4239284" y="13648358"/>
                      <a:pt x="4216983" y="13702196"/>
                      <a:pt x="4216983" y="13758334"/>
                    </a:cubicBezTo>
                    <a:lnTo>
                      <a:pt x="4216983" y="13828889"/>
                    </a:lnTo>
                    <a:cubicBezTo>
                      <a:pt x="4217505" y="13945420"/>
                      <a:pt x="4312118" y="14039611"/>
                      <a:pt x="4428650" y="14039611"/>
                    </a:cubicBezTo>
                    <a:cubicBezTo>
                      <a:pt x="4545182" y="14039611"/>
                      <a:pt x="4639795" y="13945420"/>
                      <a:pt x="4640317" y="13828889"/>
                    </a:cubicBezTo>
                    <a:lnTo>
                      <a:pt x="4640317" y="13758334"/>
                    </a:lnTo>
                    <a:cubicBezTo>
                      <a:pt x="4640317" y="13702196"/>
                      <a:pt x="4618016" y="13648358"/>
                      <a:pt x="4578321" y="13608662"/>
                    </a:cubicBezTo>
                    <a:cubicBezTo>
                      <a:pt x="4538626" y="13568967"/>
                      <a:pt x="4484788" y="13546666"/>
                      <a:pt x="4428650" y="13546666"/>
                    </a:cubicBezTo>
                    <a:close/>
                    <a:moveTo>
                      <a:pt x="4209434" y="14516664"/>
                    </a:moveTo>
                    <a:cubicBezTo>
                      <a:pt x="4210633" y="14508550"/>
                      <a:pt x="4199203" y="14505375"/>
                      <a:pt x="4196028" y="14512925"/>
                    </a:cubicBezTo>
                    <a:lnTo>
                      <a:pt x="4042005" y="14872264"/>
                    </a:lnTo>
                    <a:cubicBezTo>
                      <a:pt x="4019749" y="14924185"/>
                      <a:pt x="3968673" y="14957828"/>
                      <a:pt x="3912183" y="14957778"/>
                    </a:cubicBezTo>
                    <a:lnTo>
                      <a:pt x="3847131" y="14957778"/>
                    </a:lnTo>
                    <a:cubicBezTo>
                      <a:pt x="3835266" y="14957789"/>
                      <a:pt x="3824191" y="14951835"/>
                      <a:pt x="3817656" y="14941933"/>
                    </a:cubicBezTo>
                    <a:cubicBezTo>
                      <a:pt x="3811120" y="14932030"/>
                      <a:pt x="3810000" y="14919505"/>
                      <a:pt x="3814675" y="14908600"/>
                    </a:cubicBezTo>
                    <a:lnTo>
                      <a:pt x="4005317" y="14463889"/>
                    </a:lnTo>
                    <a:lnTo>
                      <a:pt x="4075449" y="14288488"/>
                    </a:lnTo>
                    <a:cubicBezTo>
                      <a:pt x="4118319" y="14181350"/>
                      <a:pt x="4222096" y="14111103"/>
                      <a:pt x="4337492" y="14111111"/>
                    </a:cubicBezTo>
                    <a:lnTo>
                      <a:pt x="4519808" y="14111111"/>
                    </a:lnTo>
                    <a:cubicBezTo>
                      <a:pt x="4635204" y="14111103"/>
                      <a:pt x="4738981" y="14181350"/>
                      <a:pt x="4781851" y="14288488"/>
                    </a:cubicBezTo>
                    <a:lnTo>
                      <a:pt x="4851983" y="14463889"/>
                    </a:lnTo>
                    <a:lnTo>
                      <a:pt x="5042554" y="14908600"/>
                    </a:lnTo>
                    <a:cubicBezTo>
                      <a:pt x="5047229" y="14919505"/>
                      <a:pt x="5046110" y="14932030"/>
                      <a:pt x="5039574" y="14941933"/>
                    </a:cubicBezTo>
                    <a:cubicBezTo>
                      <a:pt x="5033039" y="14951835"/>
                      <a:pt x="5021963" y="14957789"/>
                      <a:pt x="5010098" y="14957778"/>
                    </a:cubicBezTo>
                    <a:lnTo>
                      <a:pt x="4945046" y="14957778"/>
                    </a:lnTo>
                    <a:cubicBezTo>
                      <a:pt x="4888608" y="14957772"/>
                      <a:pt x="4837601" y="14924137"/>
                      <a:pt x="4815365" y="14872264"/>
                    </a:cubicBezTo>
                    <a:lnTo>
                      <a:pt x="4661342" y="14512925"/>
                    </a:lnTo>
                    <a:cubicBezTo>
                      <a:pt x="4658097" y="14505375"/>
                      <a:pt x="4646737" y="14508550"/>
                      <a:pt x="4647866" y="14516664"/>
                    </a:cubicBezTo>
                    <a:lnTo>
                      <a:pt x="4710872" y="14957778"/>
                    </a:lnTo>
                    <a:lnTo>
                      <a:pt x="4778253" y="15766273"/>
                    </a:lnTo>
                    <a:cubicBezTo>
                      <a:pt x="4779061" y="15776096"/>
                      <a:pt x="4775724" y="15785809"/>
                      <a:pt x="4769049" y="15793059"/>
                    </a:cubicBezTo>
                    <a:cubicBezTo>
                      <a:pt x="4762375" y="15800310"/>
                      <a:pt x="4752971" y="15804438"/>
                      <a:pt x="4743116" y="15804445"/>
                    </a:cubicBezTo>
                    <a:lnTo>
                      <a:pt x="4689282" y="15804445"/>
                    </a:lnTo>
                    <a:cubicBezTo>
                      <a:pt x="4620301" y="15804452"/>
                      <a:pt x="4561424" y="15754589"/>
                      <a:pt x="4550076" y="15686546"/>
                    </a:cubicBezTo>
                    <a:lnTo>
                      <a:pt x="4435705" y="14999546"/>
                    </a:lnTo>
                    <a:cubicBezTo>
                      <a:pt x="4434365" y="14991645"/>
                      <a:pt x="4423076" y="14991645"/>
                      <a:pt x="4421736" y="14999546"/>
                    </a:cubicBezTo>
                    <a:lnTo>
                      <a:pt x="4307295" y="15686546"/>
                    </a:lnTo>
                    <a:cubicBezTo>
                      <a:pt x="4295943" y="15754615"/>
                      <a:pt x="4237026" y="15804488"/>
                      <a:pt x="4168018" y="15804445"/>
                    </a:cubicBezTo>
                    <a:lnTo>
                      <a:pt x="4114184" y="15804445"/>
                    </a:lnTo>
                    <a:cubicBezTo>
                      <a:pt x="4104329" y="15804438"/>
                      <a:pt x="4094925" y="15800310"/>
                      <a:pt x="4088251" y="15793059"/>
                    </a:cubicBezTo>
                    <a:cubicBezTo>
                      <a:pt x="4081576" y="15785809"/>
                      <a:pt x="4078239" y="15776096"/>
                      <a:pt x="4079047" y="15766273"/>
                    </a:cubicBezTo>
                    <a:lnTo>
                      <a:pt x="4146428" y="14957778"/>
                    </a:lnTo>
                    <a:lnTo>
                      <a:pt x="4209434" y="14516664"/>
                    </a:lnTo>
                    <a:close/>
                    <a:moveTo>
                      <a:pt x="5698650" y="13546666"/>
                    </a:moveTo>
                    <a:cubicBezTo>
                      <a:pt x="5642512" y="13546666"/>
                      <a:pt x="5588674" y="13568967"/>
                      <a:pt x="5548979" y="13608662"/>
                    </a:cubicBezTo>
                    <a:cubicBezTo>
                      <a:pt x="5509284" y="13648358"/>
                      <a:pt x="5486983" y="13702196"/>
                      <a:pt x="5486983" y="13758334"/>
                    </a:cubicBezTo>
                    <a:lnTo>
                      <a:pt x="5486983" y="13828889"/>
                    </a:lnTo>
                    <a:cubicBezTo>
                      <a:pt x="5487505" y="13945420"/>
                      <a:pt x="5582118" y="14039611"/>
                      <a:pt x="5698650" y="14039611"/>
                    </a:cubicBezTo>
                    <a:cubicBezTo>
                      <a:pt x="5815182" y="14039611"/>
                      <a:pt x="5909795" y="13945420"/>
                      <a:pt x="5910317" y="13828889"/>
                    </a:cubicBezTo>
                    <a:lnTo>
                      <a:pt x="5910317" y="13758334"/>
                    </a:lnTo>
                    <a:cubicBezTo>
                      <a:pt x="5910317" y="13702196"/>
                      <a:pt x="5888016" y="13648358"/>
                      <a:pt x="5848321" y="13608662"/>
                    </a:cubicBezTo>
                    <a:cubicBezTo>
                      <a:pt x="5808626" y="13568967"/>
                      <a:pt x="5754788" y="13546666"/>
                      <a:pt x="5698650" y="13546666"/>
                    </a:cubicBezTo>
                    <a:close/>
                    <a:moveTo>
                      <a:pt x="5479434" y="14516664"/>
                    </a:moveTo>
                    <a:cubicBezTo>
                      <a:pt x="5480633" y="14508550"/>
                      <a:pt x="5469203" y="14505375"/>
                      <a:pt x="5466028" y="14512925"/>
                    </a:cubicBezTo>
                    <a:lnTo>
                      <a:pt x="5312005" y="14872264"/>
                    </a:lnTo>
                    <a:cubicBezTo>
                      <a:pt x="5289749" y="14924185"/>
                      <a:pt x="5238673" y="14957828"/>
                      <a:pt x="5182183" y="14957778"/>
                    </a:cubicBezTo>
                    <a:lnTo>
                      <a:pt x="5117131" y="14957778"/>
                    </a:lnTo>
                    <a:cubicBezTo>
                      <a:pt x="5105266" y="14957789"/>
                      <a:pt x="5094191" y="14951835"/>
                      <a:pt x="5087656" y="14941933"/>
                    </a:cubicBezTo>
                    <a:cubicBezTo>
                      <a:pt x="5081120" y="14932030"/>
                      <a:pt x="5080000" y="14919505"/>
                      <a:pt x="5084675" y="14908600"/>
                    </a:cubicBezTo>
                    <a:lnTo>
                      <a:pt x="5275317" y="14463889"/>
                    </a:lnTo>
                    <a:lnTo>
                      <a:pt x="5345449" y="14288488"/>
                    </a:lnTo>
                    <a:cubicBezTo>
                      <a:pt x="5388319" y="14181350"/>
                      <a:pt x="5492096" y="14111103"/>
                      <a:pt x="5607492" y="14111111"/>
                    </a:cubicBezTo>
                    <a:lnTo>
                      <a:pt x="5789808" y="14111111"/>
                    </a:lnTo>
                    <a:cubicBezTo>
                      <a:pt x="5905204" y="14111103"/>
                      <a:pt x="6008981" y="14181350"/>
                      <a:pt x="6051851" y="14288488"/>
                    </a:cubicBezTo>
                    <a:lnTo>
                      <a:pt x="6121983" y="14463889"/>
                    </a:lnTo>
                    <a:lnTo>
                      <a:pt x="6312554" y="14908600"/>
                    </a:lnTo>
                    <a:cubicBezTo>
                      <a:pt x="6317229" y="14919505"/>
                      <a:pt x="6316110" y="14932030"/>
                      <a:pt x="6309574" y="14941933"/>
                    </a:cubicBezTo>
                    <a:cubicBezTo>
                      <a:pt x="6303039" y="14951835"/>
                      <a:pt x="6291963" y="14957789"/>
                      <a:pt x="6280098" y="14957778"/>
                    </a:cubicBezTo>
                    <a:lnTo>
                      <a:pt x="6215046" y="14957778"/>
                    </a:lnTo>
                    <a:cubicBezTo>
                      <a:pt x="6158608" y="14957772"/>
                      <a:pt x="6107601" y="14924137"/>
                      <a:pt x="6085365" y="14872264"/>
                    </a:cubicBezTo>
                    <a:lnTo>
                      <a:pt x="5931342" y="14512925"/>
                    </a:lnTo>
                    <a:cubicBezTo>
                      <a:pt x="5928097" y="14505375"/>
                      <a:pt x="5916737" y="14508550"/>
                      <a:pt x="5917866" y="14516664"/>
                    </a:cubicBezTo>
                    <a:lnTo>
                      <a:pt x="5980872" y="14957778"/>
                    </a:lnTo>
                    <a:lnTo>
                      <a:pt x="6048253" y="15766273"/>
                    </a:lnTo>
                    <a:cubicBezTo>
                      <a:pt x="6049061" y="15776096"/>
                      <a:pt x="6045724" y="15785809"/>
                      <a:pt x="6039049" y="15793059"/>
                    </a:cubicBezTo>
                    <a:cubicBezTo>
                      <a:pt x="6032375" y="15800310"/>
                      <a:pt x="6022971" y="15804438"/>
                      <a:pt x="6013116" y="15804445"/>
                    </a:cubicBezTo>
                    <a:lnTo>
                      <a:pt x="5959282" y="15804445"/>
                    </a:lnTo>
                    <a:cubicBezTo>
                      <a:pt x="5890301" y="15804452"/>
                      <a:pt x="5831424" y="15754589"/>
                      <a:pt x="5820076" y="15686546"/>
                    </a:cubicBezTo>
                    <a:lnTo>
                      <a:pt x="5705705" y="14999546"/>
                    </a:lnTo>
                    <a:cubicBezTo>
                      <a:pt x="5704365" y="14991645"/>
                      <a:pt x="5693076" y="14991645"/>
                      <a:pt x="5691736" y="14999546"/>
                    </a:cubicBezTo>
                    <a:lnTo>
                      <a:pt x="5577295" y="15686546"/>
                    </a:lnTo>
                    <a:cubicBezTo>
                      <a:pt x="5565943" y="15754615"/>
                      <a:pt x="5507026" y="15804488"/>
                      <a:pt x="5438018" y="15804445"/>
                    </a:cubicBezTo>
                    <a:lnTo>
                      <a:pt x="5384184" y="15804445"/>
                    </a:lnTo>
                    <a:cubicBezTo>
                      <a:pt x="5374329" y="15804438"/>
                      <a:pt x="5364925" y="15800310"/>
                      <a:pt x="5358251" y="15793059"/>
                    </a:cubicBezTo>
                    <a:cubicBezTo>
                      <a:pt x="5351576" y="15785809"/>
                      <a:pt x="5348239" y="15776096"/>
                      <a:pt x="5349047" y="15766273"/>
                    </a:cubicBezTo>
                    <a:lnTo>
                      <a:pt x="5416428" y="14957778"/>
                    </a:lnTo>
                    <a:lnTo>
                      <a:pt x="5479434" y="14516664"/>
                    </a:lnTo>
                    <a:close/>
                    <a:moveTo>
                      <a:pt x="6968650" y="13546666"/>
                    </a:moveTo>
                    <a:cubicBezTo>
                      <a:pt x="6912512" y="13546666"/>
                      <a:pt x="6858674" y="13568967"/>
                      <a:pt x="6818979" y="13608662"/>
                    </a:cubicBezTo>
                    <a:cubicBezTo>
                      <a:pt x="6779283" y="13648358"/>
                      <a:pt x="6756983" y="13702196"/>
                      <a:pt x="6756983" y="13758334"/>
                    </a:cubicBezTo>
                    <a:lnTo>
                      <a:pt x="6756983" y="13828889"/>
                    </a:lnTo>
                    <a:cubicBezTo>
                      <a:pt x="6757504" y="13945420"/>
                      <a:pt x="6852118" y="14039611"/>
                      <a:pt x="6968650" y="14039611"/>
                    </a:cubicBezTo>
                    <a:cubicBezTo>
                      <a:pt x="7085182" y="14039611"/>
                      <a:pt x="7179796" y="13945420"/>
                      <a:pt x="7180317" y="13828889"/>
                    </a:cubicBezTo>
                    <a:lnTo>
                      <a:pt x="7180317" y="13758334"/>
                    </a:lnTo>
                    <a:cubicBezTo>
                      <a:pt x="7180317" y="13702196"/>
                      <a:pt x="7158017" y="13648358"/>
                      <a:pt x="7118321" y="13608662"/>
                    </a:cubicBezTo>
                    <a:cubicBezTo>
                      <a:pt x="7078626" y="13568967"/>
                      <a:pt x="7024788" y="13546666"/>
                      <a:pt x="6968650" y="13546666"/>
                    </a:cubicBezTo>
                    <a:close/>
                    <a:moveTo>
                      <a:pt x="6749434" y="14516664"/>
                    </a:moveTo>
                    <a:cubicBezTo>
                      <a:pt x="6750633" y="14508550"/>
                      <a:pt x="6739204" y="14505375"/>
                      <a:pt x="6736029" y="14512925"/>
                    </a:cubicBezTo>
                    <a:lnTo>
                      <a:pt x="6582005" y="14872264"/>
                    </a:lnTo>
                    <a:cubicBezTo>
                      <a:pt x="6559749" y="14924185"/>
                      <a:pt x="6508673" y="14957828"/>
                      <a:pt x="6452183" y="14957778"/>
                    </a:cubicBezTo>
                    <a:lnTo>
                      <a:pt x="6387131" y="14957778"/>
                    </a:lnTo>
                    <a:cubicBezTo>
                      <a:pt x="6375266" y="14957789"/>
                      <a:pt x="6364191" y="14951835"/>
                      <a:pt x="6357656" y="14941933"/>
                    </a:cubicBezTo>
                    <a:cubicBezTo>
                      <a:pt x="6351120" y="14932030"/>
                      <a:pt x="6350000" y="14919505"/>
                      <a:pt x="6354675" y="14908600"/>
                    </a:cubicBezTo>
                    <a:lnTo>
                      <a:pt x="6545317" y="14463889"/>
                    </a:lnTo>
                    <a:lnTo>
                      <a:pt x="6615449" y="14288488"/>
                    </a:lnTo>
                    <a:cubicBezTo>
                      <a:pt x="6658319" y="14181350"/>
                      <a:pt x="6762095" y="14111103"/>
                      <a:pt x="6877492" y="14111111"/>
                    </a:cubicBezTo>
                    <a:lnTo>
                      <a:pt x="7059808" y="14111111"/>
                    </a:lnTo>
                    <a:cubicBezTo>
                      <a:pt x="7175205" y="14111103"/>
                      <a:pt x="7278981" y="14181350"/>
                      <a:pt x="7321851" y="14288488"/>
                    </a:cubicBezTo>
                    <a:lnTo>
                      <a:pt x="7391983" y="14463889"/>
                    </a:lnTo>
                    <a:lnTo>
                      <a:pt x="7582554" y="14908600"/>
                    </a:lnTo>
                    <a:cubicBezTo>
                      <a:pt x="7587229" y="14919505"/>
                      <a:pt x="7586109" y="14932030"/>
                      <a:pt x="7579574" y="14941933"/>
                    </a:cubicBezTo>
                    <a:cubicBezTo>
                      <a:pt x="7573039" y="14951835"/>
                      <a:pt x="7561963" y="14957789"/>
                      <a:pt x="7550098" y="14957778"/>
                    </a:cubicBezTo>
                    <a:lnTo>
                      <a:pt x="7485046" y="14957778"/>
                    </a:lnTo>
                    <a:cubicBezTo>
                      <a:pt x="7428608" y="14957772"/>
                      <a:pt x="7377602" y="14924137"/>
                      <a:pt x="7355365" y="14872264"/>
                    </a:cubicBezTo>
                    <a:lnTo>
                      <a:pt x="7201342" y="14512925"/>
                    </a:lnTo>
                    <a:cubicBezTo>
                      <a:pt x="7198096" y="14505375"/>
                      <a:pt x="7186737" y="14508550"/>
                      <a:pt x="7187866" y="14516664"/>
                    </a:cubicBezTo>
                    <a:lnTo>
                      <a:pt x="7250872" y="14957778"/>
                    </a:lnTo>
                    <a:lnTo>
                      <a:pt x="7318253" y="15766273"/>
                    </a:lnTo>
                    <a:cubicBezTo>
                      <a:pt x="7319061" y="15776096"/>
                      <a:pt x="7315724" y="15785809"/>
                      <a:pt x="7309049" y="15793059"/>
                    </a:cubicBezTo>
                    <a:cubicBezTo>
                      <a:pt x="7302375" y="15800310"/>
                      <a:pt x="7292971" y="15804438"/>
                      <a:pt x="7283116" y="15804445"/>
                    </a:cubicBezTo>
                    <a:lnTo>
                      <a:pt x="7229282" y="15804445"/>
                    </a:lnTo>
                    <a:cubicBezTo>
                      <a:pt x="7160300" y="15804454"/>
                      <a:pt x="7101423" y="15754589"/>
                      <a:pt x="7090076" y="15686546"/>
                    </a:cubicBezTo>
                    <a:lnTo>
                      <a:pt x="6975705" y="14999546"/>
                    </a:lnTo>
                    <a:cubicBezTo>
                      <a:pt x="6974365" y="14991645"/>
                      <a:pt x="6963076" y="14991645"/>
                      <a:pt x="6961736" y="14999546"/>
                    </a:cubicBezTo>
                    <a:lnTo>
                      <a:pt x="6847295" y="15686546"/>
                    </a:lnTo>
                    <a:cubicBezTo>
                      <a:pt x="6835943" y="15754615"/>
                      <a:pt x="6777026" y="15804488"/>
                      <a:pt x="6708018" y="15804445"/>
                    </a:cubicBezTo>
                    <a:lnTo>
                      <a:pt x="6654184" y="15804445"/>
                    </a:lnTo>
                    <a:cubicBezTo>
                      <a:pt x="6644329" y="15804438"/>
                      <a:pt x="6634925" y="15800310"/>
                      <a:pt x="6628251" y="15793059"/>
                    </a:cubicBezTo>
                    <a:cubicBezTo>
                      <a:pt x="6621576" y="15785809"/>
                      <a:pt x="6618239" y="15776096"/>
                      <a:pt x="6619047" y="15766273"/>
                    </a:cubicBezTo>
                    <a:lnTo>
                      <a:pt x="6686428" y="14957778"/>
                    </a:lnTo>
                    <a:lnTo>
                      <a:pt x="6749434" y="14516664"/>
                    </a:lnTo>
                    <a:close/>
                    <a:moveTo>
                      <a:pt x="8238650" y="13546666"/>
                    </a:moveTo>
                    <a:cubicBezTo>
                      <a:pt x="8182512" y="13546666"/>
                      <a:pt x="8128674" y="13568967"/>
                      <a:pt x="8088979" y="13608662"/>
                    </a:cubicBezTo>
                    <a:cubicBezTo>
                      <a:pt x="8049283" y="13648358"/>
                      <a:pt x="8026983" y="13702196"/>
                      <a:pt x="8026983" y="13758334"/>
                    </a:cubicBezTo>
                    <a:lnTo>
                      <a:pt x="8026983" y="13828889"/>
                    </a:lnTo>
                    <a:cubicBezTo>
                      <a:pt x="8027504" y="13945420"/>
                      <a:pt x="8122118" y="14039611"/>
                      <a:pt x="8238650" y="14039611"/>
                    </a:cubicBezTo>
                    <a:cubicBezTo>
                      <a:pt x="8355182" y="14039611"/>
                      <a:pt x="8449796" y="13945420"/>
                      <a:pt x="8450317" y="13828889"/>
                    </a:cubicBezTo>
                    <a:lnTo>
                      <a:pt x="8450317" y="13758334"/>
                    </a:lnTo>
                    <a:cubicBezTo>
                      <a:pt x="8450317" y="13702196"/>
                      <a:pt x="8428017" y="13648358"/>
                      <a:pt x="8388321" y="13608662"/>
                    </a:cubicBezTo>
                    <a:cubicBezTo>
                      <a:pt x="8348626" y="13568967"/>
                      <a:pt x="8294788" y="13546666"/>
                      <a:pt x="8238650" y="13546666"/>
                    </a:cubicBezTo>
                    <a:close/>
                    <a:moveTo>
                      <a:pt x="8019434" y="14516664"/>
                    </a:moveTo>
                    <a:cubicBezTo>
                      <a:pt x="8020633" y="14508550"/>
                      <a:pt x="8009204" y="14505375"/>
                      <a:pt x="8006029" y="14512925"/>
                    </a:cubicBezTo>
                    <a:lnTo>
                      <a:pt x="7852005" y="14872264"/>
                    </a:lnTo>
                    <a:cubicBezTo>
                      <a:pt x="7829749" y="14924185"/>
                      <a:pt x="7778673" y="14957828"/>
                      <a:pt x="7722183" y="14957778"/>
                    </a:cubicBezTo>
                    <a:lnTo>
                      <a:pt x="7657131" y="14957778"/>
                    </a:lnTo>
                    <a:cubicBezTo>
                      <a:pt x="7645267" y="14957789"/>
                      <a:pt x="7634191" y="14951835"/>
                      <a:pt x="7627656" y="14941933"/>
                    </a:cubicBezTo>
                    <a:cubicBezTo>
                      <a:pt x="7621120" y="14932030"/>
                      <a:pt x="7620001" y="14919505"/>
                      <a:pt x="7624676" y="14908600"/>
                    </a:cubicBezTo>
                    <a:lnTo>
                      <a:pt x="7815317" y="14463889"/>
                    </a:lnTo>
                    <a:lnTo>
                      <a:pt x="7885449" y="14288488"/>
                    </a:lnTo>
                    <a:cubicBezTo>
                      <a:pt x="7928319" y="14181350"/>
                      <a:pt x="8032095" y="14111103"/>
                      <a:pt x="8147492" y="14111111"/>
                    </a:cubicBezTo>
                    <a:lnTo>
                      <a:pt x="8329808" y="14111111"/>
                    </a:lnTo>
                    <a:cubicBezTo>
                      <a:pt x="8445205" y="14111103"/>
                      <a:pt x="8548981" y="14181350"/>
                      <a:pt x="8591851" y="14288488"/>
                    </a:cubicBezTo>
                    <a:lnTo>
                      <a:pt x="8661983" y="14463889"/>
                    </a:lnTo>
                    <a:lnTo>
                      <a:pt x="8852554" y="14908600"/>
                    </a:lnTo>
                    <a:cubicBezTo>
                      <a:pt x="8857229" y="14919505"/>
                      <a:pt x="8856109" y="14932030"/>
                      <a:pt x="8849574" y="14941933"/>
                    </a:cubicBezTo>
                    <a:cubicBezTo>
                      <a:pt x="8843039" y="14951835"/>
                      <a:pt x="8831963" y="14957789"/>
                      <a:pt x="8820098" y="14957778"/>
                    </a:cubicBezTo>
                    <a:lnTo>
                      <a:pt x="8755046" y="14957778"/>
                    </a:lnTo>
                    <a:cubicBezTo>
                      <a:pt x="8698608" y="14957772"/>
                      <a:pt x="8647602" y="14924137"/>
                      <a:pt x="8625365" y="14872264"/>
                    </a:cubicBezTo>
                    <a:lnTo>
                      <a:pt x="8471342" y="14512925"/>
                    </a:lnTo>
                    <a:cubicBezTo>
                      <a:pt x="8468096" y="14505375"/>
                      <a:pt x="8456737" y="14508550"/>
                      <a:pt x="8457866" y="14516664"/>
                    </a:cubicBezTo>
                    <a:lnTo>
                      <a:pt x="8520872" y="14957778"/>
                    </a:lnTo>
                    <a:lnTo>
                      <a:pt x="8588253" y="15766273"/>
                    </a:lnTo>
                    <a:cubicBezTo>
                      <a:pt x="8589061" y="15776096"/>
                      <a:pt x="8585724" y="15785809"/>
                      <a:pt x="8579049" y="15793059"/>
                    </a:cubicBezTo>
                    <a:cubicBezTo>
                      <a:pt x="8572375" y="15800310"/>
                      <a:pt x="8562971" y="15804438"/>
                      <a:pt x="8553116" y="15804445"/>
                    </a:cubicBezTo>
                    <a:lnTo>
                      <a:pt x="8499282" y="15804445"/>
                    </a:lnTo>
                    <a:cubicBezTo>
                      <a:pt x="8430300" y="15804454"/>
                      <a:pt x="8371423" y="15754589"/>
                      <a:pt x="8360076" y="15686546"/>
                    </a:cubicBezTo>
                    <a:lnTo>
                      <a:pt x="8245705" y="14999546"/>
                    </a:lnTo>
                    <a:cubicBezTo>
                      <a:pt x="8244365" y="14991645"/>
                      <a:pt x="8233076" y="14991645"/>
                      <a:pt x="8231736" y="14999546"/>
                    </a:cubicBezTo>
                    <a:lnTo>
                      <a:pt x="8117295" y="15686546"/>
                    </a:lnTo>
                    <a:cubicBezTo>
                      <a:pt x="8105943" y="15754615"/>
                      <a:pt x="8047026" y="15804488"/>
                      <a:pt x="7978018" y="15804445"/>
                    </a:cubicBezTo>
                    <a:lnTo>
                      <a:pt x="7924184" y="15804445"/>
                    </a:lnTo>
                    <a:cubicBezTo>
                      <a:pt x="7914329" y="15804438"/>
                      <a:pt x="7904925" y="15800310"/>
                      <a:pt x="7898251" y="15793059"/>
                    </a:cubicBezTo>
                    <a:cubicBezTo>
                      <a:pt x="7891576" y="15785809"/>
                      <a:pt x="7888239" y="15776096"/>
                      <a:pt x="7889047" y="15766273"/>
                    </a:cubicBezTo>
                    <a:lnTo>
                      <a:pt x="7956428" y="14957778"/>
                    </a:lnTo>
                    <a:lnTo>
                      <a:pt x="8019434" y="14516664"/>
                    </a:lnTo>
                    <a:close/>
                    <a:moveTo>
                      <a:pt x="9508650" y="13546666"/>
                    </a:moveTo>
                    <a:cubicBezTo>
                      <a:pt x="9452512" y="13546666"/>
                      <a:pt x="9398674" y="13568967"/>
                      <a:pt x="9358979" y="13608662"/>
                    </a:cubicBezTo>
                    <a:cubicBezTo>
                      <a:pt x="9319283" y="13648358"/>
                      <a:pt x="9296983" y="13702196"/>
                      <a:pt x="9296983" y="13758334"/>
                    </a:cubicBezTo>
                    <a:lnTo>
                      <a:pt x="9296983" y="13828889"/>
                    </a:lnTo>
                    <a:cubicBezTo>
                      <a:pt x="9297504" y="13945420"/>
                      <a:pt x="9392118" y="14039611"/>
                      <a:pt x="9508650" y="14039611"/>
                    </a:cubicBezTo>
                    <a:cubicBezTo>
                      <a:pt x="9625182" y="14039611"/>
                      <a:pt x="9719796" y="13945420"/>
                      <a:pt x="9720317" y="13828889"/>
                    </a:cubicBezTo>
                    <a:lnTo>
                      <a:pt x="9720317" y="13758334"/>
                    </a:lnTo>
                    <a:cubicBezTo>
                      <a:pt x="9720317" y="13702196"/>
                      <a:pt x="9698017" y="13648358"/>
                      <a:pt x="9658321" y="13608662"/>
                    </a:cubicBezTo>
                    <a:cubicBezTo>
                      <a:pt x="9618626" y="13568967"/>
                      <a:pt x="9564788" y="13546666"/>
                      <a:pt x="9508650" y="13546666"/>
                    </a:cubicBezTo>
                    <a:close/>
                    <a:moveTo>
                      <a:pt x="9289434" y="14516664"/>
                    </a:moveTo>
                    <a:cubicBezTo>
                      <a:pt x="9290633" y="14508550"/>
                      <a:pt x="9279204" y="14505375"/>
                      <a:pt x="9276029" y="14512925"/>
                    </a:cubicBezTo>
                    <a:lnTo>
                      <a:pt x="9122005" y="14872264"/>
                    </a:lnTo>
                    <a:cubicBezTo>
                      <a:pt x="9099749" y="14924185"/>
                      <a:pt x="9048673" y="14957828"/>
                      <a:pt x="8992183" y="14957778"/>
                    </a:cubicBezTo>
                    <a:lnTo>
                      <a:pt x="8927131" y="14957778"/>
                    </a:lnTo>
                    <a:cubicBezTo>
                      <a:pt x="8915267" y="14957789"/>
                      <a:pt x="8904191" y="14951835"/>
                      <a:pt x="8897656" y="14941933"/>
                    </a:cubicBezTo>
                    <a:cubicBezTo>
                      <a:pt x="8891120" y="14932030"/>
                      <a:pt x="8890001" y="14919505"/>
                      <a:pt x="8894676" y="14908600"/>
                    </a:cubicBezTo>
                    <a:lnTo>
                      <a:pt x="9085317" y="14463889"/>
                    </a:lnTo>
                    <a:lnTo>
                      <a:pt x="9155449" y="14288488"/>
                    </a:lnTo>
                    <a:cubicBezTo>
                      <a:pt x="9198319" y="14181350"/>
                      <a:pt x="9302095" y="14111103"/>
                      <a:pt x="9417492" y="14111111"/>
                    </a:cubicBezTo>
                    <a:lnTo>
                      <a:pt x="9599808" y="14111111"/>
                    </a:lnTo>
                    <a:cubicBezTo>
                      <a:pt x="9715205" y="14111103"/>
                      <a:pt x="9818981" y="14181350"/>
                      <a:pt x="9861851" y="14288488"/>
                    </a:cubicBezTo>
                    <a:lnTo>
                      <a:pt x="9931983" y="14463889"/>
                    </a:lnTo>
                    <a:lnTo>
                      <a:pt x="10122554" y="14908600"/>
                    </a:lnTo>
                    <a:cubicBezTo>
                      <a:pt x="10127229" y="14919505"/>
                      <a:pt x="10126109" y="14932030"/>
                      <a:pt x="10119574" y="14941933"/>
                    </a:cubicBezTo>
                    <a:cubicBezTo>
                      <a:pt x="10113039" y="14951835"/>
                      <a:pt x="10101963" y="14957789"/>
                      <a:pt x="10090098" y="14957778"/>
                    </a:cubicBezTo>
                    <a:lnTo>
                      <a:pt x="10025046" y="14957778"/>
                    </a:lnTo>
                    <a:cubicBezTo>
                      <a:pt x="9968608" y="14957772"/>
                      <a:pt x="9917602" y="14924137"/>
                      <a:pt x="9895365" y="14872264"/>
                    </a:cubicBezTo>
                    <a:lnTo>
                      <a:pt x="9741342" y="14512925"/>
                    </a:lnTo>
                    <a:cubicBezTo>
                      <a:pt x="9738096" y="14505375"/>
                      <a:pt x="9726737" y="14508550"/>
                      <a:pt x="9727866" y="14516664"/>
                    </a:cubicBezTo>
                    <a:lnTo>
                      <a:pt x="9790872" y="14957778"/>
                    </a:lnTo>
                    <a:lnTo>
                      <a:pt x="9858253" y="15766273"/>
                    </a:lnTo>
                    <a:cubicBezTo>
                      <a:pt x="9859061" y="15776096"/>
                      <a:pt x="9855724" y="15785809"/>
                      <a:pt x="9849049" y="15793059"/>
                    </a:cubicBezTo>
                    <a:cubicBezTo>
                      <a:pt x="9842375" y="15800310"/>
                      <a:pt x="9832971" y="15804438"/>
                      <a:pt x="9823116" y="15804445"/>
                    </a:cubicBezTo>
                    <a:lnTo>
                      <a:pt x="9769282" y="15804445"/>
                    </a:lnTo>
                    <a:cubicBezTo>
                      <a:pt x="9700300" y="15804454"/>
                      <a:pt x="9641423" y="15754589"/>
                      <a:pt x="9630076" y="15686546"/>
                    </a:cubicBezTo>
                    <a:lnTo>
                      <a:pt x="9515705" y="14999546"/>
                    </a:lnTo>
                    <a:cubicBezTo>
                      <a:pt x="9514365" y="14991645"/>
                      <a:pt x="9503076" y="14991645"/>
                      <a:pt x="9501736" y="14999546"/>
                    </a:cubicBezTo>
                    <a:lnTo>
                      <a:pt x="9387295" y="15686546"/>
                    </a:lnTo>
                    <a:cubicBezTo>
                      <a:pt x="9375943" y="15754615"/>
                      <a:pt x="9317026" y="15804488"/>
                      <a:pt x="9248018" y="15804445"/>
                    </a:cubicBezTo>
                    <a:lnTo>
                      <a:pt x="9194184" y="15804445"/>
                    </a:lnTo>
                    <a:cubicBezTo>
                      <a:pt x="9184329" y="15804438"/>
                      <a:pt x="9174925" y="15800310"/>
                      <a:pt x="9168251" y="15793059"/>
                    </a:cubicBezTo>
                    <a:cubicBezTo>
                      <a:pt x="9161576" y="15785809"/>
                      <a:pt x="9158239" y="15776096"/>
                      <a:pt x="9159047" y="15766273"/>
                    </a:cubicBezTo>
                    <a:lnTo>
                      <a:pt x="9226428" y="14957778"/>
                    </a:lnTo>
                    <a:lnTo>
                      <a:pt x="9289434" y="14516664"/>
                    </a:lnTo>
                    <a:close/>
                    <a:moveTo>
                      <a:pt x="10778650" y="13546666"/>
                    </a:moveTo>
                    <a:cubicBezTo>
                      <a:pt x="10722512" y="13546666"/>
                      <a:pt x="10668674" y="13568967"/>
                      <a:pt x="10628979" y="13608662"/>
                    </a:cubicBezTo>
                    <a:cubicBezTo>
                      <a:pt x="10589283" y="13648358"/>
                      <a:pt x="10566983" y="13702196"/>
                      <a:pt x="10566983" y="13758334"/>
                    </a:cubicBezTo>
                    <a:lnTo>
                      <a:pt x="10566983" y="13828889"/>
                    </a:lnTo>
                    <a:cubicBezTo>
                      <a:pt x="10567504" y="13945420"/>
                      <a:pt x="10662118" y="14039611"/>
                      <a:pt x="10778650" y="14039611"/>
                    </a:cubicBezTo>
                    <a:cubicBezTo>
                      <a:pt x="10895182" y="14039611"/>
                      <a:pt x="10989796" y="13945420"/>
                      <a:pt x="10990317" y="13828889"/>
                    </a:cubicBezTo>
                    <a:lnTo>
                      <a:pt x="10990317" y="13758334"/>
                    </a:lnTo>
                    <a:cubicBezTo>
                      <a:pt x="10990317" y="13702196"/>
                      <a:pt x="10968017" y="13648358"/>
                      <a:pt x="10928321" y="13608662"/>
                    </a:cubicBezTo>
                    <a:cubicBezTo>
                      <a:pt x="10888626" y="13568967"/>
                      <a:pt x="10834788" y="13546666"/>
                      <a:pt x="10778650" y="13546666"/>
                    </a:cubicBezTo>
                    <a:close/>
                    <a:moveTo>
                      <a:pt x="10559434" y="14516664"/>
                    </a:moveTo>
                    <a:cubicBezTo>
                      <a:pt x="10560633" y="14508550"/>
                      <a:pt x="10549204" y="14505375"/>
                      <a:pt x="10546029" y="14512925"/>
                    </a:cubicBezTo>
                    <a:lnTo>
                      <a:pt x="10392005" y="14872264"/>
                    </a:lnTo>
                    <a:cubicBezTo>
                      <a:pt x="10369749" y="14924185"/>
                      <a:pt x="10318673" y="14957828"/>
                      <a:pt x="10262183" y="14957778"/>
                    </a:cubicBezTo>
                    <a:lnTo>
                      <a:pt x="10197131" y="14957778"/>
                    </a:lnTo>
                    <a:cubicBezTo>
                      <a:pt x="10185267" y="14957789"/>
                      <a:pt x="10174191" y="14951835"/>
                      <a:pt x="10167656" y="14941933"/>
                    </a:cubicBezTo>
                    <a:cubicBezTo>
                      <a:pt x="10161120" y="14932030"/>
                      <a:pt x="10160001" y="14919505"/>
                      <a:pt x="10164676" y="14908600"/>
                    </a:cubicBezTo>
                    <a:lnTo>
                      <a:pt x="10355317" y="14463889"/>
                    </a:lnTo>
                    <a:lnTo>
                      <a:pt x="10425449" y="14288488"/>
                    </a:lnTo>
                    <a:cubicBezTo>
                      <a:pt x="10468319" y="14181350"/>
                      <a:pt x="10572095" y="14111103"/>
                      <a:pt x="10687492" y="14111111"/>
                    </a:cubicBezTo>
                    <a:lnTo>
                      <a:pt x="10869808" y="14111111"/>
                    </a:lnTo>
                    <a:cubicBezTo>
                      <a:pt x="10985205" y="14111103"/>
                      <a:pt x="11088981" y="14181350"/>
                      <a:pt x="11131851" y="14288488"/>
                    </a:cubicBezTo>
                    <a:lnTo>
                      <a:pt x="11201983" y="14463889"/>
                    </a:lnTo>
                    <a:lnTo>
                      <a:pt x="11392554" y="14908600"/>
                    </a:lnTo>
                    <a:cubicBezTo>
                      <a:pt x="11397229" y="14919505"/>
                      <a:pt x="11396109" y="14932030"/>
                      <a:pt x="11389574" y="14941933"/>
                    </a:cubicBezTo>
                    <a:cubicBezTo>
                      <a:pt x="11383039" y="14951835"/>
                      <a:pt x="11371963" y="14957789"/>
                      <a:pt x="11360098" y="14957778"/>
                    </a:cubicBezTo>
                    <a:lnTo>
                      <a:pt x="11295046" y="14957778"/>
                    </a:lnTo>
                    <a:cubicBezTo>
                      <a:pt x="11238608" y="14957772"/>
                      <a:pt x="11187602" y="14924137"/>
                      <a:pt x="11165365" y="14872264"/>
                    </a:cubicBezTo>
                    <a:lnTo>
                      <a:pt x="11011342" y="14512925"/>
                    </a:lnTo>
                    <a:cubicBezTo>
                      <a:pt x="11008096" y="14505375"/>
                      <a:pt x="10996737" y="14508550"/>
                      <a:pt x="10997866" y="14516664"/>
                    </a:cubicBezTo>
                    <a:lnTo>
                      <a:pt x="11060872" y="14957778"/>
                    </a:lnTo>
                    <a:lnTo>
                      <a:pt x="11128253" y="15766273"/>
                    </a:lnTo>
                    <a:cubicBezTo>
                      <a:pt x="11129061" y="15776096"/>
                      <a:pt x="11125724" y="15785809"/>
                      <a:pt x="11119049" y="15793059"/>
                    </a:cubicBezTo>
                    <a:cubicBezTo>
                      <a:pt x="11112375" y="15800310"/>
                      <a:pt x="11102971" y="15804438"/>
                      <a:pt x="11093116" y="15804445"/>
                    </a:cubicBezTo>
                    <a:lnTo>
                      <a:pt x="11039282" y="15804445"/>
                    </a:lnTo>
                    <a:cubicBezTo>
                      <a:pt x="10970300" y="15804454"/>
                      <a:pt x="10911423" y="15754589"/>
                      <a:pt x="10900076" y="15686546"/>
                    </a:cubicBezTo>
                    <a:lnTo>
                      <a:pt x="10785705" y="14999546"/>
                    </a:lnTo>
                    <a:cubicBezTo>
                      <a:pt x="10784365" y="14991645"/>
                      <a:pt x="10773076" y="14991645"/>
                      <a:pt x="10771736" y="14999546"/>
                    </a:cubicBezTo>
                    <a:lnTo>
                      <a:pt x="10657295" y="15686546"/>
                    </a:lnTo>
                    <a:cubicBezTo>
                      <a:pt x="10645943" y="15754615"/>
                      <a:pt x="10587026" y="15804488"/>
                      <a:pt x="10518018" y="15804445"/>
                    </a:cubicBezTo>
                    <a:lnTo>
                      <a:pt x="10464184" y="15804445"/>
                    </a:lnTo>
                    <a:cubicBezTo>
                      <a:pt x="10454329" y="15804438"/>
                      <a:pt x="10444925" y="15800310"/>
                      <a:pt x="10438251" y="15793059"/>
                    </a:cubicBezTo>
                    <a:cubicBezTo>
                      <a:pt x="10431576" y="15785809"/>
                      <a:pt x="10428239" y="15776096"/>
                      <a:pt x="10429047" y="15766273"/>
                    </a:cubicBezTo>
                    <a:lnTo>
                      <a:pt x="10496428" y="14957778"/>
                    </a:lnTo>
                    <a:lnTo>
                      <a:pt x="10559434" y="14516664"/>
                    </a:lnTo>
                    <a:close/>
                    <a:moveTo>
                      <a:pt x="12048650" y="13546666"/>
                    </a:moveTo>
                    <a:cubicBezTo>
                      <a:pt x="11992512" y="13546666"/>
                      <a:pt x="11938674" y="13568967"/>
                      <a:pt x="11898979" y="13608662"/>
                    </a:cubicBezTo>
                    <a:cubicBezTo>
                      <a:pt x="11859283" y="13648358"/>
                      <a:pt x="11836983" y="13702196"/>
                      <a:pt x="11836983" y="13758334"/>
                    </a:cubicBezTo>
                    <a:lnTo>
                      <a:pt x="11836983" y="13828889"/>
                    </a:lnTo>
                    <a:cubicBezTo>
                      <a:pt x="11837504" y="13945420"/>
                      <a:pt x="11932118" y="14039611"/>
                      <a:pt x="12048650" y="14039611"/>
                    </a:cubicBezTo>
                    <a:cubicBezTo>
                      <a:pt x="12165182" y="14039611"/>
                      <a:pt x="12259796" y="13945420"/>
                      <a:pt x="12260317" y="13828889"/>
                    </a:cubicBezTo>
                    <a:lnTo>
                      <a:pt x="12260317" y="13758334"/>
                    </a:lnTo>
                    <a:cubicBezTo>
                      <a:pt x="12260317" y="13702196"/>
                      <a:pt x="12238017" y="13648358"/>
                      <a:pt x="12198321" y="13608662"/>
                    </a:cubicBezTo>
                    <a:cubicBezTo>
                      <a:pt x="12158626" y="13568967"/>
                      <a:pt x="12104788" y="13546666"/>
                      <a:pt x="12048650" y="13546666"/>
                    </a:cubicBezTo>
                    <a:close/>
                    <a:moveTo>
                      <a:pt x="11829434" y="14516664"/>
                    </a:moveTo>
                    <a:cubicBezTo>
                      <a:pt x="11830633" y="14508550"/>
                      <a:pt x="11819204" y="14505375"/>
                      <a:pt x="11816029" y="14512925"/>
                    </a:cubicBezTo>
                    <a:lnTo>
                      <a:pt x="11662005" y="14872264"/>
                    </a:lnTo>
                    <a:cubicBezTo>
                      <a:pt x="11639749" y="14924185"/>
                      <a:pt x="11588673" y="14957828"/>
                      <a:pt x="11532183" y="14957778"/>
                    </a:cubicBezTo>
                    <a:lnTo>
                      <a:pt x="11467131" y="14957778"/>
                    </a:lnTo>
                    <a:cubicBezTo>
                      <a:pt x="11455267" y="14957789"/>
                      <a:pt x="11444191" y="14951835"/>
                      <a:pt x="11437656" y="14941933"/>
                    </a:cubicBezTo>
                    <a:cubicBezTo>
                      <a:pt x="11431120" y="14932030"/>
                      <a:pt x="11430001" y="14919505"/>
                      <a:pt x="11434676" y="14908600"/>
                    </a:cubicBezTo>
                    <a:lnTo>
                      <a:pt x="11625317" y="14463889"/>
                    </a:lnTo>
                    <a:lnTo>
                      <a:pt x="11695449" y="14288488"/>
                    </a:lnTo>
                    <a:cubicBezTo>
                      <a:pt x="11738319" y="14181350"/>
                      <a:pt x="11842095" y="14111103"/>
                      <a:pt x="11957492" y="14111111"/>
                    </a:cubicBezTo>
                    <a:lnTo>
                      <a:pt x="12139808" y="14111111"/>
                    </a:lnTo>
                    <a:cubicBezTo>
                      <a:pt x="12255205" y="14111103"/>
                      <a:pt x="12358981" y="14181350"/>
                      <a:pt x="12401851" y="14288488"/>
                    </a:cubicBezTo>
                    <a:lnTo>
                      <a:pt x="12471983" y="14463889"/>
                    </a:lnTo>
                    <a:lnTo>
                      <a:pt x="12662554" y="14908600"/>
                    </a:lnTo>
                    <a:cubicBezTo>
                      <a:pt x="12667229" y="14919505"/>
                      <a:pt x="12666109" y="14932030"/>
                      <a:pt x="12659574" y="14941933"/>
                    </a:cubicBezTo>
                    <a:cubicBezTo>
                      <a:pt x="12653039" y="14951835"/>
                      <a:pt x="12641963" y="14957789"/>
                      <a:pt x="12630098" y="14957778"/>
                    </a:cubicBezTo>
                    <a:lnTo>
                      <a:pt x="12565046" y="14957778"/>
                    </a:lnTo>
                    <a:cubicBezTo>
                      <a:pt x="12508608" y="14957772"/>
                      <a:pt x="12457602" y="14924137"/>
                      <a:pt x="12435365" y="14872264"/>
                    </a:cubicBezTo>
                    <a:lnTo>
                      <a:pt x="12281342" y="14512925"/>
                    </a:lnTo>
                    <a:cubicBezTo>
                      <a:pt x="12278096" y="14505375"/>
                      <a:pt x="12266737" y="14508550"/>
                      <a:pt x="12267866" y="14516664"/>
                    </a:cubicBezTo>
                    <a:lnTo>
                      <a:pt x="12330872" y="14957778"/>
                    </a:lnTo>
                    <a:lnTo>
                      <a:pt x="12398253" y="15766273"/>
                    </a:lnTo>
                    <a:cubicBezTo>
                      <a:pt x="12399061" y="15776096"/>
                      <a:pt x="12395724" y="15785809"/>
                      <a:pt x="12389049" y="15793059"/>
                    </a:cubicBezTo>
                    <a:cubicBezTo>
                      <a:pt x="12382375" y="15800310"/>
                      <a:pt x="12372971" y="15804438"/>
                      <a:pt x="12363116" y="15804445"/>
                    </a:cubicBezTo>
                    <a:lnTo>
                      <a:pt x="12309282" y="15804445"/>
                    </a:lnTo>
                    <a:cubicBezTo>
                      <a:pt x="12240300" y="15804454"/>
                      <a:pt x="12181423" y="15754589"/>
                      <a:pt x="12170076" y="15686546"/>
                    </a:cubicBezTo>
                    <a:lnTo>
                      <a:pt x="12055705" y="14999546"/>
                    </a:lnTo>
                    <a:cubicBezTo>
                      <a:pt x="12054365" y="14991645"/>
                      <a:pt x="12043076" y="14991645"/>
                      <a:pt x="12041736" y="14999546"/>
                    </a:cubicBezTo>
                    <a:lnTo>
                      <a:pt x="11927295" y="15686546"/>
                    </a:lnTo>
                    <a:cubicBezTo>
                      <a:pt x="11915943" y="15754615"/>
                      <a:pt x="11857026" y="15804488"/>
                      <a:pt x="11788018" y="15804445"/>
                    </a:cubicBezTo>
                    <a:lnTo>
                      <a:pt x="11734184" y="15804445"/>
                    </a:lnTo>
                    <a:cubicBezTo>
                      <a:pt x="11724329" y="15804438"/>
                      <a:pt x="11714925" y="15800310"/>
                      <a:pt x="11708251" y="15793059"/>
                    </a:cubicBezTo>
                    <a:cubicBezTo>
                      <a:pt x="11701576" y="15785809"/>
                      <a:pt x="11698239" y="15776096"/>
                      <a:pt x="11699047" y="15766273"/>
                    </a:cubicBezTo>
                    <a:lnTo>
                      <a:pt x="11766428" y="14957778"/>
                    </a:lnTo>
                    <a:lnTo>
                      <a:pt x="11829434" y="14516664"/>
                    </a:lnTo>
                    <a:close/>
                    <a:moveTo>
                      <a:pt x="618650" y="15804445"/>
                    </a:moveTo>
                    <a:cubicBezTo>
                      <a:pt x="501750" y="15804445"/>
                      <a:pt x="406984" y="15899211"/>
                      <a:pt x="406983" y="16016111"/>
                    </a:cubicBezTo>
                    <a:lnTo>
                      <a:pt x="406983" y="16086666"/>
                    </a:lnTo>
                    <a:cubicBezTo>
                      <a:pt x="407504" y="16203197"/>
                      <a:pt x="502118" y="16297388"/>
                      <a:pt x="618650" y="16297388"/>
                    </a:cubicBezTo>
                    <a:cubicBezTo>
                      <a:pt x="735182" y="16297388"/>
                      <a:pt x="829795" y="16203197"/>
                      <a:pt x="830317" y="16086666"/>
                    </a:cubicBezTo>
                    <a:lnTo>
                      <a:pt x="830317" y="16016111"/>
                    </a:lnTo>
                    <a:cubicBezTo>
                      <a:pt x="830316" y="15899211"/>
                      <a:pt x="735550" y="15804445"/>
                      <a:pt x="618650" y="15804445"/>
                    </a:cubicBezTo>
                    <a:close/>
                    <a:moveTo>
                      <a:pt x="399434" y="16774443"/>
                    </a:moveTo>
                    <a:cubicBezTo>
                      <a:pt x="400633" y="16766329"/>
                      <a:pt x="389203" y="16763154"/>
                      <a:pt x="386028" y="16770703"/>
                    </a:cubicBezTo>
                    <a:lnTo>
                      <a:pt x="232006" y="17130043"/>
                    </a:lnTo>
                    <a:cubicBezTo>
                      <a:pt x="209748" y="17181962"/>
                      <a:pt x="158673" y="17215605"/>
                      <a:pt x="102183" y="17215555"/>
                    </a:cubicBezTo>
                    <a:lnTo>
                      <a:pt x="37131" y="17215555"/>
                    </a:lnTo>
                    <a:cubicBezTo>
                      <a:pt x="25267" y="17215566"/>
                      <a:pt x="14192" y="17209612"/>
                      <a:pt x="7656" y="17199710"/>
                    </a:cubicBezTo>
                    <a:cubicBezTo>
                      <a:pt x="1121" y="17189808"/>
                      <a:pt x="1" y="17177283"/>
                      <a:pt x="4676" y="17166379"/>
                    </a:cubicBezTo>
                    <a:lnTo>
                      <a:pt x="195317" y="16721666"/>
                    </a:lnTo>
                    <a:lnTo>
                      <a:pt x="265449" y="16546266"/>
                    </a:lnTo>
                    <a:cubicBezTo>
                      <a:pt x="308319" y="16439128"/>
                      <a:pt x="412095" y="16368881"/>
                      <a:pt x="527492" y="16368889"/>
                    </a:cubicBezTo>
                    <a:lnTo>
                      <a:pt x="709808" y="16368889"/>
                    </a:lnTo>
                    <a:cubicBezTo>
                      <a:pt x="825205" y="16368881"/>
                      <a:pt x="928981" y="16439128"/>
                      <a:pt x="971851" y="16546266"/>
                    </a:cubicBezTo>
                    <a:lnTo>
                      <a:pt x="1041983" y="16721666"/>
                    </a:lnTo>
                    <a:lnTo>
                      <a:pt x="1232554" y="17166379"/>
                    </a:lnTo>
                    <a:cubicBezTo>
                      <a:pt x="1237228" y="17177283"/>
                      <a:pt x="1236108" y="17189808"/>
                      <a:pt x="1229573" y="17199710"/>
                    </a:cubicBezTo>
                    <a:cubicBezTo>
                      <a:pt x="1223038" y="17209612"/>
                      <a:pt x="1211963" y="17215566"/>
                      <a:pt x="1200098" y="17215555"/>
                    </a:cubicBezTo>
                    <a:lnTo>
                      <a:pt x="1135046" y="17215555"/>
                    </a:lnTo>
                    <a:cubicBezTo>
                      <a:pt x="1078608" y="17215549"/>
                      <a:pt x="1027602" y="17181916"/>
                      <a:pt x="1005365" y="17130043"/>
                    </a:cubicBezTo>
                    <a:lnTo>
                      <a:pt x="851342" y="16770703"/>
                    </a:lnTo>
                    <a:cubicBezTo>
                      <a:pt x="848097" y="16763154"/>
                      <a:pt x="836737" y="16766329"/>
                      <a:pt x="837866" y="16774443"/>
                    </a:cubicBezTo>
                    <a:lnTo>
                      <a:pt x="900872" y="17215555"/>
                    </a:lnTo>
                    <a:lnTo>
                      <a:pt x="968253" y="18024052"/>
                    </a:lnTo>
                    <a:cubicBezTo>
                      <a:pt x="969061" y="18033874"/>
                      <a:pt x="965724" y="18043587"/>
                      <a:pt x="959049" y="18050838"/>
                    </a:cubicBezTo>
                    <a:cubicBezTo>
                      <a:pt x="952375" y="18058088"/>
                      <a:pt x="942971" y="18062217"/>
                      <a:pt x="933116" y="18062223"/>
                    </a:cubicBezTo>
                    <a:lnTo>
                      <a:pt x="879282" y="18062223"/>
                    </a:lnTo>
                    <a:cubicBezTo>
                      <a:pt x="810300" y="18062231"/>
                      <a:pt x="751423" y="18012366"/>
                      <a:pt x="740076" y="17944323"/>
                    </a:cubicBezTo>
                    <a:lnTo>
                      <a:pt x="625706" y="17257325"/>
                    </a:lnTo>
                    <a:cubicBezTo>
                      <a:pt x="624365" y="17249423"/>
                      <a:pt x="613076" y="17249423"/>
                      <a:pt x="611736" y="17257325"/>
                    </a:cubicBezTo>
                    <a:lnTo>
                      <a:pt x="497294" y="17944323"/>
                    </a:lnTo>
                    <a:cubicBezTo>
                      <a:pt x="485943" y="18012392"/>
                      <a:pt x="427027" y="18062266"/>
                      <a:pt x="358018" y="18062223"/>
                    </a:cubicBezTo>
                    <a:lnTo>
                      <a:pt x="304184" y="18062223"/>
                    </a:lnTo>
                    <a:cubicBezTo>
                      <a:pt x="294329" y="18062217"/>
                      <a:pt x="284925" y="18058088"/>
                      <a:pt x="278251" y="18050838"/>
                    </a:cubicBezTo>
                    <a:cubicBezTo>
                      <a:pt x="271576" y="18043587"/>
                      <a:pt x="268239" y="18033874"/>
                      <a:pt x="269047" y="18024052"/>
                    </a:cubicBezTo>
                    <a:lnTo>
                      <a:pt x="336428" y="17215555"/>
                    </a:lnTo>
                    <a:lnTo>
                      <a:pt x="399434" y="16774443"/>
                    </a:lnTo>
                    <a:close/>
                    <a:moveTo>
                      <a:pt x="1888650" y="15804445"/>
                    </a:moveTo>
                    <a:cubicBezTo>
                      <a:pt x="1771750" y="15804445"/>
                      <a:pt x="1676983" y="15899211"/>
                      <a:pt x="1676983" y="16016111"/>
                    </a:cubicBezTo>
                    <a:lnTo>
                      <a:pt x="1676983" y="16086666"/>
                    </a:lnTo>
                    <a:cubicBezTo>
                      <a:pt x="1677504" y="16203197"/>
                      <a:pt x="1772118" y="16297388"/>
                      <a:pt x="1888650" y="16297388"/>
                    </a:cubicBezTo>
                    <a:cubicBezTo>
                      <a:pt x="2005182" y="16297388"/>
                      <a:pt x="2099796" y="16203197"/>
                      <a:pt x="2100317" y="16086666"/>
                    </a:cubicBezTo>
                    <a:lnTo>
                      <a:pt x="2100317" y="16016111"/>
                    </a:lnTo>
                    <a:cubicBezTo>
                      <a:pt x="2100317" y="15899211"/>
                      <a:pt x="2005550" y="15804445"/>
                      <a:pt x="1888650" y="15804445"/>
                    </a:cubicBezTo>
                    <a:close/>
                    <a:moveTo>
                      <a:pt x="1669434" y="16774443"/>
                    </a:moveTo>
                    <a:cubicBezTo>
                      <a:pt x="1670633" y="16766329"/>
                      <a:pt x="1659203" y="16763154"/>
                      <a:pt x="1656028" y="16770703"/>
                    </a:cubicBezTo>
                    <a:lnTo>
                      <a:pt x="1502006" y="17130043"/>
                    </a:lnTo>
                    <a:cubicBezTo>
                      <a:pt x="1479749" y="17181962"/>
                      <a:pt x="1428673" y="17215605"/>
                      <a:pt x="1372183" y="17215555"/>
                    </a:cubicBezTo>
                    <a:lnTo>
                      <a:pt x="1307131" y="17215555"/>
                    </a:lnTo>
                    <a:cubicBezTo>
                      <a:pt x="1295267" y="17215566"/>
                      <a:pt x="1284192" y="17209612"/>
                      <a:pt x="1277656" y="17199710"/>
                    </a:cubicBezTo>
                    <a:cubicBezTo>
                      <a:pt x="1271121" y="17189808"/>
                      <a:pt x="1270001" y="17177283"/>
                      <a:pt x="1274676" y="17166379"/>
                    </a:cubicBezTo>
                    <a:lnTo>
                      <a:pt x="1465317" y="16721666"/>
                    </a:lnTo>
                    <a:lnTo>
                      <a:pt x="1535449" y="16546266"/>
                    </a:lnTo>
                    <a:cubicBezTo>
                      <a:pt x="1578319" y="16439128"/>
                      <a:pt x="1682095" y="16368881"/>
                      <a:pt x="1797492" y="16368889"/>
                    </a:cubicBezTo>
                    <a:lnTo>
                      <a:pt x="1979808" y="16368889"/>
                    </a:lnTo>
                    <a:cubicBezTo>
                      <a:pt x="2095205" y="16368881"/>
                      <a:pt x="2198981" y="16439128"/>
                      <a:pt x="2241851" y="16546266"/>
                    </a:cubicBezTo>
                    <a:lnTo>
                      <a:pt x="2311983" y="16721666"/>
                    </a:lnTo>
                    <a:lnTo>
                      <a:pt x="2502554" y="17166379"/>
                    </a:lnTo>
                    <a:cubicBezTo>
                      <a:pt x="2507228" y="17177283"/>
                      <a:pt x="2506108" y="17189807"/>
                      <a:pt x="2499573" y="17199710"/>
                    </a:cubicBezTo>
                    <a:cubicBezTo>
                      <a:pt x="2493038" y="17209612"/>
                      <a:pt x="2481963" y="17215566"/>
                      <a:pt x="2470098" y="17215555"/>
                    </a:cubicBezTo>
                    <a:lnTo>
                      <a:pt x="2405046" y="17215555"/>
                    </a:lnTo>
                    <a:cubicBezTo>
                      <a:pt x="2348608" y="17215549"/>
                      <a:pt x="2297602" y="17181916"/>
                      <a:pt x="2275365" y="17130043"/>
                    </a:cubicBezTo>
                    <a:lnTo>
                      <a:pt x="2121342" y="16770703"/>
                    </a:lnTo>
                    <a:cubicBezTo>
                      <a:pt x="2118097" y="16763154"/>
                      <a:pt x="2106737" y="16766329"/>
                      <a:pt x="2107866" y="16774443"/>
                    </a:cubicBezTo>
                    <a:lnTo>
                      <a:pt x="2170872" y="17215555"/>
                    </a:lnTo>
                    <a:lnTo>
                      <a:pt x="2238253" y="18024052"/>
                    </a:lnTo>
                    <a:cubicBezTo>
                      <a:pt x="2239061" y="18033874"/>
                      <a:pt x="2235724" y="18043587"/>
                      <a:pt x="2229049" y="18050838"/>
                    </a:cubicBezTo>
                    <a:cubicBezTo>
                      <a:pt x="2222375" y="18058088"/>
                      <a:pt x="2212971" y="18062217"/>
                      <a:pt x="2203116" y="18062223"/>
                    </a:cubicBezTo>
                    <a:lnTo>
                      <a:pt x="2149282" y="18062223"/>
                    </a:lnTo>
                    <a:cubicBezTo>
                      <a:pt x="2080300" y="18062231"/>
                      <a:pt x="2021423" y="18012366"/>
                      <a:pt x="2010076" y="17944323"/>
                    </a:cubicBezTo>
                    <a:lnTo>
                      <a:pt x="1895706" y="17257325"/>
                    </a:lnTo>
                    <a:cubicBezTo>
                      <a:pt x="1894365" y="17249423"/>
                      <a:pt x="1883076" y="17249423"/>
                      <a:pt x="1881735" y="17257325"/>
                    </a:cubicBezTo>
                    <a:lnTo>
                      <a:pt x="1767294" y="17944323"/>
                    </a:lnTo>
                    <a:cubicBezTo>
                      <a:pt x="1755943" y="18012392"/>
                      <a:pt x="1697027" y="18062266"/>
                      <a:pt x="1628018" y="18062223"/>
                    </a:cubicBezTo>
                    <a:lnTo>
                      <a:pt x="1574184" y="18062223"/>
                    </a:lnTo>
                    <a:cubicBezTo>
                      <a:pt x="1564329" y="18062217"/>
                      <a:pt x="1554925" y="18058088"/>
                      <a:pt x="1548251" y="18050838"/>
                    </a:cubicBezTo>
                    <a:cubicBezTo>
                      <a:pt x="1541576" y="18043587"/>
                      <a:pt x="1538239" y="18033874"/>
                      <a:pt x="1539047" y="18024052"/>
                    </a:cubicBezTo>
                    <a:lnTo>
                      <a:pt x="1606428" y="17215555"/>
                    </a:lnTo>
                    <a:lnTo>
                      <a:pt x="1669434" y="16774443"/>
                    </a:lnTo>
                    <a:close/>
                    <a:moveTo>
                      <a:pt x="3158650" y="15804445"/>
                    </a:moveTo>
                    <a:cubicBezTo>
                      <a:pt x="3041750" y="15804445"/>
                      <a:pt x="2946983" y="15899211"/>
                      <a:pt x="2946983" y="16016111"/>
                    </a:cubicBezTo>
                    <a:lnTo>
                      <a:pt x="2946983" y="16086666"/>
                    </a:lnTo>
                    <a:cubicBezTo>
                      <a:pt x="2947504" y="16203197"/>
                      <a:pt x="3042118" y="16297388"/>
                      <a:pt x="3158650" y="16297388"/>
                    </a:cubicBezTo>
                    <a:cubicBezTo>
                      <a:pt x="3275182" y="16297388"/>
                      <a:pt x="3369795" y="16203197"/>
                      <a:pt x="3370317" y="16086666"/>
                    </a:cubicBezTo>
                    <a:lnTo>
                      <a:pt x="3370317" y="16016111"/>
                    </a:lnTo>
                    <a:cubicBezTo>
                      <a:pt x="3370316" y="15899211"/>
                      <a:pt x="3275550" y="15804445"/>
                      <a:pt x="3158650" y="15804445"/>
                    </a:cubicBezTo>
                    <a:close/>
                    <a:moveTo>
                      <a:pt x="2939434" y="16774443"/>
                    </a:moveTo>
                    <a:cubicBezTo>
                      <a:pt x="2940633" y="16766329"/>
                      <a:pt x="2929203" y="16763154"/>
                      <a:pt x="2926028" y="16770703"/>
                    </a:cubicBezTo>
                    <a:lnTo>
                      <a:pt x="2772006" y="17130043"/>
                    </a:lnTo>
                    <a:cubicBezTo>
                      <a:pt x="2749748" y="17181962"/>
                      <a:pt x="2698673" y="17215607"/>
                      <a:pt x="2642183" y="17215555"/>
                    </a:cubicBezTo>
                    <a:lnTo>
                      <a:pt x="2577131" y="17215555"/>
                    </a:lnTo>
                    <a:cubicBezTo>
                      <a:pt x="2565267" y="17215566"/>
                      <a:pt x="2554192" y="17209612"/>
                      <a:pt x="2547656" y="17199710"/>
                    </a:cubicBezTo>
                    <a:cubicBezTo>
                      <a:pt x="2541121" y="17189807"/>
                      <a:pt x="2540001" y="17177283"/>
                      <a:pt x="2544676" y="17166379"/>
                    </a:cubicBezTo>
                    <a:lnTo>
                      <a:pt x="2735317" y="16721666"/>
                    </a:lnTo>
                    <a:lnTo>
                      <a:pt x="2805449" y="16546266"/>
                    </a:lnTo>
                    <a:cubicBezTo>
                      <a:pt x="2848319" y="16439128"/>
                      <a:pt x="2952095" y="16368881"/>
                      <a:pt x="3067492" y="16368889"/>
                    </a:cubicBezTo>
                    <a:lnTo>
                      <a:pt x="3249808" y="16368889"/>
                    </a:lnTo>
                    <a:cubicBezTo>
                      <a:pt x="3365204" y="16368881"/>
                      <a:pt x="3468981" y="16439128"/>
                      <a:pt x="3511851" y="16546266"/>
                    </a:cubicBezTo>
                    <a:lnTo>
                      <a:pt x="3581983" y="16721666"/>
                    </a:lnTo>
                    <a:lnTo>
                      <a:pt x="3772554" y="17166379"/>
                    </a:lnTo>
                    <a:cubicBezTo>
                      <a:pt x="3777229" y="17177283"/>
                      <a:pt x="3776108" y="17189808"/>
                      <a:pt x="3769573" y="17199710"/>
                    </a:cubicBezTo>
                    <a:cubicBezTo>
                      <a:pt x="3763038" y="17209612"/>
                      <a:pt x="3751963" y="17215566"/>
                      <a:pt x="3740098" y="17215555"/>
                    </a:cubicBezTo>
                    <a:lnTo>
                      <a:pt x="3675046" y="17215555"/>
                    </a:lnTo>
                    <a:cubicBezTo>
                      <a:pt x="3618608" y="17215549"/>
                      <a:pt x="3567602" y="17181916"/>
                      <a:pt x="3545365" y="17130043"/>
                    </a:cubicBezTo>
                    <a:lnTo>
                      <a:pt x="3391342" y="16770703"/>
                    </a:lnTo>
                    <a:cubicBezTo>
                      <a:pt x="3388097" y="16763154"/>
                      <a:pt x="3376737" y="16766329"/>
                      <a:pt x="3377866" y="16774443"/>
                    </a:cubicBezTo>
                    <a:lnTo>
                      <a:pt x="3440872" y="17215555"/>
                    </a:lnTo>
                    <a:lnTo>
                      <a:pt x="3508253" y="18024052"/>
                    </a:lnTo>
                    <a:cubicBezTo>
                      <a:pt x="3509061" y="18033874"/>
                      <a:pt x="3505724" y="18043587"/>
                      <a:pt x="3499049" y="18050838"/>
                    </a:cubicBezTo>
                    <a:cubicBezTo>
                      <a:pt x="3492375" y="18058088"/>
                      <a:pt x="3482971" y="18062217"/>
                      <a:pt x="3473116" y="18062223"/>
                    </a:cubicBezTo>
                    <a:lnTo>
                      <a:pt x="3419282" y="18062223"/>
                    </a:lnTo>
                    <a:cubicBezTo>
                      <a:pt x="3350300" y="18062231"/>
                      <a:pt x="3291423" y="18012366"/>
                      <a:pt x="3280076" y="17944323"/>
                    </a:cubicBezTo>
                    <a:lnTo>
                      <a:pt x="3165706" y="17257325"/>
                    </a:lnTo>
                    <a:cubicBezTo>
                      <a:pt x="3164365" y="17249423"/>
                      <a:pt x="3153076" y="17249423"/>
                      <a:pt x="3151735" y="17257325"/>
                    </a:cubicBezTo>
                    <a:lnTo>
                      <a:pt x="3037294" y="17944323"/>
                    </a:lnTo>
                    <a:cubicBezTo>
                      <a:pt x="3025943" y="18012392"/>
                      <a:pt x="2967027" y="18062266"/>
                      <a:pt x="2898018" y="18062223"/>
                    </a:cubicBezTo>
                    <a:lnTo>
                      <a:pt x="2844184" y="18062223"/>
                    </a:lnTo>
                    <a:cubicBezTo>
                      <a:pt x="2834329" y="18062217"/>
                      <a:pt x="2824925" y="18058088"/>
                      <a:pt x="2818251" y="18050838"/>
                    </a:cubicBezTo>
                    <a:cubicBezTo>
                      <a:pt x="2811576" y="18043587"/>
                      <a:pt x="2808239" y="18033874"/>
                      <a:pt x="2809047" y="18024052"/>
                    </a:cubicBezTo>
                    <a:lnTo>
                      <a:pt x="2876428" y="17215555"/>
                    </a:lnTo>
                    <a:lnTo>
                      <a:pt x="2939434" y="16774443"/>
                    </a:lnTo>
                    <a:close/>
                    <a:moveTo>
                      <a:pt x="4428650" y="15804445"/>
                    </a:moveTo>
                    <a:cubicBezTo>
                      <a:pt x="4311750" y="15804445"/>
                      <a:pt x="4216984" y="15899211"/>
                      <a:pt x="4216983" y="16016111"/>
                    </a:cubicBezTo>
                    <a:lnTo>
                      <a:pt x="4216983" y="16086666"/>
                    </a:lnTo>
                    <a:cubicBezTo>
                      <a:pt x="4217505" y="16203197"/>
                      <a:pt x="4312118" y="16297388"/>
                      <a:pt x="4428650" y="16297388"/>
                    </a:cubicBezTo>
                    <a:cubicBezTo>
                      <a:pt x="4545182" y="16297388"/>
                      <a:pt x="4639795" y="16203197"/>
                      <a:pt x="4640317" y="16086666"/>
                    </a:cubicBezTo>
                    <a:lnTo>
                      <a:pt x="4640317" y="16016111"/>
                    </a:lnTo>
                    <a:cubicBezTo>
                      <a:pt x="4640316" y="15899211"/>
                      <a:pt x="4545550" y="15804445"/>
                      <a:pt x="4428650" y="15804445"/>
                    </a:cubicBezTo>
                    <a:close/>
                    <a:moveTo>
                      <a:pt x="4209434" y="16774443"/>
                    </a:moveTo>
                    <a:cubicBezTo>
                      <a:pt x="4210633" y="16766329"/>
                      <a:pt x="4199203" y="16763154"/>
                      <a:pt x="4196028" y="16770703"/>
                    </a:cubicBezTo>
                    <a:lnTo>
                      <a:pt x="4042005" y="17130043"/>
                    </a:lnTo>
                    <a:cubicBezTo>
                      <a:pt x="4019748" y="17181962"/>
                      <a:pt x="3968673" y="17215605"/>
                      <a:pt x="3912183" y="17215555"/>
                    </a:cubicBezTo>
                    <a:lnTo>
                      <a:pt x="3847131" y="17215555"/>
                    </a:lnTo>
                    <a:cubicBezTo>
                      <a:pt x="3835267" y="17215566"/>
                      <a:pt x="3824192" y="17209612"/>
                      <a:pt x="3817656" y="17199710"/>
                    </a:cubicBezTo>
                    <a:cubicBezTo>
                      <a:pt x="3811121" y="17189808"/>
                      <a:pt x="3810001" y="17177283"/>
                      <a:pt x="3814675" y="17166379"/>
                    </a:cubicBezTo>
                    <a:lnTo>
                      <a:pt x="4005317" y="16721666"/>
                    </a:lnTo>
                    <a:lnTo>
                      <a:pt x="4075449" y="16546266"/>
                    </a:lnTo>
                    <a:cubicBezTo>
                      <a:pt x="4118319" y="16439128"/>
                      <a:pt x="4222096" y="16368881"/>
                      <a:pt x="4337492" y="16368889"/>
                    </a:cubicBezTo>
                    <a:lnTo>
                      <a:pt x="4519808" y="16368889"/>
                    </a:lnTo>
                    <a:cubicBezTo>
                      <a:pt x="4635204" y="16368881"/>
                      <a:pt x="4738981" y="16439128"/>
                      <a:pt x="4781851" y="16546266"/>
                    </a:cubicBezTo>
                    <a:lnTo>
                      <a:pt x="4851983" y="16721666"/>
                    </a:lnTo>
                    <a:lnTo>
                      <a:pt x="5042554" y="17166379"/>
                    </a:lnTo>
                    <a:cubicBezTo>
                      <a:pt x="5047229" y="17177283"/>
                      <a:pt x="5046108" y="17189808"/>
                      <a:pt x="5039573" y="17199710"/>
                    </a:cubicBezTo>
                    <a:cubicBezTo>
                      <a:pt x="5033038" y="17209612"/>
                      <a:pt x="5021963" y="17215566"/>
                      <a:pt x="5010098" y="17215555"/>
                    </a:cubicBezTo>
                    <a:lnTo>
                      <a:pt x="4945046" y="17215555"/>
                    </a:lnTo>
                    <a:cubicBezTo>
                      <a:pt x="4888608" y="17215549"/>
                      <a:pt x="4837602" y="17181916"/>
                      <a:pt x="4815365" y="17130043"/>
                    </a:cubicBezTo>
                    <a:lnTo>
                      <a:pt x="4661342" y="16770703"/>
                    </a:lnTo>
                    <a:cubicBezTo>
                      <a:pt x="4658097" y="16763154"/>
                      <a:pt x="4646737" y="16766329"/>
                      <a:pt x="4647866" y="16774443"/>
                    </a:cubicBezTo>
                    <a:lnTo>
                      <a:pt x="4710872" y="17215555"/>
                    </a:lnTo>
                    <a:lnTo>
                      <a:pt x="4778253" y="18024052"/>
                    </a:lnTo>
                    <a:cubicBezTo>
                      <a:pt x="4779061" y="18033874"/>
                      <a:pt x="4775724" y="18043587"/>
                      <a:pt x="4769049" y="18050838"/>
                    </a:cubicBezTo>
                    <a:cubicBezTo>
                      <a:pt x="4762375" y="18058088"/>
                      <a:pt x="4752971" y="18062217"/>
                      <a:pt x="4743116" y="18062223"/>
                    </a:cubicBezTo>
                    <a:lnTo>
                      <a:pt x="4689282" y="18062223"/>
                    </a:lnTo>
                    <a:cubicBezTo>
                      <a:pt x="4620300" y="18062231"/>
                      <a:pt x="4561423" y="18012366"/>
                      <a:pt x="4550076" y="17944323"/>
                    </a:cubicBezTo>
                    <a:lnTo>
                      <a:pt x="4435705" y="17257325"/>
                    </a:lnTo>
                    <a:cubicBezTo>
                      <a:pt x="4434365" y="17249423"/>
                      <a:pt x="4423076" y="17249423"/>
                      <a:pt x="4421736" y="17257325"/>
                    </a:cubicBezTo>
                    <a:lnTo>
                      <a:pt x="4307295" y="17944323"/>
                    </a:lnTo>
                    <a:cubicBezTo>
                      <a:pt x="4295943" y="18012392"/>
                      <a:pt x="4237027" y="18062266"/>
                      <a:pt x="4168018" y="18062223"/>
                    </a:cubicBezTo>
                    <a:lnTo>
                      <a:pt x="4114184" y="18062223"/>
                    </a:lnTo>
                    <a:cubicBezTo>
                      <a:pt x="4104329" y="18062217"/>
                      <a:pt x="4094925" y="18058088"/>
                      <a:pt x="4088251" y="18050838"/>
                    </a:cubicBezTo>
                    <a:cubicBezTo>
                      <a:pt x="4081576" y="18043587"/>
                      <a:pt x="4078239" y="18033874"/>
                      <a:pt x="4079047" y="18024052"/>
                    </a:cubicBezTo>
                    <a:lnTo>
                      <a:pt x="4146428" y="17215555"/>
                    </a:lnTo>
                    <a:lnTo>
                      <a:pt x="4209434" y="16774443"/>
                    </a:lnTo>
                    <a:close/>
                    <a:moveTo>
                      <a:pt x="5698650" y="15804445"/>
                    </a:moveTo>
                    <a:cubicBezTo>
                      <a:pt x="5581750" y="15804445"/>
                      <a:pt x="5486984" y="15899211"/>
                      <a:pt x="5486983" y="16016111"/>
                    </a:cubicBezTo>
                    <a:lnTo>
                      <a:pt x="5486983" y="16086666"/>
                    </a:lnTo>
                    <a:cubicBezTo>
                      <a:pt x="5487505" y="16203197"/>
                      <a:pt x="5582118" y="16297388"/>
                      <a:pt x="5698650" y="16297388"/>
                    </a:cubicBezTo>
                    <a:cubicBezTo>
                      <a:pt x="5815182" y="16297388"/>
                      <a:pt x="5909795" y="16203197"/>
                      <a:pt x="5910317" y="16086666"/>
                    </a:cubicBezTo>
                    <a:lnTo>
                      <a:pt x="5910317" y="16016111"/>
                    </a:lnTo>
                    <a:cubicBezTo>
                      <a:pt x="5910316" y="15899211"/>
                      <a:pt x="5815550" y="15804445"/>
                      <a:pt x="5698650" y="15804445"/>
                    </a:cubicBezTo>
                    <a:close/>
                    <a:moveTo>
                      <a:pt x="5479434" y="16774443"/>
                    </a:moveTo>
                    <a:cubicBezTo>
                      <a:pt x="5480633" y="16766329"/>
                      <a:pt x="5469203" y="16763154"/>
                      <a:pt x="5466028" y="16770703"/>
                    </a:cubicBezTo>
                    <a:lnTo>
                      <a:pt x="5312005" y="17130043"/>
                    </a:lnTo>
                    <a:cubicBezTo>
                      <a:pt x="5289748" y="17181962"/>
                      <a:pt x="5238673" y="17215605"/>
                      <a:pt x="5182183" y="17215555"/>
                    </a:cubicBezTo>
                    <a:lnTo>
                      <a:pt x="5117131" y="17215555"/>
                    </a:lnTo>
                    <a:cubicBezTo>
                      <a:pt x="5105267" y="17215566"/>
                      <a:pt x="5094192" y="17209612"/>
                      <a:pt x="5087656" y="17199710"/>
                    </a:cubicBezTo>
                    <a:cubicBezTo>
                      <a:pt x="5081121" y="17189808"/>
                      <a:pt x="5080001" y="17177283"/>
                      <a:pt x="5084675" y="17166379"/>
                    </a:cubicBezTo>
                    <a:lnTo>
                      <a:pt x="5275317" y="16721666"/>
                    </a:lnTo>
                    <a:lnTo>
                      <a:pt x="5345449" y="16546266"/>
                    </a:lnTo>
                    <a:cubicBezTo>
                      <a:pt x="5388319" y="16439128"/>
                      <a:pt x="5492096" y="16368881"/>
                      <a:pt x="5607492" y="16368889"/>
                    </a:cubicBezTo>
                    <a:lnTo>
                      <a:pt x="5789808" y="16368889"/>
                    </a:lnTo>
                    <a:cubicBezTo>
                      <a:pt x="5905204" y="16368881"/>
                      <a:pt x="6008981" y="16439128"/>
                      <a:pt x="6051851" y="16546266"/>
                    </a:cubicBezTo>
                    <a:lnTo>
                      <a:pt x="6121983" y="16721666"/>
                    </a:lnTo>
                    <a:lnTo>
                      <a:pt x="6312554" y="17166379"/>
                    </a:lnTo>
                    <a:cubicBezTo>
                      <a:pt x="6317229" y="17177283"/>
                      <a:pt x="6316108" y="17189808"/>
                      <a:pt x="6309573" y="17199710"/>
                    </a:cubicBezTo>
                    <a:cubicBezTo>
                      <a:pt x="6303038" y="17209612"/>
                      <a:pt x="6291963" y="17215566"/>
                      <a:pt x="6280098" y="17215555"/>
                    </a:cubicBezTo>
                    <a:lnTo>
                      <a:pt x="6215046" y="17215555"/>
                    </a:lnTo>
                    <a:cubicBezTo>
                      <a:pt x="6158608" y="17215549"/>
                      <a:pt x="6107602" y="17181916"/>
                      <a:pt x="6085365" y="17130043"/>
                    </a:cubicBezTo>
                    <a:lnTo>
                      <a:pt x="5931342" y="16770703"/>
                    </a:lnTo>
                    <a:cubicBezTo>
                      <a:pt x="5928097" y="16763154"/>
                      <a:pt x="5916737" y="16766329"/>
                      <a:pt x="5917866" y="16774443"/>
                    </a:cubicBezTo>
                    <a:lnTo>
                      <a:pt x="5980872" y="17215555"/>
                    </a:lnTo>
                    <a:lnTo>
                      <a:pt x="6048253" y="18024052"/>
                    </a:lnTo>
                    <a:cubicBezTo>
                      <a:pt x="6049061" y="18033874"/>
                      <a:pt x="6045724" y="18043587"/>
                      <a:pt x="6039049" y="18050838"/>
                    </a:cubicBezTo>
                    <a:cubicBezTo>
                      <a:pt x="6032375" y="18058088"/>
                      <a:pt x="6022971" y="18062217"/>
                      <a:pt x="6013116" y="18062223"/>
                    </a:cubicBezTo>
                    <a:lnTo>
                      <a:pt x="5959282" y="18062223"/>
                    </a:lnTo>
                    <a:cubicBezTo>
                      <a:pt x="5890300" y="18062231"/>
                      <a:pt x="5831423" y="18012366"/>
                      <a:pt x="5820076" y="17944323"/>
                    </a:cubicBezTo>
                    <a:lnTo>
                      <a:pt x="5705705" y="17257325"/>
                    </a:lnTo>
                    <a:cubicBezTo>
                      <a:pt x="5704365" y="17249423"/>
                      <a:pt x="5693076" y="17249423"/>
                      <a:pt x="5691736" y="17257325"/>
                    </a:cubicBezTo>
                    <a:lnTo>
                      <a:pt x="5577295" y="17944323"/>
                    </a:lnTo>
                    <a:cubicBezTo>
                      <a:pt x="5565943" y="18012392"/>
                      <a:pt x="5507027" y="18062266"/>
                      <a:pt x="5438018" y="18062223"/>
                    </a:cubicBezTo>
                    <a:lnTo>
                      <a:pt x="5384184" y="18062223"/>
                    </a:lnTo>
                    <a:cubicBezTo>
                      <a:pt x="5374329" y="18062217"/>
                      <a:pt x="5364925" y="18058088"/>
                      <a:pt x="5358251" y="18050838"/>
                    </a:cubicBezTo>
                    <a:cubicBezTo>
                      <a:pt x="5351576" y="18043587"/>
                      <a:pt x="5348239" y="18033874"/>
                      <a:pt x="5349047" y="18024052"/>
                    </a:cubicBezTo>
                    <a:lnTo>
                      <a:pt x="5416428" y="17215555"/>
                    </a:lnTo>
                    <a:lnTo>
                      <a:pt x="5479434" y="16774443"/>
                    </a:lnTo>
                    <a:close/>
                    <a:moveTo>
                      <a:pt x="6968650" y="15804445"/>
                    </a:moveTo>
                    <a:cubicBezTo>
                      <a:pt x="6851750" y="15804445"/>
                      <a:pt x="6756983" y="15899211"/>
                      <a:pt x="6756983" y="16016111"/>
                    </a:cubicBezTo>
                    <a:lnTo>
                      <a:pt x="6756983" y="16086666"/>
                    </a:lnTo>
                    <a:cubicBezTo>
                      <a:pt x="6757504" y="16203197"/>
                      <a:pt x="6852118" y="16297388"/>
                      <a:pt x="6968650" y="16297388"/>
                    </a:cubicBezTo>
                    <a:cubicBezTo>
                      <a:pt x="7085182" y="16297388"/>
                      <a:pt x="7179796" y="16203197"/>
                      <a:pt x="7180317" y="16086666"/>
                    </a:cubicBezTo>
                    <a:lnTo>
                      <a:pt x="7180317" y="16016111"/>
                    </a:lnTo>
                    <a:cubicBezTo>
                      <a:pt x="7180317" y="15899211"/>
                      <a:pt x="7085550" y="15804445"/>
                      <a:pt x="6968650" y="15804445"/>
                    </a:cubicBezTo>
                    <a:close/>
                    <a:moveTo>
                      <a:pt x="6749434" y="16774443"/>
                    </a:moveTo>
                    <a:cubicBezTo>
                      <a:pt x="6750633" y="16766329"/>
                      <a:pt x="6739204" y="16763154"/>
                      <a:pt x="6736029" y="16770703"/>
                    </a:cubicBezTo>
                    <a:lnTo>
                      <a:pt x="6582005" y="17130043"/>
                    </a:lnTo>
                    <a:cubicBezTo>
                      <a:pt x="6559749" y="17181962"/>
                      <a:pt x="6508673" y="17215605"/>
                      <a:pt x="6452183" y="17215555"/>
                    </a:cubicBezTo>
                    <a:lnTo>
                      <a:pt x="6387131" y="17215555"/>
                    </a:lnTo>
                    <a:cubicBezTo>
                      <a:pt x="6375267" y="17215566"/>
                      <a:pt x="6364192" y="17209612"/>
                      <a:pt x="6357656" y="17199710"/>
                    </a:cubicBezTo>
                    <a:cubicBezTo>
                      <a:pt x="6351121" y="17189808"/>
                      <a:pt x="6350001" y="17177283"/>
                      <a:pt x="6354675" y="17166379"/>
                    </a:cubicBezTo>
                    <a:lnTo>
                      <a:pt x="6545317" y="16721666"/>
                    </a:lnTo>
                    <a:lnTo>
                      <a:pt x="6615449" y="16546266"/>
                    </a:lnTo>
                    <a:cubicBezTo>
                      <a:pt x="6658319" y="16439128"/>
                      <a:pt x="6762095" y="16368881"/>
                      <a:pt x="6877492" y="16368889"/>
                    </a:cubicBezTo>
                    <a:lnTo>
                      <a:pt x="7059808" y="16368889"/>
                    </a:lnTo>
                    <a:cubicBezTo>
                      <a:pt x="7175205" y="16368881"/>
                      <a:pt x="7278981" y="16439128"/>
                      <a:pt x="7321851" y="16546266"/>
                    </a:cubicBezTo>
                    <a:lnTo>
                      <a:pt x="7391983" y="16721666"/>
                    </a:lnTo>
                    <a:lnTo>
                      <a:pt x="7582554" y="17166379"/>
                    </a:lnTo>
                    <a:cubicBezTo>
                      <a:pt x="7587228" y="17177283"/>
                      <a:pt x="7586108" y="17189807"/>
                      <a:pt x="7579573" y="17199710"/>
                    </a:cubicBezTo>
                    <a:cubicBezTo>
                      <a:pt x="7573038" y="17209612"/>
                      <a:pt x="7561963" y="17215566"/>
                      <a:pt x="7550098" y="17215555"/>
                    </a:cubicBezTo>
                    <a:lnTo>
                      <a:pt x="7485046" y="17215555"/>
                    </a:lnTo>
                    <a:cubicBezTo>
                      <a:pt x="7428608" y="17215549"/>
                      <a:pt x="7377602" y="17181916"/>
                      <a:pt x="7355365" y="17130043"/>
                    </a:cubicBezTo>
                    <a:lnTo>
                      <a:pt x="7201342" y="16770703"/>
                    </a:lnTo>
                    <a:cubicBezTo>
                      <a:pt x="7198096" y="16763154"/>
                      <a:pt x="7186737" y="16766329"/>
                      <a:pt x="7187866" y="16774443"/>
                    </a:cubicBezTo>
                    <a:lnTo>
                      <a:pt x="7250872" y="17215555"/>
                    </a:lnTo>
                    <a:lnTo>
                      <a:pt x="7318253" y="18024052"/>
                    </a:lnTo>
                    <a:cubicBezTo>
                      <a:pt x="7319061" y="18033874"/>
                      <a:pt x="7315724" y="18043587"/>
                      <a:pt x="7309049" y="18050838"/>
                    </a:cubicBezTo>
                    <a:cubicBezTo>
                      <a:pt x="7302375" y="18058088"/>
                      <a:pt x="7292971" y="18062217"/>
                      <a:pt x="7283116" y="18062223"/>
                    </a:cubicBezTo>
                    <a:lnTo>
                      <a:pt x="7229282" y="18062223"/>
                    </a:lnTo>
                    <a:cubicBezTo>
                      <a:pt x="7160300" y="18062231"/>
                      <a:pt x="7101423" y="18012366"/>
                      <a:pt x="7090076" y="17944323"/>
                    </a:cubicBezTo>
                    <a:lnTo>
                      <a:pt x="6975705" y="17257325"/>
                    </a:lnTo>
                    <a:cubicBezTo>
                      <a:pt x="6974365" y="17249423"/>
                      <a:pt x="6963076" y="17249423"/>
                      <a:pt x="6961736" y="17257325"/>
                    </a:cubicBezTo>
                    <a:lnTo>
                      <a:pt x="6847295" y="17944323"/>
                    </a:lnTo>
                    <a:cubicBezTo>
                      <a:pt x="6835943" y="18012392"/>
                      <a:pt x="6777027" y="18062266"/>
                      <a:pt x="6708018" y="18062223"/>
                    </a:cubicBezTo>
                    <a:lnTo>
                      <a:pt x="6654184" y="18062223"/>
                    </a:lnTo>
                    <a:cubicBezTo>
                      <a:pt x="6644329" y="18062217"/>
                      <a:pt x="6634925" y="18058088"/>
                      <a:pt x="6628251" y="18050838"/>
                    </a:cubicBezTo>
                    <a:cubicBezTo>
                      <a:pt x="6621576" y="18043587"/>
                      <a:pt x="6618239" y="18033874"/>
                      <a:pt x="6619047" y="18024052"/>
                    </a:cubicBezTo>
                    <a:lnTo>
                      <a:pt x="6686428" y="17215555"/>
                    </a:lnTo>
                    <a:lnTo>
                      <a:pt x="6749434" y="16774443"/>
                    </a:lnTo>
                    <a:close/>
                    <a:moveTo>
                      <a:pt x="8238650" y="15804445"/>
                    </a:moveTo>
                    <a:cubicBezTo>
                      <a:pt x="8121750" y="15804445"/>
                      <a:pt x="8026983" y="15899211"/>
                      <a:pt x="8026983" y="16016111"/>
                    </a:cubicBezTo>
                    <a:lnTo>
                      <a:pt x="8026983" y="16086666"/>
                    </a:lnTo>
                    <a:cubicBezTo>
                      <a:pt x="8027504" y="16203197"/>
                      <a:pt x="8122118" y="16297388"/>
                      <a:pt x="8238650" y="16297388"/>
                    </a:cubicBezTo>
                    <a:cubicBezTo>
                      <a:pt x="8355182" y="16297388"/>
                      <a:pt x="8449796" y="16203197"/>
                      <a:pt x="8450317" y="16086666"/>
                    </a:cubicBezTo>
                    <a:lnTo>
                      <a:pt x="8450317" y="16016111"/>
                    </a:lnTo>
                    <a:cubicBezTo>
                      <a:pt x="8450317" y="15899211"/>
                      <a:pt x="8355550" y="15804445"/>
                      <a:pt x="8238650" y="15804445"/>
                    </a:cubicBezTo>
                    <a:close/>
                    <a:moveTo>
                      <a:pt x="8019434" y="16774443"/>
                    </a:moveTo>
                    <a:cubicBezTo>
                      <a:pt x="8020633" y="16766329"/>
                      <a:pt x="8009204" y="16763154"/>
                      <a:pt x="8006029" y="16770703"/>
                    </a:cubicBezTo>
                    <a:lnTo>
                      <a:pt x="7852005" y="17130043"/>
                    </a:lnTo>
                    <a:cubicBezTo>
                      <a:pt x="7829749" y="17181962"/>
                      <a:pt x="7778673" y="17215607"/>
                      <a:pt x="7722183" y="17215555"/>
                    </a:cubicBezTo>
                    <a:lnTo>
                      <a:pt x="7657131" y="17215555"/>
                    </a:lnTo>
                    <a:cubicBezTo>
                      <a:pt x="7645267" y="17215566"/>
                      <a:pt x="7634192" y="17209612"/>
                      <a:pt x="7627656" y="17199710"/>
                    </a:cubicBezTo>
                    <a:cubicBezTo>
                      <a:pt x="7621122" y="17189807"/>
                      <a:pt x="7620002" y="17177283"/>
                      <a:pt x="7624676" y="17166379"/>
                    </a:cubicBezTo>
                    <a:lnTo>
                      <a:pt x="7815317" y="16721666"/>
                    </a:lnTo>
                    <a:lnTo>
                      <a:pt x="7885449" y="16546266"/>
                    </a:lnTo>
                    <a:cubicBezTo>
                      <a:pt x="7928319" y="16439128"/>
                      <a:pt x="8032095" y="16368881"/>
                      <a:pt x="8147492" y="16368889"/>
                    </a:cubicBezTo>
                    <a:lnTo>
                      <a:pt x="8329808" y="16368889"/>
                    </a:lnTo>
                    <a:cubicBezTo>
                      <a:pt x="8445205" y="16368881"/>
                      <a:pt x="8548981" y="16439128"/>
                      <a:pt x="8591851" y="16546266"/>
                    </a:cubicBezTo>
                    <a:lnTo>
                      <a:pt x="8661983" y="16721666"/>
                    </a:lnTo>
                    <a:lnTo>
                      <a:pt x="8852554" y="17166379"/>
                    </a:lnTo>
                    <a:cubicBezTo>
                      <a:pt x="8857228" y="17177283"/>
                      <a:pt x="8856108" y="17189807"/>
                      <a:pt x="8849573" y="17199710"/>
                    </a:cubicBezTo>
                    <a:cubicBezTo>
                      <a:pt x="8843038" y="17209612"/>
                      <a:pt x="8831963" y="17215566"/>
                      <a:pt x="8820098" y="17215555"/>
                    </a:cubicBezTo>
                    <a:lnTo>
                      <a:pt x="8755046" y="17215555"/>
                    </a:lnTo>
                    <a:cubicBezTo>
                      <a:pt x="8698608" y="17215549"/>
                      <a:pt x="8647602" y="17181916"/>
                      <a:pt x="8625365" y="17130043"/>
                    </a:cubicBezTo>
                    <a:lnTo>
                      <a:pt x="8471342" y="16770703"/>
                    </a:lnTo>
                    <a:cubicBezTo>
                      <a:pt x="8468096" y="16763154"/>
                      <a:pt x="8456737" y="16766329"/>
                      <a:pt x="8457866" y="16774443"/>
                    </a:cubicBezTo>
                    <a:lnTo>
                      <a:pt x="8520872" y="17215555"/>
                    </a:lnTo>
                    <a:lnTo>
                      <a:pt x="8588253" y="18024052"/>
                    </a:lnTo>
                    <a:cubicBezTo>
                      <a:pt x="8589061" y="18033874"/>
                      <a:pt x="8585724" y="18043587"/>
                      <a:pt x="8579049" y="18050838"/>
                    </a:cubicBezTo>
                    <a:cubicBezTo>
                      <a:pt x="8572375" y="18058088"/>
                      <a:pt x="8562971" y="18062217"/>
                      <a:pt x="8553116" y="18062223"/>
                    </a:cubicBezTo>
                    <a:lnTo>
                      <a:pt x="8499282" y="18062223"/>
                    </a:lnTo>
                    <a:cubicBezTo>
                      <a:pt x="8430300" y="18062231"/>
                      <a:pt x="8371423" y="18012366"/>
                      <a:pt x="8360076" y="17944323"/>
                    </a:cubicBezTo>
                    <a:lnTo>
                      <a:pt x="8245705" y="17257325"/>
                    </a:lnTo>
                    <a:cubicBezTo>
                      <a:pt x="8244365" y="17249423"/>
                      <a:pt x="8233076" y="17249423"/>
                      <a:pt x="8231736" y="17257325"/>
                    </a:cubicBezTo>
                    <a:lnTo>
                      <a:pt x="8117295" y="17944323"/>
                    </a:lnTo>
                    <a:cubicBezTo>
                      <a:pt x="8105943" y="18012392"/>
                      <a:pt x="8047027" y="18062266"/>
                      <a:pt x="7978018" y="18062223"/>
                    </a:cubicBezTo>
                    <a:lnTo>
                      <a:pt x="7924184" y="18062223"/>
                    </a:lnTo>
                    <a:cubicBezTo>
                      <a:pt x="7914329" y="18062217"/>
                      <a:pt x="7904925" y="18058088"/>
                      <a:pt x="7898251" y="18050838"/>
                    </a:cubicBezTo>
                    <a:cubicBezTo>
                      <a:pt x="7891576" y="18043587"/>
                      <a:pt x="7888239" y="18033874"/>
                      <a:pt x="7889047" y="18024052"/>
                    </a:cubicBezTo>
                    <a:lnTo>
                      <a:pt x="7956428" y="17215555"/>
                    </a:lnTo>
                    <a:lnTo>
                      <a:pt x="8019434" y="16774443"/>
                    </a:lnTo>
                    <a:close/>
                    <a:moveTo>
                      <a:pt x="9508650" y="15804445"/>
                    </a:moveTo>
                    <a:cubicBezTo>
                      <a:pt x="9391750" y="15804445"/>
                      <a:pt x="9296983" y="15899211"/>
                      <a:pt x="9296983" y="16016111"/>
                    </a:cubicBezTo>
                    <a:lnTo>
                      <a:pt x="9296983" y="16086666"/>
                    </a:lnTo>
                    <a:cubicBezTo>
                      <a:pt x="9297504" y="16203197"/>
                      <a:pt x="9392118" y="16297388"/>
                      <a:pt x="9508650" y="16297388"/>
                    </a:cubicBezTo>
                    <a:cubicBezTo>
                      <a:pt x="9625182" y="16297388"/>
                      <a:pt x="9719796" y="16203197"/>
                      <a:pt x="9720317" y="16086666"/>
                    </a:cubicBezTo>
                    <a:lnTo>
                      <a:pt x="9720317" y="16016111"/>
                    </a:lnTo>
                    <a:cubicBezTo>
                      <a:pt x="9720317" y="15899211"/>
                      <a:pt x="9625550" y="15804445"/>
                      <a:pt x="9508650" y="15804445"/>
                    </a:cubicBezTo>
                    <a:close/>
                    <a:moveTo>
                      <a:pt x="9289434" y="16774443"/>
                    </a:moveTo>
                    <a:cubicBezTo>
                      <a:pt x="9290633" y="16766329"/>
                      <a:pt x="9279204" y="16763154"/>
                      <a:pt x="9276029" y="16770703"/>
                    </a:cubicBezTo>
                    <a:lnTo>
                      <a:pt x="9122005" y="17130043"/>
                    </a:lnTo>
                    <a:cubicBezTo>
                      <a:pt x="9099749" y="17181962"/>
                      <a:pt x="9048673" y="17215607"/>
                      <a:pt x="8992183" y="17215555"/>
                    </a:cubicBezTo>
                    <a:lnTo>
                      <a:pt x="8927131" y="17215555"/>
                    </a:lnTo>
                    <a:cubicBezTo>
                      <a:pt x="8915267" y="17215566"/>
                      <a:pt x="8904192" y="17209612"/>
                      <a:pt x="8897656" y="17199710"/>
                    </a:cubicBezTo>
                    <a:cubicBezTo>
                      <a:pt x="8891122" y="17189807"/>
                      <a:pt x="8890002" y="17177283"/>
                      <a:pt x="8894676" y="17166379"/>
                    </a:cubicBezTo>
                    <a:lnTo>
                      <a:pt x="9085317" y="16721666"/>
                    </a:lnTo>
                    <a:lnTo>
                      <a:pt x="9155449" y="16546266"/>
                    </a:lnTo>
                    <a:cubicBezTo>
                      <a:pt x="9198319" y="16439128"/>
                      <a:pt x="9302095" y="16368881"/>
                      <a:pt x="9417492" y="16368889"/>
                    </a:cubicBezTo>
                    <a:lnTo>
                      <a:pt x="9599808" y="16368889"/>
                    </a:lnTo>
                    <a:cubicBezTo>
                      <a:pt x="9715205" y="16368881"/>
                      <a:pt x="9818981" y="16439128"/>
                      <a:pt x="9861851" y="16546266"/>
                    </a:cubicBezTo>
                    <a:lnTo>
                      <a:pt x="9931983" y="16721666"/>
                    </a:lnTo>
                    <a:lnTo>
                      <a:pt x="10122554" y="17166379"/>
                    </a:lnTo>
                    <a:cubicBezTo>
                      <a:pt x="10127228" y="17177283"/>
                      <a:pt x="10126108" y="17189807"/>
                      <a:pt x="10119573" y="17199710"/>
                    </a:cubicBezTo>
                    <a:cubicBezTo>
                      <a:pt x="10113038" y="17209612"/>
                      <a:pt x="10101963" y="17215566"/>
                      <a:pt x="10090098" y="17215555"/>
                    </a:cubicBezTo>
                    <a:lnTo>
                      <a:pt x="10025046" y="17215555"/>
                    </a:lnTo>
                    <a:cubicBezTo>
                      <a:pt x="9968608" y="17215549"/>
                      <a:pt x="9917602" y="17181916"/>
                      <a:pt x="9895365" y="17130043"/>
                    </a:cubicBezTo>
                    <a:lnTo>
                      <a:pt x="9741342" y="16770703"/>
                    </a:lnTo>
                    <a:cubicBezTo>
                      <a:pt x="9738096" y="16763154"/>
                      <a:pt x="9726737" y="16766329"/>
                      <a:pt x="9727866" y="16774443"/>
                    </a:cubicBezTo>
                    <a:lnTo>
                      <a:pt x="9790872" y="17215555"/>
                    </a:lnTo>
                    <a:lnTo>
                      <a:pt x="9858253" y="18024052"/>
                    </a:lnTo>
                    <a:cubicBezTo>
                      <a:pt x="9859061" y="18033874"/>
                      <a:pt x="9855724" y="18043587"/>
                      <a:pt x="9849049" y="18050838"/>
                    </a:cubicBezTo>
                    <a:cubicBezTo>
                      <a:pt x="9842375" y="18058088"/>
                      <a:pt x="9832971" y="18062217"/>
                      <a:pt x="9823116" y="18062223"/>
                    </a:cubicBezTo>
                    <a:lnTo>
                      <a:pt x="9769282" y="18062223"/>
                    </a:lnTo>
                    <a:cubicBezTo>
                      <a:pt x="9700300" y="18062231"/>
                      <a:pt x="9641423" y="18012366"/>
                      <a:pt x="9630076" y="17944323"/>
                    </a:cubicBezTo>
                    <a:lnTo>
                      <a:pt x="9515705" y="17257325"/>
                    </a:lnTo>
                    <a:cubicBezTo>
                      <a:pt x="9514365" y="17249423"/>
                      <a:pt x="9503076" y="17249423"/>
                      <a:pt x="9501736" y="17257325"/>
                    </a:cubicBezTo>
                    <a:lnTo>
                      <a:pt x="9387295" y="17944323"/>
                    </a:lnTo>
                    <a:cubicBezTo>
                      <a:pt x="9375943" y="18012392"/>
                      <a:pt x="9317027" y="18062266"/>
                      <a:pt x="9248018" y="18062223"/>
                    </a:cubicBezTo>
                    <a:lnTo>
                      <a:pt x="9194184" y="18062223"/>
                    </a:lnTo>
                    <a:cubicBezTo>
                      <a:pt x="9184329" y="18062217"/>
                      <a:pt x="9174925" y="18058088"/>
                      <a:pt x="9168251" y="18050838"/>
                    </a:cubicBezTo>
                    <a:cubicBezTo>
                      <a:pt x="9161576" y="18043587"/>
                      <a:pt x="9158239" y="18033874"/>
                      <a:pt x="9159047" y="18024052"/>
                    </a:cubicBezTo>
                    <a:lnTo>
                      <a:pt x="9226428" y="17215555"/>
                    </a:lnTo>
                    <a:lnTo>
                      <a:pt x="9289434" y="16774443"/>
                    </a:lnTo>
                    <a:close/>
                    <a:moveTo>
                      <a:pt x="10778650" y="15804445"/>
                    </a:moveTo>
                    <a:cubicBezTo>
                      <a:pt x="10661750" y="15804445"/>
                      <a:pt x="10566983" y="15899211"/>
                      <a:pt x="10566983" y="16016111"/>
                    </a:cubicBezTo>
                    <a:lnTo>
                      <a:pt x="10566983" y="16086666"/>
                    </a:lnTo>
                    <a:cubicBezTo>
                      <a:pt x="10567504" y="16203197"/>
                      <a:pt x="10662118" y="16297388"/>
                      <a:pt x="10778650" y="16297388"/>
                    </a:cubicBezTo>
                    <a:cubicBezTo>
                      <a:pt x="10895182" y="16297388"/>
                      <a:pt x="10989796" y="16203197"/>
                      <a:pt x="10990317" y="16086666"/>
                    </a:cubicBezTo>
                    <a:lnTo>
                      <a:pt x="10990317" y="16016111"/>
                    </a:lnTo>
                    <a:cubicBezTo>
                      <a:pt x="10990317" y="15899211"/>
                      <a:pt x="10895550" y="15804445"/>
                      <a:pt x="10778650" y="15804445"/>
                    </a:cubicBezTo>
                    <a:close/>
                    <a:moveTo>
                      <a:pt x="10559434" y="16774443"/>
                    </a:moveTo>
                    <a:cubicBezTo>
                      <a:pt x="10560633" y="16766329"/>
                      <a:pt x="10549204" y="16763154"/>
                      <a:pt x="10546029" y="16770703"/>
                    </a:cubicBezTo>
                    <a:lnTo>
                      <a:pt x="10392005" y="17130043"/>
                    </a:lnTo>
                    <a:cubicBezTo>
                      <a:pt x="10369749" y="17181962"/>
                      <a:pt x="10318673" y="17215607"/>
                      <a:pt x="10262183" y="17215555"/>
                    </a:cubicBezTo>
                    <a:lnTo>
                      <a:pt x="10197131" y="17215555"/>
                    </a:lnTo>
                    <a:cubicBezTo>
                      <a:pt x="10185267" y="17215566"/>
                      <a:pt x="10174192" y="17209612"/>
                      <a:pt x="10167656" y="17199710"/>
                    </a:cubicBezTo>
                    <a:cubicBezTo>
                      <a:pt x="10161122" y="17189807"/>
                      <a:pt x="10160002" y="17177283"/>
                      <a:pt x="10164676" y="17166379"/>
                    </a:cubicBezTo>
                    <a:lnTo>
                      <a:pt x="10355317" y="16721666"/>
                    </a:lnTo>
                    <a:lnTo>
                      <a:pt x="10425449" y="16546266"/>
                    </a:lnTo>
                    <a:cubicBezTo>
                      <a:pt x="10468319" y="16439128"/>
                      <a:pt x="10572095" y="16368881"/>
                      <a:pt x="10687492" y="16368889"/>
                    </a:cubicBezTo>
                    <a:lnTo>
                      <a:pt x="10869808" y="16368889"/>
                    </a:lnTo>
                    <a:cubicBezTo>
                      <a:pt x="10985205" y="16368881"/>
                      <a:pt x="11088981" y="16439128"/>
                      <a:pt x="11131851" y="16546266"/>
                    </a:cubicBezTo>
                    <a:lnTo>
                      <a:pt x="11201983" y="16721666"/>
                    </a:lnTo>
                    <a:lnTo>
                      <a:pt x="11392554" y="17166379"/>
                    </a:lnTo>
                    <a:cubicBezTo>
                      <a:pt x="11397228" y="17177283"/>
                      <a:pt x="11396108" y="17189807"/>
                      <a:pt x="11389573" y="17199710"/>
                    </a:cubicBezTo>
                    <a:cubicBezTo>
                      <a:pt x="11383038" y="17209612"/>
                      <a:pt x="11371963" y="17215566"/>
                      <a:pt x="11360098" y="17215555"/>
                    </a:cubicBezTo>
                    <a:lnTo>
                      <a:pt x="11295046" y="17215555"/>
                    </a:lnTo>
                    <a:cubicBezTo>
                      <a:pt x="11238608" y="17215549"/>
                      <a:pt x="11187602" y="17181916"/>
                      <a:pt x="11165365" y="17130043"/>
                    </a:cubicBezTo>
                    <a:lnTo>
                      <a:pt x="11011342" y="16770703"/>
                    </a:lnTo>
                    <a:cubicBezTo>
                      <a:pt x="11008096" y="16763154"/>
                      <a:pt x="10996737" y="16766329"/>
                      <a:pt x="10997866" y="16774443"/>
                    </a:cubicBezTo>
                    <a:lnTo>
                      <a:pt x="11060872" y="17215555"/>
                    </a:lnTo>
                    <a:lnTo>
                      <a:pt x="11128253" y="18024052"/>
                    </a:lnTo>
                    <a:cubicBezTo>
                      <a:pt x="11129061" y="18033874"/>
                      <a:pt x="11125724" y="18043587"/>
                      <a:pt x="11119049" y="18050838"/>
                    </a:cubicBezTo>
                    <a:cubicBezTo>
                      <a:pt x="11112375" y="18058088"/>
                      <a:pt x="11102971" y="18062217"/>
                      <a:pt x="11093116" y="18062223"/>
                    </a:cubicBezTo>
                    <a:lnTo>
                      <a:pt x="11039282" y="18062223"/>
                    </a:lnTo>
                    <a:cubicBezTo>
                      <a:pt x="10970300" y="18062231"/>
                      <a:pt x="10911423" y="18012366"/>
                      <a:pt x="10900076" y="17944323"/>
                    </a:cubicBezTo>
                    <a:lnTo>
                      <a:pt x="10785705" y="17257325"/>
                    </a:lnTo>
                    <a:cubicBezTo>
                      <a:pt x="10784365" y="17249423"/>
                      <a:pt x="10773076" y="17249423"/>
                      <a:pt x="10771736" y="17257325"/>
                    </a:cubicBezTo>
                    <a:lnTo>
                      <a:pt x="10657295" y="17944323"/>
                    </a:lnTo>
                    <a:cubicBezTo>
                      <a:pt x="10645943" y="18012392"/>
                      <a:pt x="10587027" y="18062266"/>
                      <a:pt x="10518018" y="18062223"/>
                    </a:cubicBezTo>
                    <a:lnTo>
                      <a:pt x="10464184" y="18062223"/>
                    </a:lnTo>
                    <a:cubicBezTo>
                      <a:pt x="10454329" y="18062217"/>
                      <a:pt x="10444925" y="18058088"/>
                      <a:pt x="10438251" y="18050838"/>
                    </a:cubicBezTo>
                    <a:cubicBezTo>
                      <a:pt x="10431576" y="18043587"/>
                      <a:pt x="10428239" y="18033874"/>
                      <a:pt x="10429047" y="18024052"/>
                    </a:cubicBezTo>
                    <a:lnTo>
                      <a:pt x="10496428" y="17215555"/>
                    </a:lnTo>
                    <a:lnTo>
                      <a:pt x="10559434" y="16774443"/>
                    </a:lnTo>
                    <a:close/>
                    <a:moveTo>
                      <a:pt x="12048650" y="15804445"/>
                    </a:moveTo>
                    <a:cubicBezTo>
                      <a:pt x="11931750" y="15804445"/>
                      <a:pt x="11836983" y="15899211"/>
                      <a:pt x="11836983" y="16016111"/>
                    </a:cubicBezTo>
                    <a:lnTo>
                      <a:pt x="11836983" y="16086666"/>
                    </a:lnTo>
                    <a:cubicBezTo>
                      <a:pt x="11837504" y="16203197"/>
                      <a:pt x="11932118" y="16297388"/>
                      <a:pt x="12048650" y="16297388"/>
                    </a:cubicBezTo>
                    <a:cubicBezTo>
                      <a:pt x="12165182" y="16297388"/>
                      <a:pt x="12259796" y="16203197"/>
                      <a:pt x="12260317" y="16086666"/>
                    </a:cubicBezTo>
                    <a:lnTo>
                      <a:pt x="12260317" y="16016111"/>
                    </a:lnTo>
                    <a:cubicBezTo>
                      <a:pt x="12260317" y="15899211"/>
                      <a:pt x="12165550" y="15804445"/>
                      <a:pt x="12048650" y="15804445"/>
                    </a:cubicBezTo>
                    <a:close/>
                    <a:moveTo>
                      <a:pt x="11829434" y="16774443"/>
                    </a:moveTo>
                    <a:cubicBezTo>
                      <a:pt x="11830633" y="16766329"/>
                      <a:pt x="11819204" y="16763154"/>
                      <a:pt x="11816029" y="16770703"/>
                    </a:cubicBezTo>
                    <a:lnTo>
                      <a:pt x="11662005" y="17130043"/>
                    </a:lnTo>
                    <a:cubicBezTo>
                      <a:pt x="11639749" y="17181962"/>
                      <a:pt x="11588673" y="17215607"/>
                      <a:pt x="11532183" y="17215555"/>
                    </a:cubicBezTo>
                    <a:lnTo>
                      <a:pt x="11467131" y="17215555"/>
                    </a:lnTo>
                    <a:cubicBezTo>
                      <a:pt x="11455267" y="17215566"/>
                      <a:pt x="11444192" y="17209612"/>
                      <a:pt x="11437656" y="17199710"/>
                    </a:cubicBezTo>
                    <a:cubicBezTo>
                      <a:pt x="11431122" y="17189807"/>
                      <a:pt x="11430002" y="17177283"/>
                      <a:pt x="11434676" y="17166379"/>
                    </a:cubicBezTo>
                    <a:lnTo>
                      <a:pt x="11625317" y="16721666"/>
                    </a:lnTo>
                    <a:lnTo>
                      <a:pt x="11695449" y="16546266"/>
                    </a:lnTo>
                    <a:cubicBezTo>
                      <a:pt x="11738319" y="16439128"/>
                      <a:pt x="11842095" y="16368881"/>
                      <a:pt x="11957492" y="16368889"/>
                    </a:cubicBezTo>
                    <a:lnTo>
                      <a:pt x="12139808" y="16368889"/>
                    </a:lnTo>
                    <a:cubicBezTo>
                      <a:pt x="12255205" y="16368881"/>
                      <a:pt x="12358981" y="16439128"/>
                      <a:pt x="12401851" y="16546266"/>
                    </a:cubicBezTo>
                    <a:lnTo>
                      <a:pt x="12471983" y="16721666"/>
                    </a:lnTo>
                    <a:lnTo>
                      <a:pt x="12662554" y="17166379"/>
                    </a:lnTo>
                    <a:cubicBezTo>
                      <a:pt x="12667228" y="17177283"/>
                      <a:pt x="12666108" y="17189807"/>
                      <a:pt x="12659573" y="17199710"/>
                    </a:cubicBezTo>
                    <a:cubicBezTo>
                      <a:pt x="12653038" y="17209612"/>
                      <a:pt x="12641963" y="17215566"/>
                      <a:pt x="12630098" y="17215555"/>
                    </a:cubicBezTo>
                    <a:lnTo>
                      <a:pt x="12565046" y="17215555"/>
                    </a:lnTo>
                    <a:cubicBezTo>
                      <a:pt x="12508608" y="17215549"/>
                      <a:pt x="12457602" y="17181916"/>
                      <a:pt x="12435365" y="17130043"/>
                    </a:cubicBezTo>
                    <a:lnTo>
                      <a:pt x="12281342" y="16770703"/>
                    </a:lnTo>
                    <a:cubicBezTo>
                      <a:pt x="12278096" y="16763154"/>
                      <a:pt x="12266737" y="16766329"/>
                      <a:pt x="12267866" y="16774443"/>
                    </a:cubicBezTo>
                    <a:lnTo>
                      <a:pt x="12330872" y="17215555"/>
                    </a:lnTo>
                    <a:lnTo>
                      <a:pt x="12398253" y="18024052"/>
                    </a:lnTo>
                    <a:cubicBezTo>
                      <a:pt x="12399061" y="18033874"/>
                      <a:pt x="12395724" y="18043587"/>
                      <a:pt x="12389049" y="18050838"/>
                    </a:cubicBezTo>
                    <a:cubicBezTo>
                      <a:pt x="12382375" y="18058088"/>
                      <a:pt x="12372971" y="18062217"/>
                      <a:pt x="12363116" y="18062223"/>
                    </a:cubicBezTo>
                    <a:lnTo>
                      <a:pt x="12309282" y="18062223"/>
                    </a:lnTo>
                    <a:cubicBezTo>
                      <a:pt x="12240300" y="18062231"/>
                      <a:pt x="12181423" y="18012366"/>
                      <a:pt x="12170076" y="17944323"/>
                    </a:cubicBezTo>
                    <a:lnTo>
                      <a:pt x="12055705" y="17257325"/>
                    </a:lnTo>
                    <a:cubicBezTo>
                      <a:pt x="12054365" y="17249423"/>
                      <a:pt x="12043076" y="17249423"/>
                      <a:pt x="12041736" y="17257325"/>
                    </a:cubicBezTo>
                    <a:lnTo>
                      <a:pt x="11927295" y="17944323"/>
                    </a:lnTo>
                    <a:cubicBezTo>
                      <a:pt x="11915943" y="18012392"/>
                      <a:pt x="11857027" y="18062266"/>
                      <a:pt x="11788018" y="18062223"/>
                    </a:cubicBezTo>
                    <a:lnTo>
                      <a:pt x="11734184" y="18062223"/>
                    </a:lnTo>
                    <a:cubicBezTo>
                      <a:pt x="11724329" y="18062217"/>
                      <a:pt x="11714925" y="18058088"/>
                      <a:pt x="11708251" y="18050838"/>
                    </a:cubicBezTo>
                    <a:cubicBezTo>
                      <a:pt x="11701576" y="18043587"/>
                      <a:pt x="11698239" y="18033874"/>
                      <a:pt x="11699047" y="18024052"/>
                    </a:cubicBezTo>
                    <a:lnTo>
                      <a:pt x="11766428" y="17215555"/>
                    </a:lnTo>
                    <a:lnTo>
                      <a:pt x="11829434" y="16774443"/>
                    </a:lnTo>
                    <a:close/>
                    <a:moveTo>
                      <a:pt x="618650" y="18062223"/>
                    </a:moveTo>
                    <a:cubicBezTo>
                      <a:pt x="501750" y="18062223"/>
                      <a:pt x="406984" y="18156989"/>
                      <a:pt x="406983" y="18273889"/>
                    </a:cubicBezTo>
                    <a:lnTo>
                      <a:pt x="406983" y="18344445"/>
                    </a:lnTo>
                    <a:cubicBezTo>
                      <a:pt x="407504" y="18460975"/>
                      <a:pt x="502118" y="18555167"/>
                      <a:pt x="618650" y="18555167"/>
                    </a:cubicBezTo>
                    <a:cubicBezTo>
                      <a:pt x="735182" y="18555167"/>
                      <a:pt x="829795" y="18460975"/>
                      <a:pt x="830317" y="18344445"/>
                    </a:cubicBezTo>
                    <a:lnTo>
                      <a:pt x="830317" y="18273889"/>
                    </a:lnTo>
                    <a:cubicBezTo>
                      <a:pt x="830316" y="18156989"/>
                      <a:pt x="735550" y="18062223"/>
                      <a:pt x="618650" y="18062223"/>
                    </a:cubicBezTo>
                    <a:close/>
                    <a:moveTo>
                      <a:pt x="399434" y="19032220"/>
                    </a:moveTo>
                    <a:cubicBezTo>
                      <a:pt x="400633" y="19024105"/>
                      <a:pt x="389203" y="19020930"/>
                      <a:pt x="386028" y="19028480"/>
                    </a:cubicBezTo>
                    <a:lnTo>
                      <a:pt x="232006" y="19387820"/>
                    </a:lnTo>
                    <a:cubicBezTo>
                      <a:pt x="209749" y="19439741"/>
                      <a:pt x="158673" y="19473383"/>
                      <a:pt x="102183" y="19473334"/>
                    </a:cubicBezTo>
                    <a:lnTo>
                      <a:pt x="37131" y="19473334"/>
                    </a:lnTo>
                    <a:cubicBezTo>
                      <a:pt x="25266" y="19473345"/>
                      <a:pt x="14191" y="19467390"/>
                      <a:pt x="7655" y="19457488"/>
                    </a:cubicBezTo>
                    <a:cubicBezTo>
                      <a:pt x="1120" y="19447585"/>
                      <a:pt x="0" y="19435060"/>
                      <a:pt x="4676" y="19424155"/>
                    </a:cubicBezTo>
                    <a:lnTo>
                      <a:pt x="195317" y="18979445"/>
                    </a:lnTo>
                    <a:lnTo>
                      <a:pt x="265449" y="18804043"/>
                    </a:lnTo>
                    <a:cubicBezTo>
                      <a:pt x="308319" y="18696905"/>
                      <a:pt x="412095" y="18626658"/>
                      <a:pt x="527492" y="18626666"/>
                    </a:cubicBezTo>
                    <a:lnTo>
                      <a:pt x="709808" y="18626666"/>
                    </a:lnTo>
                    <a:cubicBezTo>
                      <a:pt x="825205" y="18626658"/>
                      <a:pt x="928981" y="18696905"/>
                      <a:pt x="971851" y="18804043"/>
                    </a:cubicBezTo>
                    <a:lnTo>
                      <a:pt x="1041983" y="18979445"/>
                    </a:lnTo>
                    <a:lnTo>
                      <a:pt x="1232554" y="19424155"/>
                    </a:lnTo>
                    <a:cubicBezTo>
                      <a:pt x="1237229" y="19435060"/>
                      <a:pt x="1236109" y="19447585"/>
                      <a:pt x="1229574" y="19457488"/>
                    </a:cubicBezTo>
                    <a:cubicBezTo>
                      <a:pt x="1223039" y="19467390"/>
                      <a:pt x="1211963" y="19473345"/>
                      <a:pt x="1200098" y="19473334"/>
                    </a:cubicBezTo>
                    <a:lnTo>
                      <a:pt x="1135046" y="19473334"/>
                    </a:lnTo>
                    <a:cubicBezTo>
                      <a:pt x="1078608" y="19473328"/>
                      <a:pt x="1027601" y="19439692"/>
                      <a:pt x="1005365" y="19387820"/>
                    </a:cubicBezTo>
                    <a:lnTo>
                      <a:pt x="851342" y="19028480"/>
                    </a:lnTo>
                    <a:cubicBezTo>
                      <a:pt x="848097" y="19020930"/>
                      <a:pt x="836737" y="19024105"/>
                      <a:pt x="837866" y="19032220"/>
                    </a:cubicBezTo>
                    <a:lnTo>
                      <a:pt x="900872" y="19473334"/>
                    </a:lnTo>
                    <a:lnTo>
                      <a:pt x="968253" y="20281830"/>
                    </a:lnTo>
                    <a:cubicBezTo>
                      <a:pt x="969061" y="20291651"/>
                      <a:pt x="965723" y="20301364"/>
                      <a:pt x="959049" y="20308615"/>
                    </a:cubicBezTo>
                    <a:cubicBezTo>
                      <a:pt x="952374" y="20315865"/>
                      <a:pt x="942971" y="20319994"/>
                      <a:pt x="933116" y="20320000"/>
                    </a:cubicBezTo>
                    <a:lnTo>
                      <a:pt x="879282" y="20320000"/>
                    </a:lnTo>
                    <a:cubicBezTo>
                      <a:pt x="810301" y="20320008"/>
                      <a:pt x="751424" y="20270144"/>
                      <a:pt x="740076" y="20202102"/>
                    </a:cubicBezTo>
                    <a:lnTo>
                      <a:pt x="625706" y="19515102"/>
                    </a:lnTo>
                    <a:cubicBezTo>
                      <a:pt x="624365" y="19507200"/>
                      <a:pt x="613076" y="19507200"/>
                      <a:pt x="611736" y="19515102"/>
                    </a:cubicBezTo>
                    <a:lnTo>
                      <a:pt x="497294" y="20202102"/>
                    </a:lnTo>
                    <a:cubicBezTo>
                      <a:pt x="485942" y="20270170"/>
                      <a:pt x="427026" y="20320043"/>
                      <a:pt x="358018" y="20320000"/>
                    </a:cubicBezTo>
                    <a:lnTo>
                      <a:pt x="304184" y="20320000"/>
                    </a:lnTo>
                    <a:cubicBezTo>
                      <a:pt x="294329" y="20319994"/>
                      <a:pt x="284926" y="20315865"/>
                      <a:pt x="278251" y="20308615"/>
                    </a:cubicBezTo>
                    <a:cubicBezTo>
                      <a:pt x="271577" y="20301364"/>
                      <a:pt x="268239" y="20291651"/>
                      <a:pt x="269047" y="20281830"/>
                    </a:cubicBezTo>
                    <a:lnTo>
                      <a:pt x="336428" y="19473334"/>
                    </a:lnTo>
                    <a:lnTo>
                      <a:pt x="399434" y="19032220"/>
                    </a:lnTo>
                    <a:close/>
                    <a:moveTo>
                      <a:pt x="1888650" y="18062223"/>
                    </a:moveTo>
                    <a:cubicBezTo>
                      <a:pt x="1771750" y="18062223"/>
                      <a:pt x="1676983" y="18156989"/>
                      <a:pt x="1676983" y="18273889"/>
                    </a:cubicBezTo>
                    <a:lnTo>
                      <a:pt x="1676983" y="18344445"/>
                    </a:lnTo>
                    <a:cubicBezTo>
                      <a:pt x="1677504" y="18460975"/>
                      <a:pt x="1772118" y="18555167"/>
                      <a:pt x="1888650" y="18555167"/>
                    </a:cubicBezTo>
                    <a:cubicBezTo>
                      <a:pt x="2005182" y="18555167"/>
                      <a:pt x="2099796" y="18460975"/>
                      <a:pt x="2100317" y="18344445"/>
                    </a:cubicBezTo>
                    <a:lnTo>
                      <a:pt x="2100317" y="18273889"/>
                    </a:lnTo>
                    <a:cubicBezTo>
                      <a:pt x="2100317" y="18156989"/>
                      <a:pt x="2005550" y="18062223"/>
                      <a:pt x="1888650" y="18062223"/>
                    </a:cubicBezTo>
                    <a:close/>
                    <a:moveTo>
                      <a:pt x="1669434" y="19032220"/>
                    </a:moveTo>
                    <a:cubicBezTo>
                      <a:pt x="1670633" y="19024105"/>
                      <a:pt x="1659203" y="19020930"/>
                      <a:pt x="1656028" y="19028480"/>
                    </a:cubicBezTo>
                    <a:lnTo>
                      <a:pt x="1502006" y="19387820"/>
                    </a:lnTo>
                    <a:cubicBezTo>
                      <a:pt x="1479749" y="19439741"/>
                      <a:pt x="1428673" y="19473383"/>
                      <a:pt x="1372183" y="19473334"/>
                    </a:cubicBezTo>
                    <a:lnTo>
                      <a:pt x="1307131" y="19473334"/>
                    </a:lnTo>
                    <a:cubicBezTo>
                      <a:pt x="1295266" y="19473345"/>
                      <a:pt x="1284191" y="19467390"/>
                      <a:pt x="1277655" y="19457488"/>
                    </a:cubicBezTo>
                    <a:cubicBezTo>
                      <a:pt x="1271120" y="19447585"/>
                      <a:pt x="1270000" y="19435060"/>
                      <a:pt x="1274676" y="19424155"/>
                    </a:cubicBezTo>
                    <a:lnTo>
                      <a:pt x="1465317" y="18979445"/>
                    </a:lnTo>
                    <a:lnTo>
                      <a:pt x="1535449" y="18804043"/>
                    </a:lnTo>
                    <a:cubicBezTo>
                      <a:pt x="1578319" y="18696905"/>
                      <a:pt x="1682095" y="18626658"/>
                      <a:pt x="1797492" y="18626666"/>
                    </a:cubicBezTo>
                    <a:lnTo>
                      <a:pt x="1979808" y="18626666"/>
                    </a:lnTo>
                    <a:cubicBezTo>
                      <a:pt x="2095205" y="18626658"/>
                      <a:pt x="2198981" y="18696905"/>
                      <a:pt x="2241851" y="18804043"/>
                    </a:cubicBezTo>
                    <a:lnTo>
                      <a:pt x="2311983" y="18979445"/>
                    </a:lnTo>
                    <a:lnTo>
                      <a:pt x="2502554" y="19424155"/>
                    </a:lnTo>
                    <a:cubicBezTo>
                      <a:pt x="2507229" y="19435060"/>
                      <a:pt x="2506109" y="19447585"/>
                      <a:pt x="2499574" y="19457488"/>
                    </a:cubicBezTo>
                    <a:cubicBezTo>
                      <a:pt x="2493039" y="19467390"/>
                      <a:pt x="2481963" y="19473345"/>
                      <a:pt x="2470098" y="19473334"/>
                    </a:cubicBezTo>
                    <a:lnTo>
                      <a:pt x="2405046" y="19473334"/>
                    </a:lnTo>
                    <a:cubicBezTo>
                      <a:pt x="2348608" y="19473328"/>
                      <a:pt x="2297601" y="19439692"/>
                      <a:pt x="2275365" y="19387820"/>
                    </a:cubicBezTo>
                    <a:lnTo>
                      <a:pt x="2121342" y="19028480"/>
                    </a:lnTo>
                    <a:cubicBezTo>
                      <a:pt x="2118097" y="19020930"/>
                      <a:pt x="2106737" y="19024105"/>
                      <a:pt x="2107866" y="19032220"/>
                    </a:cubicBezTo>
                    <a:lnTo>
                      <a:pt x="2170872" y="19473334"/>
                    </a:lnTo>
                    <a:lnTo>
                      <a:pt x="2238253" y="20281830"/>
                    </a:lnTo>
                    <a:cubicBezTo>
                      <a:pt x="2239061" y="20291651"/>
                      <a:pt x="2235723" y="20301364"/>
                      <a:pt x="2229049" y="20308615"/>
                    </a:cubicBezTo>
                    <a:cubicBezTo>
                      <a:pt x="2222374" y="20315865"/>
                      <a:pt x="2212971" y="20319994"/>
                      <a:pt x="2203116" y="20320000"/>
                    </a:cubicBezTo>
                    <a:lnTo>
                      <a:pt x="2149282" y="20320000"/>
                    </a:lnTo>
                    <a:cubicBezTo>
                      <a:pt x="2080301" y="20320008"/>
                      <a:pt x="2021424" y="20270144"/>
                      <a:pt x="2010076" y="20202102"/>
                    </a:cubicBezTo>
                    <a:lnTo>
                      <a:pt x="1895706" y="19515102"/>
                    </a:lnTo>
                    <a:cubicBezTo>
                      <a:pt x="1894365" y="19507200"/>
                      <a:pt x="1883076" y="19507200"/>
                      <a:pt x="1881735" y="19515102"/>
                    </a:cubicBezTo>
                    <a:lnTo>
                      <a:pt x="1767294" y="20202102"/>
                    </a:lnTo>
                    <a:cubicBezTo>
                      <a:pt x="1755943" y="20270170"/>
                      <a:pt x="1697026" y="20320043"/>
                      <a:pt x="1628018" y="20320000"/>
                    </a:cubicBezTo>
                    <a:lnTo>
                      <a:pt x="1574184" y="20320000"/>
                    </a:lnTo>
                    <a:cubicBezTo>
                      <a:pt x="1564329" y="20319994"/>
                      <a:pt x="1554926" y="20315865"/>
                      <a:pt x="1548251" y="20308615"/>
                    </a:cubicBezTo>
                    <a:cubicBezTo>
                      <a:pt x="1541577" y="20301364"/>
                      <a:pt x="1538239" y="20291651"/>
                      <a:pt x="1539047" y="20281830"/>
                    </a:cubicBezTo>
                    <a:lnTo>
                      <a:pt x="1606428" y="19473334"/>
                    </a:lnTo>
                    <a:lnTo>
                      <a:pt x="1669434" y="19032220"/>
                    </a:lnTo>
                    <a:close/>
                    <a:moveTo>
                      <a:pt x="3158650" y="18062223"/>
                    </a:moveTo>
                    <a:cubicBezTo>
                      <a:pt x="3041750" y="18062223"/>
                      <a:pt x="2946983" y="18156989"/>
                      <a:pt x="2946983" y="18273889"/>
                    </a:cubicBezTo>
                    <a:lnTo>
                      <a:pt x="2946983" y="18344445"/>
                    </a:lnTo>
                    <a:cubicBezTo>
                      <a:pt x="2947504" y="18460975"/>
                      <a:pt x="3042118" y="18555167"/>
                      <a:pt x="3158650" y="18555167"/>
                    </a:cubicBezTo>
                    <a:cubicBezTo>
                      <a:pt x="3275182" y="18555167"/>
                      <a:pt x="3369795" y="18460975"/>
                      <a:pt x="3370317" y="18344445"/>
                    </a:cubicBezTo>
                    <a:lnTo>
                      <a:pt x="3370317" y="18273889"/>
                    </a:lnTo>
                    <a:cubicBezTo>
                      <a:pt x="3370316" y="18156989"/>
                      <a:pt x="3275550" y="18062223"/>
                      <a:pt x="3158650" y="18062223"/>
                    </a:cubicBezTo>
                    <a:close/>
                    <a:moveTo>
                      <a:pt x="2939434" y="19032220"/>
                    </a:moveTo>
                    <a:cubicBezTo>
                      <a:pt x="2940633" y="19024105"/>
                      <a:pt x="2929203" y="19020930"/>
                      <a:pt x="2926028" y="19028480"/>
                    </a:cubicBezTo>
                    <a:lnTo>
                      <a:pt x="2772006" y="19387820"/>
                    </a:lnTo>
                    <a:cubicBezTo>
                      <a:pt x="2749749" y="19439741"/>
                      <a:pt x="2698673" y="19473383"/>
                      <a:pt x="2642183" y="19473334"/>
                    </a:cubicBezTo>
                    <a:lnTo>
                      <a:pt x="2577131" y="19473334"/>
                    </a:lnTo>
                    <a:cubicBezTo>
                      <a:pt x="2565266" y="19473345"/>
                      <a:pt x="2554191" y="19467390"/>
                      <a:pt x="2547656" y="19457488"/>
                    </a:cubicBezTo>
                    <a:cubicBezTo>
                      <a:pt x="2541120" y="19447585"/>
                      <a:pt x="2540001" y="19435060"/>
                      <a:pt x="2544676" y="19424155"/>
                    </a:cubicBezTo>
                    <a:lnTo>
                      <a:pt x="2735317" y="18979445"/>
                    </a:lnTo>
                    <a:lnTo>
                      <a:pt x="2805449" y="18804043"/>
                    </a:lnTo>
                    <a:cubicBezTo>
                      <a:pt x="2848319" y="18696905"/>
                      <a:pt x="2952095" y="18626658"/>
                      <a:pt x="3067492" y="18626666"/>
                    </a:cubicBezTo>
                    <a:lnTo>
                      <a:pt x="3249808" y="18626666"/>
                    </a:lnTo>
                    <a:cubicBezTo>
                      <a:pt x="3365204" y="18626658"/>
                      <a:pt x="3468981" y="18696905"/>
                      <a:pt x="3511851" y="18804043"/>
                    </a:cubicBezTo>
                    <a:lnTo>
                      <a:pt x="3581983" y="18979445"/>
                    </a:lnTo>
                    <a:lnTo>
                      <a:pt x="3772554" y="19424155"/>
                    </a:lnTo>
                    <a:cubicBezTo>
                      <a:pt x="3777229" y="19435060"/>
                      <a:pt x="3776110" y="19447585"/>
                      <a:pt x="3769574" y="19457488"/>
                    </a:cubicBezTo>
                    <a:cubicBezTo>
                      <a:pt x="3763039" y="19467390"/>
                      <a:pt x="3751963" y="19473345"/>
                      <a:pt x="3740098" y="19473334"/>
                    </a:cubicBezTo>
                    <a:lnTo>
                      <a:pt x="3675046" y="19473334"/>
                    </a:lnTo>
                    <a:cubicBezTo>
                      <a:pt x="3618608" y="19473328"/>
                      <a:pt x="3567601" y="19439692"/>
                      <a:pt x="3545365" y="19387820"/>
                    </a:cubicBezTo>
                    <a:lnTo>
                      <a:pt x="3391342" y="19028480"/>
                    </a:lnTo>
                    <a:cubicBezTo>
                      <a:pt x="3388097" y="19020930"/>
                      <a:pt x="3376737" y="19024105"/>
                      <a:pt x="3377866" y="19032220"/>
                    </a:cubicBezTo>
                    <a:lnTo>
                      <a:pt x="3440872" y="19473334"/>
                    </a:lnTo>
                    <a:lnTo>
                      <a:pt x="3508253" y="20281830"/>
                    </a:lnTo>
                    <a:cubicBezTo>
                      <a:pt x="3509060" y="20291651"/>
                      <a:pt x="3505723" y="20301364"/>
                      <a:pt x="3499049" y="20308615"/>
                    </a:cubicBezTo>
                    <a:cubicBezTo>
                      <a:pt x="3492374" y="20315865"/>
                      <a:pt x="3482971" y="20319994"/>
                      <a:pt x="3473116" y="20320000"/>
                    </a:cubicBezTo>
                    <a:lnTo>
                      <a:pt x="3419282" y="20320000"/>
                    </a:lnTo>
                    <a:cubicBezTo>
                      <a:pt x="3350301" y="20320008"/>
                      <a:pt x="3291424" y="20270144"/>
                      <a:pt x="3280076" y="20202102"/>
                    </a:cubicBezTo>
                    <a:lnTo>
                      <a:pt x="3165706" y="19515102"/>
                    </a:lnTo>
                    <a:cubicBezTo>
                      <a:pt x="3164365" y="19507200"/>
                      <a:pt x="3153076" y="19507200"/>
                      <a:pt x="3151735" y="19515102"/>
                    </a:cubicBezTo>
                    <a:lnTo>
                      <a:pt x="3037294" y="20202102"/>
                    </a:lnTo>
                    <a:cubicBezTo>
                      <a:pt x="3025943" y="20270170"/>
                      <a:pt x="2967026" y="20320043"/>
                      <a:pt x="2898018" y="20320000"/>
                    </a:cubicBezTo>
                    <a:lnTo>
                      <a:pt x="2844184" y="20320000"/>
                    </a:lnTo>
                    <a:cubicBezTo>
                      <a:pt x="2834329" y="20319994"/>
                      <a:pt x="2824926" y="20315865"/>
                      <a:pt x="2818251" y="20308615"/>
                    </a:cubicBezTo>
                    <a:cubicBezTo>
                      <a:pt x="2811577" y="20301364"/>
                      <a:pt x="2808239" y="20291651"/>
                      <a:pt x="2809047" y="20281830"/>
                    </a:cubicBezTo>
                    <a:lnTo>
                      <a:pt x="2876428" y="19473334"/>
                    </a:lnTo>
                    <a:lnTo>
                      <a:pt x="2939434" y="19032220"/>
                    </a:lnTo>
                    <a:close/>
                    <a:moveTo>
                      <a:pt x="4428650" y="18062223"/>
                    </a:moveTo>
                    <a:cubicBezTo>
                      <a:pt x="4311750" y="18062223"/>
                      <a:pt x="4216984" y="18156989"/>
                      <a:pt x="4216983" y="18273889"/>
                    </a:cubicBezTo>
                    <a:lnTo>
                      <a:pt x="4216983" y="18344445"/>
                    </a:lnTo>
                    <a:cubicBezTo>
                      <a:pt x="4217505" y="18460975"/>
                      <a:pt x="4312118" y="18555167"/>
                      <a:pt x="4428650" y="18555167"/>
                    </a:cubicBezTo>
                    <a:cubicBezTo>
                      <a:pt x="4545182" y="18555167"/>
                      <a:pt x="4639795" y="18460975"/>
                      <a:pt x="4640317" y="18344445"/>
                    </a:cubicBezTo>
                    <a:lnTo>
                      <a:pt x="4640317" y="18273889"/>
                    </a:lnTo>
                    <a:cubicBezTo>
                      <a:pt x="4640316" y="18156989"/>
                      <a:pt x="4545550" y="18062223"/>
                      <a:pt x="4428650" y="18062223"/>
                    </a:cubicBezTo>
                    <a:close/>
                    <a:moveTo>
                      <a:pt x="4209434" y="19032220"/>
                    </a:moveTo>
                    <a:cubicBezTo>
                      <a:pt x="4210633" y="19024105"/>
                      <a:pt x="4199203" y="19020930"/>
                      <a:pt x="4196028" y="19028480"/>
                    </a:cubicBezTo>
                    <a:lnTo>
                      <a:pt x="4042005" y="19387820"/>
                    </a:lnTo>
                    <a:cubicBezTo>
                      <a:pt x="4019749" y="19439741"/>
                      <a:pt x="3968673" y="19473383"/>
                      <a:pt x="3912183" y="19473334"/>
                    </a:cubicBezTo>
                    <a:lnTo>
                      <a:pt x="3847131" y="19473334"/>
                    </a:lnTo>
                    <a:cubicBezTo>
                      <a:pt x="3835266" y="19473345"/>
                      <a:pt x="3824191" y="19467390"/>
                      <a:pt x="3817656" y="19457488"/>
                    </a:cubicBezTo>
                    <a:cubicBezTo>
                      <a:pt x="3811120" y="19447585"/>
                      <a:pt x="3810000" y="19435060"/>
                      <a:pt x="3814675" y="19424155"/>
                    </a:cubicBezTo>
                    <a:lnTo>
                      <a:pt x="4005317" y="18979445"/>
                    </a:lnTo>
                    <a:lnTo>
                      <a:pt x="4075449" y="18804043"/>
                    </a:lnTo>
                    <a:cubicBezTo>
                      <a:pt x="4118319" y="18696905"/>
                      <a:pt x="4222096" y="18626658"/>
                      <a:pt x="4337492" y="18626666"/>
                    </a:cubicBezTo>
                    <a:lnTo>
                      <a:pt x="4519808" y="18626666"/>
                    </a:lnTo>
                    <a:cubicBezTo>
                      <a:pt x="4635204" y="18626658"/>
                      <a:pt x="4738981" y="18696905"/>
                      <a:pt x="4781851" y="18804043"/>
                    </a:cubicBezTo>
                    <a:lnTo>
                      <a:pt x="4851983" y="18979445"/>
                    </a:lnTo>
                    <a:lnTo>
                      <a:pt x="5042554" y="19424155"/>
                    </a:lnTo>
                    <a:cubicBezTo>
                      <a:pt x="5047229" y="19435060"/>
                      <a:pt x="5046110" y="19447585"/>
                      <a:pt x="5039574" y="19457488"/>
                    </a:cubicBezTo>
                    <a:cubicBezTo>
                      <a:pt x="5033039" y="19467390"/>
                      <a:pt x="5021963" y="19473345"/>
                      <a:pt x="5010098" y="19473334"/>
                    </a:cubicBezTo>
                    <a:lnTo>
                      <a:pt x="4945046" y="19473334"/>
                    </a:lnTo>
                    <a:cubicBezTo>
                      <a:pt x="4888608" y="19473328"/>
                      <a:pt x="4837601" y="19439692"/>
                      <a:pt x="4815365" y="19387820"/>
                    </a:cubicBezTo>
                    <a:lnTo>
                      <a:pt x="4661342" y="19028480"/>
                    </a:lnTo>
                    <a:cubicBezTo>
                      <a:pt x="4658097" y="19020930"/>
                      <a:pt x="4646737" y="19024105"/>
                      <a:pt x="4647866" y="19032220"/>
                    </a:cubicBezTo>
                    <a:lnTo>
                      <a:pt x="4710872" y="19473334"/>
                    </a:lnTo>
                    <a:lnTo>
                      <a:pt x="4778253" y="20281830"/>
                    </a:lnTo>
                    <a:cubicBezTo>
                      <a:pt x="4779060" y="20291651"/>
                      <a:pt x="4775723" y="20301364"/>
                      <a:pt x="4769049" y="20308615"/>
                    </a:cubicBezTo>
                    <a:cubicBezTo>
                      <a:pt x="4762374" y="20315865"/>
                      <a:pt x="4752971" y="20319994"/>
                      <a:pt x="4743116" y="20320000"/>
                    </a:cubicBezTo>
                    <a:lnTo>
                      <a:pt x="4689282" y="20320000"/>
                    </a:lnTo>
                    <a:cubicBezTo>
                      <a:pt x="4620301" y="20320008"/>
                      <a:pt x="4561424" y="20270144"/>
                      <a:pt x="4550076" y="20202102"/>
                    </a:cubicBezTo>
                    <a:lnTo>
                      <a:pt x="4435705" y="19515102"/>
                    </a:lnTo>
                    <a:cubicBezTo>
                      <a:pt x="4434365" y="19507200"/>
                      <a:pt x="4423076" y="19507200"/>
                      <a:pt x="4421736" y="19515102"/>
                    </a:cubicBezTo>
                    <a:lnTo>
                      <a:pt x="4307295" y="20202102"/>
                    </a:lnTo>
                    <a:cubicBezTo>
                      <a:pt x="4295943" y="20270170"/>
                      <a:pt x="4237026" y="20320043"/>
                      <a:pt x="4168018" y="20320000"/>
                    </a:cubicBezTo>
                    <a:lnTo>
                      <a:pt x="4114184" y="20320000"/>
                    </a:lnTo>
                    <a:cubicBezTo>
                      <a:pt x="4104329" y="20319994"/>
                      <a:pt x="4094926" y="20315865"/>
                      <a:pt x="4088251" y="20308615"/>
                    </a:cubicBezTo>
                    <a:cubicBezTo>
                      <a:pt x="4081577" y="20301364"/>
                      <a:pt x="4078240" y="20291651"/>
                      <a:pt x="4079047" y="20281830"/>
                    </a:cubicBezTo>
                    <a:lnTo>
                      <a:pt x="4146428" y="19473334"/>
                    </a:lnTo>
                    <a:lnTo>
                      <a:pt x="4209434" y="19032220"/>
                    </a:lnTo>
                    <a:close/>
                    <a:moveTo>
                      <a:pt x="5698650" y="18062223"/>
                    </a:moveTo>
                    <a:cubicBezTo>
                      <a:pt x="5581750" y="18062223"/>
                      <a:pt x="5486984" y="18156989"/>
                      <a:pt x="5486983" y="18273889"/>
                    </a:cubicBezTo>
                    <a:lnTo>
                      <a:pt x="5486983" y="18344445"/>
                    </a:lnTo>
                    <a:cubicBezTo>
                      <a:pt x="5487505" y="18460975"/>
                      <a:pt x="5582118" y="18555167"/>
                      <a:pt x="5698650" y="18555167"/>
                    </a:cubicBezTo>
                    <a:cubicBezTo>
                      <a:pt x="5815182" y="18555167"/>
                      <a:pt x="5909795" y="18460975"/>
                      <a:pt x="5910317" y="18344445"/>
                    </a:cubicBezTo>
                    <a:lnTo>
                      <a:pt x="5910317" y="18273889"/>
                    </a:lnTo>
                    <a:cubicBezTo>
                      <a:pt x="5910316" y="18156989"/>
                      <a:pt x="5815550" y="18062223"/>
                      <a:pt x="5698650" y="18062223"/>
                    </a:cubicBezTo>
                    <a:close/>
                    <a:moveTo>
                      <a:pt x="5479434" y="19032220"/>
                    </a:moveTo>
                    <a:cubicBezTo>
                      <a:pt x="5480633" y="19024105"/>
                      <a:pt x="5469203" y="19020930"/>
                      <a:pt x="5466028" y="19028480"/>
                    </a:cubicBezTo>
                    <a:lnTo>
                      <a:pt x="5312005" y="19387820"/>
                    </a:lnTo>
                    <a:cubicBezTo>
                      <a:pt x="5289749" y="19439741"/>
                      <a:pt x="5238673" y="19473383"/>
                      <a:pt x="5182183" y="19473334"/>
                    </a:cubicBezTo>
                    <a:lnTo>
                      <a:pt x="5117131" y="19473334"/>
                    </a:lnTo>
                    <a:cubicBezTo>
                      <a:pt x="5105266" y="19473345"/>
                      <a:pt x="5094191" y="19467390"/>
                      <a:pt x="5087656" y="19457488"/>
                    </a:cubicBezTo>
                    <a:cubicBezTo>
                      <a:pt x="5081120" y="19447585"/>
                      <a:pt x="5080000" y="19435060"/>
                      <a:pt x="5084675" y="19424155"/>
                    </a:cubicBezTo>
                    <a:lnTo>
                      <a:pt x="5275317" y="18979445"/>
                    </a:lnTo>
                    <a:lnTo>
                      <a:pt x="5345449" y="18804043"/>
                    </a:lnTo>
                    <a:cubicBezTo>
                      <a:pt x="5388319" y="18696905"/>
                      <a:pt x="5492096" y="18626658"/>
                      <a:pt x="5607492" y="18626666"/>
                    </a:cubicBezTo>
                    <a:lnTo>
                      <a:pt x="5789808" y="18626666"/>
                    </a:lnTo>
                    <a:cubicBezTo>
                      <a:pt x="5905204" y="18626658"/>
                      <a:pt x="6008981" y="18696905"/>
                      <a:pt x="6051851" y="18804043"/>
                    </a:cubicBezTo>
                    <a:lnTo>
                      <a:pt x="6121983" y="18979445"/>
                    </a:lnTo>
                    <a:lnTo>
                      <a:pt x="6312554" y="19424155"/>
                    </a:lnTo>
                    <a:cubicBezTo>
                      <a:pt x="6317229" y="19435060"/>
                      <a:pt x="6316110" y="19447585"/>
                      <a:pt x="6309574" y="19457488"/>
                    </a:cubicBezTo>
                    <a:cubicBezTo>
                      <a:pt x="6303039" y="19467390"/>
                      <a:pt x="6291963" y="19473345"/>
                      <a:pt x="6280098" y="19473334"/>
                    </a:cubicBezTo>
                    <a:lnTo>
                      <a:pt x="6215046" y="19473334"/>
                    </a:lnTo>
                    <a:cubicBezTo>
                      <a:pt x="6158608" y="19473328"/>
                      <a:pt x="6107601" y="19439692"/>
                      <a:pt x="6085365" y="19387820"/>
                    </a:cubicBezTo>
                    <a:lnTo>
                      <a:pt x="5931342" y="19028480"/>
                    </a:lnTo>
                    <a:cubicBezTo>
                      <a:pt x="5928097" y="19020930"/>
                      <a:pt x="5916737" y="19024105"/>
                      <a:pt x="5917866" y="19032220"/>
                    </a:cubicBezTo>
                    <a:lnTo>
                      <a:pt x="5980872" y="19473334"/>
                    </a:lnTo>
                    <a:lnTo>
                      <a:pt x="6048253" y="20281830"/>
                    </a:lnTo>
                    <a:cubicBezTo>
                      <a:pt x="6049060" y="20291651"/>
                      <a:pt x="6045723" y="20301364"/>
                      <a:pt x="6039049" y="20308615"/>
                    </a:cubicBezTo>
                    <a:cubicBezTo>
                      <a:pt x="6032374" y="20315865"/>
                      <a:pt x="6022971" y="20319994"/>
                      <a:pt x="6013116" y="20320000"/>
                    </a:cubicBezTo>
                    <a:lnTo>
                      <a:pt x="5959282" y="20320000"/>
                    </a:lnTo>
                    <a:cubicBezTo>
                      <a:pt x="5890301" y="20320008"/>
                      <a:pt x="5831424" y="20270144"/>
                      <a:pt x="5820076" y="20202102"/>
                    </a:cubicBezTo>
                    <a:lnTo>
                      <a:pt x="5705705" y="19515102"/>
                    </a:lnTo>
                    <a:cubicBezTo>
                      <a:pt x="5704365" y="19507200"/>
                      <a:pt x="5693076" y="19507200"/>
                      <a:pt x="5691736" y="19515102"/>
                    </a:cubicBezTo>
                    <a:lnTo>
                      <a:pt x="5577295" y="20202102"/>
                    </a:lnTo>
                    <a:cubicBezTo>
                      <a:pt x="5565943" y="20270170"/>
                      <a:pt x="5507026" y="20320043"/>
                      <a:pt x="5438018" y="20320000"/>
                    </a:cubicBezTo>
                    <a:lnTo>
                      <a:pt x="5384184" y="20320000"/>
                    </a:lnTo>
                    <a:cubicBezTo>
                      <a:pt x="5374329" y="20319994"/>
                      <a:pt x="5364926" y="20315865"/>
                      <a:pt x="5358251" y="20308615"/>
                    </a:cubicBezTo>
                    <a:cubicBezTo>
                      <a:pt x="5351577" y="20301364"/>
                      <a:pt x="5348240" y="20291651"/>
                      <a:pt x="5349047" y="20281830"/>
                    </a:cubicBezTo>
                    <a:lnTo>
                      <a:pt x="5416428" y="19473334"/>
                    </a:lnTo>
                    <a:lnTo>
                      <a:pt x="5479434" y="19032220"/>
                    </a:lnTo>
                    <a:close/>
                    <a:moveTo>
                      <a:pt x="6968650" y="18062223"/>
                    </a:moveTo>
                    <a:cubicBezTo>
                      <a:pt x="6851750" y="18062223"/>
                      <a:pt x="6756983" y="18156989"/>
                      <a:pt x="6756983" y="18273889"/>
                    </a:cubicBezTo>
                    <a:lnTo>
                      <a:pt x="6756983" y="18344445"/>
                    </a:lnTo>
                    <a:cubicBezTo>
                      <a:pt x="6757504" y="18460975"/>
                      <a:pt x="6852118" y="18555167"/>
                      <a:pt x="6968650" y="18555167"/>
                    </a:cubicBezTo>
                    <a:cubicBezTo>
                      <a:pt x="7085182" y="18555167"/>
                      <a:pt x="7179796" y="18460975"/>
                      <a:pt x="7180317" y="18344445"/>
                    </a:cubicBezTo>
                    <a:lnTo>
                      <a:pt x="7180317" y="18273889"/>
                    </a:lnTo>
                    <a:cubicBezTo>
                      <a:pt x="7180317" y="18156989"/>
                      <a:pt x="7085550" y="18062223"/>
                      <a:pt x="6968650" y="18062223"/>
                    </a:cubicBezTo>
                    <a:close/>
                    <a:moveTo>
                      <a:pt x="6749434" y="19032220"/>
                    </a:moveTo>
                    <a:cubicBezTo>
                      <a:pt x="6750633" y="19024105"/>
                      <a:pt x="6739204" y="19020930"/>
                      <a:pt x="6736029" y="19028480"/>
                    </a:cubicBezTo>
                    <a:lnTo>
                      <a:pt x="6582005" y="19387820"/>
                    </a:lnTo>
                    <a:cubicBezTo>
                      <a:pt x="6559749" y="19439741"/>
                      <a:pt x="6508673" y="19473383"/>
                      <a:pt x="6452183" y="19473334"/>
                    </a:cubicBezTo>
                    <a:lnTo>
                      <a:pt x="6387131" y="19473334"/>
                    </a:lnTo>
                    <a:cubicBezTo>
                      <a:pt x="6375266" y="19473345"/>
                      <a:pt x="6364191" y="19467390"/>
                      <a:pt x="6357656" y="19457488"/>
                    </a:cubicBezTo>
                    <a:cubicBezTo>
                      <a:pt x="6351120" y="19447585"/>
                      <a:pt x="6350000" y="19435060"/>
                      <a:pt x="6354675" y="19424155"/>
                    </a:cubicBezTo>
                    <a:lnTo>
                      <a:pt x="6545317" y="18979445"/>
                    </a:lnTo>
                    <a:lnTo>
                      <a:pt x="6615449" y="18804043"/>
                    </a:lnTo>
                    <a:cubicBezTo>
                      <a:pt x="6658319" y="18696905"/>
                      <a:pt x="6762095" y="18626658"/>
                      <a:pt x="6877492" y="18626666"/>
                    </a:cubicBezTo>
                    <a:lnTo>
                      <a:pt x="7059808" y="18626666"/>
                    </a:lnTo>
                    <a:cubicBezTo>
                      <a:pt x="7175205" y="18626658"/>
                      <a:pt x="7278981" y="18696905"/>
                      <a:pt x="7321851" y="18804043"/>
                    </a:cubicBezTo>
                    <a:lnTo>
                      <a:pt x="7391983" y="18979445"/>
                    </a:lnTo>
                    <a:lnTo>
                      <a:pt x="7582554" y="19424155"/>
                    </a:lnTo>
                    <a:cubicBezTo>
                      <a:pt x="7587229" y="19435060"/>
                      <a:pt x="7586109" y="19447585"/>
                      <a:pt x="7579574" y="19457488"/>
                    </a:cubicBezTo>
                    <a:cubicBezTo>
                      <a:pt x="7573039" y="19467390"/>
                      <a:pt x="7561963" y="19473345"/>
                      <a:pt x="7550098" y="19473334"/>
                    </a:cubicBezTo>
                    <a:lnTo>
                      <a:pt x="7485046" y="19473334"/>
                    </a:lnTo>
                    <a:cubicBezTo>
                      <a:pt x="7428608" y="19473328"/>
                      <a:pt x="7377602" y="19439692"/>
                      <a:pt x="7355365" y="19387820"/>
                    </a:cubicBezTo>
                    <a:lnTo>
                      <a:pt x="7201342" y="19028480"/>
                    </a:lnTo>
                    <a:cubicBezTo>
                      <a:pt x="7198096" y="19020930"/>
                      <a:pt x="7186737" y="19024105"/>
                      <a:pt x="7187866" y="19032220"/>
                    </a:cubicBezTo>
                    <a:lnTo>
                      <a:pt x="7250872" y="19473334"/>
                    </a:lnTo>
                    <a:lnTo>
                      <a:pt x="7318253" y="20281830"/>
                    </a:lnTo>
                    <a:cubicBezTo>
                      <a:pt x="7319060" y="20291651"/>
                      <a:pt x="7315723" y="20301364"/>
                      <a:pt x="7309049" y="20308615"/>
                    </a:cubicBezTo>
                    <a:cubicBezTo>
                      <a:pt x="7302375" y="20315865"/>
                      <a:pt x="7292971" y="20319994"/>
                      <a:pt x="7283116" y="20320000"/>
                    </a:cubicBezTo>
                    <a:lnTo>
                      <a:pt x="7229282" y="20320000"/>
                    </a:lnTo>
                    <a:cubicBezTo>
                      <a:pt x="7160300" y="20320009"/>
                      <a:pt x="7101423" y="20270144"/>
                      <a:pt x="7090076" y="20202102"/>
                    </a:cubicBezTo>
                    <a:lnTo>
                      <a:pt x="6975705" y="19515102"/>
                    </a:lnTo>
                    <a:cubicBezTo>
                      <a:pt x="6974365" y="19507200"/>
                      <a:pt x="6963076" y="19507200"/>
                      <a:pt x="6961736" y="19515102"/>
                    </a:cubicBezTo>
                    <a:lnTo>
                      <a:pt x="6847295" y="20202102"/>
                    </a:lnTo>
                    <a:cubicBezTo>
                      <a:pt x="6835943" y="20270170"/>
                      <a:pt x="6777026" y="20320043"/>
                      <a:pt x="6708018" y="20320000"/>
                    </a:cubicBezTo>
                    <a:lnTo>
                      <a:pt x="6654184" y="20320000"/>
                    </a:lnTo>
                    <a:cubicBezTo>
                      <a:pt x="6644329" y="20319994"/>
                      <a:pt x="6634925" y="20315865"/>
                      <a:pt x="6628251" y="20308615"/>
                    </a:cubicBezTo>
                    <a:cubicBezTo>
                      <a:pt x="6621577" y="20301364"/>
                      <a:pt x="6618240" y="20291651"/>
                      <a:pt x="6619047" y="20281830"/>
                    </a:cubicBezTo>
                    <a:lnTo>
                      <a:pt x="6686428" y="19473334"/>
                    </a:lnTo>
                    <a:lnTo>
                      <a:pt x="6749434" y="19032220"/>
                    </a:lnTo>
                    <a:close/>
                    <a:moveTo>
                      <a:pt x="8238650" y="18062223"/>
                    </a:moveTo>
                    <a:cubicBezTo>
                      <a:pt x="8121750" y="18062223"/>
                      <a:pt x="8026983" y="18156989"/>
                      <a:pt x="8026983" y="18273889"/>
                    </a:cubicBezTo>
                    <a:lnTo>
                      <a:pt x="8026983" y="18344445"/>
                    </a:lnTo>
                    <a:cubicBezTo>
                      <a:pt x="8027504" y="18460975"/>
                      <a:pt x="8122118" y="18555167"/>
                      <a:pt x="8238650" y="18555167"/>
                    </a:cubicBezTo>
                    <a:cubicBezTo>
                      <a:pt x="8355182" y="18555167"/>
                      <a:pt x="8449796" y="18460975"/>
                      <a:pt x="8450317" y="18344445"/>
                    </a:cubicBezTo>
                    <a:lnTo>
                      <a:pt x="8450317" y="18273889"/>
                    </a:lnTo>
                    <a:cubicBezTo>
                      <a:pt x="8450317" y="18156989"/>
                      <a:pt x="8355550" y="18062223"/>
                      <a:pt x="8238650" y="18062223"/>
                    </a:cubicBezTo>
                    <a:close/>
                    <a:moveTo>
                      <a:pt x="8019434" y="19032220"/>
                    </a:moveTo>
                    <a:cubicBezTo>
                      <a:pt x="8020633" y="19024105"/>
                      <a:pt x="8009204" y="19020930"/>
                      <a:pt x="8006029" y="19028480"/>
                    </a:cubicBezTo>
                    <a:lnTo>
                      <a:pt x="7852005" y="19387820"/>
                    </a:lnTo>
                    <a:cubicBezTo>
                      <a:pt x="7829749" y="19439741"/>
                      <a:pt x="7778673" y="19473383"/>
                      <a:pt x="7722183" y="19473334"/>
                    </a:cubicBezTo>
                    <a:lnTo>
                      <a:pt x="7657131" y="19473334"/>
                    </a:lnTo>
                    <a:cubicBezTo>
                      <a:pt x="7645267" y="19473345"/>
                      <a:pt x="7634191" y="19467390"/>
                      <a:pt x="7627656" y="19457488"/>
                    </a:cubicBezTo>
                    <a:cubicBezTo>
                      <a:pt x="7621120" y="19447585"/>
                      <a:pt x="7620001" y="19435060"/>
                      <a:pt x="7624676" y="19424155"/>
                    </a:cubicBezTo>
                    <a:lnTo>
                      <a:pt x="7815317" y="18979445"/>
                    </a:lnTo>
                    <a:lnTo>
                      <a:pt x="7885449" y="18804043"/>
                    </a:lnTo>
                    <a:cubicBezTo>
                      <a:pt x="7928319" y="18696905"/>
                      <a:pt x="8032095" y="18626658"/>
                      <a:pt x="8147492" y="18626666"/>
                    </a:cubicBezTo>
                    <a:lnTo>
                      <a:pt x="8329808" y="18626666"/>
                    </a:lnTo>
                    <a:cubicBezTo>
                      <a:pt x="8445205" y="18626658"/>
                      <a:pt x="8548981" y="18696905"/>
                      <a:pt x="8591851" y="18804043"/>
                    </a:cubicBezTo>
                    <a:lnTo>
                      <a:pt x="8661983" y="18979445"/>
                    </a:lnTo>
                    <a:lnTo>
                      <a:pt x="8852554" y="19424155"/>
                    </a:lnTo>
                    <a:cubicBezTo>
                      <a:pt x="8857229" y="19435060"/>
                      <a:pt x="8856109" y="19447585"/>
                      <a:pt x="8849574" y="19457488"/>
                    </a:cubicBezTo>
                    <a:cubicBezTo>
                      <a:pt x="8843039" y="19467390"/>
                      <a:pt x="8831963" y="19473345"/>
                      <a:pt x="8820098" y="19473334"/>
                    </a:cubicBezTo>
                    <a:lnTo>
                      <a:pt x="8755046" y="19473334"/>
                    </a:lnTo>
                    <a:cubicBezTo>
                      <a:pt x="8698608" y="19473328"/>
                      <a:pt x="8647602" y="19439692"/>
                      <a:pt x="8625365" y="19387820"/>
                    </a:cubicBezTo>
                    <a:lnTo>
                      <a:pt x="8471342" y="19028480"/>
                    </a:lnTo>
                    <a:cubicBezTo>
                      <a:pt x="8468096" y="19020930"/>
                      <a:pt x="8456737" y="19024105"/>
                      <a:pt x="8457866" y="19032220"/>
                    </a:cubicBezTo>
                    <a:lnTo>
                      <a:pt x="8520872" y="19473334"/>
                    </a:lnTo>
                    <a:lnTo>
                      <a:pt x="8588253" y="20281830"/>
                    </a:lnTo>
                    <a:cubicBezTo>
                      <a:pt x="8589060" y="20291651"/>
                      <a:pt x="8585723" y="20301364"/>
                      <a:pt x="8579049" y="20308615"/>
                    </a:cubicBezTo>
                    <a:cubicBezTo>
                      <a:pt x="8572375" y="20315865"/>
                      <a:pt x="8562971" y="20319994"/>
                      <a:pt x="8553116" y="20320000"/>
                    </a:cubicBezTo>
                    <a:lnTo>
                      <a:pt x="8499282" y="20320000"/>
                    </a:lnTo>
                    <a:cubicBezTo>
                      <a:pt x="8430300" y="20320009"/>
                      <a:pt x="8371423" y="20270144"/>
                      <a:pt x="8360076" y="20202102"/>
                    </a:cubicBezTo>
                    <a:lnTo>
                      <a:pt x="8245705" y="19515102"/>
                    </a:lnTo>
                    <a:cubicBezTo>
                      <a:pt x="8244365" y="19507200"/>
                      <a:pt x="8233076" y="19507200"/>
                      <a:pt x="8231736" y="19515102"/>
                    </a:cubicBezTo>
                    <a:lnTo>
                      <a:pt x="8117295" y="20202102"/>
                    </a:lnTo>
                    <a:cubicBezTo>
                      <a:pt x="8105943" y="20270170"/>
                      <a:pt x="8047026" y="20320043"/>
                      <a:pt x="7978018" y="20320000"/>
                    </a:cubicBezTo>
                    <a:lnTo>
                      <a:pt x="7924184" y="20320000"/>
                    </a:lnTo>
                    <a:cubicBezTo>
                      <a:pt x="7914329" y="20319994"/>
                      <a:pt x="7904925" y="20315865"/>
                      <a:pt x="7898251" y="20308615"/>
                    </a:cubicBezTo>
                    <a:cubicBezTo>
                      <a:pt x="7891577" y="20301364"/>
                      <a:pt x="7888240" y="20291651"/>
                      <a:pt x="7889047" y="20281830"/>
                    </a:cubicBezTo>
                    <a:lnTo>
                      <a:pt x="7956428" y="19473334"/>
                    </a:lnTo>
                    <a:lnTo>
                      <a:pt x="8019434" y="19032220"/>
                    </a:lnTo>
                    <a:close/>
                    <a:moveTo>
                      <a:pt x="9508650" y="18062223"/>
                    </a:moveTo>
                    <a:cubicBezTo>
                      <a:pt x="9391750" y="18062223"/>
                      <a:pt x="9296983" y="18156989"/>
                      <a:pt x="9296983" y="18273889"/>
                    </a:cubicBezTo>
                    <a:lnTo>
                      <a:pt x="9296983" y="18344445"/>
                    </a:lnTo>
                    <a:cubicBezTo>
                      <a:pt x="9297504" y="18460975"/>
                      <a:pt x="9392118" y="18555167"/>
                      <a:pt x="9508650" y="18555167"/>
                    </a:cubicBezTo>
                    <a:cubicBezTo>
                      <a:pt x="9625182" y="18555167"/>
                      <a:pt x="9719796" y="18460975"/>
                      <a:pt x="9720317" y="18344445"/>
                    </a:cubicBezTo>
                    <a:lnTo>
                      <a:pt x="9720317" y="18273889"/>
                    </a:lnTo>
                    <a:cubicBezTo>
                      <a:pt x="9720317" y="18156989"/>
                      <a:pt x="9625550" y="18062223"/>
                      <a:pt x="9508650" y="18062223"/>
                    </a:cubicBezTo>
                    <a:close/>
                    <a:moveTo>
                      <a:pt x="9289434" y="19032220"/>
                    </a:moveTo>
                    <a:cubicBezTo>
                      <a:pt x="9290633" y="19024105"/>
                      <a:pt x="9279204" y="19020930"/>
                      <a:pt x="9276029" y="19028480"/>
                    </a:cubicBezTo>
                    <a:lnTo>
                      <a:pt x="9122005" y="19387820"/>
                    </a:lnTo>
                    <a:cubicBezTo>
                      <a:pt x="9099749" y="19439741"/>
                      <a:pt x="9048673" y="19473383"/>
                      <a:pt x="8992183" y="19473334"/>
                    </a:cubicBezTo>
                    <a:lnTo>
                      <a:pt x="8927131" y="19473334"/>
                    </a:lnTo>
                    <a:cubicBezTo>
                      <a:pt x="8915267" y="19473345"/>
                      <a:pt x="8904191" y="19467390"/>
                      <a:pt x="8897656" y="19457488"/>
                    </a:cubicBezTo>
                    <a:cubicBezTo>
                      <a:pt x="8891120" y="19447585"/>
                      <a:pt x="8890001" y="19435060"/>
                      <a:pt x="8894676" y="19424155"/>
                    </a:cubicBezTo>
                    <a:lnTo>
                      <a:pt x="9085317" y="18979445"/>
                    </a:lnTo>
                    <a:lnTo>
                      <a:pt x="9155449" y="18804043"/>
                    </a:lnTo>
                    <a:cubicBezTo>
                      <a:pt x="9198319" y="18696905"/>
                      <a:pt x="9302095" y="18626658"/>
                      <a:pt x="9417492" y="18626666"/>
                    </a:cubicBezTo>
                    <a:lnTo>
                      <a:pt x="9599808" y="18626666"/>
                    </a:lnTo>
                    <a:cubicBezTo>
                      <a:pt x="9715205" y="18626658"/>
                      <a:pt x="9818981" y="18696905"/>
                      <a:pt x="9861851" y="18804043"/>
                    </a:cubicBezTo>
                    <a:lnTo>
                      <a:pt x="9931983" y="18979445"/>
                    </a:lnTo>
                    <a:lnTo>
                      <a:pt x="10122554" y="19424155"/>
                    </a:lnTo>
                    <a:cubicBezTo>
                      <a:pt x="10127229" y="19435060"/>
                      <a:pt x="10126109" y="19447585"/>
                      <a:pt x="10119574" y="19457488"/>
                    </a:cubicBezTo>
                    <a:cubicBezTo>
                      <a:pt x="10113039" y="19467390"/>
                      <a:pt x="10101963" y="19473345"/>
                      <a:pt x="10090098" y="19473334"/>
                    </a:cubicBezTo>
                    <a:lnTo>
                      <a:pt x="10025046" y="19473334"/>
                    </a:lnTo>
                    <a:cubicBezTo>
                      <a:pt x="9968608" y="19473328"/>
                      <a:pt x="9917602" y="19439692"/>
                      <a:pt x="9895365" y="19387820"/>
                    </a:cubicBezTo>
                    <a:lnTo>
                      <a:pt x="9741342" y="19028480"/>
                    </a:lnTo>
                    <a:cubicBezTo>
                      <a:pt x="9738096" y="19020930"/>
                      <a:pt x="9726737" y="19024105"/>
                      <a:pt x="9727866" y="19032220"/>
                    </a:cubicBezTo>
                    <a:lnTo>
                      <a:pt x="9790872" y="19473334"/>
                    </a:lnTo>
                    <a:lnTo>
                      <a:pt x="9858253" y="20281830"/>
                    </a:lnTo>
                    <a:cubicBezTo>
                      <a:pt x="9859060" y="20291651"/>
                      <a:pt x="9855723" y="20301364"/>
                      <a:pt x="9849049" y="20308615"/>
                    </a:cubicBezTo>
                    <a:cubicBezTo>
                      <a:pt x="9842375" y="20315865"/>
                      <a:pt x="9832971" y="20319994"/>
                      <a:pt x="9823116" y="20320000"/>
                    </a:cubicBezTo>
                    <a:lnTo>
                      <a:pt x="9769282" y="20320000"/>
                    </a:lnTo>
                    <a:cubicBezTo>
                      <a:pt x="9700300" y="20320009"/>
                      <a:pt x="9641423" y="20270144"/>
                      <a:pt x="9630076" y="20202102"/>
                    </a:cubicBezTo>
                    <a:lnTo>
                      <a:pt x="9515705" y="19515102"/>
                    </a:lnTo>
                    <a:cubicBezTo>
                      <a:pt x="9514365" y="19507200"/>
                      <a:pt x="9503076" y="19507200"/>
                      <a:pt x="9501736" y="19515102"/>
                    </a:cubicBezTo>
                    <a:lnTo>
                      <a:pt x="9387295" y="20202102"/>
                    </a:lnTo>
                    <a:cubicBezTo>
                      <a:pt x="9375943" y="20270170"/>
                      <a:pt x="9317026" y="20320043"/>
                      <a:pt x="9248018" y="20320000"/>
                    </a:cubicBezTo>
                    <a:lnTo>
                      <a:pt x="9194184" y="20320000"/>
                    </a:lnTo>
                    <a:cubicBezTo>
                      <a:pt x="9184329" y="20319994"/>
                      <a:pt x="9174925" y="20315865"/>
                      <a:pt x="9168251" y="20308615"/>
                    </a:cubicBezTo>
                    <a:cubicBezTo>
                      <a:pt x="9161577" y="20301364"/>
                      <a:pt x="9158240" y="20291651"/>
                      <a:pt x="9159047" y="20281830"/>
                    </a:cubicBezTo>
                    <a:lnTo>
                      <a:pt x="9226428" y="19473334"/>
                    </a:lnTo>
                    <a:lnTo>
                      <a:pt x="9289434" y="19032220"/>
                    </a:lnTo>
                    <a:close/>
                    <a:moveTo>
                      <a:pt x="10778650" y="18062223"/>
                    </a:moveTo>
                    <a:cubicBezTo>
                      <a:pt x="10661750" y="18062223"/>
                      <a:pt x="10566983" y="18156989"/>
                      <a:pt x="10566983" y="18273889"/>
                    </a:cubicBezTo>
                    <a:lnTo>
                      <a:pt x="10566983" y="18344445"/>
                    </a:lnTo>
                    <a:cubicBezTo>
                      <a:pt x="10567504" y="18460975"/>
                      <a:pt x="10662118" y="18555167"/>
                      <a:pt x="10778650" y="18555167"/>
                    </a:cubicBezTo>
                    <a:cubicBezTo>
                      <a:pt x="10895182" y="18555167"/>
                      <a:pt x="10989796" y="18460975"/>
                      <a:pt x="10990317" y="18344445"/>
                    </a:cubicBezTo>
                    <a:lnTo>
                      <a:pt x="10990317" y="18273889"/>
                    </a:lnTo>
                    <a:cubicBezTo>
                      <a:pt x="10990317" y="18156989"/>
                      <a:pt x="10895550" y="18062223"/>
                      <a:pt x="10778650" y="18062223"/>
                    </a:cubicBezTo>
                    <a:close/>
                    <a:moveTo>
                      <a:pt x="10559434" y="19032220"/>
                    </a:moveTo>
                    <a:cubicBezTo>
                      <a:pt x="10560633" y="19024105"/>
                      <a:pt x="10549204" y="19020930"/>
                      <a:pt x="10546029" y="19028480"/>
                    </a:cubicBezTo>
                    <a:lnTo>
                      <a:pt x="10392005" y="19387820"/>
                    </a:lnTo>
                    <a:cubicBezTo>
                      <a:pt x="10369749" y="19439741"/>
                      <a:pt x="10318673" y="19473383"/>
                      <a:pt x="10262183" y="19473334"/>
                    </a:cubicBezTo>
                    <a:lnTo>
                      <a:pt x="10197131" y="19473334"/>
                    </a:lnTo>
                    <a:cubicBezTo>
                      <a:pt x="10185267" y="19473345"/>
                      <a:pt x="10174191" y="19467390"/>
                      <a:pt x="10167656" y="19457488"/>
                    </a:cubicBezTo>
                    <a:cubicBezTo>
                      <a:pt x="10161120" y="19447585"/>
                      <a:pt x="10160001" y="19435060"/>
                      <a:pt x="10164676" y="19424155"/>
                    </a:cubicBezTo>
                    <a:lnTo>
                      <a:pt x="10355317" y="18979445"/>
                    </a:lnTo>
                    <a:lnTo>
                      <a:pt x="10425449" y="18804043"/>
                    </a:lnTo>
                    <a:cubicBezTo>
                      <a:pt x="10468319" y="18696905"/>
                      <a:pt x="10572095" y="18626658"/>
                      <a:pt x="10687492" y="18626666"/>
                    </a:cubicBezTo>
                    <a:lnTo>
                      <a:pt x="10869808" y="18626666"/>
                    </a:lnTo>
                    <a:cubicBezTo>
                      <a:pt x="10985205" y="18626658"/>
                      <a:pt x="11088981" y="18696905"/>
                      <a:pt x="11131851" y="18804043"/>
                    </a:cubicBezTo>
                    <a:lnTo>
                      <a:pt x="11201983" y="18979445"/>
                    </a:lnTo>
                    <a:lnTo>
                      <a:pt x="11392554" y="19424155"/>
                    </a:lnTo>
                    <a:cubicBezTo>
                      <a:pt x="11397229" y="19435060"/>
                      <a:pt x="11396109" y="19447585"/>
                      <a:pt x="11389574" y="19457488"/>
                    </a:cubicBezTo>
                    <a:cubicBezTo>
                      <a:pt x="11383039" y="19467390"/>
                      <a:pt x="11371963" y="19473345"/>
                      <a:pt x="11360098" y="19473334"/>
                    </a:cubicBezTo>
                    <a:lnTo>
                      <a:pt x="11295046" y="19473334"/>
                    </a:lnTo>
                    <a:cubicBezTo>
                      <a:pt x="11238608" y="19473328"/>
                      <a:pt x="11187602" y="19439692"/>
                      <a:pt x="11165365" y="19387820"/>
                    </a:cubicBezTo>
                    <a:lnTo>
                      <a:pt x="11011342" y="19028480"/>
                    </a:lnTo>
                    <a:cubicBezTo>
                      <a:pt x="11008096" y="19020930"/>
                      <a:pt x="10996737" y="19024105"/>
                      <a:pt x="10997866" y="19032220"/>
                    </a:cubicBezTo>
                    <a:lnTo>
                      <a:pt x="11060872" y="19473334"/>
                    </a:lnTo>
                    <a:lnTo>
                      <a:pt x="11128253" y="20281830"/>
                    </a:lnTo>
                    <a:cubicBezTo>
                      <a:pt x="11129060" y="20291651"/>
                      <a:pt x="11125723" y="20301364"/>
                      <a:pt x="11119049" y="20308615"/>
                    </a:cubicBezTo>
                    <a:cubicBezTo>
                      <a:pt x="11112375" y="20315865"/>
                      <a:pt x="11102971" y="20319994"/>
                      <a:pt x="11093116" y="20320000"/>
                    </a:cubicBezTo>
                    <a:lnTo>
                      <a:pt x="11039282" y="20320000"/>
                    </a:lnTo>
                    <a:cubicBezTo>
                      <a:pt x="10970300" y="20320009"/>
                      <a:pt x="10911423" y="20270144"/>
                      <a:pt x="10900076" y="20202102"/>
                    </a:cubicBezTo>
                    <a:lnTo>
                      <a:pt x="10785705" y="19515102"/>
                    </a:lnTo>
                    <a:cubicBezTo>
                      <a:pt x="10784365" y="19507200"/>
                      <a:pt x="10773076" y="19507200"/>
                      <a:pt x="10771736" y="19515102"/>
                    </a:cubicBezTo>
                    <a:lnTo>
                      <a:pt x="10657295" y="20202102"/>
                    </a:lnTo>
                    <a:cubicBezTo>
                      <a:pt x="10645943" y="20270170"/>
                      <a:pt x="10587026" y="20320043"/>
                      <a:pt x="10518018" y="20320000"/>
                    </a:cubicBezTo>
                    <a:lnTo>
                      <a:pt x="10464184" y="20320000"/>
                    </a:lnTo>
                    <a:cubicBezTo>
                      <a:pt x="10454329" y="20319994"/>
                      <a:pt x="10444925" y="20315865"/>
                      <a:pt x="10438251" y="20308615"/>
                    </a:cubicBezTo>
                    <a:cubicBezTo>
                      <a:pt x="10431577" y="20301364"/>
                      <a:pt x="10428240" y="20291651"/>
                      <a:pt x="10429047" y="20281830"/>
                    </a:cubicBezTo>
                    <a:lnTo>
                      <a:pt x="10496428" y="19473334"/>
                    </a:lnTo>
                    <a:lnTo>
                      <a:pt x="10559434" y="19032220"/>
                    </a:lnTo>
                    <a:close/>
                    <a:moveTo>
                      <a:pt x="12048650" y="18062223"/>
                    </a:moveTo>
                    <a:cubicBezTo>
                      <a:pt x="11931750" y="18062223"/>
                      <a:pt x="11836983" y="18156989"/>
                      <a:pt x="11836983" y="18273889"/>
                    </a:cubicBezTo>
                    <a:lnTo>
                      <a:pt x="11836983" y="18344445"/>
                    </a:lnTo>
                    <a:cubicBezTo>
                      <a:pt x="11837504" y="18460975"/>
                      <a:pt x="11932118" y="18555167"/>
                      <a:pt x="12048650" y="18555167"/>
                    </a:cubicBezTo>
                    <a:cubicBezTo>
                      <a:pt x="12165182" y="18555167"/>
                      <a:pt x="12259796" y="18460975"/>
                      <a:pt x="12260317" y="18344445"/>
                    </a:cubicBezTo>
                    <a:lnTo>
                      <a:pt x="12260317" y="18273889"/>
                    </a:lnTo>
                    <a:cubicBezTo>
                      <a:pt x="12260317" y="18156989"/>
                      <a:pt x="12165550" y="18062223"/>
                      <a:pt x="12048650" y="18062223"/>
                    </a:cubicBezTo>
                    <a:close/>
                    <a:moveTo>
                      <a:pt x="11829434" y="19032220"/>
                    </a:moveTo>
                    <a:cubicBezTo>
                      <a:pt x="11830633" y="19024105"/>
                      <a:pt x="11819204" y="19020930"/>
                      <a:pt x="11816029" y="19028480"/>
                    </a:cubicBezTo>
                    <a:lnTo>
                      <a:pt x="11662005" y="19387820"/>
                    </a:lnTo>
                    <a:cubicBezTo>
                      <a:pt x="11639749" y="19439741"/>
                      <a:pt x="11588673" y="19473383"/>
                      <a:pt x="11532183" y="19473334"/>
                    </a:cubicBezTo>
                    <a:lnTo>
                      <a:pt x="11467131" y="19473334"/>
                    </a:lnTo>
                    <a:cubicBezTo>
                      <a:pt x="11455267" y="19473345"/>
                      <a:pt x="11444191" y="19467390"/>
                      <a:pt x="11437656" y="19457488"/>
                    </a:cubicBezTo>
                    <a:cubicBezTo>
                      <a:pt x="11431120" y="19447585"/>
                      <a:pt x="11430001" y="19435060"/>
                      <a:pt x="11434676" y="19424155"/>
                    </a:cubicBezTo>
                    <a:lnTo>
                      <a:pt x="11625317" y="18979445"/>
                    </a:lnTo>
                    <a:lnTo>
                      <a:pt x="11695449" y="18804043"/>
                    </a:lnTo>
                    <a:cubicBezTo>
                      <a:pt x="11738319" y="18696905"/>
                      <a:pt x="11842095" y="18626658"/>
                      <a:pt x="11957492" y="18626666"/>
                    </a:cubicBezTo>
                    <a:lnTo>
                      <a:pt x="12139808" y="18626666"/>
                    </a:lnTo>
                    <a:cubicBezTo>
                      <a:pt x="12255205" y="18626658"/>
                      <a:pt x="12358981" y="18696905"/>
                      <a:pt x="12401851" y="18804043"/>
                    </a:cubicBezTo>
                    <a:lnTo>
                      <a:pt x="12471983" y="18979445"/>
                    </a:lnTo>
                    <a:lnTo>
                      <a:pt x="12662554" y="19424155"/>
                    </a:lnTo>
                    <a:cubicBezTo>
                      <a:pt x="12667229" y="19435060"/>
                      <a:pt x="12666109" y="19447585"/>
                      <a:pt x="12659574" y="19457488"/>
                    </a:cubicBezTo>
                    <a:cubicBezTo>
                      <a:pt x="12653039" y="19467390"/>
                      <a:pt x="12641963" y="19473345"/>
                      <a:pt x="12630098" y="19473334"/>
                    </a:cubicBezTo>
                    <a:lnTo>
                      <a:pt x="12565046" y="19473334"/>
                    </a:lnTo>
                    <a:cubicBezTo>
                      <a:pt x="12508608" y="19473328"/>
                      <a:pt x="12457602" y="19439692"/>
                      <a:pt x="12435365" y="19387820"/>
                    </a:cubicBezTo>
                    <a:lnTo>
                      <a:pt x="12281342" y="19028480"/>
                    </a:lnTo>
                    <a:cubicBezTo>
                      <a:pt x="12278096" y="19020930"/>
                      <a:pt x="12266737" y="19024105"/>
                      <a:pt x="12267866" y="19032220"/>
                    </a:cubicBezTo>
                    <a:lnTo>
                      <a:pt x="12330872" y="19473334"/>
                    </a:lnTo>
                    <a:lnTo>
                      <a:pt x="12398253" y="20281830"/>
                    </a:lnTo>
                    <a:cubicBezTo>
                      <a:pt x="12399060" y="20291651"/>
                      <a:pt x="12395723" y="20301364"/>
                      <a:pt x="12389049" y="20308615"/>
                    </a:cubicBezTo>
                    <a:cubicBezTo>
                      <a:pt x="12382375" y="20315865"/>
                      <a:pt x="12372971" y="20319994"/>
                      <a:pt x="12363116" y="20320000"/>
                    </a:cubicBezTo>
                    <a:lnTo>
                      <a:pt x="12309282" y="20320000"/>
                    </a:lnTo>
                    <a:cubicBezTo>
                      <a:pt x="12240300" y="20320009"/>
                      <a:pt x="12181423" y="20270144"/>
                      <a:pt x="12170076" y="20202102"/>
                    </a:cubicBezTo>
                    <a:lnTo>
                      <a:pt x="12055705" y="19515102"/>
                    </a:lnTo>
                    <a:cubicBezTo>
                      <a:pt x="12054365" y="19507200"/>
                      <a:pt x="12043076" y="19507200"/>
                      <a:pt x="12041736" y="19515102"/>
                    </a:cubicBezTo>
                    <a:lnTo>
                      <a:pt x="11927295" y="20202102"/>
                    </a:lnTo>
                    <a:cubicBezTo>
                      <a:pt x="11915943" y="20270170"/>
                      <a:pt x="11857026" y="20320043"/>
                      <a:pt x="11788018" y="20320000"/>
                    </a:cubicBezTo>
                    <a:lnTo>
                      <a:pt x="11734184" y="20320000"/>
                    </a:lnTo>
                    <a:cubicBezTo>
                      <a:pt x="11724329" y="20319994"/>
                      <a:pt x="11714925" y="20315865"/>
                      <a:pt x="11708251" y="20308615"/>
                    </a:cubicBezTo>
                    <a:cubicBezTo>
                      <a:pt x="11701577" y="20301364"/>
                      <a:pt x="11698240" y="20291651"/>
                      <a:pt x="11699047" y="20281830"/>
                    </a:cubicBezTo>
                    <a:lnTo>
                      <a:pt x="11766428" y="19473334"/>
                    </a:lnTo>
                    <a:lnTo>
                      <a:pt x="11829434" y="19032220"/>
                    </a:lnTo>
                    <a:close/>
                    <a:moveTo>
                      <a:pt x="618650" y="20320000"/>
                    </a:moveTo>
                    <a:cubicBezTo>
                      <a:pt x="501750" y="20320000"/>
                      <a:pt x="406984" y="20414766"/>
                      <a:pt x="406983" y="20531666"/>
                    </a:cubicBezTo>
                    <a:lnTo>
                      <a:pt x="406983" y="20602223"/>
                    </a:lnTo>
                    <a:cubicBezTo>
                      <a:pt x="407504" y="20718754"/>
                      <a:pt x="502118" y="20812945"/>
                      <a:pt x="618650" y="20812945"/>
                    </a:cubicBezTo>
                    <a:cubicBezTo>
                      <a:pt x="735182" y="20812945"/>
                      <a:pt x="829795" y="20718754"/>
                      <a:pt x="830317" y="20602223"/>
                    </a:cubicBezTo>
                    <a:lnTo>
                      <a:pt x="830317" y="20531666"/>
                    </a:lnTo>
                    <a:cubicBezTo>
                      <a:pt x="830316" y="20414766"/>
                      <a:pt x="735550" y="20320000"/>
                      <a:pt x="618650" y="20320000"/>
                    </a:cubicBezTo>
                    <a:close/>
                    <a:moveTo>
                      <a:pt x="399434" y="21289998"/>
                    </a:moveTo>
                    <a:cubicBezTo>
                      <a:pt x="400633" y="21281884"/>
                      <a:pt x="389203" y="21278709"/>
                      <a:pt x="386028" y="21286259"/>
                    </a:cubicBezTo>
                    <a:lnTo>
                      <a:pt x="232006" y="21645598"/>
                    </a:lnTo>
                    <a:cubicBezTo>
                      <a:pt x="209748" y="21697517"/>
                      <a:pt x="158673" y="21731160"/>
                      <a:pt x="102183" y="21731111"/>
                    </a:cubicBezTo>
                    <a:lnTo>
                      <a:pt x="37131" y="21731111"/>
                    </a:lnTo>
                    <a:cubicBezTo>
                      <a:pt x="25267" y="21731122"/>
                      <a:pt x="14192" y="21725167"/>
                      <a:pt x="7656" y="21715265"/>
                    </a:cubicBezTo>
                    <a:cubicBezTo>
                      <a:pt x="1121" y="21705364"/>
                      <a:pt x="1" y="21692839"/>
                      <a:pt x="4676" y="21681934"/>
                    </a:cubicBezTo>
                    <a:lnTo>
                      <a:pt x="195317" y="21237223"/>
                    </a:lnTo>
                    <a:lnTo>
                      <a:pt x="265449" y="21061821"/>
                    </a:lnTo>
                    <a:cubicBezTo>
                      <a:pt x="308319" y="20954684"/>
                      <a:pt x="412095" y="20884437"/>
                      <a:pt x="527492" y="20884445"/>
                    </a:cubicBezTo>
                    <a:lnTo>
                      <a:pt x="709808" y="20884445"/>
                    </a:lnTo>
                    <a:cubicBezTo>
                      <a:pt x="825205" y="20884437"/>
                      <a:pt x="928981" y="20954684"/>
                      <a:pt x="971851" y="21061821"/>
                    </a:cubicBezTo>
                    <a:lnTo>
                      <a:pt x="1041983" y="21237223"/>
                    </a:lnTo>
                    <a:lnTo>
                      <a:pt x="1232554" y="21681934"/>
                    </a:lnTo>
                    <a:cubicBezTo>
                      <a:pt x="1237228" y="21692839"/>
                      <a:pt x="1236108" y="21705364"/>
                      <a:pt x="1229573" y="21715265"/>
                    </a:cubicBezTo>
                    <a:cubicBezTo>
                      <a:pt x="1223038" y="21725167"/>
                      <a:pt x="1211963" y="21731122"/>
                      <a:pt x="1200098" y="21731111"/>
                    </a:cubicBezTo>
                    <a:lnTo>
                      <a:pt x="1135046" y="21731111"/>
                    </a:lnTo>
                    <a:cubicBezTo>
                      <a:pt x="1078608" y="21731105"/>
                      <a:pt x="1027602" y="21697471"/>
                      <a:pt x="1005365" y="21645598"/>
                    </a:cubicBezTo>
                    <a:lnTo>
                      <a:pt x="851342" y="21286259"/>
                    </a:lnTo>
                    <a:cubicBezTo>
                      <a:pt x="848097" y="21278709"/>
                      <a:pt x="836737" y="21281884"/>
                      <a:pt x="837866" y="21289998"/>
                    </a:cubicBezTo>
                    <a:lnTo>
                      <a:pt x="900872" y="21731111"/>
                    </a:lnTo>
                    <a:lnTo>
                      <a:pt x="968253" y="22539607"/>
                    </a:lnTo>
                    <a:cubicBezTo>
                      <a:pt x="969061" y="22549430"/>
                      <a:pt x="965724" y="22559142"/>
                      <a:pt x="959049" y="22566393"/>
                    </a:cubicBezTo>
                    <a:cubicBezTo>
                      <a:pt x="952375" y="22573644"/>
                      <a:pt x="942971" y="22577772"/>
                      <a:pt x="933116" y="22577778"/>
                    </a:cubicBezTo>
                    <a:lnTo>
                      <a:pt x="879282" y="22577778"/>
                    </a:lnTo>
                    <a:cubicBezTo>
                      <a:pt x="810301" y="22577786"/>
                      <a:pt x="751424" y="22527923"/>
                      <a:pt x="740076" y="22459880"/>
                    </a:cubicBezTo>
                    <a:lnTo>
                      <a:pt x="625706" y="21772880"/>
                    </a:lnTo>
                    <a:cubicBezTo>
                      <a:pt x="624365" y="21764978"/>
                      <a:pt x="613076" y="21764978"/>
                      <a:pt x="611736" y="21772880"/>
                    </a:cubicBezTo>
                    <a:lnTo>
                      <a:pt x="497294" y="22459880"/>
                    </a:lnTo>
                    <a:cubicBezTo>
                      <a:pt x="485942" y="22527949"/>
                      <a:pt x="427026" y="22577822"/>
                      <a:pt x="358018" y="22577778"/>
                    </a:cubicBezTo>
                    <a:lnTo>
                      <a:pt x="304184" y="22577778"/>
                    </a:lnTo>
                    <a:cubicBezTo>
                      <a:pt x="294329" y="22577772"/>
                      <a:pt x="284925" y="22573644"/>
                      <a:pt x="278251" y="22566393"/>
                    </a:cubicBezTo>
                    <a:cubicBezTo>
                      <a:pt x="271576" y="22559142"/>
                      <a:pt x="268239" y="22549430"/>
                      <a:pt x="269047" y="22539607"/>
                    </a:cubicBezTo>
                    <a:lnTo>
                      <a:pt x="336428" y="21731111"/>
                    </a:lnTo>
                    <a:lnTo>
                      <a:pt x="399434" y="21289998"/>
                    </a:lnTo>
                    <a:close/>
                    <a:moveTo>
                      <a:pt x="1888650" y="20320000"/>
                    </a:moveTo>
                    <a:cubicBezTo>
                      <a:pt x="1771750" y="20320000"/>
                      <a:pt x="1676983" y="20414766"/>
                      <a:pt x="1676983" y="20531666"/>
                    </a:cubicBezTo>
                    <a:lnTo>
                      <a:pt x="1676983" y="20602223"/>
                    </a:lnTo>
                    <a:cubicBezTo>
                      <a:pt x="1677504" y="20718754"/>
                      <a:pt x="1772118" y="20812945"/>
                      <a:pt x="1888650" y="20812945"/>
                    </a:cubicBezTo>
                    <a:cubicBezTo>
                      <a:pt x="2005182" y="20812945"/>
                      <a:pt x="2099796" y="20718754"/>
                      <a:pt x="2100317" y="20602223"/>
                    </a:cubicBezTo>
                    <a:lnTo>
                      <a:pt x="2100317" y="20531666"/>
                    </a:lnTo>
                    <a:cubicBezTo>
                      <a:pt x="2100317" y="20414766"/>
                      <a:pt x="2005550" y="20320000"/>
                      <a:pt x="1888650" y="20320000"/>
                    </a:cubicBezTo>
                    <a:close/>
                    <a:moveTo>
                      <a:pt x="1669434" y="21289998"/>
                    </a:moveTo>
                    <a:cubicBezTo>
                      <a:pt x="1670633" y="21281884"/>
                      <a:pt x="1659203" y="21278709"/>
                      <a:pt x="1656028" y="21286259"/>
                    </a:cubicBezTo>
                    <a:lnTo>
                      <a:pt x="1502006" y="21645598"/>
                    </a:lnTo>
                    <a:cubicBezTo>
                      <a:pt x="1479749" y="21697517"/>
                      <a:pt x="1428673" y="21731160"/>
                      <a:pt x="1372183" y="21731111"/>
                    </a:cubicBezTo>
                    <a:lnTo>
                      <a:pt x="1307131" y="21731111"/>
                    </a:lnTo>
                    <a:cubicBezTo>
                      <a:pt x="1295267" y="21731122"/>
                      <a:pt x="1284192" y="21725167"/>
                      <a:pt x="1277656" y="21715265"/>
                    </a:cubicBezTo>
                    <a:cubicBezTo>
                      <a:pt x="1271121" y="21705364"/>
                      <a:pt x="1270001" y="21692839"/>
                      <a:pt x="1274676" y="21681934"/>
                    </a:cubicBezTo>
                    <a:lnTo>
                      <a:pt x="1465317" y="21237223"/>
                    </a:lnTo>
                    <a:lnTo>
                      <a:pt x="1535449" y="21061821"/>
                    </a:lnTo>
                    <a:cubicBezTo>
                      <a:pt x="1578319" y="20954684"/>
                      <a:pt x="1682095" y="20884437"/>
                      <a:pt x="1797492" y="20884445"/>
                    </a:cubicBezTo>
                    <a:lnTo>
                      <a:pt x="1979808" y="20884445"/>
                    </a:lnTo>
                    <a:cubicBezTo>
                      <a:pt x="2095205" y="20884437"/>
                      <a:pt x="2198981" y="20954684"/>
                      <a:pt x="2241851" y="21061821"/>
                    </a:cubicBezTo>
                    <a:lnTo>
                      <a:pt x="2311983" y="21237223"/>
                    </a:lnTo>
                    <a:lnTo>
                      <a:pt x="2502554" y="21681934"/>
                    </a:lnTo>
                    <a:cubicBezTo>
                      <a:pt x="2507228" y="21692839"/>
                      <a:pt x="2506108" y="21705362"/>
                      <a:pt x="2499573" y="21715265"/>
                    </a:cubicBezTo>
                    <a:cubicBezTo>
                      <a:pt x="2493038" y="21725167"/>
                      <a:pt x="2481963" y="21731122"/>
                      <a:pt x="2470098" y="21731111"/>
                    </a:cubicBezTo>
                    <a:lnTo>
                      <a:pt x="2405046" y="21731111"/>
                    </a:lnTo>
                    <a:cubicBezTo>
                      <a:pt x="2348608" y="21731105"/>
                      <a:pt x="2297602" y="21697471"/>
                      <a:pt x="2275365" y="21645598"/>
                    </a:cubicBezTo>
                    <a:lnTo>
                      <a:pt x="2121342" y="21286259"/>
                    </a:lnTo>
                    <a:cubicBezTo>
                      <a:pt x="2118097" y="21278709"/>
                      <a:pt x="2106737" y="21281884"/>
                      <a:pt x="2107866" y="21289998"/>
                    </a:cubicBezTo>
                    <a:lnTo>
                      <a:pt x="2170872" y="21731111"/>
                    </a:lnTo>
                    <a:lnTo>
                      <a:pt x="2238253" y="22539607"/>
                    </a:lnTo>
                    <a:cubicBezTo>
                      <a:pt x="2239061" y="22549430"/>
                      <a:pt x="2235724" y="22559142"/>
                      <a:pt x="2229049" y="22566393"/>
                    </a:cubicBezTo>
                    <a:cubicBezTo>
                      <a:pt x="2222375" y="22573644"/>
                      <a:pt x="2212971" y="22577772"/>
                      <a:pt x="2203116" y="22577778"/>
                    </a:cubicBezTo>
                    <a:lnTo>
                      <a:pt x="2149282" y="22577778"/>
                    </a:lnTo>
                    <a:cubicBezTo>
                      <a:pt x="2080301" y="22577786"/>
                      <a:pt x="2021424" y="22527923"/>
                      <a:pt x="2010076" y="22459880"/>
                    </a:cubicBezTo>
                    <a:lnTo>
                      <a:pt x="1895706" y="21772880"/>
                    </a:lnTo>
                    <a:cubicBezTo>
                      <a:pt x="1894365" y="21764978"/>
                      <a:pt x="1883076" y="21764978"/>
                      <a:pt x="1881735" y="21772880"/>
                    </a:cubicBezTo>
                    <a:lnTo>
                      <a:pt x="1767294" y="22459880"/>
                    </a:lnTo>
                    <a:cubicBezTo>
                      <a:pt x="1755943" y="22527949"/>
                      <a:pt x="1697026" y="22577822"/>
                      <a:pt x="1628018" y="22577778"/>
                    </a:cubicBezTo>
                    <a:lnTo>
                      <a:pt x="1574184" y="22577778"/>
                    </a:lnTo>
                    <a:cubicBezTo>
                      <a:pt x="1564329" y="22577772"/>
                      <a:pt x="1554925" y="22573644"/>
                      <a:pt x="1548251" y="22566393"/>
                    </a:cubicBezTo>
                    <a:cubicBezTo>
                      <a:pt x="1541576" y="22559142"/>
                      <a:pt x="1538239" y="22549430"/>
                      <a:pt x="1539047" y="22539607"/>
                    </a:cubicBezTo>
                    <a:lnTo>
                      <a:pt x="1606428" y="21731111"/>
                    </a:lnTo>
                    <a:lnTo>
                      <a:pt x="1669434" y="21289998"/>
                    </a:lnTo>
                    <a:close/>
                    <a:moveTo>
                      <a:pt x="3158650" y="20320000"/>
                    </a:moveTo>
                    <a:cubicBezTo>
                      <a:pt x="3041750" y="20320000"/>
                      <a:pt x="2946983" y="20414766"/>
                      <a:pt x="2946983" y="20531666"/>
                    </a:cubicBezTo>
                    <a:lnTo>
                      <a:pt x="2946983" y="20602223"/>
                    </a:lnTo>
                    <a:cubicBezTo>
                      <a:pt x="2947504" y="20718754"/>
                      <a:pt x="3042118" y="20812945"/>
                      <a:pt x="3158650" y="20812945"/>
                    </a:cubicBezTo>
                    <a:cubicBezTo>
                      <a:pt x="3275182" y="20812945"/>
                      <a:pt x="3369795" y="20718754"/>
                      <a:pt x="3370317" y="20602223"/>
                    </a:cubicBezTo>
                    <a:lnTo>
                      <a:pt x="3370317" y="20531666"/>
                    </a:lnTo>
                    <a:cubicBezTo>
                      <a:pt x="3370316" y="20414766"/>
                      <a:pt x="3275550" y="20320000"/>
                      <a:pt x="3158650" y="20320000"/>
                    </a:cubicBezTo>
                    <a:close/>
                    <a:moveTo>
                      <a:pt x="2939434" y="21289998"/>
                    </a:moveTo>
                    <a:cubicBezTo>
                      <a:pt x="2940633" y="21281884"/>
                      <a:pt x="2929203" y="21278709"/>
                      <a:pt x="2926028" y="21286259"/>
                    </a:cubicBezTo>
                    <a:lnTo>
                      <a:pt x="2772006" y="21645598"/>
                    </a:lnTo>
                    <a:cubicBezTo>
                      <a:pt x="2749748" y="21697517"/>
                      <a:pt x="2698673" y="21731162"/>
                      <a:pt x="2642183" y="21731111"/>
                    </a:cubicBezTo>
                    <a:lnTo>
                      <a:pt x="2577131" y="21731111"/>
                    </a:lnTo>
                    <a:cubicBezTo>
                      <a:pt x="2565267" y="21731122"/>
                      <a:pt x="2554192" y="21725167"/>
                      <a:pt x="2547656" y="21715265"/>
                    </a:cubicBezTo>
                    <a:cubicBezTo>
                      <a:pt x="2541121" y="21705362"/>
                      <a:pt x="2540001" y="21692839"/>
                      <a:pt x="2544676" y="21681934"/>
                    </a:cubicBezTo>
                    <a:lnTo>
                      <a:pt x="2735317" y="21237223"/>
                    </a:lnTo>
                    <a:lnTo>
                      <a:pt x="2805449" y="21061821"/>
                    </a:lnTo>
                    <a:cubicBezTo>
                      <a:pt x="2848319" y="20954684"/>
                      <a:pt x="2952095" y="20884437"/>
                      <a:pt x="3067492" y="20884445"/>
                    </a:cubicBezTo>
                    <a:lnTo>
                      <a:pt x="3249808" y="20884445"/>
                    </a:lnTo>
                    <a:cubicBezTo>
                      <a:pt x="3365204" y="20884437"/>
                      <a:pt x="3468981" y="20954684"/>
                      <a:pt x="3511851" y="21061821"/>
                    </a:cubicBezTo>
                    <a:lnTo>
                      <a:pt x="3581983" y="21237223"/>
                    </a:lnTo>
                    <a:lnTo>
                      <a:pt x="3772554" y="21681934"/>
                    </a:lnTo>
                    <a:cubicBezTo>
                      <a:pt x="3777229" y="21692839"/>
                      <a:pt x="3776108" y="21705364"/>
                      <a:pt x="3769573" y="21715265"/>
                    </a:cubicBezTo>
                    <a:cubicBezTo>
                      <a:pt x="3763038" y="21725167"/>
                      <a:pt x="3751963" y="21731122"/>
                      <a:pt x="3740098" y="21731111"/>
                    </a:cubicBezTo>
                    <a:lnTo>
                      <a:pt x="3675046" y="21731111"/>
                    </a:lnTo>
                    <a:cubicBezTo>
                      <a:pt x="3618608" y="21731105"/>
                      <a:pt x="3567602" y="21697471"/>
                      <a:pt x="3545365" y="21645598"/>
                    </a:cubicBezTo>
                    <a:lnTo>
                      <a:pt x="3391342" y="21286259"/>
                    </a:lnTo>
                    <a:cubicBezTo>
                      <a:pt x="3388097" y="21278709"/>
                      <a:pt x="3376737" y="21281884"/>
                      <a:pt x="3377866" y="21289998"/>
                    </a:cubicBezTo>
                    <a:lnTo>
                      <a:pt x="3440872" y="21731111"/>
                    </a:lnTo>
                    <a:lnTo>
                      <a:pt x="3508253" y="22539607"/>
                    </a:lnTo>
                    <a:cubicBezTo>
                      <a:pt x="3509061" y="22549430"/>
                      <a:pt x="3505724" y="22559142"/>
                      <a:pt x="3499049" y="22566393"/>
                    </a:cubicBezTo>
                    <a:cubicBezTo>
                      <a:pt x="3492375" y="22573644"/>
                      <a:pt x="3482971" y="22577772"/>
                      <a:pt x="3473116" y="22577778"/>
                    </a:cubicBezTo>
                    <a:lnTo>
                      <a:pt x="3419282" y="22577778"/>
                    </a:lnTo>
                    <a:cubicBezTo>
                      <a:pt x="3350301" y="22577786"/>
                      <a:pt x="3291424" y="22527923"/>
                      <a:pt x="3280076" y="22459880"/>
                    </a:cubicBezTo>
                    <a:lnTo>
                      <a:pt x="3165706" y="21772880"/>
                    </a:lnTo>
                    <a:cubicBezTo>
                      <a:pt x="3164365" y="21764978"/>
                      <a:pt x="3153076" y="21764978"/>
                      <a:pt x="3151735" y="21772880"/>
                    </a:cubicBezTo>
                    <a:lnTo>
                      <a:pt x="3037294" y="22459880"/>
                    </a:lnTo>
                    <a:cubicBezTo>
                      <a:pt x="3025943" y="22527949"/>
                      <a:pt x="2967026" y="22577822"/>
                      <a:pt x="2898018" y="22577778"/>
                    </a:cubicBezTo>
                    <a:lnTo>
                      <a:pt x="2844184" y="22577778"/>
                    </a:lnTo>
                    <a:cubicBezTo>
                      <a:pt x="2834329" y="22577772"/>
                      <a:pt x="2824925" y="22573644"/>
                      <a:pt x="2818251" y="22566393"/>
                    </a:cubicBezTo>
                    <a:cubicBezTo>
                      <a:pt x="2811576" y="22559142"/>
                      <a:pt x="2808239" y="22549430"/>
                      <a:pt x="2809047" y="22539607"/>
                    </a:cubicBezTo>
                    <a:lnTo>
                      <a:pt x="2876428" y="21731111"/>
                    </a:lnTo>
                    <a:lnTo>
                      <a:pt x="2939434" y="21289998"/>
                    </a:lnTo>
                    <a:close/>
                    <a:moveTo>
                      <a:pt x="4428650" y="20320000"/>
                    </a:moveTo>
                    <a:cubicBezTo>
                      <a:pt x="4311750" y="20320000"/>
                      <a:pt x="4216984" y="20414766"/>
                      <a:pt x="4216983" y="20531666"/>
                    </a:cubicBezTo>
                    <a:lnTo>
                      <a:pt x="4216983" y="20602223"/>
                    </a:lnTo>
                    <a:cubicBezTo>
                      <a:pt x="4217505" y="20718754"/>
                      <a:pt x="4312118" y="20812945"/>
                      <a:pt x="4428650" y="20812945"/>
                    </a:cubicBezTo>
                    <a:cubicBezTo>
                      <a:pt x="4545182" y="20812945"/>
                      <a:pt x="4639795" y="20718754"/>
                      <a:pt x="4640317" y="20602223"/>
                    </a:cubicBezTo>
                    <a:lnTo>
                      <a:pt x="4640317" y="20531666"/>
                    </a:lnTo>
                    <a:cubicBezTo>
                      <a:pt x="4640316" y="20414766"/>
                      <a:pt x="4545550" y="20320000"/>
                      <a:pt x="4428650" y="20320000"/>
                    </a:cubicBezTo>
                    <a:close/>
                    <a:moveTo>
                      <a:pt x="4209434" y="21289998"/>
                    </a:moveTo>
                    <a:cubicBezTo>
                      <a:pt x="4210633" y="21281884"/>
                      <a:pt x="4199203" y="21278709"/>
                      <a:pt x="4196028" y="21286259"/>
                    </a:cubicBezTo>
                    <a:lnTo>
                      <a:pt x="4042005" y="21645598"/>
                    </a:lnTo>
                    <a:cubicBezTo>
                      <a:pt x="4019748" y="21697517"/>
                      <a:pt x="3968673" y="21731160"/>
                      <a:pt x="3912183" y="21731111"/>
                    </a:cubicBezTo>
                    <a:lnTo>
                      <a:pt x="3847131" y="21731111"/>
                    </a:lnTo>
                    <a:cubicBezTo>
                      <a:pt x="3835267" y="21731122"/>
                      <a:pt x="3824192" y="21725167"/>
                      <a:pt x="3817656" y="21715265"/>
                    </a:cubicBezTo>
                    <a:cubicBezTo>
                      <a:pt x="3811121" y="21705364"/>
                      <a:pt x="3810001" y="21692839"/>
                      <a:pt x="3814675" y="21681934"/>
                    </a:cubicBezTo>
                    <a:lnTo>
                      <a:pt x="4005317" y="21237223"/>
                    </a:lnTo>
                    <a:lnTo>
                      <a:pt x="4075449" y="21061821"/>
                    </a:lnTo>
                    <a:cubicBezTo>
                      <a:pt x="4118319" y="20954684"/>
                      <a:pt x="4222096" y="20884437"/>
                      <a:pt x="4337492" y="20884445"/>
                    </a:cubicBezTo>
                    <a:lnTo>
                      <a:pt x="4519808" y="20884445"/>
                    </a:lnTo>
                    <a:cubicBezTo>
                      <a:pt x="4635204" y="20884437"/>
                      <a:pt x="4738981" y="20954684"/>
                      <a:pt x="4781851" y="21061821"/>
                    </a:cubicBezTo>
                    <a:lnTo>
                      <a:pt x="4851983" y="21237223"/>
                    </a:lnTo>
                    <a:lnTo>
                      <a:pt x="5042554" y="21681934"/>
                    </a:lnTo>
                    <a:cubicBezTo>
                      <a:pt x="5047229" y="21692839"/>
                      <a:pt x="5046108" y="21705364"/>
                      <a:pt x="5039573" y="21715265"/>
                    </a:cubicBezTo>
                    <a:cubicBezTo>
                      <a:pt x="5033038" y="21725167"/>
                      <a:pt x="5021963" y="21731122"/>
                      <a:pt x="5010098" y="21731111"/>
                    </a:cubicBezTo>
                    <a:lnTo>
                      <a:pt x="4945046" y="21731111"/>
                    </a:lnTo>
                    <a:cubicBezTo>
                      <a:pt x="4888608" y="21731105"/>
                      <a:pt x="4837602" y="21697471"/>
                      <a:pt x="4815365" y="21645598"/>
                    </a:cubicBezTo>
                    <a:lnTo>
                      <a:pt x="4661342" y="21286259"/>
                    </a:lnTo>
                    <a:cubicBezTo>
                      <a:pt x="4658097" y="21278709"/>
                      <a:pt x="4646737" y="21281884"/>
                      <a:pt x="4647866" y="21289998"/>
                    </a:cubicBezTo>
                    <a:lnTo>
                      <a:pt x="4710872" y="21731111"/>
                    </a:lnTo>
                    <a:lnTo>
                      <a:pt x="4778253" y="22539607"/>
                    </a:lnTo>
                    <a:cubicBezTo>
                      <a:pt x="4779061" y="22549430"/>
                      <a:pt x="4775724" y="22559142"/>
                      <a:pt x="4769049" y="22566393"/>
                    </a:cubicBezTo>
                    <a:cubicBezTo>
                      <a:pt x="4762375" y="22573644"/>
                      <a:pt x="4752971" y="22577772"/>
                      <a:pt x="4743116" y="22577778"/>
                    </a:cubicBezTo>
                    <a:lnTo>
                      <a:pt x="4689282" y="22577778"/>
                    </a:lnTo>
                    <a:cubicBezTo>
                      <a:pt x="4620301" y="22577786"/>
                      <a:pt x="4561424" y="22527923"/>
                      <a:pt x="4550076" y="22459880"/>
                    </a:cubicBezTo>
                    <a:lnTo>
                      <a:pt x="4435705" y="21772880"/>
                    </a:lnTo>
                    <a:cubicBezTo>
                      <a:pt x="4434365" y="21764978"/>
                      <a:pt x="4423076" y="21764978"/>
                      <a:pt x="4421736" y="21772880"/>
                    </a:cubicBezTo>
                    <a:lnTo>
                      <a:pt x="4307295" y="22459880"/>
                    </a:lnTo>
                    <a:cubicBezTo>
                      <a:pt x="4295943" y="22527949"/>
                      <a:pt x="4237026" y="22577822"/>
                      <a:pt x="4168018" y="22577778"/>
                    </a:cubicBezTo>
                    <a:lnTo>
                      <a:pt x="4114184" y="22577778"/>
                    </a:lnTo>
                    <a:cubicBezTo>
                      <a:pt x="4104329" y="22577772"/>
                      <a:pt x="4094925" y="22573644"/>
                      <a:pt x="4088251" y="22566393"/>
                    </a:cubicBezTo>
                    <a:cubicBezTo>
                      <a:pt x="4081576" y="22559142"/>
                      <a:pt x="4078239" y="22549430"/>
                      <a:pt x="4079047" y="22539607"/>
                    </a:cubicBezTo>
                    <a:lnTo>
                      <a:pt x="4146428" y="21731111"/>
                    </a:lnTo>
                    <a:lnTo>
                      <a:pt x="4209434" y="21289998"/>
                    </a:lnTo>
                    <a:close/>
                    <a:moveTo>
                      <a:pt x="5698650" y="20320000"/>
                    </a:moveTo>
                    <a:cubicBezTo>
                      <a:pt x="5581750" y="20320000"/>
                      <a:pt x="5486984" y="20414766"/>
                      <a:pt x="5486983" y="20531666"/>
                    </a:cubicBezTo>
                    <a:lnTo>
                      <a:pt x="5486983" y="20602223"/>
                    </a:lnTo>
                    <a:cubicBezTo>
                      <a:pt x="5487505" y="20718754"/>
                      <a:pt x="5582118" y="20812945"/>
                      <a:pt x="5698650" y="20812945"/>
                    </a:cubicBezTo>
                    <a:cubicBezTo>
                      <a:pt x="5815182" y="20812945"/>
                      <a:pt x="5909795" y="20718754"/>
                      <a:pt x="5910317" y="20602223"/>
                    </a:cubicBezTo>
                    <a:lnTo>
                      <a:pt x="5910317" y="20531666"/>
                    </a:lnTo>
                    <a:cubicBezTo>
                      <a:pt x="5910316" y="20414766"/>
                      <a:pt x="5815550" y="20320000"/>
                      <a:pt x="5698650" y="20320000"/>
                    </a:cubicBezTo>
                    <a:close/>
                    <a:moveTo>
                      <a:pt x="5479434" y="21289998"/>
                    </a:moveTo>
                    <a:cubicBezTo>
                      <a:pt x="5480633" y="21281884"/>
                      <a:pt x="5469203" y="21278709"/>
                      <a:pt x="5466028" y="21286259"/>
                    </a:cubicBezTo>
                    <a:lnTo>
                      <a:pt x="5312005" y="21645598"/>
                    </a:lnTo>
                    <a:cubicBezTo>
                      <a:pt x="5289748" y="21697517"/>
                      <a:pt x="5238673" y="21731160"/>
                      <a:pt x="5182183" y="21731111"/>
                    </a:cubicBezTo>
                    <a:lnTo>
                      <a:pt x="5117131" y="21731111"/>
                    </a:lnTo>
                    <a:cubicBezTo>
                      <a:pt x="5105267" y="21731122"/>
                      <a:pt x="5094192" y="21725167"/>
                      <a:pt x="5087656" y="21715265"/>
                    </a:cubicBezTo>
                    <a:cubicBezTo>
                      <a:pt x="5081121" y="21705364"/>
                      <a:pt x="5080001" y="21692839"/>
                      <a:pt x="5084675" y="21681934"/>
                    </a:cubicBezTo>
                    <a:lnTo>
                      <a:pt x="5275317" y="21237223"/>
                    </a:lnTo>
                    <a:lnTo>
                      <a:pt x="5345449" y="21061821"/>
                    </a:lnTo>
                    <a:cubicBezTo>
                      <a:pt x="5388319" y="20954684"/>
                      <a:pt x="5492096" y="20884437"/>
                      <a:pt x="5607492" y="20884445"/>
                    </a:cubicBezTo>
                    <a:lnTo>
                      <a:pt x="5789808" y="20884445"/>
                    </a:lnTo>
                    <a:cubicBezTo>
                      <a:pt x="5905204" y="20884437"/>
                      <a:pt x="6008981" y="20954684"/>
                      <a:pt x="6051851" y="21061821"/>
                    </a:cubicBezTo>
                    <a:lnTo>
                      <a:pt x="6121983" y="21237223"/>
                    </a:lnTo>
                    <a:lnTo>
                      <a:pt x="6312554" y="21681934"/>
                    </a:lnTo>
                    <a:cubicBezTo>
                      <a:pt x="6317229" y="21692839"/>
                      <a:pt x="6316108" y="21705364"/>
                      <a:pt x="6309573" y="21715265"/>
                    </a:cubicBezTo>
                    <a:cubicBezTo>
                      <a:pt x="6303038" y="21725167"/>
                      <a:pt x="6291963" y="21731122"/>
                      <a:pt x="6280098" y="21731111"/>
                    </a:cubicBezTo>
                    <a:lnTo>
                      <a:pt x="6215046" y="21731111"/>
                    </a:lnTo>
                    <a:cubicBezTo>
                      <a:pt x="6158608" y="21731105"/>
                      <a:pt x="6107602" y="21697471"/>
                      <a:pt x="6085365" y="21645598"/>
                    </a:cubicBezTo>
                    <a:lnTo>
                      <a:pt x="5931342" y="21286259"/>
                    </a:lnTo>
                    <a:cubicBezTo>
                      <a:pt x="5928097" y="21278709"/>
                      <a:pt x="5916737" y="21281884"/>
                      <a:pt x="5917866" y="21289998"/>
                    </a:cubicBezTo>
                    <a:lnTo>
                      <a:pt x="5980872" y="21731111"/>
                    </a:lnTo>
                    <a:lnTo>
                      <a:pt x="6048253" y="22539607"/>
                    </a:lnTo>
                    <a:cubicBezTo>
                      <a:pt x="6049061" y="22549430"/>
                      <a:pt x="6045724" y="22559142"/>
                      <a:pt x="6039049" y="22566393"/>
                    </a:cubicBezTo>
                    <a:cubicBezTo>
                      <a:pt x="6032375" y="22573644"/>
                      <a:pt x="6022971" y="22577772"/>
                      <a:pt x="6013116" y="22577778"/>
                    </a:cubicBezTo>
                    <a:lnTo>
                      <a:pt x="5959282" y="22577778"/>
                    </a:lnTo>
                    <a:cubicBezTo>
                      <a:pt x="5890301" y="22577786"/>
                      <a:pt x="5831424" y="22527923"/>
                      <a:pt x="5820076" y="22459880"/>
                    </a:cubicBezTo>
                    <a:lnTo>
                      <a:pt x="5705705" y="21772880"/>
                    </a:lnTo>
                    <a:cubicBezTo>
                      <a:pt x="5704365" y="21764978"/>
                      <a:pt x="5693076" y="21764978"/>
                      <a:pt x="5691736" y="21772880"/>
                    </a:cubicBezTo>
                    <a:lnTo>
                      <a:pt x="5577295" y="22459880"/>
                    </a:lnTo>
                    <a:cubicBezTo>
                      <a:pt x="5565943" y="22527949"/>
                      <a:pt x="5507026" y="22577822"/>
                      <a:pt x="5438018" y="22577778"/>
                    </a:cubicBezTo>
                    <a:lnTo>
                      <a:pt x="5384184" y="22577778"/>
                    </a:lnTo>
                    <a:cubicBezTo>
                      <a:pt x="5374329" y="22577772"/>
                      <a:pt x="5364925" y="22573644"/>
                      <a:pt x="5358251" y="22566393"/>
                    </a:cubicBezTo>
                    <a:cubicBezTo>
                      <a:pt x="5351576" y="22559142"/>
                      <a:pt x="5348239" y="22549430"/>
                      <a:pt x="5349047" y="22539607"/>
                    </a:cubicBezTo>
                    <a:lnTo>
                      <a:pt x="5416428" y="21731111"/>
                    </a:lnTo>
                    <a:lnTo>
                      <a:pt x="5479434" y="21289998"/>
                    </a:lnTo>
                    <a:close/>
                    <a:moveTo>
                      <a:pt x="6968650" y="20320000"/>
                    </a:moveTo>
                    <a:cubicBezTo>
                      <a:pt x="6851750" y="20320000"/>
                      <a:pt x="6756983" y="20414766"/>
                      <a:pt x="6756983" y="20531666"/>
                    </a:cubicBezTo>
                    <a:lnTo>
                      <a:pt x="6756983" y="20602223"/>
                    </a:lnTo>
                    <a:cubicBezTo>
                      <a:pt x="6757504" y="20718754"/>
                      <a:pt x="6852118" y="20812945"/>
                      <a:pt x="6968650" y="20812945"/>
                    </a:cubicBezTo>
                    <a:cubicBezTo>
                      <a:pt x="7085182" y="20812945"/>
                      <a:pt x="7179796" y="20718754"/>
                      <a:pt x="7180317" y="20602223"/>
                    </a:cubicBezTo>
                    <a:lnTo>
                      <a:pt x="7180317" y="20531666"/>
                    </a:lnTo>
                    <a:cubicBezTo>
                      <a:pt x="7180317" y="20414766"/>
                      <a:pt x="7085550" y="20320000"/>
                      <a:pt x="6968650" y="20320000"/>
                    </a:cubicBezTo>
                    <a:close/>
                    <a:moveTo>
                      <a:pt x="6749434" y="21289998"/>
                    </a:moveTo>
                    <a:cubicBezTo>
                      <a:pt x="6750633" y="21281884"/>
                      <a:pt x="6739204" y="21278709"/>
                      <a:pt x="6736029" y="21286259"/>
                    </a:cubicBezTo>
                    <a:lnTo>
                      <a:pt x="6582005" y="21645598"/>
                    </a:lnTo>
                    <a:cubicBezTo>
                      <a:pt x="6559749" y="21697517"/>
                      <a:pt x="6508673" y="21731160"/>
                      <a:pt x="6452183" y="21731111"/>
                    </a:cubicBezTo>
                    <a:lnTo>
                      <a:pt x="6387131" y="21731111"/>
                    </a:lnTo>
                    <a:cubicBezTo>
                      <a:pt x="6375267" y="21731122"/>
                      <a:pt x="6364192" y="21725167"/>
                      <a:pt x="6357656" y="21715265"/>
                    </a:cubicBezTo>
                    <a:cubicBezTo>
                      <a:pt x="6351121" y="21705364"/>
                      <a:pt x="6350001" y="21692839"/>
                      <a:pt x="6354675" y="21681934"/>
                    </a:cubicBezTo>
                    <a:lnTo>
                      <a:pt x="6545317" y="21237223"/>
                    </a:lnTo>
                    <a:lnTo>
                      <a:pt x="6615449" y="21061821"/>
                    </a:lnTo>
                    <a:cubicBezTo>
                      <a:pt x="6658319" y="20954684"/>
                      <a:pt x="6762095" y="20884437"/>
                      <a:pt x="6877492" y="20884445"/>
                    </a:cubicBezTo>
                    <a:lnTo>
                      <a:pt x="7059808" y="20884445"/>
                    </a:lnTo>
                    <a:cubicBezTo>
                      <a:pt x="7175205" y="20884437"/>
                      <a:pt x="7278981" y="20954684"/>
                      <a:pt x="7321851" y="21061821"/>
                    </a:cubicBezTo>
                    <a:lnTo>
                      <a:pt x="7391983" y="21237223"/>
                    </a:lnTo>
                    <a:lnTo>
                      <a:pt x="7582554" y="21681934"/>
                    </a:lnTo>
                    <a:cubicBezTo>
                      <a:pt x="7587228" y="21692839"/>
                      <a:pt x="7586108" y="21705362"/>
                      <a:pt x="7579573" y="21715265"/>
                    </a:cubicBezTo>
                    <a:cubicBezTo>
                      <a:pt x="7573038" y="21725167"/>
                      <a:pt x="7561963" y="21731122"/>
                      <a:pt x="7550098" y="21731111"/>
                    </a:cubicBezTo>
                    <a:lnTo>
                      <a:pt x="7485046" y="21731111"/>
                    </a:lnTo>
                    <a:cubicBezTo>
                      <a:pt x="7428608" y="21731105"/>
                      <a:pt x="7377602" y="21697471"/>
                      <a:pt x="7355365" y="21645598"/>
                    </a:cubicBezTo>
                    <a:lnTo>
                      <a:pt x="7201342" y="21286259"/>
                    </a:lnTo>
                    <a:cubicBezTo>
                      <a:pt x="7198096" y="21278709"/>
                      <a:pt x="7186737" y="21281884"/>
                      <a:pt x="7187866" y="21289998"/>
                    </a:cubicBezTo>
                    <a:lnTo>
                      <a:pt x="7250872" y="21731111"/>
                    </a:lnTo>
                    <a:lnTo>
                      <a:pt x="7318253" y="22539607"/>
                    </a:lnTo>
                    <a:cubicBezTo>
                      <a:pt x="7319061" y="22549430"/>
                      <a:pt x="7315724" y="22559142"/>
                      <a:pt x="7309049" y="22566393"/>
                    </a:cubicBezTo>
                    <a:cubicBezTo>
                      <a:pt x="7302375" y="22573644"/>
                      <a:pt x="7292971" y="22577772"/>
                      <a:pt x="7283116" y="22577778"/>
                    </a:cubicBezTo>
                    <a:lnTo>
                      <a:pt x="7229282" y="22577778"/>
                    </a:lnTo>
                    <a:cubicBezTo>
                      <a:pt x="7160300" y="22577788"/>
                      <a:pt x="7101423" y="22527923"/>
                      <a:pt x="7090076" y="22459880"/>
                    </a:cubicBezTo>
                    <a:lnTo>
                      <a:pt x="6975705" y="21772880"/>
                    </a:lnTo>
                    <a:cubicBezTo>
                      <a:pt x="6974365" y="21764978"/>
                      <a:pt x="6963076" y="21764978"/>
                      <a:pt x="6961736" y="21772880"/>
                    </a:cubicBezTo>
                    <a:lnTo>
                      <a:pt x="6847295" y="22459880"/>
                    </a:lnTo>
                    <a:cubicBezTo>
                      <a:pt x="6835943" y="22527949"/>
                      <a:pt x="6777026" y="22577822"/>
                      <a:pt x="6708018" y="22577778"/>
                    </a:cubicBezTo>
                    <a:lnTo>
                      <a:pt x="6654184" y="22577778"/>
                    </a:lnTo>
                    <a:cubicBezTo>
                      <a:pt x="6644329" y="22577772"/>
                      <a:pt x="6634925" y="22573644"/>
                      <a:pt x="6628251" y="22566393"/>
                    </a:cubicBezTo>
                    <a:cubicBezTo>
                      <a:pt x="6621576" y="22559142"/>
                      <a:pt x="6618239" y="22549430"/>
                      <a:pt x="6619047" y="22539607"/>
                    </a:cubicBezTo>
                    <a:lnTo>
                      <a:pt x="6686428" y="21731111"/>
                    </a:lnTo>
                    <a:lnTo>
                      <a:pt x="6749434" y="21289998"/>
                    </a:lnTo>
                    <a:close/>
                    <a:moveTo>
                      <a:pt x="8238650" y="20320000"/>
                    </a:moveTo>
                    <a:cubicBezTo>
                      <a:pt x="8121750" y="20320000"/>
                      <a:pt x="8026983" y="20414766"/>
                      <a:pt x="8026983" y="20531666"/>
                    </a:cubicBezTo>
                    <a:lnTo>
                      <a:pt x="8026983" y="20602223"/>
                    </a:lnTo>
                    <a:cubicBezTo>
                      <a:pt x="8027504" y="20718754"/>
                      <a:pt x="8122118" y="20812945"/>
                      <a:pt x="8238650" y="20812945"/>
                    </a:cubicBezTo>
                    <a:cubicBezTo>
                      <a:pt x="8355182" y="20812945"/>
                      <a:pt x="8449796" y="20718754"/>
                      <a:pt x="8450317" y="20602223"/>
                    </a:cubicBezTo>
                    <a:lnTo>
                      <a:pt x="8450317" y="20531666"/>
                    </a:lnTo>
                    <a:cubicBezTo>
                      <a:pt x="8450317" y="20414766"/>
                      <a:pt x="8355550" y="20320000"/>
                      <a:pt x="8238650" y="20320000"/>
                    </a:cubicBezTo>
                    <a:close/>
                    <a:moveTo>
                      <a:pt x="8019434" y="21289998"/>
                    </a:moveTo>
                    <a:cubicBezTo>
                      <a:pt x="8020633" y="21281884"/>
                      <a:pt x="8009204" y="21278709"/>
                      <a:pt x="8006029" y="21286259"/>
                    </a:cubicBezTo>
                    <a:lnTo>
                      <a:pt x="7852005" y="21645598"/>
                    </a:lnTo>
                    <a:cubicBezTo>
                      <a:pt x="7829749" y="21697517"/>
                      <a:pt x="7778673" y="21731162"/>
                      <a:pt x="7722183" y="21731111"/>
                    </a:cubicBezTo>
                    <a:lnTo>
                      <a:pt x="7657131" y="21731111"/>
                    </a:lnTo>
                    <a:cubicBezTo>
                      <a:pt x="7645267" y="21731122"/>
                      <a:pt x="7634192" y="21725167"/>
                      <a:pt x="7627656" y="21715265"/>
                    </a:cubicBezTo>
                    <a:cubicBezTo>
                      <a:pt x="7621122" y="21705362"/>
                      <a:pt x="7620002" y="21692839"/>
                      <a:pt x="7624676" y="21681934"/>
                    </a:cubicBezTo>
                    <a:lnTo>
                      <a:pt x="7815317" y="21237223"/>
                    </a:lnTo>
                    <a:lnTo>
                      <a:pt x="7885449" y="21061821"/>
                    </a:lnTo>
                    <a:cubicBezTo>
                      <a:pt x="7928319" y="20954684"/>
                      <a:pt x="8032095" y="20884437"/>
                      <a:pt x="8147492" y="20884445"/>
                    </a:cubicBezTo>
                    <a:lnTo>
                      <a:pt x="8329808" y="20884445"/>
                    </a:lnTo>
                    <a:cubicBezTo>
                      <a:pt x="8445205" y="20884437"/>
                      <a:pt x="8548981" y="20954684"/>
                      <a:pt x="8591851" y="21061821"/>
                    </a:cubicBezTo>
                    <a:lnTo>
                      <a:pt x="8661983" y="21237223"/>
                    </a:lnTo>
                    <a:lnTo>
                      <a:pt x="8852554" y="21681934"/>
                    </a:lnTo>
                    <a:cubicBezTo>
                      <a:pt x="8857228" y="21692839"/>
                      <a:pt x="8856108" y="21705362"/>
                      <a:pt x="8849573" y="21715265"/>
                    </a:cubicBezTo>
                    <a:cubicBezTo>
                      <a:pt x="8843038" y="21725167"/>
                      <a:pt x="8831963" y="21731122"/>
                      <a:pt x="8820098" y="21731111"/>
                    </a:cubicBezTo>
                    <a:lnTo>
                      <a:pt x="8755046" y="21731111"/>
                    </a:lnTo>
                    <a:cubicBezTo>
                      <a:pt x="8698608" y="21731105"/>
                      <a:pt x="8647602" y="21697471"/>
                      <a:pt x="8625365" y="21645598"/>
                    </a:cubicBezTo>
                    <a:lnTo>
                      <a:pt x="8471342" y="21286259"/>
                    </a:lnTo>
                    <a:cubicBezTo>
                      <a:pt x="8468096" y="21278709"/>
                      <a:pt x="8456737" y="21281884"/>
                      <a:pt x="8457866" y="21289998"/>
                    </a:cubicBezTo>
                    <a:lnTo>
                      <a:pt x="8520872" y="21731111"/>
                    </a:lnTo>
                    <a:lnTo>
                      <a:pt x="8588253" y="22539607"/>
                    </a:lnTo>
                    <a:cubicBezTo>
                      <a:pt x="8589061" y="22549430"/>
                      <a:pt x="8585724" y="22559142"/>
                      <a:pt x="8579049" y="22566393"/>
                    </a:cubicBezTo>
                    <a:cubicBezTo>
                      <a:pt x="8572375" y="22573644"/>
                      <a:pt x="8562971" y="22577772"/>
                      <a:pt x="8553116" y="22577778"/>
                    </a:cubicBezTo>
                    <a:lnTo>
                      <a:pt x="8499282" y="22577778"/>
                    </a:lnTo>
                    <a:cubicBezTo>
                      <a:pt x="8430300" y="22577788"/>
                      <a:pt x="8371423" y="22527923"/>
                      <a:pt x="8360076" y="22459880"/>
                    </a:cubicBezTo>
                    <a:lnTo>
                      <a:pt x="8245705" y="21772880"/>
                    </a:lnTo>
                    <a:cubicBezTo>
                      <a:pt x="8244365" y="21764978"/>
                      <a:pt x="8233076" y="21764978"/>
                      <a:pt x="8231736" y="21772880"/>
                    </a:cubicBezTo>
                    <a:lnTo>
                      <a:pt x="8117295" y="22459880"/>
                    </a:lnTo>
                    <a:cubicBezTo>
                      <a:pt x="8105943" y="22527949"/>
                      <a:pt x="8047026" y="22577822"/>
                      <a:pt x="7978018" y="22577778"/>
                    </a:cubicBezTo>
                    <a:lnTo>
                      <a:pt x="7924184" y="22577778"/>
                    </a:lnTo>
                    <a:cubicBezTo>
                      <a:pt x="7914329" y="22577772"/>
                      <a:pt x="7904925" y="22573644"/>
                      <a:pt x="7898251" y="22566393"/>
                    </a:cubicBezTo>
                    <a:cubicBezTo>
                      <a:pt x="7891576" y="22559142"/>
                      <a:pt x="7888239" y="22549430"/>
                      <a:pt x="7889047" y="22539607"/>
                    </a:cubicBezTo>
                    <a:lnTo>
                      <a:pt x="7956428" y="21731111"/>
                    </a:lnTo>
                    <a:lnTo>
                      <a:pt x="8019434" y="21289998"/>
                    </a:lnTo>
                    <a:close/>
                    <a:moveTo>
                      <a:pt x="9508650" y="20320000"/>
                    </a:moveTo>
                    <a:cubicBezTo>
                      <a:pt x="9391750" y="20320000"/>
                      <a:pt x="9296983" y="20414766"/>
                      <a:pt x="9296983" y="20531666"/>
                    </a:cubicBezTo>
                    <a:lnTo>
                      <a:pt x="9296983" y="20602223"/>
                    </a:lnTo>
                    <a:cubicBezTo>
                      <a:pt x="9297504" y="20718754"/>
                      <a:pt x="9392118" y="20812945"/>
                      <a:pt x="9508650" y="20812945"/>
                    </a:cubicBezTo>
                    <a:cubicBezTo>
                      <a:pt x="9625182" y="20812945"/>
                      <a:pt x="9719796" y="20718754"/>
                      <a:pt x="9720317" y="20602223"/>
                    </a:cubicBezTo>
                    <a:lnTo>
                      <a:pt x="9720317" y="20531666"/>
                    </a:lnTo>
                    <a:cubicBezTo>
                      <a:pt x="9720317" y="20414766"/>
                      <a:pt x="9625550" y="20320000"/>
                      <a:pt x="9508650" y="20320000"/>
                    </a:cubicBezTo>
                    <a:close/>
                    <a:moveTo>
                      <a:pt x="9289434" y="21289998"/>
                    </a:moveTo>
                    <a:cubicBezTo>
                      <a:pt x="9290633" y="21281884"/>
                      <a:pt x="9279204" y="21278709"/>
                      <a:pt x="9276029" y="21286259"/>
                    </a:cubicBezTo>
                    <a:lnTo>
                      <a:pt x="9122005" y="21645598"/>
                    </a:lnTo>
                    <a:cubicBezTo>
                      <a:pt x="9099749" y="21697517"/>
                      <a:pt x="9048673" y="21731162"/>
                      <a:pt x="8992183" y="21731111"/>
                    </a:cubicBezTo>
                    <a:lnTo>
                      <a:pt x="8927131" y="21731111"/>
                    </a:lnTo>
                    <a:cubicBezTo>
                      <a:pt x="8915267" y="21731122"/>
                      <a:pt x="8904192" y="21725167"/>
                      <a:pt x="8897656" y="21715265"/>
                    </a:cubicBezTo>
                    <a:cubicBezTo>
                      <a:pt x="8891122" y="21705362"/>
                      <a:pt x="8890002" y="21692839"/>
                      <a:pt x="8894676" y="21681934"/>
                    </a:cubicBezTo>
                    <a:lnTo>
                      <a:pt x="9085317" y="21237223"/>
                    </a:lnTo>
                    <a:lnTo>
                      <a:pt x="9155449" y="21061821"/>
                    </a:lnTo>
                    <a:cubicBezTo>
                      <a:pt x="9198319" y="20954684"/>
                      <a:pt x="9302095" y="20884437"/>
                      <a:pt x="9417492" y="20884445"/>
                    </a:cubicBezTo>
                    <a:lnTo>
                      <a:pt x="9599808" y="20884445"/>
                    </a:lnTo>
                    <a:cubicBezTo>
                      <a:pt x="9715205" y="20884437"/>
                      <a:pt x="9818981" y="20954684"/>
                      <a:pt x="9861851" y="21061821"/>
                    </a:cubicBezTo>
                    <a:lnTo>
                      <a:pt x="9931983" y="21237223"/>
                    </a:lnTo>
                    <a:lnTo>
                      <a:pt x="10122554" y="21681934"/>
                    </a:lnTo>
                    <a:cubicBezTo>
                      <a:pt x="10127228" y="21692839"/>
                      <a:pt x="10126108" y="21705362"/>
                      <a:pt x="10119573" y="21715265"/>
                    </a:cubicBezTo>
                    <a:cubicBezTo>
                      <a:pt x="10113038" y="21725167"/>
                      <a:pt x="10101963" y="21731122"/>
                      <a:pt x="10090098" y="21731111"/>
                    </a:cubicBezTo>
                    <a:lnTo>
                      <a:pt x="10025046" y="21731111"/>
                    </a:lnTo>
                    <a:cubicBezTo>
                      <a:pt x="9968608" y="21731105"/>
                      <a:pt x="9917602" y="21697471"/>
                      <a:pt x="9895365" y="21645598"/>
                    </a:cubicBezTo>
                    <a:lnTo>
                      <a:pt x="9741342" y="21286259"/>
                    </a:lnTo>
                    <a:cubicBezTo>
                      <a:pt x="9738096" y="21278709"/>
                      <a:pt x="9726737" y="21281884"/>
                      <a:pt x="9727866" y="21289998"/>
                    </a:cubicBezTo>
                    <a:lnTo>
                      <a:pt x="9790872" y="21731111"/>
                    </a:lnTo>
                    <a:lnTo>
                      <a:pt x="9858253" y="22539607"/>
                    </a:lnTo>
                    <a:cubicBezTo>
                      <a:pt x="9859061" y="22549430"/>
                      <a:pt x="9855724" y="22559142"/>
                      <a:pt x="9849049" y="22566393"/>
                    </a:cubicBezTo>
                    <a:cubicBezTo>
                      <a:pt x="9842375" y="22573644"/>
                      <a:pt x="9832971" y="22577772"/>
                      <a:pt x="9823116" y="22577778"/>
                    </a:cubicBezTo>
                    <a:lnTo>
                      <a:pt x="9769282" y="22577778"/>
                    </a:lnTo>
                    <a:cubicBezTo>
                      <a:pt x="9700300" y="22577788"/>
                      <a:pt x="9641423" y="22527923"/>
                      <a:pt x="9630076" y="22459880"/>
                    </a:cubicBezTo>
                    <a:lnTo>
                      <a:pt x="9515705" y="21772880"/>
                    </a:lnTo>
                    <a:cubicBezTo>
                      <a:pt x="9514365" y="21764978"/>
                      <a:pt x="9503076" y="21764978"/>
                      <a:pt x="9501736" y="21772880"/>
                    </a:cubicBezTo>
                    <a:lnTo>
                      <a:pt x="9387295" y="22459880"/>
                    </a:lnTo>
                    <a:cubicBezTo>
                      <a:pt x="9375943" y="22527949"/>
                      <a:pt x="9317026" y="22577822"/>
                      <a:pt x="9248018" y="22577778"/>
                    </a:cubicBezTo>
                    <a:lnTo>
                      <a:pt x="9194184" y="22577778"/>
                    </a:lnTo>
                    <a:cubicBezTo>
                      <a:pt x="9184329" y="22577772"/>
                      <a:pt x="9174925" y="22573644"/>
                      <a:pt x="9168251" y="22566393"/>
                    </a:cubicBezTo>
                    <a:cubicBezTo>
                      <a:pt x="9161576" y="22559142"/>
                      <a:pt x="9158239" y="22549430"/>
                      <a:pt x="9159047" y="22539607"/>
                    </a:cubicBezTo>
                    <a:lnTo>
                      <a:pt x="9226428" y="21731111"/>
                    </a:lnTo>
                    <a:lnTo>
                      <a:pt x="9289434" y="21289998"/>
                    </a:lnTo>
                    <a:close/>
                    <a:moveTo>
                      <a:pt x="10778650" y="20320000"/>
                    </a:moveTo>
                    <a:cubicBezTo>
                      <a:pt x="10661750" y="20320000"/>
                      <a:pt x="10566983" y="20414766"/>
                      <a:pt x="10566983" y="20531666"/>
                    </a:cubicBezTo>
                    <a:lnTo>
                      <a:pt x="10566983" y="20602223"/>
                    </a:lnTo>
                    <a:cubicBezTo>
                      <a:pt x="10567504" y="20718754"/>
                      <a:pt x="10662118" y="20812945"/>
                      <a:pt x="10778650" y="20812945"/>
                    </a:cubicBezTo>
                    <a:cubicBezTo>
                      <a:pt x="10895182" y="20812945"/>
                      <a:pt x="10989796" y="20718754"/>
                      <a:pt x="10990317" y="20602223"/>
                    </a:cubicBezTo>
                    <a:lnTo>
                      <a:pt x="10990317" y="20531666"/>
                    </a:lnTo>
                    <a:cubicBezTo>
                      <a:pt x="10990317" y="20414766"/>
                      <a:pt x="10895550" y="20320000"/>
                      <a:pt x="10778650" y="20320000"/>
                    </a:cubicBezTo>
                    <a:close/>
                    <a:moveTo>
                      <a:pt x="10559434" y="21289998"/>
                    </a:moveTo>
                    <a:cubicBezTo>
                      <a:pt x="10560633" y="21281884"/>
                      <a:pt x="10549204" y="21278709"/>
                      <a:pt x="10546029" y="21286259"/>
                    </a:cubicBezTo>
                    <a:lnTo>
                      <a:pt x="10392005" y="21645598"/>
                    </a:lnTo>
                    <a:cubicBezTo>
                      <a:pt x="10369749" y="21697517"/>
                      <a:pt x="10318673" y="21731162"/>
                      <a:pt x="10262183" y="21731111"/>
                    </a:cubicBezTo>
                    <a:lnTo>
                      <a:pt x="10197131" y="21731111"/>
                    </a:lnTo>
                    <a:cubicBezTo>
                      <a:pt x="10185267" y="21731122"/>
                      <a:pt x="10174192" y="21725167"/>
                      <a:pt x="10167656" y="21715265"/>
                    </a:cubicBezTo>
                    <a:cubicBezTo>
                      <a:pt x="10161122" y="21705362"/>
                      <a:pt x="10160002" y="21692839"/>
                      <a:pt x="10164676" y="21681934"/>
                    </a:cubicBezTo>
                    <a:lnTo>
                      <a:pt x="10355317" y="21237223"/>
                    </a:lnTo>
                    <a:lnTo>
                      <a:pt x="10425449" y="21061821"/>
                    </a:lnTo>
                    <a:cubicBezTo>
                      <a:pt x="10468319" y="20954684"/>
                      <a:pt x="10572095" y="20884437"/>
                      <a:pt x="10687492" y="20884445"/>
                    </a:cubicBezTo>
                    <a:lnTo>
                      <a:pt x="10869808" y="20884445"/>
                    </a:lnTo>
                    <a:cubicBezTo>
                      <a:pt x="10985205" y="20884437"/>
                      <a:pt x="11088981" y="20954684"/>
                      <a:pt x="11131851" y="21061821"/>
                    </a:cubicBezTo>
                    <a:lnTo>
                      <a:pt x="11201983" y="21237223"/>
                    </a:lnTo>
                    <a:lnTo>
                      <a:pt x="11392554" y="21681934"/>
                    </a:lnTo>
                    <a:cubicBezTo>
                      <a:pt x="11397228" y="21692839"/>
                      <a:pt x="11396108" y="21705362"/>
                      <a:pt x="11389573" y="21715265"/>
                    </a:cubicBezTo>
                    <a:cubicBezTo>
                      <a:pt x="11383038" y="21725167"/>
                      <a:pt x="11371963" y="21731122"/>
                      <a:pt x="11360098" y="21731111"/>
                    </a:cubicBezTo>
                    <a:lnTo>
                      <a:pt x="11295046" y="21731111"/>
                    </a:lnTo>
                    <a:cubicBezTo>
                      <a:pt x="11238608" y="21731105"/>
                      <a:pt x="11187602" y="21697471"/>
                      <a:pt x="11165365" y="21645598"/>
                    </a:cubicBezTo>
                    <a:lnTo>
                      <a:pt x="11011342" y="21286259"/>
                    </a:lnTo>
                    <a:cubicBezTo>
                      <a:pt x="11008096" y="21278709"/>
                      <a:pt x="10996737" y="21281884"/>
                      <a:pt x="10997866" y="21289998"/>
                    </a:cubicBezTo>
                    <a:lnTo>
                      <a:pt x="11060872" y="21731111"/>
                    </a:lnTo>
                    <a:lnTo>
                      <a:pt x="11128253" y="22539607"/>
                    </a:lnTo>
                    <a:cubicBezTo>
                      <a:pt x="11129061" y="22549430"/>
                      <a:pt x="11125724" y="22559142"/>
                      <a:pt x="11119049" y="22566393"/>
                    </a:cubicBezTo>
                    <a:cubicBezTo>
                      <a:pt x="11112375" y="22573644"/>
                      <a:pt x="11102971" y="22577772"/>
                      <a:pt x="11093116" y="22577778"/>
                    </a:cubicBezTo>
                    <a:lnTo>
                      <a:pt x="11039282" y="22577778"/>
                    </a:lnTo>
                    <a:cubicBezTo>
                      <a:pt x="10970300" y="22577788"/>
                      <a:pt x="10911423" y="22527923"/>
                      <a:pt x="10900076" y="22459880"/>
                    </a:cubicBezTo>
                    <a:lnTo>
                      <a:pt x="10785705" y="21772880"/>
                    </a:lnTo>
                    <a:cubicBezTo>
                      <a:pt x="10784365" y="21764978"/>
                      <a:pt x="10773076" y="21764978"/>
                      <a:pt x="10771736" y="21772880"/>
                    </a:cubicBezTo>
                    <a:lnTo>
                      <a:pt x="10657295" y="22459880"/>
                    </a:lnTo>
                    <a:cubicBezTo>
                      <a:pt x="10645943" y="22527949"/>
                      <a:pt x="10587026" y="22577822"/>
                      <a:pt x="10518018" y="22577778"/>
                    </a:cubicBezTo>
                    <a:lnTo>
                      <a:pt x="10464184" y="22577778"/>
                    </a:lnTo>
                    <a:cubicBezTo>
                      <a:pt x="10454329" y="22577772"/>
                      <a:pt x="10444925" y="22573644"/>
                      <a:pt x="10438251" y="22566393"/>
                    </a:cubicBezTo>
                    <a:cubicBezTo>
                      <a:pt x="10431576" y="22559142"/>
                      <a:pt x="10428239" y="22549430"/>
                      <a:pt x="10429047" y="22539607"/>
                    </a:cubicBezTo>
                    <a:lnTo>
                      <a:pt x="10496428" y="21731111"/>
                    </a:lnTo>
                    <a:lnTo>
                      <a:pt x="10559434" y="21289998"/>
                    </a:lnTo>
                    <a:close/>
                    <a:moveTo>
                      <a:pt x="12048650" y="20320000"/>
                    </a:moveTo>
                    <a:cubicBezTo>
                      <a:pt x="11931750" y="20320000"/>
                      <a:pt x="11836983" y="20414766"/>
                      <a:pt x="11836983" y="20531666"/>
                    </a:cubicBezTo>
                    <a:lnTo>
                      <a:pt x="11836983" y="20602223"/>
                    </a:lnTo>
                    <a:cubicBezTo>
                      <a:pt x="11837504" y="20718754"/>
                      <a:pt x="11932118" y="20812945"/>
                      <a:pt x="12048650" y="20812945"/>
                    </a:cubicBezTo>
                    <a:cubicBezTo>
                      <a:pt x="12165182" y="20812945"/>
                      <a:pt x="12259796" y="20718754"/>
                      <a:pt x="12260317" y="20602223"/>
                    </a:cubicBezTo>
                    <a:lnTo>
                      <a:pt x="12260317" y="20531666"/>
                    </a:lnTo>
                    <a:cubicBezTo>
                      <a:pt x="12260317" y="20414766"/>
                      <a:pt x="12165550" y="20320000"/>
                      <a:pt x="12048650" y="20320000"/>
                    </a:cubicBezTo>
                    <a:close/>
                    <a:moveTo>
                      <a:pt x="11829434" y="21289998"/>
                    </a:moveTo>
                    <a:cubicBezTo>
                      <a:pt x="11830633" y="21281884"/>
                      <a:pt x="11819204" y="21278709"/>
                      <a:pt x="11816029" y="21286259"/>
                    </a:cubicBezTo>
                    <a:lnTo>
                      <a:pt x="11662005" y="21645598"/>
                    </a:lnTo>
                    <a:cubicBezTo>
                      <a:pt x="11639749" y="21697517"/>
                      <a:pt x="11588673" y="21731162"/>
                      <a:pt x="11532183" y="21731111"/>
                    </a:cubicBezTo>
                    <a:lnTo>
                      <a:pt x="11467131" y="21731111"/>
                    </a:lnTo>
                    <a:cubicBezTo>
                      <a:pt x="11455267" y="21731122"/>
                      <a:pt x="11444192" y="21725167"/>
                      <a:pt x="11437656" y="21715265"/>
                    </a:cubicBezTo>
                    <a:cubicBezTo>
                      <a:pt x="11431122" y="21705362"/>
                      <a:pt x="11430002" y="21692839"/>
                      <a:pt x="11434676" y="21681934"/>
                    </a:cubicBezTo>
                    <a:lnTo>
                      <a:pt x="11625317" y="21237223"/>
                    </a:lnTo>
                    <a:lnTo>
                      <a:pt x="11695449" y="21061821"/>
                    </a:lnTo>
                    <a:cubicBezTo>
                      <a:pt x="11738319" y="20954684"/>
                      <a:pt x="11842095" y="20884437"/>
                      <a:pt x="11957492" y="20884445"/>
                    </a:cubicBezTo>
                    <a:lnTo>
                      <a:pt x="12139808" y="20884445"/>
                    </a:lnTo>
                    <a:cubicBezTo>
                      <a:pt x="12255205" y="20884437"/>
                      <a:pt x="12358981" y="20954684"/>
                      <a:pt x="12401851" y="21061821"/>
                    </a:cubicBezTo>
                    <a:lnTo>
                      <a:pt x="12471983" y="21237223"/>
                    </a:lnTo>
                    <a:lnTo>
                      <a:pt x="12662554" y="21681934"/>
                    </a:lnTo>
                    <a:cubicBezTo>
                      <a:pt x="12667228" y="21692839"/>
                      <a:pt x="12666108" y="21705362"/>
                      <a:pt x="12659573" y="21715265"/>
                    </a:cubicBezTo>
                    <a:cubicBezTo>
                      <a:pt x="12653038" y="21725167"/>
                      <a:pt x="12641963" y="21731122"/>
                      <a:pt x="12630098" y="21731111"/>
                    </a:cubicBezTo>
                    <a:lnTo>
                      <a:pt x="12565046" y="21731111"/>
                    </a:lnTo>
                    <a:cubicBezTo>
                      <a:pt x="12508608" y="21731105"/>
                      <a:pt x="12457602" y="21697471"/>
                      <a:pt x="12435365" y="21645598"/>
                    </a:cubicBezTo>
                    <a:lnTo>
                      <a:pt x="12281342" y="21286259"/>
                    </a:lnTo>
                    <a:cubicBezTo>
                      <a:pt x="12278096" y="21278709"/>
                      <a:pt x="12266737" y="21281884"/>
                      <a:pt x="12267866" y="21289998"/>
                    </a:cubicBezTo>
                    <a:lnTo>
                      <a:pt x="12330872" y="21731111"/>
                    </a:lnTo>
                    <a:lnTo>
                      <a:pt x="12398253" y="22539607"/>
                    </a:lnTo>
                    <a:cubicBezTo>
                      <a:pt x="12399061" y="22549430"/>
                      <a:pt x="12395724" y="22559142"/>
                      <a:pt x="12389049" y="22566393"/>
                    </a:cubicBezTo>
                    <a:cubicBezTo>
                      <a:pt x="12382375" y="22573644"/>
                      <a:pt x="12372971" y="22577772"/>
                      <a:pt x="12363116" y="22577778"/>
                    </a:cubicBezTo>
                    <a:lnTo>
                      <a:pt x="12309282" y="22577778"/>
                    </a:lnTo>
                    <a:cubicBezTo>
                      <a:pt x="12240300" y="22577788"/>
                      <a:pt x="12181423" y="22527923"/>
                      <a:pt x="12170076" y="22459880"/>
                    </a:cubicBezTo>
                    <a:lnTo>
                      <a:pt x="12055705" y="21772880"/>
                    </a:lnTo>
                    <a:cubicBezTo>
                      <a:pt x="12054365" y="21764978"/>
                      <a:pt x="12043076" y="21764978"/>
                      <a:pt x="12041736" y="21772880"/>
                    </a:cubicBezTo>
                    <a:lnTo>
                      <a:pt x="11927295" y="22459880"/>
                    </a:lnTo>
                    <a:cubicBezTo>
                      <a:pt x="11915943" y="22527949"/>
                      <a:pt x="11857026" y="22577822"/>
                      <a:pt x="11788018" y="22577778"/>
                    </a:cubicBezTo>
                    <a:lnTo>
                      <a:pt x="11734184" y="22577778"/>
                    </a:lnTo>
                    <a:cubicBezTo>
                      <a:pt x="11724329" y="22577772"/>
                      <a:pt x="11714925" y="22573644"/>
                      <a:pt x="11708251" y="22566393"/>
                    </a:cubicBezTo>
                    <a:cubicBezTo>
                      <a:pt x="11701576" y="22559142"/>
                      <a:pt x="11698239" y="22549430"/>
                      <a:pt x="11699047" y="22539607"/>
                    </a:cubicBezTo>
                    <a:lnTo>
                      <a:pt x="11766428" y="21731111"/>
                    </a:lnTo>
                    <a:lnTo>
                      <a:pt x="11829434" y="21289998"/>
                    </a:lnTo>
                    <a:close/>
                  </a:path>
                </a:pathLst>
              </a:custGeom>
              <a:solidFill>
                <a:srgbClr val="FFCC37"/>
              </a:solidFill>
            </p:spPr>
            <p:txBody>
              <a:bodyPr/>
              <a:lstStyle/>
              <a:p>
                <a:endParaRPr lang="en-US"/>
              </a:p>
            </p:txBody>
          </p:sp>
        </p:grpSp>
      </p:grpSp>
      <p:grpSp>
        <p:nvGrpSpPr>
          <p:cNvPr id="14" name="Group 14"/>
          <p:cNvGrpSpPr/>
          <p:nvPr/>
        </p:nvGrpSpPr>
        <p:grpSpPr>
          <a:xfrm>
            <a:off x="11572875" y="-12946"/>
            <a:ext cx="2893219" cy="5143500"/>
            <a:chOff x="0" y="0"/>
            <a:chExt cx="3857625" cy="6858000"/>
          </a:xfrm>
        </p:grpSpPr>
        <p:grpSp>
          <p:nvGrpSpPr>
            <p:cNvPr id="15" name="Group 15"/>
            <p:cNvGrpSpPr>
              <a:grpSpLocks noChangeAspect="1"/>
            </p:cNvGrpSpPr>
            <p:nvPr/>
          </p:nvGrpSpPr>
          <p:grpSpPr>
            <a:xfrm>
              <a:off x="0" y="0"/>
              <a:ext cx="3857625" cy="6858000"/>
              <a:chOff x="0" y="0"/>
              <a:chExt cx="12700000" cy="22577778"/>
            </a:xfrm>
          </p:grpSpPr>
          <p:sp>
            <p:nvSpPr>
              <p:cNvPr id="16" name="Freeform 16"/>
              <p:cNvSpPr/>
              <p:nvPr/>
            </p:nvSpPr>
            <p:spPr>
              <a:xfrm>
                <a:off x="16350" y="0"/>
                <a:ext cx="12667228" cy="22577822"/>
              </a:xfrm>
              <a:custGeom>
                <a:avLst/>
                <a:gdLst/>
                <a:ahLst/>
                <a:cxnLst/>
                <a:rect l="l" t="t" r="r" b="b"/>
                <a:pathLst>
                  <a:path w="12667228" h="22577822">
                    <a:moveTo>
                      <a:pt x="618650" y="0"/>
                    </a:moveTo>
                    <a:lnTo>
                      <a:pt x="618650" y="0"/>
                    </a:lnTo>
                    <a:cubicBezTo>
                      <a:pt x="562512" y="0"/>
                      <a:pt x="508674" y="22301"/>
                      <a:pt x="468979" y="61996"/>
                    </a:cubicBezTo>
                    <a:cubicBezTo>
                      <a:pt x="429284" y="101691"/>
                      <a:pt x="406983" y="155529"/>
                      <a:pt x="406983" y="211667"/>
                    </a:cubicBezTo>
                    <a:lnTo>
                      <a:pt x="406983" y="282222"/>
                    </a:lnTo>
                    <a:cubicBezTo>
                      <a:pt x="407504" y="398753"/>
                      <a:pt x="502118" y="492944"/>
                      <a:pt x="618650" y="492944"/>
                    </a:cubicBezTo>
                    <a:cubicBezTo>
                      <a:pt x="735182" y="492944"/>
                      <a:pt x="829795" y="398753"/>
                      <a:pt x="830317" y="282222"/>
                    </a:cubicBezTo>
                    <a:lnTo>
                      <a:pt x="830317" y="211667"/>
                    </a:lnTo>
                    <a:cubicBezTo>
                      <a:pt x="830317" y="94766"/>
                      <a:pt x="735550" y="0"/>
                      <a:pt x="618650" y="0"/>
                    </a:cubicBezTo>
                    <a:close/>
                    <a:moveTo>
                      <a:pt x="399434" y="969998"/>
                    </a:moveTo>
                    <a:cubicBezTo>
                      <a:pt x="400633" y="961884"/>
                      <a:pt x="389203" y="958709"/>
                      <a:pt x="386028" y="966258"/>
                    </a:cubicBezTo>
                    <a:lnTo>
                      <a:pt x="232006" y="1325598"/>
                    </a:lnTo>
                    <a:cubicBezTo>
                      <a:pt x="209749" y="1377518"/>
                      <a:pt x="158673" y="1411161"/>
                      <a:pt x="102183" y="1411111"/>
                    </a:cubicBezTo>
                    <a:lnTo>
                      <a:pt x="37131" y="1411111"/>
                    </a:lnTo>
                    <a:cubicBezTo>
                      <a:pt x="25267" y="1411122"/>
                      <a:pt x="14191" y="1405168"/>
                      <a:pt x="7656" y="1395265"/>
                    </a:cubicBezTo>
                    <a:cubicBezTo>
                      <a:pt x="1121" y="1385363"/>
                      <a:pt x="1" y="1372839"/>
                      <a:pt x="4676" y="1361934"/>
                    </a:cubicBezTo>
                    <a:lnTo>
                      <a:pt x="195317" y="917222"/>
                    </a:lnTo>
                    <a:lnTo>
                      <a:pt x="265449" y="741821"/>
                    </a:lnTo>
                    <a:cubicBezTo>
                      <a:pt x="308319" y="634683"/>
                      <a:pt x="412096" y="564437"/>
                      <a:pt x="527492" y="564444"/>
                    </a:cubicBezTo>
                    <a:lnTo>
                      <a:pt x="709808" y="564444"/>
                    </a:lnTo>
                    <a:cubicBezTo>
                      <a:pt x="825205" y="564437"/>
                      <a:pt x="928981" y="634683"/>
                      <a:pt x="971851" y="741821"/>
                    </a:cubicBezTo>
                    <a:lnTo>
                      <a:pt x="1041983" y="917222"/>
                    </a:lnTo>
                    <a:lnTo>
                      <a:pt x="1232554" y="1361934"/>
                    </a:lnTo>
                    <a:cubicBezTo>
                      <a:pt x="1237229" y="1372839"/>
                      <a:pt x="1236109" y="1385363"/>
                      <a:pt x="1229573" y="1395265"/>
                    </a:cubicBezTo>
                    <a:cubicBezTo>
                      <a:pt x="1223038" y="1405168"/>
                      <a:pt x="1211963" y="1411122"/>
                      <a:pt x="1200098" y="1411111"/>
                    </a:cubicBezTo>
                    <a:lnTo>
                      <a:pt x="1135046" y="1411111"/>
                    </a:lnTo>
                    <a:cubicBezTo>
                      <a:pt x="1078608" y="1411105"/>
                      <a:pt x="1027602" y="1377471"/>
                      <a:pt x="1005365" y="1325598"/>
                    </a:cubicBezTo>
                    <a:lnTo>
                      <a:pt x="851342" y="966258"/>
                    </a:lnTo>
                    <a:cubicBezTo>
                      <a:pt x="848097" y="958709"/>
                      <a:pt x="836737" y="961884"/>
                      <a:pt x="837866" y="969998"/>
                    </a:cubicBezTo>
                    <a:lnTo>
                      <a:pt x="900872" y="1411111"/>
                    </a:lnTo>
                    <a:lnTo>
                      <a:pt x="968253" y="2219607"/>
                    </a:lnTo>
                    <a:cubicBezTo>
                      <a:pt x="969061" y="2229429"/>
                      <a:pt x="965724" y="2239141"/>
                      <a:pt x="959049" y="2246392"/>
                    </a:cubicBezTo>
                    <a:cubicBezTo>
                      <a:pt x="952375" y="2253643"/>
                      <a:pt x="942971" y="2257771"/>
                      <a:pt x="933116" y="2257778"/>
                    </a:cubicBezTo>
                    <a:lnTo>
                      <a:pt x="879282" y="2257778"/>
                    </a:lnTo>
                    <a:cubicBezTo>
                      <a:pt x="810301" y="2257786"/>
                      <a:pt x="751424" y="2207921"/>
                      <a:pt x="740076" y="2139879"/>
                    </a:cubicBezTo>
                    <a:lnTo>
                      <a:pt x="625706" y="1452880"/>
                    </a:lnTo>
                    <a:cubicBezTo>
                      <a:pt x="624365" y="1444978"/>
                      <a:pt x="613076" y="1444978"/>
                      <a:pt x="611736" y="1452880"/>
                    </a:cubicBezTo>
                    <a:lnTo>
                      <a:pt x="497294" y="2139879"/>
                    </a:lnTo>
                    <a:cubicBezTo>
                      <a:pt x="485942" y="2207948"/>
                      <a:pt x="427026" y="2257821"/>
                      <a:pt x="358018" y="2257778"/>
                    </a:cubicBezTo>
                    <a:lnTo>
                      <a:pt x="304184" y="2257778"/>
                    </a:lnTo>
                    <a:cubicBezTo>
                      <a:pt x="294329" y="2257771"/>
                      <a:pt x="284925" y="2253643"/>
                      <a:pt x="278251" y="2246392"/>
                    </a:cubicBezTo>
                    <a:cubicBezTo>
                      <a:pt x="271576" y="2239141"/>
                      <a:pt x="268239" y="2229429"/>
                      <a:pt x="269047" y="2219607"/>
                    </a:cubicBezTo>
                    <a:lnTo>
                      <a:pt x="336428" y="1411111"/>
                    </a:lnTo>
                    <a:lnTo>
                      <a:pt x="399434" y="969998"/>
                    </a:lnTo>
                    <a:close/>
                    <a:moveTo>
                      <a:pt x="1888650" y="0"/>
                    </a:moveTo>
                    <a:lnTo>
                      <a:pt x="1888650" y="0"/>
                    </a:lnTo>
                    <a:cubicBezTo>
                      <a:pt x="1832513" y="0"/>
                      <a:pt x="1778674" y="22301"/>
                      <a:pt x="1738979" y="61996"/>
                    </a:cubicBezTo>
                    <a:cubicBezTo>
                      <a:pt x="1699284" y="101691"/>
                      <a:pt x="1676983" y="155529"/>
                      <a:pt x="1676983" y="211667"/>
                    </a:cubicBezTo>
                    <a:lnTo>
                      <a:pt x="1676983" y="282222"/>
                    </a:lnTo>
                    <a:cubicBezTo>
                      <a:pt x="1677504" y="398753"/>
                      <a:pt x="1772118" y="492944"/>
                      <a:pt x="1888650" y="492944"/>
                    </a:cubicBezTo>
                    <a:cubicBezTo>
                      <a:pt x="2005182" y="492944"/>
                      <a:pt x="2099796" y="398753"/>
                      <a:pt x="2100317" y="282222"/>
                    </a:cubicBezTo>
                    <a:lnTo>
                      <a:pt x="2100317" y="211667"/>
                    </a:lnTo>
                    <a:cubicBezTo>
                      <a:pt x="2100317" y="155529"/>
                      <a:pt x="2078016" y="101691"/>
                      <a:pt x="2038321" y="61996"/>
                    </a:cubicBezTo>
                    <a:cubicBezTo>
                      <a:pt x="1998626" y="22301"/>
                      <a:pt x="1944787" y="0"/>
                      <a:pt x="1888650" y="0"/>
                    </a:cubicBezTo>
                    <a:close/>
                    <a:moveTo>
                      <a:pt x="1669434" y="969998"/>
                    </a:moveTo>
                    <a:cubicBezTo>
                      <a:pt x="1670633" y="961884"/>
                      <a:pt x="1659203" y="958709"/>
                      <a:pt x="1656028" y="966258"/>
                    </a:cubicBezTo>
                    <a:lnTo>
                      <a:pt x="1502006" y="1325598"/>
                    </a:lnTo>
                    <a:cubicBezTo>
                      <a:pt x="1479749" y="1377518"/>
                      <a:pt x="1428673" y="1411161"/>
                      <a:pt x="1372183" y="1411111"/>
                    </a:cubicBezTo>
                    <a:lnTo>
                      <a:pt x="1307131" y="1411111"/>
                    </a:lnTo>
                    <a:cubicBezTo>
                      <a:pt x="1295267" y="1411122"/>
                      <a:pt x="1284191" y="1405168"/>
                      <a:pt x="1277656" y="1395265"/>
                    </a:cubicBezTo>
                    <a:cubicBezTo>
                      <a:pt x="1271121" y="1385363"/>
                      <a:pt x="1270001" y="1372839"/>
                      <a:pt x="1274676" y="1361934"/>
                    </a:cubicBezTo>
                    <a:lnTo>
                      <a:pt x="1465317" y="917222"/>
                    </a:lnTo>
                    <a:lnTo>
                      <a:pt x="1535449" y="741821"/>
                    </a:lnTo>
                    <a:cubicBezTo>
                      <a:pt x="1578319" y="634683"/>
                      <a:pt x="1682095" y="564437"/>
                      <a:pt x="1797492" y="564444"/>
                    </a:cubicBezTo>
                    <a:lnTo>
                      <a:pt x="1979808" y="564444"/>
                    </a:lnTo>
                    <a:cubicBezTo>
                      <a:pt x="2095205" y="564437"/>
                      <a:pt x="2198981" y="634683"/>
                      <a:pt x="2241851" y="741821"/>
                    </a:cubicBezTo>
                    <a:lnTo>
                      <a:pt x="2311983" y="917222"/>
                    </a:lnTo>
                    <a:lnTo>
                      <a:pt x="2502554" y="1361934"/>
                    </a:lnTo>
                    <a:cubicBezTo>
                      <a:pt x="2507228" y="1372839"/>
                      <a:pt x="2506108" y="1385363"/>
                      <a:pt x="2499573" y="1395265"/>
                    </a:cubicBezTo>
                    <a:cubicBezTo>
                      <a:pt x="2493038" y="1405168"/>
                      <a:pt x="2481963" y="1411122"/>
                      <a:pt x="2470098" y="1411111"/>
                    </a:cubicBezTo>
                    <a:lnTo>
                      <a:pt x="2405046" y="1411111"/>
                    </a:lnTo>
                    <a:cubicBezTo>
                      <a:pt x="2348608" y="1411105"/>
                      <a:pt x="2297602" y="1377471"/>
                      <a:pt x="2275365" y="1325598"/>
                    </a:cubicBezTo>
                    <a:lnTo>
                      <a:pt x="2121342" y="966258"/>
                    </a:lnTo>
                    <a:cubicBezTo>
                      <a:pt x="2118097" y="958709"/>
                      <a:pt x="2106737" y="961884"/>
                      <a:pt x="2107866" y="969998"/>
                    </a:cubicBezTo>
                    <a:lnTo>
                      <a:pt x="2170872" y="1411111"/>
                    </a:lnTo>
                    <a:lnTo>
                      <a:pt x="2238253" y="2219607"/>
                    </a:lnTo>
                    <a:cubicBezTo>
                      <a:pt x="2239061" y="2229429"/>
                      <a:pt x="2235724" y="2239141"/>
                      <a:pt x="2229049" y="2246392"/>
                    </a:cubicBezTo>
                    <a:cubicBezTo>
                      <a:pt x="2222375" y="2253643"/>
                      <a:pt x="2212971" y="2257771"/>
                      <a:pt x="2203116" y="2257778"/>
                    </a:cubicBezTo>
                    <a:lnTo>
                      <a:pt x="2149282" y="2257778"/>
                    </a:lnTo>
                    <a:cubicBezTo>
                      <a:pt x="2080301" y="2257786"/>
                      <a:pt x="2021424" y="2207921"/>
                      <a:pt x="2010076" y="2139879"/>
                    </a:cubicBezTo>
                    <a:lnTo>
                      <a:pt x="1895706" y="1452880"/>
                    </a:lnTo>
                    <a:cubicBezTo>
                      <a:pt x="1894365" y="1444978"/>
                      <a:pt x="1883076" y="1444978"/>
                      <a:pt x="1881735" y="1452880"/>
                    </a:cubicBezTo>
                    <a:lnTo>
                      <a:pt x="1767294" y="2139879"/>
                    </a:lnTo>
                    <a:cubicBezTo>
                      <a:pt x="1755943" y="2207948"/>
                      <a:pt x="1697026" y="2257821"/>
                      <a:pt x="1628018" y="2257778"/>
                    </a:cubicBezTo>
                    <a:lnTo>
                      <a:pt x="1574184" y="2257778"/>
                    </a:lnTo>
                    <a:cubicBezTo>
                      <a:pt x="1564329" y="2257771"/>
                      <a:pt x="1554925" y="2253643"/>
                      <a:pt x="1548251" y="2246392"/>
                    </a:cubicBezTo>
                    <a:cubicBezTo>
                      <a:pt x="1541576" y="2239141"/>
                      <a:pt x="1538239" y="2229429"/>
                      <a:pt x="1539047" y="2219607"/>
                    </a:cubicBezTo>
                    <a:lnTo>
                      <a:pt x="1606428" y="1411111"/>
                    </a:lnTo>
                    <a:lnTo>
                      <a:pt x="1669434" y="969998"/>
                    </a:lnTo>
                    <a:close/>
                    <a:moveTo>
                      <a:pt x="3158650" y="0"/>
                    </a:moveTo>
                    <a:lnTo>
                      <a:pt x="3158650" y="0"/>
                    </a:lnTo>
                    <a:cubicBezTo>
                      <a:pt x="3102513" y="0"/>
                      <a:pt x="3048674" y="22301"/>
                      <a:pt x="3008979" y="61996"/>
                    </a:cubicBezTo>
                    <a:cubicBezTo>
                      <a:pt x="2969284" y="101691"/>
                      <a:pt x="2946983" y="155529"/>
                      <a:pt x="2946983" y="211667"/>
                    </a:cubicBezTo>
                    <a:lnTo>
                      <a:pt x="2946983" y="282222"/>
                    </a:lnTo>
                    <a:cubicBezTo>
                      <a:pt x="2947504" y="398753"/>
                      <a:pt x="3042118" y="492944"/>
                      <a:pt x="3158650" y="492944"/>
                    </a:cubicBezTo>
                    <a:cubicBezTo>
                      <a:pt x="3275182" y="492944"/>
                      <a:pt x="3369795" y="398753"/>
                      <a:pt x="3370317" y="282222"/>
                    </a:cubicBezTo>
                    <a:lnTo>
                      <a:pt x="3370317" y="211667"/>
                    </a:lnTo>
                    <a:cubicBezTo>
                      <a:pt x="3370317" y="94766"/>
                      <a:pt x="3275550" y="0"/>
                      <a:pt x="3158650" y="0"/>
                    </a:cubicBezTo>
                    <a:close/>
                    <a:moveTo>
                      <a:pt x="2939434" y="969998"/>
                    </a:moveTo>
                    <a:cubicBezTo>
                      <a:pt x="2940633" y="961884"/>
                      <a:pt x="2929203" y="958709"/>
                      <a:pt x="2926028" y="966258"/>
                    </a:cubicBezTo>
                    <a:lnTo>
                      <a:pt x="2772006" y="1325598"/>
                    </a:lnTo>
                    <a:cubicBezTo>
                      <a:pt x="2749749" y="1377518"/>
                      <a:pt x="2698673" y="1411161"/>
                      <a:pt x="2642183" y="1411111"/>
                    </a:cubicBezTo>
                    <a:lnTo>
                      <a:pt x="2577131" y="1411111"/>
                    </a:lnTo>
                    <a:cubicBezTo>
                      <a:pt x="2565267" y="1411122"/>
                      <a:pt x="2554191" y="1405168"/>
                      <a:pt x="2547656" y="1395265"/>
                    </a:cubicBezTo>
                    <a:cubicBezTo>
                      <a:pt x="2541121" y="1385363"/>
                      <a:pt x="2540001" y="1372839"/>
                      <a:pt x="2544676" y="1361934"/>
                    </a:cubicBezTo>
                    <a:lnTo>
                      <a:pt x="2735317" y="917222"/>
                    </a:lnTo>
                    <a:lnTo>
                      <a:pt x="2805449" y="741821"/>
                    </a:lnTo>
                    <a:cubicBezTo>
                      <a:pt x="2848319" y="634683"/>
                      <a:pt x="2952095" y="564437"/>
                      <a:pt x="3067492" y="564444"/>
                    </a:cubicBezTo>
                    <a:lnTo>
                      <a:pt x="3249808" y="564444"/>
                    </a:lnTo>
                    <a:cubicBezTo>
                      <a:pt x="3365204" y="564437"/>
                      <a:pt x="3468981" y="634683"/>
                      <a:pt x="3511851" y="741821"/>
                    </a:cubicBezTo>
                    <a:lnTo>
                      <a:pt x="3581983" y="917222"/>
                    </a:lnTo>
                    <a:lnTo>
                      <a:pt x="3772554" y="1361934"/>
                    </a:lnTo>
                    <a:cubicBezTo>
                      <a:pt x="3777229" y="1372839"/>
                      <a:pt x="3776109" y="1385363"/>
                      <a:pt x="3769573" y="1395265"/>
                    </a:cubicBezTo>
                    <a:cubicBezTo>
                      <a:pt x="3763038" y="1405168"/>
                      <a:pt x="3751963" y="1411122"/>
                      <a:pt x="3740098" y="1411111"/>
                    </a:cubicBezTo>
                    <a:lnTo>
                      <a:pt x="3675046" y="1411111"/>
                    </a:lnTo>
                    <a:cubicBezTo>
                      <a:pt x="3618608" y="1411105"/>
                      <a:pt x="3567602" y="1377471"/>
                      <a:pt x="3545365" y="1325598"/>
                    </a:cubicBezTo>
                    <a:lnTo>
                      <a:pt x="3391342" y="966258"/>
                    </a:lnTo>
                    <a:cubicBezTo>
                      <a:pt x="3388097" y="958709"/>
                      <a:pt x="3376737" y="961884"/>
                      <a:pt x="3377866" y="969998"/>
                    </a:cubicBezTo>
                    <a:lnTo>
                      <a:pt x="3440872" y="1411111"/>
                    </a:lnTo>
                    <a:lnTo>
                      <a:pt x="3508253" y="2219607"/>
                    </a:lnTo>
                    <a:cubicBezTo>
                      <a:pt x="3509061" y="2229429"/>
                      <a:pt x="3505723" y="2239141"/>
                      <a:pt x="3499049" y="2246392"/>
                    </a:cubicBezTo>
                    <a:cubicBezTo>
                      <a:pt x="3492375" y="2253643"/>
                      <a:pt x="3482971" y="2257771"/>
                      <a:pt x="3473116" y="2257778"/>
                    </a:cubicBezTo>
                    <a:lnTo>
                      <a:pt x="3419282" y="2257778"/>
                    </a:lnTo>
                    <a:cubicBezTo>
                      <a:pt x="3350301" y="2257786"/>
                      <a:pt x="3291424" y="2207921"/>
                      <a:pt x="3280076" y="2139879"/>
                    </a:cubicBezTo>
                    <a:lnTo>
                      <a:pt x="3165706" y="1452880"/>
                    </a:lnTo>
                    <a:cubicBezTo>
                      <a:pt x="3164365" y="1444978"/>
                      <a:pt x="3153076" y="1444978"/>
                      <a:pt x="3151735" y="1452880"/>
                    </a:cubicBezTo>
                    <a:lnTo>
                      <a:pt x="3037294" y="2139879"/>
                    </a:lnTo>
                    <a:cubicBezTo>
                      <a:pt x="3025943" y="2207948"/>
                      <a:pt x="2967026" y="2257821"/>
                      <a:pt x="2898018" y="2257778"/>
                    </a:cubicBezTo>
                    <a:lnTo>
                      <a:pt x="2844184" y="2257778"/>
                    </a:lnTo>
                    <a:cubicBezTo>
                      <a:pt x="2834329" y="2257771"/>
                      <a:pt x="2824925" y="2253643"/>
                      <a:pt x="2818251" y="2246392"/>
                    </a:cubicBezTo>
                    <a:cubicBezTo>
                      <a:pt x="2811576" y="2239141"/>
                      <a:pt x="2808239" y="2229429"/>
                      <a:pt x="2809047" y="2219607"/>
                    </a:cubicBezTo>
                    <a:lnTo>
                      <a:pt x="2876428" y="1411111"/>
                    </a:lnTo>
                    <a:lnTo>
                      <a:pt x="2939434" y="969998"/>
                    </a:lnTo>
                    <a:close/>
                    <a:moveTo>
                      <a:pt x="4428650" y="0"/>
                    </a:moveTo>
                    <a:cubicBezTo>
                      <a:pt x="4311750" y="0"/>
                      <a:pt x="4216983" y="94766"/>
                      <a:pt x="4216983" y="211667"/>
                    </a:cubicBezTo>
                    <a:lnTo>
                      <a:pt x="4216983" y="282222"/>
                    </a:lnTo>
                    <a:cubicBezTo>
                      <a:pt x="4217505" y="398753"/>
                      <a:pt x="4312118" y="492944"/>
                      <a:pt x="4428650" y="492944"/>
                    </a:cubicBezTo>
                    <a:cubicBezTo>
                      <a:pt x="4545182" y="492944"/>
                      <a:pt x="4639795" y="398753"/>
                      <a:pt x="4640317" y="282222"/>
                    </a:cubicBezTo>
                    <a:lnTo>
                      <a:pt x="4640317" y="211667"/>
                    </a:lnTo>
                    <a:cubicBezTo>
                      <a:pt x="4640317" y="94766"/>
                      <a:pt x="4545550" y="0"/>
                      <a:pt x="4428650" y="0"/>
                    </a:cubicBezTo>
                    <a:close/>
                    <a:moveTo>
                      <a:pt x="4209434" y="969998"/>
                    </a:moveTo>
                    <a:cubicBezTo>
                      <a:pt x="4210633" y="961884"/>
                      <a:pt x="4199203" y="958709"/>
                      <a:pt x="4196028" y="966258"/>
                    </a:cubicBezTo>
                    <a:lnTo>
                      <a:pt x="4042005" y="1325598"/>
                    </a:lnTo>
                    <a:cubicBezTo>
                      <a:pt x="4019749" y="1377518"/>
                      <a:pt x="3968673" y="1411161"/>
                      <a:pt x="3912183" y="1411111"/>
                    </a:cubicBezTo>
                    <a:lnTo>
                      <a:pt x="3847131" y="1411111"/>
                    </a:lnTo>
                    <a:cubicBezTo>
                      <a:pt x="3835267" y="1411122"/>
                      <a:pt x="3824192" y="1405168"/>
                      <a:pt x="3817656" y="1395265"/>
                    </a:cubicBezTo>
                    <a:cubicBezTo>
                      <a:pt x="3811121" y="1385363"/>
                      <a:pt x="3810001" y="1372839"/>
                      <a:pt x="3814675" y="1361934"/>
                    </a:cubicBezTo>
                    <a:lnTo>
                      <a:pt x="4005317" y="917222"/>
                    </a:lnTo>
                    <a:lnTo>
                      <a:pt x="4075449" y="741821"/>
                    </a:lnTo>
                    <a:cubicBezTo>
                      <a:pt x="4118319" y="634683"/>
                      <a:pt x="4222096" y="564437"/>
                      <a:pt x="4337492" y="564444"/>
                    </a:cubicBezTo>
                    <a:lnTo>
                      <a:pt x="4519808" y="564444"/>
                    </a:lnTo>
                    <a:cubicBezTo>
                      <a:pt x="4635204" y="564437"/>
                      <a:pt x="4738981" y="634683"/>
                      <a:pt x="4781851" y="741821"/>
                    </a:cubicBezTo>
                    <a:lnTo>
                      <a:pt x="4851983" y="917222"/>
                    </a:lnTo>
                    <a:lnTo>
                      <a:pt x="5042554" y="1361934"/>
                    </a:lnTo>
                    <a:cubicBezTo>
                      <a:pt x="5047229" y="1372839"/>
                      <a:pt x="5046109" y="1385363"/>
                      <a:pt x="5039573" y="1395265"/>
                    </a:cubicBezTo>
                    <a:cubicBezTo>
                      <a:pt x="5033038" y="1405168"/>
                      <a:pt x="5021963" y="1411122"/>
                      <a:pt x="5010098" y="1411111"/>
                    </a:cubicBezTo>
                    <a:lnTo>
                      <a:pt x="4945046" y="1411111"/>
                    </a:lnTo>
                    <a:cubicBezTo>
                      <a:pt x="4888608" y="1411105"/>
                      <a:pt x="4837602" y="1377471"/>
                      <a:pt x="4815365" y="1325598"/>
                    </a:cubicBezTo>
                    <a:lnTo>
                      <a:pt x="4661342" y="966258"/>
                    </a:lnTo>
                    <a:cubicBezTo>
                      <a:pt x="4658097" y="958709"/>
                      <a:pt x="4646737" y="961884"/>
                      <a:pt x="4647866" y="969998"/>
                    </a:cubicBezTo>
                    <a:lnTo>
                      <a:pt x="4710872" y="1411111"/>
                    </a:lnTo>
                    <a:lnTo>
                      <a:pt x="4778253" y="2219607"/>
                    </a:lnTo>
                    <a:cubicBezTo>
                      <a:pt x="4779061" y="2229429"/>
                      <a:pt x="4775723" y="2239141"/>
                      <a:pt x="4769049" y="2246392"/>
                    </a:cubicBezTo>
                    <a:cubicBezTo>
                      <a:pt x="4762375" y="2253643"/>
                      <a:pt x="4752971" y="2257771"/>
                      <a:pt x="4743116" y="2257778"/>
                    </a:cubicBezTo>
                    <a:lnTo>
                      <a:pt x="4689282" y="2257778"/>
                    </a:lnTo>
                    <a:cubicBezTo>
                      <a:pt x="4620301" y="2257786"/>
                      <a:pt x="4561424" y="2207921"/>
                      <a:pt x="4550076" y="2139879"/>
                    </a:cubicBezTo>
                    <a:lnTo>
                      <a:pt x="4435705" y="1452880"/>
                    </a:lnTo>
                    <a:cubicBezTo>
                      <a:pt x="4434365" y="1444978"/>
                      <a:pt x="4423076" y="1444978"/>
                      <a:pt x="4421736" y="1452880"/>
                    </a:cubicBezTo>
                    <a:lnTo>
                      <a:pt x="4307295" y="2139879"/>
                    </a:lnTo>
                    <a:cubicBezTo>
                      <a:pt x="4295943" y="2207948"/>
                      <a:pt x="4237026" y="2257821"/>
                      <a:pt x="4168018" y="2257778"/>
                    </a:cubicBezTo>
                    <a:lnTo>
                      <a:pt x="4114184" y="2257778"/>
                    </a:lnTo>
                    <a:cubicBezTo>
                      <a:pt x="4104329" y="2257771"/>
                      <a:pt x="4094925" y="2253643"/>
                      <a:pt x="4088251" y="2246392"/>
                    </a:cubicBezTo>
                    <a:cubicBezTo>
                      <a:pt x="4081577" y="2239141"/>
                      <a:pt x="4078239" y="2229429"/>
                      <a:pt x="4079047" y="2219607"/>
                    </a:cubicBezTo>
                    <a:lnTo>
                      <a:pt x="4146428" y="1411111"/>
                    </a:lnTo>
                    <a:lnTo>
                      <a:pt x="4209434" y="969998"/>
                    </a:lnTo>
                    <a:close/>
                    <a:moveTo>
                      <a:pt x="5698650" y="0"/>
                    </a:moveTo>
                    <a:cubicBezTo>
                      <a:pt x="5581750" y="0"/>
                      <a:pt x="5486983" y="94766"/>
                      <a:pt x="5486983" y="211667"/>
                    </a:cubicBezTo>
                    <a:lnTo>
                      <a:pt x="5486983" y="282222"/>
                    </a:lnTo>
                    <a:cubicBezTo>
                      <a:pt x="5487505" y="398753"/>
                      <a:pt x="5582118" y="492944"/>
                      <a:pt x="5698650" y="492944"/>
                    </a:cubicBezTo>
                    <a:cubicBezTo>
                      <a:pt x="5815182" y="492944"/>
                      <a:pt x="5909795" y="398753"/>
                      <a:pt x="5910317" y="282222"/>
                    </a:cubicBezTo>
                    <a:lnTo>
                      <a:pt x="5910317" y="211667"/>
                    </a:lnTo>
                    <a:cubicBezTo>
                      <a:pt x="5910317" y="94766"/>
                      <a:pt x="5815550" y="0"/>
                      <a:pt x="5698650" y="0"/>
                    </a:cubicBezTo>
                    <a:close/>
                    <a:moveTo>
                      <a:pt x="5479434" y="969998"/>
                    </a:moveTo>
                    <a:cubicBezTo>
                      <a:pt x="5480633" y="961884"/>
                      <a:pt x="5469203" y="958709"/>
                      <a:pt x="5466028" y="966258"/>
                    </a:cubicBezTo>
                    <a:lnTo>
                      <a:pt x="5312005" y="1325598"/>
                    </a:lnTo>
                    <a:cubicBezTo>
                      <a:pt x="5289749" y="1377518"/>
                      <a:pt x="5238673" y="1411161"/>
                      <a:pt x="5182183" y="1411111"/>
                    </a:cubicBezTo>
                    <a:lnTo>
                      <a:pt x="5117131" y="1411111"/>
                    </a:lnTo>
                    <a:cubicBezTo>
                      <a:pt x="5105267" y="1411122"/>
                      <a:pt x="5094192" y="1405168"/>
                      <a:pt x="5087656" y="1395265"/>
                    </a:cubicBezTo>
                    <a:cubicBezTo>
                      <a:pt x="5081121" y="1385363"/>
                      <a:pt x="5080001" y="1372839"/>
                      <a:pt x="5084675" y="1361934"/>
                    </a:cubicBezTo>
                    <a:lnTo>
                      <a:pt x="5275317" y="917222"/>
                    </a:lnTo>
                    <a:lnTo>
                      <a:pt x="5345449" y="741821"/>
                    </a:lnTo>
                    <a:cubicBezTo>
                      <a:pt x="5388319" y="634683"/>
                      <a:pt x="5492096" y="564437"/>
                      <a:pt x="5607492" y="564444"/>
                    </a:cubicBezTo>
                    <a:lnTo>
                      <a:pt x="5789808" y="564444"/>
                    </a:lnTo>
                    <a:cubicBezTo>
                      <a:pt x="5905204" y="564437"/>
                      <a:pt x="6008981" y="634683"/>
                      <a:pt x="6051851" y="741821"/>
                    </a:cubicBezTo>
                    <a:lnTo>
                      <a:pt x="6121983" y="917222"/>
                    </a:lnTo>
                    <a:lnTo>
                      <a:pt x="6312554" y="1361934"/>
                    </a:lnTo>
                    <a:cubicBezTo>
                      <a:pt x="6317229" y="1372839"/>
                      <a:pt x="6316109" y="1385363"/>
                      <a:pt x="6309573" y="1395265"/>
                    </a:cubicBezTo>
                    <a:cubicBezTo>
                      <a:pt x="6303038" y="1405168"/>
                      <a:pt x="6291963" y="1411122"/>
                      <a:pt x="6280098" y="1411111"/>
                    </a:cubicBezTo>
                    <a:lnTo>
                      <a:pt x="6215046" y="1411111"/>
                    </a:lnTo>
                    <a:cubicBezTo>
                      <a:pt x="6158608" y="1411105"/>
                      <a:pt x="6107602" y="1377471"/>
                      <a:pt x="6085365" y="1325598"/>
                    </a:cubicBezTo>
                    <a:lnTo>
                      <a:pt x="5931342" y="966258"/>
                    </a:lnTo>
                    <a:cubicBezTo>
                      <a:pt x="5928097" y="958709"/>
                      <a:pt x="5916737" y="961884"/>
                      <a:pt x="5917866" y="969998"/>
                    </a:cubicBezTo>
                    <a:lnTo>
                      <a:pt x="5980872" y="1411111"/>
                    </a:lnTo>
                    <a:lnTo>
                      <a:pt x="6048253" y="2219607"/>
                    </a:lnTo>
                    <a:cubicBezTo>
                      <a:pt x="6049061" y="2229429"/>
                      <a:pt x="6045723" y="2239141"/>
                      <a:pt x="6039049" y="2246392"/>
                    </a:cubicBezTo>
                    <a:cubicBezTo>
                      <a:pt x="6032375" y="2253643"/>
                      <a:pt x="6022971" y="2257771"/>
                      <a:pt x="6013116" y="2257778"/>
                    </a:cubicBezTo>
                    <a:lnTo>
                      <a:pt x="5959282" y="2257778"/>
                    </a:lnTo>
                    <a:cubicBezTo>
                      <a:pt x="5890301" y="2257786"/>
                      <a:pt x="5831424" y="2207921"/>
                      <a:pt x="5820076" y="2139879"/>
                    </a:cubicBezTo>
                    <a:lnTo>
                      <a:pt x="5705705" y="1452880"/>
                    </a:lnTo>
                    <a:cubicBezTo>
                      <a:pt x="5704365" y="1444978"/>
                      <a:pt x="5693076" y="1444978"/>
                      <a:pt x="5691736" y="1452880"/>
                    </a:cubicBezTo>
                    <a:lnTo>
                      <a:pt x="5577295" y="2139879"/>
                    </a:lnTo>
                    <a:cubicBezTo>
                      <a:pt x="5565943" y="2207948"/>
                      <a:pt x="5507026" y="2257821"/>
                      <a:pt x="5438018" y="2257778"/>
                    </a:cubicBezTo>
                    <a:lnTo>
                      <a:pt x="5384184" y="2257778"/>
                    </a:lnTo>
                    <a:cubicBezTo>
                      <a:pt x="5374329" y="2257771"/>
                      <a:pt x="5364925" y="2253643"/>
                      <a:pt x="5358251" y="2246392"/>
                    </a:cubicBezTo>
                    <a:cubicBezTo>
                      <a:pt x="5351577" y="2239141"/>
                      <a:pt x="5348239" y="2229429"/>
                      <a:pt x="5349047" y="2219607"/>
                    </a:cubicBezTo>
                    <a:lnTo>
                      <a:pt x="5416428" y="1411111"/>
                    </a:lnTo>
                    <a:lnTo>
                      <a:pt x="5479434" y="969998"/>
                    </a:lnTo>
                    <a:close/>
                    <a:moveTo>
                      <a:pt x="6968650" y="0"/>
                    </a:moveTo>
                    <a:cubicBezTo>
                      <a:pt x="6912512" y="0"/>
                      <a:pt x="6858674" y="22300"/>
                      <a:pt x="6818979" y="61996"/>
                    </a:cubicBezTo>
                    <a:cubicBezTo>
                      <a:pt x="6779283" y="101691"/>
                      <a:pt x="6756983" y="155529"/>
                      <a:pt x="6756983" y="211667"/>
                    </a:cubicBezTo>
                    <a:lnTo>
                      <a:pt x="6756983" y="282222"/>
                    </a:lnTo>
                    <a:cubicBezTo>
                      <a:pt x="6757504" y="398753"/>
                      <a:pt x="6852118" y="492945"/>
                      <a:pt x="6968650" y="492945"/>
                    </a:cubicBezTo>
                    <a:cubicBezTo>
                      <a:pt x="7085182" y="492945"/>
                      <a:pt x="7179796" y="398753"/>
                      <a:pt x="7180317" y="282222"/>
                    </a:cubicBezTo>
                    <a:lnTo>
                      <a:pt x="7180317" y="211667"/>
                    </a:lnTo>
                    <a:cubicBezTo>
                      <a:pt x="7180317" y="155529"/>
                      <a:pt x="7158017" y="101691"/>
                      <a:pt x="7118321" y="61996"/>
                    </a:cubicBezTo>
                    <a:cubicBezTo>
                      <a:pt x="7078626" y="22300"/>
                      <a:pt x="7024788" y="0"/>
                      <a:pt x="6968650" y="0"/>
                    </a:cubicBezTo>
                    <a:close/>
                    <a:moveTo>
                      <a:pt x="6749434" y="969998"/>
                    </a:moveTo>
                    <a:cubicBezTo>
                      <a:pt x="6750633" y="961884"/>
                      <a:pt x="6739204" y="958709"/>
                      <a:pt x="6736029" y="966258"/>
                    </a:cubicBezTo>
                    <a:lnTo>
                      <a:pt x="6582005" y="1325598"/>
                    </a:lnTo>
                    <a:cubicBezTo>
                      <a:pt x="6559749" y="1377518"/>
                      <a:pt x="6508673" y="1411161"/>
                      <a:pt x="6452183" y="1411111"/>
                    </a:cubicBezTo>
                    <a:lnTo>
                      <a:pt x="6387131" y="1411111"/>
                    </a:lnTo>
                    <a:cubicBezTo>
                      <a:pt x="6375267" y="1411122"/>
                      <a:pt x="6364192" y="1405168"/>
                      <a:pt x="6357656" y="1395265"/>
                    </a:cubicBezTo>
                    <a:cubicBezTo>
                      <a:pt x="6351121" y="1385363"/>
                      <a:pt x="6350001" y="1372839"/>
                      <a:pt x="6354675" y="1361934"/>
                    </a:cubicBezTo>
                    <a:lnTo>
                      <a:pt x="6545317" y="917222"/>
                    </a:lnTo>
                    <a:lnTo>
                      <a:pt x="6615449" y="741821"/>
                    </a:lnTo>
                    <a:cubicBezTo>
                      <a:pt x="6658319" y="634683"/>
                      <a:pt x="6762095" y="564437"/>
                      <a:pt x="6877492" y="564444"/>
                    </a:cubicBezTo>
                    <a:lnTo>
                      <a:pt x="7059808" y="564444"/>
                    </a:lnTo>
                    <a:cubicBezTo>
                      <a:pt x="7175205" y="564437"/>
                      <a:pt x="7278981" y="634683"/>
                      <a:pt x="7321851" y="741821"/>
                    </a:cubicBezTo>
                    <a:lnTo>
                      <a:pt x="7391983" y="917222"/>
                    </a:lnTo>
                    <a:lnTo>
                      <a:pt x="7582554" y="1361934"/>
                    </a:lnTo>
                    <a:cubicBezTo>
                      <a:pt x="7587229" y="1372839"/>
                      <a:pt x="7586108" y="1385363"/>
                      <a:pt x="7579573" y="1395265"/>
                    </a:cubicBezTo>
                    <a:cubicBezTo>
                      <a:pt x="7573038" y="1405168"/>
                      <a:pt x="7561963" y="1411122"/>
                      <a:pt x="7550098" y="1411111"/>
                    </a:cubicBezTo>
                    <a:lnTo>
                      <a:pt x="7485046" y="1411111"/>
                    </a:lnTo>
                    <a:cubicBezTo>
                      <a:pt x="7428608" y="1411105"/>
                      <a:pt x="7377602" y="1377471"/>
                      <a:pt x="7355365" y="1325598"/>
                    </a:cubicBezTo>
                    <a:lnTo>
                      <a:pt x="7201342" y="966258"/>
                    </a:lnTo>
                    <a:cubicBezTo>
                      <a:pt x="7198096" y="958709"/>
                      <a:pt x="7186737" y="961884"/>
                      <a:pt x="7187866" y="969998"/>
                    </a:cubicBezTo>
                    <a:lnTo>
                      <a:pt x="7250872" y="1411111"/>
                    </a:lnTo>
                    <a:lnTo>
                      <a:pt x="7318253" y="2219607"/>
                    </a:lnTo>
                    <a:cubicBezTo>
                      <a:pt x="7319061" y="2229429"/>
                      <a:pt x="7315723" y="2239141"/>
                      <a:pt x="7309049" y="2246392"/>
                    </a:cubicBezTo>
                    <a:cubicBezTo>
                      <a:pt x="7302375" y="2253643"/>
                      <a:pt x="7292971" y="2257771"/>
                      <a:pt x="7283116" y="2257778"/>
                    </a:cubicBezTo>
                    <a:lnTo>
                      <a:pt x="7229282" y="2257778"/>
                    </a:lnTo>
                    <a:cubicBezTo>
                      <a:pt x="7160300" y="2257786"/>
                      <a:pt x="7101423" y="2207921"/>
                      <a:pt x="7090076" y="2139879"/>
                    </a:cubicBezTo>
                    <a:lnTo>
                      <a:pt x="6975705" y="1452880"/>
                    </a:lnTo>
                    <a:cubicBezTo>
                      <a:pt x="6974365" y="1444978"/>
                      <a:pt x="6963076" y="1444978"/>
                      <a:pt x="6961736" y="1452880"/>
                    </a:cubicBezTo>
                    <a:lnTo>
                      <a:pt x="6847295" y="2139879"/>
                    </a:lnTo>
                    <a:cubicBezTo>
                      <a:pt x="6835943" y="2207948"/>
                      <a:pt x="6777026" y="2257821"/>
                      <a:pt x="6708018" y="2257778"/>
                    </a:cubicBezTo>
                    <a:lnTo>
                      <a:pt x="6654184" y="2257778"/>
                    </a:lnTo>
                    <a:cubicBezTo>
                      <a:pt x="6644329" y="2257771"/>
                      <a:pt x="6634925" y="2253643"/>
                      <a:pt x="6628251" y="2246392"/>
                    </a:cubicBezTo>
                    <a:cubicBezTo>
                      <a:pt x="6621577" y="2239141"/>
                      <a:pt x="6618239" y="2229429"/>
                      <a:pt x="6619047" y="2219607"/>
                    </a:cubicBezTo>
                    <a:lnTo>
                      <a:pt x="6686428" y="1411111"/>
                    </a:lnTo>
                    <a:lnTo>
                      <a:pt x="6749434" y="969998"/>
                    </a:lnTo>
                    <a:close/>
                    <a:moveTo>
                      <a:pt x="8238650" y="0"/>
                    </a:moveTo>
                    <a:cubicBezTo>
                      <a:pt x="8182512" y="0"/>
                      <a:pt x="8128674" y="22300"/>
                      <a:pt x="8088979" y="61996"/>
                    </a:cubicBezTo>
                    <a:cubicBezTo>
                      <a:pt x="8049283" y="101691"/>
                      <a:pt x="8026983" y="155529"/>
                      <a:pt x="8026983" y="211667"/>
                    </a:cubicBezTo>
                    <a:lnTo>
                      <a:pt x="8026983" y="282222"/>
                    </a:lnTo>
                    <a:cubicBezTo>
                      <a:pt x="8027504" y="398753"/>
                      <a:pt x="8122118" y="492945"/>
                      <a:pt x="8238650" y="492945"/>
                    </a:cubicBezTo>
                    <a:cubicBezTo>
                      <a:pt x="8355182" y="492945"/>
                      <a:pt x="8449796" y="398753"/>
                      <a:pt x="8450317" y="282222"/>
                    </a:cubicBezTo>
                    <a:lnTo>
                      <a:pt x="8450317" y="211667"/>
                    </a:lnTo>
                    <a:cubicBezTo>
                      <a:pt x="8450317" y="155529"/>
                      <a:pt x="8428017" y="101691"/>
                      <a:pt x="8388321" y="61996"/>
                    </a:cubicBezTo>
                    <a:cubicBezTo>
                      <a:pt x="8348626" y="22300"/>
                      <a:pt x="8294788" y="0"/>
                      <a:pt x="8238650" y="0"/>
                    </a:cubicBezTo>
                    <a:close/>
                    <a:moveTo>
                      <a:pt x="8019434" y="969998"/>
                    </a:moveTo>
                    <a:cubicBezTo>
                      <a:pt x="8020633" y="961884"/>
                      <a:pt x="8009204" y="958709"/>
                      <a:pt x="8006029" y="966258"/>
                    </a:cubicBezTo>
                    <a:lnTo>
                      <a:pt x="7852005" y="1325598"/>
                    </a:lnTo>
                    <a:cubicBezTo>
                      <a:pt x="7829749" y="1377518"/>
                      <a:pt x="7778673" y="1411161"/>
                      <a:pt x="7722183" y="1411111"/>
                    </a:cubicBezTo>
                    <a:lnTo>
                      <a:pt x="7657131" y="1411111"/>
                    </a:lnTo>
                    <a:cubicBezTo>
                      <a:pt x="7645267" y="1411122"/>
                      <a:pt x="7634192" y="1405168"/>
                      <a:pt x="7627656" y="1395265"/>
                    </a:cubicBezTo>
                    <a:cubicBezTo>
                      <a:pt x="7621121" y="1385363"/>
                      <a:pt x="7620001" y="1372839"/>
                      <a:pt x="7624676" y="1361934"/>
                    </a:cubicBezTo>
                    <a:lnTo>
                      <a:pt x="7815317" y="917222"/>
                    </a:lnTo>
                    <a:lnTo>
                      <a:pt x="7885449" y="741821"/>
                    </a:lnTo>
                    <a:cubicBezTo>
                      <a:pt x="7928319" y="634683"/>
                      <a:pt x="8032095" y="564437"/>
                      <a:pt x="8147492" y="564444"/>
                    </a:cubicBezTo>
                    <a:lnTo>
                      <a:pt x="8329808" y="564444"/>
                    </a:lnTo>
                    <a:cubicBezTo>
                      <a:pt x="8445205" y="564437"/>
                      <a:pt x="8548981" y="634683"/>
                      <a:pt x="8591851" y="741821"/>
                    </a:cubicBezTo>
                    <a:lnTo>
                      <a:pt x="8661983" y="917222"/>
                    </a:lnTo>
                    <a:lnTo>
                      <a:pt x="8852554" y="1361934"/>
                    </a:lnTo>
                    <a:cubicBezTo>
                      <a:pt x="8857229" y="1372839"/>
                      <a:pt x="8856108" y="1385363"/>
                      <a:pt x="8849573" y="1395265"/>
                    </a:cubicBezTo>
                    <a:cubicBezTo>
                      <a:pt x="8843038" y="1405168"/>
                      <a:pt x="8831963" y="1411122"/>
                      <a:pt x="8820098" y="1411111"/>
                    </a:cubicBezTo>
                    <a:lnTo>
                      <a:pt x="8755046" y="1411111"/>
                    </a:lnTo>
                    <a:cubicBezTo>
                      <a:pt x="8698608" y="1411105"/>
                      <a:pt x="8647602" y="1377471"/>
                      <a:pt x="8625365" y="1325598"/>
                    </a:cubicBezTo>
                    <a:lnTo>
                      <a:pt x="8471342" y="966258"/>
                    </a:lnTo>
                    <a:cubicBezTo>
                      <a:pt x="8468096" y="958709"/>
                      <a:pt x="8456737" y="961884"/>
                      <a:pt x="8457866" y="969998"/>
                    </a:cubicBezTo>
                    <a:lnTo>
                      <a:pt x="8520872" y="1411111"/>
                    </a:lnTo>
                    <a:lnTo>
                      <a:pt x="8588253" y="2219607"/>
                    </a:lnTo>
                    <a:cubicBezTo>
                      <a:pt x="8589061" y="2229429"/>
                      <a:pt x="8585723" y="2239141"/>
                      <a:pt x="8579049" y="2246392"/>
                    </a:cubicBezTo>
                    <a:cubicBezTo>
                      <a:pt x="8572375" y="2253643"/>
                      <a:pt x="8562971" y="2257771"/>
                      <a:pt x="8553116" y="2257778"/>
                    </a:cubicBezTo>
                    <a:lnTo>
                      <a:pt x="8499282" y="2257778"/>
                    </a:lnTo>
                    <a:cubicBezTo>
                      <a:pt x="8430300" y="2257786"/>
                      <a:pt x="8371423" y="2207921"/>
                      <a:pt x="8360076" y="2139879"/>
                    </a:cubicBezTo>
                    <a:lnTo>
                      <a:pt x="8245705" y="1452880"/>
                    </a:lnTo>
                    <a:cubicBezTo>
                      <a:pt x="8244365" y="1444978"/>
                      <a:pt x="8233076" y="1444978"/>
                      <a:pt x="8231736" y="1452880"/>
                    </a:cubicBezTo>
                    <a:lnTo>
                      <a:pt x="8117295" y="2139879"/>
                    </a:lnTo>
                    <a:cubicBezTo>
                      <a:pt x="8105943" y="2207948"/>
                      <a:pt x="8047026" y="2257821"/>
                      <a:pt x="7978018" y="2257778"/>
                    </a:cubicBezTo>
                    <a:lnTo>
                      <a:pt x="7924184" y="2257778"/>
                    </a:lnTo>
                    <a:cubicBezTo>
                      <a:pt x="7914329" y="2257771"/>
                      <a:pt x="7904925" y="2253643"/>
                      <a:pt x="7898251" y="2246392"/>
                    </a:cubicBezTo>
                    <a:cubicBezTo>
                      <a:pt x="7891577" y="2239141"/>
                      <a:pt x="7888239" y="2229429"/>
                      <a:pt x="7889047" y="2219607"/>
                    </a:cubicBezTo>
                    <a:lnTo>
                      <a:pt x="7956428" y="1411111"/>
                    </a:lnTo>
                    <a:lnTo>
                      <a:pt x="8019434" y="969998"/>
                    </a:lnTo>
                    <a:close/>
                    <a:moveTo>
                      <a:pt x="9508650" y="0"/>
                    </a:moveTo>
                    <a:cubicBezTo>
                      <a:pt x="9452512" y="0"/>
                      <a:pt x="9398674" y="22300"/>
                      <a:pt x="9358979" y="61996"/>
                    </a:cubicBezTo>
                    <a:cubicBezTo>
                      <a:pt x="9319283" y="101691"/>
                      <a:pt x="9296983" y="155529"/>
                      <a:pt x="9296983" y="211667"/>
                    </a:cubicBezTo>
                    <a:lnTo>
                      <a:pt x="9296983" y="282222"/>
                    </a:lnTo>
                    <a:cubicBezTo>
                      <a:pt x="9297504" y="398753"/>
                      <a:pt x="9392118" y="492945"/>
                      <a:pt x="9508650" y="492945"/>
                    </a:cubicBezTo>
                    <a:cubicBezTo>
                      <a:pt x="9625182" y="492945"/>
                      <a:pt x="9719796" y="398753"/>
                      <a:pt x="9720317" y="282222"/>
                    </a:cubicBezTo>
                    <a:lnTo>
                      <a:pt x="9720317" y="211667"/>
                    </a:lnTo>
                    <a:cubicBezTo>
                      <a:pt x="9720317" y="155529"/>
                      <a:pt x="9698017" y="101691"/>
                      <a:pt x="9658321" y="61996"/>
                    </a:cubicBezTo>
                    <a:cubicBezTo>
                      <a:pt x="9618626" y="22300"/>
                      <a:pt x="9564788" y="0"/>
                      <a:pt x="9508650" y="0"/>
                    </a:cubicBezTo>
                    <a:close/>
                    <a:moveTo>
                      <a:pt x="9289434" y="969998"/>
                    </a:moveTo>
                    <a:cubicBezTo>
                      <a:pt x="9290633" y="961884"/>
                      <a:pt x="9279204" y="958709"/>
                      <a:pt x="9276029" y="966258"/>
                    </a:cubicBezTo>
                    <a:lnTo>
                      <a:pt x="9122005" y="1325598"/>
                    </a:lnTo>
                    <a:cubicBezTo>
                      <a:pt x="9099749" y="1377518"/>
                      <a:pt x="9048673" y="1411161"/>
                      <a:pt x="8992183" y="1411111"/>
                    </a:cubicBezTo>
                    <a:lnTo>
                      <a:pt x="8927131" y="1411111"/>
                    </a:lnTo>
                    <a:cubicBezTo>
                      <a:pt x="8915267" y="1411122"/>
                      <a:pt x="8904192" y="1405168"/>
                      <a:pt x="8897656" y="1395265"/>
                    </a:cubicBezTo>
                    <a:cubicBezTo>
                      <a:pt x="8891121" y="1385363"/>
                      <a:pt x="8890001" y="1372839"/>
                      <a:pt x="8894676" y="1361934"/>
                    </a:cubicBezTo>
                    <a:lnTo>
                      <a:pt x="9085317" y="917222"/>
                    </a:lnTo>
                    <a:lnTo>
                      <a:pt x="9155449" y="741821"/>
                    </a:lnTo>
                    <a:cubicBezTo>
                      <a:pt x="9198319" y="634683"/>
                      <a:pt x="9302095" y="564437"/>
                      <a:pt x="9417492" y="564444"/>
                    </a:cubicBezTo>
                    <a:lnTo>
                      <a:pt x="9599808" y="564444"/>
                    </a:lnTo>
                    <a:cubicBezTo>
                      <a:pt x="9715205" y="564437"/>
                      <a:pt x="9818981" y="634683"/>
                      <a:pt x="9861851" y="741821"/>
                    </a:cubicBezTo>
                    <a:lnTo>
                      <a:pt x="9931983" y="917222"/>
                    </a:lnTo>
                    <a:lnTo>
                      <a:pt x="10122554" y="1361934"/>
                    </a:lnTo>
                    <a:cubicBezTo>
                      <a:pt x="10127229" y="1372839"/>
                      <a:pt x="10126108" y="1385363"/>
                      <a:pt x="10119573" y="1395265"/>
                    </a:cubicBezTo>
                    <a:cubicBezTo>
                      <a:pt x="10113038" y="1405168"/>
                      <a:pt x="10101963" y="1411122"/>
                      <a:pt x="10090098" y="1411111"/>
                    </a:cubicBezTo>
                    <a:lnTo>
                      <a:pt x="10025046" y="1411111"/>
                    </a:lnTo>
                    <a:cubicBezTo>
                      <a:pt x="9968608" y="1411105"/>
                      <a:pt x="9917602" y="1377471"/>
                      <a:pt x="9895365" y="1325598"/>
                    </a:cubicBezTo>
                    <a:lnTo>
                      <a:pt x="9741342" y="966258"/>
                    </a:lnTo>
                    <a:cubicBezTo>
                      <a:pt x="9738096" y="958709"/>
                      <a:pt x="9726737" y="961884"/>
                      <a:pt x="9727866" y="969998"/>
                    </a:cubicBezTo>
                    <a:lnTo>
                      <a:pt x="9790872" y="1411111"/>
                    </a:lnTo>
                    <a:lnTo>
                      <a:pt x="9858253" y="2219607"/>
                    </a:lnTo>
                    <a:cubicBezTo>
                      <a:pt x="9859061" y="2229429"/>
                      <a:pt x="9855723" y="2239141"/>
                      <a:pt x="9849049" y="2246392"/>
                    </a:cubicBezTo>
                    <a:cubicBezTo>
                      <a:pt x="9842375" y="2253643"/>
                      <a:pt x="9832971" y="2257771"/>
                      <a:pt x="9823116" y="2257778"/>
                    </a:cubicBezTo>
                    <a:lnTo>
                      <a:pt x="9769282" y="2257778"/>
                    </a:lnTo>
                    <a:cubicBezTo>
                      <a:pt x="9700300" y="2257786"/>
                      <a:pt x="9641423" y="2207921"/>
                      <a:pt x="9630076" y="2139879"/>
                    </a:cubicBezTo>
                    <a:lnTo>
                      <a:pt x="9515705" y="1452880"/>
                    </a:lnTo>
                    <a:cubicBezTo>
                      <a:pt x="9514365" y="1444978"/>
                      <a:pt x="9503076" y="1444978"/>
                      <a:pt x="9501736" y="1452880"/>
                    </a:cubicBezTo>
                    <a:lnTo>
                      <a:pt x="9387295" y="2139879"/>
                    </a:lnTo>
                    <a:cubicBezTo>
                      <a:pt x="9375943" y="2207948"/>
                      <a:pt x="9317026" y="2257821"/>
                      <a:pt x="9248018" y="2257778"/>
                    </a:cubicBezTo>
                    <a:lnTo>
                      <a:pt x="9194184" y="2257778"/>
                    </a:lnTo>
                    <a:cubicBezTo>
                      <a:pt x="9184329" y="2257771"/>
                      <a:pt x="9174925" y="2253643"/>
                      <a:pt x="9168251" y="2246392"/>
                    </a:cubicBezTo>
                    <a:cubicBezTo>
                      <a:pt x="9161577" y="2239141"/>
                      <a:pt x="9158239" y="2229429"/>
                      <a:pt x="9159047" y="2219607"/>
                    </a:cubicBezTo>
                    <a:lnTo>
                      <a:pt x="9226428" y="1411111"/>
                    </a:lnTo>
                    <a:lnTo>
                      <a:pt x="9289434" y="969998"/>
                    </a:lnTo>
                    <a:close/>
                    <a:moveTo>
                      <a:pt x="10778650" y="0"/>
                    </a:moveTo>
                    <a:cubicBezTo>
                      <a:pt x="10722512" y="0"/>
                      <a:pt x="10668674" y="22300"/>
                      <a:pt x="10628979" y="61996"/>
                    </a:cubicBezTo>
                    <a:cubicBezTo>
                      <a:pt x="10589283" y="101691"/>
                      <a:pt x="10566983" y="155529"/>
                      <a:pt x="10566983" y="211667"/>
                    </a:cubicBezTo>
                    <a:lnTo>
                      <a:pt x="10566983" y="282222"/>
                    </a:lnTo>
                    <a:cubicBezTo>
                      <a:pt x="10567504" y="398753"/>
                      <a:pt x="10662118" y="492945"/>
                      <a:pt x="10778650" y="492945"/>
                    </a:cubicBezTo>
                    <a:cubicBezTo>
                      <a:pt x="10895182" y="492945"/>
                      <a:pt x="10989796" y="398753"/>
                      <a:pt x="10990317" y="282222"/>
                    </a:cubicBezTo>
                    <a:lnTo>
                      <a:pt x="10990317" y="211667"/>
                    </a:lnTo>
                    <a:cubicBezTo>
                      <a:pt x="10990317" y="155529"/>
                      <a:pt x="10968017" y="101691"/>
                      <a:pt x="10928321" y="61996"/>
                    </a:cubicBezTo>
                    <a:cubicBezTo>
                      <a:pt x="10888626" y="22300"/>
                      <a:pt x="10834788" y="0"/>
                      <a:pt x="10778650" y="0"/>
                    </a:cubicBezTo>
                    <a:close/>
                    <a:moveTo>
                      <a:pt x="10559434" y="969998"/>
                    </a:moveTo>
                    <a:cubicBezTo>
                      <a:pt x="10560633" y="961884"/>
                      <a:pt x="10549204" y="958709"/>
                      <a:pt x="10546029" y="966258"/>
                    </a:cubicBezTo>
                    <a:lnTo>
                      <a:pt x="10392005" y="1325598"/>
                    </a:lnTo>
                    <a:cubicBezTo>
                      <a:pt x="10369749" y="1377518"/>
                      <a:pt x="10318673" y="1411161"/>
                      <a:pt x="10262183" y="1411111"/>
                    </a:cubicBezTo>
                    <a:lnTo>
                      <a:pt x="10197131" y="1411111"/>
                    </a:lnTo>
                    <a:cubicBezTo>
                      <a:pt x="10185267" y="1411122"/>
                      <a:pt x="10174192" y="1405168"/>
                      <a:pt x="10167656" y="1395265"/>
                    </a:cubicBezTo>
                    <a:cubicBezTo>
                      <a:pt x="10161121" y="1385363"/>
                      <a:pt x="10160001" y="1372839"/>
                      <a:pt x="10164676" y="1361934"/>
                    </a:cubicBezTo>
                    <a:lnTo>
                      <a:pt x="10355317" y="917222"/>
                    </a:lnTo>
                    <a:lnTo>
                      <a:pt x="10425449" y="741821"/>
                    </a:lnTo>
                    <a:cubicBezTo>
                      <a:pt x="10468319" y="634683"/>
                      <a:pt x="10572095" y="564437"/>
                      <a:pt x="10687492" y="564444"/>
                    </a:cubicBezTo>
                    <a:lnTo>
                      <a:pt x="10869808" y="564444"/>
                    </a:lnTo>
                    <a:cubicBezTo>
                      <a:pt x="10985205" y="564437"/>
                      <a:pt x="11088981" y="634683"/>
                      <a:pt x="11131851" y="741821"/>
                    </a:cubicBezTo>
                    <a:lnTo>
                      <a:pt x="11201983" y="917222"/>
                    </a:lnTo>
                    <a:lnTo>
                      <a:pt x="11392554" y="1361934"/>
                    </a:lnTo>
                    <a:cubicBezTo>
                      <a:pt x="11397229" y="1372839"/>
                      <a:pt x="11396108" y="1385363"/>
                      <a:pt x="11389573" y="1395265"/>
                    </a:cubicBezTo>
                    <a:cubicBezTo>
                      <a:pt x="11383038" y="1405168"/>
                      <a:pt x="11371963" y="1411122"/>
                      <a:pt x="11360098" y="1411111"/>
                    </a:cubicBezTo>
                    <a:lnTo>
                      <a:pt x="11295046" y="1411111"/>
                    </a:lnTo>
                    <a:cubicBezTo>
                      <a:pt x="11238608" y="1411105"/>
                      <a:pt x="11187602" y="1377471"/>
                      <a:pt x="11165365" y="1325598"/>
                    </a:cubicBezTo>
                    <a:lnTo>
                      <a:pt x="11011342" y="966258"/>
                    </a:lnTo>
                    <a:cubicBezTo>
                      <a:pt x="11008096" y="958709"/>
                      <a:pt x="10996737" y="961884"/>
                      <a:pt x="10997866" y="969998"/>
                    </a:cubicBezTo>
                    <a:lnTo>
                      <a:pt x="11060872" y="1411111"/>
                    </a:lnTo>
                    <a:lnTo>
                      <a:pt x="11128253" y="2219607"/>
                    </a:lnTo>
                    <a:cubicBezTo>
                      <a:pt x="11129061" y="2229429"/>
                      <a:pt x="11125723" y="2239141"/>
                      <a:pt x="11119049" y="2246392"/>
                    </a:cubicBezTo>
                    <a:cubicBezTo>
                      <a:pt x="11112375" y="2253643"/>
                      <a:pt x="11102971" y="2257771"/>
                      <a:pt x="11093116" y="2257778"/>
                    </a:cubicBezTo>
                    <a:lnTo>
                      <a:pt x="11039282" y="2257778"/>
                    </a:lnTo>
                    <a:cubicBezTo>
                      <a:pt x="10970300" y="2257786"/>
                      <a:pt x="10911423" y="2207921"/>
                      <a:pt x="10900076" y="2139879"/>
                    </a:cubicBezTo>
                    <a:lnTo>
                      <a:pt x="10785705" y="1452880"/>
                    </a:lnTo>
                    <a:cubicBezTo>
                      <a:pt x="10784365" y="1444978"/>
                      <a:pt x="10773076" y="1444978"/>
                      <a:pt x="10771736" y="1452880"/>
                    </a:cubicBezTo>
                    <a:lnTo>
                      <a:pt x="10657295" y="2139879"/>
                    </a:lnTo>
                    <a:cubicBezTo>
                      <a:pt x="10645943" y="2207948"/>
                      <a:pt x="10587026" y="2257821"/>
                      <a:pt x="10518018" y="2257778"/>
                    </a:cubicBezTo>
                    <a:lnTo>
                      <a:pt x="10464184" y="2257778"/>
                    </a:lnTo>
                    <a:cubicBezTo>
                      <a:pt x="10454329" y="2257771"/>
                      <a:pt x="10444925" y="2253643"/>
                      <a:pt x="10438251" y="2246392"/>
                    </a:cubicBezTo>
                    <a:cubicBezTo>
                      <a:pt x="10431577" y="2239141"/>
                      <a:pt x="10428239" y="2229429"/>
                      <a:pt x="10429047" y="2219607"/>
                    </a:cubicBezTo>
                    <a:lnTo>
                      <a:pt x="10496428" y="1411111"/>
                    </a:lnTo>
                    <a:lnTo>
                      <a:pt x="10559434" y="969998"/>
                    </a:lnTo>
                    <a:close/>
                    <a:moveTo>
                      <a:pt x="12048650" y="0"/>
                    </a:moveTo>
                    <a:cubicBezTo>
                      <a:pt x="11992512" y="0"/>
                      <a:pt x="11938674" y="22300"/>
                      <a:pt x="11898979" y="61996"/>
                    </a:cubicBezTo>
                    <a:cubicBezTo>
                      <a:pt x="11859283" y="101691"/>
                      <a:pt x="11836983" y="155529"/>
                      <a:pt x="11836983" y="211667"/>
                    </a:cubicBezTo>
                    <a:lnTo>
                      <a:pt x="11836983" y="282222"/>
                    </a:lnTo>
                    <a:cubicBezTo>
                      <a:pt x="11837504" y="398753"/>
                      <a:pt x="11932118" y="492945"/>
                      <a:pt x="12048650" y="492945"/>
                    </a:cubicBezTo>
                    <a:cubicBezTo>
                      <a:pt x="12165182" y="492945"/>
                      <a:pt x="12259796" y="398753"/>
                      <a:pt x="12260317" y="282222"/>
                    </a:cubicBezTo>
                    <a:lnTo>
                      <a:pt x="12260317" y="211667"/>
                    </a:lnTo>
                    <a:cubicBezTo>
                      <a:pt x="12260317" y="155529"/>
                      <a:pt x="12238017" y="101691"/>
                      <a:pt x="12198321" y="61996"/>
                    </a:cubicBezTo>
                    <a:cubicBezTo>
                      <a:pt x="12158626" y="22300"/>
                      <a:pt x="12104788" y="0"/>
                      <a:pt x="12048650" y="0"/>
                    </a:cubicBezTo>
                    <a:close/>
                    <a:moveTo>
                      <a:pt x="11829434" y="969998"/>
                    </a:moveTo>
                    <a:cubicBezTo>
                      <a:pt x="11830633" y="961884"/>
                      <a:pt x="11819204" y="958709"/>
                      <a:pt x="11816029" y="966258"/>
                    </a:cubicBezTo>
                    <a:lnTo>
                      <a:pt x="11662005" y="1325598"/>
                    </a:lnTo>
                    <a:cubicBezTo>
                      <a:pt x="11639749" y="1377518"/>
                      <a:pt x="11588673" y="1411161"/>
                      <a:pt x="11532183" y="1411111"/>
                    </a:cubicBezTo>
                    <a:lnTo>
                      <a:pt x="11467131" y="1411111"/>
                    </a:lnTo>
                    <a:cubicBezTo>
                      <a:pt x="11455267" y="1411122"/>
                      <a:pt x="11444192" y="1405168"/>
                      <a:pt x="11437656" y="1395265"/>
                    </a:cubicBezTo>
                    <a:cubicBezTo>
                      <a:pt x="11431121" y="1385363"/>
                      <a:pt x="11430001" y="1372839"/>
                      <a:pt x="11434676" y="1361934"/>
                    </a:cubicBezTo>
                    <a:lnTo>
                      <a:pt x="11625317" y="917222"/>
                    </a:lnTo>
                    <a:lnTo>
                      <a:pt x="11695449" y="741821"/>
                    </a:lnTo>
                    <a:cubicBezTo>
                      <a:pt x="11738319" y="634683"/>
                      <a:pt x="11842095" y="564437"/>
                      <a:pt x="11957492" y="564444"/>
                    </a:cubicBezTo>
                    <a:lnTo>
                      <a:pt x="12139808" y="564444"/>
                    </a:lnTo>
                    <a:cubicBezTo>
                      <a:pt x="12255205" y="564437"/>
                      <a:pt x="12358981" y="634683"/>
                      <a:pt x="12401851" y="741821"/>
                    </a:cubicBezTo>
                    <a:lnTo>
                      <a:pt x="12471983" y="917222"/>
                    </a:lnTo>
                    <a:lnTo>
                      <a:pt x="12662554" y="1361934"/>
                    </a:lnTo>
                    <a:cubicBezTo>
                      <a:pt x="12667229" y="1372839"/>
                      <a:pt x="12666108" y="1385363"/>
                      <a:pt x="12659573" y="1395265"/>
                    </a:cubicBezTo>
                    <a:cubicBezTo>
                      <a:pt x="12653038" y="1405168"/>
                      <a:pt x="12641963" y="1411122"/>
                      <a:pt x="12630098" y="1411111"/>
                    </a:cubicBezTo>
                    <a:lnTo>
                      <a:pt x="12565046" y="1411111"/>
                    </a:lnTo>
                    <a:cubicBezTo>
                      <a:pt x="12508608" y="1411105"/>
                      <a:pt x="12457602" y="1377471"/>
                      <a:pt x="12435365" y="1325598"/>
                    </a:cubicBezTo>
                    <a:lnTo>
                      <a:pt x="12281342" y="966258"/>
                    </a:lnTo>
                    <a:cubicBezTo>
                      <a:pt x="12278096" y="958709"/>
                      <a:pt x="12266737" y="961884"/>
                      <a:pt x="12267866" y="969998"/>
                    </a:cubicBezTo>
                    <a:lnTo>
                      <a:pt x="12330872" y="1411111"/>
                    </a:lnTo>
                    <a:lnTo>
                      <a:pt x="12398253" y="2219607"/>
                    </a:lnTo>
                    <a:cubicBezTo>
                      <a:pt x="12399061" y="2229429"/>
                      <a:pt x="12395723" y="2239141"/>
                      <a:pt x="12389049" y="2246392"/>
                    </a:cubicBezTo>
                    <a:cubicBezTo>
                      <a:pt x="12382375" y="2253643"/>
                      <a:pt x="12372971" y="2257771"/>
                      <a:pt x="12363116" y="2257778"/>
                    </a:cubicBezTo>
                    <a:lnTo>
                      <a:pt x="12309282" y="2257778"/>
                    </a:lnTo>
                    <a:cubicBezTo>
                      <a:pt x="12240300" y="2257786"/>
                      <a:pt x="12181423" y="2207921"/>
                      <a:pt x="12170076" y="2139879"/>
                    </a:cubicBezTo>
                    <a:lnTo>
                      <a:pt x="12055705" y="1452880"/>
                    </a:lnTo>
                    <a:cubicBezTo>
                      <a:pt x="12054365" y="1444978"/>
                      <a:pt x="12043076" y="1444978"/>
                      <a:pt x="12041736" y="1452880"/>
                    </a:cubicBezTo>
                    <a:lnTo>
                      <a:pt x="11927295" y="2139879"/>
                    </a:lnTo>
                    <a:cubicBezTo>
                      <a:pt x="11915943" y="2207948"/>
                      <a:pt x="11857026" y="2257821"/>
                      <a:pt x="11788018" y="2257778"/>
                    </a:cubicBezTo>
                    <a:lnTo>
                      <a:pt x="11734184" y="2257778"/>
                    </a:lnTo>
                    <a:cubicBezTo>
                      <a:pt x="11724329" y="2257771"/>
                      <a:pt x="11714925" y="2253643"/>
                      <a:pt x="11708251" y="2246392"/>
                    </a:cubicBezTo>
                    <a:cubicBezTo>
                      <a:pt x="11701577" y="2239141"/>
                      <a:pt x="11698239" y="2229429"/>
                      <a:pt x="11699047" y="2219607"/>
                    </a:cubicBezTo>
                    <a:lnTo>
                      <a:pt x="11766428" y="1411111"/>
                    </a:lnTo>
                    <a:lnTo>
                      <a:pt x="11829434" y="969998"/>
                    </a:lnTo>
                    <a:close/>
                    <a:moveTo>
                      <a:pt x="618650" y="2257778"/>
                    </a:moveTo>
                    <a:cubicBezTo>
                      <a:pt x="562512" y="2257778"/>
                      <a:pt x="508674" y="2280078"/>
                      <a:pt x="468979" y="2319774"/>
                    </a:cubicBezTo>
                    <a:cubicBezTo>
                      <a:pt x="429284" y="2359469"/>
                      <a:pt x="406983" y="2413307"/>
                      <a:pt x="406983" y="2469444"/>
                    </a:cubicBezTo>
                    <a:lnTo>
                      <a:pt x="406983" y="2540000"/>
                    </a:lnTo>
                    <a:cubicBezTo>
                      <a:pt x="407504" y="2656531"/>
                      <a:pt x="502118" y="2750722"/>
                      <a:pt x="618650" y="2750722"/>
                    </a:cubicBezTo>
                    <a:cubicBezTo>
                      <a:pt x="735182" y="2750722"/>
                      <a:pt x="829795" y="2656531"/>
                      <a:pt x="830317" y="2540000"/>
                    </a:cubicBezTo>
                    <a:lnTo>
                      <a:pt x="830317" y="2469444"/>
                    </a:lnTo>
                    <a:cubicBezTo>
                      <a:pt x="830317" y="2413307"/>
                      <a:pt x="808016" y="2359469"/>
                      <a:pt x="768321" y="2319774"/>
                    </a:cubicBezTo>
                    <a:cubicBezTo>
                      <a:pt x="728626" y="2280078"/>
                      <a:pt x="674788" y="2257778"/>
                      <a:pt x="618650" y="2257778"/>
                    </a:cubicBezTo>
                    <a:close/>
                    <a:moveTo>
                      <a:pt x="399434" y="3227776"/>
                    </a:moveTo>
                    <a:cubicBezTo>
                      <a:pt x="400633" y="3219662"/>
                      <a:pt x="389203" y="3216487"/>
                      <a:pt x="386028" y="3224036"/>
                    </a:cubicBezTo>
                    <a:lnTo>
                      <a:pt x="232006" y="3583375"/>
                    </a:lnTo>
                    <a:cubicBezTo>
                      <a:pt x="209749" y="3635296"/>
                      <a:pt x="158673" y="3668939"/>
                      <a:pt x="102183" y="3668889"/>
                    </a:cubicBezTo>
                    <a:lnTo>
                      <a:pt x="37131" y="3668889"/>
                    </a:lnTo>
                    <a:cubicBezTo>
                      <a:pt x="25267" y="3668899"/>
                      <a:pt x="14191" y="3662945"/>
                      <a:pt x="7656" y="3653043"/>
                    </a:cubicBezTo>
                    <a:cubicBezTo>
                      <a:pt x="1121" y="3643141"/>
                      <a:pt x="1" y="3630616"/>
                      <a:pt x="4676" y="3619712"/>
                    </a:cubicBezTo>
                    <a:lnTo>
                      <a:pt x="195317" y="3175000"/>
                    </a:lnTo>
                    <a:lnTo>
                      <a:pt x="265449" y="2999599"/>
                    </a:lnTo>
                    <a:cubicBezTo>
                      <a:pt x="308319" y="2892461"/>
                      <a:pt x="412096" y="2822215"/>
                      <a:pt x="527492" y="2822222"/>
                    </a:cubicBezTo>
                    <a:lnTo>
                      <a:pt x="709808" y="2822222"/>
                    </a:lnTo>
                    <a:cubicBezTo>
                      <a:pt x="825204" y="2822215"/>
                      <a:pt x="928981" y="2892461"/>
                      <a:pt x="971851" y="2999599"/>
                    </a:cubicBezTo>
                    <a:lnTo>
                      <a:pt x="1041983" y="3175000"/>
                    </a:lnTo>
                    <a:lnTo>
                      <a:pt x="1232554" y="3619712"/>
                    </a:lnTo>
                    <a:cubicBezTo>
                      <a:pt x="1237229" y="3630616"/>
                      <a:pt x="1236109" y="3643141"/>
                      <a:pt x="1229573" y="3653043"/>
                    </a:cubicBezTo>
                    <a:cubicBezTo>
                      <a:pt x="1223038" y="3662945"/>
                      <a:pt x="1211963" y="3668899"/>
                      <a:pt x="1200098" y="3668889"/>
                    </a:cubicBezTo>
                    <a:lnTo>
                      <a:pt x="1135046" y="3668889"/>
                    </a:lnTo>
                    <a:cubicBezTo>
                      <a:pt x="1078608" y="3668883"/>
                      <a:pt x="1027602" y="3635249"/>
                      <a:pt x="1005365" y="3583375"/>
                    </a:cubicBezTo>
                    <a:lnTo>
                      <a:pt x="851342" y="3224036"/>
                    </a:lnTo>
                    <a:cubicBezTo>
                      <a:pt x="848097" y="3216487"/>
                      <a:pt x="836737" y="3219662"/>
                      <a:pt x="837866" y="3227776"/>
                    </a:cubicBezTo>
                    <a:lnTo>
                      <a:pt x="900872" y="3668889"/>
                    </a:lnTo>
                    <a:lnTo>
                      <a:pt x="968253" y="4477385"/>
                    </a:lnTo>
                    <a:cubicBezTo>
                      <a:pt x="969061" y="4487207"/>
                      <a:pt x="965724" y="4496919"/>
                      <a:pt x="959049" y="4504170"/>
                    </a:cubicBezTo>
                    <a:cubicBezTo>
                      <a:pt x="952375" y="4511421"/>
                      <a:pt x="942971" y="4515549"/>
                      <a:pt x="933116" y="4515555"/>
                    </a:cubicBezTo>
                    <a:lnTo>
                      <a:pt x="879282" y="4515555"/>
                    </a:lnTo>
                    <a:cubicBezTo>
                      <a:pt x="810301" y="4515564"/>
                      <a:pt x="751424" y="4465699"/>
                      <a:pt x="740076" y="4397657"/>
                    </a:cubicBezTo>
                    <a:lnTo>
                      <a:pt x="625706" y="3710658"/>
                    </a:lnTo>
                    <a:cubicBezTo>
                      <a:pt x="624365" y="3702755"/>
                      <a:pt x="613076" y="3702755"/>
                      <a:pt x="611736" y="3710658"/>
                    </a:cubicBezTo>
                    <a:lnTo>
                      <a:pt x="497294" y="4397657"/>
                    </a:lnTo>
                    <a:cubicBezTo>
                      <a:pt x="485942" y="4465725"/>
                      <a:pt x="427026" y="4515598"/>
                      <a:pt x="358018" y="4515555"/>
                    </a:cubicBezTo>
                    <a:lnTo>
                      <a:pt x="304184" y="4515555"/>
                    </a:lnTo>
                    <a:cubicBezTo>
                      <a:pt x="294329" y="4515549"/>
                      <a:pt x="284925" y="4511421"/>
                      <a:pt x="278251" y="4504170"/>
                    </a:cubicBezTo>
                    <a:cubicBezTo>
                      <a:pt x="271576" y="4496919"/>
                      <a:pt x="268239" y="4487207"/>
                      <a:pt x="269047" y="4477385"/>
                    </a:cubicBezTo>
                    <a:lnTo>
                      <a:pt x="336428" y="3668889"/>
                    </a:lnTo>
                    <a:lnTo>
                      <a:pt x="399434" y="3227776"/>
                    </a:lnTo>
                    <a:close/>
                    <a:moveTo>
                      <a:pt x="1888650" y="2257778"/>
                    </a:moveTo>
                    <a:cubicBezTo>
                      <a:pt x="1832513" y="2257778"/>
                      <a:pt x="1778674" y="2280078"/>
                      <a:pt x="1738979" y="2319773"/>
                    </a:cubicBezTo>
                    <a:cubicBezTo>
                      <a:pt x="1699284" y="2359469"/>
                      <a:pt x="1676983" y="2413307"/>
                      <a:pt x="1676983" y="2469444"/>
                    </a:cubicBezTo>
                    <a:lnTo>
                      <a:pt x="1676983" y="2540000"/>
                    </a:lnTo>
                    <a:cubicBezTo>
                      <a:pt x="1677504" y="2656531"/>
                      <a:pt x="1772118" y="2750722"/>
                      <a:pt x="1888650" y="2750722"/>
                    </a:cubicBezTo>
                    <a:cubicBezTo>
                      <a:pt x="2005182" y="2750722"/>
                      <a:pt x="2099796" y="2656531"/>
                      <a:pt x="2100317" y="2540000"/>
                    </a:cubicBezTo>
                    <a:lnTo>
                      <a:pt x="2100317" y="2469444"/>
                    </a:lnTo>
                    <a:cubicBezTo>
                      <a:pt x="2100317" y="2413307"/>
                      <a:pt x="2078016" y="2359469"/>
                      <a:pt x="2038321" y="2319773"/>
                    </a:cubicBezTo>
                    <a:cubicBezTo>
                      <a:pt x="1998626" y="2280078"/>
                      <a:pt x="1944787" y="2257778"/>
                      <a:pt x="1888650" y="2257778"/>
                    </a:cubicBezTo>
                    <a:close/>
                    <a:moveTo>
                      <a:pt x="1669434" y="3227776"/>
                    </a:moveTo>
                    <a:cubicBezTo>
                      <a:pt x="1670633" y="3219662"/>
                      <a:pt x="1659203" y="3216487"/>
                      <a:pt x="1656028" y="3224036"/>
                    </a:cubicBezTo>
                    <a:lnTo>
                      <a:pt x="1502006" y="3583375"/>
                    </a:lnTo>
                    <a:cubicBezTo>
                      <a:pt x="1479749" y="3635296"/>
                      <a:pt x="1428673" y="3668939"/>
                      <a:pt x="1372183" y="3668889"/>
                    </a:cubicBezTo>
                    <a:lnTo>
                      <a:pt x="1307131" y="3668889"/>
                    </a:lnTo>
                    <a:cubicBezTo>
                      <a:pt x="1295267" y="3668899"/>
                      <a:pt x="1284191" y="3662945"/>
                      <a:pt x="1277656" y="3653043"/>
                    </a:cubicBezTo>
                    <a:cubicBezTo>
                      <a:pt x="1271121" y="3643141"/>
                      <a:pt x="1270001" y="3630616"/>
                      <a:pt x="1274676" y="3619712"/>
                    </a:cubicBezTo>
                    <a:lnTo>
                      <a:pt x="1465317" y="3175000"/>
                    </a:lnTo>
                    <a:lnTo>
                      <a:pt x="1535449" y="2999599"/>
                    </a:lnTo>
                    <a:cubicBezTo>
                      <a:pt x="1578319" y="2892461"/>
                      <a:pt x="1682096" y="2822215"/>
                      <a:pt x="1797492" y="2822222"/>
                    </a:cubicBezTo>
                    <a:lnTo>
                      <a:pt x="1979808" y="2822222"/>
                    </a:lnTo>
                    <a:cubicBezTo>
                      <a:pt x="2095204" y="2822215"/>
                      <a:pt x="2198981" y="2892461"/>
                      <a:pt x="2241851" y="2999599"/>
                    </a:cubicBezTo>
                    <a:lnTo>
                      <a:pt x="2311983" y="3175000"/>
                    </a:lnTo>
                    <a:lnTo>
                      <a:pt x="2502554" y="3619712"/>
                    </a:lnTo>
                    <a:cubicBezTo>
                      <a:pt x="2507228" y="3630616"/>
                      <a:pt x="2506108" y="3643140"/>
                      <a:pt x="2499573" y="3653043"/>
                    </a:cubicBezTo>
                    <a:cubicBezTo>
                      <a:pt x="2493038" y="3662945"/>
                      <a:pt x="2481963" y="3668899"/>
                      <a:pt x="2470098" y="3668889"/>
                    </a:cubicBezTo>
                    <a:lnTo>
                      <a:pt x="2405046" y="3668889"/>
                    </a:lnTo>
                    <a:cubicBezTo>
                      <a:pt x="2348608" y="3668883"/>
                      <a:pt x="2297602" y="3635249"/>
                      <a:pt x="2275365" y="3583375"/>
                    </a:cubicBezTo>
                    <a:lnTo>
                      <a:pt x="2121342" y="3224036"/>
                    </a:lnTo>
                    <a:cubicBezTo>
                      <a:pt x="2118097" y="3216487"/>
                      <a:pt x="2106737" y="3219662"/>
                      <a:pt x="2107866" y="3227776"/>
                    </a:cubicBezTo>
                    <a:lnTo>
                      <a:pt x="2170872" y="3668889"/>
                    </a:lnTo>
                    <a:lnTo>
                      <a:pt x="2238253" y="4477385"/>
                    </a:lnTo>
                    <a:cubicBezTo>
                      <a:pt x="2239061" y="4487207"/>
                      <a:pt x="2235724" y="4496919"/>
                      <a:pt x="2229049" y="4504170"/>
                    </a:cubicBezTo>
                    <a:cubicBezTo>
                      <a:pt x="2222375" y="4511421"/>
                      <a:pt x="2212971" y="4515549"/>
                      <a:pt x="2203116" y="4515555"/>
                    </a:cubicBezTo>
                    <a:lnTo>
                      <a:pt x="2149282" y="4515555"/>
                    </a:lnTo>
                    <a:cubicBezTo>
                      <a:pt x="2080301" y="4515564"/>
                      <a:pt x="2021424" y="4465699"/>
                      <a:pt x="2010076" y="4397657"/>
                    </a:cubicBezTo>
                    <a:lnTo>
                      <a:pt x="1895706" y="3710658"/>
                    </a:lnTo>
                    <a:cubicBezTo>
                      <a:pt x="1894365" y="3702755"/>
                      <a:pt x="1883076" y="3702755"/>
                      <a:pt x="1881735" y="3710658"/>
                    </a:cubicBezTo>
                    <a:lnTo>
                      <a:pt x="1767294" y="4397657"/>
                    </a:lnTo>
                    <a:cubicBezTo>
                      <a:pt x="1755943" y="4465725"/>
                      <a:pt x="1697026" y="4515598"/>
                      <a:pt x="1628018" y="4515555"/>
                    </a:cubicBezTo>
                    <a:lnTo>
                      <a:pt x="1574184" y="4515555"/>
                    </a:lnTo>
                    <a:cubicBezTo>
                      <a:pt x="1564329" y="4515549"/>
                      <a:pt x="1554925" y="4511421"/>
                      <a:pt x="1548251" y="4504170"/>
                    </a:cubicBezTo>
                    <a:cubicBezTo>
                      <a:pt x="1541576" y="4496919"/>
                      <a:pt x="1538239" y="4487207"/>
                      <a:pt x="1539047" y="4477385"/>
                    </a:cubicBezTo>
                    <a:lnTo>
                      <a:pt x="1606428" y="3668889"/>
                    </a:lnTo>
                    <a:lnTo>
                      <a:pt x="1669434" y="3227776"/>
                    </a:lnTo>
                    <a:close/>
                    <a:moveTo>
                      <a:pt x="3158650" y="2257778"/>
                    </a:moveTo>
                    <a:cubicBezTo>
                      <a:pt x="3102513" y="2257778"/>
                      <a:pt x="3048674" y="2280078"/>
                      <a:pt x="3008979" y="2319773"/>
                    </a:cubicBezTo>
                    <a:cubicBezTo>
                      <a:pt x="2969284" y="2359469"/>
                      <a:pt x="2946983" y="2413307"/>
                      <a:pt x="2946983" y="2469444"/>
                    </a:cubicBezTo>
                    <a:lnTo>
                      <a:pt x="2946983" y="2540000"/>
                    </a:lnTo>
                    <a:cubicBezTo>
                      <a:pt x="2947504" y="2656531"/>
                      <a:pt x="3042118" y="2750722"/>
                      <a:pt x="3158650" y="2750722"/>
                    </a:cubicBezTo>
                    <a:cubicBezTo>
                      <a:pt x="3275182" y="2750722"/>
                      <a:pt x="3369795" y="2656531"/>
                      <a:pt x="3370317" y="2540000"/>
                    </a:cubicBezTo>
                    <a:lnTo>
                      <a:pt x="3370317" y="2469444"/>
                    </a:lnTo>
                    <a:cubicBezTo>
                      <a:pt x="3370317" y="2352544"/>
                      <a:pt x="3275550" y="2257778"/>
                      <a:pt x="3158650" y="2257778"/>
                    </a:cubicBezTo>
                    <a:close/>
                    <a:moveTo>
                      <a:pt x="2939434" y="3227776"/>
                    </a:moveTo>
                    <a:cubicBezTo>
                      <a:pt x="2940633" y="3219662"/>
                      <a:pt x="2929203" y="3216487"/>
                      <a:pt x="2926028" y="3224036"/>
                    </a:cubicBezTo>
                    <a:lnTo>
                      <a:pt x="2772006" y="3583375"/>
                    </a:lnTo>
                    <a:cubicBezTo>
                      <a:pt x="2749749" y="3635296"/>
                      <a:pt x="2698673" y="3668939"/>
                      <a:pt x="2642183" y="3668889"/>
                    </a:cubicBezTo>
                    <a:lnTo>
                      <a:pt x="2577131" y="3668889"/>
                    </a:lnTo>
                    <a:cubicBezTo>
                      <a:pt x="2565267" y="3668899"/>
                      <a:pt x="2554191" y="3662945"/>
                      <a:pt x="2547656" y="3653043"/>
                    </a:cubicBezTo>
                    <a:cubicBezTo>
                      <a:pt x="2541121" y="3643140"/>
                      <a:pt x="2540001" y="3630616"/>
                      <a:pt x="2544676" y="3619712"/>
                    </a:cubicBezTo>
                    <a:lnTo>
                      <a:pt x="2735317" y="3175000"/>
                    </a:lnTo>
                    <a:lnTo>
                      <a:pt x="2805449" y="2999599"/>
                    </a:lnTo>
                    <a:cubicBezTo>
                      <a:pt x="2848319" y="2892461"/>
                      <a:pt x="2952096" y="2822215"/>
                      <a:pt x="3067492" y="2822222"/>
                    </a:cubicBezTo>
                    <a:lnTo>
                      <a:pt x="3249808" y="2822222"/>
                    </a:lnTo>
                    <a:cubicBezTo>
                      <a:pt x="3365204" y="2822214"/>
                      <a:pt x="3468981" y="2892461"/>
                      <a:pt x="3511851" y="2999599"/>
                    </a:cubicBezTo>
                    <a:lnTo>
                      <a:pt x="3581983" y="3175000"/>
                    </a:lnTo>
                    <a:lnTo>
                      <a:pt x="3772554" y="3619712"/>
                    </a:lnTo>
                    <a:cubicBezTo>
                      <a:pt x="3777229" y="3630616"/>
                      <a:pt x="3776109" y="3643141"/>
                      <a:pt x="3769573" y="3653043"/>
                    </a:cubicBezTo>
                    <a:cubicBezTo>
                      <a:pt x="3763038" y="3662945"/>
                      <a:pt x="3751963" y="3668899"/>
                      <a:pt x="3740098" y="3668889"/>
                    </a:cubicBezTo>
                    <a:lnTo>
                      <a:pt x="3675046" y="3668889"/>
                    </a:lnTo>
                    <a:cubicBezTo>
                      <a:pt x="3618608" y="3668883"/>
                      <a:pt x="3567602" y="3635248"/>
                      <a:pt x="3545365" y="3583375"/>
                    </a:cubicBezTo>
                    <a:lnTo>
                      <a:pt x="3391342" y="3224036"/>
                    </a:lnTo>
                    <a:cubicBezTo>
                      <a:pt x="3388097" y="3216487"/>
                      <a:pt x="3376737" y="3219662"/>
                      <a:pt x="3377866" y="3227776"/>
                    </a:cubicBezTo>
                    <a:lnTo>
                      <a:pt x="3440872" y="3668889"/>
                    </a:lnTo>
                    <a:lnTo>
                      <a:pt x="3508253" y="4477385"/>
                    </a:lnTo>
                    <a:cubicBezTo>
                      <a:pt x="3509061" y="4487207"/>
                      <a:pt x="3505723" y="4496919"/>
                      <a:pt x="3499049" y="4504170"/>
                    </a:cubicBezTo>
                    <a:cubicBezTo>
                      <a:pt x="3492375" y="4511421"/>
                      <a:pt x="3482971" y="4515549"/>
                      <a:pt x="3473116" y="4515555"/>
                    </a:cubicBezTo>
                    <a:lnTo>
                      <a:pt x="3419282" y="4515555"/>
                    </a:lnTo>
                    <a:cubicBezTo>
                      <a:pt x="3350301" y="4515564"/>
                      <a:pt x="3291424" y="4465699"/>
                      <a:pt x="3280076" y="4397657"/>
                    </a:cubicBezTo>
                    <a:lnTo>
                      <a:pt x="3165706" y="3710658"/>
                    </a:lnTo>
                    <a:cubicBezTo>
                      <a:pt x="3164365" y="3702755"/>
                      <a:pt x="3153076" y="3702755"/>
                      <a:pt x="3151735" y="3710658"/>
                    </a:cubicBezTo>
                    <a:lnTo>
                      <a:pt x="3037294" y="4397657"/>
                    </a:lnTo>
                    <a:cubicBezTo>
                      <a:pt x="3025943" y="4465725"/>
                      <a:pt x="2967026" y="4515598"/>
                      <a:pt x="2898018" y="4515555"/>
                    </a:cubicBezTo>
                    <a:lnTo>
                      <a:pt x="2844184" y="4515555"/>
                    </a:lnTo>
                    <a:cubicBezTo>
                      <a:pt x="2834329" y="4515549"/>
                      <a:pt x="2824925" y="4511421"/>
                      <a:pt x="2818251" y="4504170"/>
                    </a:cubicBezTo>
                    <a:cubicBezTo>
                      <a:pt x="2811576" y="4496919"/>
                      <a:pt x="2808239" y="4487207"/>
                      <a:pt x="2809047" y="4477385"/>
                    </a:cubicBezTo>
                    <a:lnTo>
                      <a:pt x="2876428" y="3668889"/>
                    </a:lnTo>
                    <a:lnTo>
                      <a:pt x="2939434" y="3227776"/>
                    </a:lnTo>
                    <a:close/>
                    <a:moveTo>
                      <a:pt x="4428650" y="2257778"/>
                    </a:moveTo>
                    <a:cubicBezTo>
                      <a:pt x="4311750" y="2257778"/>
                      <a:pt x="4216983" y="2352544"/>
                      <a:pt x="4216983" y="2469444"/>
                    </a:cubicBezTo>
                    <a:lnTo>
                      <a:pt x="4216983" y="2540000"/>
                    </a:lnTo>
                    <a:cubicBezTo>
                      <a:pt x="4217505" y="2656531"/>
                      <a:pt x="4312118" y="2750722"/>
                      <a:pt x="4428650" y="2750722"/>
                    </a:cubicBezTo>
                    <a:cubicBezTo>
                      <a:pt x="4545182" y="2750722"/>
                      <a:pt x="4639795" y="2656531"/>
                      <a:pt x="4640317" y="2540000"/>
                    </a:cubicBezTo>
                    <a:lnTo>
                      <a:pt x="4640317" y="2469444"/>
                    </a:lnTo>
                    <a:cubicBezTo>
                      <a:pt x="4640317" y="2352544"/>
                      <a:pt x="4545550" y="2257778"/>
                      <a:pt x="4428650" y="2257778"/>
                    </a:cubicBezTo>
                    <a:close/>
                    <a:moveTo>
                      <a:pt x="4209434" y="3227776"/>
                    </a:moveTo>
                    <a:cubicBezTo>
                      <a:pt x="4210633" y="3219662"/>
                      <a:pt x="4199203" y="3216487"/>
                      <a:pt x="4196028" y="3224036"/>
                    </a:cubicBezTo>
                    <a:lnTo>
                      <a:pt x="4042005" y="3583375"/>
                    </a:lnTo>
                    <a:cubicBezTo>
                      <a:pt x="4019749" y="3635296"/>
                      <a:pt x="3968673" y="3668939"/>
                      <a:pt x="3912183" y="3668889"/>
                    </a:cubicBezTo>
                    <a:lnTo>
                      <a:pt x="3847131" y="3668889"/>
                    </a:lnTo>
                    <a:cubicBezTo>
                      <a:pt x="3835267" y="3668899"/>
                      <a:pt x="3824192" y="3662945"/>
                      <a:pt x="3817656" y="3653043"/>
                    </a:cubicBezTo>
                    <a:cubicBezTo>
                      <a:pt x="3811121" y="3643141"/>
                      <a:pt x="3810001" y="3630616"/>
                      <a:pt x="3814675" y="3619712"/>
                    </a:cubicBezTo>
                    <a:lnTo>
                      <a:pt x="4005317" y="3175000"/>
                    </a:lnTo>
                    <a:lnTo>
                      <a:pt x="4075449" y="2999599"/>
                    </a:lnTo>
                    <a:cubicBezTo>
                      <a:pt x="4118319" y="2892461"/>
                      <a:pt x="4222096" y="2822215"/>
                      <a:pt x="4337492" y="2822222"/>
                    </a:cubicBezTo>
                    <a:lnTo>
                      <a:pt x="4519808" y="2822222"/>
                    </a:lnTo>
                    <a:cubicBezTo>
                      <a:pt x="4635204" y="2822214"/>
                      <a:pt x="4738981" y="2892461"/>
                      <a:pt x="4781851" y="2999599"/>
                    </a:cubicBezTo>
                    <a:lnTo>
                      <a:pt x="4851983" y="3175000"/>
                    </a:lnTo>
                    <a:lnTo>
                      <a:pt x="5042554" y="3619712"/>
                    </a:lnTo>
                    <a:cubicBezTo>
                      <a:pt x="5047229" y="3630616"/>
                      <a:pt x="5046109" y="3643141"/>
                      <a:pt x="5039573" y="3653043"/>
                    </a:cubicBezTo>
                    <a:cubicBezTo>
                      <a:pt x="5033038" y="3662945"/>
                      <a:pt x="5021963" y="3668899"/>
                      <a:pt x="5010098" y="3668889"/>
                    </a:cubicBezTo>
                    <a:lnTo>
                      <a:pt x="4945046" y="3668889"/>
                    </a:lnTo>
                    <a:cubicBezTo>
                      <a:pt x="4888608" y="3668883"/>
                      <a:pt x="4837602" y="3635248"/>
                      <a:pt x="4815365" y="3583375"/>
                    </a:cubicBezTo>
                    <a:lnTo>
                      <a:pt x="4661342" y="3224036"/>
                    </a:lnTo>
                    <a:cubicBezTo>
                      <a:pt x="4658097" y="3216487"/>
                      <a:pt x="4646737" y="3219662"/>
                      <a:pt x="4647866" y="3227776"/>
                    </a:cubicBezTo>
                    <a:lnTo>
                      <a:pt x="4710872" y="3668889"/>
                    </a:lnTo>
                    <a:lnTo>
                      <a:pt x="4778253" y="4477385"/>
                    </a:lnTo>
                    <a:cubicBezTo>
                      <a:pt x="4779061" y="4487207"/>
                      <a:pt x="4775723" y="4496919"/>
                      <a:pt x="4769049" y="4504170"/>
                    </a:cubicBezTo>
                    <a:cubicBezTo>
                      <a:pt x="4762375" y="4511421"/>
                      <a:pt x="4752971" y="4515549"/>
                      <a:pt x="4743116" y="4515555"/>
                    </a:cubicBezTo>
                    <a:lnTo>
                      <a:pt x="4689282" y="4515555"/>
                    </a:lnTo>
                    <a:cubicBezTo>
                      <a:pt x="4620301" y="4515564"/>
                      <a:pt x="4561424" y="4465699"/>
                      <a:pt x="4550076" y="4397657"/>
                    </a:cubicBezTo>
                    <a:lnTo>
                      <a:pt x="4435705" y="3710658"/>
                    </a:lnTo>
                    <a:cubicBezTo>
                      <a:pt x="4434365" y="3702755"/>
                      <a:pt x="4423076" y="3702755"/>
                      <a:pt x="4421736" y="3710658"/>
                    </a:cubicBezTo>
                    <a:lnTo>
                      <a:pt x="4307295" y="4397657"/>
                    </a:lnTo>
                    <a:cubicBezTo>
                      <a:pt x="4295943" y="4465725"/>
                      <a:pt x="4237026" y="4515598"/>
                      <a:pt x="4168018" y="4515555"/>
                    </a:cubicBezTo>
                    <a:lnTo>
                      <a:pt x="4114184" y="4515555"/>
                    </a:lnTo>
                    <a:cubicBezTo>
                      <a:pt x="4104329" y="4515549"/>
                      <a:pt x="4094925" y="4511421"/>
                      <a:pt x="4088251" y="4504170"/>
                    </a:cubicBezTo>
                    <a:cubicBezTo>
                      <a:pt x="4081577" y="4496919"/>
                      <a:pt x="4078239" y="4487207"/>
                      <a:pt x="4079047" y="4477385"/>
                    </a:cubicBezTo>
                    <a:lnTo>
                      <a:pt x="4146428" y="3668889"/>
                    </a:lnTo>
                    <a:lnTo>
                      <a:pt x="4209434" y="3227776"/>
                    </a:lnTo>
                    <a:close/>
                    <a:moveTo>
                      <a:pt x="5698650" y="2257778"/>
                    </a:moveTo>
                    <a:cubicBezTo>
                      <a:pt x="5581750" y="2257778"/>
                      <a:pt x="5486983" y="2352544"/>
                      <a:pt x="5486983" y="2469444"/>
                    </a:cubicBezTo>
                    <a:lnTo>
                      <a:pt x="5486983" y="2540000"/>
                    </a:lnTo>
                    <a:cubicBezTo>
                      <a:pt x="5487505" y="2656531"/>
                      <a:pt x="5582118" y="2750722"/>
                      <a:pt x="5698650" y="2750722"/>
                    </a:cubicBezTo>
                    <a:cubicBezTo>
                      <a:pt x="5815182" y="2750722"/>
                      <a:pt x="5909795" y="2656531"/>
                      <a:pt x="5910317" y="2540000"/>
                    </a:cubicBezTo>
                    <a:lnTo>
                      <a:pt x="5910317" y="2469444"/>
                    </a:lnTo>
                    <a:cubicBezTo>
                      <a:pt x="5910317" y="2352544"/>
                      <a:pt x="5815550" y="2257778"/>
                      <a:pt x="5698650" y="2257778"/>
                    </a:cubicBezTo>
                    <a:close/>
                    <a:moveTo>
                      <a:pt x="5479434" y="3227776"/>
                    </a:moveTo>
                    <a:cubicBezTo>
                      <a:pt x="5480633" y="3219662"/>
                      <a:pt x="5469203" y="3216487"/>
                      <a:pt x="5466028" y="3224036"/>
                    </a:cubicBezTo>
                    <a:lnTo>
                      <a:pt x="5312005" y="3583375"/>
                    </a:lnTo>
                    <a:cubicBezTo>
                      <a:pt x="5289749" y="3635296"/>
                      <a:pt x="5238673" y="3668939"/>
                      <a:pt x="5182183" y="3668889"/>
                    </a:cubicBezTo>
                    <a:lnTo>
                      <a:pt x="5117131" y="3668889"/>
                    </a:lnTo>
                    <a:cubicBezTo>
                      <a:pt x="5105267" y="3668899"/>
                      <a:pt x="5094192" y="3662945"/>
                      <a:pt x="5087656" y="3653043"/>
                    </a:cubicBezTo>
                    <a:cubicBezTo>
                      <a:pt x="5081121" y="3643141"/>
                      <a:pt x="5080001" y="3630616"/>
                      <a:pt x="5084675" y="3619712"/>
                    </a:cubicBezTo>
                    <a:lnTo>
                      <a:pt x="5275317" y="3175000"/>
                    </a:lnTo>
                    <a:lnTo>
                      <a:pt x="5345449" y="2999599"/>
                    </a:lnTo>
                    <a:cubicBezTo>
                      <a:pt x="5388319" y="2892461"/>
                      <a:pt x="5492096" y="2822215"/>
                      <a:pt x="5607492" y="2822222"/>
                    </a:cubicBezTo>
                    <a:lnTo>
                      <a:pt x="5789808" y="2822222"/>
                    </a:lnTo>
                    <a:cubicBezTo>
                      <a:pt x="5905204" y="2822214"/>
                      <a:pt x="6008981" y="2892461"/>
                      <a:pt x="6051851" y="2999599"/>
                    </a:cubicBezTo>
                    <a:lnTo>
                      <a:pt x="6121983" y="3175000"/>
                    </a:lnTo>
                    <a:lnTo>
                      <a:pt x="6312554" y="3619712"/>
                    </a:lnTo>
                    <a:cubicBezTo>
                      <a:pt x="6317229" y="3630616"/>
                      <a:pt x="6316109" y="3643141"/>
                      <a:pt x="6309573" y="3653043"/>
                    </a:cubicBezTo>
                    <a:cubicBezTo>
                      <a:pt x="6303038" y="3662945"/>
                      <a:pt x="6291963" y="3668899"/>
                      <a:pt x="6280098" y="3668889"/>
                    </a:cubicBezTo>
                    <a:lnTo>
                      <a:pt x="6215046" y="3668889"/>
                    </a:lnTo>
                    <a:cubicBezTo>
                      <a:pt x="6158608" y="3668883"/>
                      <a:pt x="6107602" y="3635248"/>
                      <a:pt x="6085365" y="3583375"/>
                    </a:cubicBezTo>
                    <a:lnTo>
                      <a:pt x="5931342" y="3224036"/>
                    </a:lnTo>
                    <a:cubicBezTo>
                      <a:pt x="5928097" y="3216487"/>
                      <a:pt x="5916737" y="3219662"/>
                      <a:pt x="5917866" y="3227776"/>
                    </a:cubicBezTo>
                    <a:lnTo>
                      <a:pt x="5980872" y="3668889"/>
                    </a:lnTo>
                    <a:lnTo>
                      <a:pt x="6048253" y="4477385"/>
                    </a:lnTo>
                    <a:cubicBezTo>
                      <a:pt x="6049061" y="4487207"/>
                      <a:pt x="6045723" y="4496919"/>
                      <a:pt x="6039049" y="4504170"/>
                    </a:cubicBezTo>
                    <a:cubicBezTo>
                      <a:pt x="6032375" y="4511421"/>
                      <a:pt x="6022971" y="4515549"/>
                      <a:pt x="6013116" y="4515555"/>
                    </a:cubicBezTo>
                    <a:lnTo>
                      <a:pt x="5959282" y="4515555"/>
                    </a:lnTo>
                    <a:cubicBezTo>
                      <a:pt x="5890301" y="4515564"/>
                      <a:pt x="5831424" y="4465699"/>
                      <a:pt x="5820076" y="4397657"/>
                    </a:cubicBezTo>
                    <a:lnTo>
                      <a:pt x="5705705" y="3710658"/>
                    </a:lnTo>
                    <a:cubicBezTo>
                      <a:pt x="5704365" y="3702755"/>
                      <a:pt x="5693076" y="3702755"/>
                      <a:pt x="5691736" y="3710658"/>
                    </a:cubicBezTo>
                    <a:lnTo>
                      <a:pt x="5577295" y="4397657"/>
                    </a:lnTo>
                    <a:cubicBezTo>
                      <a:pt x="5565943" y="4465725"/>
                      <a:pt x="5507026" y="4515598"/>
                      <a:pt x="5438018" y="4515555"/>
                    </a:cubicBezTo>
                    <a:lnTo>
                      <a:pt x="5384184" y="4515555"/>
                    </a:lnTo>
                    <a:cubicBezTo>
                      <a:pt x="5374329" y="4515549"/>
                      <a:pt x="5364925" y="4511421"/>
                      <a:pt x="5358251" y="4504170"/>
                    </a:cubicBezTo>
                    <a:cubicBezTo>
                      <a:pt x="5351577" y="4496919"/>
                      <a:pt x="5348239" y="4487207"/>
                      <a:pt x="5349047" y="4477385"/>
                    </a:cubicBezTo>
                    <a:lnTo>
                      <a:pt x="5416428" y="3668889"/>
                    </a:lnTo>
                    <a:lnTo>
                      <a:pt x="5479434" y="3227776"/>
                    </a:lnTo>
                    <a:close/>
                    <a:moveTo>
                      <a:pt x="6968650" y="2257778"/>
                    </a:moveTo>
                    <a:cubicBezTo>
                      <a:pt x="6912512" y="2257778"/>
                      <a:pt x="6858674" y="2280078"/>
                      <a:pt x="6818979" y="2319773"/>
                    </a:cubicBezTo>
                    <a:cubicBezTo>
                      <a:pt x="6779283" y="2359469"/>
                      <a:pt x="6756983" y="2413307"/>
                      <a:pt x="6756983" y="2469444"/>
                    </a:cubicBezTo>
                    <a:lnTo>
                      <a:pt x="6756983" y="2540000"/>
                    </a:lnTo>
                    <a:cubicBezTo>
                      <a:pt x="6757504" y="2656531"/>
                      <a:pt x="6852118" y="2750722"/>
                      <a:pt x="6968650" y="2750722"/>
                    </a:cubicBezTo>
                    <a:cubicBezTo>
                      <a:pt x="7085182" y="2750722"/>
                      <a:pt x="7179796" y="2656531"/>
                      <a:pt x="7180317" y="2540000"/>
                    </a:cubicBezTo>
                    <a:lnTo>
                      <a:pt x="7180317" y="2469444"/>
                    </a:lnTo>
                    <a:cubicBezTo>
                      <a:pt x="7180317" y="2413307"/>
                      <a:pt x="7158017" y="2359469"/>
                      <a:pt x="7118321" y="2319773"/>
                    </a:cubicBezTo>
                    <a:cubicBezTo>
                      <a:pt x="7078626" y="2280078"/>
                      <a:pt x="7024788" y="2257778"/>
                      <a:pt x="6968650" y="2257778"/>
                    </a:cubicBezTo>
                    <a:close/>
                    <a:moveTo>
                      <a:pt x="6749434" y="3227776"/>
                    </a:moveTo>
                    <a:cubicBezTo>
                      <a:pt x="6750633" y="3219662"/>
                      <a:pt x="6739204" y="3216487"/>
                      <a:pt x="6736029" y="3224036"/>
                    </a:cubicBezTo>
                    <a:lnTo>
                      <a:pt x="6582005" y="3583375"/>
                    </a:lnTo>
                    <a:cubicBezTo>
                      <a:pt x="6559749" y="3635296"/>
                      <a:pt x="6508673" y="3668939"/>
                      <a:pt x="6452183" y="3668889"/>
                    </a:cubicBezTo>
                    <a:lnTo>
                      <a:pt x="6387131" y="3668889"/>
                    </a:lnTo>
                    <a:cubicBezTo>
                      <a:pt x="6375267" y="3668899"/>
                      <a:pt x="6364192" y="3662945"/>
                      <a:pt x="6357656" y="3653043"/>
                    </a:cubicBezTo>
                    <a:cubicBezTo>
                      <a:pt x="6351121" y="3643141"/>
                      <a:pt x="6350001" y="3630616"/>
                      <a:pt x="6354675" y="3619712"/>
                    </a:cubicBezTo>
                    <a:lnTo>
                      <a:pt x="6545317" y="3175000"/>
                    </a:lnTo>
                    <a:lnTo>
                      <a:pt x="6615449" y="2999599"/>
                    </a:lnTo>
                    <a:cubicBezTo>
                      <a:pt x="6658319" y="2892461"/>
                      <a:pt x="6762095" y="2822215"/>
                      <a:pt x="6877492" y="2822222"/>
                    </a:cubicBezTo>
                    <a:lnTo>
                      <a:pt x="7059808" y="2822222"/>
                    </a:lnTo>
                    <a:cubicBezTo>
                      <a:pt x="7175205" y="2822215"/>
                      <a:pt x="7278981" y="2892461"/>
                      <a:pt x="7321851" y="2999599"/>
                    </a:cubicBezTo>
                    <a:lnTo>
                      <a:pt x="7391983" y="3175000"/>
                    </a:lnTo>
                    <a:lnTo>
                      <a:pt x="7582554" y="3619712"/>
                    </a:lnTo>
                    <a:cubicBezTo>
                      <a:pt x="7587229" y="3630616"/>
                      <a:pt x="7586108" y="3643140"/>
                      <a:pt x="7579573" y="3653043"/>
                    </a:cubicBezTo>
                    <a:cubicBezTo>
                      <a:pt x="7573038" y="3662945"/>
                      <a:pt x="7561963" y="3668899"/>
                      <a:pt x="7550098" y="3668889"/>
                    </a:cubicBezTo>
                    <a:lnTo>
                      <a:pt x="7485046" y="3668889"/>
                    </a:lnTo>
                    <a:cubicBezTo>
                      <a:pt x="7428608" y="3668883"/>
                      <a:pt x="7377602" y="3635249"/>
                      <a:pt x="7355365" y="3583375"/>
                    </a:cubicBezTo>
                    <a:lnTo>
                      <a:pt x="7201342" y="3224036"/>
                    </a:lnTo>
                    <a:cubicBezTo>
                      <a:pt x="7198096" y="3216487"/>
                      <a:pt x="7186737" y="3219662"/>
                      <a:pt x="7187866" y="3227776"/>
                    </a:cubicBezTo>
                    <a:lnTo>
                      <a:pt x="7250872" y="3668889"/>
                    </a:lnTo>
                    <a:lnTo>
                      <a:pt x="7318253" y="4477385"/>
                    </a:lnTo>
                    <a:cubicBezTo>
                      <a:pt x="7319061" y="4487207"/>
                      <a:pt x="7315723" y="4496919"/>
                      <a:pt x="7309049" y="4504170"/>
                    </a:cubicBezTo>
                    <a:cubicBezTo>
                      <a:pt x="7302375" y="4511421"/>
                      <a:pt x="7292971" y="4515549"/>
                      <a:pt x="7283116" y="4515555"/>
                    </a:cubicBezTo>
                    <a:lnTo>
                      <a:pt x="7229282" y="4515555"/>
                    </a:lnTo>
                    <a:cubicBezTo>
                      <a:pt x="7160300" y="4515564"/>
                      <a:pt x="7101423" y="4465699"/>
                      <a:pt x="7090076" y="4397657"/>
                    </a:cubicBezTo>
                    <a:lnTo>
                      <a:pt x="6975705" y="3710658"/>
                    </a:lnTo>
                    <a:cubicBezTo>
                      <a:pt x="6974365" y="3702755"/>
                      <a:pt x="6963076" y="3702755"/>
                      <a:pt x="6961736" y="3710658"/>
                    </a:cubicBezTo>
                    <a:lnTo>
                      <a:pt x="6847295" y="4397657"/>
                    </a:lnTo>
                    <a:cubicBezTo>
                      <a:pt x="6835943" y="4465725"/>
                      <a:pt x="6777026" y="4515598"/>
                      <a:pt x="6708018" y="4515555"/>
                    </a:cubicBezTo>
                    <a:lnTo>
                      <a:pt x="6654184" y="4515555"/>
                    </a:lnTo>
                    <a:cubicBezTo>
                      <a:pt x="6644329" y="4515549"/>
                      <a:pt x="6634925" y="4511421"/>
                      <a:pt x="6628251" y="4504170"/>
                    </a:cubicBezTo>
                    <a:cubicBezTo>
                      <a:pt x="6621577" y="4496919"/>
                      <a:pt x="6618239" y="4487207"/>
                      <a:pt x="6619047" y="4477385"/>
                    </a:cubicBezTo>
                    <a:lnTo>
                      <a:pt x="6686428" y="3668889"/>
                    </a:lnTo>
                    <a:lnTo>
                      <a:pt x="6749434" y="3227776"/>
                    </a:lnTo>
                    <a:close/>
                    <a:moveTo>
                      <a:pt x="8238650" y="2257778"/>
                    </a:moveTo>
                    <a:cubicBezTo>
                      <a:pt x="8182512" y="2257778"/>
                      <a:pt x="8128674" y="2280078"/>
                      <a:pt x="8088979" y="2319773"/>
                    </a:cubicBezTo>
                    <a:cubicBezTo>
                      <a:pt x="8049283" y="2359469"/>
                      <a:pt x="8026983" y="2413307"/>
                      <a:pt x="8026983" y="2469444"/>
                    </a:cubicBezTo>
                    <a:lnTo>
                      <a:pt x="8026983" y="2540000"/>
                    </a:lnTo>
                    <a:cubicBezTo>
                      <a:pt x="8027504" y="2656531"/>
                      <a:pt x="8122118" y="2750722"/>
                      <a:pt x="8238650" y="2750722"/>
                    </a:cubicBezTo>
                    <a:cubicBezTo>
                      <a:pt x="8355182" y="2750722"/>
                      <a:pt x="8449796" y="2656531"/>
                      <a:pt x="8450317" y="2540000"/>
                    </a:cubicBezTo>
                    <a:lnTo>
                      <a:pt x="8450317" y="2469444"/>
                    </a:lnTo>
                    <a:cubicBezTo>
                      <a:pt x="8450317" y="2413307"/>
                      <a:pt x="8428017" y="2359469"/>
                      <a:pt x="8388321" y="2319773"/>
                    </a:cubicBezTo>
                    <a:cubicBezTo>
                      <a:pt x="8348626" y="2280078"/>
                      <a:pt x="8294788" y="2257778"/>
                      <a:pt x="8238650" y="2257778"/>
                    </a:cubicBezTo>
                    <a:close/>
                    <a:moveTo>
                      <a:pt x="8019434" y="3227776"/>
                    </a:moveTo>
                    <a:cubicBezTo>
                      <a:pt x="8020633" y="3219662"/>
                      <a:pt x="8009204" y="3216487"/>
                      <a:pt x="8006029" y="3224036"/>
                    </a:cubicBezTo>
                    <a:lnTo>
                      <a:pt x="7852005" y="3583375"/>
                    </a:lnTo>
                    <a:cubicBezTo>
                      <a:pt x="7829749" y="3635296"/>
                      <a:pt x="7778673" y="3668939"/>
                      <a:pt x="7722183" y="3668889"/>
                    </a:cubicBezTo>
                    <a:lnTo>
                      <a:pt x="7657131" y="3668889"/>
                    </a:lnTo>
                    <a:cubicBezTo>
                      <a:pt x="7645267" y="3668899"/>
                      <a:pt x="7634192" y="3662945"/>
                      <a:pt x="7627656" y="3653043"/>
                    </a:cubicBezTo>
                    <a:cubicBezTo>
                      <a:pt x="7621121" y="3643140"/>
                      <a:pt x="7620001" y="3630616"/>
                      <a:pt x="7624676" y="3619712"/>
                    </a:cubicBezTo>
                    <a:lnTo>
                      <a:pt x="7815317" y="3175000"/>
                    </a:lnTo>
                    <a:lnTo>
                      <a:pt x="7885449" y="2999599"/>
                    </a:lnTo>
                    <a:cubicBezTo>
                      <a:pt x="7928319" y="2892461"/>
                      <a:pt x="8032095" y="2822215"/>
                      <a:pt x="8147492" y="2822222"/>
                    </a:cubicBezTo>
                    <a:lnTo>
                      <a:pt x="8329808" y="2822222"/>
                    </a:lnTo>
                    <a:cubicBezTo>
                      <a:pt x="8445205" y="2822215"/>
                      <a:pt x="8548981" y="2892461"/>
                      <a:pt x="8591851" y="2999599"/>
                    </a:cubicBezTo>
                    <a:lnTo>
                      <a:pt x="8661983" y="3175000"/>
                    </a:lnTo>
                    <a:lnTo>
                      <a:pt x="8852554" y="3619712"/>
                    </a:lnTo>
                    <a:cubicBezTo>
                      <a:pt x="8857229" y="3630616"/>
                      <a:pt x="8856108" y="3643140"/>
                      <a:pt x="8849573" y="3653043"/>
                    </a:cubicBezTo>
                    <a:cubicBezTo>
                      <a:pt x="8843038" y="3662945"/>
                      <a:pt x="8831963" y="3668899"/>
                      <a:pt x="8820098" y="3668889"/>
                    </a:cubicBezTo>
                    <a:lnTo>
                      <a:pt x="8755046" y="3668889"/>
                    </a:lnTo>
                    <a:cubicBezTo>
                      <a:pt x="8698608" y="3668883"/>
                      <a:pt x="8647602" y="3635249"/>
                      <a:pt x="8625365" y="3583375"/>
                    </a:cubicBezTo>
                    <a:lnTo>
                      <a:pt x="8471342" y="3224036"/>
                    </a:lnTo>
                    <a:cubicBezTo>
                      <a:pt x="8468096" y="3216487"/>
                      <a:pt x="8456737" y="3219662"/>
                      <a:pt x="8457866" y="3227776"/>
                    </a:cubicBezTo>
                    <a:lnTo>
                      <a:pt x="8520872" y="3668889"/>
                    </a:lnTo>
                    <a:lnTo>
                      <a:pt x="8588253" y="4477385"/>
                    </a:lnTo>
                    <a:cubicBezTo>
                      <a:pt x="8589061" y="4487207"/>
                      <a:pt x="8585723" y="4496919"/>
                      <a:pt x="8579049" y="4504170"/>
                    </a:cubicBezTo>
                    <a:cubicBezTo>
                      <a:pt x="8572375" y="4511421"/>
                      <a:pt x="8562971" y="4515549"/>
                      <a:pt x="8553116" y="4515555"/>
                    </a:cubicBezTo>
                    <a:lnTo>
                      <a:pt x="8499282" y="4515555"/>
                    </a:lnTo>
                    <a:cubicBezTo>
                      <a:pt x="8430300" y="4515564"/>
                      <a:pt x="8371423" y="4465699"/>
                      <a:pt x="8360076" y="4397657"/>
                    </a:cubicBezTo>
                    <a:lnTo>
                      <a:pt x="8245705" y="3710658"/>
                    </a:lnTo>
                    <a:cubicBezTo>
                      <a:pt x="8244365" y="3702755"/>
                      <a:pt x="8233076" y="3702755"/>
                      <a:pt x="8231736" y="3710658"/>
                    </a:cubicBezTo>
                    <a:lnTo>
                      <a:pt x="8117295" y="4397657"/>
                    </a:lnTo>
                    <a:cubicBezTo>
                      <a:pt x="8105943" y="4465725"/>
                      <a:pt x="8047026" y="4515598"/>
                      <a:pt x="7978018" y="4515555"/>
                    </a:cubicBezTo>
                    <a:lnTo>
                      <a:pt x="7924184" y="4515555"/>
                    </a:lnTo>
                    <a:cubicBezTo>
                      <a:pt x="7914329" y="4515549"/>
                      <a:pt x="7904925" y="4511421"/>
                      <a:pt x="7898251" y="4504170"/>
                    </a:cubicBezTo>
                    <a:cubicBezTo>
                      <a:pt x="7891577" y="4496919"/>
                      <a:pt x="7888239" y="4487207"/>
                      <a:pt x="7889047" y="4477385"/>
                    </a:cubicBezTo>
                    <a:lnTo>
                      <a:pt x="7956428" y="3668889"/>
                    </a:lnTo>
                    <a:lnTo>
                      <a:pt x="8019434" y="3227776"/>
                    </a:lnTo>
                    <a:close/>
                    <a:moveTo>
                      <a:pt x="9508650" y="2257778"/>
                    </a:moveTo>
                    <a:cubicBezTo>
                      <a:pt x="9452512" y="2257778"/>
                      <a:pt x="9398674" y="2280078"/>
                      <a:pt x="9358979" y="2319773"/>
                    </a:cubicBezTo>
                    <a:cubicBezTo>
                      <a:pt x="9319283" y="2359469"/>
                      <a:pt x="9296983" y="2413307"/>
                      <a:pt x="9296983" y="2469444"/>
                    </a:cubicBezTo>
                    <a:lnTo>
                      <a:pt x="9296983" y="2540000"/>
                    </a:lnTo>
                    <a:cubicBezTo>
                      <a:pt x="9297504" y="2656531"/>
                      <a:pt x="9392118" y="2750722"/>
                      <a:pt x="9508650" y="2750722"/>
                    </a:cubicBezTo>
                    <a:cubicBezTo>
                      <a:pt x="9625182" y="2750722"/>
                      <a:pt x="9719796" y="2656531"/>
                      <a:pt x="9720317" y="2540000"/>
                    </a:cubicBezTo>
                    <a:lnTo>
                      <a:pt x="9720317" y="2469444"/>
                    </a:lnTo>
                    <a:cubicBezTo>
                      <a:pt x="9720317" y="2413307"/>
                      <a:pt x="9698017" y="2359469"/>
                      <a:pt x="9658321" y="2319773"/>
                    </a:cubicBezTo>
                    <a:cubicBezTo>
                      <a:pt x="9618626" y="2280078"/>
                      <a:pt x="9564788" y="2257778"/>
                      <a:pt x="9508650" y="2257778"/>
                    </a:cubicBezTo>
                    <a:close/>
                    <a:moveTo>
                      <a:pt x="9289434" y="3227776"/>
                    </a:moveTo>
                    <a:cubicBezTo>
                      <a:pt x="9290633" y="3219662"/>
                      <a:pt x="9279204" y="3216487"/>
                      <a:pt x="9276029" y="3224036"/>
                    </a:cubicBezTo>
                    <a:lnTo>
                      <a:pt x="9122005" y="3583375"/>
                    </a:lnTo>
                    <a:cubicBezTo>
                      <a:pt x="9099749" y="3635296"/>
                      <a:pt x="9048673" y="3668939"/>
                      <a:pt x="8992183" y="3668889"/>
                    </a:cubicBezTo>
                    <a:lnTo>
                      <a:pt x="8927131" y="3668889"/>
                    </a:lnTo>
                    <a:cubicBezTo>
                      <a:pt x="8915267" y="3668899"/>
                      <a:pt x="8904192" y="3662945"/>
                      <a:pt x="8897656" y="3653043"/>
                    </a:cubicBezTo>
                    <a:cubicBezTo>
                      <a:pt x="8891121" y="3643140"/>
                      <a:pt x="8890001" y="3630616"/>
                      <a:pt x="8894676" y="3619712"/>
                    </a:cubicBezTo>
                    <a:lnTo>
                      <a:pt x="9085317" y="3175000"/>
                    </a:lnTo>
                    <a:lnTo>
                      <a:pt x="9155449" y="2999599"/>
                    </a:lnTo>
                    <a:cubicBezTo>
                      <a:pt x="9198319" y="2892461"/>
                      <a:pt x="9302095" y="2822215"/>
                      <a:pt x="9417492" y="2822222"/>
                    </a:cubicBezTo>
                    <a:lnTo>
                      <a:pt x="9599808" y="2822222"/>
                    </a:lnTo>
                    <a:cubicBezTo>
                      <a:pt x="9715205" y="2822215"/>
                      <a:pt x="9818981" y="2892461"/>
                      <a:pt x="9861851" y="2999599"/>
                    </a:cubicBezTo>
                    <a:lnTo>
                      <a:pt x="9931983" y="3175000"/>
                    </a:lnTo>
                    <a:lnTo>
                      <a:pt x="10122554" y="3619712"/>
                    </a:lnTo>
                    <a:cubicBezTo>
                      <a:pt x="10127229" y="3630616"/>
                      <a:pt x="10126108" y="3643140"/>
                      <a:pt x="10119573" y="3653043"/>
                    </a:cubicBezTo>
                    <a:cubicBezTo>
                      <a:pt x="10113038" y="3662945"/>
                      <a:pt x="10101963" y="3668899"/>
                      <a:pt x="10090098" y="3668889"/>
                    </a:cubicBezTo>
                    <a:lnTo>
                      <a:pt x="10025046" y="3668889"/>
                    </a:lnTo>
                    <a:cubicBezTo>
                      <a:pt x="9968608" y="3668883"/>
                      <a:pt x="9917602" y="3635249"/>
                      <a:pt x="9895365" y="3583375"/>
                    </a:cubicBezTo>
                    <a:lnTo>
                      <a:pt x="9741342" y="3224036"/>
                    </a:lnTo>
                    <a:cubicBezTo>
                      <a:pt x="9738096" y="3216487"/>
                      <a:pt x="9726737" y="3219662"/>
                      <a:pt x="9727866" y="3227776"/>
                    </a:cubicBezTo>
                    <a:lnTo>
                      <a:pt x="9790872" y="3668889"/>
                    </a:lnTo>
                    <a:lnTo>
                      <a:pt x="9858253" y="4477385"/>
                    </a:lnTo>
                    <a:cubicBezTo>
                      <a:pt x="9859061" y="4487207"/>
                      <a:pt x="9855723" y="4496919"/>
                      <a:pt x="9849049" y="4504170"/>
                    </a:cubicBezTo>
                    <a:cubicBezTo>
                      <a:pt x="9842375" y="4511421"/>
                      <a:pt x="9832971" y="4515549"/>
                      <a:pt x="9823116" y="4515555"/>
                    </a:cubicBezTo>
                    <a:lnTo>
                      <a:pt x="9769282" y="4515555"/>
                    </a:lnTo>
                    <a:cubicBezTo>
                      <a:pt x="9700300" y="4515564"/>
                      <a:pt x="9641423" y="4465699"/>
                      <a:pt x="9630076" y="4397657"/>
                    </a:cubicBezTo>
                    <a:lnTo>
                      <a:pt x="9515705" y="3710658"/>
                    </a:lnTo>
                    <a:cubicBezTo>
                      <a:pt x="9514365" y="3702755"/>
                      <a:pt x="9503076" y="3702755"/>
                      <a:pt x="9501736" y="3710658"/>
                    </a:cubicBezTo>
                    <a:lnTo>
                      <a:pt x="9387295" y="4397657"/>
                    </a:lnTo>
                    <a:cubicBezTo>
                      <a:pt x="9375943" y="4465725"/>
                      <a:pt x="9317026" y="4515598"/>
                      <a:pt x="9248018" y="4515555"/>
                    </a:cubicBezTo>
                    <a:lnTo>
                      <a:pt x="9194184" y="4515555"/>
                    </a:lnTo>
                    <a:cubicBezTo>
                      <a:pt x="9184329" y="4515549"/>
                      <a:pt x="9174925" y="4511421"/>
                      <a:pt x="9168251" y="4504170"/>
                    </a:cubicBezTo>
                    <a:cubicBezTo>
                      <a:pt x="9161577" y="4496919"/>
                      <a:pt x="9158239" y="4487207"/>
                      <a:pt x="9159047" y="4477385"/>
                    </a:cubicBezTo>
                    <a:lnTo>
                      <a:pt x="9226428" y="3668889"/>
                    </a:lnTo>
                    <a:lnTo>
                      <a:pt x="9289434" y="3227776"/>
                    </a:lnTo>
                    <a:close/>
                    <a:moveTo>
                      <a:pt x="10778650" y="2257778"/>
                    </a:moveTo>
                    <a:cubicBezTo>
                      <a:pt x="10722512" y="2257778"/>
                      <a:pt x="10668674" y="2280078"/>
                      <a:pt x="10628979" y="2319773"/>
                    </a:cubicBezTo>
                    <a:cubicBezTo>
                      <a:pt x="10589283" y="2359469"/>
                      <a:pt x="10566983" y="2413307"/>
                      <a:pt x="10566983" y="2469444"/>
                    </a:cubicBezTo>
                    <a:lnTo>
                      <a:pt x="10566983" y="2540000"/>
                    </a:lnTo>
                    <a:cubicBezTo>
                      <a:pt x="10567504" y="2656531"/>
                      <a:pt x="10662118" y="2750722"/>
                      <a:pt x="10778650" y="2750722"/>
                    </a:cubicBezTo>
                    <a:cubicBezTo>
                      <a:pt x="10895182" y="2750722"/>
                      <a:pt x="10989796" y="2656531"/>
                      <a:pt x="10990317" y="2540000"/>
                    </a:cubicBezTo>
                    <a:lnTo>
                      <a:pt x="10990317" y="2469444"/>
                    </a:lnTo>
                    <a:cubicBezTo>
                      <a:pt x="10990317" y="2413307"/>
                      <a:pt x="10968017" y="2359469"/>
                      <a:pt x="10928321" y="2319773"/>
                    </a:cubicBezTo>
                    <a:cubicBezTo>
                      <a:pt x="10888626" y="2280078"/>
                      <a:pt x="10834788" y="2257778"/>
                      <a:pt x="10778650" y="2257778"/>
                    </a:cubicBezTo>
                    <a:close/>
                    <a:moveTo>
                      <a:pt x="10559434" y="3227776"/>
                    </a:moveTo>
                    <a:cubicBezTo>
                      <a:pt x="10560633" y="3219662"/>
                      <a:pt x="10549204" y="3216487"/>
                      <a:pt x="10546029" y="3224036"/>
                    </a:cubicBezTo>
                    <a:lnTo>
                      <a:pt x="10392005" y="3583375"/>
                    </a:lnTo>
                    <a:cubicBezTo>
                      <a:pt x="10369749" y="3635296"/>
                      <a:pt x="10318673" y="3668939"/>
                      <a:pt x="10262183" y="3668889"/>
                    </a:cubicBezTo>
                    <a:lnTo>
                      <a:pt x="10197131" y="3668889"/>
                    </a:lnTo>
                    <a:cubicBezTo>
                      <a:pt x="10185267" y="3668899"/>
                      <a:pt x="10174192" y="3662945"/>
                      <a:pt x="10167656" y="3653043"/>
                    </a:cubicBezTo>
                    <a:cubicBezTo>
                      <a:pt x="10161121" y="3643140"/>
                      <a:pt x="10160001" y="3630616"/>
                      <a:pt x="10164676" y="3619712"/>
                    </a:cubicBezTo>
                    <a:lnTo>
                      <a:pt x="10355317" y="3175000"/>
                    </a:lnTo>
                    <a:lnTo>
                      <a:pt x="10425449" y="2999599"/>
                    </a:lnTo>
                    <a:cubicBezTo>
                      <a:pt x="10468319" y="2892461"/>
                      <a:pt x="10572095" y="2822215"/>
                      <a:pt x="10687492" y="2822222"/>
                    </a:cubicBezTo>
                    <a:lnTo>
                      <a:pt x="10869808" y="2822222"/>
                    </a:lnTo>
                    <a:cubicBezTo>
                      <a:pt x="10985205" y="2822215"/>
                      <a:pt x="11088981" y="2892461"/>
                      <a:pt x="11131851" y="2999599"/>
                    </a:cubicBezTo>
                    <a:lnTo>
                      <a:pt x="11201983" y="3175000"/>
                    </a:lnTo>
                    <a:lnTo>
                      <a:pt x="11392554" y="3619712"/>
                    </a:lnTo>
                    <a:cubicBezTo>
                      <a:pt x="11397229" y="3630616"/>
                      <a:pt x="11396108" y="3643140"/>
                      <a:pt x="11389573" y="3653043"/>
                    </a:cubicBezTo>
                    <a:cubicBezTo>
                      <a:pt x="11383038" y="3662945"/>
                      <a:pt x="11371963" y="3668899"/>
                      <a:pt x="11360098" y="3668889"/>
                    </a:cubicBezTo>
                    <a:lnTo>
                      <a:pt x="11295046" y="3668889"/>
                    </a:lnTo>
                    <a:cubicBezTo>
                      <a:pt x="11238608" y="3668883"/>
                      <a:pt x="11187602" y="3635249"/>
                      <a:pt x="11165365" y="3583375"/>
                    </a:cubicBezTo>
                    <a:lnTo>
                      <a:pt x="11011342" y="3224036"/>
                    </a:lnTo>
                    <a:cubicBezTo>
                      <a:pt x="11008096" y="3216487"/>
                      <a:pt x="10996737" y="3219662"/>
                      <a:pt x="10997866" y="3227776"/>
                    </a:cubicBezTo>
                    <a:lnTo>
                      <a:pt x="11060872" y="3668889"/>
                    </a:lnTo>
                    <a:lnTo>
                      <a:pt x="11128253" y="4477385"/>
                    </a:lnTo>
                    <a:cubicBezTo>
                      <a:pt x="11129061" y="4487207"/>
                      <a:pt x="11125723" y="4496919"/>
                      <a:pt x="11119049" y="4504170"/>
                    </a:cubicBezTo>
                    <a:cubicBezTo>
                      <a:pt x="11112375" y="4511421"/>
                      <a:pt x="11102971" y="4515549"/>
                      <a:pt x="11093116" y="4515555"/>
                    </a:cubicBezTo>
                    <a:lnTo>
                      <a:pt x="11039282" y="4515555"/>
                    </a:lnTo>
                    <a:cubicBezTo>
                      <a:pt x="10970300" y="4515564"/>
                      <a:pt x="10911423" y="4465699"/>
                      <a:pt x="10900076" y="4397657"/>
                    </a:cubicBezTo>
                    <a:lnTo>
                      <a:pt x="10785705" y="3710658"/>
                    </a:lnTo>
                    <a:cubicBezTo>
                      <a:pt x="10784365" y="3702755"/>
                      <a:pt x="10773076" y="3702755"/>
                      <a:pt x="10771736" y="3710658"/>
                    </a:cubicBezTo>
                    <a:lnTo>
                      <a:pt x="10657295" y="4397657"/>
                    </a:lnTo>
                    <a:cubicBezTo>
                      <a:pt x="10645943" y="4465725"/>
                      <a:pt x="10587026" y="4515598"/>
                      <a:pt x="10518018" y="4515555"/>
                    </a:cubicBezTo>
                    <a:lnTo>
                      <a:pt x="10464184" y="4515555"/>
                    </a:lnTo>
                    <a:cubicBezTo>
                      <a:pt x="10454329" y="4515549"/>
                      <a:pt x="10444925" y="4511421"/>
                      <a:pt x="10438251" y="4504170"/>
                    </a:cubicBezTo>
                    <a:cubicBezTo>
                      <a:pt x="10431577" y="4496919"/>
                      <a:pt x="10428239" y="4487207"/>
                      <a:pt x="10429047" y="4477385"/>
                    </a:cubicBezTo>
                    <a:lnTo>
                      <a:pt x="10496428" y="3668889"/>
                    </a:lnTo>
                    <a:lnTo>
                      <a:pt x="10559434" y="3227776"/>
                    </a:lnTo>
                    <a:close/>
                    <a:moveTo>
                      <a:pt x="12048650" y="2257778"/>
                    </a:moveTo>
                    <a:cubicBezTo>
                      <a:pt x="11992512" y="2257778"/>
                      <a:pt x="11938674" y="2280078"/>
                      <a:pt x="11898979" y="2319773"/>
                    </a:cubicBezTo>
                    <a:cubicBezTo>
                      <a:pt x="11859283" y="2359469"/>
                      <a:pt x="11836983" y="2413307"/>
                      <a:pt x="11836983" y="2469444"/>
                    </a:cubicBezTo>
                    <a:lnTo>
                      <a:pt x="11836983" y="2540000"/>
                    </a:lnTo>
                    <a:cubicBezTo>
                      <a:pt x="11837504" y="2656531"/>
                      <a:pt x="11932118" y="2750722"/>
                      <a:pt x="12048650" y="2750722"/>
                    </a:cubicBezTo>
                    <a:cubicBezTo>
                      <a:pt x="12165182" y="2750722"/>
                      <a:pt x="12259796" y="2656531"/>
                      <a:pt x="12260317" y="2540000"/>
                    </a:cubicBezTo>
                    <a:lnTo>
                      <a:pt x="12260317" y="2469444"/>
                    </a:lnTo>
                    <a:cubicBezTo>
                      <a:pt x="12260317" y="2413307"/>
                      <a:pt x="12238017" y="2359469"/>
                      <a:pt x="12198321" y="2319773"/>
                    </a:cubicBezTo>
                    <a:cubicBezTo>
                      <a:pt x="12158626" y="2280078"/>
                      <a:pt x="12104788" y="2257778"/>
                      <a:pt x="12048650" y="2257778"/>
                    </a:cubicBezTo>
                    <a:close/>
                    <a:moveTo>
                      <a:pt x="11829434" y="3227776"/>
                    </a:moveTo>
                    <a:cubicBezTo>
                      <a:pt x="11830633" y="3219662"/>
                      <a:pt x="11819204" y="3216487"/>
                      <a:pt x="11816029" y="3224036"/>
                    </a:cubicBezTo>
                    <a:lnTo>
                      <a:pt x="11662005" y="3583375"/>
                    </a:lnTo>
                    <a:cubicBezTo>
                      <a:pt x="11639749" y="3635296"/>
                      <a:pt x="11588673" y="3668939"/>
                      <a:pt x="11532183" y="3668889"/>
                    </a:cubicBezTo>
                    <a:lnTo>
                      <a:pt x="11467131" y="3668889"/>
                    </a:lnTo>
                    <a:cubicBezTo>
                      <a:pt x="11455267" y="3668899"/>
                      <a:pt x="11444192" y="3662945"/>
                      <a:pt x="11437656" y="3653043"/>
                    </a:cubicBezTo>
                    <a:cubicBezTo>
                      <a:pt x="11431121" y="3643140"/>
                      <a:pt x="11430001" y="3630616"/>
                      <a:pt x="11434676" y="3619712"/>
                    </a:cubicBezTo>
                    <a:lnTo>
                      <a:pt x="11625317" y="3175000"/>
                    </a:lnTo>
                    <a:lnTo>
                      <a:pt x="11695449" y="2999599"/>
                    </a:lnTo>
                    <a:cubicBezTo>
                      <a:pt x="11738319" y="2892461"/>
                      <a:pt x="11842095" y="2822215"/>
                      <a:pt x="11957492" y="2822222"/>
                    </a:cubicBezTo>
                    <a:lnTo>
                      <a:pt x="12139808" y="2822222"/>
                    </a:lnTo>
                    <a:cubicBezTo>
                      <a:pt x="12255205" y="2822215"/>
                      <a:pt x="12358981" y="2892461"/>
                      <a:pt x="12401851" y="2999599"/>
                    </a:cubicBezTo>
                    <a:lnTo>
                      <a:pt x="12471983" y="3175000"/>
                    </a:lnTo>
                    <a:lnTo>
                      <a:pt x="12662554" y="3619712"/>
                    </a:lnTo>
                    <a:cubicBezTo>
                      <a:pt x="12667229" y="3630616"/>
                      <a:pt x="12666108" y="3643140"/>
                      <a:pt x="12659573" y="3653043"/>
                    </a:cubicBezTo>
                    <a:cubicBezTo>
                      <a:pt x="12653038" y="3662945"/>
                      <a:pt x="12641963" y="3668899"/>
                      <a:pt x="12630098" y="3668889"/>
                    </a:cubicBezTo>
                    <a:lnTo>
                      <a:pt x="12565046" y="3668889"/>
                    </a:lnTo>
                    <a:cubicBezTo>
                      <a:pt x="12508608" y="3668883"/>
                      <a:pt x="12457602" y="3635249"/>
                      <a:pt x="12435365" y="3583375"/>
                    </a:cubicBezTo>
                    <a:lnTo>
                      <a:pt x="12281342" y="3224036"/>
                    </a:lnTo>
                    <a:cubicBezTo>
                      <a:pt x="12278096" y="3216487"/>
                      <a:pt x="12266737" y="3219662"/>
                      <a:pt x="12267866" y="3227776"/>
                    </a:cubicBezTo>
                    <a:lnTo>
                      <a:pt x="12330872" y="3668889"/>
                    </a:lnTo>
                    <a:lnTo>
                      <a:pt x="12398253" y="4477385"/>
                    </a:lnTo>
                    <a:cubicBezTo>
                      <a:pt x="12399061" y="4487207"/>
                      <a:pt x="12395723" y="4496919"/>
                      <a:pt x="12389049" y="4504170"/>
                    </a:cubicBezTo>
                    <a:cubicBezTo>
                      <a:pt x="12382375" y="4511421"/>
                      <a:pt x="12372971" y="4515549"/>
                      <a:pt x="12363116" y="4515555"/>
                    </a:cubicBezTo>
                    <a:lnTo>
                      <a:pt x="12309282" y="4515555"/>
                    </a:lnTo>
                    <a:cubicBezTo>
                      <a:pt x="12240300" y="4515564"/>
                      <a:pt x="12181423" y="4465699"/>
                      <a:pt x="12170076" y="4397657"/>
                    </a:cubicBezTo>
                    <a:lnTo>
                      <a:pt x="12055705" y="3710658"/>
                    </a:lnTo>
                    <a:cubicBezTo>
                      <a:pt x="12054365" y="3702755"/>
                      <a:pt x="12043076" y="3702755"/>
                      <a:pt x="12041736" y="3710658"/>
                    </a:cubicBezTo>
                    <a:lnTo>
                      <a:pt x="11927295" y="4397657"/>
                    </a:lnTo>
                    <a:cubicBezTo>
                      <a:pt x="11915943" y="4465725"/>
                      <a:pt x="11857026" y="4515598"/>
                      <a:pt x="11788018" y="4515555"/>
                    </a:cubicBezTo>
                    <a:lnTo>
                      <a:pt x="11734184" y="4515555"/>
                    </a:lnTo>
                    <a:cubicBezTo>
                      <a:pt x="11724329" y="4515549"/>
                      <a:pt x="11714925" y="4511421"/>
                      <a:pt x="11708251" y="4504170"/>
                    </a:cubicBezTo>
                    <a:cubicBezTo>
                      <a:pt x="11701577" y="4496919"/>
                      <a:pt x="11698239" y="4487207"/>
                      <a:pt x="11699047" y="4477385"/>
                    </a:cubicBezTo>
                    <a:lnTo>
                      <a:pt x="11766428" y="3668889"/>
                    </a:lnTo>
                    <a:lnTo>
                      <a:pt x="11829434" y="3227776"/>
                    </a:lnTo>
                    <a:close/>
                    <a:moveTo>
                      <a:pt x="618650" y="4515555"/>
                    </a:moveTo>
                    <a:cubicBezTo>
                      <a:pt x="562512" y="4515555"/>
                      <a:pt x="508674" y="4537856"/>
                      <a:pt x="468979" y="4577551"/>
                    </a:cubicBezTo>
                    <a:cubicBezTo>
                      <a:pt x="429284" y="4617246"/>
                      <a:pt x="406983" y="4671085"/>
                      <a:pt x="406983" y="4727222"/>
                    </a:cubicBezTo>
                    <a:lnTo>
                      <a:pt x="406983" y="4797778"/>
                    </a:lnTo>
                    <a:cubicBezTo>
                      <a:pt x="407504" y="4914309"/>
                      <a:pt x="502118" y="5008500"/>
                      <a:pt x="618650" y="5008500"/>
                    </a:cubicBezTo>
                    <a:cubicBezTo>
                      <a:pt x="735182" y="5008500"/>
                      <a:pt x="829795" y="4914309"/>
                      <a:pt x="830317" y="4797778"/>
                    </a:cubicBezTo>
                    <a:lnTo>
                      <a:pt x="830317" y="4727222"/>
                    </a:lnTo>
                    <a:cubicBezTo>
                      <a:pt x="830317" y="4671085"/>
                      <a:pt x="808016" y="4617246"/>
                      <a:pt x="768321" y="4577551"/>
                    </a:cubicBezTo>
                    <a:cubicBezTo>
                      <a:pt x="728626" y="4537856"/>
                      <a:pt x="674788" y="4515555"/>
                      <a:pt x="618650" y="4515555"/>
                    </a:cubicBezTo>
                    <a:close/>
                    <a:moveTo>
                      <a:pt x="399434" y="5485553"/>
                    </a:moveTo>
                    <a:cubicBezTo>
                      <a:pt x="400633" y="5477439"/>
                      <a:pt x="389203" y="5474264"/>
                      <a:pt x="386028" y="5481814"/>
                    </a:cubicBezTo>
                    <a:lnTo>
                      <a:pt x="232006" y="5841153"/>
                    </a:lnTo>
                    <a:cubicBezTo>
                      <a:pt x="209749" y="5893073"/>
                      <a:pt x="158673" y="5926717"/>
                      <a:pt x="102183" y="5926667"/>
                    </a:cubicBezTo>
                    <a:lnTo>
                      <a:pt x="37131" y="5926667"/>
                    </a:lnTo>
                    <a:cubicBezTo>
                      <a:pt x="25267" y="5926677"/>
                      <a:pt x="14191" y="5920723"/>
                      <a:pt x="7656" y="5910821"/>
                    </a:cubicBezTo>
                    <a:cubicBezTo>
                      <a:pt x="1121" y="5900918"/>
                      <a:pt x="1" y="5888394"/>
                      <a:pt x="4676" y="5877489"/>
                    </a:cubicBezTo>
                    <a:lnTo>
                      <a:pt x="195317" y="5432778"/>
                    </a:lnTo>
                    <a:lnTo>
                      <a:pt x="265449" y="5257377"/>
                    </a:lnTo>
                    <a:cubicBezTo>
                      <a:pt x="308319" y="5150239"/>
                      <a:pt x="412095" y="5079992"/>
                      <a:pt x="527492" y="5080000"/>
                    </a:cubicBezTo>
                    <a:lnTo>
                      <a:pt x="709808" y="5080000"/>
                    </a:lnTo>
                    <a:cubicBezTo>
                      <a:pt x="825205" y="5079992"/>
                      <a:pt x="928981" y="5150239"/>
                      <a:pt x="971851" y="5257377"/>
                    </a:cubicBezTo>
                    <a:lnTo>
                      <a:pt x="1041983" y="5432778"/>
                    </a:lnTo>
                    <a:lnTo>
                      <a:pt x="1232554" y="5877489"/>
                    </a:lnTo>
                    <a:cubicBezTo>
                      <a:pt x="1237229" y="5888394"/>
                      <a:pt x="1236109" y="5900918"/>
                      <a:pt x="1229573" y="5910821"/>
                    </a:cubicBezTo>
                    <a:cubicBezTo>
                      <a:pt x="1223038" y="5920723"/>
                      <a:pt x="1211963" y="5926677"/>
                      <a:pt x="1200098" y="5926667"/>
                    </a:cubicBezTo>
                    <a:lnTo>
                      <a:pt x="1135046" y="5926667"/>
                    </a:lnTo>
                    <a:cubicBezTo>
                      <a:pt x="1078608" y="5926660"/>
                      <a:pt x="1027602" y="5893026"/>
                      <a:pt x="1005365" y="5841153"/>
                    </a:cubicBezTo>
                    <a:lnTo>
                      <a:pt x="851342" y="5481814"/>
                    </a:lnTo>
                    <a:cubicBezTo>
                      <a:pt x="848097" y="5474264"/>
                      <a:pt x="836737" y="5477439"/>
                      <a:pt x="837866" y="5485553"/>
                    </a:cubicBezTo>
                    <a:lnTo>
                      <a:pt x="900872" y="5926667"/>
                    </a:lnTo>
                    <a:lnTo>
                      <a:pt x="968253" y="6735163"/>
                    </a:lnTo>
                    <a:cubicBezTo>
                      <a:pt x="969061" y="6744984"/>
                      <a:pt x="965724" y="6754697"/>
                      <a:pt x="959049" y="6761948"/>
                    </a:cubicBezTo>
                    <a:cubicBezTo>
                      <a:pt x="952375" y="6769198"/>
                      <a:pt x="942971" y="6773327"/>
                      <a:pt x="933116" y="6773333"/>
                    </a:cubicBezTo>
                    <a:lnTo>
                      <a:pt x="879282" y="6773333"/>
                    </a:lnTo>
                    <a:cubicBezTo>
                      <a:pt x="810301" y="6773342"/>
                      <a:pt x="751424" y="6723476"/>
                      <a:pt x="740076" y="6655435"/>
                    </a:cubicBezTo>
                    <a:lnTo>
                      <a:pt x="625706" y="5968436"/>
                    </a:lnTo>
                    <a:cubicBezTo>
                      <a:pt x="624365" y="5960533"/>
                      <a:pt x="613076" y="5960533"/>
                      <a:pt x="611736" y="5968436"/>
                    </a:cubicBezTo>
                    <a:lnTo>
                      <a:pt x="497294" y="6655435"/>
                    </a:lnTo>
                    <a:cubicBezTo>
                      <a:pt x="485942" y="6723503"/>
                      <a:pt x="427026" y="6773376"/>
                      <a:pt x="358018" y="6773333"/>
                    </a:cubicBezTo>
                    <a:lnTo>
                      <a:pt x="304184" y="6773333"/>
                    </a:lnTo>
                    <a:cubicBezTo>
                      <a:pt x="294329" y="6773327"/>
                      <a:pt x="284925" y="6769198"/>
                      <a:pt x="278251" y="6761948"/>
                    </a:cubicBezTo>
                    <a:cubicBezTo>
                      <a:pt x="271576" y="6754697"/>
                      <a:pt x="268239" y="6744984"/>
                      <a:pt x="269047" y="6735163"/>
                    </a:cubicBezTo>
                    <a:lnTo>
                      <a:pt x="336428" y="5926667"/>
                    </a:lnTo>
                    <a:lnTo>
                      <a:pt x="399434" y="5485553"/>
                    </a:lnTo>
                    <a:close/>
                    <a:moveTo>
                      <a:pt x="1888650" y="4515555"/>
                    </a:moveTo>
                    <a:cubicBezTo>
                      <a:pt x="1832513" y="4515555"/>
                      <a:pt x="1778674" y="4537856"/>
                      <a:pt x="1738979" y="4577551"/>
                    </a:cubicBezTo>
                    <a:cubicBezTo>
                      <a:pt x="1699284" y="4617246"/>
                      <a:pt x="1676983" y="4671085"/>
                      <a:pt x="1676983" y="4727222"/>
                    </a:cubicBezTo>
                    <a:lnTo>
                      <a:pt x="1676983" y="4797778"/>
                    </a:lnTo>
                    <a:cubicBezTo>
                      <a:pt x="1677504" y="4914309"/>
                      <a:pt x="1772118" y="5008500"/>
                      <a:pt x="1888650" y="5008500"/>
                    </a:cubicBezTo>
                    <a:cubicBezTo>
                      <a:pt x="2005182" y="5008500"/>
                      <a:pt x="2099796" y="4914309"/>
                      <a:pt x="2100317" y="4797778"/>
                    </a:cubicBezTo>
                    <a:lnTo>
                      <a:pt x="2100317" y="4727222"/>
                    </a:lnTo>
                    <a:cubicBezTo>
                      <a:pt x="2100317" y="4671085"/>
                      <a:pt x="2078016" y="4617246"/>
                      <a:pt x="2038321" y="4577551"/>
                    </a:cubicBezTo>
                    <a:cubicBezTo>
                      <a:pt x="1998626" y="4537856"/>
                      <a:pt x="1944787" y="4515555"/>
                      <a:pt x="1888650" y="4515555"/>
                    </a:cubicBezTo>
                    <a:close/>
                    <a:moveTo>
                      <a:pt x="1669434" y="5485553"/>
                    </a:moveTo>
                    <a:cubicBezTo>
                      <a:pt x="1670633" y="5477439"/>
                      <a:pt x="1659203" y="5474264"/>
                      <a:pt x="1656028" y="5481814"/>
                    </a:cubicBezTo>
                    <a:lnTo>
                      <a:pt x="1502006" y="5841153"/>
                    </a:lnTo>
                    <a:cubicBezTo>
                      <a:pt x="1479749" y="5893073"/>
                      <a:pt x="1428673" y="5926717"/>
                      <a:pt x="1372183" y="5926667"/>
                    </a:cubicBezTo>
                    <a:lnTo>
                      <a:pt x="1307131" y="5926667"/>
                    </a:lnTo>
                    <a:cubicBezTo>
                      <a:pt x="1295267" y="5926677"/>
                      <a:pt x="1284191" y="5920723"/>
                      <a:pt x="1277656" y="5910821"/>
                    </a:cubicBezTo>
                    <a:cubicBezTo>
                      <a:pt x="1271121" y="5900918"/>
                      <a:pt x="1270001" y="5888394"/>
                      <a:pt x="1274676" y="5877489"/>
                    </a:cubicBezTo>
                    <a:lnTo>
                      <a:pt x="1465317" y="5432778"/>
                    </a:lnTo>
                    <a:lnTo>
                      <a:pt x="1535449" y="5257377"/>
                    </a:lnTo>
                    <a:cubicBezTo>
                      <a:pt x="1578319" y="5150239"/>
                      <a:pt x="1682095" y="5079992"/>
                      <a:pt x="1797492" y="5080000"/>
                    </a:cubicBezTo>
                    <a:lnTo>
                      <a:pt x="1979808" y="5080000"/>
                    </a:lnTo>
                    <a:cubicBezTo>
                      <a:pt x="2095205" y="5079992"/>
                      <a:pt x="2198981" y="5150239"/>
                      <a:pt x="2241851" y="5257377"/>
                    </a:cubicBezTo>
                    <a:lnTo>
                      <a:pt x="2311983" y="5432778"/>
                    </a:lnTo>
                    <a:lnTo>
                      <a:pt x="2502554" y="5877489"/>
                    </a:lnTo>
                    <a:cubicBezTo>
                      <a:pt x="2507228" y="5888394"/>
                      <a:pt x="2506108" y="5900918"/>
                      <a:pt x="2499573" y="5910821"/>
                    </a:cubicBezTo>
                    <a:cubicBezTo>
                      <a:pt x="2493038" y="5920723"/>
                      <a:pt x="2481963" y="5926677"/>
                      <a:pt x="2470098" y="5926667"/>
                    </a:cubicBezTo>
                    <a:lnTo>
                      <a:pt x="2405046" y="5926667"/>
                    </a:lnTo>
                    <a:cubicBezTo>
                      <a:pt x="2348608" y="5926660"/>
                      <a:pt x="2297602" y="5893026"/>
                      <a:pt x="2275365" y="5841153"/>
                    </a:cubicBezTo>
                    <a:lnTo>
                      <a:pt x="2121342" y="5481814"/>
                    </a:lnTo>
                    <a:cubicBezTo>
                      <a:pt x="2118097" y="5474264"/>
                      <a:pt x="2106737" y="5477439"/>
                      <a:pt x="2107866" y="5485553"/>
                    </a:cubicBezTo>
                    <a:lnTo>
                      <a:pt x="2170872" y="5926667"/>
                    </a:lnTo>
                    <a:lnTo>
                      <a:pt x="2238253" y="6735163"/>
                    </a:lnTo>
                    <a:cubicBezTo>
                      <a:pt x="2239061" y="6744984"/>
                      <a:pt x="2235724" y="6754697"/>
                      <a:pt x="2229049" y="6761948"/>
                    </a:cubicBezTo>
                    <a:cubicBezTo>
                      <a:pt x="2222375" y="6769198"/>
                      <a:pt x="2212971" y="6773327"/>
                      <a:pt x="2203116" y="6773333"/>
                    </a:cubicBezTo>
                    <a:lnTo>
                      <a:pt x="2149282" y="6773333"/>
                    </a:lnTo>
                    <a:cubicBezTo>
                      <a:pt x="2080301" y="6773342"/>
                      <a:pt x="2021424" y="6723476"/>
                      <a:pt x="2010076" y="6655435"/>
                    </a:cubicBezTo>
                    <a:lnTo>
                      <a:pt x="1895706" y="5968436"/>
                    </a:lnTo>
                    <a:cubicBezTo>
                      <a:pt x="1894365" y="5960533"/>
                      <a:pt x="1883076" y="5960533"/>
                      <a:pt x="1881735" y="5968436"/>
                    </a:cubicBezTo>
                    <a:lnTo>
                      <a:pt x="1767294" y="6655435"/>
                    </a:lnTo>
                    <a:cubicBezTo>
                      <a:pt x="1755943" y="6723503"/>
                      <a:pt x="1697026" y="6773376"/>
                      <a:pt x="1628018" y="6773333"/>
                    </a:cubicBezTo>
                    <a:lnTo>
                      <a:pt x="1574184" y="6773333"/>
                    </a:lnTo>
                    <a:cubicBezTo>
                      <a:pt x="1564329" y="6773327"/>
                      <a:pt x="1554925" y="6769198"/>
                      <a:pt x="1548251" y="6761948"/>
                    </a:cubicBezTo>
                    <a:cubicBezTo>
                      <a:pt x="1541576" y="6754697"/>
                      <a:pt x="1538239" y="6744984"/>
                      <a:pt x="1539047" y="6735163"/>
                    </a:cubicBezTo>
                    <a:lnTo>
                      <a:pt x="1606428" y="5926667"/>
                    </a:lnTo>
                    <a:lnTo>
                      <a:pt x="1669434" y="5485553"/>
                    </a:lnTo>
                    <a:close/>
                    <a:moveTo>
                      <a:pt x="3158650" y="4515555"/>
                    </a:moveTo>
                    <a:cubicBezTo>
                      <a:pt x="3102513" y="4515555"/>
                      <a:pt x="3048674" y="4537856"/>
                      <a:pt x="3008979" y="4577551"/>
                    </a:cubicBezTo>
                    <a:cubicBezTo>
                      <a:pt x="2969284" y="4617246"/>
                      <a:pt x="2946983" y="4671085"/>
                      <a:pt x="2946983" y="4727222"/>
                    </a:cubicBezTo>
                    <a:lnTo>
                      <a:pt x="2946983" y="4797778"/>
                    </a:lnTo>
                    <a:cubicBezTo>
                      <a:pt x="2947504" y="4914309"/>
                      <a:pt x="3042118" y="5008500"/>
                      <a:pt x="3158650" y="5008500"/>
                    </a:cubicBezTo>
                    <a:cubicBezTo>
                      <a:pt x="3275182" y="5008500"/>
                      <a:pt x="3369795" y="4914309"/>
                      <a:pt x="3370317" y="4797778"/>
                    </a:cubicBezTo>
                    <a:lnTo>
                      <a:pt x="3370317" y="4727222"/>
                    </a:lnTo>
                    <a:cubicBezTo>
                      <a:pt x="3370317" y="4671085"/>
                      <a:pt x="3348016" y="4617246"/>
                      <a:pt x="3308321" y="4577551"/>
                    </a:cubicBezTo>
                    <a:cubicBezTo>
                      <a:pt x="3268626" y="4537856"/>
                      <a:pt x="3214787" y="4515555"/>
                      <a:pt x="3158650" y="4515555"/>
                    </a:cubicBezTo>
                    <a:close/>
                    <a:moveTo>
                      <a:pt x="2939434" y="5485553"/>
                    </a:moveTo>
                    <a:cubicBezTo>
                      <a:pt x="2940633" y="5477439"/>
                      <a:pt x="2929203" y="5474264"/>
                      <a:pt x="2926028" y="5481814"/>
                    </a:cubicBezTo>
                    <a:lnTo>
                      <a:pt x="2772006" y="5841153"/>
                    </a:lnTo>
                    <a:cubicBezTo>
                      <a:pt x="2749749" y="5893073"/>
                      <a:pt x="2698673" y="5926717"/>
                      <a:pt x="2642183" y="5926667"/>
                    </a:cubicBezTo>
                    <a:lnTo>
                      <a:pt x="2577131" y="5926667"/>
                    </a:lnTo>
                    <a:cubicBezTo>
                      <a:pt x="2565267" y="5926677"/>
                      <a:pt x="2554191" y="5920723"/>
                      <a:pt x="2547656" y="5910821"/>
                    </a:cubicBezTo>
                    <a:cubicBezTo>
                      <a:pt x="2541121" y="5900918"/>
                      <a:pt x="2540001" y="5888394"/>
                      <a:pt x="2544676" y="5877489"/>
                    </a:cubicBezTo>
                    <a:lnTo>
                      <a:pt x="2735317" y="5432778"/>
                    </a:lnTo>
                    <a:lnTo>
                      <a:pt x="2805449" y="5257377"/>
                    </a:lnTo>
                    <a:cubicBezTo>
                      <a:pt x="2848319" y="5150239"/>
                      <a:pt x="2952095" y="5079992"/>
                      <a:pt x="3067492" y="5080000"/>
                    </a:cubicBezTo>
                    <a:lnTo>
                      <a:pt x="3249808" y="5080000"/>
                    </a:lnTo>
                    <a:cubicBezTo>
                      <a:pt x="3365204" y="5079992"/>
                      <a:pt x="3468981" y="5150238"/>
                      <a:pt x="3511851" y="5257377"/>
                    </a:cubicBezTo>
                    <a:lnTo>
                      <a:pt x="3581983" y="5432778"/>
                    </a:lnTo>
                    <a:lnTo>
                      <a:pt x="3772554" y="5877489"/>
                    </a:lnTo>
                    <a:cubicBezTo>
                      <a:pt x="3777229" y="5888394"/>
                      <a:pt x="3776109" y="5900918"/>
                      <a:pt x="3769573" y="5910821"/>
                    </a:cubicBezTo>
                    <a:cubicBezTo>
                      <a:pt x="3763038" y="5920723"/>
                      <a:pt x="3751963" y="5926677"/>
                      <a:pt x="3740098" y="5926667"/>
                    </a:cubicBezTo>
                    <a:lnTo>
                      <a:pt x="3675046" y="5926667"/>
                    </a:lnTo>
                    <a:cubicBezTo>
                      <a:pt x="3618608" y="5926660"/>
                      <a:pt x="3567602" y="5893026"/>
                      <a:pt x="3545365" y="5841153"/>
                    </a:cubicBezTo>
                    <a:lnTo>
                      <a:pt x="3391342" y="5481814"/>
                    </a:lnTo>
                    <a:cubicBezTo>
                      <a:pt x="3388097" y="5474264"/>
                      <a:pt x="3376737" y="5477439"/>
                      <a:pt x="3377866" y="5485553"/>
                    </a:cubicBezTo>
                    <a:lnTo>
                      <a:pt x="3440872" y="5926667"/>
                    </a:lnTo>
                    <a:lnTo>
                      <a:pt x="3508253" y="6735163"/>
                    </a:lnTo>
                    <a:cubicBezTo>
                      <a:pt x="3509061" y="6744984"/>
                      <a:pt x="3505723" y="6754697"/>
                      <a:pt x="3499049" y="6761948"/>
                    </a:cubicBezTo>
                    <a:cubicBezTo>
                      <a:pt x="3492375" y="6769198"/>
                      <a:pt x="3482971" y="6773327"/>
                      <a:pt x="3473116" y="6773333"/>
                    </a:cubicBezTo>
                    <a:lnTo>
                      <a:pt x="3419282" y="6773333"/>
                    </a:lnTo>
                    <a:cubicBezTo>
                      <a:pt x="3350301" y="6773342"/>
                      <a:pt x="3291424" y="6723476"/>
                      <a:pt x="3280076" y="6655435"/>
                    </a:cubicBezTo>
                    <a:lnTo>
                      <a:pt x="3165706" y="5968436"/>
                    </a:lnTo>
                    <a:cubicBezTo>
                      <a:pt x="3164365" y="5960533"/>
                      <a:pt x="3153076" y="5960533"/>
                      <a:pt x="3151735" y="5968436"/>
                    </a:cubicBezTo>
                    <a:lnTo>
                      <a:pt x="3037294" y="6655435"/>
                    </a:lnTo>
                    <a:cubicBezTo>
                      <a:pt x="3025943" y="6723503"/>
                      <a:pt x="2967026" y="6773376"/>
                      <a:pt x="2898018" y="6773333"/>
                    </a:cubicBezTo>
                    <a:lnTo>
                      <a:pt x="2844184" y="6773333"/>
                    </a:lnTo>
                    <a:cubicBezTo>
                      <a:pt x="2834329" y="6773327"/>
                      <a:pt x="2824925" y="6769198"/>
                      <a:pt x="2818251" y="6761948"/>
                    </a:cubicBezTo>
                    <a:cubicBezTo>
                      <a:pt x="2811576" y="6754697"/>
                      <a:pt x="2808239" y="6744984"/>
                      <a:pt x="2809047" y="6735163"/>
                    </a:cubicBezTo>
                    <a:lnTo>
                      <a:pt x="2876428" y="5926667"/>
                    </a:lnTo>
                    <a:lnTo>
                      <a:pt x="2939434" y="5485553"/>
                    </a:lnTo>
                    <a:close/>
                    <a:moveTo>
                      <a:pt x="4428650" y="4515555"/>
                    </a:moveTo>
                    <a:cubicBezTo>
                      <a:pt x="4372512" y="4515555"/>
                      <a:pt x="4318674" y="4537856"/>
                      <a:pt x="4278979" y="4577551"/>
                    </a:cubicBezTo>
                    <a:cubicBezTo>
                      <a:pt x="4239284" y="4617246"/>
                      <a:pt x="4216983" y="4671085"/>
                      <a:pt x="4216983" y="4727222"/>
                    </a:cubicBezTo>
                    <a:lnTo>
                      <a:pt x="4216983" y="4797778"/>
                    </a:lnTo>
                    <a:cubicBezTo>
                      <a:pt x="4217505" y="4914309"/>
                      <a:pt x="4312118" y="5008500"/>
                      <a:pt x="4428650" y="5008500"/>
                    </a:cubicBezTo>
                    <a:cubicBezTo>
                      <a:pt x="4545182" y="5008500"/>
                      <a:pt x="4639795" y="4914309"/>
                      <a:pt x="4640317" y="4797778"/>
                    </a:cubicBezTo>
                    <a:lnTo>
                      <a:pt x="4640317" y="4727222"/>
                    </a:lnTo>
                    <a:cubicBezTo>
                      <a:pt x="4640317" y="4671085"/>
                      <a:pt x="4618016" y="4617246"/>
                      <a:pt x="4578321" y="4577551"/>
                    </a:cubicBezTo>
                    <a:cubicBezTo>
                      <a:pt x="4538626" y="4537856"/>
                      <a:pt x="4484788" y="4515555"/>
                      <a:pt x="4428650" y="4515555"/>
                    </a:cubicBezTo>
                    <a:close/>
                    <a:moveTo>
                      <a:pt x="4209434" y="5485553"/>
                    </a:moveTo>
                    <a:cubicBezTo>
                      <a:pt x="4210633" y="5477439"/>
                      <a:pt x="4199203" y="5474264"/>
                      <a:pt x="4196028" y="5481814"/>
                    </a:cubicBezTo>
                    <a:lnTo>
                      <a:pt x="4042005" y="5841153"/>
                    </a:lnTo>
                    <a:cubicBezTo>
                      <a:pt x="4019749" y="5893073"/>
                      <a:pt x="3968673" y="5926717"/>
                      <a:pt x="3912183" y="5926667"/>
                    </a:cubicBezTo>
                    <a:lnTo>
                      <a:pt x="3847131" y="5926667"/>
                    </a:lnTo>
                    <a:cubicBezTo>
                      <a:pt x="3835267" y="5926677"/>
                      <a:pt x="3824192" y="5920723"/>
                      <a:pt x="3817656" y="5910821"/>
                    </a:cubicBezTo>
                    <a:cubicBezTo>
                      <a:pt x="3811121" y="5900918"/>
                      <a:pt x="3810001" y="5888394"/>
                      <a:pt x="3814675" y="5877489"/>
                    </a:cubicBezTo>
                    <a:lnTo>
                      <a:pt x="4005317" y="5432778"/>
                    </a:lnTo>
                    <a:lnTo>
                      <a:pt x="4075449" y="5257377"/>
                    </a:lnTo>
                    <a:cubicBezTo>
                      <a:pt x="4118319" y="5150239"/>
                      <a:pt x="4222096" y="5079992"/>
                      <a:pt x="4337492" y="5080000"/>
                    </a:cubicBezTo>
                    <a:lnTo>
                      <a:pt x="4519808" y="5080000"/>
                    </a:lnTo>
                    <a:cubicBezTo>
                      <a:pt x="4635204" y="5079992"/>
                      <a:pt x="4738981" y="5150238"/>
                      <a:pt x="4781851" y="5257377"/>
                    </a:cubicBezTo>
                    <a:lnTo>
                      <a:pt x="4851983" y="5432778"/>
                    </a:lnTo>
                    <a:lnTo>
                      <a:pt x="5042554" y="5877489"/>
                    </a:lnTo>
                    <a:cubicBezTo>
                      <a:pt x="5047229" y="5888394"/>
                      <a:pt x="5046109" y="5900918"/>
                      <a:pt x="5039573" y="5910821"/>
                    </a:cubicBezTo>
                    <a:cubicBezTo>
                      <a:pt x="5033038" y="5920723"/>
                      <a:pt x="5021963" y="5926677"/>
                      <a:pt x="5010098" y="5926667"/>
                    </a:cubicBezTo>
                    <a:lnTo>
                      <a:pt x="4945046" y="5926667"/>
                    </a:lnTo>
                    <a:cubicBezTo>
                      <a:pt x="4888608" y="5926660"/>
                      <a:pt x="4837602" y="5893026"/>
                      <a:pt x="4815365" y="5841153"/>
                    </a:cubicBezTo>
                    <a:lnTo>
                      <a:pt x="4661342" y="5481814"/>
                    </a:lnTo>
                    <a:cubicBezTo>
                      <a:pt x="4658097" y="5474264"/>
                      <a:pt x="4646737" y="5477439"/>
                      <a:pt x="4647866" y="5485553"/>
                    </a:cubicBezTo>
                    <a:lnTo>
                      <a:pt x="4710872" y="5926667"/>
                    </a:lnTo>
                    <a:lnTo>
                      <a:pt x="4778253" y="6735163"/>
                    </a:lnTo>
                    <a:cubicBezTo>
                      <a:pt x="4779061" y="6744984"/>
                      <a:pt x="4775723" y="6754697"/>
                      <a:pt x="4769049" y="6761948"/>
                    </a:cubicBezTo>
                    <a:cubicBezTo>
                      <a:pt x="4762375" y="6769198"/>
                      <a:pt x="4752971" y="6773327"/>
                      <a:pt x="4743116" y="6773333"/>
                    </a:cubicBezTo>
                    <a:lnTo>
                      <a:pt x="4689282" y="6773333"/>
                    </a:lnTo>
                    <a:cubicBezTo>
                      <a:pt x="4620301" y="6773342"/>
                      <a:pt x="4561424" y="6723476"/>
                      <a:pt x="4550076" y="6655435"/>
                    </a:cubicBezTo>
                    <a:lnTo>
                      <a:pt x="4435705" y="5968436"/>
                    </a:lnTo>
                    <a:cubicBezTo>
                      <a:pt x="4434365" y="5960533"/>
                      <a:pt x="4423076" y="5960533"/>
                      <a:pt x="4421736" y="5968436"/>
                    </a:cubicBezTo>
                    <a:lnTo>
                      <a:pt x="4307295" y="6655435"/>
                    </a:lnTo>
                    <a:cubicBezTo>
                      <a:pt x="4295943" y="6723503"/>
                      <a:pt x="4237026" y="6773376"/>
                      <a:pt x="4168018" y="6773333"/>
                    </a:cubicBezTo>
                    <a:lnTo>
                      <a:pt x="4114184" y="6773333"/>
                    </a:lnTo>
                    <a:cubicBezTo>
                      <a:pt x="4104329" y="6773327"/>
                      <a:pt x="4094925" y="6769198"/>
                      <a:pt x="4088251" y="6761948"/>
                    </a:cubicBezTo>
                    <a:cubicBezTo>
                      <a:pt x="4081577" y="6754697"/>
                      <a:pt x="4078239" y="6744984"/>
                      <a:pt x="4079047" y="6735163"/>
                    </a:cubicBezTo>
                    <a:lnTo>
                      <a:pt x="4146428" y="5926667"/>
                    </a:lnTo>
                    <a:lnTo>
                      <a:pt x="4209434" y="5485553"/>
                    </a:lnTo>
                    <a:close/>
                    <a:moveTo>
                      <a:pt x="5698650" y="4515555"/>
                    </a:moveTo>
                    <a:cubicBezTo>
                      <a:pt x="5642512" y="4515555"/>
                      <a:pt x="5588674" y="4537856"/>
                      <a:pt x="5548979" y="4577551"/>
                    </a:cubicBezTo>
                    <a:cubicBezTo>
                      <a:pt x="5509284" y="4617246"/>
                      <a:pt x="5486983" y="4671085"/>
                      <a:pt x="5486983" y="4727222"/>
                    </a:cubicBezTo>
                    <a:lnTo>
                      <a:pt x="5486983" y="4797778"/>
                    </a:lnTo>
                    <a:cubicBezTo>
                      <a:pt x="5487505" y="4914309"/>
                      <a:pt x="5582118" y="5008500"/>
                      <a:pt x="5698650" y="5008500"/>
                    </a:cubicBezTo>
                    <a:cubicBezTo>
                      <a:pt x="5815182" y="5008500"/>
                      <a:pt x="5909795" y="4914309"/>
                      <a:pt x="5910317" y="4797778"/>
                    </a:cubicBezTo>
                    <a:lnTo>
                      <a:pt x="5910317" y="4727222"/>
                    </a:lnTo>
                    <a:cubicBezTo>
                      <a:pt x="5910317" y="4671085"/>
                      <a:pt x="5888016" y="4617246"/>
                      <a:pt x="5848321" y="4577551"/>
                    </a:cubicBezTo>
                    <a:cubicBezTo>
                      <a:pt x="5808626" y="4537856"/>
                      <a:pt x="5754788" y="4515555"/>
                      <a:pt x="5698650" y="4515555"/>
                    </a:cubicBezTo>
                    <a:close/>
                    <a:moveTo>
                      <a:pt x="5479434" y="5485553"/>
                    </a:moveTo>
                    <a:cubicBezTo>
                      <a:pt x="5480633" y="5477439"/>
                      <a:pt x="5469203" y="5474264"/>
                      <a:pt x="5466028" y="5481814"/>
                    </a:cubicBezTo>
                    <a:lnTo>
                      <a:pt x="5312005" y="5841153"/>
                    </a:lnTo>
                    <a:cubicBezTo>
                      <a:pt x="5289749" y="5893073"/>
                      <a:pt x="5238673" y="5926717"/>
                      <a:pt x="5182183" y="5926667"/>
                    </a:cubicBezTo>
                    <a:lnTo>
                      <a:pt x="5117131" y="5926667"/>
                    </a:lnTo>
                    <a:cubicBezTo>
                      <a:pt x="5105267" y="5926677"/>
                      <a:pt x="5094192" y="5920723"/>
                      <a:pt x="5087656" y="5910821"/>
                    </a:cubicBezTo>
                    <a:cubicBezTo>
                      <a:pt x="5081121" y="5900918"/>
                      <a:pt x="5080001" y="5888394"/>
                      <a:pt x="5084675" y="5877489"/>
                    </a:cubicBezTo>
                    <a:lnTo>
                      <a:pt x="5275317" y="5432778"/>
                    </a:lnTo>
                    <a:lnTo>
                      <a:pt x="5345449" y="5257377"/>
                    </a:lnTo>
                    <a:cubicBezTo>
                      <a:pt x="5388319" y="5150239"/>
                      <a:pt x="5492096" y="5079992"/>
                      <a:pt x="5607492" y="5080000"/>
                    </a:cubicBezTo>
                    <a:lnTo>
                      <a:pt x="5789808" y="5080000"/>
                    </a:lnTo>
                    <a:cubicBezTo>
                      <a:pt x="5905204" y="5079992"/>
                      <a:pt x="6008981" y="5150238"/>
                      <a:pt x="6051851" y="5257377"/>
                    </a:cubicBezTo>
                    <a:lnTo>
                      <a:pt x="6121983" y="5432778"/>
                    </a:lnTo>
                    <a:lnTo>
                      <a:pt x="6312554" y="5877489"/>
                    </a:lnTo>
                    <a:cubicBezTo>
                      <a:pt x="6317229" y="5888394"/>
                      <a:pt x="6316109" y="5900918"/>
                      <a:pt x="6309573" y="5910821"/>
                    </a:cubicBezTo>
                    <a:cubicBezTo>
                      <a:pt x="6303038" y="5920723"/>
                      <a:pt x="6291963" y="5926677"/>
                      <a:pt x="6280098" y="5926667"/>
                    </a:cubicBezTo>
                    <a:lnTo>
                      <a:pt x="6215046" y="5926667"/>
                    </a:lnTo>
                    <a:cubicBezTo>
                      <a:pt x="6158608" y="5926660"/>
                      <a:pt x="6107602" y="5893026"/>
                      <a:pt x="6085365" y="5841153"/>
                    </a:cubicBezTo>
                    <a:lnTo>
                      <a:pt x="5931342" y="5481814"/>
                    </a:lnTo>
                    <a:cubicBezTo>
                      <a:pt x="5928097" y="5474264"/>
                      <a:pt x="5916737" y="5477439"/>
                      <a:pt x="5917866" y="5485553"/>
                    </a:cubicBezTo>
                    <a:lnTo>
                      <a:pt x="5980872" y="5926667"/>
                    </a:lnTo>
                    <a:lnTo>
                      <a:pt x="6048253" y="6735163"/>
                    </a:lnTo>
                    <a:cubicBezTo>
                      <a:pt x="6049061" y="6744984"/>
                      <a:pt x="6045723" y="6754697"/>
                      <a:pt x="6039049" y="6761948"/>
                    </a:cubicBezTo>
                    <a:cubicBezTo>
                      <a:pt x="6032375" y="6769198"/>
                      <a:pt x="6022971" y="6773327"/>
                      <a:pt x="6013116" y="6773333"/>
                    </a:cubicBezTo>
                    <a:lnTo>
                      <a:pt x="5959282" y="6773333"/>
                    </a:lnTo>
                    <a:cubicBezTo>
                      <a:pt x="5890301" y="6773342"/>
                      <a:pt x="5831424" y="6723476"/>
                      <a:pt x="5820076" y="6655435"/>
                    </a:cubicBezTo>
                    <a:lnTo>
                      <a:pt x="5705705" y="5968436"/>
                    </a:lnTo>
                    <a:cubicBezTo>
                      <a:pt x="5704365" y="5960533"/>
                      <a:pt x="5693076" y="5960533"/>
                      <a:pt x="5691736" y="5968436"/>
                    </a:cubicBezTo>
                    <a:lnTo>
                      <a:pt x="5577295" y="6655435"/>
                    </a:lnTo>
                    <a:cubicBezTo>
                      <a:pt x="5565943" y="6723503"/>
                      <a:pt x="5507026" y="6773376"/>
                      <a:pt x="5438018" y="6773333"/>
                    </a:cubicBezTo>
                    <a:lnTo>
                      <a:pt x="5384184" y="6773333"/>
                    </a:lnTo>
                    <a:cubicBezTo>
                      <a:pt x="5374329" y="6773327"/>
                      <a:pt x="5364925" y="6769198"/>
                      <a:pt x="5358251" y="6761948"/>
                    </a:cubicBezTo>
                    <a:cubicBezTo>
                      <a:pt x="5351577" y="6754697"/>
                      <a:pt x="5348239" y="6744984"/>
                      <a:pt x="5349047" y="6735163"/>
                    </a:cubicBezTo>
                    <a:lnTo>
                      <a:pt x="5416428" y="5926667"/>
                    </a:lnTo>
                    <a:lnTo>
                      <a:pt x="5479434" y="5485553"/>
                    </a:lnTo>
                    <a:close/>
                    <a:moveTo>
                      <a:pt x="6968650" y="4515555"/>
                    </a:moveTo>
                    <a:cubicBezTo>
                      <a:pt x="6912512" y="4515555"/>
                      <a:pt x="6858674" y="4537856"/>
                      <a:pt x="6818979" y="4577551"/>
                    </a:cubicBezTo>
                    <a:cubicBezTo>
                      <a:pt x="6779283" y="4617246"/>
                      <a:pt x="6756983" y="4671085"/>
                      <a:pt x="6756983" y="4727222"/>
                    </a:cubicBezTo>
                    <a:lnTo>
                      <a:pt x="6756983" y="4797778"/>
                    </a:lnTo>
                    <a:cubicBezTo>
                      <a:pt x="6757504" y="4914309"/>
                      <a:pt x="6852118" y="5008500"/>
                      <a:pt x="6968650" y="5008500"/>
                    </a:cubicBezTo>
                    <a:cubicBezTo>
                      <a:pt x="7085182" y="5008500"/>
                      <a:pt x="7179796" y="4914309"/>
                      <a:pt x="7180317" y="4797778"/>
                    </a:cubicBezTo>
                    <a:lnTo>
                      <a:pt x="7180317" y="4727222"/>
                    </a:lnTo>
                    <a:cubicBezTo>
                      <a:pt x="7180317" y="4671085"/>
                      <a:pt x="7158017" y="4617246"/>
                      <a:pt x="7118321" y="4577551"/>
                    </a:cubicBezTo>
                    <a:cubicBezTo>
                      <a:pt x="7078626" y="4537856"/>
                      <a:pt x="7024788" y="4515555"/>
                      <a:pt x="6968650" y="4515555"/>
                    </a:cubicBezTo>
                    <a:close/>
                    <a:moveTo>
                      <a:pt x="6749434" y="5485553"/>
                    </a:moveTo>
                    <a:cubicBezTo>
                      <a:pt x="6750633" y="5477439"/>
                      <a:pt x="6739204" y="5474264"/>
                      <a:pt x="6736029" y="5481814"/>
                    </a:cubicBezTo>
                    <a:lnTo>
                      <a:pt x="6582005" y="5841153"/>
                    </a:lnTo>
                    <a:cubicBezTo>
                      <a:pt x="6559749" y="5893073"/>
                      <a:pt x="6508673" y="5926717"/>
                      <a:pt x="6452183" y="5926667"/>
                    </a:cubicBezTo>
                    <a:lnTo>
                      <a:pt x="6387131" y="5926667"/>
                    </a:lnTo>
                    <a:cubicBezTo>
                      <a:pt x="6375267" y="5926677"/>
                      <a:pt x="6364192" y="5920723"/>
                      <a:pt x="6357656" y="5910821"/>
                    </a:cubicBezTo>
                    <a:cubicBezTo>
                      <a:pt x="6351121" y="5900918"/>
                      <a:pt x="6350001" y="5888394"/>
                      <a:pt x="6354675" y="5877489"/>
                    </a:cubicBezTo>
                    <a:lnTo>
                      <a:pt x="6545317" y="5432778"/>
                    </a:lnTo>
                    <a:lnTo>
                      <a:pt x="6615449" y="5257377"/>
                    </a:lnTo>
                    <a:cubicBezTo>
                      <a:pt x="6658319" y="5150239"/>
                      <a:pt x="6762095" y="5079993"/>
                      <a:pt x="6877492" y="5080000"/>
                    </a:cubicBezTo>
                    <a:lnTo>
                      <a:pt x="7059808" y="5080000"/>
                    </a:lnTo>
                    <a:cubicBezTo>
                      <a:pt x="7175205" y="5079993"/>
                      <a:pt x="7278981" y="5150239"/>
                      <a:pt x="7321851" y="5257377"/>
                    </a:cubicBezTo>
                    <a:lnTo>
                      <a:pt x="7391983" y="5432778"/>
                    </a:lnTo>
                    <a:lnTo>
                      <a:pt x="7582554" y="5877489"/>
                    </a:lnTo>
                    <a:cubicBezTo>
                      <a:pt x="7587229" y="5888394"/>
                      <a:pt x="7586108" y="5900918"/>
                      <a:pt x="7579573" y="5910821"/>
                    </a:cubicBezTo>
                    <a:cubicBezTo>
                      <a:pt x="7573038" y="5920723"/>
                      <a:pt x="7561963" y="5926677"/>
                      <a:pt x="7550098" y="5926667"/>
                    </a:cubicBezTo>
                    <a:lnTo>
                      <a:pt x="7485046" y="5926667"/>
                    </a:lnTo>
                    <a:cubicBezTo>
                      <a:pt x="7428608" y="5926660"/>
                      <a:pt x="7377602" y="5893026"/>
                      <a:pt x="7355365" y="5841153"/>
                    </a:cubicBezTo>
                    <a:lnTo>
                      <a:pt x="7201342" y="5481814"/>
                    </a:lnTo>
                    <a:cubicBezTo>
                      <a:pt x="7198096" y="5474264"/>
                      <a:pt x="7186737" y="5477439"/>
                      <a:pt x="7187866" y="5485553"/>
                    </a:cubicBezTo>
                    <a:lnTo>
                      <a:pt x="7250872" y="5926667"/>
                    </a:lnTo>
                    <a:lnTo>
                      <a:pt x="7318253" y="6735163"/>
                    </a:lnTo>
                    <a:cubicBezTo>
                      <a:pt x="7319061" y="6744984"/>
                      <a:pt x="7315723" y="6754697"/>
                      <a:pt x="7309049" y="6761948"/>
                    </a:cubicBezTo>
                    <a:cubicBezTo>
                      <a:pt x="7302375" y="6769198"/>
                      <a:pt x="7292971" y="6773327"/>
                      <a:pt x="7283116" y="6773333"/>
                    </a:cubicBezTo>
                    <a:lnTo>
                      <a:pt x="7229282" y="6773333"/>
                    </a:lnTo>
                    <a:cubicBezTo>
                      <a:pt x="7160300" y="6773342"/>
                      <a:pt x="7101423" y="6723477"/>
                      <a:pt x="7090076" y="6655435"/>
                    </a:cubicBezTo>
                    <a:lnTo>
                      <a:pt x="6975705" y="5968436"/>
                    </a:lnTo>
                    <a:cubicBezTo>
                      <a:pt x="6974365" y="5960533"/>
                      <a:pt x="6963076" y="5960533"/>
                      <a:pt x="6961736" y="5968436"/>
                    </a:cubicBezTo>
                    <a:lnTo>
                      <a:pt x="6847295" y="6655435"/>
                    </a:lnTo>
                    <a:cubicBezTo>
                      <a:pt x="6835943" y="6723503"/>
                      <a:pt x="6777026" y="6773376"/>
                      <a:pt x="6708018" y="6773333"/>
                    </a:cubicBezTo>
                    <a:lnTo>
                      <a:pt x="6654184" y="6773333"/>
                    </a:lnTo>
                    <a:cubicBezTo>
                      <a:pt x="6644329" y="6773327"/>
                      <a:pt x="6634925" y="6769198"/>
                      <a:pt x="6628251" y="6761948"/>
                    </a:cubicBezTo>
                    <a:cubicBezTo>
                      <a:pt x="6621577" y="6754697"/>
                      <a:pt x="6618239" y="6744984"/>
                      <a:pt x="6619047" y="6735163"/>
                    </a:cubicBezTo>
                    <a:lnTo>
                      <a:pt x="6686428" y="5926667"/>
                    </a:lnTo>
                    <a:lnTo>
                      <a:pt x="6749434" y="5485553"/>
                    </a:lnTo>
                    <a:close/>
                    <a:moveTo>
                      <a:pt x="8238650" y="4515555"/>
                    </a:moveTo>
                    <a:cubicBezTo>
                      <a:pt x="8182512" y="4515555"/>
                      <a:pt x="8128674" y="4537856"/>
                      <a:pt x="8088979" y="4577551"/>
                    </a:cubicBezTo>
                    <a:cubicBezTo>
                      <a:pt x="8049283" y="4617246"/>
                      <a:pt x="8026983" y="4671085"/>
                      <a:pt x="8026983" y="4727222"/>
                    </a:cubicBezTo>
                    <a:lnTo>
                      <a:pt x="8026983" y="4797778"/>
                    </a:lnTo>
                    <a:cubicBezTo>
                      <a:pt x="8027504" y="4914309"/>
                      <a:pt x="8122118" y="5008500"/>
                      <a:pt x="8238650" y="5008500"/>
                    </a:cubicBezTo>
                    <a:cubicBezTo>
                      <a:pt x="8355182" y="5008500"/>
                      <a:pt x="8449796" y="4914309"/>
                      <a:pt x="8450317" y="4797778"/>
                    </a:cubicBezTo>
                    <a:lnTo>
                      <a:pt x="8450317" y="4727222"/>
                    </a:lnTo>
                    <a:cubicBezTo>
                      <a:pt x="8450317" y="4671085"/>
                      <a:pt x="8428017" y="4617246"/>
                      <a:pt x="8388321" y="4577551"/>
                    </a:cubicBezTo>
                    <a:cubicBezTo>
                      <a:pt x="8348626" y="4537856"/>
                      <a:pt x="8294788" y="4515555"/>
                      <a:pt x="8238650" y="4515555"/>
                    </a:cubicBezTo>
                    <a:close/>
                    <a:moveTo>
                      <a:pt x="8019434" y="5485553"/>
                    </a:moveTo>
                    <a:cubicBezTo>
                      <a:pt x="8020633" y="5477439"/>
                      <a:pt x="8009204" y="5474264"/>
                      <a:pt x="8006029" y="5481814"/>
                    </a:cubicBezTo>
                    <a:lnTo>
                      <a:pt x="7852005" y="5841153"/>
                    </a:lnTo>
                    <a:cubicBezTo>
                      <a:pt x="7829749" y="5893073"/>
                      <a:pt x="7778673" y="5926717"/>
                      <a:pt x="7722183" y="5926667"/>
                    </a:cubicBezTo>
                    <a:lnTo>
                      <a:pt x="7657131" y="5926667"/>
                    </a:lnTo>
                    <a:cubicBezTo>
                      <a:pt x="7645267" y="5926677"/>
                      <a:pt x="7634192" y="5920723"/>
                      <a:pt x="7627656" y="5910821"/>
                    </a:cubicBezTo>
                    <a:cubicBezTo>
                      <a:pt x="7621121" y="5900918"/>
                      <a:pt x="7620001" y="5888394"/>
                      <a:pt x="7624676" y="5877489"/>
                    </a:cubicBezTo>
                    <a:lnTo>
                      <a:pt x="7815317" y="5432778"/>
                    </a:lnTo>
                    <a:lnTo>
                      <a:pt x="7885449" y="5257377"/>
                    </a:lnTo>
                    <a:cubicBezTo>
                      <a:pt x="7928319" y="5150239"/>
                      <a:pt x="8032095" y="5079993"/>
                      <a:pt x="8147492" y="5080000"/>
                    </a:cubicBezTo>
                    <a:lnTo>
                      <a:pt x="8329808" y="5080000"/>
                    </a:lnTo>
                    <a:cubicBezTo>
                      <a:pt x="8445205" y="5079993"/>
                      <a:pt x="8548981" y="5150239"/>
                      <a:pt x="8591851" y="5257377"/>
                    </a:cubicBezTo>
                    <a:lnTo>
                      <a:pt x="8661983" y="5432778"/>
                    </a:lnTo>
                    <a:lnTo>
                      <a:pt x="8852554" y="5877489"/>
                    </a:lnTo>
                    <a:cubicBezTo>
                      <a:pt x="8857229" y="5888394"/>
                      <a:pt x="8856108" y="5900918"/>
                      <a:pt x="8849573" y="5910821"/>
                    </a:cubicBezTo>
                    <a:cubicBezTo>
                      <a:pt x="8843038" y="5920723"/>
                      <a:pt x="8831963" y="5926677"/>
                      <a:pt x="8820098" y="5926667"/>
                    </a:cubicBezTo>
                    <a:lnTo>
                      <a:pt x="8755046" y="5926667"/>
                    </a:lnTo>
                    <a:cubicBezTo>
                      <a:pt x="8698608" y="5926660"/>
                      <a:pt x="8647602" y="5893026"/>
                      <a:pt x="8625365" y="5841153"/>
                    </a:cubicBezTo>
                    <a:lnTo>
                      <a:pt x="8471342" y="5481814"/>
                    </a:lnTo>
                    <a:cubicBezTo>
                      <a:pt x="8468096" y="5474264"/>
                      <a:pt x="8456737" y="5477439"/>
                      <a:pt x="8457866" y="5485553"/>
                    </a:cubicBezTo>
                    <a:lnTo>
                      <a:pt x="8520872" y="5926667"/>
                    </a:lnTo>
                    <a:lnTo>
                      <a:pt x="8588253" y="6735163"/>
                    </a:lnTo>
                    <a:cubicBezTo>
                      <a:pt x="8589061" y="6744984"/>
                      <a:pt x="8585723" y="6754697"/>
                      <a:pt x="8579049" y="6761948"/>
                    </a:cubicBezTo>
                    <a:cubicBezTo>
                      <a:pt x="8572375" y="6769198"/>
                      <a:pt x="8562971" y="6773327"/>
                      <a:pt x="8553116" y="6773333"/>
                    </a:cubicBezTo>
                    <a:lnTo>
                      <a:pt x="8499282" y="6773333"/>
                    </a:lnTo>
                    <a:cubicBezTo>
                      <a:pt x="8430300" y="6773342"/>
                      <a:pt x="8371423" y="6723477"/>
                      <a:pt x="8360076" y="6655435"/>
                    </a:cubicBezTo>
                    <a:lnTo>
                      <a:pt x="8245705" y="5968436"/>
                    </a:lnTo>
                    <a:cubicBezTo>
                      <a:pt x="8244365" y="5960533"/>
                      <a:pt x="8233076" y="5960533"/>
                      <a:pt x="8231736" y="5968436"/>
                    </a:cubicBezTo>
                    <a:lnTo>
                      <a:pt x="8117295" y="6655435"/>
                    </a:lnTo>
                    <a:cubicBezTo>
                      <a:pt x="8105943" y="6723503"/>
                      <a:pt x="8047026" y="6773376"/>
                      <a:pt x="7978018" y="6773333"/>
                    </a:cubicBezTo>
                    <a:lnTo>
                      <a:pt x="7924184" y="6773333"/>
                    </a:lnTo>
                    <a:cubicBezTo>
                      <a:pt x="7914329" y="6773327"/>
                      <a:pt x="7904925" y="6769198"/>
                      <a:pt x="7898251" y="6761948"/>
                    </a:cubicBezTo>
                    <a:cubicBezTo>
                      <a:pt x="7891577" y="6754697"/>
                      <a:pt x="7888239" y="6744984"/>
                      <a:pt x="7889047" y="6735163"/>
                    </a:cubicBezTo>
                    <a:lnTo>
                      <a:pt x="7956428" y="5926667"/>
                    </a:lnTo>
                    <a:lnTo>
                      <a:pt x="8019434" y="5485553"/>
                    </a:lnTo>
                    <a:close/>
                    <a:moveTo>
                      <a:pt x="9508650" y="4515555"/>
                    </a:moveTo>
                    <a:cubicBezTo>
                      <a:pt x="9452512" y="4515555"/>
                      <a:pt x="9398674" y="4537856"/>
                      <a:pt x="9358979" y="4577551"/>
                    </a:cubicBezTo>
                    <a:cubicBezTo>
                      <a:pt x="9319283" y="4617246"/>
                      <a:pt x="9296983" y="4671085"/>
                      <a:pt x="9296983" y="4727222"/>
                    </a:cubicBezTo>
                    <a:lnTo>
                      <a:pt x="9296983" y="4797778"/>
                    </a:lnTo>
                    <a:cubicBezTo>
                      <a:pt x="9297504" y="4914309"/>
                      <a:pt x="9392118" y="5008500"/>
                      <a:pt x="9508650" y="5008500"/>
                    </a:cubicBezTo>
                    <a:cubicBezTo>
                      <a:pt x="9625182" y="5008500"/>
                      <a:pt x="9719796" y="4914309"/>
                      <a:pt x="9720317" y="4797778"/>
                    </a:cubicBezTo>
                    <a:lnTo>
                      <a:pt x="9720317" y="4727222"/>
                    </a:lnTo>
                    <a:cubicBezTo>
                      <a:pt x="9720317" y="4671085"/>
                      <a:pt x="9698017" y="4617246"/>
                      <a:pt x="9658321" y="4577551"/>
                    </a:cubicBezTo>
                    <a:cubicBezTo>
                      <a:pt x="9618626" y="4537856"/>
                      <a:pt x="9564788" y="4515555"/>
                      <a:pt x="9508650" y="4515555"/>
                    </a:cubicBezTo>
                    <a:close/>
                    <a:moveTo>
                      <a:pt x="9289434" y="5485553"/>
                    </a:moveTo>
                    <a:cubicBezTo>
                      <a:pt x="9290633" y="5477439"/>
                      <a:pt x="9279204" y="5474264"/>
                      <a:pt x="9276029" y="5481814"/>
                    </a:cubicBezTo>
                    <a:lnTo>
                      <a:pt x="9122005" y="5841153"/>
                    </a:lnTo>
                    <a:cubicBezTo>
                      <a:pt x="9099749" y="5893073"/>
                      <a:pt x="9048673" y="5926717"/>
                      <a:pt x="8992183" y="5926667"/>
                    </a:cubicBezTo>
                    <a:lnTo>
                      <a:pt x="8927131" y="5926667"/>
                    </a:lnTo>
                    <a:cubicBezTo>
                      <a:pt x="8915267" y="5926677"/>
                      <a:pt x="8904192" y="5920723"/>
                      <a:pt x="8897656" y="5910821"/>
                    </a:cubicBezTo>
                    <a:cubicBezTo>
                      <a:pt x="8891121" y="5900918"/>
                      <a:pt x="8890001" y="5888394"/>
                      <a:pt x="8894676" y="5877489"/>
                    </a:cubicBezTo>
                    <a:lnTo>
                      <a:pt x="9085317" y="5432778"/>
                    </a:lnTo>
                    <a:lnTo>
                      <a:pt x="9155449" y="5257377"/>
                    </a:lnTo>
                    <a:cubicBezTo>
                      <a:pt x="9198319" y="5150239"/>
                      <a:pt x="9302095" y="5079993"/>
                      <a:pt x="9417492" y="5080000"/>
                    </a:cubicBezTo>
                    <a:lnTo>
                      <a:pt x="9599808" y="5080000"/>
                    </a:lnTo>
                    <a:cubicBezTo>
                      <a:pt x="9715205" y="5079993"/>
                      <a:pt x="9818981" y="5150239"/>
                      <a:pt x="9861851" y="5257377"/>
                    </a:cubicBezTo>
                    <a:lnTo>
                      <a:pt x="9931983" y="5432778"/>
                    </a:lnTo>
                    <a:lnTo>
                      <a:pt x="10122554" y="5877489"/>
                    </a:lnTo>
                    <a:cubicBezTo>
                      <a:pt x="10127229" y="5888394"/>
                      <a:pt x="10126108" y="5900918"/>
                      <a:pt x="10119573" y="5910821"/>
                    </a:cubicBezTo>
                    <a:cubicBezTo>
                      <a:pt x="10113038" y="5920723"/>
                      <a:pt x="10101963" y="5926677"/>
                      <a:pt x="10090098" y="5926667"/>
                    </a:cubicBezTo>
                    <a:lnTo>
                      <a:pt x="10025046" y="5926667"/>
                    </a:lnTo>
                    <a:cubicBezTo>
                      <a:pt x="9968608" y="5926660"/>
                      <a:pt x="9917602" y="5893026"/>
                      <a:pt x="9895365" y="5841153"/>
                    </a:cubicBezTo>
                    <a:lnTo>
                      <a:pt x="9741342" y="5481814"/>
                    </a:lnTo>
                    <a:cubicBezTo>
                      <a:pt x="9738096" y="5474264"/>
                      <a:pt x="9726737" y="5477439"/>
                      <a:pt x="9727866" y="5485553"/>
                    </a:cubicBezTo>
                    <a:lnTo>
                      <a:pt x="9790872" y="5926667"/>
                    </a:lnTo>
                    <a:lnTo>
                      <a:pt x="9858253" y="6735163"/>
                    </a:lnTo>
                    <a:cubicBezTo>
                      <a:pt x="9859061" y="6744984"/>
                      <a:pt x="9855723" y="6754697"/>
                      <a:pt x="9849049" y="6761948"/>
                    </a:cubicBezTo>
                    <a:cubicBezTo>
                      <a:pt x="9842375" y="6769198"/>
                      <a:pt x="9832971" y="6773327"/>
                      <a:pt x="9823116" y="6773333"/>
                    </a:cubicBezTo>
                    <a:lnTo>
                      <a:pt x="9769282" y="6773333"/>
                    </a:lnTo>
                    <a:cubicBezTo>
                      <a:pt x="9700300" y="6773342"/>
                      <a:pt x="9641423" y="6723477"/>
                      <a:pt x="9630076" y="6655435"/>
                    </a:cubicBezTo>
                    <a:lnTo>
                      <a:pt x="9515705" y="5968436"/>
                    </a:lnTo>
                    <a:cubicBezTo>
                      <a:pt x="9514365" y="5960533"/>
                      <a:pt x="9503076" y="5960533"/>
                      <a:pt x="9501736" y="5968436"/>
                    </a:cubicBezTo>
                    <a:lnTo>
                      <a:pt x="9387295" y="6655435"/>
                    </a:lnTo>
                    <a:cubicBezTo>
                      <a:pt x="9375943" y="6723503"/>
                      <a:pt x="9317026" y="6773376"/>
                      <a:pt x="9248018" y="6773333"/>
                    </a:cubicBezTo>
                    <a:lnTo>
                      <a:pt x="9194184" y="6773333"/>
                    </a:lnTo>
                    <a:cubicBezTo>
                      <a:pt x="9184329" y="6773327"/>
                      <a:pt x="9174925" y="6769198"/>
                      <a:pt x="9168251" y="6761948"/>
                    </a:cubicBezTo>
                    <a:cubicBezTo>
                      <a:pt x="9161577" y="6754697"/>
                      <a:pt x="9158239" y="6744984"/>
                      <a:pt x="9159047" y="6735163"/>
                    </a:cubicBezTo>
                    <a:lnTo>
                      <a:pt x="9226428" y="5926667"/>
                    </a:lnTo>
                    <a:lnTo>
                      <a:pt x="9289434" y="5485553"/>
                    </a:lnTo>
                    <a:close/>
                    <a:moveTo>
                      <a:pt x="10778650" y="4515555"/>
                    </a:moveTo>
                    <a:cubicBezTo>
                      <a:pt x="10722512" y="4515555"/>
                      <a:pt x="10668674" y="4537856"/>
                      <a:pt x="10628979" y="4577551"/>
                    </a:cubicBezTo>
                    <a:cubicBezTo>
                      <a:pt x="10589283" y="4617246"/>
                      <a:pt x="10566983" y="4671085"/>
                      <a:pt x="10566983" y="4727222"/>
                    </a:cubicBezTo>
                    <a:lnTo>
                      <a:pt x="10566983" y="4797778"/>
                    </a:lnTo>
                    <a:cubicBezTo>
                      <a:pt x="10567504" y="4914309"/>
                      <a:pt x="10662118" y="5008500"/>
                      <a:pt x="10778650" y="5008500"/>
                    </a:cubicBezTo>
                    <a:cubicBezTo>
                      <a:pt x="10895182" y="5008500"/>
                      <a:pt x="10989796" y="4914309"/>
                      <a:pt x="10990317" y="4797778"/>
                    </a:cubicBezTo>
                    <a:lnTo>
                      <a:pt x="10990317" y="4727222"/>
                    </a:lnTo>
                    <a:cubicBezTo>
                      <a:pt x="10990317" y="4671085"/>
                      <a:pt x="10968017" y="4617246"/>
                      <a:pt x="10928321" y="4577551"/>
                    </a:cubicBezTo>
                    <a:cubicBezTo>
                      <a:pt x="10888626" y="4537856"/>
                      <a:pt x="10834788" y="4515555"/>
                      <a:pt x="10778650" y="4515555"/>
                    </a:cubicBezTo>
                    <a:close/>
                    <a:moveTo>
                      <a:pt x="10559434" y="5485553"/>
                    </a:moveTo>
                    <a:cubicBezTo>
                      <a:pt x="10560633" y="5477439"/>
                      <a:pt x="10549204" y="5474264"/>
                      <a:pt x="10546029" y="5481814"/>
                    </a:cubicBezTo>
                    <a:lnTo>
                      <a:pt x="10392005" y="5841153"/>
                    </a:lnTo>
                    <a:cubicBezTo>
                      <a:pt x="10369749" y="5893073"/>
                      <a:pt x="10318673" y="5926717"/>
                      <a:pt x="10262183" y="5926667"/>
                    </a:cubicBezTo>
                    <a:lnTo>
                      <a:pt x="10197131" y="5926667"/>
                    </a:lnTo>
                    <a:cubicBezTo>
                      <a:pt x="10185267" y="5926677"/>
                      <a:pt x="10174192" y="5920723"/>
                      <a:pt x="10167656" y="5910821"/>
                    </a:cubicBezTo>
                    <a:cubicBezTo>
                      <a:pt x="10161121" y="5900918"/>
                      <a:pt x="10160001" y="5888394"/>
                      <a:pt x="10164676" y="5877489"/>
                    </a:cubicBezTo>
                    <a:lnTo>
                      <a:pt x="10355317" y="5432778"/>
                    </a:lnTo>
                    <a:lnTo>
                      <a:pt x="10425449" y="5257377"/>
                    </a:lnTo>
                    <a:cubicBezTo>
                      <a:pt x="10468319" y="5150239"/>
                      <a:pt x="10572095" y="5079993"/>
                      <a:pt x="10687492" y="5080000"/>
                    </a:cubicBezTo>
                    <a:lnTo>
                      <a:pt x="10869808" y="5080000"/>
                    </a:lnTo>
                    <a:cubicBezTo>
                      <a:pt x="10985205" y="5079993"/>
                      <a:pt x="11088981" y="5150239"/>
                      <a:pt x="11131851" y="5257377"/>
                    </a:cubicBezTo>
                    <a:lnTo>
                      <a:pt x="11201983" y="5432778"/>
                    </a:lnTo>
                    <a:lnTo>
                      <a:pt x="11392554" y="5877489"/>
                    </a:lnTo>
                    <a:cubicBezTo>
                      <a:pt x="11397229" y="5888394"/>
                      <a:pt x="11396108" y="5900918"/>
                      <a:pt x="11389573" y="5910821"/>
                    </a:cubicBezTo>
                    <a:cubicBezTo>
                      <a:pt x="11383038" y="5920723"/>
                      <a:pt x="11371963" y="5926677"/>
                      <a:pt x="11360098" y="5926667"/>
                    </a:cubicBezTo>
                    <a:lnTo>
                      <a:pt x="11295046" y="5926667"/>
                    </a:lnTo>
                    <a:cubicBezTo>
                      <a:pt x="11238608" y="5926660"/>
                      <a:pt x="11187602" y="5893026"/>
                      <a:pt x="11165365" y="5841153"/>
                    </a:cubicBezTo>
                    <a:lnTo>
                      <a:pt x="11011342" y="5481814"/>
                    </a:lnTo>
                    <a:cubicBezTo>
                      <a:pt x="11008096" y="5474264"/>
                      <a:pt x="10996737" y="5477439"/>
                      <a:pt x="10997866" y="5485553"/>
                    </a:cubicBezTo>
                    <a:lnTo>
                      <a:pt x="11060872" y="5926667"/>
                    </a:lnTo>
                    <a:lnTo>
                      <a:pt x="11128253" y="6735163"/>
                    </a:lnTo>
                    <a:cubicBezTo>
                      <a:pt x="11129061" y="6744984"/>
                      <a:pt x="11125723" y="6754697"/>
                      <a:pt x="11119049" y="6761948"/>
                    </a:cubicBezTo>
                    <a:cubicBezTo>
                      <a:pt x="11112375" y="6769198"/>
                      <a:pt x="11102971" y="6773327"/>
                      <a:pt x="11093116" y="6773333"/>
                    </a:cubicBezTo>
                    <a:lnTo>
                      <a:pt x="11039282" y="6773333"/>
                    </a:lnTo>
                    <a:cubicBezTo>
                      <a:pt x="10970300" y="6773342"/>
                      <a:pt x="10911423" y="6723477"/>
                      <a:pt x="10900076" y="6655435"/>
                    </a:cubicBezTo>
                    <a:lnTo>
                      <a:pt x="10785705" y="5968436"/>
                    </a:lnTo>
                    <a:cubicBezTo>
                      <a:pt x="10784365" y="5960533"/>
                      <a:pt x="10773076" y="5960533"/>
                      <a:pt x="10771736" y="5968436"/>
                    </a:cubicBezTo>
                    <a:lnTo>
                      <a:pt x="10657295" y="6655435"/>
                    </a:lnTo>
                    <a:cubicBezTo>
                      <a:pt x="10645943" y="6723503"/>
                      <a:pt x="10587026" y="6773376"/>
                      <a:pt x="10518018" y="6773333"/>
                    </a:cubicBezTo>
                    <a:lnTo>
                      <a:pt x="10464184" y="6773333"/>
                    </a:lnTo>
                    <a:cubicBezTo>
                      <a:pt x="10454329" y="6773327"/>
                      <a:pt x="10444925" y="6769198"/>
                      <a:pt x="10438251" y="6761948"/>
                    </a:cubicBezTo>
                    <a:cubicBezTo>
                      <a:pt x="10431577" y="6754697"/>
                      <a:pt x="10428239" y="6744984"/>
                      <a:pt x="10429047" y="6735163"/>
                    </a:cubicBezTo>
                    <a:lnTo>
                      <a:pt x="10496428" y="5926667"/>
                    </a:lnTo>
                    <a:lnTo>
                      <a:pt x="10559434" y="5485553"/>
                    </a:lnTo>
                    <a:close/>
                    <a:moveTo>
                      <a:pt x="12048650" y="4515555"/>
                    </a:moveTo>
                    <a:cubicBezTo>
                      <a:pt x="11992512" y="4515555"/>
                      <a:pt x="11938674" y="4537856"/>
                      <a:pt x="11898979" y="4577551"/>
                    </a:cubicBezTo>
                    <a:cubicBezTo>
                      <a:pt x="11859283" y="4617246"/>
                      <a:pt x="11836983" y="4671085"/>
                      <a:pt x="11836983" y="4727222"/>
                    </a:cubicBezTo>
                    <a:lnTo>
                      <a:pt x="11836983" y="4797778"/>
                    </a:lnTo>
                    <a:cubicBezTo>
                      <a:pt x="11837504" y="4914309"/>
                      <a:pt x="11932118" y="5008500"/>
                      <a:pt x="12048650" y="5008500"/>
                    </a:cubicBezTo>
                    <a:cubicBezTo>
                      <a:pt x="12165182" y="5008500"/>
                      <a:pt x="12259796" y="4914309"/>
                      <a:pt x="12260317" y="4797778"/>
                    </a:cubicBezTo>
                    <a:lnTo>
                      <a:pt x="12260317" y="4727222"/>
                    </a:lnTo>
                    <a:cubicBezTo>
                      <a:pt x="12260317" y="4671085"/>
                      <a:pt x="12238017" y="4617246"/>
                      <a:pt x="12198321" y="4577551"/>
                    </a:cubicBezTo>
                    <a:cubicBezTo>
                      <a:pt x="12158626" y="4537856"/>
                      <a:pt x="12104788" y="4515555"/>
                      <a:pt x="12048650" y="4515555"/>
                    </a:cubicBezTo>
                    <a:close/>
                    <a:moveTo>
                      <a:pt x="11829434" y="5485553"/>
                    </a:moveTo>
                    <a:cubicBezTo>
                      <a:pt x="11830633" y="5477439"/>
                      <a:pt x="11819204" y="5474264"/>
                      <a:pt x="11816029" y="5481814"/>
                    </a:cubicBezTo>
                    <a:lnTo>
                      <a:pt x="11662005" y="5841153"/>
                    </a:lnTo>
                    <a:cubicBezTo>
                      <a:pt x="11639749" y="5893073"/>
                      <a:pt x="11588673" y="5926717"/>
                      <a:pt x="11532183" y="5926667"/>
                    </a:cubicBezTo>
                    <a:lnTo>
                      <a:pt x="11467131" y="5926667"/>
                    </a:lnTo>
                    <a:cubicBezTo>
                      <a:pt x="11455267" y="5926677"/>
                      <a:pt x="11444192" y="5920723"/>
                      <a:pt x="11437656" y="5910821"/>
                    </a:cubicBezTo>
                    <a:cubicBezTo>
                      <a:pt x="11431121" y="5900918"/>
                      <a:pt x="11430001" y="5888394"/>
                      <a:pt x="11434676" y="5877489"/>
                    </a:cubicBezTo>
                    <a:lnTo>
                      <a:pt x="11625317" y="5432778"/>
                    </a:lnTo>
                    <a:lnTo>
                      <a:pt x="11695449" y="5257377"/>
                    </a:lnTo>
                    <a:cubicBezTo>
                      <a:pt x="11738319" y="5150239"/>
                      <a:pt x="11842095" y="5079993"/>
                      <a:pt x="11957492" y="5080000"/>
                    </a:cubicBezTo>
                    <a:lnTo>
                      <a:pt x="12139808" y="5080000"/>
                    </a:lnTo>
                    <a:cubicBezTo>
                      <a:pt x="12255205" y="5079993"/>
                      <a:pt x="12358981" y="5150239"/>
                      <a:pt x="12401851" y="5257377"/>
                    </a:cubicBezTo>
                    <a:lnTo>
                      <a:pt x="12471983" y="5432778"/>
                    </a:lnTo>
                    <a:lnTo>
                      <a:pt x="12662554" y="5877489"/>
                    </a:lnTo>
                    <a:cubicBezTo>
                      <a:pt x="12667229" y="5888394"/>
                      <a:pt x="12666108" y="5900918"/>
                      <a:pt x="12659573" y="5910821"/>
                    </a:cubicBezTo>
                    <a:cubicBezTo>
                      <a:pt x="12653038" y="5920723"/>
                      <a:pt x="12641963" y="5926677"/>
                      <a:pt x="12630098" y="5926667"/>
                    </a:cubicBezTo>
                    <a:lnTo>
                      <a:pt x="12565046" y="5926667"/>
                    </a:lnTo>
                    <a:cubicBezTo>
                      <a:pt x="12508608" y="5926660"/>
                      <a:pt x="12457602" y="5893026"/>
                      <a:pt x="12435365" y="5841153"/>
                    </a:cubicBezTo>
                    <a:lnTo>
                      <a:pt x="12281342" y="5481814"/>
                    </a:lnTo>
                    <a:cubicBezTo>
                      <a:pt x="12278096" y="5474264"/>
                      <a:pt x="12266737" y="5477439"/>
                      <a:pt x="12267866" y="5485553"/>
                    </a:cubicBezTo>
                    <a:lnTo>
                      <a:pt x="12330872" y="5926667"/>
                    </a:lnTo>
                    <a:lnTo>
                      <a:pt x="12398253" y="6735163"/>
                    </a:lnTo>
                    <a:cubicBezTo>
                      <a:pt x="12399061" y="6744984"/>
                      <a:pt x="12395723" y="6754697"/>
                      <a:pt x="12389049" y="6761948"/>
                    </a:cubicBezTo>
                    <a:cubicBezTo>
                      <a:pt x="12382375" y="6769198"/>
                      <a:pt x="12372971" y="6773327"/>
                      <a:pt x="12363116" y="6773333"/>
                    </a:cubicBezTo>
                    <a:lnTo>
                      <a:pt x="12309282" y="6773333"/>
                    </a:lnTo>
                    <a:cubicBezTo>
                      <a:pt x="12240300" y="6773342"/>
                      <a:pt x="12181423" y="6723477"/>
                      <a:pt x="12170076" y="6655435"/>
                    </a:cubicBezTo>
                    <a:lnTo>
                      <a:pt x="12055705" y="5968436"/>
                    </a:lnTo>
                    <a:cubicBezTo>
                      <a:pt x="12054365" y="5960533"/>
                      <a:pt x="12043076" y="5960533"/>
                      <a:pt x="12041736" y="5968436"/>
                    </a:cubicBezTo>
                    <a:lnTo>
                      <a:pt x="11927295" y="6655435"/>
                    </a:lnTo>
                    <a:cubicBezTo>
                      <a:pt x="11915943" y="6723503"/>
                      <a:pt x="11857026" y="6773376"/>
                      <a:pt x="11788018" y="6773333"/>
                    </a:cubicBezTo>
                    <a:lnTo>
                      <a:pt x="11734184" y="6773333"/>
                    </a:lnTo>
                    <a:cubicBezTo>
                      <a:pt x="11724329" y="6773327"/>
                      <a:pt x="11714925" y="6769198"/>
                      <a:pt x="11708251" y="6761948"/>
                    </a:cubicBezTo>
                    <a:cubicBezTo>
                      <a:pt x="11701577" y="6754697"/>
                      <a:pt x="11698239" y="6744984"/>
                      <a:pt x="11699047" y="6735163"/>
                    </a:cubicBezTo>
                    <a:lnTo>
                      <a:pt x="11766428" y="5926667"/>
                    </a:lnTo>
                    <a:lnTo>
                      <a:pt x="11829434" y="5485553"/>
                    </a:lnTo>
                    <a:close/>
                    <a:moveTo>
                      <a:pt x="618650" y="6773333"/>
                    </a:moveTo>
                    <a:cubicBezTo>
                      <a:pt x="562512" y="6773333"/>
                      <a:pt x="508674" y="6795633"/>
                      <a:pt x="468979" y="6835329"/>
                    </a:cubicBezTo>
                    <a:cubicBezTo>
                      <a:pt x="429284" y="6875024"/>
                      <a:pt x="406983" y="6928862"/>
                      <a:pt x="406983" y="6985000"/>
                    </a:cubicBezTo>
                    <a:lnTo>
                      <a:pt x="406983" y="7055555"/>
                    </a:lnTo>
                    <a:cubicBezTo>
                      <a:pt x="407504" y="7172086"/>
                      <a:pt x="502118" y="7266277"/>
                      <a:pt x="618650" y="7266277"/>
                    </a:cubicBezTo>
                    <a:cubicBezTo>
                      <a:pt x="735182" y="7266277"/>
                      <a:pt x="829795" y="7172086"/>
                      <a:pt x="830317" y="7055555"/>
                    </a:cubicBezTo>
                    <a:lnTo>
                      <a:pt x="830317" y="6985000"/>
                    </a:lnTo>
                    <a:cubicBezTo>
                      <a:pt x="830317" y="6928862"/>
                      <a:pt x="808016" y="6875025"/>
                      <a:pt x="768321" y="6835329"/>
                    </a:cubicBezTo>
                    <a:cubicBezTo>
                      <a:pt x="728626" y="6795633"/>
                      <a:pt x="674788" y="6773333"/>
                      <a:pt x="618650" y="6773333"/>
                    </a:cubicBezTo>
                    <a:close/>
                    <a:moveTo>
                      <a:pt x="399434" y="7743331"/>
                    </a:moveTo>
                    <a:cubicBezTo>
                      <a:pt x="400633" y="7735217"/>
                      <a:pt x="389203" y="7732042"/>
                      <a:pt x="386028" y="7739592"/>
                    </a:cubicBezTo>
                    <a:lnTo>
                      <a:pt x="232006" y="8098931"/>
                    </a:lnTo>
                    <a:cubicBezTo>
                      <a:pt x="209749" y="8150851"/>
                      <a:pt x="158673" y="8184495"/>
                      <a:pt x="102183" y="8184445"/>
                    </a:cubicBezTo>
                    <a:lnTo>
                      <a:pt x="37131" y="8184445"/>
                    </a:lnTo>
                    <a:cubicBezTo>
                      <a:pt x="25267" y="8184455"/>
                      <a:pt x="14191" y="8178501"/>
                      <a:pt x="7656" y="8168598"/>
                    </a:cubicBezTo>
                    <a:cubicBezTo>
                      <a:pt x="1121" y="8158696"/>
                      <a:pt x="1" y="8146172"/>
                      <a:pt x="4676" y="8135267"/>
                    </a:cubicBezTo>
                    <a:lnTo>
                      <a:pt x="195317" y="7690555"/>
                    </a:lnTo>
                    <a:lnTo>
                      <a:pt x="265449" y="7515154"/>
                    </a:lnTo>
                    <a:cubicBezTo>
                      <a:pt x="308319" y="7408016"/>
                      <a:pt x="412095" y="7337770"/>
                      <a:pt x="527492" y="7337778"/>
                    </a:cubicBezTo>
                    <a:lnTo>
                      <a:pt x="709808" y="7337778"/>
                    </a:lnTo>
                    <a:cubicBezTo>
                      <a:pt x="825205" y="7337770"/>
                      <a:pt x="928981" y="7408016"/>
                      <a:pt x="971851" y="7515154"/>
                    </a:cubicBezTo>
                    <a:lnTo>
                      <a:pt x="1041983" y="7690555"/>
                    </a:lnTo>
                    <a:lnTo>
                      <a:pt x="1232554" y="8135267"/>
                    </a:lnTo>
                    <a:cubicBezTo>
                      <a:pt x="1237229" y="8146172"/>
                      <a:pt x="1236109" y="8158697"/>
                      <a:pt x="1229574" y="8168598"/>
                    </a:cubicBezTo>
                    <a:cubicBezTo>
                      <a:pt x="1223038" y="8178501"/>
                      <a:pt x="1211963" y="8184455"/>
                      <a:pt x="1200098" y="8184445"/>
                    </a:cubicBezTo>
                    <a:lnTo>
                      <a:pt x="1135046" y="8184445"/>
                    </a:lnTo>
                    <a:cubicBezTo>
                      <a:pt x="1078608" y="8184438"/>
                      <a:pt x="1027602" y="8150804"/>
                      <a:pt x="1005365" y="8098931"/>
                    </a:cubicBezTo>
                    <a:lnTo>
                      <a:pt x="851342" y="7739592"/>
                    </a:lnTo>
                    <a:cubicBezTo>
                      <a:pt x="848097" y="7732042"/>
                      <a:pt x="836737" y="7735217"/>
                      <a:pt x="837866" y="7743331"/>
                    </a:cubicBezTo>
                    <a:lnTo>
                      <a:pt x="900872" y="8184445"/>
                    </a:lnTo>
                    <a:lnTo>
                      <a:pt x="968253" y="8992940"/>
                    </a:lnTo>
                    <a:cubicBezTo>
                      <a:pt x="969061" y="9002762"/>
                      <a:pt x="965724" y="9012475"/>
                      <a:pt x="959049" y="9019725"/>
                    </a:cubicBezTo>
                    <a:cubicBezTo>
                      <a:pt x="952375" y="9026976"/>
                      <a:pt x="942971" y="9031105"/>
                      <a:pt x="933116" y="9031111"/>
                    </a:cubicBezTo>
                    <a:lnTo>
                      <a:pt x="879282" y="9031111"/>
                    </a:lnTo>
                    <a:cubicBezTo>
                      <a:pt x="810301" y="9031119"/>
                      <a:pt x="751424" y="8981254"/>
                      <a:pt x="740076" y="8913213"/>
                    </a:cubicBezTo>
                    <a:lnTo>
                      <a:pt x="625706" y="8226213"/>
                    </a:lnTo>
                    <a:cubicBezTo>
                      <a:pt x="624365" y="8218311"/>
                      <a:pt x="613076" y="8218311"/>
                      <a:pt x="611736" y="8226213"/>
                    </a:cubicBezTo>
                    <a:lnTo>
                      <a:pt x="497294" y="8913213"/>
                    </a:lnTo>
                    <a:cubicBezTo>
                      <a:pt x="485942" y="8981280"/>
                      <a:pt x="427026" y="9031153"/>
                      <a:pt x="358018" y="9031111"/>
                    </a:cubicBezTo>
                    <a:lnTo>
                      <a:pt x="304184" y="9031111"/>
                    </a:lnTo>
                    <a:cubicBezTo>
                      <a:pt x="294329" y="9031105"/>
                      <a:pt x="284925" y="9026976"/>
                      <a:pt x="278251" y="9019725"/>
                    </a:cubicBezTo>
                    <a:cubicBezTo>
                      <a:pt x="271576" y="9012475"/>
                      <a:pt x="268239" y="9002762"/>
                      <a:pt x="269047" y="8992940"/>
                    </a:cubicBezTo>
                    <a:lnTo>
                      <a:pt x="336428" y="8184445"/>
                    </a:lnTo>
                    <a:lnTo>
                      <a:pt x="399434" y="7743331"/>
                    </a:lnTo>
                    <a:close/>
                    <a:moveTo>
                      <a:pt x="1888650" y="6773333"/>
                    </a:moveTo>
                    <a:cubicBezTo>
                      <a:pt x="1832513" y="6773333"/>
                      <a:pt x="1778674" y="6795633"/>
                      <a:pt x="1738979" y="6835329"/>
                    </a:cubicBezTo>
                    <a:cubicBezTo>
                      <a:pt x="1699284" y="6875024"/>
                      <a:pt x="1676983" y="6928862"/>
                      <a:pt x="1676983" y="6985000"/>
                    </a:cubicBezTo>
                    <a:lnTo>
                      <a:pt x="1676983" y="7055555"/>
                    </a:lnTo>
                    <a:cubicBezTo>
                      <a:pt x="1677504" y="7172086"/>
                      <a:pt x="1772118" y="7266277"/>
                      <a:pt x="1888650" y="7266277"/>
                    </a:cubicBezTo>
                    <a:cubicBezTo>
                      <a:pt x="2005182" y="7266277"/>
                      <a:pt x="2099796" y="7172086"/>
                      <a:pt x="2100317" y="7055555"/>
                    </a:cubicBezTo>
                    <a:lnTo>
                      <a:pt x="2100317" y="6985000"/>
                    </a:lnTo>
                    <a:cubicBezTo>
                      <a:pt x="2100317" y="6928862"/>
                      <a:pt x="2078016" y="6875024"/>
                      <a:pt x="2038321" y="6835329"/>
                    </a:cubicBezTo>
                    <a:cubicBezTo>
                      <a:pt x="1998626" y="6795633"/>
                      <a:pt x="1944787" y="6773333"/>
                      <a:pt x="1888650" y="6773333"/>
                    </a:cubicBezTo>
                    <a:close/>
                    <a:moveTo>
                      <a:pt x="1669434" y="7743331"/>
                    </a:moveTo>
                    <a:cubicBezTo>
                      <a:pt x="1670633" y="7735217"/>
                      <a:pt x="1659203" y="7732042"/>
                      <a:pt x="1656028" y="7739592"/>
                    </a:cubicBezTo>
                    <a:lnTo>
                      <a:pt x="1502006" y="8098931"/>
                    </a:lnTo>
                    <a:cubicBezTo>
                      <a:pt x="1479749" y="8150851"/>
                      <a:pt x="1428673" y="8184495"/>
                      <a:pt x="1372183" y="8184445"/>
                    </a:cubicBezTo>
                    <a:lnTo>
                      <a:pt x="1307131" y="8184445"/>
                    </a:lnTo>
                    <a:cubicBezTo>
                      <a:pt x="1295267" y="8184455"/>
                      <a:pt x="1284191" y="8178501"/>
                      <a:pt x="1277656" y="8168598"/>
                    </a:cubicBezTo>
                    <a:cubicBezTo>
                      <a:pt x="1271121" y="8158697"/>
                      <a:pt x="1270001" y="8146172"/>
                      <a:pt x="1274676" y="8135267"/>
                    </a:cubicBezTo>
                    <a:lnTo>
                      <a:pt x="1465317" y="7690555"/>
                    </a:lnTo>
                    <a:lnTo>
                      <a:pt x="1535449" y="7515154"/>
                    </a:lnTo>
                    <a:cubicBezTo>
                      <a:pt x="1578319" y="7408016"/>
                      <a:pt x="1682095" y="7337770"/>
                      <a:pt x="1797492" y="7337778"/>
                    </a:cubicBezTo>
                    <a:lnTo>
                      <a:pt x="1979808" y="7337778"/>
                    </a:lnTo>
                    <a:cubicBezTo>
                      <a:pt x="2095205" y="7337770"/>
                      <a:pt x="2198981" y="7408016"/>
                      <a:pt x="2241851" y="7515154"/>
                    </a:cubicBezTo>
                    <a:lnTo>
                      <a:pt x="2311983" y="7690555"/>
                    </a:lnTo>
                    <a:lnTo>
                      <a:pt x="2502554" y="8135267"/>
                    </a:lnTo>
                    <a:cubicBezTo>
                      <a:pt x="2507229" y="8146172"/>
                      <a:pt x="2506109" y="8158696"/>
                      <a:pt x="2499574" y="8168598"/>
                    </a:cubicBezTo>
                    <a:cubicBezTo>
                      <a:pt x="2493038" y="8178501"/>
                      <a:pt x="2481963" y="8184455"/>
                      <a:pt x="2470098" y="8184445"/>
                    </a:cubicBezTo>
                    <a:lnTo>
                      <a:pt x="2405046" y="8184445"/>
                    </a:lnTo>
                    <a:cubicBezTo>
                      <a:pt x="2348608" y="8184438"/>
                      <a:pt x="2297602" y="8150804"/>
                      <a:pt x="2275365" y="8098931"/>
                    </a:cubicBezTo>
                    <a:lnTo>
                      <a:pt x="2121342" y="7739592"/>
                    </a:lnTo>
                    <a:cubicBezTo>
                      <a:pt x="2118097" y="7732042"/>
                      <a:pt x="2106737" y="7735217"/>
                      <a:pt x="2107866" y="7743331"/>
                    </a:cubicBezTo>
                    <a:lnTo>
                      <a:pt x="2170872" y="8184445"/>
                    </a:lnTo>
                    <a:lnTo>
                      <a:pt x="2238253" y="8992940"/>
                    </a:lnTo>
                    <a:cubicBezTo>
                      <a:pt x="2239061" y="9002762"/>
                      <a:pt x="2235724" y="9012475"/>
                      <a:pt x="2229049" y="9019725"/>
                    </a:cubicBezTo>
                    <a:cubicBezTo>
                      <a:pt x="2222375" y="9026976"/>
                      <a:pt x="2212971" y="9031105"/>
                      <a:pt x="2203116" y="9031111"/>
                    </a:cubicBezTo>
                    <a:lnTo>
                      <a:pt x="2149282" y="9031111"/>
                    </a:lnTo>
                    <a:cubicBezTo>
                      <a:pt x="2080301" y="9031119"/>
                      <a:pt x="2021424" y="8981254"/>
                      <a:pt x="2010076" y="8913213"/>
                    </a:cubicBezTo>
                    <a:lnTo>
                      <a:pt x="1895706" y="8226213"/>
                    </a:lnTo>
                    <a:cubicBezTo>
                      <a:pt x="1894365" y="8218311"/>
                      <a:pt x="1883076" y="8218311"/>
                      <a:pt x="1881735" y="8226213"/>
                    </a:cubicBezTo>
                    <a:lnTo>
                      <a:pt x="1767294" y="8913213"/>
                    </a:lnTo>
                    <a:cubicBezTo>
                      <a:pt x="1755943" y="8981280"/>
                      <a:pt x="1697026" y="9031153"/>
                      <a:pt x="1628018" y="9031111"/>
                    </a:cubicBezTo>
                    <a:lnTo>
                      <a:pt x="1574184" y="9031111"/>
                    </a:lnTo>
                    <a:cubicBezTo>
                      <a:pt x="1564329" y="9031105"/>
                      <a:pt x="1554925" y="9026976"/>
                      <a:pt x="1548251" y="9019725"/>
                    </a:cubicBezTo>
                    <a:cubicBezTo>
                      <a:pt x="1541576" y="9012475"/>
                      <a:pt x="1538239" y="9002762"/>
                      <a:pt x="1539047" y="8992940"/>
                    </a:cubicBezTo>
                    <a:lnTo>
                      <a:pt x="1606428" y="8184445"/>
                    </a:lnTo>
                    <a:lnTo>
                      <a:pt x="1669434" y="7743331"/>
                    </a:lnTo>
                    <a:close/>
                    <a:moveTo>
                      <a:pt x="3158650" y="6773333"/>
                    </a:moveTo>
                    <a:cubicBezTo>
                      <a:pt x="3102513" y="6773333"/>
                      <a:pt x="3048674" y="6795633"/>
                      <a:pt x="3008979" y="6835329"/>
                    </a:cubicBezTo>
                    <a:cubicBezTo>
                      <a:pt x="2969284" y="6875024"/>
                      <a:pt x="2946983" y="6928862"/>
                      <a:pt x="2946983" y="6985000"/>
                    </a:cubicBezTo>
                    <a:lnTo>
                      <a:pt x="2946983" y="7055555"/>
                    </a:lnTo>
                    <a:cubicBezTo>
                      <a:pt x="2947504" y="7172086"/>
                      <a:pt x="3042118" y="7266277"/>
                      <a:pt x="3158650" y="7266277"/>
                    </a:cubicBezTo>
                    <a:cubicBezTo>
                      <a:pt x="3275182" y="7266277"/>
                      <a:pt x="3369795" y="7172086"/>
                      <a:pt x="3370317" y="7055555"/>
                    </a:cubicBezTo>
                    <a:lnTo>
                      <a:pt x="3370317" y="6985000"/>
                    </a:lnTo>
                    <a:cubicBezTo>
                      <a:pt x="3370317" y="6928862"/>
                      <a:pt x="3348016" y="6875025"/>
                      <a:pt x="3308321" y="6835329"/>
                    </a:cubicBezTo>
                    <a:cubicBezTo>
                      <a:pt x="3268626" y="6795634"/>
                      <a:pt x="3214787" y="6773333"/>
                      <a:pt x="3158650" y="6773333"/>
                    </a:cubicBezTo>
                    <a:close/>
                    <a:moveTo>
                      <a:pt x="2939434" y="7743331"/>
                    </a:moveTo>
                    <a:cubicBezTo>
                      <a:pt x="2940633" y="7735217"/>
                      <a:pt x="2929203" y="7732042"/>
                      <a:pt x="2926028" y="7739592"/>
                    </a:cubicBezTo>
                    <a:lnTo>
                      <a:pt x="2772006" y="8098931"/>
                    </a:lnTo>
                    <a:cubicBezTo>
                      <a:pt x="2749749" y="8150851"/>
                      <a:pt x="2698673" y="8184495"/>
                      <a:pt x="2642183" y="8184445"/>
                    </a:cubicBezTo>
                    <a:lnTo>
                      <a:pt x="2577131" y="8184445"/>
                    </a:lnTo>
                    <a:cubicBezTo>
                      <a:pt x="2565266" y="8184455"/>
                      <a:pt x="2554191" y="8178501"/>
                      <a:pt x="2547656" y="8168598"/>
                    </a:cubicBezTo>
                    <a:cubicBezTo>
                      <a:pt x="2541121" y="8158696"/>
                      <a:pt x="2540001" y="8146172"/>
                      <a:pt x="2544676" y="8135267"/>
                    </a:cubicBezTo>
                    <a:lnTo>
                      <a:pt x="2735317" y="7690555"/>
                    </a:lnTo>
                    <a:lnTo>
                      <a:pt x="2805449" y="7515154"/>
                    </a:lnTo>
                    <a:cubicBezTo>
                      <a:pt x="2848319" y="7408016"/>
                      <a:pt x="2952095" y="7337770"/>
                      <a:pt x="3067492" y="7337778"/>
                    </a:cubicBezTo>
                    <a:lnTo>
                      <a:pt x="3249808" y="7337778"/>
                    </a:lnTo>
                    <a:cubicBezTo>
                      <a:pt x="3365204" y="7337770"/>
                      <a:pt x="3468981" y="7408016"/>
                      <a:pt x="3511851" y="7515154"/>
                    </a:cubicBezTo>
                    <a:lnTo>
                      <a:pt x="3581983" y="7690555"/>
                    </a:lnTo>
                    <a:lnTo>
                      <a:pt x="3772554" y="8135267"/>
                    </a:lnTo>
                    <a:cubicBezTo>
                      <a:pt x="3777229" y="8146172"/>
                      <a:pt x="3776109" y="8158697"/>
                      <a:pt x="3769574" y="8168599"/>
                    </a:cubicBezTo>
                    <a:cubicBezTo>
                      <a:pt x="3763038" y="8178502"/>
                      <a:pt x="3751963" y="8184455"/>
                      <a:pt x="3740098" y="8184445"/>
                    </a:cubicBezTo>
                    <a:lnTo>
                      <a:pt x="3675046" y="8184445"/>
                    </a:lnTo>
                    <a:cubicBezTo>
                      <a:pt x="3618608" y="8184438"/>
                      <a:pt x="3567602" y="8150804"/>
                      <a:pt x="3545365" y="8098931"/>
                    </a:cubicBezTo>
                    <a:lnTo>
                      <a:pt x="3391342" y="7739592"/>
                    </a:lnTo>
                    <a:cubicBezTo>
                      <a:pt x="3388097" y="7732042"/>
                      <a:pt x="3376737" y="7735217"/>
                      <a:pt x="3377866" y="7743331"/>
                    </a:cubicBezTo>
                    <a:lnTo>
                      <a:pt x="3440872" y="8184445"/>
                    </a:lnTo>
                    <a:lnTo>
                      <a:pt x="3508253" y="8992940"/>
                    </a:lnTo>
                    <a:cubicBezTo>
                      <a:pt x="3509061" y="9002762"/>
                      <a:pt x="3505723" y="9012475"/>
                      <a:pt x="3499049" y="9019725"/>
                    </a:cubicBezTo>
                    <a:cubicBezTo>
                      <a:pt x="3492375" y="9026976"/>
                      <a:pt x="3482971" y="9031105"/>
                      <a:pt x="3473116" y="9031111"/>
                    </a:cubicBezTo>
                    <a:lnTo>
                      <a:pt x="3419282" y="9031111"/>
                    </a:lnTo>
                    <a:cubicBezTo>
                      <a:pt x="3350301" y="9031119"/>
                      <a:pt x="3291424" y="8981254"/>
                      <a:pt x="3280076" y="8913213"/>
                    </a:cubicBezTo>
                    <a:lnTo>
                      <a:pt x="3165706" y="8226213"/>
                    </a:lnTo>
                    <a:cubicBezTo>
                      <a:pt x="3164365" y="8218311"/>
                      <a:pt x="3153076" y="8218311"/>
                      <a:pt x="3151735" y="8226213"/>
                    </a:cubicBezTo>
                    <a:lnTo>
                      <a:pt x="3037294" y="8913213"/>
                    </a:lnTo>
                    <a:cubicBezTo>
                      <a:pt x="3025943" y="8981280"/>
                      <a:pt x="2967026" y="9031153"/>
                      <a:pt x="2898018" y="9031111"/>
                    </a:cubicBezTo>
                    <a:lnTo>
                      <a:pt x="2844184" y="9031111"/>
                    </a:lnTo>
                    <a:cubicBezTo>
                      <a:pt x="2834329" y="9031105"/>
                      <a:pt x="2824925" y="9026976"/>
                      <a:pt x="2818251" y="9019725"/>
                    </a:cubicBezTo>
                    <a:cubicBezTo>
                      <a:pt x="2811576" y="9012475"/>
                      <a:pt x="2808239" y="9002762"/>
                      <a:pt x="2809047" y="8992940"/>
                    </a:cubicBezTo>
                    <a:lnTo>
                      <a:pt x="2876428" y="8184445"/>
                    </a:lnTo>
                    <a:lnTo>
                      <a:pt x="2939434" y="7743331"/>
                    </a:lnTo>
                    <a:close/>
                    <a:moveTo>
                      <a:pt x="4428650" y="6773333"/>
                    </a:moveTo>
                    <a:cubicBezTo>
                      <a:pt x="4372512" y="6773333"/>
                      <a:pt x="4318674" y="6795634"/>
                      <a:pt x="4278979" y="6835329"/>
                    </a:cubicBezTo>
                    <a:cubicBezTo>
                      <a:pt x="4239284" y="6875025"/>
                      <a:pt x="4216983" y="6928862"/>
                      <a:pt x="4216983" y="6985000"/>
                    </a:cubicBezTo>
                    <a:lnTo>
                      <a:pt x="4216983" y="7055555"/>
                    </a:lnTo>
                    <a:cubicBezTo>
                      <a:pt x="4217505" y="7172086"/>
                      <a:pt x="4312118" y="7266277"/>
                      <a:pt x="4428650" y="7266277"/>
                    </a:cubicBezTo>
                    <a:cubicBezTo>
                      <a:pt x="4545182" y="7266277"/>
                      <a:pt x="4639795" y="7172086"/>
                      <a:pt x="4640317" y="7055555"/>
                    </a:cubicBezTo>
                    <a:lnTo>
                      <a:pt x="4640317" y="6985000"/>
                    </a:lnTo>
                    <a:cubicBezTo>
                      <a:pt x="4640317" y="6928862"/>
                      <a:pt x="4618016" y="6875025"/>
                      <a:pt x="4578321" y="6835329"/>
                    </a:cubicBezTo>
                    <a:cubicBezTo>
                      <a:pt x="4538626" y="6795634"/>
                      <a:pt x="4484788" y="6773333"/>
                      <a:pt x="4428650" y="6773333"/>
                    </a:cubicBezTo>
                    <a:close/>
                    <a:moveTo>
                      <a:pt x="4209434" y="7743331"/>
                    </a:moveTo>
                    <a:cubicBezTo>
                      <a:pt x="4210633" y="7735217"/>
                      <a:pt x="4199203" y="7732042"/>
                      <a:pt x="4196028" y="7739592"/>
                    </a:cubicBezTo>
                    <a:lnTo>
                      <a:pt x="4042005" y="8098931"/>
                    </a:lnTo>
                    <a:cubicBezTo>
                      <a:pt x="4019749" y="8150851"/>
                      <a:pt x="3968673" y="8184495"/>
                      <a:pt x="3912183" y="8184445"/>
                    </a:cubicBezTo>
                    <a:lnTo>
                      <a:pt x="3847131" y="8184445"/>
                    </a:lnTo>
                    <a:cubicBezTo>
                      <a:pt x="3835266" y="8184455"/>
                      <a:pt x="3824191" y="8178502"/>
                      <a:pt x="3817656" y="8168599"/>
                    </a:cubicBezTo>
                    <a:cubicBezTo>
                      <a:pt x="3811121" y="8158697"/>
                      <a:pt x="3810001" y="8146172"/>
                      <a:pt x="3814675" y="8135267"/>
                    </a:cubicBezTo>
                    <a:lnTo>
                      <a:pt x="4005317" y="7690555"/>
                    </a:lnTo>
                    <a:lnTo>
                      <a:pt x="4075449" y="7515154"/>
                    </a:lnTo>
                    <a:cubicBezTo>
                      <a:pt x="4118319" y="7408016"/>
                      <a:pt x="4222096" y="7337770"/>
                      <a:pt x="4337492" y="7337778"/>
                    </a:cubicBezTo>
                    <a:lnTo>
                      <a:pt x="4519808" y="7337778"/>
                    </a:lnTo>
                    <a:cubicBezTo>
                      <a:pt x="4635204" y="7337770"/>
                      <a:pt x="4738981" y="7408016"/>
                      <a:pt x="4781851" y="7515154"/>
                    </a:cubicBezTo>
                    <a:lnTo>
                      <a:pt x="4851983" y="7690555"/>
                    </a:lnTo>
                    <a:lnTo>
                      <a:pt x="5042554" y="8135267"/>
                    </a:lnTo>
                    <a:cubicBezTo>
                      <a:pt x="5047229" y="8146172"/>
                      <a:pt x="5046109" y="8158697"/>
                      <a:pt x="5039574" y="8168599"/>
                    </a:cubicBezTo>
                    <a:cubicBezTo>
                      <a:pt x="5033038" y="8178502"/>
                      <a:pt x="5021963" y="8184455"/>
                      <a:pt x="5010098" y="8184445"/>
                    </a:cubicBezTo>
                    <a:lnTo>
                      <a:pt x="4945046" y="8184445"/>
                    </a:lnTo>
                    <a:cubicBezTo>
                      <a:pt x="4888608" y="8184438"/>
                      <a:pt x="4837602" y="8150804"/>
                      <a:pt x="4815365" y="8098931"/>
                    </a:cubicBezTo>
                    <a:lnTo>
                      <a:pt x="4661342" y="7739592"/>
                    </a:lnTo>
                    <a:cubicBezTo>
                      <a:pt x="4658097" y="7732042"/>
                      <a:pt x="4646737" y="7735217"/>
                      <a:pt x="4647866" y="7743331"/>
                    </a:cubicBezTo>
                    <a:lnTo>
                      <a:pt x="4710872" y="8184445"/>
                    </a:lnTo>
                    <a:lnTo>
                      <a:pt x="4778253" y="8992940"/>
                    </a:lnTo>
                    <a:cubicBezTo>
                      <a:pt x="4779061" y="9002762"/>
                      <a:pt x="4775723" y="9012475"/>
                      <a:pt x="4769049" y="9019725"/>
                    </a:cubicBezTo>
                    <a:cubicBezTo>
                      <a:pt x="4762375" y="9026976"/>
                      <a:pt x="4752971" y="9031105"/>
                      <a:pt x="4743116" y="9031111"/>
                    </a:cubicBezTo>
                    <a:lnTo>
                      <a:pt x="4689282" y="9031111"/>
                    </a:lnTo>
                    <a:cubicBezTo>
                      <a:pt x="4620301" y="9031119"/>
                      <a:pt x="4561424" y="8981254"/>
                      <a:pt x="4550076" y="8913213"/>
                    </a:cubicBezTo>
                    <a:lnTo>
                      <a:pt x="4435705" y="8226213"/>
                    </a:lnTo>
                    <a:cubicBezTo>
                      <a:pt x="4434365" y="8218311"/>
                      <a:pt x="4423076" y="8218311"/>
                      <a:pt x="4421736" y="8226213"/>
                    </a:cubicBezTo>
                    <a:lnTo>
                      <a:pt x="4307295" y="8913213"/>
                    </a:lnTo>
                    <a:cubicBezTo>
                      <a:pt x="4295943" y="8981280"/>
                      <a:pt x="4237026" y="9031154"/>
                      <a:pt x="4168018" y="9031111"/>
                    </a:cubicBezTo>
                    <a:lnTo>
                      <a:pt x="4114184" y="9031111"/>
                    </a:lnTo>
                    <a:cubicBezTo>
                      <a:pt x="4104329" y="9031105"/>
                      <a:pt x="4094925" y="9026976"/>
                      <a:pt x="4088251" y="9019725"/>
                    </a:cubicBezTo>
                    <a:cubicBezTo>
                      <a:pt x="4081577" y="9012475"/>
                      <a:pt x="4078239" y="9002762"/>
                      <a:pt x="4079047" y="8992940"/>
                    </a:cubicBezTo>
                    <a:lnTo>
                      <a:pt x="4146428" y="8184445"/>
                    </a:lnTo>
                    <a:lnTo>
                      <a:pt x="4209434" y="7743331"/>
                    </a:lnTo>
                    <a:close/>
                    <a:moveTo>
                      <a:pt x="5698650" y="6773333"/>
                    </a:moveTo>
                    <a:cubicBezTo>
                      <a:pt x="5642512" y="6773333"/>
                      <a:pt x="5588674" y="6795634"/>
                      <a:pt x="5548979" y="6835329"/>
                    </a:cubicBezTo>
                    <a:cubicBezTo>
                      <a:pt x="5509284" y="6875025"/>
                      <a:pt x="5486983" y="6928862"/>
                      <a:pt x="5486983" y="6985000"/>
                    </a:cubicBezTo>
                    <a:lnTo>
                      <a:pt x="5486983" y="7055555"/>
                    </a:lnTo>
                    <a:cubicBezTo>
                      <a:pt x="5487505" y="7172086"/>
                      <a:pt x="5582118" y="7266277"/>
                      <a:pt x="5698650" y="7266277"/>
                    </a:cubicBezTo>
                    <a:cubicBezTo>
                      <a:pt x="5815182" y="7266277"/>
                      <a:pt x="5909795" y="7172086"/>
                      <a:pt x="5910317" y="7055555"/>
                    </a:cubicBezTo>
                    <a:lnTo>
                      <a:pt x="5910317" y="6985000"/>
                    </a:lnTo>
                    <a:cubicBezTo>
                      <a:pt x="5910317" y="6928862"/>
                      <a:pt x="5888016" y="6875025"/>
                      <a:pt x="5848321" y="6835329"/>
                    </a:cubicBezTo>
                    <a:cubicBezTo>
                      <a:pt x="5808626" y="6795634"/>
                      <a:pt x="5754788" y="6773333"/>
                      <a:pt x="5698650" y="6773333"/>
                    </a:cubicBezTo>
                    <a:close/>
                    <a:moveTo>
                      <a:pt x="5479434" y="7743331"/>
                    </a:moveTo>
                    <a:cubicBezTo>
                      <a:pt x="5480633" y="7735217"/>
                      <a:pt x="5469203" y="7732042"/>
                      <a:pt x="5466028" y="7739592"/>
                    </a:cubicBezTo>
                    <a:lnTo>
                      <a:pt x="5312005" y="8098931"/>
                    </a:lnTo>
                    <a:cubicBezTo>
                      <a:pt x="5289749" y="8150851"/>
                      <a:pt x="5238673" y="8184495"/>
                      <a:pt x="5182183" y="8184445"/>
                    </a:cubicBezTo>
                    <a:lnTo>
                      <a:pt x="5117131" y="8184445"/>
                    </a:lnTo>
                    <a:cubicBezTo>
                      <a:pt x="5105266" y="8184455"/>
                      <a:pt x="5094191" y="8178502"/>
                      <a:pt x="5087656" y="8168599"/>
                    </a:cubicBezTo>
                    <a:cubicBezTo>
                      <a:pt x="5081121" y="8158697"/>
                      <a:pt x="5080001" y="8146172"/>
                      <a:pt x="5084675" y="8135267"/>
                    </a:cubicBezTo>
                    <a:lnTo>
                      <a:pt x="5275317" y="7690555"/>
                    </a:lnTo>
                    <a:lnTo>
                      <a:pt x="5345449" y="7515154"/>
                    </a:lnTo>
                    <a:cubicBezTo>
                      <a:pt x="5388319" y="7408016"/>
                      <a:pt x="5492096" y="7337770"/>
                      <a:pt x="5607492" y="7337778"/>
                    </a:cubicBezTo>
                    <a:lnTo>
                      <a:pt x="5789808" y="7337778"/>
                    </a:lnTo>
                    <a:cubicBezTo>
                      <a:pt x="5905204" y="7337770"/>
                      <a:pt x="6008981" y="7408016"/>
                      <a:pt x="6051851" y="7515154"/>
                    </a:cubicBezTo>
                    <a:lnTo>
                      <a:pt x="6121983" y="7690555"/>
                    </a:lnTo>
                    <a:lnTo>
                      <a:pt x="6312554" y="8135267"/>
                    </a:lnTo>
                    <a:cubicBezTo>
                      <a:pt x="6317229" y="8146172"/>
                      <a:pt x="6316109" y="8158697"/>
                      <a:pt x="6309574" y="8168599"/>
                    </a:cubicBezTo>
                    <a:cubicBezTo>
                      <a:pt x="6303038" y="8178502"/>
                      <a:pt x="6291963" y="8184455"/>
                      <a:pt x="6280098" y="8184445"/>
                    </a:cubicBezTo>
                    <a:lnTo>
                      <a:pt x="6215046" y="8184445"/>
                    </a:lnTo>
                    <a:cubicBezTo>
                      <a:pt x="6158608" y="8184438"/>
                      <a:pt x="6107602" y="8150804"/>
                      <a:pt x="6085365" y="8098931"/>
                    </a:cubicBezTo>
                    <a:lnTo>
                      <a:pt x="5931342" y="7739592"/>
                    </a:lnTo>
                    <a:cubicBezTo>
                      <a:pt x="5928097" y="7732042"/>
                      <a:pt x="5916737" y="7735217"/>
                      <a:pt x="5917866" y="7743331"/>
                    </a:cubicBezTo>
                    <a:lnTo>
                      <a:pt x="5980872" y="8184445"/>
                    </a:lnTo>
                    <a:lnTo>
                      <a:pt x="6048253" y="8992940"/>
                    </a:lnTo>
                    <a:cubicBezTo>
                      <a:pt x="6049061" y="9002762"/>
                      <a:pt x="6045723" y="9012475"/>
                      <a:pt x="6039049" y="9019725"/>
                    </a:cubicBezTo>
                    <a:cubicBezTo>
                      <a:pt x="6032375" y="9026976"/>
                      <a:pt x="6022971" y="9031105"/>
                      <a:pt x="6013116" y="9031111"/>
                    </a:cubicBezTo>
                    <a:lnTo>
                      <a:pt x="5959282" y="9031111"/>
                    </a:lnTo>
                    <a:cubicBezTo>
                      <a:pt x="5890301" y="9031119"/>
                      <a:pt x="5831424" y="8981254"/>
                      <a:pt x="5820076" y="8913213"/>
                    </a:cubicBezTo>
                    <a:lnTo>
                      <a:pt x="5705705" y="8226213"/>
                    </a:lnTo>
                    <a:cubicBezTo>
                      <a:pt x="5704365" y="8218311"/>
                      <a:pt x="5693076" y="8218311"/>
                      <a:pt x="5691736" y="8226213"/>
                    </a:cubicBezTo>
                    <a:lnTo>
                      <a:pt x="5577295" y="8913213"/>
                    </a:lnTo>
                    <a:cubicBezTo>
                      <a:pt x="5565943" y="8981280"/>
                      <a:pt x="5507026" y="9031154"/>
                      <a:pt x="5438018" y="9031111"/>
                    </a:cubicBezTo>
                    <a:lnTo>
                      <a:pt x="5384184" y="9031111"/>
                    </a:lnTo>
                    <a:cubicBezTo>
                      <a:pt x="5374329" y="9031105"/>
                      <a:pt x="5364925" y="9026976"/>
                      <a:pt x="5358251" y="9019725"/>
                    </a:cubicBezTo>
                    <a:cubicBezTo>
                      <a:pt x="5351577" y="9012475"/>
                      <a:pt x="5348239" y="9002762"/>
                      <a:pt x="5349047" y="8992940"/>
                    </a:cubicBezTo>
                    <a:lnTo>
                      <a:pt x="5416428" y="8184445"/>
                    </a:lnTo>
                    <a:lnTo>
                      <a:pt x="5479434" y="7743331"/>
                    </a:lnTo>
                    <a:close/>
                    <a:moveTo>
                      <a:pt x="6968650" y="6773333"/>
                    </a:moveTo>
                    <a:cubicBezTo>
                      <a:pt x="6912512" y="6773333"/>
                      <a:pt x="6858674" y="6795633"/>
                      <a:pt x="6818979" y="6835329"/>
                    </a:cubicBezTo>
                    <a:cubicBezTo>
                      <a:pt x="6779283" y="6875024"/>
                      <a:pt x="6756983" y="6928862"/>
                      <a:pt x="6756983" y="6985000"/>
                    </a:cubicBezTo>
                    <a:lnTo>
                      <a:pt x="6756983" y="7055555"/>
                    </a:lnTo>
                    <a:cubicBezTo>
                      <a:pt x="6757504" y="7172086"/>
                      <a:pt x="6852118" y="7266278"/>
                      <a:pt x="6968650" y="7266278"/>
                    </a:cubicBezTo>
                    <a:cubicBezTo>
                      <a:pt x="7085182" y="7266278"/>
                      <a:pt x="7179796" y="7172086"/>
                      <a:pt x="7180317" y="7055555"/>
                    </a:cubicBezTo>
                    <a:lnTo>
                      <a:pt x="7180317" y="6985000"/>
                    </a:lnTo>
                    <a:cubicBezTo>
                      <a:pt x="7180317" y="6928862"/>
                      <a:pt x="7158017" y="6875024"/>
                      <a:pt x="7118321" y="6835329"/>
                    </a:cubicBezTo>
                    <a:cubicBezTo>
                      <a:pt x="7078626" y="6795633"/>
                      <a:pt x="7024788" y="6773333"/>
                      <a:pt x="6968650" y="6773333"/>
                    </a:cubicBezTo>
                    <a:close/>
                    <a:moveTo>
                      <a:pt x="6749434" y="7743331"/>
                    </a:moveTo>
                    <a:cubicBezTo>
                      <a:pt x="6750633" y="7735217"/>
                      <a:pt x="6739204" y="7732042"/>
                      <a:pt x="6736029" y="7739592"/>
                    </a:cubicBezTo>
                    <a:lnTo>
                      <a:pt x="6582005" y="8098931"/>
                    </a:lnTo>
                    <a:cubicBezTo>
                      <a:pt x="6559749" y="8150851"/>
                      <a:pt x="6508673" y="8184495"/>
                      <a:pt x="6452183" y="8184445"/>
                    </a:cubicBezTo>
                    <a:lnTo>
                      <a:pt x="6387131" y="8184445"/>
                    </a:lnTo>
                    <a:cubicBezTo>
                      <a:pt x="6375266" y="8184455"/>
                      <a:pt x="6364191" y="8178502"/>
                      <a:pt x="6357656" y="8168599"/>
                    </a:cubicBezTo>
                    <a:cubicBezTo>
                      <a:pt x="6351121" y="8158697"/>
                      <a:pt x="6350001" y="8146172"/>
                      <a:pt x="6354675" y="8135267"/>
                    </a:cubicBezTo>
                    <a:lnTo>
                      <a:pt x="6545317" y="7690555"/>
                    </a:lnTo>
                    <a:lnTo>
                      <a:pt x="6615449" y="7515154"/>
                    </a:lnTo>
                    <a:cubicBezTo>
                      <a:pt x="6658319" y="7408016"/>
                      <a:pt x="6762095" y="7337770"/>
                      <a:pt x="6877492" y="7337778"/>
                    </a:cubicBezTo>
                    <a:lnTo>
                      <a:pt x="7059808" y="7337778"/>
                    </a:lnTo>
                    <a:cubicBezTo>
                      <a:pt x="7175205" y="7337770"/>
                      <a:pt x="7278981" y="7408016"/>
                      <a:pt x="7321851" y="7515154"/>
                    </a:cubicBezTo>
                    <a:lnTo>
                      <a:pt x="7391983" y="7690555"/>
                    </a:lnTo>
                    <a:lnTo>
                      <a:pt x="7582554" y="8135267"/>
                    </a:lnTo>
                    <a:cubicBezTo>
                      <a:pt x="7587229" y="8146172"/>
                      <a:pt x="7586108" y="8158696"/>
                      <a:pt x="7579573" y="8168598"/>
                    </a:cubicBezTo>
                    <a:cubicBezTo>
                      <a:pt x="7573038" y="8178501"/>
                      <a:pt x="7561963" y="8184455"/>
                      <a:pt x="7550098" y="8184445"/>
                    </a:cubicBezTo>
                    <a:lnTo>
                      <a:pt x="7485046" y="8184445"/>
                    </a:lnTo>
                    <a:cubicBezTo>
                      <a:pt x="7428608" y="8184438"/>
                      <a:pt x="7377602" y="8150804"/>
                      <a:pt x="7355365" y="8098931"/>
                    </a:cubicBezTo>
                    <a:lnTo>
                      <a:pt x="7201342" y="7739592"/>
                    </a:lnTo>
                    <a:cubicBezTo>
                      <a:pt x="7198096" y="7732042"/>
                      <a:pt x="7186737" y="7735217"/>
                      <a:pt x="7187866" y="7743331"/>
                    </a:cubicBezTo>
                    <a:lnTo>
                      <a:pt x="7250872" y="8184445"/>
                    </a:lnTo>
                    <a:lnTo>
                      <a:pt x="7318253" y="8992940"/>
                    </a:lnTo>
                    <a:cubicBezTo>
                      <a:pt x="7319061" y="9002762"/>
                      <a:pt x="7315723" y="9012475"/>
                      <a:pt x="7309049" y="9019725"/>
                    </a:cubicBezTo>
                    <a:cubicBezTo>
                      <a:pt x="7302375" y="9026976"/>
                      <a:pt x="7292971" y="9031105"/>
                      <a:pt x="7283116" y="9031111"/>
                    </a:cubicBezTo>
                    <a:lnTo>
                      <a:pt x="7229282" y="9031111"/>
                    </a:lnTo>
                    <a:cubicBezTo>
                      <a:pt x="7160300" y="9031119"/>
                      <a:pt x="7101423" y="8981255"/>
                      <a:pt x="7090076" y="8913213"/>
                    </a:cubicBezTo>
                    <a:lnTo>
                      <a:pt x="6975705" y="8226213"/>
                    </a:lnTo>
                    <a:cubicBezTo>
                      <a:pt x="6974365" y="8218311"/>
                      <a:pt x="6963076" y="8218311"/>
                      <a:pt x="6961736" y="8226213"/>
                    </a:cubicBezTo>
                    <a:lnTo>
                      <a:pt x="6847295" y="8913213"/>
                    </a:lnTo>
                    <a:cubicBezTo>
                      <a:pt x="6835943" y="8981280"/>
                      <a:pt x="6777026" y="9031154"/>
                      <a:pt x="6708018" y="9031111"/>
                    </a:cubicBezTo>
                    <a:lnTo>
                      <a:pt x="6654184" y="9031111"/>
                    </a:lnTo>
                    <a:cubicBezTo>
                      <a:pt x="6644329" y="9031105"/>
                      <a:pt x="6634925" y="9026976"/>
                      <a:pt x="6628251" y="9019725"/>
                    </a:cubicBezTo>
                    <a:cubicBezTo>
                      <a:pt x="6621577" y="9012475"/>
                      <a:pt x="6618239" y="9002762"/>
                      <a:pt x="6619047" y="8992940"/>
                    </a:cubicBezTo>
                    <a:lnTo>
                      <a:pt x="6686428" y="8184445"/>
                    </a:lnTo>
                    <a:lnTo>
                      <a:pt x="6749434" y="7743331"/>
                    </a:lnTo>
                    <a:close/>
                    <a:moveTo>
                      <a:pt x="8238650" y="6773333"/>
                    </a:moveTo>
                    <a:cubicBezTo>
                      <a:pt x="8182512" y="6773333"/>
                      <a:pt x="8128674" y="6795633"/>
                      <a:pt x="8088979" y="6835329"/>
                    </a:cubicBezTo>
                    <a:cubicBezTo>
                      <a:pt x="8049283" y="6875024"/>
                      <a:pt x="8026983" y="6928862"/>
                      <a:pt x="8026983" y="6985000"/>
                    </a:cubicBezTo>
                    <a:lnTo>
                      <a:pt x="8026983" y="7055555"/>
                    </a:lnTo>
                    <a:cubicBezTo>
                      <a:pt x="8027504" y="7172086"/>
                      <a:pt x="8122118" y="7266278"/>
                      <a:pt x="8238650" y="7266278"/>
                    </a:cubicBezTo>
                    <a:cubicBezTo>
                      <a:pt x="8355182" y="7266278"/>
                      <a:pt x="8449796" y="7172086"/>
                      <a:pt x="8450317" y="7055555"/>
                    </a:cubicBezTo>
                    <a:lnTo>
                      <a:pt x="8450317" y="6985000"/>
                    </a:lnTo>
                    <a:cubicBezTo>
                      <a:pt x="8450317" y="6928862"/>
                      <a:pt x="8428017" y="6875024"/>
                      <a:pt x="8388321" y="6835329"/>
                    </a:cubicBezTo>
                    <a:cubicBezTo>
                      <a:pt x="8348626" y="6795633"/>
                      <a:pt x="8294788" y="6773333"/>
                      <a:pt x="8238650" y="6773333"/>
                    </a:cubicBezTo>
                    <a:close/>
                    <a:moveTo>
                      <a:pt x="8019434" y="7743331"/>
                    </a:moveTo>
                    <a:cubicBezTo>
                      <a:pt x="8020633" y="7735217"/>
                      <a:pt x="8009204" y="7732042"/>
                      <a:pt x="8006029" y="7739592"/>
                    </a:cubicBezTo>
                    <a:lnTo>
                      <a:pt x="7852005" y="8098931"/>
                    </a:lnTo>
                    <a:cubicBezTo>
                      <a:pt x="7829749" y="8150851"/>
                      <a:pt x="7778673" y="8184495"/>
                      <a:pt x="7722183" y="8184445"/>
                    </a:cubicBezTo>
                    <a:lnTo>
                      <a:pt x="7657131" y="8184445"/>
                    </a:lnTo>
                    <a:cubicBezTo>
                      <a:pt x="7645267" y="8184455"/>
                      <a:pt x="7634192" y="8178501"/>
                      <a:pt x="7627656" y="8168598"/>
                    </a:cubicBezTo>
                    <a:cubicBezTo>
                      <a:pt x="7621121" y="8158696"/>
                      <a:pt x="7620001" y="8146172"/>
                      <a:pt x="7624676" y="8135267"/>
                    </a:cubicBezTo>
                    <a:lnTo>
                      <a:pt x="7815317" y="7690555"/>
                    </a:lnTo>
                    <a:lnTo>
                      <a:pt x="7885449" y="7515154"/>
                    </a:lnTo>
                    <a:cubicBezTo>
                      <a:pt x="7928319" y="7408016"/>
                      <a:pt x="8032095" y="7337770"/>
                      <a:pt x="8147492" y="7337778"/>
                    </a:cubicBezTo>
                    <a:lnTo>
                      <a:pt x="8329808" y="7337778"/>
                    </a:lnTo>
                    <a:cubicBezTo>
                      <a:pt x="8445205" y="7337770"/>
                      <a:pt x="8548981" y="7408016"/>
                      <a:pt x="8591851" y="7515154"/>
                    </a:cubicBezTo>
                    <a:lnTo>
                      <a:pt x="8661983" y="7690555"/>
                    </a:lnTo>
                    <a:lnTo>
                      <a:pt x="8852554" y="8135267"/>
                    </a:lnTo>
                    <a:cubicBezTo>
                      <a:pt x="8857229" y="8146172"/>
                      <a:pt x="8856108" y="8158696"/>
                      <a:pt x="8849573" y="8168598"/>
                    </a:cubicBezTo>
                    <a:cubicBezTo>
                      <a:pt x="8843038" y="8178501"/>
                      <a:pt x="8831963" y="8184455"/>
                      <a:pt x="8820098" y="8184445"/>
                    </a:cubicBezTo>
                    <a:lnTo>
                      <a:pt x="8755046" y="8184445"/>
                    </a:lnTo>
                    <a:cubicBezTo>
                      <a:pt x="8698608" y="8184438"/>
                      <a:pt x="8647602" y="8150804"/>
                      <a:pt x="8625365" y="8098931"/>
                    </a:cubicBezTo>
                    <a:lnTo>
                      <a:pt x="8471342" y="7739592"/>
                    </a:lnTo>
                    <a:cubicBezTo>
                      <a:pt x="8468096" y="7732042"/>
                      <a:pt x="8456737" y="7735217"/>
                      <a:pt x="8457866" y="7743331"/>
                    </a:cubicBezTo>
                    <a:lnTo>
                      <a:pt x="8520872" y="8184445"/>
                    </a:lnTo>
                    <a:lnTo>
                      <a:pt x="8588253" y="8992940"/>
                    </a:lnTo>
                    <a:cubicBezTo>
                      <a:pt x="8589061" y="9002762"/>
                      <a:pt x="8585723" y="9012475"/>
                      <a:pt x="8579049" y="9019725"/>
                    </a:cubicBezTo>
                    <a:cubicBezTo>
                      <a:pt x="8572375" y="9026976"/>
                      <a:pt x="8562971" y="9031105"/>
                      <a:pt x="8553116" y="9031111"/>
                    </a:cubicBezTo>
                    <a:lnTo>
                      <a:pt x="8499282" y="9031111"/>
                    </a:lnTo>
                    <a:cubicBezTo>
                      <a:pt x="8430300" y="9031119"/>
                      <a:pt x="8371423" y="8981255"/>
                      <a:pt x="8360076" y="8913213"/>
                    </a:cubicBezTo>
                    <a:lnTo>
                      <a:pt x="8245705" y="8226213"/>
                    </a:lnTo>
                    <a:cubicBezTo>
                      <a:pt x="8244365" y="8218311"/>
                      <a:pt x="8233076" y="8218311"/>
                      <a:pt x="8231736" y="8226213"/>
                    </a:cubicBezTo>
                    <a:lnTo>
                      <a:pt x="8117295" y="8913213"/>
                    </a:lnTo>
                    <a:cubicBezTo>
                      <a:pt x="8105943" y="8981280"/>
                      <a:pt x="8047026" y="9031154"/>
                      <a:pt x="7978018" y="9031111"/>
                    </a:cubicBezTo>
                    <a:lnTo>
                      <a:pt x="7924184" y="9031111"/>
                    </a:lnTo>
                    <a:cubicBezTo>
                      <a:pt x="7914329" y="9031105"/>
                      <a:pt x="7904925" y="9026976"/>
                      <a:pt x="7898251" y="9019725"/>
                    </a:cubicBezTo>
                    <a:cubicBezTo>
                      <a:pt x="7891577" y="9012475"/>
                      <a:pt x="7888239" y="9002762"/>
                      <a:pt x="7889047" y="8992940"/>
                    </a:cubicBezTo>
                    <a:lnTo>
                      <a:pt x="7956428" y="8184445"/>
                    </a:lnTo>
                    <a:lnTo>
                      <a:pt x="8019434" y="7743331"/>
                    </a:lnTo>
                    <a:close/>
                    <a:moveTo>
                      <a:pt x="9508650" y="6773333"/>
                    </a:moveTo>
                    <a:cubicBezTo>
                      <a:pt x="9452512" y="6773333"/>
                      <a:pt x="9398674" y="6795633"/>
                      <a:pt x="9358979" y="6835329"/>
                    </a:cubicBezTo>
                    <a:cubicBezTo>
                      <a:pt x="9319283" y="6875024"/>
                      <a:pt x="9296983" y="6928862"/>
                      <a:pt x="9296983" y="6985000"/>
                    </a:cubicBezTo>
                    <a:lnTo>
                      <a:pt x="9296983" y="7055555"/>
                    </a:lnTo>
                    <a:cubicBezTo>
                      <a:pt x="9297504" y="7172086"/>
                      <a:pt x="9392118" y="7266278"/>
                      <a:pt x="9508650" y="7266278"/>
                    </a:cubicBezTo>
                    <a:cubicBezTo>
                      <a:pt x="9625182" y="7266278"/>
                      <a:pt x="9719796" y="7172086"/>
                      <a:pt x="9720317" y="7055555"/>
                    </a:cubicBezTo>
                    <a:lnTo>
                      <a:pt x="9720317" y="6985000"/>
                    </a:lnTo>
                    <a:cubicBezTo>
                      <a:pt x="9720317" y="6928862"/>
                      <a:pt x="9698017" y="6875024"/>
                      <a:pt x="9658321" y="6835329"/>
                    </a:cubicBezTo>
                    <a:cubicBezTo>
                      <a:pt x="9618626" y="6795633"/>
                      <a:pt x="9564788" y="6773333"/>
                      <a:pt x="9508650" y="6773333"/>
                    </a:cubicBezTo>
                    <a:close/>
                    <a:moveTo>
                      <a:pt x="9289434" y="7743331"/>
                    </a:moveTo>
                    <a:cubicBezTo>
                      <a:pt x="9290633" y="7735217"/>
                      <a:pt x="9279204" y="7732042"/>
                      <a:pt x="9276029" y="7739592"/>
                    </a:cubicBezTo>
                    <a:lnTo>
                      <a:pt x="9122005" y="8098931"/>
                    </a:lnTo>
                    <a:cubicBezTo>
                      <a:pt x="9099749" y="8150851"/>
                      <a:pt x="9048673" y="8184495"/>
                      <a:pt x="8992183" y="8184445"/>
                    </a:cubicBezTo>
                    <a:lnTo>
                      <a:pt x="8927131" y="8184445"/>
                    </a:lnTo>
                    <a:cubicBezTo>
                      <a:pt x="8915267" y="8184455"/>
                      <a:pt x="8904192" y="8178501"/>
                      <a:pt x="8897656" y="8168598"/>
                    </a:cubicBezTo>
                    <a:cubicBezTo>
                      <a:pt x="8891121" y="8158696"/>
                      <a:pt x="8890001" y="8146172"/>
                      <a:pt x="8894676" y="8135267"/>
                    </a:cubicBezTo>
                    <a:lnTo>
                      <a:pt x="9085317" y="7690555"/>
                    </a:lnTo>
                    <a:lnTo>
                      <a:pt x="9155449" y="7515154"/>
                    </a:lnTo>
                    <a:cubicBezTo>
                      <a:pt x="9198319" y="7408016"/>
                      <a:pt x="9302095" y="7337770"/>
                      <a:pt x="9417492" y="7337778"/>
                    </a:cubicBezTo>
                    <a:lnTo>
                      <a:pt x="9599808" y="7337778"/>
                    </a:lnTo>
                    <a:cubicBezTo>
                      <a:pt x="9715205" y="7337770"/>
                      <a:pt x="9818981" y="7408016"/>
                      <a:pt x="9861851" y="7515154"/>
                    </a:cubicBezTo>
                    <a:lnTo>
                      <a:pt x="9931983" y="7690555"/>
                    </a:lnTo>
                    <a:lnTo>
                      <a:pt x="10122554" y="8135267"/>
                    </a:lnTo>
                    <a:cubicBezTo>
                      <a:pt x="10127229" y="8146172"/>
                      <a:pt x="10126108" y="8158696"/>
                      <a:pt x="10119573" y="8168598"/>
                    </a:cubicBezTo>
                    <a:cubicBezTo>
                      <a:pt x="10113038" y="8178501"/>
                      <a:pt x="10101963" y="8184455"/>
                      <a:pt x="10090098" y="8184445"/>
                    </a:cubicBezTo>
                    <a:lnTo>
                      <a:pt x="10025046" y="8184445"/>
                    </a:lnTo>
                    <a:cubicBezTo>
                      <a:pt x="9968608" y="8184438"/>
                      <a:pt x="9917602" y="8150804"/>
                      <a:pt x="9895365" y="8098931"/>
                    </a:cubicBezTo>
                    <a:lnTo>
                      <a:pt x="9741342" y="7739592"/>
                    </a:lnTo>
                    <a:cubicBezTo>
                      <a:pt x="9738096" y="7732042"/>
                      <a:pt x="9726737" y="7735217"/>
                      <a:pt x="9727866" y="7743331"/>
                    </a:cubicBezTo>
                    <a:lnTo>
                      <a:pt x="9790872" y="8184445"/>
                    </a:lnTo>
                    <a:lnTo>
                      <a:pt x="9858253" y="8992940"/>
                    </a:lnTo>
                    <a:cubicBezTo>
                      <a:pt x="9859061" y="9002762"/>
                      <a:pt x="9855723" y="9012475"/>
                      <a:pt x="9849049" y="9019725"/>
                    </a:cubicBezTo>
                    <a:cubicBezTo>
                      <a:pt x="9842375" y="9026976"/>
                      <a:pt x="9832971" y="9031105"/>
                      <a:pt x="9823116" y="9031111"/>
                    </a:cubicBezTo>
                    <a:lnTo>
                      <a:pt x="9769282" y="9031111"/>
                    </a:lnTo>
                    <a:cubicBezTo>
                      <a:pt x="9700300" y="9031119"/>
                      <a:pt x="9641423" y="8981255"/>
                      <a:pt x="9630076" y="8913213"/>
                    </a:cubicBezTo>
                    <a:lnTo>
                      <a:pt x="9515705" y="8226213"/>
                    </a:lnTo>
                    <a:cubicBezTo>
                      <a:pt x="9514365" y="8218311"/>
                      <a:pt x="9503076" y="8218311"/>
                      <a:pt x="9501736" y="8226213"/>
                    </a:cubicBezTo>
                    <a:lnTo>
                      <a:pt x="9387295" y="8913213"/>
                    </a:lnTo>
                    <a:cubicBezTo>
                      <a:pt x="9375943" y="8981280"/>
                      <a:pt x="9317026" y="9031154"/>
                      <a:pt x="9248018" y="9031111"/>
                    </a:cubicBezTo>
                    <a:lnTo>
                      <a:pt x="9194184" y="9031111"/>
                    </a:lnTo>
                    <a:cubicBezTo>
                      <a:pt x="9184329" y="9031105"/>
                      <a:pt x="9174925" y="9026976"/>
                      <a:pt x="9168251" y="9019725"/>
                    </a:cubicBezTo>
                    <a:cubicBezTo>
                      <a:pt x="9161577" y="9012475"/>
                      <a:pt x="9158239" y="9002762"/>
                      <a:pt x="9159047" y="8992940"/>
                    </a:cubicBezTo>
                    <a:lnTo>
                      <a:pt x="9226428" y="8184445"/>
                    </a:lnTo>
                    <a:lnTo>
                      <a:pt x="9289434" y="7743331"/>
                    </a:lnTo>
                    <a:close/>
                    <a:moveTo>
                      <a:pt x="10778650" y="6773333"/>
                    </a:moveTo>
                    <a:cubicBezTo>
                      <a:pt x="10722512" y="6773333"/>
                      <a:pt x="10668674" y="6795633"/>
                      <a:pt x="10628979" y="6835329"/>
                    </a:cubicBezTo>
                    <a:cubicBezTo>
                      <a:pt x="10589283" y="6875024"/>
                      <a:pt x="10566983" y="6928862"/>
                      <a:pt x="10566983" y="6985000"/>
                    </a:cubicBezTo>
                    <a:lnTo>
                      <a:pt x="10566983" y="7055555"/>
                    </a:lnTo>
                    <a:cubicBezTo>
                      <a:pt x="10567504" y="7172086"/>
                      <a:pt x="10662118" y="7266278"/>
                      <a:pt x="10778650" y="7266278"/>
                    </a:cubicBezTo>
                    <a:cubicBezTo>
                      <a:pt x="10895182" y="7266278"/>
                      <a:pt x="10989796" y="7172086"/>
                      <a:pt x="10990317" y="7055555"/>
                    </a:cubicBezTo>
                    <a:lnTo>
                      <a:pt x="10990317" y="6985000"/>
                    </a:lnTo>
                    <a:cubicBezTo>
                      <a:pt x="10990317" y="6928862"/>
                      <a:pt x="10968017" y="6875024"/>
                      <a:pt x="10928321" y="6835329"/>
                    </a:cubicBezTo>
                    <a:cubicBezTo>
                      <a:pt x="10888626" y="6795633"/>
                      <a:pt x="10834788" y="6773333"/>
                      <a:pt x="10778650" y="6773333"/>
                    </a:cubicBezTo>
                    <a:close/>
                    <a:moveTo>
                      <a:pt x="10559434" y="7743331"/>
                    </a:moveTo>
                    <a:cubicBezTo>
                      <a:pt x="10560633" y="7735217"/>
                      <a:pt x="10549204" y="7732042"/>
                      <a:pt x="10546029" y="7739592"/>
                    </a:cubicBezTo>
                    <a:lnTo>
                      <a:pt x="10392005" y="8098931"/>
                    </a:lnTo>
                    <a:cubicBezTo>
                      <a:pt x="10369749" y="8150851"/>
                      <a:pt x="10318673" y="8184495"/>
                      <a:pt x="10262183" y="8184445"/>
                    </a:cubicBezTo>
                    <a:lnTo>
                      <a:pt x="10197131" y="8184445"/>
                    </a:lnTo>
                    <a:cubicBezTo>
                      <a:pt x="10185267" y="8184455"/>
                      <a:pt x="10174192" y="8178501"/>
                      <a:pt x="10167656" y="8168598"/>
                    </a:cubicBezTo>
                    <a:cubicBezTo>
                      <a:pt x="10161121" y="8158696"/>
                      <a:pt x="10160001" y="8146172"/>
                      <a:pt x="10164676" y="8135267"/>
                    </a:cubicBezTo>
                    <a:lnTo>
                      <a:pt x="10355317" y="7690555"/>
                    </a:lnTo>
                    <a:lnTo>
                      <a:pt x="10425449" y="7515154"/>
                    </a:lnTo>
                    <a:cubicBezTo>
                      <a:pt x="10468319" y="7408016"/>
                      <a:pt x="10572095" y="7337770"/>
                      <a:pt x="10687492" y="7337778"/>
                    </a:cubicBezTo>
                    <a:lnTo>
                      <a:pt x="10869808" y="7337778"/>
                    </a:lnTo>
                    <a:cubicBezTo>
                      <a:pt x="10985205" y="7337770"/>
                      <a:pt x="11088981" y="7408016"/>
                      <a:pt x="11131851" y="7515154"/>
                    </a:cubicBezTo>
                    <a:lnTo>
                      <a:pt x="11201983" y="7690555"/>
                    </a:lnTo>
                    <a:lnTo>
                      <a:pt x="11392554" y="8135267"/>
                    </a:lnTo>
                    <a:cubicBezTo>
                      <a:pt x="11397229" y="8146172"/>
                      <a:pt x="11396108" y="8158696"/>
                      <a:pt x="11389573" y="8168598"/>
                    </a:cubicBezTo>
                    <a:cubicBezTo>
                      <a:pt x="11383038" y="8178501"/>
                      <a:pt x="11371963" y="8184455"/>
                      <a:pt x="11360098" y="8184445"/>
                    </a:cubicBezTo>
                    <a:lnTo>
                      <a:pt x="11295046" y="8184445"/>
                    </a:lnTo>
                    <a:cubicBezTo>
                      <a:pt x="11238608" y="8184438"/>
                      <a:pt x="11187602" y="8150804"/>
                      <a:pt x="11165365" y="8098931"/>
                    </a:cubicBezTo>
                    <a:lnTo>
                      <a:pt x="11011342" y="7739592"/>
                    </a:lnTo>
                    <a:cubicBezTo>
                      <a:pt x="11008096" y="7732042"/>
                      <a:pt x="10996737" y="7735217"/>
                      <a:pt x="10997866" y="7743331"/>
                    </a:cubicBezTo>
                    <a:lnTo>
                      <a:pt x="11060872" y="8184445"/>
                    </a:lnTo>
                    <a:lnTo>
                      <a:pt x="11128253" y="8992940"/>
                    </a:lnTo>
                    <a:cubicBezTo>
                      <a:pt x="11129061" y="9002762"/>
                      <a:pt x="11125723" y="9012475"/>
                      <a:pt x="11119049" y="9019725"/>
                    </a:cubicBezTo>
                    <a:cubicBezTo>
                      <a:pt x="11112375" y="9026976"/>
                      <a:pt x="11102971" y="9031105"/>
                      <a:pt x="11093116" y="9031111"/>
                    </a:cubicBezTo>
                    <a:lnTo>
                      <a:pt x="11039282" y="9031111"/>
                    </a:lnTo>
                    <a:cubicBezTo>
                      <a:pt x="10970300" y="9031119"/>
                      <a:pt x="10911423" y="8981255"/>
                      <a:pt x="10900076" y="8913213"/>
                    </a:cubicBezTo>
                    <a:lnTo>
                      <a:pt x="10785705" y="8226213"/>
                    </a:lnTo>
                    <a:cubicBezTo>
                      <a:pt x="10784365" y="8218311"/>
                      <a:pt x="10773076" y="8218311"/>
                      <a:pt x="10771736" y="8226213"/>
                    </a:cubicBezTo>
                    <a:lnTo>
                      <a:pt x="10657295" y="8913213"/>
                    </a:lnTo>
                    <a:cubicBezTo>
                      <a:pt x="10645943" y="8981280"/>
                      <a:pt x="10587026" y="9031154"/>
                      <a:pt x="10518018" y="9031111"/>
                    </a:cubicBezTo>
                    <a:lnTo>
                      <a:pt x="10464184" y="9031111"/>
                    </a:lnTo>
                    <a:cubicBezTo>
                      <a:pt x="10454329" y="9031105"/>
                      <a:pt x="10444925" y="9026976"/>
                      <a:pt x="10438251" y="9019725"/>
                    </a:cubicBezTo>
                    <a:cubicBezTo>
                      <a:pt x="10431577" y="9012475"/>
                      <a:pt x="10428239" y="9002762"/>
                      <a:pt x="10429047" y="8992940"/>
                    </a:cubicBezTo>
                    <a:lnTo>
                      <a:pt x="10496428" y="8184445"/>
                    </a:lnTo>
                    <a:lnTo>
                      <a:pt x="10559434" y="7743331"/>
                    </a:lnTo>
                    <a:close/>
                    <a:moveTo>
                      <a:pt x="12048650" y="6773333"/>
                    </a:moveTo>
                    <a:cubicBezTo>
                      <a:pt x="11992512" y="6773333"/>
                      <a:pt x="11938674" y="6795633"/>
                      <a:pt x="11898979" y="6835329"/>
                    </a:cubicBezTo>
                    <a:cubicBezTo>
                      <a:pt x="11859283" y="6875024"/>
                      <a:pt x="11836983" y="6928862"/>
                      <a:pt x="11836983" y="6985000"/>
                    </a:cubicBezTo>
                    <a:lnTo>
                      <a:pt x="11836983" y="7055555"/>
                    </a:lnTo>
                    <a:cubicBezTo>
                      <a:pt x="11837504" y="7172086"/>
                      <a:pt x="11932118" y="7266278"/>
                      <a:pt x="12048650" y="7266278"/>
                    </a:cubicBezTo>
                    <a:cubicBezTo>
                      <a:pt x="12165182" y="7266278"/>
                      <a:pt x="12259796" y="7172086"/>
                      <a:pt x="12260317" y="7055555"/>
                    </a:cubicBezTo>
                    <a:lnTo>
                      <a:pt x="12260317" y="6985000"/>
                    </a:lnTo>
                    <a:cubicBezTo>
                      <a:pt x="12260317" y="6928862"/>
                      <a:pt x="12238017" y="6875024"/>
                      <a:pt x="12198321" y="6835329"/>
                    </a:cubicBezTo>
                    <a:cubicBezTo>
                      <a:pt x="12158626" y="6795633"/>
                      <a:pt x="12104788" y="6773333"/>
                      <a:pt x="12048650" y="6773333"/>
                    </a:cubicBezTo>
                    <a:close/>
                    <a:moveTo>
                      <a:pt x="11829434" y="7743331"/>
                    </a:moveTo>
                    <a:cubicBezTo>
                      <a:pt x="11830633" y="7735217"/>
                      <a:pt x="11819204" y="7732042"/>
                      <a:pt x="11816029" y="7739592"/>
                    </a:cubicBezTo>
                    <a:lnTo>
                      <a:pt x="11662005" y="8098931"/>
                    </a:lnTo>
                    <a:cubicBezTo>
                      <a:pt x="11639749" y="8150851"/>
                      <a:pt x="11588673" y="8184495"/>
                      <a:pt x="11532183" y="8184445"/>
                    </a:cubicBezTo>
                    <a:lnTo>
                      <a:pt x="11467131" y="8184445"/>
                    </a:lnTo>
                    <a:cubicBezTo>
                      <a:pt x="11455267" y="8184455"/>
                      <a:pt x="11444192" y="8178501"/>
                      <a:pt x="11437656" y="8168598"/>
                    </a:cubicBezTo>
                    <a:cubicBezTo>
                      <a:pt x="11431121" y="8158696"/>
                      <a:pt x="11430001" y="8146172"/>
                      <a:pt x="11434676" y="8135267"/>
                    </a:cubicBezTo>
                    <a:lnTo>
                      <a:pt x="11625317" y="7690555"/>
                    </a:lnTo>
                    <a:lnTo>
                      <a:pt x="11695449" y="7515154"/>
                    </a:lnTo>
                    <a:cubicBezTo>
                      <a:pt x="11738319" y="7408016"/>
                      <a:pt x="11842095" y="7337770"/>
                      <a:pt x="11957492" y="7337778"/>
                    </a:cubicBezTo>
                    <a:lnTo>
                      <a:pt x="12139808" y="7337778"/>
                    </a:lnTo>
                    <a:cubicBezTo>
                      <a:pt x="12255205" y="7337770"/>
                      <a:pt x="12358981" y="7408016"/>
                      <a:pt x="12401851" y="7515154"/>
                    </a:cubicBezTo>
                    <a:lnTo>
                      <a:pt x="12471983" y="7690555"/>
                    </a:lnTo>
                    <a:lnTo>
                      <a:pt x="12662554" y="8135267"/>
                    </a:lnTo>
                    <a:cubicBezTo>
                      <a:pt x="12667229" y="8146172"/>
                      <a:pt x="12666108" y="8158696"/>
                      <a:pt x="12659573" y="8168598"/>
                    </a:cubicBezTo>
                    <a:cubicBezTo>
                      <a:pt x="12653038" y="8178501"/>
                      <a:pt x="12641963" y="8184455"/>
                      <a:pt x="12630098" y="8184445"/>
                    </a:cubicBezTo>
                    <a:lnTo>
                      <a:pt x="12565046" y="8184445"/>
                    </a:lnTo>
                    <a:cubicBezTo>
                      <a:pt x="12508608" y="8184438"/>
                      <a:pt x="12457602" y="8150804"/>
                      <a:pt x="12435365" y="8098931"/>
                    </a:cubicBezTo>
                    <a:lnTo>
                      <a:pt x="12281342" y="7739592"/>
                    </a:lnTo>
                    <a:cubicBezTo>
                      <a:pt x="12278096" y="7732042"/>
                      <a:pt x="12266737" y="7735217"/>
                      <a:pt x="12267866" y="7743331"/>
                    </a:cubicBezTo>
                    <a:lnTo>
                      <a:pt x="12330872" y="8184445"/>
                    </a:lnTo>
                    <a:lnTo>
                      <a:pt x="12398253" y="8992940"/>
                    </a:lnTo>
                    <a:cubicBezTo>
                      <a:pt x="12399061" y="9002762"/>
                      <a:pt x="12395723" y="9012475"/>
                      <a:pt x="12389049" y="9019725"/>
                    </a:cubicBezTo>
                    <a:cubicBezTo>
                      <a:pt x="12382375" y="9026976"/>
                      <a:pt x="12372971" y="9031105"/>
                      <a:pt x="12363116" y="9031111"/>
                    </a:cubicBezTo>
                    <a:lnTo>
                      <a:pt x="12309282" y="9031111"/>
                    </a:lnTo>
                    <a:cubicBezTo>
                      <a:pt x="12240300" y="9031119"/>
                      <a:pt x="12181423" y="8981255"/>
                      <a:pt x="12170076" y="8913213"/>
                    </a:cubicBezTo>
                    <a:lnTo>
                      <a:pt x="12055705" y="8226213"/>
                    </a:lnTo>
                    <a:cubicBezTo>
                      <a:pt x="12054365" y="8218311"/>
                      <a:pt x="12043076" y="8218311"/>
                      <a:pt x="12041736" y="8226213"/>
                    </a:cubicBezTo>
                    <a:lnTo>
                      <a:pt x="11927295" y="8913213"/>
                    </a:lnTo>
                    <a:cubicBezTo>
                      <a:pt x="11915943" y="8981280"/>
                      <a:pt x="11857026" y="9031154"/>
                      <a:pt x="11788018" y="9031111"/>
                    </a:cubicBezTo>
                    <a:lnTo>
                      <a:pt x="11734184" y="9031111"/>
                    </a:lnTo>
                    <a:cubicBezTo>
                      <a:pt x="11724329" y="9031105"/>
                      <a:pt x="11714925" y="9026976"/>
                      <a:pt x="11708251" y="9019725"/>
                    </a:cubicBezTo>
                    <a:cubicBezTo>
                      <a:pt x="11701577" y="9012475"/>
                      <a:pt x="11698239" y="9002762"/>
                      <a:pt x="11699047" y="8992940"/>
                    </a:cubicBezTo>
                    <a:lnTo>
                      <a:pt x="11766428" y="8184445"/>
                    </a:lnTo>
                    <a:lnTo>
                      <a:pt x="11829434" y="7743331"/>
                    </a:lnTo>
                    <a:close/>
                    <a:moveTo>
                      <a:pt x="618650" y="9031111"/>
                    </a:moveTo>
                    <a:cubicBezTo>
                      <a:pt x="562512" y="9031111"/>
                      <a:pt x="508674" y="9053411"/>
                      <a:pt x="468979" y="9093106"/>
                    </a:cubicBezTo>
                    <a:cubicBezTo>
                      <a:pt x="429284" y="9132801"/>
                      <a:pt x="406983" y="9186640"/>
                      <a:pt x="406983" y="9242778"/>
                    </a:cubicBezTo>
                    <a:lnTo>
                      <a:pt x="406983" y="9313333"/>
                    </a:lnTo>
                    <a:cubicBezTo>
                      <a:pt x="407504" y="9429864"/>
                      <a:pt x="502118" y="9524055"/>
                      <a:pt x="618650" y="9524055"/>
                    </a:cubicBezTo>
                    <a:cubicBezTo>
                      <a:pt x="735182" y="9524055"/>
                      <a:pt x="829795" y="9429864"/>
                      <a:pt x="830317" y="9313333"/>
                    </a:cubicBezTo>
                    <a:lnTo>
                      <a:pt x="830317" y="9242778"/>
                    </a:lnTo>
                    <a:cubicBezTo>
                      <a:pt x="830317" y="9186640"/>
                      <a:pt x="808016" y="9132802"/>
                      <a:pt x="768321" y="9093107"/>
                    </a:cubicBezTo>
                    <a:cubicBezTo>
                      <a:pt x="728626" y="9053411"/>
                      <a:pt x="674788" y="9031111"/>
                      <a:pt x="618650" y="9031111"/>
                    </a:cubicBezTo>
                    <a:close/>
                    <a:moveTo>
                      <a:pt x="399434" y="10001109"/>
                    </a:moveTo>
                    <a:cubicBezTo>
                      <a:pt x="400633" y="9992995"/>
                      <a:pt x="389203" y="9989820"/>
                      <a:pt x="386028" y="9997370"/>
                    </a:cubicBezTo>
                    <a:lnTo>
                      <a:pt x="232006" y="10356709"/>
                    </a:lnTo>
                    <a:cubicBezTo>
                      <a:pt x="209749" y="10408629"/>
                      <a:pt x="158673" y="10442273"/>
                      <a:pt x="102183" y="10442222"/>
                    </a:cubicBezTo>
                    <a:lnTo>
                      <a:pt x="37131" y="10442222"/>
                    </a:lnTo>
                    <a:cubicBezTo>
                      <a:pt x="25267" y="10442233"/>
                      <a:pt x="14191" y="10436278"/>
                      <a:pt x="7656" y="10426376"/>
                    </a:cubicBezTo>
                    <a:cubicBezTo>
                      <a:pt x="1121" y="10416473"/>
                      <a:pt x="1" y="10403949"/>
                      <a:pt x="4676" y="10393045"/>
                    </a:cubicBezTo>
                    <a:lnTo>
                      <a:pt x="195317" y="9948333"/>
                    </a:lnTo>
                    <a:lnTo>
                      <a:pt x="265449" y="9772932"/>
                    </a:lnTo>
                    <a:cubicBezTo>
                      <a:pt x="308319" y="9665794"/>
                      <a:pt x="412095" y="9595548"/>
                      <a:pt x="527492" y="9595555"/>
                    </a:cubicBezTo>
                    <a:lnTo>
                      <a:pt x="709808" y="9595555"/>
                    </a:lnTo>
                    <a:cubicBezTo>
                      <a:pt x="825205" y="9595548"/>
                      <a:pt x="928981" y="9665794"/>
                      <a:pt x="971851" y="9772932"/>
                    </a:cubicBezTo>
                    <a:lnTo>
                      <a:pt x="1041983" y="9948333"/>
                    </a:lnTo>
                    <a:lnTo>
                      <a:pt x="1232554" y="10393045"/>
                    </a:lnTo>
                    <a:cubicBezTo>
                      <a:pt x="1237229" y="10403949"/>
                      <a:pt x="1236109" y="10416474"/>
                      <a:pt x="1229574" y="10426376"/>
                    </a:cubicBezTo>
                    <a:cubicBezTo>
                      <a:pt x="1223038" y="10436278"/>
                      <a:pt x="1211963" y="10442233"/>
                      <a:pt x="1200098" y="10442222"/>
                    </a:cubicBezTo>
                    <a:lnTo>
                      <a:pt x="1135046" y="10442222"/>
                    </a:lnTo>
                    <a:cubicBezTo>
                      <a:pt x="1078608" y="10442216"/>
                      <a:pt x="1027602" y="10408582"/>
                      <a:pt x="1005365" y="10356709"/>
                    </a:cubicBezTo>
                    <a:lnTo>
                      <a:pt x="851342" y="9997370"/>
                    </a:lnTo>
                    <a:cubicBezTo>
                      <a:pt x="848097" y="9989820"/>
                      <a:pt x="836737" y="9992995"/>
                      <a:pt x="837866" y="10001109"/>
                    </a:cubicBezTo>
                    <a:lnTo>
                      <a:pt x="900872" y="10442222"/>
                    </a:lnTo>
                    <a:lnTo>
                      <a:pt x="968253" y="11250719"/>
                    </a:lnTo>
                    <a:cubicBezTo>
                      <a:pt x="969061" y="11260541"/>
                      <a:pt x="965724" y="11270253"/>
                      <a:pt x="959049" y="11277504"/>
                    </a:cubicBezTo>
                    <a:cubicBezTo>
                      <a:pt x="952375" y="11284755"/>
                      <a:pt x="942971" y="11288883"/>
                      <a:pt x="933116" y="11288889"/>
                    </a:cubicBezTo>
                    <a:lnTo>
                      <a:pt x="879282" y="11288889"/>
                    </a:lnTo>
                    <a:cubicBezTo>
                      <a:pt x="810300" y="11288898"/>
                      <a:pt x="751423" y="11239033"/>
                      <a:pt x="740076" y="11170990"/>
                    </a:cubicBezTo>
                    <a:lnTo>
                      <a:pt x="625706" y="10483991"/>
                    </a:lnTo>
                    <a:cubicBezTo>
                      <a:pt x="624365" y="10476089"/>
                      <a:pt x="613076" y="10476089"/>
                      <a:pt x="611736" y="10483991"/>
                    </a:cubicBezTo>
                    <a:lnTo>
                      <a:pt x="497294" y="11170990"/>
                    </a:lnTo>
                    <a:cubicBezTo>
                      <a:pt x="485943" y="11239059"/>
                      <a:pt x="427026" y="11288932"/>
                      <a:pt x="358018" y="11288889"/>
                    </a:cubicBezTo>
                    <a:lnTo>
                      <a:pt x="304184" y="11288889"/>
                    </a:lnTo>
                    <a:cubicBezTo>
                      <a:pt x="294329" y="11288883"/>
                      <a:pt x="284925" y="11284755"/>
                      <a:pt x="278251" y="11277504"/>
                    </a:cubicBezTo>
                    <a:cubicBezTo>
                      <a:pt x="271576" y="11270253"/>
                      <a:pt x="268239" y="11260541"/>
                      <a:pt x="269047" y="11250719"/>
                    </a:cubicBezTo>
                    <a:lnTo>
                      <a:pt x="336428" y="10442222"/>
                    </a:lnTo>
                    <a:lnTo>
                      <a:pt x="399434" y="10001109"/>
                    </a:lnTo>
                    <a:close/>
                    <a:moveTo>
                      <a:pt x="1888650" y="9031111"/>
                    </a:moveTo>
                    <a:cubicBezTo>
                      <a:pt x="1832513" y="9031111"/>
                      <a:pt x="1778674" y="9053411"/>
                      <a:pt x="1738979" y="9093106"/>
                    </a:cubicBezTo>
                    <a:cubicBezTo>
                      <a:pt x="1699284" y="9132801"/>
                      <a:pt x="1676983" y="9186640"/>
                      <a:pt x="1676983" y="9242778"/>
                    </a:cubicBezTo>
                    <a:lnTo>
                      <a:pt x="1676983" y="9313333"/>
                    </a:lnTo>
                    <a:cubicBezTo>
                      <a:pt x="1677504" y="9429864"/>
                      <a:pt x="1772118" y="9524055"/>
                      <a:pt x="1888650" y="9524055"/>
                    </a:cubicBezTo>
                    <a:cubicBezTo>
                      <a:pt x="2005182" y="9524055"/>
                      <a:pt x="2099796" y="9429864"/>
                      <a:pt x="2100317" y="9313333"/>
                    </a:cubicBezTo>
                    <a:lnTo>
                      <a:pt x="2100317" y="9242778"/>
                    </a:lnTo>
                    <a:cubicBezTo>
                      <a:pt x="2100317" y="9186640"/>
                      <a:pt x="2078016" y="9132801"/>
                      <a:pt x="2038321" y="9093106"/>
                    </a:cubicBezTo>
                    <a:cubicBezTo>
                      <a:pt x="1998626" y="9053411"/>
                      <a:pt x="1944787" y="9031111"/>
                      <a:pt x="1888650" y="9031111"/>
                    </a:cubicBezTo>
                    <a:close/>
                    <a:moveTo>
                      <a:pt x="1669434" y="10001109"/>
                    </a:moveTo>
                    <a:cubicBezTo>
                      <a:pt x="1670633" y="9992995"/>
                      <a:pt x="1659203" y="9989820"/>
                      <a:pt x="1656028" y="9997370"/>
                    </a:cubicBezTo>
                    <a:lnTo>
                      <a:pt x="1502006" y="10356709"/>
                    </a:lnTo>
                    <a:cubicBezTo>
                      <a:pt x="1479749" y="10408629"/>
                      <a:pt x="1428673" y="10442273"/>
                      <a:pt x="1372183" y="10442222"/>
                    </a:cubicBezTo>
                    <a:lnTo>
                      <a:pt x="1307131" y="10442222"/>
                    </a:lnTo>
                    <a:cubicBezTo>
                      <a:pt x="1295267" y="10442233"/>
                      <a:pt x="1284191" y="10436278"/>
                      <a:pt x="1277656" y="10426376"/>
                    </a:cubicBezTo>
                    <a:cubicBezTo>
                      <a:pt x="1271121" y="10416474"/>
                      <a:pt x="1270001" y="10403949"/>
                      <a:pt x="1274676" y="10393045"/>
                    </a:cubicBezTo>
                    <a:lnTo>
                      <a:pt x="1465317" y="9948333"/>
                    </a:lnTo>
                    <a:lnTo>
                      <a:pt x="1535449" y="9772932"/>
                    </a:lnTo>
                    <a:cubicBezTo>
                      <a:pt x="1578319" y="9665794"/>
                      <a:pt x="1682095" y="9595548"/>
                      <a:pt x="1797492" y="9595555"/>
                    </a:cubicBezTo>
                    <a:lnTo>
                      <a:pt x="1979808" y="9595555"/>
                    </a:lnTo>
                    <a:cubicBezTo>
                      <a:pt x="2095205" y="9595548"/>
                      <a:pt x="2198981" y="9665794"/>
                      <a:pt x="2241851" y="9772932"/>
                    </a:cubicBezTo>
                    <a:lnTo>
                      <a:pt x="2311983" y="9948333"/>
                    </a:lnTo>
                    <a:lnTo>
                      <a:pt x="2502554" y="10393045"/>
                    </a:lnTo>
                    <a:cubicBezTo>
                      <a:pt x="2507229" y="10403949"/>
                      <a:pt x="2506109" y="10416473"/>
                      <a:pt x="2499574" y="10426376"/>
                    </a:cubicBezTo>
                    <a:cubicBezTo>
                      <a:pt x="2493038" y="10436278"/>
                      <a:pt x="2481963" y="10442233"/>
                      <a:pt x="2470098" y="10442222"/>
                    </a:cubicBezTo>
                    <a:lnTo>
                      <a:pt x="2405046" y="10442222"/>
                    </a:lnTo>
                    <a:cubicBezTo>
                      <a:pt x="2348608" y="10442216"/>
                      <a:pt x="2297602" y="10408582"/>
                      <a:pt x="2275365" y="10356709"/>
                    </a:cubicBezTo>
                    <a:lnTo>
                      <a:pt x="2121342" y="9997370"/>
                    </a:lnTo>
                    <a:cubicBezTo>
                      <a:pt x="2118097" y="9989820"/>
                      <a:pt x="2106737" y="9992995"/>
                      <a:pt x="2107866" y="10001109"/>
                    </a:cubicBezTo>
                    <a:lnTo>
                      <a:pt x="2170872" y="10442222"/>
                    </a:lnTo>
                    <a:lnTo>
                      <a:pt x="2238253" y="11250719"/>
                    </a:lnTo>
                    <a:cubicBezTo>
                      <a:pt x="2239061" y="11260541"/>
                      <a:pt x="2235724" y="11270253"/>
                      <a:pt x="2229049" y="11277504"/>
                    </a:cubicBezTo>
                    <a:cubicBezTo>
                      <a:pt x="2222375" y="11284755"/>
                      <a:pt x="2212971" y="11288883"/>
                      <a:pt x="2203116" y="11288889"/>
                    </a:cubicBezTo>
                    <a:lnTo>
                      <a:pt x="2149282" y="11288889"/>
                    </a:lnTo>
                    <a:cubicBezTo>
                      <a:pt x="2080300" y="11288898"/>
                      <a:pt x="2021423" y="11239033"/>
                      <a:pt x="2010076" y="11170990"/>
                    </a:cubicBezTo>
                    <a:lnTo>
                      <a:pt x="1895706" y="10483991"/>
                    </a:lnTo>
                    <a:cubicBezTo>
                      <a:pt x="1894365" y="10476089"/>
                      <a:pt x="1883076" y="10476089"/>
                      <a:pt x="1881735" y="10483991"/>
                    </a:cubicBezTo>
                    <a:lnTo>
                      <a:pt x="1767294" y="11170990"/>
                    </a:lnTo>
                    <a:cubicBezTo>
                      <a:pt x="1755943" y="11239059"/>
                      <a:pt x="1697026" y="11288932"/>
                      <a:pt x="1628018" y="11288889"/>
                    </a:cubicBezTo>
                    <a:lnTo>
                      <a:pt x="1574184" y="11288889"/>
                    </a:lnTo>
                    <a:cubicBezTo>
                      <a:pt x="1564329" y="11288883"/>
                      <a:pt x="1554925" y="11284755"/>
                      <a:pt x="1548251" y="11277504"/>
                    </a:cubicBezTo>
                    <a:cubicBezTo>
                      <a:pt x="1541576" y="11270253"/>
                      <a:pt x="1538239" y="11260541"/>
                      <a:pt x="1539047" y="11250719"/>
                    </a:cubicBezTo>
                    <a:lnTo>
                      <a:pt x="1606428" y="10442222"/>
                    </a:lnTo>
                    <a:lnTo>
                      <a:pt x="1669434" y="10001109"/>
                    </a:lnTo>
                    <a:close/>
                    <a:moveTo>
                      <a:pt x="3158650" y="9031111"/>
                    </a:moveTo>
                    <a:cubicBezTo>
                      <a:pt x="3102513" y="9031111"/>
                      <a:pt x="3048674" y="9053411"/>
                      <a:pt x="3008979" y="9093106"/>
                    </a:cubicBezTo>
                    <a:cubicBezTo>
                      <a:pt x="2969284" y="9132801"/>
                      <a:pt x="2946983" y="9186640"/>
                      <a:pt x="2946983" y="9242778"/>
                    </a:cubicBezTo>
                    <a:lnTo>
                      <a:pt x="2946983" y="9313333"/>
                    </a:lnTo>
                    <a:cubicBezTo>
                      <a:pt x="2947504" y="9429864"/>
                      <a:pt x="3042118" y="9524055"/>
                      <a:pt x="3158650" y="9524055"/>
                    </a:cubicBezTo>
                    <a:cubicBezTo>
                      <a:pt x="3275182" y="9524055"/>
                      <a:pt x="3369795" y="9429864"/>
                      <a:pt x="3370317" y="9313333"/>
                    </a:cubicBezTo>
                    <a:lnTo>
                      <a:pt x="3370317" y="9242778"/>
                    </a:lnTo>
                    <a:cubicBezTo>
                      <a:pt x="3370317" y="9186640"/>
                      <a:pt x="3348016" y="9132802"/>
                      <a:pt x="3308321" y="9093107"/>
                    </a:cubicBezTo>
                    <a:cubicBezTo>
                      <a:pt x="3268626" y="9053412"/>
                      <a:pt x="3214787" y="9031111"/>
                      <a:pt x="3158650" y="9031111"/>
                    </a:cubicBezTo>
                    <a:close/>
                    <a:moveTo>
                      <a:pt x="2939434" y="10001109"/>
                    </a:moveTo>
                    <a:cubicBezTo>
                      <a:pt x="2940633" y="9992995"/>
                      <a:pt x="2929203" y="9989820"/>
                      <a:pt x="2926028" y="9997370"/>
                    </a:cubicBezTo>
                    <a:lnTo>
                      <a:pt x="2772006" y="10356709"/>
                    </a:lnTo>
                    <a:cubicBezTo>
                      <a:pt x="2749749" y="10408629"/>
                      <a:pt x="2698673" y="10442273"/>
                      <a:pt x="2642183" y="10442222"/>
                    </a:cubicBezTo>
                    <a:lnTo>
                      <a:pt x="2577131" y="10442222"/>
                    </a:lnTo>
                    <a:cubicBezTo>
                      <a:pt x="2565266" y="10442233"/>
                      <a:pt x="2554191" y="10436278"/>
                      <a:pt x="2547656" y="10426376"/>
                    </a:cubicBezTo>
                    <a:cubicBezTo>
                      <a:pt x="2541121" y="10416473"/>
                      <a:pt x="2540001" y="10403949"/>
                      <a:pt x="2544676" y="10393045"/>
                    </a:cubicBezTo>
                    <a:lnTo>
                      <a:pt x="2735317" y="9948333"/>
                    </a:lnTo>
                    <a:lnTo>
                      <a:pt x="2805449" y="9772932"/>
                    </a:lnTo>
                    <a:cubicBezTo>
                      <a:pt x="2848319" y="9665794"/>
                      <a:pt x="2952095" y="9595548"/>
                      <a:pt x="3067492" y="9595555"/>
                    </a:cubicBezTo>
                    <a:lnTo>
                      <a:pt x="3249808" y="9595555"/>
                    </a:lnTo>
                    <a:cubicBezTo>
                      <a:pt x="3365204" y="9595548"/>
                      <a:pt x="3468981" y="9665794"/>
                      <a:pt x="3511851" y="9772932"/>
                    </a:cubicBezTo>
                    <a:lnTo>
                      <a:pt x="3581983" y="9948333"/>
                    </a:lnTo>
                    <a:lnTo>
                      <a:pt x="3772554" y="10393045"/>
                    </a:lnTo>
                    <a:cubicBezTo>
                      <a:pt x="3777229" y="10403949"/>
                      <a:pt x="3776109" y="10416474"/>
                      <a:pt x="3769574" y="10426377"/>
                    </a:cubicBezTo>
                    <a:cubicBezTo>
                      <a:pt x="3763038" y="10436279"/>
                      <a:pt x="3751963" y="10442233"/>
                      <a:pt x="3740098" y="10442222"/>
                    </a:cubicBezTo>
                    <a:lnTo>
                      <a:pt x="3675046" y="10442222"/>
                    </a:lnTo>
                    <a:cubicBezTo>
                      <a:pt x="3618608" y="10442216"/>
                      <a:pt x="3567602" y="10408582"/>
                      <a:pt x="3545365" y="10356709"/>
                    </a:cubicBezTo>
                    <a:lnTo>
                      <a:pt x="3391342" y="9997370"/>
                    </a:lnTo>
                    <a:cubicBezTo>
                      <a:pt x="3388097" y="9989820"/>
                      <a:pt x="3376737" y="9992995"/>
                      <a:pt x="3377866" y="10001109"/>
                    </a:cubicBezTo>
                    <a:lnTo>
                      <a:pt x="3440872" y="10442222"/>
                    </a:lnTo>
                    <a:lnTo>
                      <a:pt x="3508253" y="11250719"/>
                    </a:lnTo>
                    <a:cubicBezTo>
                      <a:pt x="3509061" y="11260541"/>
                      <a:pt x="3505723" y="11270253"/>
                      <a:pt x="3499049" y="11277504"/>
                    </a:cubicBezTo>
                    <a:cubicBezTo>
                      <a:pt x="3492375" y="11284755"/>
                      <a:pt x="3482971" y="11288883"/>
                      <a:pt x="3473116" y="11288889"/>
                    </a:cubicBezTo>
                    <a:lnTo>
                      <a:pt x="3419282" y="11288889"/>
                    </a:lnTo>
                    <a:cubicBezTo>
                      <a:pt x="3350300" y="11288898"/>
                      <a:pt x="3291424" y="11239033"/>
                      <a:pt x="3280076" y="11170990"/>
                    </a:cubicBezTo>
                    <a:lnTo>
                      <a:pt x="3165706" y="10483991"/>
                    </a:lnTo>
                    <a:cubicBezTo>
                      <a:pt x="3164365" y="10476089"/>
                      <a:pt x="3153076" y="10476089"/>
                      <a:pt x="3151735" y="10483991"/>
                    </a:cubicBezTo>
                    <a:lnTo>
                      <a:pt x="3037294" y="11170990"/>
                    </a:lnTo>
                    <a:cubicBezTo>
                      <a:pt x="3025943" y="11239059"/>
                      <a:pt x="2967026" y="11288932"/>
                      <a:pt x="2898018" y="11288889"/>
                    </a:cubicBezTo>
                    <a:lnTo>
                      <a:pt x="2844184" y="11288889"/>
                    </a:lnTo>
                    <a:cubicBezTo>
                      <a:pt x="2834329" y="11288883"/>
                      <a:pt x="2824925" y="11284755"/>
                      <a:pt x="2818251" y="11277504"/>
                    </a:cubicBezTo>
                    <a:cubicBezTo>
                      <a:pt x="2811576" y="11270253"/>
                      <a:pt x="2808239" y="11260541"/>
                      <a:pt x="2809047" y="11250719"/>
                    </a:cubicBezTo>
                    <a:lnTo>
                      <a:pt x="2876428" y="10442222"/>
                    </a:lnTo>
                    <a:lnTo>
                      <a:pt x="2939434" y="10001109"/>
                    </a:lnTo>
                    <a:close/>
                    <a:moveTo>
                      <a:pt x="4428650" y="9031111"/>
                    </a:moveTo>
                    <a:cubicBezTo>
                      <a:pt x="4372512" y="9031111"/>
                      <a:pt x="4318674" y="9053412"/>
                      <a:pt x="4278979" y="9093107"/>
                    </a:cubicBezTo>
                    <a:cubicBezTo>
                      <a:pt x="4239284" y="9132802"/>
                      <a:pt x="4216983" y="9186640"/>
                      <a:pt x="4216983" y="9242778"/>
                    </a:cubicBezTo>
                    <a:lnTo>
                      <a:pt x="4216983" y="9313333"/>
                    </a:lnTo>
                    <a:cubicBezTo>
                      <a:pt x="4217505" y="9429864"/>
                      <a:pt x="4312118" y="9524055"/>
                      <a:pt x="4428650" y="9524055"/>
                    </a:cubicBezTo>
                    <a:cubicBezTo>
                      <a:pt x="4545182" y="9524055"/>
                      <a:pt x="4639795" y="9429864"/>
                      <a:pt x="4640317" y="9313333"/>
                    </a:cubicBezTo>
                    <a:lnTo>
                      <a:pt x="4640317" y="9242778"/>
                    </a:lnTo>
                    <a:cubicBezTo>
                      <a:pt x="4640317" y="9186640"/>
                      <a:pt x="4618016" y="9132802"/>
                      <a:pt x="4578321" y="9093107"/>
                    </a:cubicBezTo>
                    <a:cubicBezTo>
                      <a:pt x="4538626" y="9053412"/>
                      <a:pt x="4484788" y="9031111"/>
                      <a:pt x="4428650" y="9031111"/>
                    </a:cubicBezTo>
                    <a:close/>
                    <a:moveTo>
                      <a:pt x="4209434" y="10001109"/>
                    </a:moveTo>
                    <a:cubicBezTo>
                      <a:pt x="4210633" y="9992995"/>
                      <a:pt x="4199203" y="9989820"/>
                      <a:pt x="4196028" y="9997370"/>
                    </a:cubicBezTo>
                    <a:lnTo>
                      <a:pt x="4042005" y="10356709"/>
                    </a:lnTo>
                    <a:cubicBezTo>
                      <a:pt x="4019749" y="10408629"/>
                      <a:pt x="3968673" y="10442273"/>
                      <a:pt x="3912183" y="10442222"/>
                    </a:cubicBezTo>
                    <a:lnTo>
                      <a:pt x="3847131" y="10442222"/>
                    </a:lnTo>
                    <a:cubicBezTo>
                      <a:pt x="3835266" y="10442233"/>
                      <a:pt x="3824191" y="10436279"/>
                      <a:pt x="3817656" y="10426377"/>
                    </a:cubicBezTo>
                    <a:cubicBezTo>
                      <a:pt x="3811121" y="10416474"/>
                      <a:pt x="3810001" y="10403949"/>
                      <a:pt x="3814675" y="10393045"/>
                    </a:cubicBezTo>
                    <a:lnTo>
                      <a:pt x="4005317" y="9948333"/>
                    </a:lnTo>
                    <a:lnTo>
                      <a:pt x="4075449" y="9772932"/>
                    </a:lnTo>
                    <a:cubicBezTo>
                      <a:pt x="4118319" y="9665794"/>
                      <a:pt x="4222096" y="9595548"/>
                      <a:pt x="4337492" y="9595555"/>
                    </a:cubicBezTo>
                    <a:lnTo>
                      <a:pt x="4519808" y="9595555"/>
                    </a:lnTo>
                    <a:cubicBezTo>
                      <a:pt x="4635204" y="9595548"/>
                      <a:pt x="4738981" y="9665794"/>
                      <a:pt x="4781851" y="9772932"/>
                    </a:cubicBezTo>
                    <a:lnTo>
                      <a:pt x="4851983" y="9948333"/>
                    </a:lnTo>
                    <a:lnTo>
                      <a:pt x="5042554" y="10393045"/>
                    </a:lnTo>
                    <a:cubicBezTo>
                      <a:pt x="5047229" y="10403949"/>
                      <a:pt x="5046109" y="10416474"/>
                      <a:pt x="5039574" y="10426377"/>
                    </a:cubicBezTo>
                    <a:cubicBezTo>
                      <a:pt x="5033038" y="10436279"/>
                      <a:pt x="5021963" y="10442233"/>
                      <a:pt x="5010098" y="10442222"/>
                    </a:cubicBezTo>
                    <a:lnTo>
                      <a:pt x="4945046" y="10442222"/>
                    </a:lnTo>
                    <a:cubicBezTo>
                      <a:pt x="4888608" y="10442216"/>
                      <a:pt x="4837602" y="10408582"/>
                      <a:pt x="4815365" y="10356709"/>
                    </a:cubicBezTo>
                    <a:lnTo>
                      <a:pt x="4661342" y="9997370"/>
                    </a:lnTo>
                    <a:cubicBezTo>
                      <a:pt x="4658097" y="9989820"/>
                      <a:pt x="4646737" y="9992995"/>
                      <a:pt x="4647866" y="10001109"/>
                    </a:cubicBezTo>
                    <a:lnTo>
                      <a:pt x="4710872" y="10442222"/>
                    </a:lnTo>
                    <a:lnTo>
                      <a:pt x="4778253" y="11250719"/>
                    </a:lnTo>
                    <a:cubicBezTo>
                      <a:pt x="4779061" y="11260541"/>
                      <a:pt x="4775723" y="11270253"/>
                      <a:pt x="4769049" y="11277504"/>
                    </a:cubicBezTo>
                    <a:cubicBezTo>
                      <a:pt x="4762375" y="11284755"/>
                      <a:pt x="4752971" y="11288883"/>
                      <a:pt x="4743116" y="11288889"/>
                    </a:cubicBezTo>
                    <a:lnTo>
                      <a:pt x="4689282" y="11288889"/>
                    </a:lnTo>
                    <a:cubicBezTo>
                      <a:pt x="4620300" y="11288898"/>
                      <a:pt x="4561424" y="11239033"/>
                      <a:pt x="4550076" y="11170990"/>
                    </a:cubicBezTo>
                    <a:lnTo>
                      <a:pt x="4435705" y="10483991"/>
                    </a:lnTo>
                    <a:cubicBezTo>
                      <a:pt x="4434365" y="10476089"/>
                      <a:pt x="4423076" y="10476089"/>
                      <a:pt x="4421736" y="10483991"/>
                    </a:cubicBezTo>
                    <a:lnTo>
                      <a:pt x="4307295" y="11170990"/>
                    </a:lnTo>
                    <a:cubicBezTo>
                      <a:pt x="4295943" y="11239059"/>
                      <a:pt x="4237026" y="11288932"/>
                      <a:pt x="4168018" y="11288889"/>
                    </a:cubicBezTo>
                    <a:lnTo>
                      <a:pt x="4114184" y="11288889"/>
                    </a:lnTo>
                    <a:cubicBezTo>
                      <a:pt x="4104329" y="11288883"/>
                      <a:pt x="4094925" y="11284755"/>
                      <a:pt x="4088251" y="11277504"/>
                    </a:cubicBezTo>
                    <a:cubicBezTo>
                      <a:pt x="4081577" y="11270253"/>
                      <a:pt x="4078239" y="11260541"/>
                      <a:pt x="4079047" y="11250719"/>
                    </a:cubicBezTo>
                    <a:lnTo>
                      <a:pt x="4146428" y="10442222"/>
                    </a:lnTo>
                    <a:lnTo>
                      <a:pt x="4209434" y="10001109"/>
                    </a:lnTo>
                    <a:close/>
                    <a:moveTo>
                      <a:pt x="5698650" y="9031111"/>
                    </a:moveTo>
                    <a:cubicBezTo>
                      <a:pt x="5642512" y="9031111"/>
                      <a:pt x="5588674" y="9053412"/>
                      <a:pt x="5548979" y="9093107"/>
                    </a:cubicBezTo>
                    <a:cubicBezTo>
                      <a:pt x="5509284" y="9132802"/>
                      <a:pt x="5486983" y="9186640"/>
                      <a:pt x="5486983" y="9242778"/>
                    </a:cubicBezTo>
                    <a:lnTo>
                      <a:pt x="5486983" y="9313333"/>
                    </a:lnTo>
                    <a:cubicBezTo>
                      <a:pt x="5487505" y="9429864"/>
                      <a:pt x="5582118" y="9524055"/>
                      <a:pt x="5698650" y="9524055"/>
                    </a:cubicBezTo>
                    <a:cubicBezTo>
                      <a:pt x="5815182" y="9524055"/>
                      <a:pt x="5909795" y="9429864"/>
                      <a:pt x="5910317" y="9313333"/>
                    </a:cubicBezTo>
                    <a:lnTo>
                      <a:pt x="5910317" y="9242778"/>
                    </a:lnTo>
                    <a:cubicBezTo>
                      <a:pt x="5910317" y="9186640"/>
                      <a:pt x="5888016" y="9132802"/>
                      <a:pt x="5848321" y="9093107"/>
                    </a:cubicBezTo>
                    <a:cubicBezTo>
                      <a:pt x="5808626" y="9053412"/>
                      <a:pt x="5754788" y="9031111"/>
                      <a:pt x="5698650" y="9031111"/>
                    </a:cubicBezTo>
                    <a:close/>
                    <a:moveTo>
                      <a:pt x="5479434" y="10001109"/>
                    </a:moveTo>
                    <a:cubicBezTo>
                      <a:pt x="5480633" y="9992995"/>
                      <a:pt x="5469203" y="9989820"/>
                      <a:pt x="5466028" y="9997370"/>
                    </a:cubicBezTo>
                    <a:lnTo>
                      <a:pt x="5312005" y="10356709"/>
                    </a:lnTo>
                    <a:cubicBezTo>
                      <a:pt x="5289749" y="10408629"/>
                      <a:pt x="5238673" y="10442273"/>
                      <a:pt x="5182183" y="10442222"/>
                    </a:cubicBezTo>
                    <a:lnTo>
                      <a:pt x="5117131" y="10442222"/>
                    </a:lnTo>
                    <a:cubicBezTo>
                      <a:pt x="5105266" y="10442233"/>
                      <a:pt x="5094191" y="10436279"/>
                      <a:pt x="5087656" y="10426377"/>
                    </a:cubicBezTo>
                    <a:cubicBezTo>
                      <a:pt x="5081121" y="10416474"/>
                      <a:pt x="5080001" y="10403949"/>
                      <a:pt x="5084675" y="10393045"/>
                    </a:cubicBezTo>
                    <a:lnTo>
                      <a:pt x="5275317" y="9948333"/>
                    </a:lnTo>
                    <a:lnTo>
                      <a:pt x="5345449" y="9772932"/>
                    </a:lnTo>
                    <a:cubicBezTo>
                      <a:pt x="5388319" y="9665794"/>
                      <a:pt x="5492096" y="9595548"/>
                      <a:pt x="5607492" y="9595555"/>
                    </a:cubicBezTo>
                    <a:lnTo>
                      <a:pt x="5789808" y="9595555"/>
                    </a:lnTo>
                    <a:cubicBezTo>
                      <a:pt x="5905204" y="9595548"/>
                      <a:pt x="6008981" y="9665794"/>
                      <a:pt x="6051851" y="9772932"/>
                    </a:cubicBezTo>
                    <a:lnTo>
                      <a:pt x="6121983" y="9948333"/>
                    </a:lnTo>
                    <a:lnTo>
                      <a:pt x="6312554" y="10393045"/>
                    </a:lnTo>
                    <a:cubicBezTo>
                      <a:pt x="6317229" y="10403949"/>
                      <a:pt x="6316109" y="10416474"/>
                      <a:pt x="6309574" y="10426377"/>
                    </a:cubicBezTo>
                    <a:cubicBezTo>
                      <a:pt x="6303038" y="10436279"/>
                      <a:pt x="6291963" y="10442233"/>
                      <a:pt x="6280098" y="10442222"/>
                    </a:cubicBezTo>
                    <a:lnTo>
                      <a:pt x="6215046" y="10442222"/>
                    </a:lnTo>
                    <a:cubicBezTo>
                      <a:pt x="6158608" y="10442216"/>
                      <a:pt x="6107602" y="10408582"/>
                      <a:pt x="6085365" y="10356709"/>
                    </a:cubicBezTo>
                    <a:lnTo>
                      <a:pt x="5931342" y="9997370"/>
                    </a:lnTo>
                    <a:cubicBezTo>
                      <a:pt x="5928097" y="9989820"/>
                      <a:pt x="5916737" y="9992995"/>
                      <a:pt x="5917866" y="10001109"/>
                    </a:cubicBezTo>
                    <a:lnTo>
                      <a:pt x="5980872" y="10442222"/>
                    </a:lnTo>
                    <a:lnTo>
                      <a:pt x="6048253" y="11250719"/>
                    </a:lnTo>
                    <a:cubicBezTo>
                      <a:pt x="6049061" y="11260541"/>
                      <a:pt x="6045723" y="11270253"/>
                      <a:pt x="6039049" y="11277504"/>
                    </a:cubicBezTo>
                    <a:cubicBezTo>
                      <a:pt x="6032375" y="11284755"/>
                      <a:pt x="6022971" y="11288883"/>
                      <a:pt x="6013116" y="11288889"/>
                    </a:cubicBezTo>
                    <a:lnTo>
                      <a:pt x="5959282" y="11288889"/>
                    </a:lnTo>
                    <a:cubicBezTo>
                      <a:pt x="5890300" y="11288898"/>
                      <a:pt x="5831424" y="11239033"/>
                      <a:pt x="5820076" y="11170990"/>
                    </a:cubicBezTo>
                    <a:lnTo>
                      <a:pt x="5705705" y="10483991"/>
                    </a:lnTo>
                    <a:cubicBezTo>
                      <a:pt x="5704365" y="10476089"/>
                      <a:pt x="5693076" y="10476089"/>
                      <a:pt x="5691736" y="10483991"/>
                    </a:cubicBezTo>
                    <a:lnTo>
                      <a:pt x="5577295" y="11170990"/>
                    </a:lnTo>
                    <a:cubicBezTo>
                      <a:pt x="5565943" y="11239059"/>
                      <a:pt x="5507026" y="11288932"/>
                      <a:pt x="5438018" y="11288889"/>
                    </a:cubicBezTo>
                    <a:lnTo>
                      <a:pt x="5384184" y="11288889"/>
                    </a:lnTo>
                    <a:cubicBezTo>
                      <a:pt x="5374329" y="11288883"/>
                      <a:pt x="5364925" y="11284755"/>
                      <a:pt x="5358251" y="11277504"/>
                    </a:cubicBezTo>
                    <a:cubicBezTo>
                      <a:pt x="5351577" y="11270253"/>
                      <a:pt x="5348239" y="11260541"/>
                      <a:pt x="5349047" y="11250719"/>
                    </a:cubicBezTo>
                    <a:lnTo>
                      <a:pt x="5416428" y="10442222"/>
                    </a:lnTo>
                    <a:lnTo>
                      <a:pt x="5479434" y="10001109"/>
                    </a:lnTo>
                    <a:close/>
                    <a:moveTo>
                      <a:pt x="6968650" y="9031111"/>
                    </a:moveTo>
                    <a:cubicBezTo>
                      <a:pt x="6912512" y="9031111"/>
                      <a:pt x="6858674" y="9053411"/>
                      <a:pt x="6818979" y="9093106"/>
                    </a:cubicBezTo>
                    <a:cubicBezTo>
                      <a:pt x="6779283" y="9132801"/>
                      <a:pt x="6756983" y="9186640"/>
                      <a:pt x="6756983" y="9242778"/>
                    </a:cubicBezTo>
                    <a:lnTo>
                      <a:pt x="6756983" y="9313333"/>
                    </a:lnTo>
                    <a:cubicBezTo>
                      <a:pt x="6757504" y="9429864"/>
                      <a:pt x="6852118" y="9524056"/>
                      <a:pt x="6968650" y="9524056"/>
                    </a:cubicBezTo>
                    <a:cubicBezTo>
                      <a:pt x="7085182" y="9524056"/>
                      <a:pt x="7179796" y="9429864"/>
                      <a:pt x="7180317" y="9313333"/>
                    </a:cubicBezTo>
                    <a:lnTo>
                      <a:pt x="7180317" y="9242778"/>
                    </a:lnTo>
                    <a:cubicBezTo>
                      <a:pt x="7180317" y="9186640"/>
                      <a:pt x="7158017" y="9132801"/>
                      <a:pt x="7118321" y="9093106"/>
                    </a:cubicBezTo>
                    <a:cubicBezTo>
                      <a:pt x="7078626" y="9053411"/>
                      <a:pt x="7024788" y="9031111"/>
                      <a:pt x="6968650" y="9031111"/>
                    </a:cubicBezTo>
                    <a:close/>
                    <a:moveTo>
                      <a:pt x="6749434" y="10001109"/>
                    </a:moveTo>
                    <a:cubicBezTo>
                      <a:pt x="6750633" y="9992995"/>
                      <a:pt x="6739204" y="9989820"/>
                      <a:pt x="6736029" y="9997370"/>
                    </a:cubicBezTo>
                    <a:lnTo>
                      <a:pt x="6582005" y="10356709"/>
                    </a:lnTo>
                    <a:cubicBezTo>
                      <a:pt x="6559749" y="10408629"/>
                      <a:pt x="6508673" y="10442273"/>
                      <a:pt x="6452183" y="10442222"/>
                    </a:cubicBezTo>
                    <a:lnTo>
                      <a:pt x="6387131" y="10442222"/>
                    </a:lnTo>
                    <a:cubicBezTo>
                      <a:pt x="6375266" y="10442233"/>
                      <a:pt x="6364191" y="10436279"/>
                      <a:pt x="6357656" y="10426377"/>
                    </a:cubicBezTo>
                    <a:cubicBezTo>
                      <a:pt x="6351121" y="10416474"/>
                      <a:pt x="6350001" y="10403949"/>
                      <a:pt x="6354675" y="10393045"/>
                    </a:cubicBezTo>
                    <a:lnTo>
                      <a:pt x="6545317" y="9948333"/>
                    </a:lnTo>
                    <a:lnTo>
                      <a:pt x="6615449" y="9772932"/>
                    </a:lnTo>
                    <a:cubicBezTo>
                      <a:pt x="6658319" y="9665794"/>
                      <a:pt x="6762095" y="9595548"/>
                      <a:pt x="6877492" y="9595555"/>
                    </a:cubicBezTo>
                    <a:lnTo>
                      <a:pt x="7059808" y="9595555"/>
                    </a:lnTo>
                    <a:cubicBezTo>
                      <a:pt x="7175205" y="9595548"/>
                      <a:pt x="7278981" y="9665794"/>
                      <a:pt x="7321851" y="9772932"/>
                    </a:cubicBezTo>
                    <a:lnTo>
                      <a:pt x="7391983" y="9948333"/>
                    </a:lnTo>
                    <a:lnTo>
                      <a:pt x="7582554" y="10393045"/>
                    </a:lnTo>
                    <a:cubicBezTo>
                      <a:pt x="7587229" y="10403949"/>
                      <a:pt x="7586108" y="10416473"/>
                      <a:pt x="7579573" y="10426376"/>
                    </a:cubicBezTo>
                    <a:cubicBezTo>
                      <a:pt x="7573038" y="10436278"/>
                      <a:pt x="7561963" y="10442233"/>
                      <a:pt x="7550098" y="10442222"/>
                    </a:cubicBezTo>
                    <a:lnTo>
                      <a:pt x="7485046" y="10442222"/>
                    </a:lnTo>
                    <a:cubicBezTo>
                      <a:pt x="7428608" y="10442216"/>
                      <a:pt x="7377602" y="10408582"/>
                      <a:pt x="7355365" y="10356709"/>
                    </a:cubicBezTo>
                    <a:lnTo>
                      <a:pt x="7201342" y="9997370"/>
                    </a:lnTo>
                    <a:cubicBezTo>
                      <a:pt x="7198096" y="9989820"/>
                      <a:pt x="7186737" y="9992995"/>
                      <a:pt x="7187866" y="10001109"/>
                    </a:cubicBezTo>
                    <a:lnTo>
                      <a:pt x="7250872" y="10442222"/>
                    </a:lnTo>
                    <a:lnTo>
                      <a:pt x="7318253" y="11250719"/>
                    </a:lnTo>
                    <a:cubicBezTo>
                      <a:pt x="7319061" y="11260541"/>
                      <a:pt x="7315723" y="11270253"/>
                      <a:pt x="7309049" y="11277504"/>
                    </a:cubicBezTo>
                    <a:cubicBezTo>
                      <a:pt x="7302375" y="11284755"/>
                      <a:pt x="7292971" y="11288883"/>
                      <a:pt x="7283116" y="11288889"/>
                    </a:cubicBezTo>
                    <a:lnTo>
                      <a:pt x="7229282" y="11288889"/>
                    </a:lnTo>
                    <a:cubicBezTo>
                      <a:pt x="7160300" y="11288898"/>
                      <a:pt x="7101423" y="11239033"/>
                      <a:pt x="7090076" y="11170990"/>
                    </a:cubicBezTo>
                    <a:lnTo>
                      <a:pt x="6975705" y="10483991"/>
                    </a:lnTo>
                    <a:cubicBezTo>
                      <a:pt x="6974365" y="10476089"/>
                      <a:pt x="6963076" y="10476089"/>
                      <a:pt x="6961736" y="10483991"/>
                    </a:cubicBezTo>
                    <a:lnTo>
                      <a:pt x="6847295" y="11170990"/>
                    </a:lnTo>
                    <a:cubicBezTo>
                      <a:pt x="6835943" y="11239059"/>
                      <a:pt x="6777027" y="11288932"/>
                      <a:pt x="6708018" y="11288889"/>
                    </a:cubicBezTo>
                    <a:lnTo>
                      <a:pt x="6654184" y="11288889"/>
                    </a:lnTo>
                    <a:cubicBezTo>
                      <a:pt x="6644329" y="11288883"/>
                      <a:pt x="6634925" y="11284755"/>
                      <a:pt x="6628251" y="11277504"/>
                    </a:cubicBezTo>
                    <a:cubicBezTo>
                      <a:pt x="6621577" y="11270253"/>
                      <a:pt x="6618239" y="11260541"/>
                      <a:pt x="6619047" y="11250719"/>
                    </a:cubicBezTo>
                    <a:lnTo>
                      <a:pt x="6686428" y="10442222"/>
                    </a:lnTo>
                    <a:lnTo>
                      <a:pt x="6749434" y="10001109"/>
                    </a:lnTo>
                    <a:close/>
                    <a:moveTo>
                      <a:pt x="8238650" y="9031111"/>
                    </a:moveTo>
                    <a:cubicBezTo>
                      <a:pt x="8182512" y="9031111"/>
                      <a:pt x="8128674" y="9053411"/>
                      <a:pt x="8088979" y="9093106"/>
                    </a:cubicBezTo>
                    <a:cubicBezTo>
                      <a:pt x="8049283" y="9132801"/>
                      <a:pt x="8026983" y="9186640"/>
                      <a:pt x="8026983" y="9242778"/>
                    </a:cubicBezTo>
                    <a:lnTo>
                      <a:pt x="8026983" y="9313333"/>
                    </a:lnTo>
                    <a:cubicBezTo>
                      <a:pt x="8027504" y="9429864"/>
                      <a:pt x="8122118" y="9524056"/>
                      <a:pt x="8238650" y="9524056"/>
                    </a:cubicBezTo>
                    <a:cubicBezTo>
                      <a:pt x="8355182" y="9524056"/>
                      <a:pt x="8449796" y="9429864"/>
                      <a:pt x="8450317" y="9313333"/>
                    </a:cubicBezTo>
                    <a:lnTo>
                      <a:pt x="8450317" y="9242778"/>
                    </a:lnTo>
                    <a:cubicBezTo>
                      <a:pt x="8450317" y="9186640"/>
                      <a:pt x="8428017" y="9132801"/>
                      <a:pt x="8388321" y="9093106"/>
                    </a:cubicBezTo>
                    <a:cubicBezTo>
                      <a:pt x="8348626" y="9053411"/>
                      <a:pt x="8294788" y="9031111"/>
                      <a:pt x="8238650" y="9031111"/>
                    </a:cubicBezTo>
                    <a:close/>
                    <a:moveTo>
                      <a:pt x="8019434" y="10001109"/>
                    </a:moveTo>
                    <a:cubicBezTo>
                      <a:pt x="8020633" y="9992995"/>
                      <a:pt x="8009204" y="9989820"/>
                      <a:pt x="8006029" y="9997370"/>
                    </a:cubicBezTo>
                    <a:lnTo>
                      <a:pt x="7852005" y="10356709"/>
                    </a:lnTo>
                    <a:cubicBezTo>
                      <a:pt x="7829749" y="10408629"/>
                      <a:pt x="7778673" y="10442273"/>
                      <a:pt x="7722183" y="10442222"/>
                    </a:cubicBezTo>
                    <a:lnTo>
                      <a:pt x="7657131" y="10442222"/>
                    </a:lnTo>
                    <a:cubicBezTo>
                      <a:pt x="7645267" y="10442233"/>
                      <a:pt x="7634192" y="10436278"/>
                      <a:pt x="7627656" y="10426376"/>
                    </a:cubicBezTo>
                    <a:cubicBezTo>
                      <a:pt x="7621121" y="10416473"/>
                      <a:pt x="7620001" y="10403949"/>
                      <a:pt x="7624676" y="10393045"/>
                    </a:cubicBezTo>
                    <a:lnTo>
                      <a:pt x="7815317" y="9948333"/>
                    </a:lnTo>
                    <a:lnTo>
                      <a:pt x="7885449" y="9772932"/>
                    </a:lnTo>
                    <a:cubicBezTo>
                      <a:pt x="7928319" y="9665794"/>
                      <a:pt x="8032095" y="9595548"/>
                      <a:pt x="8147492" y="9595555"/>
                    </a:cubicBezTo>
                    <a:lnTo>
                      <a:pt x="8329808" y="9595555"/>
                    </a:lnTo>
                    <a:cubicBezTo>
                      <a:pt x="8445205" y="9595548"/>
                      <a:pt x="8548981" y="9665794"/>
                      <a:pt x="8591851" y="9772932"/>
                    </a:cubicBezTo>
                    <a:lnTo>
                      <a:pt x="8661983" y="9948333"/>
                    </a:lnTo>
                    <a:lnTo>
                      <a:pt x="8852554" y="10393045"/>
                    </a:lnTo>
                    <a:cubicBezTo>
                      <a:pt x="8857229" y="10403949"/>
                      <a:pt x="8856108" y="10416473"/>
                      <a:pt x="8849573" y="10426376"/>
                    </a:cubicBezTo>
                    <a:cubicBezTo>
                      <a:pt x="8843038" y="10436278"/>
                      <a:pt x="8831963" y="10442233"/>
                      <a:pt x="8820098" y="10442222"/>
                    </a:cubicBezTo>
                    <a:lnTo>
                      <a:pt x="8755046" y="10442222"/>
                    </a:lnTo>
                    <a:cubicBezTo>
                      <a:pt x="8698608" y="10442216"/>
                      <a:pt x="8647602" y="10408582"/>
                      <a:pt x="8625365" y="10356709"/>
                    </a:cubicBezTo>
                    <a:lnTo>
                      <a:pt x="8471342" y="9997370"/>
                    </a:lnTo>
                    <a:cubicBezTo>
                      <a:pt x="8468096" y="9989820"/>
                      <a:pt x="8456737" y="9992995"/>
                      <a:pt x="8457866" y="10001109"/>
                    </a:cubicBezTo>
                    <a:lnTo>
                      <a:pt x="8520872" y="10442222"/>
                    </a:lnTo>
                    <a:lnTo>
                      <a:pt x="8588253" y="11250719"/>
                    </a:lnTo>
                    <a:cubicBezTo>
                      <a:pt x="8589061" y="11260541"/>
                      <a:pt x="8585723" y="11270253"/>
                      <a:pt x="8579049" y="11277504"/>
                    </a:cubicBezTo>
                    <a:cubicBezTo>
                      <a:pt x="8572375" y="11284755"/>
                      <a:pt x="8562971" y="11288883"/>
                      <a:pt x="8553116" y="11288889"/>
                    </a:cubicBezTo>
                    <a:lnTo>
                      <a:pt x="8499282" y="11288889"/>
                    </a:lnTo>
                    <a:cubicBezTo>
                      <a:pt x="8430300" y="11288898"/>
                      <a:pt x="8371423" y="11239033"/>
                      <a:pt x="8360076" y="11170990"/>
                    </a:cubicBezTo>
                    <a:lnTo>
                      <a:pt x="8245705" y="10483991"/>
                    </a:lnTo>
                    <a:cubicBezTo>
                      <a:pt x="8244365" y="10476089"/>
                      <a:pt x="8233076" y="10476089"/>
                      <a:pt x="8231736" y="10483991"/>
                    </a:cubicBezTo>
                    <a:lnTo>
                      <a:pt x="8117295" y="11170990"/>
                    </a:lnTo>
                    <a:cubicBezTo>
                      <a:pt x="8105943" y="11239059"/>
                      <a:pt x="8047027" y="11288932"/>
                      <a:pt x="7978018" y="11288889"/>
                    </a:cubicBezTo>
                    <a:lnTo>
                      <a:pt x="7924184" y="11288889"/>
                    </a:lnTo>
                    <a:cubicBezTo>
                      <a:pt x="7914329" y="11288883"/>
                      <a:pt x="7904925" y="11284755"/>
                      <a:pt x="7898251" y="11277504"/>
                    </a:cubicBezTo>
                    <a:cubicBezTo>
                      <a:pt x="7891577" y="11270253"/>
                      <a:pt x="7888239" y="11260541"/>
                      <a:pt x="7889047" y="11250719"/>
                    </a:cubicBezTo>
                    <a:lnTo>
                      <a:pt x="7956428" y="10442222"/>
                    </a:lnTo>
                    <a:lnTo>
                      <a:pt x="8019434" y="10001109"/>
                    </a:lnTo>
                    <a:close/>
                    <a:moveTo>
                      <a:pt x="9508650" y="9031111"/>
                    </a:moveTo>
                    <a:cubicBezTo>
                      <a:pt x="9452512" y="9031111"/>
                      <a:pt x="9398674" y="9053411"/>
                      <a:pt x="9358979" y="9093106"/>
                    </a:cubicBezTo>
                    <a:cubicBezTo>
                      <a:pt x="9319283" y="9132801"/>
                      <a:pt x="9296983" y="9186640"/>
                      <a:pt x="9296983" y="9242778"/>
                    </a:cubicBezTo>
                    <a:lnTo>
                      <a:pt x="9296983" y="9313333"/>
                    </a:lnTo>
                    <a:cubicBezTo>
                      <a:pt x="9297504" y="9429864"/>
                      <a:pt x="9392118" y="9524056"/>
                      <a:pt x="9508650" y="9524056"/>
                    </a:cubicBezTo>
                    <a:cubicBezTo>
                      <a:pt x="9625182" y="9524056"/>
                      <a:pt x="9719796" y="9429864"/>
                      <a:pt x="9720317" y="9313333"/>
                    </a:cubicBezTo>
                    <a:lnTo>
                      <a:pt x="9720317" y="9242778"/>
                    </a:lnTo>
                    <a:cubicBezTo>
                      <a:pt x="9720317" y="9186640"/>
                      <a:pt x="9698017" y="9132801"/>
                      <a:pt x="9658321" y="9093106"/>
                    </a:cubicBezTo>
                    <a:cubicBezTo>
                      <a:pt x="9618626" y="9053411"/>
                      <a:pt x="9564788" y="9031111"/>
                      <a:pt x="9508650" y="9031111"/>
                    </a:cubicBezTo>
                    <a:close/>
                    <a:moveTo>
                      <a:pt x="9289434" y="10001109"/>
                    </a:moveTo>
                    <a:cubicBezTo>
                      <a:pt x="9290633" y="9992995"/>
                      <a:pt x="9279204" y="9989820"/>
                      <a:pt x="9276029" y="9997370"/>
                    </a:cubicBezTo>
                    <a:lnTo>
                      <a:pt x="9122005" y="10356709"/>
                    </a:lnTo>
                    <a:cubicBezTo>
                      <a:pt x="9099749" y="10408629"/>
                      <a:pt x="9048673" y="10442273"/>
                      <a:pt x="8992183" y="10442222"/>
                    </a:cubicBezTo>
                    <a:lnTo>
                      <a:pt x="8927131" y="10442222"/>
                    </a:lnTo>
                    <a:cubicBezTo>
                      <a:pt x="8915267" y="10442233"/>
                      <a:pt x="8904192" y="10436278"/>
                      <a:pt x="8897656" y="10426376"/>
                    </a:cubicBezTo>
                    <a:cubicBezTo>
                      <a:pt x="8891121" y="10416473"/>
                      <a:pt x="8890001" y="10403949"/>
                      <a:pt x="8894676" y="10393045"/>
                    </a:cubicBezTo>
                    <a:lnTo>
                      <a:pt x="9085317" y="9948333"/>
                    </a:lnTo>
                    <a:lnTo>
                      <a:pt x="9155449" y="9772932"/>
                    </a:lnTo>
                    <a:cubicBezTo>
                      <a:pt x="9198319" y="9665794"/>
                      <a:pt x="9302095" y="9595548"/>
                      <a:pt x="9417492" y="9595555"/>
                    </a:cubicBezTo>
                    <a:lnTo>
                      <a:pt x="9599808" y="9595555"/>
                    </a:lnTo>
                    <a:cubicBezTo>
                      <a:pt x="9715205" y="9595548"/>
                      <a:pt x="9818981" y="9665794"/>
                      <a:pt x="9861851" y="9772932"/>
                    </a:cubicBezTo>
                    <a:lnTo>
                      <a:pt x="9931983" y="9948333"/>
                    </a:lnTo>
                    <a:lnTo>
                      <a:pt x="10122554" y="10393045"/>
                    </a:lnTo>
                    <a:cubicBezTo>
                      <a:pt x="10127229" y="10403949"/>
                      <a:pt x="10126108" y="10416473"/>
                      <a:pt x="10119573" y="10426376"/>
                    </a:cubicBezTo>
                    <a:cubicBezTo>
                      <a:pt x="10113038" y="10436278"/>
                      <a:pt x="10101963" y="10442233"/>
                      <a:pt x="10090098" y="10442222"/>
                    </a:cubicBezTo>
                    <a:lnTo>
                      <a:pt x="10025046" y="10442222"/>
                    </a:lnTo>
                    <a:cubicBezTo>
                      <a:pt x="9968608" y="10442216"/>
                      <a:pt x="9917602" y="10408582"/>
                      <a:pt x="9895365" y="10356709"/>
                    </a:cubicBezTo>
                    <a:lnTo>
                      <a:pt x="9741342" y="9997370"/>
                    </a:lnTo>
                    <a:cubicBezTo>
                      <a:pt x="9738096" y="9989820"/>
                      <a:pt x="9726737" y="9992995"/>
                      <a:pt x="9727866" y="10001109"/>
                    </a:cubicBezTo>
                    <a:lnTo>
                      <a:pt x="9790872" y="10442222"/>
                    </a:lnTo>
                    <a:lnTo>
                      <a:pt x="9858253" y="11250719"/>
                    </a:lnTo>
                    <a:cubicBezTo>
                      <a:pt x="9859061" y="11260541"/>
                      <a:pt x="9855723" y="11270253"/>
                      <a:pt x="9849049" y="11277504"/>
                    </a:cubicBezTo>
                    <a:cubicBezTo>
                      <a:pt x="9842375" y="11284755"/>
                      <a:pt x="9832971" y="11288883"/>
                      <a:pt x="9823116" y="11288889"/>
                    </a:cubicBezTo>
                    <a:lnTo>
                      <a:pt x="9769282" y="11288889"/>
                    </a:lnTo>
                    <a:cubicBezTo>
                      <a:pt x="9700300" y="11288898"/>
                      <a:pt x="9641423" y="11239033"/>
                      <a:pt x="9630076" y="11170990"/>
                    </a:cubicBezTo>
                    <a:lnTo>
                      <a:pt x="9515705" y="10483991"/>
                    </a:lnTo>
                    <a:cubicBezTo>
                      <a:pt x="9514365" y="10476089"/>
                      <a:pt x="9503076" y="10476089"/>
                      <a:pt x="9501736" y="10483991"/>
                    </a:cubicBezTo>
                    <a:lnTo>
                      <a:pt x="9387295" y="11170990"/>
                    </a:lnTo>
                    <a:cubicBezTo>
                      <a:pt x="9375943" y="11239059"/>
                      <a:pt x="9317027" y="11288932"/>
                      <a:pt x="9248018" y="11288889"/>
                    </a:cubicBezTo>
                    <a:lnTo>
                      <a:pt x="9194184" y="11288889"/>
                    </a:lnTo>
                    <a:cubicBezTo>
                      <a:pt x="9184329" y="11288883"/>
                      <a:pt x="9174925" y="11284755"/>
                      <a:pt x="9168251" y="11277504"/>
                    </a:cubicBezTo>
                    <a:cubicBezTo>
                      <a:pt x="9161577" y="11270253"/>
                      <a:pt x="9158239" y="11260541"/>
                      <a:pt x="9159047" y="11250719"/>
                    </a:cubicBezTo>
                    <a:lnTo>
                      <a:pt x="9226428" y="10442222"/>
                    </a:lnTo>
                    <a:lnTo>
                      <a:pt x="9289434" y="10001109"/>
                    </a:lnTo>
                    <a:close/>
                    <a:moveTo>
                      <a:pt x="10778650" y="9031111"/>
                    </a:moveTo>
                    <a:cubicBezTo>
                      <a:pt x="10722512" y="9031111"/>
                      <a:pt x="10668674" y="9053411"/>
                      <a:pt x="10628979" y="9093106"/>
                    </a:cubicBezTo>
                    <a:cubicBezTo>
                      <a:pt x="10589283" y="9132801"/>
                      <a:pt x="10566983" y="9186640"/>
                      <a:pt x="10566983" y="9242778"/>
                    </a:cubicBezTo>
                    <a:lnTo>
                      <a:pt x="10566983" y="9313333"/>
                    </a:lnTo>
                    <a:cubicBezTo>
                      <a:pt x="10567504" y="9429864"/>
                      <a:pt x="10662118" y="9524056"/>
                      <a:pt x="10778650" y="9524056"/>
                    </a:cubicBezTo>
                    <a:cubicBezTo>
                      <a:pt x="10895182" y="9524056"/>
                      <a:pt x="10989796" y="9429864"/>
                      <a:pt x="10990317" y="9313333"/>
                    </a:cubicBezTo>
                    <a:lnTo>
                      <a:pt x="10990317" y="9242778"/>
                    </a:lnTo>
                    <a:cubicBezTo>
                      <a:pt x="10990317" y="9186640"/>
                      <a:pt x="10968017" y="9132801"/>
                      <a:pt x="10928321" y="9093106"/>
                    </a:cubicBezTo>
                    <a:cubicBezTo>
                      <a:pt x="10888626" y="9053411"/>
                      <a:pt x="10834788" y="9031111"/>
                      <a:pt x="10778650" y="9031111"/>
                    </a:cubicBezTo>
                    <a:close/>
                    <a:moveTo>
                      <a:pt x="10559434" y="10001109"/>
                    </a:moveTo>
                    <a:cubicBezTo>
                      <a:pt x="10560633" y="9992995"/>
                      <a:pt x="10549204" y="9989820"/>
                      <a:pt x="10546029" y="9997370"/>
                    </a:cubicBezTo>
                    <a:lnTo>
                      <a:pt x="10392005" y="10356709"/>
                    </a:lnTo>
                    <a:cubicBezTo>
                      <a:pt x="10369749" y="10408629"/>
                      <a:pt x="10318673" y="10442273"/>
                      <a:pt x="10262183" y="10442222"/>
                    </a:cubicBezTo>
                    <a:lnTo>
                      <a:pt x="10197131" y="10442222"/>
                    </a:lnTo>
                    <a:cubicBezTo>
                      <a:pt x="10185267" y="10442233"/>
                      <a:pt x="10174192" y="10436278"/>
                      <a:pt x="10167656" y="10426376"/>
                    </a:cubicBezTo>
                    <a:cubicBezTo>
                      <a:pt x="10161121" y="10416473"/>
                      <a:pt x="10160001" y="10403949"/>
                      <a:pt x="10164676" y="10393045"/>
                    </a:cubicBezTo>
                    <a:lnTo>
                      <a:pt x="10355317" y="9948333"/>
                    </a:lnTo>
                    <a:lnTo>
                      <a:pt x="10425449" y="9772932"/>
                    </a:lnTo>
                    <a:cubicBezTo>
                      <a:pt x="10468319" y="9665794"/>
                      <a:pt x="10572095" y="9595548"/>
                      <a:pt x="10687492" y="9595555"/>
                    </a:cubicBezTo>
                    <a:lnTo>
                      <a:pt x="10869808" y="9595555"/>
                    </a:lnTo>
                    <a:cubicBezTo>
                      <a:pt x="10985205" y="9595548"/>
                      <a:pt x="11088981" y="9665794"/>
                      <a:pt x="11131851" y="9772932"/>
                    </a:cubicBezTo>
                    <a:lnTo>
                      <a:pt x="11201983" y="9948333"/>
                    </a:lnTo>
                    <a:lnTo>
                      <a:pt x="11392554" y="10393045"/>
                    </a:lnTo>
                    <a:cubicBezTo>
                      <a:pt x="11397229" y="10403949"/>
                      <a:pt x="11396108" y="10416473"/>
                      <a:pt x="11389573" y="10426376"/>
                    </a:cubicBezTo>
                    <a:cubicBezTo>
                      <a:pt x="11383038" y="10436278"/>
                      <a:pt x="11371963" y="10442233"/>
                      <a:pt x="11360098" y="10442222"/>
                    </a:cubicBezTo>
                    <a:lnTo>
                      <a:pt x="11295046" y="10442222"/>
                    </a:lnTo>
                    <a:cubicBezTo>
                      <a:pt x="11238608" y="10442216"/>
                      <a:pt x="11187602" y="10408582"/>
                      <a:pt x="11165365" y="10356709"/>
                    </a:cubicBezTo>
                    <a:lnTo>
                      <a:pt x="11011342" y="9997370"/>
                    </a:lnTo>
                    <a:cubicBezTo>
                      <a:pt x="11008096" y="9989820"/>
                      <a:pt x="10996737" y="9992995"/>
                      <a:pt x="10997866" y="10001109"/>
                    </a:cubicBezTo>
                    <a:lnTo>
                      <a:pt x="11060872" y="10442222"/>
                    </a:lnTo>
                    <a:lnTo>
                      <a:pt x="11128253" y="11250719"/>
                    </a:lnTo>
                    <a:cubicBezTo>
                      <a:pt x="11129061" y="11260541"/>
                      <a:pt x="11125723" y="11270253"/>
                      <a:pt x="11119049" y="11277504"/>
                    </a:cubicBezTo>
                    <a:cubicBezTo>
                      <a:pt x="11112375" y="11284755"/>
                      <a:pt x="11102971" y="11288883"/>
                      <a:pt x="11093116" y="11288889"/>
                    </a:cubicBezTo>
                    <a:lnTo>
                      <a:pt x="11039282" y="11288889"/>
                    </a:lnTo>
                    <a:cubicBezTo>
                      <a:pt x="10970300" y="11288898"/>
                      <a:pt x="10911423" y="11239033"/>
                      <a:pt x="10900076" y="11170990"/>
                    </a:cubicBezTo>
                    <a:lnTo>
                      <a:pt x="10785705" y="10483991"/>
                    </a:lnTo>
                    <a:cubicBezTo>
                      <a:pt x="10784365" y="10476089"/>
                      <a:pt x="10773076" y="10476089"/>
                      <a:pt x="10771736" y="10483991"/>
                    </a:cubicBezTo>
                    <a:lnTo>
                      <a:pt x="10657295" y="11170990"/>
                    </a:lnTo>
                    <a:cubicBezTo>
                      <a:pt x="10645943" y="11239059"/>
                      <a:pt x="10587027" y="11288932"/>
                      <a:pt x="10518018" y="11288889"/>
                    </a:cubicBezTo>
                    <a:lnTo>
                      <a:pt x="10464184" y="11288889"/>
                    </a:lnTo>
                    <a:cubicBezTo>
                      <a:pt x="10454329" y="11288883"/>
                      <a:pt x="10444925" y="11284755"/>
                      <a:pt x="10438251" y="11277504"/>
                    </a:cubicBezTo>
                    <a:cubicBezTo>
                      <a:pt x="10431577" y="11270253"/>
                      <a:pt x="10428239" y="11260541"/>
                      <a:pt x="10429047" y="11250719"/>
                    </a:cubicBezTo>
                    <a:lnTo>
                      <a:pt x="10496428" y="10442222"/>
                    </a:lnTo>
                    <a:lnTo>
                      <a:pt x="10559434" y="10001109"/>
                    </a:lnTo>
                    <a:close/>
                    <a:moveTo>
                      <a:pt x="12048650" y="9031111"/>
                    </a:moveTo>
                    <a:cubicBezTo>
                      <a:pt x="11992512" y="9031111"/>
                      <a:pt x="11938674" y="9053411"/>
                      <a:pt x="11898979" y="9093106"/>
                    </a:cubicBezTo>
                    <a:cubicBezTo>
                      <a:pt x="11859283" y="9132801"/>
                      <a:pt x="11836983" y="9186640"/>
                      <a:pt x="11836983" y="9242778"/>
                    </a:cubicBezTo>
                    <a:lnTo>
                      <a:pt x="11836983" y="9313333"/>
                    </a:lnTo>
                    <a:cubicBezTo>
                      <a:pt x="11837504" y="9429864"/>
                      <a:pt x="11932118" y="9524056"/>
                      <a:pt x="12048650" y="9524056"/>
                    </a:cubicBezTo>
                    <a:cubicBezTo>
                      <a:pt x="12165182" y="9524056"/>
                      <a:pt x="12259796" y="9429864"/>
                      <a:pt x="12260317" y="9313333"/>
                    </a:cubicBezTo>
                    <a:lnTo>
                      <a:pt x="12260317" y="9242778"/>
                    </a:lnTo>
                    <a:cubicBezTo>
                      <a:pt x="12260317" y="9186640"/>
                      <a:pt x="12238017" y="9132801"/>
                      <a:pt x="12198321" y="9093106"/>
                    </a:cubicBezTo>
                    <a:cubicBezTo>
                      <a:pt x="12158626" y="9053411"/>
                      <a:pt x="12104788" y="9031111"/>
                      <a:pt x="12048650" y="9031111"/>
                    </a:cubicBezTo>
                    <a:close/>
                    <a:moveTo>
                      <a:pt x="11829434" y="10001109"/>
                    </a:moveTo>
                    <a:cubicBezTo>
                      <a:pt x="11830633" y="9992995"/>
                      <a:pt x="11819204" y="9989820"/>
                      <a:pt x="11816029" y="9997370"/>
                    </a:cubicBezTo>
                    <a:lnTo>
                      <a:pt x="11662005" y="10356709"/>
                    </a:lnTo>
                    <a:cubicBezTo>
                      <a:pt x="11639749" y="10408629"/>
                      <a:pt x="11588673" y="10442273"/>
                      <a:pt x="11532183" y="10442222"/>
                    </a:cubicBezTo>
                    <a:lnTo>
                      <a:pt x="11467131" y="10442222"/>
                    </a:lnTo>
                    <a:cubicBezTo>
                      <a:pt x="11455267" y="10442233"/>
                      <a:pt x="11444192" y="10436278"/>
                      <a:pt x="11437656" y="10426376"/>
                    </a:cubicBezTo>
                    <a:cubicBezTo>
                      <a:pt x="11431121" y="10416473"/>
                      <a:pt x="11430001" y="10403949"/>
                      <a:pt x="11434676" y="10393045"/>
                    </a:cubicBezTo>
                    <a:lnTo>
                      <a:pt x="11625317" y="9948333"/>
                    </a:lnTo>
                    <a:lnTo>
                      <a:pt x="11695449" y="9772932"/>
                    </a:lnTo>
                    <a:cubicBezTo>
                      <a:pt x="11738319" y="9665794"/>
                      <a:pt x="11842095" y="9595548"/>
                      <a:pt x="11957492" y="9595555"/>
                    </a:cubicBezTo>
                    <a:lnTo>
                      <a:pt x="12139808" y="9595555"/>
                    </a:lnTo>
                    <a:cubicBezTo>
                      <a:pt x="12255205" y="9595548"/>
                      <a:pt x="12358981" y="9665794"/>
                      <a:pt x="12401851" y="9772932"/>
                    </a:cubicBezTo>
                    <a:lnTo>
                      <a:pt x="12471983" y="9948333"/>
                    </a:lnTo>
                    <a:lnTo>
                      <a:pt x="12662554" y="10393045"/>
                    </a:lnTo>
                    <a:cubicBezTo>
                      <a:pt x="12667229" y="10403949"/>
                      <a:pt x="12666108" y="10416473"/>
                      <a:pt x="12659573" y="10426376"/>
                    </a:cubicBezTo>
                    <a:cubicBezTo>
                      <a:pt x="12653038" y="10436278"/>
                      <a:pt x="12641963" y="10442233"/>
                      <a:pt x="12630098" y="10442222"/>
                    </a:cubicBezTo>
                    <a:lnTo>
                      <a:pt x="12565046" y="10442222"/>
                    </a:lnTo>
                    <a:cubicBezTo>
                      <a:pt x="12508608" y="10442216"/>
                      <a:pt x="12457602" y="10408582"/>
                      <a:pt x="12435365" y="10356709"/>
                    </a:cubicBezTo>
                    <a:lnTo>
                      <a:pt x="12281342" y="9997370"/>
                    </a:lnTo>
                    <a:cubicBezTo>
                      <a:pt x="12278096" y="9989820"/>
                      <a:pt x="12266737" y="9992995"/>
                      <a:pt x="12267866" y="10001109"/>
                    </a:cubicBezTo>
                    <a:lnTo>
                      <a:pt x="12330872" y="10442222"/>
                    </a:lnTo>
                    <a:lnTo>
                      <a:pt x="12398253" y="11250719"/>
                    </a:lnTo>
                    <a:cubicBezTo>
                      <a:pt x="12399061" y="11260541"/>
                      <a:pt x="12395723" y="11270253"/>
                      <a:pt x="12389049" y="11277504"/>
                    </a:cubicBezTo>
                    <a:cubicBezTo>
                      <a:pt x="12382375" y="11284755"/>
                      <a:pt x="12372971" y="11288883"/>
                      <a:pt x="12363116" y="11288889"/>
                    </a:cubicBezTo>
                    <a:lnTo>
                      <a:pt x="12309282" y="11288889"/>
                    </a:lnTo>
                    <a:cubicBezTo>
                      <a:pt x="12240300" y="11288898"/>
                      <a:pt x="12181423" y="11239033"/>
                      <a:pt x="12170076" y="11170990"/>
                    </a:cubicBezTo>
                    <a:lnTo>
                      <a:pt x="12055705" y="10483991"/>
                    </a:lnTo>
                    <a:cubicBezTo>
                      <a:pt x="12054365" y="10476089"/>
                      <a:pt x="12043076" y="10476089"/>
                      <a:pt x="12041736" y="10483991"/>
                    </a:cubicBezTo>
                    <a:lnTo>
                      <a:pt x="11927295" y="11170990"/>
                    </a:lnTo>
                    <a:cubicBezTo>
                      <a:pt x="11915943" y="11239059"/>
                      <a:pt x="11857027" y="11288932"/>
                      <a:pt x="11788018" y="11288889"/>
                    </a:cubicBezTo>
                    <a:lnTo>
                      <a:pt x="11734184" y="11288889"/>
                    </a:lnTo>
                    <a:cubicBezTo>
                      <a:pt x="11724329" y="11288883"/>
                      <a:pt x="11714925" y="11284755"/>
                      <a:pt x="11708251" y="11277504"/>
                    </a:cubicBezTo>
                    <a:cubicBezTo>
                      <a:pt x="11701577" y="11270253"/>
                      <a:pt x="11698239" y="11260541"/>
                      <a:pt x="11699047" y="11250719"/>
                    </a:cubicBezTo>
                    <a:lnTo>
                      <a:pt x="11766428" y="10442222"/>
                    </a:lnTo>
                    <a:lnTo>
                      <a:pt x="11829434" y="10001109"/>
                    </a:lnTo>
                    <a:close/>
                    <a:moveTo>
                      <a:pt x="618650" y="11288889"/>
                    </a:moveTo>
                    <a:cubicBezTo>
                      <a:pt x="501750" y="11288889"/>
                      <a:pt x="406984" y="11383656"/>
                      <a:pt x="406983" y="11500555"/>
                    </a:cubicBezTo>
                    <a:lnTo>
                      <a:pt x="406983" y="11571111"/>
                    </a:lnTo>
                    <a:cubicBezTo>
                      <a:pt x="407504" y="11687642"/>
                      <a:pt x="502118" y="11781833"/>
                      <a:pt x="618650" y="11781833"/>
                    </a:cubicBezTo>
                    <a:cubicBezTo>
                      <a:pt x="735182" y="11781833"/>
                      <a:pt x="829795" y="11687642"/>
                      <a:pt x="830317" y="11571111"/>
                    </a:cubicBezTo>
                    <a:lnTo>
                      <a:pt x="830317" y="11500555"/>
                    </a:lnTo>
                    <a:cubicBezTo>
                      <a:pt x="830316" y="11383656"/>
                      <a:pt x="735550" y="11288889"/>
                      <a:pt x="618650" y="11288889"/>
                    </a:cubicBezTo>
                    <a:close/>
                    <a:moveTo>
                      <a:pt x="399434" y="12258887"/>
                    </a:moveTo>
                    <a:cubicBezTo>
                      <a:pt x="400633" y="12250773"/>
                      <a:pt x="389203" y="12247598"/>
                      <a:pt x="386028" y="12255147"/>
                    </a:cubicBezTo>
                    <a:lnTo>
                      <a:pt x="232006" y="12614487"/>
                    </a:lnTo>
                    <a:cubicBezTo>
                      <a:pt x="209749" y="12666407"/>
                      <a:pt x="158673" y="12700050"/>
                      <a:pt x="102183" y="12700000"/>
                    </a:cubicBezTo>
                    <a:lnTo>
                      <a:pt x="37131" y="12700000"/>
                    </a:lnTo>
                    <a:cubicBezTo>
                      <a:pt x="25267" y="12700011"/>
                      <a:pt x="14192" y="12694056"/>
                      <a:pt x="7656" y="12684154"/>
                    </a:cubicBezTo>
                    <a:cubicBezTo>
                      <a:pt x="1121" y="12674252"/>
                      <a:pt x="1" y="12661728"/>
                      <a:pt x="4676" y="12650823"/>
                    </a:cubicBezTo>
                    <a:lnTo>
                      <a:pt x="195317" y="12206111"/>
                    </a:lnTo>
                    <a:lnTo>
                      <a:pt x="265449" y="12030710"/>
                    </a:lnTo>
                    <a:cubicBezTo>
                      <a:pt x="308319" y="11923571"/>
                      <a:pt x="412095" y="11853325"/>
                      <a:pt x="527492" y="11853333"/>
                    </a:cubicBezTo>
                    <a:lnTo>
                      <a:pt x="709808" y="11853333"/>
                    </a:lnTo>
                    <a:cubicBezTo>
                      <a:pt x="825205" y="11853325"/>
                      <a:pt x="928981" y="11923571"/>
                      <a:pt x="971851" y="12030710"/>
                    </a:cubicBezTo>
                    <a:lnTo>
                      <a:pt x="1041983" y="12206111"/>
                    </a:lnTo>
                    <a:lnTo>
                      <a:pt x="1232554" y="12650823"/>
                    </a:lnTo>
                    <a:cubicBezTo>
                      <a:pt x="1237228" y="12661728"/>
                      <a:pt x="1236108" y="12674252"/>
                      <a:pt x="1229573" y="12684154"/>
                    </a:cubicBezTo>
                    <a:cubicBezTo>
                      <a:pt x="1223038" y="12694056"/>
                      <a:pt x="1211963" y="12700011"/>
                      <a:pt x="1200098" y="12700000"/>
                    </a:cubicBezTo>
                    <a:lnTo>
                      <a:pt x="1135046" y="12700000"/>
                    </a:lnTo>
                    <a:cubicBezTo>
                      <a:pt x="1078608" y="12699994"/>
                      <a:pt x="1027602" y="12666359"/>
                      <a:pt x="1005365" y="12614487"/>
                    </a:cubicBezTo>
                    <a:lnTo>
                      <a:pt x="851342" y="12255147"/>
                    </a:lnTo>
                    <a:cubicBezTo>
                      <a:pt x="848097" y="12247598"/>
                      <a:pt x="836737" y="12250773"/>
                      <a:pt x="837866" y="12258887"/>
                    </a:cubicBezTo>
                    <a:lnTo>
                      <a:pt x="900872" y="12700000"/>
                    </a:lnTo>
                    <a:lnTo>
                      <a:pt x="968253" y="13508496"/>
                    </a:lnTo>
                    <a:cubicBezTo>
                      <a:pt x="969061" y="13518317"/>
                      <a:pt x="965723" y="13528030"/>
                      <a:pt x="959049" y="13535281"/>
                    </a:cubicBezTo>
                    <a:cubicBezTo>
                      <a:pt x="952374" y="13542532"/>
                      <a:pt x="942971" y="13546660"/>
                      <a:pt x="933116" y="13546666"/>
                    </a:cubicBezTo>
                    <a:lnTo>
                      <a:pt x="879282" y="13546666"/>
                    </a:lnTo>
                    <a:cubicBezTo>
                      <a:pt x="810301" y="13546674"/>
                      <a:pt x="751424" y="13496810"/>
                      <a:pt x="740076" y="13428768"/>
                    </a:cubicBezTo>
                    <a:lnTo>
                      <a:pt x="625706" y="12741769"/>
                    </a:lnTo>
                    <a:cubicBezTo>
                      <a:pt x="624365" y="12733867"/>
                      <a:pt x="613076" y="12733867"/>
                      <a:pt x="611736" y="12741769"/>
                    </a:cubicBezTo>
                    <a:lnTo>
                      <a:pt x="497294" y="13428768"/>
                    </a:lnTo>
                    <a:cubicBezTo>
                      <a:pt x="485942" y="13496837"/>
                      <a:pt x="427026" y="13546710"/>
                      <a:pt x="358018" y="13546666"/>
                    </a:cubicBezTo>
                    <a:lnTo>
                      <a:pt x="304184" y="13546666"/>
                    </a:lnTo>
                    <a:cubicBezTo>
                      <a:pt x="294329" y="13546660"/>
                      <a:pt x="284926" y="13542532"/>
                      <a:pt x="278251" y="13535281"/>
                    </a:cubicBezTo>
                    <a:cubicBezTo>
                      <a:pt x="271577" y="13528030"/>
                      <a:pt x="268239" y="13518317"/>
                      <a:pt x="269047" y="13508496"/>
                    </a:cubicBezTo>
                    <a:lnTo>
                      <a:pt x="336428" y="12700000"/>
                    </a:lnTo>
                    <a:lnTo>
                      <a:pt x="399434" y="12258887"/>
                    </a:lnTo>
                    <a:close/>
                    <a:moveTo>
                      <a:pt x="1888650" y="11288889"/>
                    </a:moveTo>
                    <a:cubicBezTo>
                      <a:pt x="1771750" y="11288889"/>
                      <a:pt x="1676983" y="11383656"/>
                      <a:pt x="1676983" y="11500555"/>
                    </a:cubicBezTo>
                    <a:lnTo>
                      <a:pt x="1676983" y="11571111"/>
                    </a:lnTo>
                    <a:cubicBezTo>
                      <a:pt x="1677504" y="11687642"/>
                      <a:pt x="1772118" y="11781833"/>
                      <a:pt x="1888650" y="11781833"/>
                    </a:cubicBezTo>
                    <a:cubicBezTo>
                      <a:pt x="2005182" y="11781833"/>
                      <a:pt x="2099796" y="11687642"/>
                      <a:pt x="2100317" y="11571111"/>
                    </a:cubicBezTo>
                    <a:lnTo>
                      <a:pt x="2100317" y="11500555"/>
                    </a:lnTo>
                    <a:cubicBezTo>
                      <a:pt x="2100317" y="11383656"/>
                      <a:pt x="2005550" y="11288889"/>
                      <a:pt x="1888650" y="11288889"/>
                    </a:cubicBezTo>
                    <a:close/>
                    <a:moveTo>
                      <a:pt x="1669434" y="12258887"/>
                    </a:moveTo>
                    <a:cubicBezTo>
                      <a:pt x="1670633" y="12250773"/>
                      <a:pt x="1659203" y="12247598"/>
                      <a:pt x="1656028" y="12255147"/>
                    </a:cubicBezTo>
                    <a:lnTo>
                      <a:pt x="1502006" y="12614487"/>
                    </a:lnTo>
                    <a:cubicBezTo>
                      <a:pt x="1479749" y="12666407"/>
                      <a:pt x="1428673" y="12700050"/>
                      <a:pt x="1372183" y="12700000"/>
                    </a:cubicBezTo>
                    <a:lnTo>
                      <a:pt x="1307131" y="12700000"/>
                    </a:lnTo>
                    <a:cubicBezTo>
                      <a:pt x="1295267" y="12700011"/>
                      <a:pt x="1284192" y="12694056"/>
                      <a:pt x="1277656" y="12684154"/>
                    </a:cubicBezTo>
                    <a:cubicBezTo>
                      <a:pt x="1271121" y="12674252"/>
                      <a:pt x="1270001" y="12661728"/>
                      <a:pt x="1274676" y="12650823"/>
                    </a:cubicBezTo>
                    <a:lnTo>
                      <a:pt x="1465317" y="12206111"/>
                    </a:lnTo>
                    <a:lnTo>
                      <a:pt x="1535449" y="12030710"/>
                    </a:lnTo>
                    <a:cubicBezTo>
                      <a:pt x="1578319" y="11923571"/>
                      <a:pt x="1682095" y="11853325"/>
                      <a:pt x="1797492" y="11853333"/>
                    </a:cubicBezTo>
                    <a:lnTo>
                      <a:pt x="1979808" y="11853333"/>
                    </a:lnTo>
                    <a:cubicBezTo>
                      <a:pt x="2095205" y="11853325"/>
                      <a:pt x="2198981" y="11923571"/>
                      <a:pt x="2241851" y="12030710"/>
                    </a:cubicBezTo>
                    <a:lnTo>
                      <a:pt x="2311983" y="12206111"/>
                    </a:lnTo>
                    <a:lnTo>
                      <a:pt x="2502554" y="12650823"/>
                    </a:lnTo>
                    <a:cubicBezTo>
                      <a:pt x="2507228" y="12661728"/>
                      <a:pt x="2506108" y="12674252"/>
                      <a:pt x="2499573" y="12684154"/>
                    </a:cubicBezTo>
                    <a:cubicBezTo>
                      <a:pt x="2493038" y="12694056"/>
                      <a:pt x="2481963" y="12700010"/>
                      <a:pt x="2470098" y="12700000"/>
                    </a:cubicBezTo>
                    <a:lnTo>
                      <a:pt x="2405046" y="12700000"/>
                    </a:lnTo>
                    <a:cubicBezTo>
                      <a:pt x="2348608" y="12699994"/>
                      <a:pt x="2297602" y="12666359"/>
                      <a:pt x="2275365" y="12614487"/>
                    </a:cubicBezTo>
                    <a:lnTo>
                      <a:pt x="2121342" y="12255147"/>
                    </a:lnTo>
                    <a:cubicBezTo>
                      <a:pt x="2118097" y="12247598"/>
                      <a:pt x="2106737" y="12250773"/>
                      <a:pt x="2107866" y="12258887"/>
                    </a:cubicBezTo>
                    <a:lnTo>
                      <a:pt x="2170872" y="12700000"/>
                    </a:lnTo>
                    <a:lnTo>
                      <a:pt x="2238253" y="13508496"/>
                    </a:lnTo>
                    <a:cubicBezTo>
                      <a:pt x="2239061" y="13518317"/>
                      <a:pt x="2235723" y="13528030"/>
                      <a:pt x="2229049" y="13535281"/>
                    </a:cubicBezTo>
                    <a:cubicBezTo>
                      <a:pt x="2222374" y="13542532"/>
                      <a:pt x="2212971" y="13546660"/>
                      <a:pt x="2203116" y="13546666"/>
                    </a:cubicBezTo>
                    <a:lnTo>
                      <a:pt x="2149282" y="13546666"/>
                    </a:lnTo>
                    <a:cubicBezTo>
                      <a:pt x="2080301" y="13546674"/>
                      <a:pt x="2021424" y="13496810"/>
                      <a:pt x="2010076" y="13428768"/>
                    </a:cubicBezTo>
                    <a:lnTo>
                      <a:pt x="1895706" y="12741769"/>
                    </a:lnTo>
                    <a:cubicBezTo>
                      <a:pt x="1894365" y="12733867"/>
                      <a:pt x="1883076" y="12733867"/>
                      <a:pt x="1881735" y="12741769"/>
                    </a:cubicBezTo>
                    <a:lnTo>
                      <a:pt x="1767294" y="13428768"/>
                    </a:lnTo>
                    <a:cubicBezTo>
                      <a:pt x="1755943" y="13496837"/>
                      <a:pt x="1697026" y="13546710"/>
                      <a:pt x="1628018" y="13546666"/>
                    </a:cubicBezTo>
                    <a:lnTo>
                      <a:pt x="1574184" y="13546666"/>
                    </a:lnTo>
                    <a:cubicBezTo>
                      <a:pt x="1564329" y="13546660"/>
                      <a:pt x="1554926" y="13542532"/>
                      <a:pt x="1548251" y="13535281"/>
                    </a:cubicBezTo>
                    <a:cubicBezTo>
                      <a:pt x="1541577" y="13528030"/>
                      <a:pt x="1538239" y="13518317"/>
                      <a:pt x="1539047" y="13508496"/>
                    </a:cubicBezTo>
                    <a:lnTo>
                      <a:pt x="1606428" y="12700000"/>
                    </a:lnTo>
                    <a:lnTo>
                      <a:pt x="1669434" y="12258887"/>
                    </a:lnTo>
                    <a:close/>
                    <a:moveTo>
                      <a:pt x="3158650" y="11288889"/>
                    </a:moveTo>
                    <a:cubicBezTo>
                      <a:pt x="3041750" y="11288889"/>
                      <a:pt x="2946983" y="11383656"/>
                      <a:pt x="2946983" y="11500555"/>
                    </a:cubicBezTo>
                    <a:lnTo>
                      <a:pt x="2946983" y="11571111"/>
                    </a:lnTo>
                    <a:cubicBezTo>
                      <a:pt x="2947504" y="11687642"/>
                      <a:pt x="3042118" y="11781833"/>
                      <a:pt x="3158650" y="11781833"/>
                    </a:cubicBezTo>
                    <a:cubicBezTo>
                      <a:pt x="3275182" y="11781833"/>
                      <a:pt x="3369795" y="11687642"/>
                      <a:pt x="3370317" y="11571111"/>
                    </a:cubicBezTo>
                    <a:lnTo>
                      <a:pt x="3370317" y="11500555"/>
                    </a:lnTo>
                    <a:cubicBezTo>
                      <a:pt x="3370316" y="11383656"/>
                      <a:pt x="3275550" y="11288889"/>
                      <a:pt x="3158650" y="11288889"/>
                    </a:cubicBezTo>
                    <a:close/>
                    <a:moveTo>
                      <a:pt x="2939434" y="12258887"/>
                    </a:moveTo>
                    <a:cubicBezTo>
                      <a:pt x="2940633" y="12250773"/>
                      <a:pt x="2929203" y="12247598"/>
                      <a:pt x="2926028" y="12255147"/>
                    </a:cubicBezTo>
                    <a:lnTo>
                      <a:pt x="2772006" y="12614487"/>
                    </a:lnTo>
                    <a:cubicBezTo>
                      <a:pt x="2749749" y="12666407"/>
                      <a:pt x="2698673" y="12700050"/>
                      <a:pt x="2642183" y="12700000"/>
                    </a:cubicBezTo>
                    <a:lnTo>
                      <a:pt x="2577131" y="12700000"/>
                    </a:lnTo>
                    <a:cubicBezTo>
                      <a:pt x="2565267" y="12700010"/>
                      <a:pt x="2554192" y="12694056"/>
                      <a:pt x="2547656" y="12684154"/>
                    </a:cubicBezTo>
                    <a:cubicBezTo>
                      <a:pt x="2541121" y="12674252"/>
                      <a:pt x="2540001" y="12661728"/>
                      <a:pt x="2544676" y="12650823"/>
                    </a:cubicBezTo>
                    <a:lnTo>
                      <a:pt x="2735317" y="12206111"/>
                    </a:lnTo>
                    <a:lnTo>
                      <a:pt x="2805449" y="12030710"/>
                    </a:lnTo>
                    <a:cubicBezTo>
                      <a:pt x="2848319" y="11923571"/>
                      <a:pt x="2952095" y="11853325"/>
                      <a:pt x="3067492" y="11853333"/>
                    </a:cubicBezTo>
                    <a:lnTo>
                      <a:pt x="3249808" y="11853333"/>
                    </a:lnTo>
                    <a:cubicBezTo>
                      <a:pt x="3365204" y="11853325"/>
                      <a:pt x="3468981" y="11923571"/>
                      <a:pt x="3511851" y="12030710"/>
                    </a:cubicBezTo>
                    <a:lnTo>
                      <a:pt x="3581983" y="12206111"/>
                    </a:lnTo>
                    <a:lnTo>
                      <a:pt x="3772554" y="12650823"/>
                    </a:lnTo>
                    <a:cubicBezTo>
                      <a:pt x="3777229" y="12661728"/>
                      <a:pt x="3776108" y="12674252"/>
                      <a:pt x="3769573" y="12684154"/>
                    </a:cubicBezTo>
                    <a:cubicBezTo>
                      <a:pt x="3763038" y="12694057"/>
                      <a:pt x="3751963" y="12700011"/>
                      <a:pt x="3740098" y="12700000"/>
                    </a:cubicBezTo>
                    <a:lnTo>
                      <a:pt x="3675046" y="12700000"/>
                    </a:lnTo>
                    <a:cubicBezTo>
                      <a:pt x="3618608" y="12699994"/>
                      <a:pt x="3567602" y="12666359"/>
                      <a:pt x="3545365" y="12614487"/>
                    </a:cubicBezTo>
                    <a:lnTo>
                      <a:pt x="3391342" y="12255147"/>
                    </a:lnTo>
                    <a:cubicBezTo>
                      <a:pt x="3388097" y="12247598"/>
                      <a:pt x="3376737" y="12250773"/>
                      <a:pt x="3377866" y="12258887"/>
                    </a:cubicBezTo>
                    <a:lnTo>
                      <a:pt x="3440872" y="12700000"/>
                    </a:lnTo>
                    <a:lnTo>
                      <a:pt x="3508253" y="13508496"/>
                    </a:lnTo>
                    <a:cubicBezTo>
                      <a:pt x="3509060" y="13518317"/>
                      <a:pt x="3505723" y="13528030"/>
                      <a:pt x="3499049" y="13535281"/>
                    </a:cubicBezTo>
                    <a:cubicBezTo>
                      <a:pt x="3492374" y="13542532"/>
                      <a:pt x="3482971" y="13546660"/>
                      <a:pt x="3473116" y="13546666"/>
                    </a:cubicBezTo>
                    <a:lnTo>
                      <a:pt x="3419282" y="13546666"/>
                    </a:lnTo>
                    <a:cubicBezTo>
                      <a:pt x="3350301" y="13546674"/>
                      <a:pt x="3291424" y="13496810"/>
                      <a:pt x="3280076" y="13428768"/>
                    </a:cubicBezTo>
                    <a:lnTo>
                      <a:pt x="3165706" y="12741769"/>
                    </a:lnTo>
                    <a:cubicBezTo>
                      <a:pt x="3164365" y="12733867"/>
                      <a:pt x="3153076" y="12733867"/>
                      <a:pt x="3151735" y="12741769"/>
                    </a:cubicBezTo>
                    <a:lnTo>
                      <a:pt x="3037294" y="13428768"/>
                    </a:lnTo>
                    <a:cubicBezTo>
                      <a:pt x="3025943" y="13496837"/>
                      <a:pt x="2967026" y="13546710"/>
                      <a:pt x="2898018" y="13546666"/>
                    </a:cubicBezTo>
                    <a:lnTo>
                      <a:pt x="2844184" y="13546666"/>
                    </a:lnTo>
                    <a:cubicBezTo>
                      <a:pt x="2834329" y="13546660"/>
                      <a:pt x="2824926" y="13542532"/>
                      <a:pt x="2818251" y="13535281"/>
                    </a:cubicBezTo>
                    <a:cubicBezTo>
                      <a:pt x="2811577" y="13528030"/>
                      <a:pt x="2808239" y="13518317"/>
                      <a:pt x="2809047" y="13508496"/>
                    </a:cubicBezTo>
                    <a:lnTo>
                      <a:pt x="2876428" y="12700000"/>
                    </a:lnTo>
                    <a:lnTo>
                      <a:pt x="2939434" y="12258887"/>
                    </a:lnTo>
                    <a:close/>
                    <a:moveTo>
                      <a:pt x="4428650" y="11288889"/>
                    </a:moveTo>
                    <a:cubicBezTo>
                      <a:pt x="4311750" y="11288889"/>
                      <a:pt x="4216984" y="11383656"/>
                      <a:pt x="4216983" y="11500555"/>
                    </a:cubicBezTo>
                    <a:lnTo>
                      <a:pt x="4216983" y="11571111"/>
                    </a:lnTo>
                    <a:cubicBezTo>
                      <a:pt x="4217505" y="11687642"/>
                      <a:pt x="4312118" y="11781833"/>
                      <a:pt x="4428650" y="11781833"/>
                    </a:cubicBezTo>
                    <a:cubicBezTo>
                      <a:pt x="4545182" y="11781833"/>
                      <a:pt x="4639795" y="11687642"/>
                      <a:pt x="4640317" y="11571111"/>
                    </a:cubicBezTo>
                    <a:lnTo>
                      <a:pt x="4640317" y="11500555"/>
                    </a:lnTo>
                    <a:cubicBezTo>
                      <a:pt x="4640316" y="11383656"/>
                      <a:pt x="4545550" y="11288889"/>
                      <a:pt x="4428650" y="11288889"/>
                    </a:cubicBezTo>
                    <a:close/>
                    <a:moveTo>
                      <a:pt x="4209434" y="12258887"/>
                    </a:moveTo>
                    <a:cubicBezTo>
                      <a:pt x="4210633" y="12250773"/>
                      <a:pt x="4199203" y="12247598"/>
                      <a:pt x="4196028" y="12255147"/>
                    </a:cubicBezTo>
                    <a:lnTo>
                      <a:pt x="4042005" y="12614487"/>
                    </a:lnTo>
                    <a:cubicBezTo>
                      <a:pt x="4019749" y="12666407"/>
                      <a:pt x="3968673" y="12700050"/>
                      <a:pt x="3912183" y="12700000"/>
                    </a:cubicBezTo>
                    <a:lnTo>
                      <a:pt x="3847131" y="12700000"/>
                    </a:lnTo>
                    <a:cubicBezTo>
                      <a:pt x="3835267" y="12700011"/>
                      <a:pt x="3824192" y="12694057"/>
                      <a:pt x="3817656" y="12684154"/>
                    </a:cubicBezTo>
                    <a:cubicBezTo>
                      <a:pt x="3811121" y="12674252"/>
                      <a:pt x="3810001" y="12661728"/>
                      <a:pt x="3814675" y="12650823"/>
                    </a:cubicBezTo>
                    <a:lnTo>
                      <a:pt x="4005317" y="12206111"/>
                    </a:lnTo>
                    <a:lnTo>
                      <a:pt x="4075449" y="12030710"/>
                    </a:lnTo>
                    <a:cubicBezTo>
                      <a:pt x="4118319" y="11923571"/>
                      <a:pt x="4222096" y="11853325"/>
                      <a:pt x="4337492" y="11853333"/>
                    </a:cubicBezTo>
                    <a:lnTo>
                      <a:pt x="4519808" y="11853333"/>
                    </a:lnTo>
                    <a:cubicBezTo>
                      <a:pt x="4635204" y="11853325"/>
                      <a:pt x="4738981" y="11923571"/>
                      <a:pt x="4781851" y="12030710"/>
                    </a:cubicBezTo>
                    <a:lnTo>
                      <a:pt x="4851983" y="12206111"/>
                    </a:lnTo>
                    <a:lnTo>
                      <a:pt x="5042554" y="12650823"/>
                    </a:lnTo>
                    <a:cubicBezTo>
                      <a:pt x="5047229" y="12661728"/>
                      <a:pt x="5046108" y="12674252"/>
                      <a:pt x="5039573" y="12684154"/>
                    </a:cubicBezTo>
                    <a:cubicBezTo>
                      <a:pt x="5033038" y="12694057"/>
                      <a:pt x="5021963" y="12700011"/>
                      <a:pt x="5010098" y="12700000"/>
                    </a:cubicBezTo>
                    <a:lnTo>
                      <a:pt x="4945046" y="12700000"/>
                    </a:lnTo>
                    <a:cubicBezTo>
                      <a:pt x="4888608" y="12699994"/>
                      <a:pt x="4837602" y="12666359"/>
                      <a:pt x="4815365" y="12614487"/>
                    </a:cubicBezTo>
                    <a:lnTo>
                      <a:pt x="4661342" y="12255147"/>
                    </a:lnTo>
                    <a:cubicBezTo>
                      <a:pt x="4658097" y="12247598"/>
                      <a:pt x="4646737" y="12250773"/>
                      <a:pt x="4647866" y="12258887"/>
                    </a:cubicBezTo>
                    <a:lnTo>
                      <a:pt x="4710872" y="12700000"/>
                    </a:lnTo>
                    <a:lnTo>
                      <a:pt x="4778253" y="13508496"/>
                    </a:lnTo>
                    <a:cubicBezTo>
                      <a:pt x="4779060" y="13518317"/>
                      <a:pt x="4775723" y="13528030"/>
                      <a:pt x="4769049" y="13535281"/>
                    </a:cubicBezTo>
                    <a:cubicBezTo>
                      <a:pt x="4762374" y="13542532"/>
                      <a:pt x="4752971" y="13546660"/>
                      <a:pt x="4743116" y="13546666"/>
                    </a:cubicBezTo>
                    <a:lnTo>
                      <a:pt x="4689282" y="13546666"/>
                    </a:lnTo>
                    <a:cubicBezTo>
                      <a:pt x="4620301" y="13546674"/>
                      <a:pt x="4561424" y="13496810"/>
                      <a:pt x="4550076" y="13428768"/>
                    </a:cubicBezTo>
                    <a:lnTo>
                      <a:pt x="4435705" y="12741769"/>
                    </a:lnTo>
                    <a:cubicBezTo>
                      <a:pt x="4434365" y="12733867"/>
                      <a:pt x="4423076" y="12733867"/>
                      <a:pt x="4421736" y="12741769"/>
                    </a:cubicBezTo>
                    <a:lnTo>
                      <a:pt x="4307295" y="13428768"/>
                    </a:lnTo>
                    <a:cubicBezTo>
                      <a:pt x="4295943" y="13496837"/>
                      <a:pt x="4237026" y="13546710"/>
                      <a:pt x="4168018" y="13546666"/>
                    </a:cubicBezTo>
                    <a:lnTo>
                      <a:pt x="4114184" y="13546666"/>
                    </a:lnTo>
                    <a:cubicBezTo>
                      <a:pt x="4104329" y="13546660"/>
                      <a:pt x="4094926" y="13542532"/>
                      <a:pt x="4088251" y="13535281"/>
                    </a:cubicBezTo>
                    <a:cubicBezTo>
                      <a:pt x="4081577" y="13528030"/>
                      <a:pt x="4078240" y="13518317"/>
                      <a:pt x="4079047" y="13508496"/>
                    </a:cubicBezTo>
                    <a:lnTo>
                      <a:pt x="4146428" y="12700000"/>
                    </a:lnTo>
                    <a:lnTo>
                      <a:pt x="4209434" y="12258887"/>
                    </a:lnTo>
                    <a:close/>
                    <a:moveTo>
                      <a:pt x="5698650" y="11288889"/>
                    </a:moveTo>
                    <a:cubicBezTo>
                      <a:pt x="5581750" y="11288889"/>
                      <a:pt x="5486984" y="11383656"/>
                      <a:pt x="5486983" y="11500555"/>
                    </a:cubicBezTo>
                    <a:lnTo>
                      <a:pt x="5486983" y="11571111"/>
                    </a:lnTo>
                    <a:cubicBezTo>
                      <a:pt x="5487505" y="11687642"/>
                      <a:pt x="5582118" y="11781833"/>
                      <a:pt x="5698650" y="11781833"/>
                    </a:cubicBezTo>
                    <a:cubicBezTo>
                      <a:pt x="5815182" y="11781833"/>
                      <a:pt x="5909795" y="11687642"/>
                      <a:pt x="5910317" y="11571111"/>
                    </a:cubicBezTo>
                    <a:lnTo>
                      <a:pt x="5910317" y="11500555"/>
                    </a:lnTo>
                    <a:cubicBezTo>
                      <a:pt x="5910316" y="11383656"/>
                      <a:pt x="5815550" y="11288889"/>
                      <a:pt x="5698650" y="11288889"/>
                    </a:cubicBezTo>
                    <a:close/>
                    <a:moveTo>
                      <a:pt x="5479434" y="12258887"/>
                    </a:moveTo>
                    <a:cubicBezTo>
                      <a:pt x="5480633" y="12250773"/>
                      <a:pt x="5469203" y="12247598"/>
                      <a:pt x="5466028" y="12255147"/>
                    </a:cubicBezTo>
                    <a:lnTo>
                      <a:pt x="5312005" y="12614487"/>
                    </a:lnTo>
                    <a:cubicBezTo>
                      <a:pt x="5289749" y="12666407"/>
                      <a:pt x="5238673" y="12700050"/>
                      <a:pt x="5182183" y="12700000"/>
                    </a:cubicBezTo>
                    <a:lnTo>
                      <a:pt x="5117131" y="12700000"/>
                    </a:lnTo>
                    <a:cubicBezTo>
                      <a:pt x="5105267" y="12700011"/>
                      <a:pt x="5094192" y="12694057"/>
                      <a:pt x="5087656" y="12684154"/>
                    </a:cubicBezTo>
                    <a:cubicBezTo>
                      <a:pt x="5081121" y="12674252"/>
                      <a:pt x="5080001" y="12661728"/>
                      <a:pt x="5084675" y="12650823"/>
                    </a:cubicBezTo>
                    <a:lnTo>
                      <a:pt x="5275317" y="12206111"/>
                    </a:lnTo>
                    <a:lnTo>
                      <a:pt x="5345449" y="12030710"/>
                    </a:lnTo>
                    <a:cubicBezTo>
                      <a:pt x="5388319" y="11923571"/>
                      <a:pt x="5492096" y="11853325"/>
                      <a:pt x="5607492" y="11853333"/>
                    </a:cubicBezTo>
                    <a:lnTo>
                      <a:pt x="5789808" y="11853333"/>
                    </a:lnTo>
                    <a:cubicBezTo>
                      <a:pt x="5905204" y="11853325"/>
                      <a:pt x="6008981" y="11923571"/>
                      <a:pt x="6051851" y="12030710"/>
                    </a:cubicBezTo>
                    <a:lnTo>
                      <a:pt x="6121983" y="12206111"/>
                    </a:lnTo>
                    <a:lnTo>
                      <a:pt x="6312554" y="12650823"/>
                    </a:lnTo>
                    <a:cubicBezTo>
                      <a:pt x="6317229" y="12661728"/>
                      <a:pt x="6316108" y="12674252"/>
                      <a:pt x="6309573" y="12684154"/>
                    </a:cubicBezTo>
                    <a:cubicBezTo>
                      <a:pt x="6303038" y="12694057"/>
                      <a:pt x="6291963" y="12700011"/>
                      <a:pt x="6280098" y="12700000"/>
                    </a:cubicBezTo>
                    <a:lnTo>
                      <a:pt x="6215046" y="12700000"/>
                    </a:lnTo>
                    <a:cubicBezTo>
                      <a:pt x="6158608" y="12699994"/>
                      <a:pt x="6107602" y="12666359"/>
                      <a:pt x="6085365" y="12614487"/>
                    </a:cubicBezTo>
                    <a:lnTo>
                      <a:pt x="5931342" y="12255147"/>
                    </a:lnTo>
                    <a:cubicBezTo>
                      <a:pt x="5928097" y="12247598"/>
                      <a:pt x="5916737" y="12250773"/>
                      <a:pt x="5917866" y="12258887"/>
                    </a:cubicBezTo>
                    <a:lnTo>
                      <a:pt x="5980872" y="12700000"/>
                    </a:lnTo>
                    <a:lnTo>
                      <a:pt x="6048253" y="13508496"/>
                    </a:lnTo>
                    <a:cubicBezTo>
                      <a:pt x="6049060" y="13518317"/>
                      <a:pt x="6045723" y="13528030"/>
                      <a:pt x="6039049" y="13535281"/>
                    </a:cubicBezTo>
                    <a:cubicBezTo>
                      <a:pt x="6032374" y="13542532"/>
                      <a:pt x="6022971" y="13546660"/>
                      <a:pt x="6013116" y="13546666"/>
                    </a:cubicBezTo>
                    <a:lnTo>
                      <a:pt x="5959282" y="13546666"/>
                    </a:lnTo>
                    <a:cubicBezTo>
                      <a:pt x="5890301" y="13546674"/>
                      <a:pt x="5831424" y="13496810"/>
                      <a:pt x="5820076" y="13428768"/>
                    </a:cubicBezTo>
                    <a:lnTo>
                      <a:pt x="5705705" y="12741769"/>
                    </a:lnTo>
                    <a:cubicBezTo>
                      <a:pt x="5704365" y="12733867"/>
                      <a:pt x="5693076" y="12733867"/>
                      <a:pt x="5691736" y="12741769"/>
                    </a:cubicBezTo>
                    <a:lnTo>
                      <a:pt x="5577295" y="13428768"/>
                    </a:lnTo>
                    <a:cubicBezTo>
                      <a:pt x="5565943" y="13496837"/>
                      <a:pt x="5507026" y="13546710"/>
                      <a:pt x="5438018" y="13546666"/>
                    </a:cubicBezTo>
                    <a:lnTo>
                      <a:pt x="5384184" y="13546666"/>
                    </a:lnTo>
                    <a:cubicBezTo>
                      <a:pt x="5374329" y="13546660"/>
                      <a:pt x="5364926" y="13542532"/>
                      <a:pt x="5358251" y="13535281"/>
                    </a:cubicBezTo>
                    <a:cubicBezTo>
                      <a:pt x="5351577" y="13528030"/>
                      <a:pt x="5348240" y="13518317"/>
                      <a:pt x="5349047" y="13508496"/>
                    </a:cubicBezTo>
                    <a:lnTo>
                      <a:pt x="5416428" y="12700000"/>
                    </a:lnTo>
                    <a:lnTo>
                      <a:pt x="5479434" y="12258887"/>
                    </a:lnTo>
                    <a:close/>
                    <a:moveTo>
                      <a:pt x="6968650" y="11288889"/>
                    </a:moveTo>
                    <a:cubicBezTo>
                      <a:pt x="6851750" y="11288889"/>
                      <a:pt x="6756983" y="11383656"/>
                      <a:pt x="6756983" y="11500555"/>
                    </a:cubicBezTo>
                    <a:lnTo>
                      <a:pt x="6756983" y="11571111"/>
                    </a:lnTo>
                    <a:cubicBezTo>
                      <a:pt x="6757504" y="11687642"/>
                      <a:pt x="6852118" y="11781834"/>
                      <a:pt x="6968650" y="11781834"/>
                    </a:cubicBezTo>
                    <a:cubicBezTo>
                      <a:pt x="7085182" y="11781834"/>
                      <a:pt x="7179796" y="11687642"/>
                      <a:pt x="7180317" y="11571111"/>
                    </a:cubicBezTo>
                    <a:lnTo>
                      <a:pt x="7180317" y="11500555"/>
                    </a:lnTo>
                    <a:cubicBezTo>
                      <a:pt x="7180317" y="11383656"/>
                      <a:pt x="7085550" y="11288889"/>
                      <a:pt x="6968650" y="11288889"/>
                    </a:cubicBezTo>
                    <a:close/>
                    <a:moveTo>
                      <a:pt x="6749434" y="12258887"/>
                    </a:moveTo>
                    <a:cubicBezTo>
                      <a:pt x="6750633" y="12250773"/>
                      <a:pt x="6739204" y="12247598"/>
                      <a:pt x="6736029" y="12255147"/>
                    </a:cubicBezTo>
                    <a:lnTo>
                      <a:pt x="6582005" y="12614487"/>
                    </a:lnTo>
                    <a:cubicBezTo>
                      <a:pt x="6559749" y="12666407"/>
                      <a:pt x="6508673" y="12700050"/>
                      <a:pt x="6452183" y="12700000"/>
                    </a:cubicBezTo>
                    <a:lnTo>
                      <a:pt x="6387131" y="12700000"/>
                    </a:lnTo>
                    <a:cubicBezTo>
                      <a:pt x="6375267" y="12700011"/>
                      <a:pt x="6364192" y="12694057"/>
                      <a:pt x="6357656" y="12684154"/>
                    </a:cubicBezTo>
                    <a:cubicBezTo>
                      <a:pt x="6351121" y="12674252"/>
                      <a:pt x="6350001" y="12661728"/>
                      <a:pt x="6354675" y="12650823"/>
                    </a:cubicBezTo>
                    <a:lnTo>
                      <a:pt x="6545317" y="12206111"/>
                    </a:lnTo>
                    <a:lnTo>
                      <a:pt x="6615449" y="12030710"/>
                    </a:lnTo>
                    <a:cubicBezTo>
                      <a:pt x="6658319" y="11923571"/>
                      <a:pt x="6762095" y="11853325"/>
                      <a:pt x="6877492" y="11853333"/>
                    </a:cubicBezTo>
                    <a:lnTo>
                      <a:pt x="7059808" y="11853333"/>
                    </a:lnTo>
                    <a:cubicBezTo>
                      <a:pt x="7175205" y="11853325"/>
                      <a:pt x="7278981" y="11923571"/>
                      <a:pt x="7321851" y="12030710"/>
                    </a:cubicBezTo>
                    <a:lnTo>
                      <a:pt x="7391983" y="12206111"/>
                    </a:lnTo>
                    <a:lnTo>
                      <a:pt x="7582554" y="12650823"/>
                    </a:lnTo>
                    <a:cubicBezTo>
                      <a:pt x="7587228" y="12661728"/>
                      <a:pt x="7586108" y="12674252"/>
                      <a:pt x="7579573" y="12684154"/>
                    </a:cubicBezTo>
                    <a:cubicBezTo>
                      <a:pt x="7573038" y="12694056"/>
                      <a:pt x="7561963" y="12700010"/>
                      <a:pt x="7550098" y="12700000"/>
                    </a:cubicBezTo>
                    <a:lnTo>
                      <a:pt x="7485046" y="12700000"/>
                    </a:lnTo>
                    <a:cubicBezTo>
                      <a:pt x="7428608" y="12699994"/>
                      <a:pt x="7377602" y="12666359"/>
                      <a:pt x="7355365" y="12614487"/>
                    </a:cubicBezTo>
                    <a:lnTo>
                      <a:pt x="7201342" y="12255147"/>
                    </a:lnTo>
                    <a:cubicBezTo>
                      <a:pt x="7198096" y="12247598"/>
                      <a:pt x="7186737" y="12250773"/>
                      <a:pt x="7187866" y="12258887"/>
                    </a:cubicBezTo>
                    <a:lnTo>
                      <a:pt x="7250872" y="12700000"/>
                    </a:lnTo>
                    <a:lnTo>
                      <a:pt x="7318253" y="13508496"/>
                    </a:lnTo>
                    <a:cubicBezTo>
                      <a:pt x="7319060" y="13518317"/>
                      <a:pt x="7315723" y="13528030"/>
                      <a:pt x="7309049" y="13535281"/>
                    </a:cubicBezTo>
                    <a:cubicBezTo>
                      <a:pt x="7302375" y="13542532"/>
                      <a:pt x="7292971" y="13546660"/>
                      <a:pt x="7283116" y="13546666"/>
                    </a:cubicBezTo>
                    <a:lnTo>
                      <a:pt x="7229282" y="13546666"/>
                    </a:lnTo>
                    <a:cubicBezTo>
                      <a:pt x="7160300" y="13546675"/>
                      <a:pt x="7101423" y="13496810"/>
                      <a:pt x="7090076" y="13428768"/>
                    </a:cubicBezTo>
                    <a:lnTo>
                      <a:pt x="6975705" y="12741769"/>
                    </a:lnTo>
                    <a:cubicBezTo>
                      <a:pt x="6974365" y="12733867"/>
                      <a:pt x="6963076" y="12733867"/>
                      <a:pt x="6961736" y="12741769"/>
                    </a:cubicBezTo>
                    <a:lnTo>
                      <a:pt x="6847295" y="13428768"/>
                    </a:lnTo>
                    <a:cubicBezTo>
                      <a:pt x="6835943" y="13496837"/>
                      <a:pt x="6777026" y="13546710"/>
                      <a:pt x="6708018" y="13546666"/>
                    </a:cubicBezTo>
                    <a:lnTo>
                      <a:pt x="6654184" y="13546666"/>
                    </a:lnTo>
                    <a:cubicBezTo>
                      <a:pt x="6644329" y="13546660"/>
                      <a:pt x="6634925" y="13542532"/>
                      <a:pt x="6628251" y="13535281"/>
                    </a:cubicBezTo>
                    <a:cubicBezTo>
                      <a:pt x="6621577" y="13528030"/>
                      <a:pt x="6618240" y="13518317"/>
                      <a:pt x="6619047" y="13508496"/>
                    </a:cubicBezTo>
                    <a:lnTo>
                      <a:pt x="6686428" y="12700000"/>
                    </a:lnTo>
                    <a:lnTo>
                      <a:pt x="6749434" y="12258887"/>
                    </a:lnTo>
                    <a:close/>
                    <a:moveTo>
                      <a:pt x="8238650" y="11288889"/>
                    </a:moveTo>
                    <a:cubicBezTo>
                      <a:pt x="8121750" y="11288889"/>
                      <a:pt x="8026983" y="11383656"/>
                      <a:pt x="8026983" y="11500555"/>
                    </a:cubicBezTo>
                    <a:lnTo>
                      <a:pt x="8026983" y="11571111"/>
                    </a:lnTo>
                    <a:cubicBezTo>
                      <a:pt x="8027504" y="11687642"/>
                      <a:pt x="8122118" y="11781834"/>
                      <a:pt x="8238650" y="11781834"/>
                    </a:cubicBezTo>
                    <a:cubicBezTo>
                      <a:pt x="8355182" y="11781834"/>
                      <a:pt x="8449796" y="11687642"/>
                      <a:pt x="8450317" y="11571111"/>
                    </a:cubicBezTo>
                    <a:lnTo>
                      <a:pt x="8450317" y="11500555"/>
                    </a:lnTo>
                    <a:cubicBezTo>
                      <a:pt x="8450317" y="11383656"/>
                      <a:pt x="8355550" y="11288889"/>
                      <a:pt x="8238650" y="11288889"/>
                    </a:cubicBezTo>
                    <a:close/>
                    <a:moveTo>
                      <a:pt x="8019434" y="12258887"/>
                    </a:moveTo>
                    <a:cubicBezTo>
                      <a:pt x="8020633" y="12250773"/>
                      <a:pt x="8009204" y="12247598"/>
                      <a:pt x="8006029" y="12255147"/>
                    </a:cubicBezTo>
                    <a:lnTo>
                      <a:pt x="7852005" y="12614487"/>
                    </a:lnTo>
                    <a:cubicBezTo>
                      <a:pt x="7829749" y="12666407"/>
                      <a:pt x="7778673" y="12700050"/>
                      <a:pt x="7722183" y="12700000"/>
                    </a:cubicBezTo>
                    <a:lnTo>
                      <a:pt x="7657131" y="12700000"/>
                    </a:lnTo>
                    <a:cubicBezTo>
                      <a:pt x="7645267" y="12700010"/>
                      <a:pt x="7634192" y="12694056"/>
                      <a:pt x="7627656" y="12684154"/>
                    </a:cubicBezTo>
                    <a:cubicBezTo>
                      <a:pt x="7621122" y="12674252"/>
                      <a:pt x="7620002" y="12661728"/>
                      <a:pt x="7624676" y="12650823"/>
                    </a:cubicBezTo>
                    <a:lnTo>
                      <a:pt x="7815317" y="12206111"/>
                    </a:lnTo>
                    <a:lnTo>
                      <a:pt x="7885449" y="12030710"/>
                    </a:lnTo>
                    <a:cubicBezTo>
                      <a:pt x="7928319" y="11923571"/>
                      <a:pt x="8032095" y="11853325"/>
                      <a:pt x="8147492" y="11853333"/>
                    </a:cubicBezTo>
                    <a:lnTo>
                      <a:pt x="8329808" y="11853333"/>
                    </a:lnTo>
                    <a:cubicBezTo>
                      <a:pt x="8445205" y="11853325"/>
                      <a:pt x="8548981" y="11923571"/>
                      <a:pt x="8591851" y="12030710"/>
                    </a:cubicBezTo>
                    <a:lnTo>
                      <a:pt x="8661983" y="12206111"/>
                    </a:lnTo>
                    <a:lnTo>
                      <a:pt x="8852554" y="12650823"/>
                    </a:lnTo>
                    <a:cubicBezTo>
                      <a:pt x="8857228" y="12661728"/>
                      <a:pt x="8856108" y="12674252"/>
                      <a:pt x="8849573" y="12684154"/>
                    </a:cubicBezTo>
                    <a:cubicBezTo>
                      <a:pt x="8843038" y="12694056"/>
                      <a:pt x="8831963" y="12700010"/>
                      <a:pt x="8820098" y="12700000"/>
                    </a:cubicBezTo>
                    <a:lnTo>
                      <a:pt x="8755046" y="12700000"/>
                    </a:lnTo>
                    <a:cubicBezTo>
                      <a:pt x="8698608" y="12699994"/>
                      <a:pt x="8647602" y="12666359"/>
                      <a:pt x="8625365" y="12614487"/>
                    </a:cubicBezTo>
                    <a:lnTo>
                      <a:pt x="8471342" y="12255147"/>
                    </a:lnTo>
                    <a:cubicBezTo>
                      <a:pt x="8468096" y="12247598"/>
                      <a:pt x="8456737" y="12250773"/>
                      <a:pt x="8457866" y="12258887"/>
                    </a:cubicBezTo>
                    <a:lnTo>
                      <a:pt x="8520872" y="12700000"/>
                    </a:lnTo>
                    <a:lnTo>
                      <a:pt x="8588253" y="13508496"/>
                    </a:lnTo>
                    <a:cubicBezTo>
                      <a:pt x="8589060" y="13518317"/>
                      <a:pt x="8585723" y="13528030"/>
                      <a:pt x="8579049" y="13535281"/>
                    </a:cubicBezTo>
                    <a:cubicBezTo>
                      <a:pt x="8572375" y="13542532"/>
                      <a:pt x="8562971" y="13546660"/>
                      <a:pt x="8553116" y="13546666"/>
                    </a:cubicBezTo>
                    <a:lnTo>
                      <a:pt x="8499282" y="13546666"/>
                    </a:lnTo>
                    <a:cubicBezTo>
                      <a:pt x="8430300" y="13546675"/>
                      <a:pt x="8371423" y="13496810"/>
                      <a:pt x="8360076" y="13428768"/>
                    </a:cubicBezTo>
                    <a:lnTo>
                      <a:pt x="8245705" y="12741769"/>
                    </a:lnTo>
                    <a:cubicBezTo>
                      <a:pt x="8244365" y="12733867"/>
                      <a:pt x="8233076" y="12733867"/>
                      <a:pt x="8231736" y="12741769"/>
                    </a:cubicBezTo>
                    <a:lnTo>
                      <a:pt x="8117295" y="13428768"/>
                    </a:lnTo>
                    <a:cubicBezTo>
                      <a:pt x="8105943" y="13496837"/>
                      <a:pt x="8047026" y="13546710"/>
                      <a:pt x="7978018" y="13546666"/>
                    </a:cubicBezTo>
                    <a:lnTo>
                      <a:pt x="7924184" y="13546666"/>
                    </a:lnTo>
                    <a:cubicBezTo>
                      <a:pt x="7914329" y="13546660"/>
                      <a:pt x="7904925" y="13542532"/>
                      <a:pt x="7898251" y="13535281"/>
                    </a:cubicBezTo>
                    <a:cubicBezTo>
                      <a:pt x="7891577" y="13528030"/>
                      <a:pt x="7888240" y="13518317"/>
                      <a:pt x="7889047" y="13508496"/>
                    </a:cubicBezTo>
                    <a:lnTo>
                      <a:pt x="7956428" y="12700000"/>
                    </a:lnTo>
                    <a:lnTo>
                      <a:pt x="8019434" y="12258887"/>
                    </a:lnTo>
                    <a:close/>
                    <a:moveTo>
                      <a:pt x="9508650" y="11288889"/>
                    </a:moveTo>
                    <a:cubicBezTo>
                      <a:pt x="9391750" y="11288889"/>
                      <a:pt x="9296983" y="11383656"/>
                      <a:pt x="9296983" y="11500555"/>
                    </a:cubicBezTo>
                    <a:lnTo>
                      <a:pt x="9296983" y="11571111"/>
                    </a:lnTo>
                    <a:cubicBezTo>
                      <a:pt x="9297504" y="11687642"/>
                      <a:pt x="9392118" y="11781834"/>
                      <a:pt x="9508650" y="11781834"/>
                    </a:cubicBezTo>
                    <a:cubicBezTo>
                      <a:pt x="9625182" y="11781834"/>
                      <a:pt x="9719796" y="11687642"/>
                      <a:pt x="9720317" y="11571111"/>
                    </a:cubicBezTo>
                    <a:lnTo>
                      <a:pt x="9720317" y="11500555"/>
                    </a:lnTo>
                    <a:cubicBezTo>
                      <a:pt x="9720317" y="11383656"/>
                      <a:pt x="9625550" y="11288889"/>
                      <a:pt x="9508650" y="11288889"/>
                    </a:cubicBezTo>
                    <a:close/>
                    <a:moveTo>
                      <a:pt x="9289434" y="12258887"/>
                    </a:moveTo>
                    <a:cubicBezTo>
                      <a:pt x="9290633" y="12250773"/>
                      <a:pt x="9279204" y="12247598"/>
                      <a:pt x="9276029" y="12255147"/>
                    </a:cubicBezTo>
                    <a:lnTo>
                      <a:pt x="9122005" y="12614487"/>
                    </a:lnTo>
                    <a:cubicBezTo>
                      <a:pt x="9099749" y="12666407"/>
                      <a:pt x="9048673" y="12700050"/>
                      <a:pt x="8992183" y="12700000"/>
                    </a:cubicBezTo>
                    <a:lnTo>
                      <a:pt x="8927131" y="12700000"/>
                    </a:lnTo>
                    <a:cubicBezTo>
                      <a:pt x="8915267" y="12700010"/>
                      <a:pt x="8904192" y="12694056"/>
                      <a:pt x="8897656" y="12684154"/>
                    </a:cubicBezTo>
                    <a:cubicBezTo>
                      <a:pt x="8891122" y="12674252"/>
                      <a:pt x="8890002" y="12661728"/>
                      <a:pt x="8894676" y="12650823"/>
                    </a:cubicBezTo>
                    <a:lnTo>
                      <a:pt x="9085317" y="12206111"/>
                    </a:lnTo>
                    <a:lnTo>
                      <a:pt x="9155449" y="12030710"/>
                    </a:lnTo>
                    <a:cubicBezTo>
                      <a:pt x="9198319" y="11923571"/>
                      <a:pt x="9302095" y="11853325"/>
                      <a:pt x="9417492" y="11853333"/>
                    </a:cubicBezTo>
                    <a:lnTo>
                      <a:pt x="9599808" y="11853333"/>
                    </a:lnTo>
                    <a:cubicBezTo>
                      <a:pt x="9715205" y="11853325"/>
                      <a:pt x="9818981" y="11923571"/>
                      <a:pt x="9861851" y="12030710"/>
                    </a:cubicBezTo>
                    <a:lnTo>
                      <a:pt x="9931983" y="12206111"/>
                    </a:lnTo>
                    <a:lnTo>
                      <a:pt x="10122554" y="12650823"/>
                    </a:lnTo>
                    <a:cubicBezTo>
                      <a:pt x="10127228" y="12661728"/>
                      <a:pt x="10126108" y="12674252"/>
                      <a:pt x="10119573" y="12684154"/>
                    </a:cubicBezTo>
                    <a:cubicBezTo>
                      <a:pt x="10113038" y="12694056"/>
                      <a:pt x="10101963" y="12700010"/>
                      <a:pt x="10090098" y="12700000"/>
                    </a:cubicBezTo>
                    <a:lnTo>
                      <a:pt x="10025046" y="12700000"/>
                    </a:lnTo>
                    <a:cubicBezTo>
                      <a:pt x="9968608" y="12699994"/>
                      <a:pt x="9917602" y="12666359"/>
                      <a:pt x="9895365" y="12614487"/>
                    </a:cubicBezTo>
                    <a:lnTo>
                      <a:pt x="9741342" y="12255147"/>
                    </a:lnTo>
                    <a:cubicBezTo>
                      <a:pt x="9738096" y="12247598"/>
                      <a:pt x="9726737" y="12250773"/>
                      <a:pt x="9727866" y="12258887"/>
                    </a:cubicBezTo>
                    <a:lnTo>
                      <a:pt x="9790872" y="12700000"/>
                    </a:lnTo>
                    <a:lnTo>
                      <a:pt x="9858253" y="13508496"/>
                    </a:lnTo>
                    <a:cubicBezTo>
                      <a:pt x="9859060" y="13518317"/>
                      <a:pt x="9855723" y="13528030"/>
                      <a:pt x="9849049" y="13535281"/>
                    </a:cubicBezTo>
                    <a:cubicBezTo>
                      <a:pt x="9842375" y="13542532"/>
                      <a:pt x="9832971" y="13546660"/>
                      <a:pt x="9823116" y="13546666"/>
                    </a:cubicBezTo>
                    <a:lnTo>
                      <a:pt x="9769282" y="13546666"/>
                    </a:lnTo>
                    <a:cubicBezTo>
                      <a:pt x="9700300" y="13546675"/>
                      <a:pt x="9641423" y="13496810"/>
                      <a:pt x="9630076" y="13428768"/>
                    </a:cubicBezTo>
                    <a:lnTo>
                      <a:pt x="9515705" y="12741769"/>
                    </a:lnTo>
                    <a:cubicBezTo>
                      <a:pt x="9514365" y="12733867"/>
                      <a:pt x="9503076" y="12733867"/>
                      <a:pt x="9501736" y="12741769"/>
                    </a:cubicBezTo>
                    <a:lnTo>
                      <a:pt x="9387295" y="13428768"/>
                    </a:lnTo>
                    <a:cubicBezTo>
                      <a:pt x="9375943" y="13496837"/>
                      <a:pt x="9317026" y="13546710"/>
                      <a:pt x="9248018" y="13546666"/>
                    </a:cubicBezTo>
                    <a:lnTo>
                      <a:pt x="9194184" y="13546666"/>
                    </a:lnTo>
                    <a:cubicBezTo>
                      <a:pt x="9184329" y="13546660"/>
                      <a:pt x="9174925" y="13542532"/>
                      <a:pt x="9168251" y="13535281"/>
                    </a:cubicBezTo>
                    <a:cubicBezTo>
                      <a:pt x="9161577" y="13528030"/>
                      <a:pt x="9158240" y="13518317"/>
                      <a:pt x="9159047" y="13508496"/>
                    </a:cubicBezTo>
                    <a:lnTo>
                      <a:pt x="9226428" y="12700000"/>
                    </a:lnTo>
                    <a:lnTo>
                      <a:pt x="9289434" y="12258887"/>
                    </a:lnTo>
                    <a:close/>
                    <a:moveTo>
                      <a:pt x="10778650" y="11288889"/>
                    </a:moveTo>
                    <a:cubicBezTo>
                      <a:pt x="10661750" y="11288889"/>
                      <a:pt x="10566983" y="11383656"/>
                      <a:pt x="10566983" y="11500555"/>
                    </a:cubicBezTo>
                    <a:lnTo>
                      <a:pt x="10566983" y="11571111"/>
                    </a:lnTo>
                    <a:cubicBezTo>
                      <a:pt x="10567504" y="11687642"/>
                      <a:pt x="10662118" y="11781834"/>
                      <a:pt x="10778650" y="11781834"/>
                    </a:cubicBezTo>
                    <a:cubicBezTo>
                      <a:pt x="10895182" y="11781834"/>
                      <a:pt x="10989796" y="11687642"/>
                      <a:pt x="10990317" y="11571111"/>
                    </a:cubicBezTo>
                    <a:lnTo>
                      <a:pt x="10990317" y="11500555"/>
                    </a:lnTo>
                    <a:cubicBezTo>
                      <a:pt x="10990317" y="11383656"/>
                      <a:pt x="10895550" y="11288889"/>
                      <a:pt x="10778650" y="11288889"/>
                    </a:cubicBezTo>
                    <a:close/>
                    <a:moveTo>
                      <a:pt x="10559434" y="12258887"/>
                    </a:moveTo>
                    <a:cubicBezTo>
                      <a:pt x="10560633" y="12250773"/>
                      <a:pt x="10549204" y="12247598"/>
                      <a:pt x="10546029" y="12255147"/>
                    </a:cubicBezTo>
                    <a:lnTo>
                      <a:pt x="10392005" y="12614487"/>
                    </a:lnTo>
                    <a:cubicBezTo>
                      <a:pt x="10369749" y="12666407"/>
                      <a:pt x="10318673" y="12700050"/>
                      <a:pt x="10262183" y="12700000"/>
                    </a:cubicBezTo>
                    <a:lnTo>
                      <a:pt x="10197131" y="12700000"/>
                    </a:lnTo>
                    <a:cubicBezTo>
                      <a:pt x="10185267" y="12700010"/>
                      <a:pt x="10174192" y="12694056"/>
                      <a:pt x="10167656" y="12684154"/>
                    </a:cubicBezTo>
                    <a:cubicBezTo>
                      <a:pt x="10161122" y="12674252"/>
                      <a:pt x="10160002" y="12661728"/>
                      <a:pt x="10164676" y="12650823"/>
                    </a:cubicBezTo>
                    <a:lnTo>
                      <a:pt x="10355317" y="12206111"/>
                    </a:lnTo>
                    <a:lnTo>
                      <a:pt x="10425449" y="12030710"/>
                    </a:lnTo>
                    <a:cubicBezTo>
                      <a:pt x="10468319" y="11923571"/>
                      <a:pt x="10572095" y="11853325"/>
                      <a:pt x="10687492" y="11853333"/>
                    </a:cubicBezTo>
                    <a:lnTo>
                      <a:pt x="10869808" y="11853333"/>
                    </a:lnTo>
                    <a:cubicBezTo>
                      <a:pt x="10985205" y="11853325"/>
                      <a:pt x="11088981" y="11923571"/>
                      <a:pt x="11131851" y="12030710"/>
                    </a:cubicBezTo>
                    <a:lnTo>
                      <a:pt x="11201983" y="12206111"/>
                    </a:lnTo>
                    <a:lnTo>
                      <a:pt x="11392554" y="12650823"/>
                    </a:lnTo>
                    <a:cubicBezTo>
                      <a:pt x="11397228" y="12661728"/>
                      <a:pt x="11396108" y="12674252"/>
                      <a:pt x="11389573" y="12684154"/>
                    </a:cubicBezTo>
                    <a:cubicBezTo>
                      <a:pt x="11383038" y="12694056"/>
                      <a:pt x="11371963" y="12700010"/>
                      <a:pt x="11360098" y="12700000"/>
                    </a:cubicBezTo>
                    <a:lnTo>
                      <a:pt x="11295046" y="12700000"/>
                    </a:lnTo>
                    <a:cubicBezTo>
                      <a:pt x="11238608" y="12699994"/>
                      <a:pt x="11187602" y="12666359"/>
                      <a:pt x="11165365" y="12614487"/>
                    </a:cubicBezTo>
                    <a:lnTo>
                      <a:pt x="11011342" y="12255147"/>
                    </a:lnTo>
                    <a:cubicBezTo>
                      <a:pt x="11008096" y="12247598"/>
                      <a:pt x="10996737" y="12250773"/>
                      <a:pt x="10997866" y="12258887"/>
                    </a:cubicBezTo>
                    <a:lnTo>
                      <a:pt x="11060872" y="12700000"/>
                    </a:lnTo>
                    <a:lnTo>
                      <a:pt x="11128253" y="13508496"/>
                    </a:lnTo>
                    <a:cubicBezTo>
                      <a:pt x="11129060" y="13518317"/>
                      <a:pt x="11125723" y="13528030"/>
                      <a:pt x="11119049" y="13535281"/>
                    </a:cubicBezTo>
                    <a:cubicBezTo>
                      <a:pt x="11112375" y="13542532"/>
                      <a:pt x="11102971" y="13546660"/>
                      <a:pt x="11093116" y="13546666"/>
                    </a:cubicBezTo>
                    <a:lnTo>
                      <a:pt x="11039282" y="13546666"/>
                    </a:lnTo>
                    <a:cubicBezTo>
                      <a:pt x="10970300" y="13546675"/>
                      <a:pt x="10911423" y="13496810"/>
                      <a:pt x="10900076" y="13428768"/>
                    </a:cubicBezTo>
                    <a:lnTo>
                      <a:pt x="10785705" y="12741769"/>
                    </a:lnTo>
                    <a:cubicBezTo>
                      <a:pt x="10784365" y="12733867"/>
                      <a:pt x="10773076" y="12733867"/>
                      <a:pt x="10771736" y="12741769"/>
                    </a:cubicBezTo>
                    <a:lnTo>
                      <a:pt x="10657295" y="13428768"/>
                    </a:lnTo>
                    <a:cubicBezTo>
                      <a:pt x="10645943" y="13496837"/>
                      <a:pt x="10587026" y="13546710"/>
                      <a:pt x="10518018" y="13546666"/>
                    </a:cubicBezTo>
                    <a:lnTo>
                      <a:pt x="10464184" y="13546666"/>
                    </a:lnTo>
                    <a:cubicBezTo>
                      <a:pt x="10454329" y="13546660"/>
                      <a:pt x="10444925" y="13542532"/>
                      <a:pt x="10438251" y="13535281"/>
                    </a:cubicBezTo>
                    <a:cubicBezTo>
                      <a:pt x="10431577" y="13528030"/>
                      <a:pt x="10428240" y="13518317"/>
                      <a:pt x="10429047" y="13508496"/>
                    </a:cubicBezTo>
                    <a:lnTo>
                      <a:pt x="10496428" y="12700000"/>
                    </a:lnTo>
                    <a:lnTo>
                      <a:pt x="10559434" y="12258887"/>
                    </a:lnTo>
                    <a:close/>
                    <a:moveTo>
                      <a:pt x="12048650" y="11288889"/>
                    </a:moveTo>
                    <a:cubicBezTo>
                      <a:pt x="11931750" y="11288889"/>
                      <a:pt x="11836983" y="11383656"/>
                      <a:pt x="11836983" y="11500555"/>
                    </a:cubicBezTo>
                    <a:lnTo>
                      <a:pt x="11836983" y="11571111"/>
                    </a:lnTo>
                    <a:cubicBezTo>
                      <a:pt x="11837504" y="11687642"/>
                      <a:pt x="11932118" y="11781834"/>
                      <a:pt x="12048650" y="11781834"/>
                    </a:cubicBezTo>
                    <a:cubicBezTo>
                      <a:pt x="12165182" y="11781834"/>
                      <a:pt x="12259796" y="11687642"/>
                      <a:pt x="12260317" y="11571111"/>
                    </a:cubicBezTo>
                    <a:lnTo>
                      <a:pt x="12260317" y="11500555"/>
                    </a:lnTo>
                    <a:cubicBezTo>
                      <a:pt x="12260317" y="11383656"/>
                      <a:pt x="12165550" y="11288889"/>
                      <a:pt x="12048650" y="11288889"/>
                    </a:cubicBezTo>
                    <a:close/>
                    <a:moveTo>
                      <a:pt x="11829434" y="12258887"/>
                    </a:moveTo>
                    <a:cubicBezTo>
                      <a:pt x="11830633" y="12250773"/>
                      <a:pt x="11819204" y="12247598"/>
                      <a:pt x="11816029" y="12255147"/>
                    </a:cubicBezTo>
                    <a:lnTo>
                      <a:pt x="11662005" y="12614487"/>
                    </a:lnTo>
                    <a:cubicBezTo>
                      <a:pt x="11639749" y="12666407"/>
                      <a:pt x="11588673" y="12700050"/>
                      <a:pt x="11532183" y="12700000"/>
                    </a:cubicBezTo>
                    <a:lnTo>
                      <a:pt x="11467131" y="12700000"/>
                    </a:lnTo>
                    <a:cubicBezTo>
                      <a:pt x="11455267" y="12700010"/>
                      <a:pt x="11444192" y="12694056"/>
                      <a:pt x="11437656" y="12684154"/>
                    </a:cubicBezTo>
                    <a:cubicBezTo>
                      <a:pt x="11431122" y="12674252"/>
                      <a:pt x="11430002" y="12661728"/>
                      <a:pt x="11434676" y="12650823"/>
                    </a:cubicBezTo>
                    <a:lnTo>
                      <a:pt x="11625317" y="12206111"/>
                    </a:lnTo>
                    <a:lnTo>
                      <a:pt x="11695449" y="12030710"/>
                    </a:lnTo>
                    <a:cubicBezTo>
                      <a:pt x="11738319" y="11923571"/>
                      <a:pt x="11842095" y="11853325"/>
                      <a:pt x="11957492" y="11853333"/>
                    </a:cubicBezTo>
                    <a:lnTo>
                      <a:pt x="12139808" y="11853333"/>
                    </a:lnTo>
                    <a:cubicBezTo>
                      <a:pt x="12255205" y="11853325"/>
                      <a:pt x="12358981" y="11923571"/>
                      <a:pt x="12401851" y="12030710"/>
                    </a:cubicBezTo>
                    <a:lnTo>
                      <a:pt x="12471983" y="12206111"/>
                    </a:lnTo>
                    <a:lnTo>
                      <a:pt x="12662554" y="12650823"/>
                    </a:lnTo>
                    <a:cubicBezTo>
                      <a:pt x="12667228" y="12661728"/>
                      <a:pt x="12666108" y="12674252"/>
                      <a:pt x="12659573" y="12684154"/>
                    </a:cubicBezTo>
                    <a:cubicBezTo>
                      <a:pt x="12653038" y="12694056"/>
                      <a:pt x="12641963" y="12700010"/>
                      <a:pt x="12630098" y="12700000"/>
                    </a:cubicBezTo>
                    <a:lnTo>
                      <a:pt x="12565046" y="12700000"/>
                    </a:lnTo>
                    <a:cubicBezTo>
                      <a:pt x="12508608" y="12699994"/>
                      <a:pt x="12457602" y="12666359"/>
                      <a:pt x="12435365" y="12614487"/>
                    </a:cubicBezTo>
                    <a:lnTo>
                      <a:pt x="12281342" y="12255147"/>
                    </a:lnTo>
                    <a:cubicBezTo>
                      <a:pt x="12278096" y="12247598"/>
                      <a:pt x="12266737" y="12250773"/>
                      <a:pt x="12267866" y="12258887"/>
                    </a:cubicBezTo>
                    <a:lnTo>
                      <a:pt x="12330872" y="12700000"/>
                    </a:lnTo>
                    <a:lnTo>
                      <a:pt x="12398253" y="13508496"/>
                    </a:lnTo>
                    <a:cubicBezTo>
                      <a:pt x="12399060" y="13518317"/>
                      <a:pt x="12395723" y="13528030"/>
                      <a:pt x="12389049" y="13535281"/>
                    </a:cubicBezTo>
                    <a:cubicBezTo>
                      <a:pt x="12382375" y="13542532"/>
                      <a:pt x="12372971" y="13546660"/>
                      <a:pt x="12363116" y="13546666"/>
                    </a:cubicBezTo>
                    <a:lnTo>
                      <a:pt x="12309282" y="13546666"/>
                    </a:lnTo>
                    <a:cubicBezTo>
                      <a:pt x="12240300" y="13546675"/>
                      <a:pt x="12181423" y="13496810"/>
                      <a:pt x="12170076" y="13428768"/>
                    </a:cubicBezTo>
                    <a:lnTo>
                      <a:pt x="12055705" y="12741769"/>
                    </a:lnTo>
                    <a:cubicBezTo>
                      <a:pt x="12054365" y="12733867"/>
                      <a:pt x="12043076" y="12733867"/>
                      <a:pt x="12041736" y="12741769"/>
                    </a:cubicBezTo>
                    <a:lnTo>
                      <a:pt x="11927295" y="13428768"/>
                    </a:lnTo>
                    <a:cubicBezTo>
                      <a:pt x="11915943" y="13496837"/>
                      <a:pt x="11857026" y="13546710"/>
                      <a:pt x="11788018" y="13546666"/>
                    </a:cubicBezTo>
                    <a:lnTo>
                      <a:pt x="11734184" y="13546666"/>
                    </a:lnTo>
                    <a:cubicBezTo>
                      <a:pt x="11724329" y="13546660"/>
                      <a:pt x="11714925" y="13542532"/>
                      <a:pt x="11708251" y="13535281"/>
                    </a:cubicBezTo>
                    <a:cubicBezTo>
                      <a:pt x="11701577" y="13528030"/>
                      <a:pt x="11698240" y="13518317"/>
                      <a:pt x="11699047" y="13508496"/>
                    </a:cubicBezTo>
                    <a:lnTo>
                      <a:pt x="11766428" y="12700000"/>
                    </a:lnTo>
                    <a:lnTo>
                      <a:pt x="11829434" y="12258887"/>
                    </a:lnTo>
                    <a:close/>
                    <a:moveTo>
                      <a:pt x="618650" y="13546666"/>
                    </a:moveTo>
                    <a:cubicBezTo>
                      <a:pt x="562512" y="13546666"/>
                      <a:pt x="508674" y="13568967"/>
                      <a:pt x="468979" y="13608662"/>
                    </a:cubicBezTo>
                    <a:cubicBezTo>
                      <a:pt x="429283" y="13648358"/>
                      <a:pt x="406983" y="13702196"/>
                      <a:pt x="406983" y="13758334"/>
                    </a:cubicBezTo>
                    <a:lnTo>
                      <a:pt x="406983" y="13828889"/>
                    </a:lnTo>
                    <a:cubicBezTo>
                      <a:pt x="407504" y="13945420"/>
                      <a:pt x="502118" y="14039611"/>
                      <a:pt x="618650" y="14039611"/>
                    </a:cubicBezTo>
                    <a:cubicBezTo>
                      <a:pt x="735182" y="14039611"/>
                      <a:pt x="829795" y="13945420"/>
                      <a:pt x="830317" y="13828889"/>
                    </a:cubicBezTo>
                    <a:lnTo>
                      <a:pt x="830317" y="13758334"/>
                    </a:lnTo>
                    <a:cubicBezTo>
                      <a:pt x="830317" y="13702196"/>
                      <a:pt x="808017" y="13648358"/>
                      <a:pt x="768321" y="13608662"/>
                    </a:cubicBezTo>
                    <a:cubicBezTo>
                      <a:pt x="728626" y="13568967"/>
                      <a:pt x="674788" y="13546666"/>
                      <a:pt x="618650" y="13546666"/>
                    </a:cubicBezTo>
                    <a:close/>
                    <a:moveTo>
                      <a:pt x="399434" y="14516664"/>
                    </a:moveTo>
                    <a:cubicBezTo>
                      <a:pt x="400633" y="14508550"/>
                      <a:pt x="389203" y="14505375"/>
                      <a:pt x="386028" y="14512925"/>
                    </a:cubicBezTo>
                    <a:lnTo>
                      <a:pt x="232006" y="14872264"/>
                    </a:lnTo>
                    <a:cubicBezTo>
                      <a:pt x="209749" y="14924185"/>
                      <a:pt x="158673" y="14957828"/>
                      <a:pt x="102183" y="14957778"/>
                    </a:cubicBezTo>
                    <a:lnTo>
                      <a:pt x="37131" y="14957778"/>
                    </a:lnTo>
                    <a:cubicBezTo>
                      <a:pt x="25266" y="14957789"/>
                      <a:pt x="14191" y="14951835"/>
                      <a:pt x="7655" y="14941933"/>
                    </a:cubicBezTo>
                    <a:cubicBezTo>
                      <a:pt x="1120" y="14932030"/>
                      <a:pt x="0" y="14919505"/>
                      <a:pt x="4676" y="14908600"/>
                    </a:cubicBezTo>
                    <a:lnTo>
                      <a:pt x="195317" y="14463889"/>
                    </a:lnTo>
                    <a:lnTo>
                      <a:pt x="265449" y="14288488"/>
                    </a:lnTo>
                    <a:cubicBezTo>
                      <a:pt x="308319" y="14181350"/>
                      <a:pt x="412095" y="14111103"/>
                      <a:pt x="527492" y="14111111"/>
                    </a:cubicBezTo>
                    <a:lnTo>
                      <a:pt x="709808" y="14111111"/>
                    </a:lnTo>
                    <a:cubicBezTo>
                      <a:pt x="825205" y="14111103"/>
                      <a:pt x="928981" y="14181350"/>
                      <a:pt x="971851" y="14288488"/>
                    </a:cubicBezTo>
                    <a:lnTo>
                      <a:pt x="1041983" y="14463889"/>
                    </a:lnTo>
                    <a:lnTo>
                      <a:pt x="1232554" y="14908600"/>
                    </a:lnTo>
                    <a:cubicBezTo>
                      <a:pt x="1237229" y="14919505"/>
                      <a:pt x="1236109" y="14932030"/>
                      <a:pt x="1229574" y="14941933"/>
                    </a:cubicBezTo>
                    <a:cubicBezTo>
                      <a:pt x="1223039" y="14951835"/>
                      <a:pt x="1211963" y="14957789"/>
                      <a:pt x="1200098" y="14957778"/>
                    </a:cubicBezTo>
                    <a:lnTo>
                      <a:pt x="1135046" y="14957778"/>
                    </a:lnTo>
                    <a:cubicBezTo>
                      <a:pt x="1078608" y="14957772"/>
                      <a:pt x="1027601" y="14924137"/>
                      <a:pt x="1005365" y="14872264"/>
                    </a:cubicBezTo>
                    <a:lnTo>
                      <a:pt x="851342" y="14512925"/>
                    </a:lnTo>
                    <a:cubicBezTo>
                      <a:pt x="848097" y="14505375"/>
                      <a:pt x="836737" y="14508550"/>
                      <a:pt x="837866" y="14516664"/>
                    </a:cubicBezTo>
                    <a:lnTo>
                      <a:pt x="900872" y="14957778"/>
                    </a:lnTo>
                    <a:lnTo>
                      <a:pt x="968253" y="15766273"/>
                    </a:lnTo>
                    <a:cubicBezTo>
                      <a:pt x="969061" y="15776096"/>
                      <a:pt x="965724" y="15785809"/>
                      <a:pt x="959049" y="15793059"/>
                    </a:cubicBezTo>
                    <a:cubicBezTo>
                      <a:pt x="952375" y="15800310"/>
                      <a:pt x="942971" y="15804438"/>
                      <a:pt x="933116" y="15804445"/>
                    </a:cubicBezTo>
                    <a:lnTo>
                      <a:pt x="879282" y="15804445"/>
                    </a:lnTo>
                    <a:cubicBezTo>
                      <a:pt x="810301" y="15804452"/>
                      <a:pt x="751424" y="15754589"/>
                      <a:pt x="740076" y="15686546"/>
                    </a:cubicBezTo>
                    <a:lnTo>
                      <a:pt x="625706" y="14999546"/>
                    </a:lnTo>
                    <a:cubicBezTo>
                      <a:pt x="624365" y="14991645"/>
                      <a:pt x="613076" y="14991645"/>
                      <a:pt x="611736" y="14999546"/>
                    </a:cubicBezTo>
                    <a:lnTo>
                      <a:pt x="497294" y="15686546"/>
                    </a:lnTo>
                    <a:cubicBezTo>
                      <a:pt x="485942" y="15754615"/>
                      <a:pt x="427026" y="15804488"/>
                      <a:pt x="358018" y="15804445"/>
                    </a:cubicBezTo>
                    <a:lnTo>
                      <a:pt x="304184" y="15804445"/>
                    </a:lnTo>
                    <a:cubicBezTo>
                      <a:pt x="294329" y="15804438"/>
                      <a:pt x="284925" y="15800310"/>
                      <a:pt x="278251" y="15793059"/>
                    </a:cubicBezTo>
                    <a:cubicBezTo>
                      <a:pt x="271576" y="15785809"/>
                      <a:pt x="268239" y="15776096"/>
                      <a:pt x="269047" y="15766273"/>
                    </a:cubicBezTo>
                    <a:lnTo>
                      <a:pt x="336428" y="14957778"/>
                    </a:lnTo>
                    <a:lnTo>
                      <a:pt x="399434" y="14516664"/>
                    </a:lnTo>
                    <a:close/>
                    <a:moveTo>
                      <a:pt x="1888650" y="13546666"/>
                    </a:moveTo>
                    <a:cubicBezTo>
                      <a:pt x="1832512" y="13546666"/>
                      <a:pt x="1778674" y="13568967"/>
                      <a:pt x="1738979" y="13608662"/>
                    </a:cubicBezTo>
                    <a:cubicBezTo>
                      <a:pt x="1699283" y="13648358"/>
                      <a:pt x="1676983" y="13702196"/>
                      <a:pt x="1676983" y="13758334"/>
                    </a:cubicBezTo>
                    <a:lnTo>
                      <a:pt x="1676983" y="13828889"/>
                    </a:lnTo>
                    <a:cubicBezTo>
                      <a:pt x="1677504" y="13945420"/>
                      <a:pt x="1772118" y="14039611"/>
                      <a:pt x="1888650" y="14039611"/>
                    </a:cubicBezTo>
                    <a:cubicBezTo>
                      <a:pt x="2005182" y="14039611"/>
                      <a:pt x="2099796" y="13945420"/>
                      <a:pt x="2100317" y="13828889"/>
                    </a:cubicBezTo>
                    <a:lnTo>
                      <a:pt x="2100317" y="13758334"/>
                    </a:lnTo>
                    <a:cubicBezTo>
                      <a:pt x="2100317" y="13702196"/>
                      <a:pt x="2078017" y="13648358"/>
                      <a:pt x="2038321" y="13608662"/>
                    </a:cubicBezTo>
                    <a:cubicBezTo>
                      <a:pt x="1998626" y="13568967"/>
                      <a:pt x="1944788" y="13546666"/>
                      <a:pt x="1888650" y="13546666"/>
                    </a:cubicBezTo>
                    <a:close/>
                    <a:moveTo>
                      <a:pt x="1669434" y="14516664"/>
                    </a:moveTo>
                    <a:cubicBezTo>
                      <a:pt x="1670633" y="14508550"/>
                      <a:pt x="1659203" y="14505375"/>
                      <a:pt x="1656028" y="14512925"/>
                    </a:cubicBezTo>
                    <a:lnTo>
                      <a:pt x="1502006" y="14872264"/>
                    </a:lnTo>
                    <a:cubicBezTo>
                      <a:pt x="1479749" y="14924185"/>
                      <a:pt x="1428673" y="14957828"/>
                      <a:pt x="1372183" y="14957778"/>
                    </a:cubicBezTo>
                    <a:lnTo>
                      <a:pt x="1307131" y="14957778"/>
                    </a:lnTo>
                    <a:cubicBezTo>
                      <a:pt x="1295266" y="14957789"/>
                      <a:pt x="1284191" y="14951835"/>
                      <a:pt x="1277655" y="14941933"/>
                    </a:cubicBezTo>
                    <a:cubicBezTo>
                      <a:pt x="1271120" y="14932030"/>
                      <a:pt x="1270000" y="14919505"/>
                      <a:pt x="1274676" y="14908600"/>
                    </a:cubicBezTo>
                    <a:lnTo>
                      <a:pt x="1465317" y="14463889"/>
                    </a:lnTo>
                    <a:lnTo>
                      <a:pt x="1535449" y="14288488"/>
                    </a:lnTo>
                    <a:cubicBezTo>
                      <a:pt x="1578319" y="14181350"/>
                      <a:pt x="1682095" y="14111103"/>
                      <a:pt x="1797492" y="14111111"/>
                    </a:cubicBezTo>
                    <a:lnTo>
                      <a:pt x="1979808" y="14111111"/>
                    </a:lnTo>
                    <a:cubicBezTo>
                      <a:pt x="2095205" y="14111103"/>
                      <a:pt x="2198981" y="14181350"/>
                      <a:pt x="2241851" y="14288488"/>
                    </a:cubicBezTo>
                    <a:lnTo>
                      <a:pt x="2311983" y="14463889"/>
                    </a:lnTo>
                    <a:lnTo>
                      <a:pt x="2502554" y="14908600"/>
                    </a:lnTo>
                    <a:cubicBezTo>
                      <a:pt x="2507229" y="14919505"/>
                      <a:pt x="2506109" y="14932030"/>
                      <a:pt x="2499574" y="14941933"/>
                    </a:cubicBezTo>
                    <a:cubicBezTo>
                      <a:pt x="2493039" y="14951835"/>
                      <a:pt x="2481963" y="14957789"/>
                      <a:pt x="2470098" y="14957778"/>
                    </a:cubicBezTo>
                    <a:lnTo>
                      <a:pt x="2405046" y="14957778"/>
                    </a:lnTo>
                    <a:cubicBezTo>
                      <a:pt x="2348608" y="14957772"/>
                      <a:pt x="2297601" y="14924137"/>
                      <a:pt x="2275365" y="14872264"/>
                    </a:cubicBezTo>
                    <a:lnTo>
                      <a:pt x="2121342" y="14512925"/>
                    </a:lnTo>
                    <a:cubicBezTo>
                      <a:pt x="2118097" y="14505375"/>
                      <a:pt x="2106737" y="14508550"/>
                      <a:pt x="2107866" y="14516664"/>
                    </a:cubicBezTo>
                    <a:lnTo>
                      <a:pt x="2170872" y="14957778"/>
                    </a:lnTo>
                    <a:lnTo>
                      <a:pt x="2238253" y="15766273"/>
                    </a:lnTo>
                    <a:cubicBezTo>
                      <a:pt x="2239061" y="15776096"/>
                      <a:pt x="2235724" y="15785809"/>
                      <a:pt x="2229049" y="15793059"/>
                    </a:cubicBezTo>
                    <a:cubicBezTo>
                      <a:pt x="2222375" y="15800310"/>
                      <a:pt x="2212971" y="15804438"/>
                      <a:pt x="2203116" y="15804445"/>
                    </a:cubicBezTo>
                    <a:lnTo>
                      <a:pt x="2149282" y="15804445"/>
                    </a:lnTo>
                    <a:cubicBezTo>
                      <a:pt x="2080301" y="15804452"/>
                      <a:pt x="2021424" y="15754589"/>
                      <a:pt x="2010076" y="15686546"/>
                    </a:cubicBezTo>
                    <a:lnTo>
                      <a:pt x="1895706" y="14999546"/>
                    </a:lnTo>
                    <a:cubicBezTo>
                      <a:pt x="1894365" y="14991645"/>
                      <a:pt x="1883076" y="14991645"/>
                      <a:pt x="1881735" y="14999546"/>
                    </a:cubicBezTo>
                    <a:lnTo>
                      <a:pt x="1767294" y="15686546"/>
                    </a:lnTo>
                    <a:cubicBezTo>
                      <a:pt x="1755943" y="15754615"/>
                      <a:pt x="1697026" y="15804488"/>
                      <a:pt x="1628018" y="15804445"/>
                    </a:cubicBezTo>
                    <a:lnTo>
                      <a:pt x="1574184" y="15804445"/>
                    </a:lnTo>
                    <a:cubicBezTo>
                      <a:pt x="1564329" y="15804438"/>
                      <a:pt x="1554925" y="15800310"/>
                      <a:pt x="1548251" y="15793059"/>
                    </a:cubicBezTo>
                    <a:cubicBezTo>
                      <a:pt x="1541576" y="15785809"/>
                      <a:pt x="1538239" y="15776096"/>
                      <a:pt x="1539047" y="15766273"/>
                    </a:cubicBezTo>
                    <a:lnTo>
                      <a:pt x="1606428" y="14957778"/>
                    </a:lnTo>
                    <a:lnTo>
                      <a:pt x="1669434" y="14516664"/>
                    </a:lnTo>
                    <a:close/>
                    <a:moveTo>
                      <a:pt x="3158650" y="13546666"/>
                    </a:moveTo>
                    <a:cubicBezTo>
                      <a:pt x="3102512" y="13546666"/>
                      <a:pt x="3048674" y="13568967"/>
                      <a:pt x="3008979" y="13608662"/>
                    </a:cubicBezTo>
                    <a:cubicBezTo>
                      <a:pt x="2969283" y="13648358"/>
                      <a:pt x="2946983" y="13702196"/>
                      <a:pt x="2946983" y="13758334"/>
                    </a:cubicBezTo>
                    <a:lnTo>
                      <a:pt x="2946983" y="13828889"/>
                    </a:lnTo>
                    <a:cubicBezTo>
                      <a:pt x="2947504" y="13945420"/>
                      <a:pt x="3042118" y="14039611"/>
                      <a:pt x="3158650" y="14039611"/>
                    </a:cubicBezTo>
                    <a:cubicBezTo>
                      <a:pt x="3275182" y="14039611"/>
                      <a:pt x="3369795" y="13945420"/>
                      <a:pt x="3370317" y="13828889"/>
                    </a:cubicBezTo>
                    <a:lnTo>
                      <a:pt x="3370317" y="13758334"/>
                    </a:lnTo>
                    <a:cubicBezTo>
                      <a:pt x="3370317" y="13702196"/>
                      <a:pt x="3348016" y="13648358"/>
                      <a:pt x="3308321" y="13608662"/>
                    </a:cubicBezTo>
                    <a:cubicBezTo>
                      <a:pt x="3268626" y="13568967"/>
                      <a:pt x="3214788" y="13546666"/>
                      <a:pt x="3158650" y="13546666"/>
                    </a:cubicBezTo>
                    <a:close/>
                    <a:moveTo>
                      <a:pt x="2939434" y="14516664"/>
                    </a:moveTo>
                    <a:cubicBezTo>
                      <a:pt x="2940633" y="14508550"/>
                      <a:pt x="2929203" y="14505375"/>
                      <a:pt x="2926028" y="14512925"/>
                    </a:cubicBezTo>
                    <a:lnTo>
                      <a:pt x="2772006" y="14872264"/>
                    </a:lnTo>
                    <a:cubicBezTo>
                      <a:pt x="2749749" y="14924185"/>
                      <a:pt x="2698673" y="14957828"/>
                      <a:pt x="2642183" y="14957778"/>
                    </a:cubicBezTo>
                    <a:lnTo>
                      <a:pt x="2577131" y="14957778"/>
                    </a:lnTo>
                    <a:cubicBezTo>
                      <a:pt x="2565266" y="14957789"/>
                      <a:pt x="2554191" y="14951835"/>
                      <a:pt x="2547656" y="14941933"/>
                    </a:cubicBezTo>
                    <a:cubicBezTo>
                      <a:pt x="2541120" y="14932030"/>
                      <a:pt x="2540001" y="14919505"/>
                      <a:pt x="2544676" y="14908600"/>
                    </a:cubicBezTo>
                    <a:lnTo>
                      <a:pt x="2735317" y="14463889"/>
                    </a:lnTo>
                    <a:lnTo>
                      <a:pt x="2805449" y="14288488"/>
                    </a:lnTo>
                    <a:cubicBezTo>
                      <a:pt x="2848319" y="14181350"/>
                      <a:pt x="2952095" y="14111103"/>
                      <a:pt x="3067492" y="14111111"/>
                    </a:cubicBezTo>
                    <a:lnTo>
                      <a:pt x="3249808" y="14111111"/>
                    </a:lnTo>
                    <a:cubicBezTo>
                      <a:pt x="3365204" y="14111103"/>
                      <a:pt x="3468981" y="14181350"/>
                      <a:pt x="3511851" y="14288488"/>
                    </a:cubicBezTo>
                    <a:lnTo>
                      <a:pt x="3581983" y="14463889"/>
                    </a:lnTo>
                    <a:lnTo>
                      <a:pt x="3772554" y="14908600"/>
                    </a:lnTo>
                    <a:cubicBezTo>
                      <a:pt x="3777229" y="14919505"/>
                      <a:pt x="3776110" y="14932030"/>
                      <a:pt x="3769574" y="14941933"/>
                    </a:cubicBezTo>
                    <a:cubicBezTo>
                      <a:pt x="3763039" y="14951835"/>
                      <a:pt x="3751963" y="14957789"/>
                      <a:pt x="3740098" y="14957778"/>
                    </a:cubicBezTo>
                    <a:lnTo>
                      <a:pt x="3675046" y="14957778"/>
                    </a:lnTo>
                    <a:cubicBezTo>
                      <a:pt x="3618608" y="14957772"/>
                      <a:pt x="3567601" y="14924137"/>
                      <a:pt x="3545365" y="14872264"/>
                    </a:cubicBezTo>
                    <a:lnTo>
                      <a:pt x="3391342" y="14512925"/>
                    </a:lnTo>
                    <a:cubicBezTo>
                      <a:pt x="3388097" y="14505375"/>
                      <a:pt x="3376737" y="14508550"/>
                      <a:pt x="3377866" y="14516664"/>
                    </a:cubicBezTo>
                    <a:lnTo>
                      <a:pt x="3440872" y="14957778"/>
                    </a:lnTo>
                    <a:lnTo>
                      <a:pt x="3508253" y="15766273"/>
                    </a:lnTo>
                    <a:cubicBezTo>
                      <a:pt x="3509061" y="15776096"/>
                      <a:pt x="3505724" y="15785809"/>
                      <a:pt x="3499049" y="15793059"/>
                    </a:cubicBezTo>
                    <a:cubicBezTo>
                      <a:pt x="3492375" y="15800310"/>
                      <a:pt x="3482971" y="15804438"/>
                      <a:pt x="3473116" y="15804445"/>
                    </a:cubicBezTo>
                    <a:lnTo>
                      <a:pt x="3419282" y="15804445"/>
                    </a:lnTo>
                    <a:cubicBezTo>
                      <a:pt x="3350301" y="15804452"/>
                      <a:pt x="3291424" y="15754589"/>
                      <a:pt x="3280076" y="15686546"/>
                    </a:cubicBezTo>
                    <a:lnTo>
                      <a:pt x="3165706" y="14999546"/>
                    </a:lnTo>
                    <a:cubicBezTo>
                      <a:pt x="3164365" y="14991645"/>
                      <a:pt x="3153076" y="14991645"/>
                      <a:pt x="3151735" y="14999546"/>
                    </a:cubicBezTo>
                    <a:lnTo>
                      <a:pt x="3037294" y="15686546"/>
                    </a:lnTo>
                    <a:cubicBezTo>
                      <a:pt x="3025943" y="15754615"/>
                      <a:pt x="2967026" y="15804488"/>
                      <a:pt x="2898018" y="15804445"/>
                    </a:cubicBezTo>
                    <a:lnTo>
                      <a:pt x="2844184" y="15804445"/>
                    </a:lnTo>
                    <a:cubicBezTo>
                      <a:pt x="2834329" y="15804438"/>
                      <a:pt x="2824925" y="15800310"/>
                      <a:pt x="2818251" y="15793059"/>
                    </a:cubicBezTo>
                    <a:cubicBezTo>
                      <a:pt x="2811576" y="15785809"/>
                      <a:pt x="2808239" y="15776096"/>
                      <a:pt x="2809047" y="15766273"/>
                    </a:cubicBezTo>
                    <a:lnTo>
                      <a:pt x="2876428" y="14957778"/>
                    </a:lnTo>
                    <a:lnTo>
                      <a:pt x="2939434" y="14516664"/>
                    </a:lnTo>
                    <a:close/>
                    <a:moveTo>
                      <a:pt x="4428650" y="13546666"/>
                    </a:moveTo>
                    <a:cubicBezTo>
                      <a:pt x="4372512" y="13546666"/>
                      <a:pt x="4318674" y="13568967"/>
                      <a:pt x="4278979" y="13608662"/>
                    </a:cubicBezTo>
                    <a:cubicBezTo>
                      <a:pt x="4239284" y="13648358"/>
                      <a:pt x="4216983" y="13702196"/>
                      <a:pt x="4216983" y="13758334"/>
                    </a:cubicBezTo>
                    <a:lnTo>
                      <a:pt x="4216983" y="13828889"/>
                    </a:lnTo>
                    <a:cubicBezTo>
                      <a:pt x="4217505" y="13945420"/>
                      <a:pt x="4312118" y="14039611"/>
                      <a:pt x="4428650" y="14039611"/>
                    </a:cubicBezTo>
                    <a:cubicBezTo>
                      <a:pt x="4545182" y="14039611"/>
                      <a:pt x="4639795" y="13945420"/>
                      <a:pt x="4640317" y="13828889"/>
                    </a:cubicBezTo>
                    <a:lnTo>
                      <a:pt x="4640317" y="13758334"/>
                    </a:lnTo>
                    <a:cubicBezTo>
                      <a:pt x="4640317" y="13702196"/>
                      <a:pt x="4618016" y="13648358"/>
                      <a:pt x="4578321" y="13608662"/>
                    </a:cubicBezTo>
                    <a:cubicBezTo>
                      <a:pt x="4538626" y="13568967"/>
                      <a:pt x="4484788" y="13546666"/>
                      <a:pt x="4428650" y="13546666"/>
                    </a:cubicBezTo>
                    <a:close/>
                    <a:moveTo>
                      <a:pt x="4209434" y="14516664"/>
                    </a:moveTo>
                    <a:cubicBezTo>
                      <a:pt x="4210633" y="14508550"/>
                      <a:pt x="4199203" y="14505375"/>
                      <a:pt x="4196028" y="14512925"/>
                    </a:cubicBezTo>
                    <a:lnTo>
                      <a:pt x="4042005" y="14872264"/>
                    </a:lnTo>
                    <a:cubicBezTo>
                      <a:pt x="4019749" y="14924185"/>
                      <a:pt x="3968673" y="14957828"/>
                      <a:pt x="3912183" y="14957778"/>
                    </a:cubicBezTo>
                    <a:lnTo>
                      <a:pt x="3847131" y="14957778"/>
                    </a:lnTo>
                    <a:cubicBezTo>
                      <a:pt x="3835266" y="14957789"/>
                      <a:pt x="3824191" y="14951835"/>
                      <a:pt x="3817656" y="14941933"/>
                    </a:cubicBezTo>
                    <a:cubicBezTo>
                      <a:pt x="3811120" y="14932030"/>
                      <a:pt x="3810000" y="14919505"/>
                      <a:pt x="3814675" y="14908600"/>
                    </a:cubicBezTo>
                    <a:lnTo>
                      <a:pt x="4005317" y="14463889"/>
                    </a:lnTo>
                    <a:lnTo>
                      <a:pt x="4075449" y="14288488"/>
                    </a:lnTo>
                    <a:cubicBezTo>
                      <a:pt x="4118319" y="14181350"/>
                      <a:pt x="4222096" y="14111103"/>
                      <a:pt x="4337492" y="14111111"/>
                    </a:cubicBezTo>
                    <a:lnTo>
                      <a:pt x="4519808" y="14111111"/>
                    </a:lnTo>
                    <a:cubicBezTo>
                      <a:pt x="4635204" y="14111103"/>
                      <a:pt x="4738981" y="14181350"/>
                      <a:pt x="4781851" y="14288488"/>
                    </a:cubicBezTo>
                    <a:lnTo>
                      <a:pt x="4851983" y="14463889"/>
                    </a:lnTo>
                    <a:lnTo>
                      <a:pt x="5042554" y="14908600"/>
                    </a:lnTo>
                    <a:cubicBezTo>
                      <a:pt x="5047229" y="14919505"/>
                      <a:pt x="5046110" y="14932030"/>
                      <a:pt x="5039574" y="14941933"/>
                    </a:cubicBezTo>
                    <a:cubicBezTo>
                      <a:pt x="5033039" y="14951835"/>
                      <a:pt x="5021963" y="14957789"/>
                      <a:pt x="5010098" y="14957778"/>
                    </a:cubicBezTo>
                    <a:lnTo>
                      <a:pt x="4945046" y="14957778"/>
                    </a:lnTo>
                    <a:cubicBezTo>
                      <a:pt x="4888608" y="14957772"/>
                      <a:pt x="4837601" y="14924137"/>
                      <a:pt x="4815365" y="14872264"/>
                    </a:cubicBezTo>
                    <a:lnTo>
                      <a:pt x="4661342" y="14512925"/>
                    </a:lnTo>
                    <a:cubicBezTo>
                      <a:pt x="4658097" y="14505375"/>
                      <a:pt x="4646737" y="14508550"/>
                      <a:pt x="4647866" y="14516664"/>
                    </a:cubicBezTo>
                    <a:lnTo>
                      <a:pt x="4710872" y="14957778"/>
                    </a:lnTo>
                    <a:lnTo>
                      <a:pt x="4778253" y="15766273"/>
                    </a:lnTo>
                    <a:cubicBezTo>
                      <a:pt x="4779061" y="15776096"/>
                      <a:pt x="4775724" y="15785809"/>
                      <a:pt x="4769049" y="15793059"/>
                    </a:cubicBezTo>
                    <a:cubicBezTo>
                      <a:pt x="4762375" y="15800310"/>
                      <a:pt x="4752971" y="15804438"/>
                      <a:pt x="4743116" y="15804445"/>
                    </a:cubicBezTo>
                    <a:lnTo>
                      <a:pt x="4689282" y="15804445"/>
                    </a:lnTo>
                    <a:cubicBezTo>
                      <a:pt x="4620301" y="15804452"/>
                      <a:pt x="4561424" y="15754589"/>
                      <a:pt x="4550076" y="15686546"/>
                    </a:cubicBezTo>
                    <a:lnTo>
                      <a:pt x="4435705" y="14999546"/>
                    </a:lnTo>
                    <a:cubicBezTo>
                      <a:pt x="4434365" y="14991645"/>
                      <a:pt x="4423076" y="14991645"/>
                      <a:pt x="4421736" y="14999546"/>
                    </a:cubicBezTo>
                    <a:lnTo>
                      <a:pt x="4307295" y="15686546"/>
                    </a:lnTo>
                    <a:cubicBezTo>
                      <a:pt x="4295943" y="15754615"/>
                      <a:pt x="4237026" y="15804488"/>
                      <a:pt x="4168018" y="15804445"/>
                    </a:cubicBezTo>
                    <a:lnTo>
                      <a:pt x="4114184" y="15804445"/>
                    </a:lnTo>
                    <a:cubicBezTo>
                      <a:pt x="4104329" y="15804438"/>
                      <a:pt x="4094925" y="15800310"/>
                      <a:pt x="4088251" y="15793059"/>
                    </a:cubicBezTo>
                    <a:cubicBezTo>
                      <a:pt x="4081576" y="15785809"/>
                      <a:pt x="4078239" y="15776096"/>
                      <a:pt x="4079047" y="15766273"/>
                    </a:cubicBezTo>
                    <a:lnTo>
                      <a:pt x="4146428" y="14957778"/>
                    </a:lnTo>
                    <a:lnTo>
                      <a:pt x="4209434" y="14516664"/>
                    </a:lnTo>
                    <a:close/>
                    <a:moveTo>
                      <a:pt x="5698650" y="13546666"/>
                    </a:moveTo>
                    <a:cubicBezTo>
                      <a:pt x="5642512" y="13546666"/>
                      <a:pt x="5588674" y="13568967"/>
                      <a:pt x="5548979" y="13608662"/>
                    </a:cubicBezTo>
                    <a:cubicBezTo>
                      <a:pt x="5509284" y="13648358"/>
                      <a:pt x="5486983" y="13702196"/>
                      <a:pt x="5486983" y="13758334"/>
                    </a:cubicBezTo>
                    <a:lnTo>
                      <a:pt x="5486983" y="13828889"/>
                    </a:lnTo>
                    <a:cubicBezTo>
                      <a:pt x="5487505" y="13945420"/>
                      <a:pt x="5582118" y="14039611"/>
                      <a:pt x="5698650" y="14039611"/>
                    </a:cubicBezTo>
                    <a:cubicBezTo>
                      <a:pt x="5815182" y="14039611"/>
                      <a:pt x="5909795" y="13945420"/>
                      <a:pt x="5910317" y="13828889"/>
                    </a:cubicBezTo>
                    <a:lnTo>
                      <a:pt x="5910317" y="13758334"/>
                    </a:lnTo>
                    <a:cubicBezTo>
                      <a:pt x="5910317" y="13702196"/>
                      <a:pt x="5888016" y="13648358"/>
                      <a:pt x="5848321" y="13608662"/>
                    </a:cubicBezTo>
                    <a:cubicBezTo>
                      <a:pt x="5808626" y="13568967"/>
                      <a:pt x="5754788" y="13546666"/>
                      <a:pt x="5698650" y="13546666"/>
                    </a:cubicBezTo>
                    <a:close/>
                    <a:moveTo>
                      <a:pt x="5479434" y="14516664"/>
                    </a:moveTo>
                    <a:cubicBezTo>
                      <a:pt x="5480633" y="14508550"/>
                      <a:pt x="5469203" y="14505375"/>
                      <a:pt x="5466028" y="14512925"/>
                    </a:cubicBezTo>
                    <a:lnTo>
                      <a:pt x="5312005" y="14872264"/>
                    </a:lnTo>
                    <a:cubicBezTo>
                      <a:pt x="5289749" y="14924185"/>
                      <a:pt x="5238673" y="14957828"/>
                      <a:pt x="5182183" y="14957778"/>
                    </a:cubicBezTo>
                    <a:lnTo>
                      <a:pt x="5117131" y="14957778"/>
                    </a:lnTo>
                    <a:cubicBezTo>
                      <a:pt x="5105266" y="14957789"/>
                      <a:pt x="5094191" y="14951835"/>
                      <a:pt x="5087656" y="14941933"/>
                    </a:cubicBezTo>
                    <a:cubicBezTo>
                      <a:pt x="5081120" y="14932030"/>
                      <a:pt x="5080000" y="14919505"/>
                      <a:pt x="5084675" y="14908600"/>
                    </a:cubicBezTo>
                    <a:lnTo>
                      <a:pt x="5275317" y="14463889"/>
                    </a:lnTo>
                    <a:lnTo>
                      <a:pt x="5345449" y="14288488"/>
                    </a:lnTo>
                    <a:cubicBezTo>
                      <a:pt x="5388319" y="14181350"/>
                      <a:pt x="5492096" y="14111103"/>
                      <a:pt x="5607492" y="14111111"/>
                    </a:cubicBezTo>
                    <a:lnTo>
                      <a:pt x="5789808" y="14111111"/>
                    </a:lnTo>
                    <a:cubicBezTo>
                      <a:pt x="5905204" y="14111103"/>
                      <a:pt x="6008981" y="14181350"/>
                      <a:pt x="6051851" y="14288488"/>
                    </a:cubicBezTo>
                    <a:lnTo>
                      <a:pt x="6121983" y="14463889"/>
                    </a:lnTo>
                    <a:lnTo>
                      <a:pt x="6312554" y="14908600"/>
                    </a:lnTo>
                    <a:cubicBezTo>
                      <a:pt x="6317229" y="14919505"/>
                      <a:pt x="6316110" y="14932030"/>
                      <a:pt x="6309574" y="14941933"/>
                    </a:cubicBezTo>
                    <a:cubicBezTo>
                      <a:pt x="6303039" y="14951835"/>
                      <a:pt x="6291963" y="14957789"/>
                      <a:pt x="6280098" y="14957778"/>
                    </a:cubicBezTo>
                    <a:lnTo>
                      <a:pt x="6215046" y="14957778"/>
                    </a:lnTo>
                    <a:cubicBezTo>
                      <a:pt x="6158608" y="14957772"/>
                      <a:pt x="6107601" y="14924137"/>
                      <a:pt x="6085365" y="14872264"/>
                    </a:cubicBezTo>
                    <a:lnTo>
                      <a:pt x="5931342" y="14512925"/>
                    </a:lnTo>
                    <a:cubicBezTo>
                      <a:pt x="5928097" y="14505375"/>
                      <a:pt x="5916737" y="14508550"/>
                      <a:pt x="5917866" y="14516664"/>
                    </a:cubicBezTo>
                    <a:lnTo>
                      <a:pt x="5980872" y="14957778"/>
                    </a:lnTo>
                    <a:lnTo>
                      <a:pt x="6048253" y="15766273"/>
                    </a:lnTo>
                    <a:cubicBezTo>
                      <a:pt x="6049061" y="15776096"/>
                      <a:pt x="6045724" y="15785809"/>
                      <a:pt x="6039049" y="15793059"/>
                    </a:cubicBezTo>
                    <a:cubicBezTo>
                      <a:pt x="6032375" y="15800310"/>
                      <a:pt x="6022971" y="15804438"/>
                      <a:pt x="6013116" y="15804445"/>
                    </a:cubicBezTo>
                    <a:lnTo>
                      <a:pt x="5959282" y="15804445"/>
                    </a:lnTo>
                    <a:cubicBezTo>
                      <a:pt x="5890301" y="15804452"/>
                      <a:pt x="5831424" y="15754589"/>
                      <a:pt x="5820076" y="15686546"/>
                    </a:cubicBezTo>
                    <a:lnTo>
                      <a:pt x="5705705" y="14999546"/>
                    </a:lnTo>
                    <a:cubicBezTo>
                      <a:pt x="5704365" y="14991645"/>
                      <a:pt x="5693076" y="14991645"/>
                      <a:pt x="5691736" y="14999546"/>
                    </a:cubicBezTo>
                    <a:lnTo>
                      <a:pt x="5577295" y="15686546"/>
                    </a:lnTo>
                    <a:cubicBezTo>
                      <a:pt x="5565943" y="15754615"/>
                      <a:pt x="5507026" y="15804488"/>
                      <a:pt x="5438018" y="15804445"/>
                    </a:cubicBezTo>
                    <a:lnTo>
                      <a:pt x="5384184" y="15804445"/>
                    </a:lnTo>
                    <a:cubicBezTo>
                      <a:pt x="5374329" y="15804438"/>
                      <a:pt x="5364925" y="15800310"/>
                      <a:pt x="5358251" y="15793059"/>
                    </a:cubicBezTo>
                    <a:cubicBezTo>
                      <a:pt x="5351576" y="15785809"/>
                      <a:pt x="5348239" y="15776096"/>
                      <a:pt x="5349047" y="15766273"/>
                    </a:cubicBezTo>
                    <a:lnTo>
                      <a:pt x="5416428" y="14957778"/>
                    </a:lnTo>
                    <a:lnTo>
                      <a:pt x="5479434" y="14516664"/>
                    </a:lnTo>
                    <a:close/>
                    <a:moveTo>
                      <a:pt x="6968650" y="13546666"/>
                    </a:moveTo>
                    <a:cubicBezTo>
                      <a:pt x="6912512" y="13546666"/>
                      <a:pt x="6858674" y="13568967"/>
                      <a:pt x="6818979" y="13608662"/>
                    </a:cubicBezTo>
                    <a:cubicBezTo>
                      <a:pt x="6779283" y="13648358"/>
                      <a:pt x="6756983" y="13702196"/>
                      <a:pt x="6756983" y="13758334"/>
                    </a:cubicBezTo>
                    <a:lnTo>
                      <a:pt x="6756983" y="13828889"/>
                    </a:lnTo>
                    <a:cubicBezTo>
                      <a:pt x="6757504" y="13945420"/>
                      <a:pt x="6852118" y="14039611"/>
                      <a:pt x="6968650" y="14039611"/>
                    </a:cubicBezTo>
                    <a:cubicBezTo>
                      <a:pt x="7085182" y="14039611"/>
                      <a:pt x="7179796" y="13945420"/>
                      <a:pt x="7180317" y="13828889"/>
                    </a:cubicBezTo>
                    <a:lnTo>
                      <a:pt x="7180317" y="13758334"/>
                    </a:lnTo>
                    <a:cubicBezTo>
                      <a:pt x="7180317" y="13702196"/>
                      <a:pt x="7158017" y="13648358"/>
                      <a:pt x="7118321" y="13608662"/>
                    </a:cubicBezTo>
                    <a:cubicBezTo>
                      <a:pt x="7078626" y="13568967"/>
                      <a:pt x="7024788" y="13546666"/>
                      <a:pt x="6968650" y="13546666"/>
                    </a:cubicBezTo>
                    <a:close/>
                    <a:moveTo>
                      <a:pt x="6749434" y="14516664"/>
                    </a:moveTo>
                    <a:cubicBezTo>
                      <a:pt x="6750633" y="14508550"/>
                      <a:pt x="6739204" y="14505375"/>
                      <a:pt x="6736029" y="14512925"/>
                    </a:cubicBezTo>
                    <a:lnTo>
                      <a:pt x="6582005" y="14872264"/>
                    </a:lnTo>
                    <a:cubicBezTo>
                      <a:pt x="6559749" y="14924185"/>
                      <a:pt x="6508673" y="14957828"/>
                      <a:pt x="6452183" y="14957778"/>
                    </a:cubicBezTo>
                    <a:lnTo>
                      <a:pt x="6387131" y="14957778"/>
                    </a:lnTo>
                    <a:cubicBezTo>
                      <a:pt x="6375266" y="14957789"/>
                      <a:pt x="6364191" y="14951835"/>
                      <a:pt x="6357656" y="14941933"/>
                    </a:cubicBezTo>
                    <a:cubicBezTo>
                      <a:pt x="6351120" y="14932030"/>
                      <a:pt x="6350000" y="14919505"/>
                      <a:pt x="6354675" y="14908600"/>
                    </a:cubicBezTo>
                    <a:lnTo>
                      <a:pt x="6545317" y="14463889"/>
                    </a:lnTo>
                    <a:lnTo>
                      <a:pt x="6615449" y="14288488"/>
                    </a:lnTo>
                    <a:cubicBezTo>
                      <a:pt x="6658319" y="14181350"/>
                      <a:pt x="6762095" y="14111103"/>
                      <a:pt x="6877492" y="14111111"/>
                    </a:cubicBezTo>
                    <a:lnTo>
                      <a:pt x="7059808" y="14111111"/>
                    </a:lnTo>
                    <a:cubicBezTo>
                      <a:pt x="7175205" y="14111103"/>
                      <a:pt x="7278981" y="14181350"/>
                      <a:pt x="7321851" y="14288488"/>
                    </a:cubicBezTo>
                    <a:lnTo>
                      <a:pt x="7391983" y="14463889"/>
                    </a:lnTo>
                    <a:lnTo>
                      <a:pt x="7582554" y="14908600"/>
                    </a:lnTo>
                    <a:cubicBezTo>
                      <a:pt x="7587229" y="14919505"/>
                      <a:pt x="7586109" y="14932030"/>
                      <a:pt x="7579574" y="14941933"/>
                    </a:cubicBezTo>
                    <a:cubicBezTo>
                      <a:pt x="7573039" y="14951835"/>
                      <a:pt x="7561963" y="14957789"/>
                      <a:pt x="7550098" y="14957778"/>
                    </a:cubicBezTo>
                    <a:lnTo>
                      <a:pt x="7485046" y="14957778"/>
                    </a:lnTo>
                    <a:cubicBezTo>
                      <a:pt x="7428608" y="14957772"/>
                      <a:pt x="7377602" y="14924137"/>
                      <a:pt x="7355365" y="14872264"/>
                    </a:cubicBezTo>
                    <a:lnTo>
                      <a:pt x="7201342" y="14512925"/>
                    </a:lnTo>
                    <a:cubicBezTo>
                      <a:pt x="7198096" y="14505375"/>
                      <a:pt x="7186737" y="14508550"/>
                      <a:pt x="7187866" y="14516664"/>
                    </a:cubicBezTo>
                    <a:lnTo>
                      <a:pt x="7250872" y="14957778"/>
                    </a:lnTo>
                    <a:lnTo>
                      <a:pt x="7318253" y="15766273"/>
                    </a:lnTo>
                    <a:cubicBezTo>
                      <a:pt x="7319061" y="15776096"/>
                      <a:pt x="7315724" y="15785809"/>
                      <a:pt x="7309049" y="15793059"/>
                    </a:cubicBezTo>
                    <a:cubicBezTo>
                      <a:pt x="7302375" y="15800310"/>
                      <a:pt x="7292971" y="15804438"/>
                      <a:pt x="7283116" y="15804445"/>
                    </a:cubicBezTo>
                    <a:lnTo>
                      <a:pt x="7229282" y="15804445"/>
                    </a:lnTo>
                    <a:cubicBezTo>
                      <a:pt x="7160300" y="15804454"/>
                      <a:pt x="7101423" y="15754589"/>
                      <a:pt x="7090076" y="15686546"/>
                    </a:cubicBezTo>
                    <a:lnTo>
                      <a:pt x="6975705" y="14999546"/>
                    </a:lnTo>
                    <a:cubicBezTo>
                      <a:pt x="6974365" y="14991645"/>
                      <a:pt x="6963076" y="14991645"/>
                      <a:pt x="6961736" y="14999546"/>
                    </a:cubicBezTo>
                    <a:lnTo>
                      <a:pt x="6847295" y="15686546"/>
                    </a:lnTo>
                    <a:cubicBezTo>
                      <a:pt x="6835943" y="15754615"/>
                      <a:pt x="6777026" y="15804488"/>
                      <a:pt x="6708018" y="15804445"/>
                    </a:cubicBezTo>
                    <a:lnTo>
                      <a:pt x="6654184" y="15804445"/>
                    </a:lnTo>
                    <a:cubicBezTo>
                      <a:pt x="6644329" y="15804438"/>
                      <a:pt x="6634925" y="15800310"/>
                      <a:pt x="6628251" y="15793059"/>
                    </a:cubicBezTo>
                    <a:cubicBezTo>
                      <a:pt x="6621576" y="15785809"/>
                      <a:pt x="6618239" y="15776096"/>
                      <a:pt x="6619047" y="15766273"/>
                    </a:cubicBezTo>
                    <a:lnTo>
                      <a:pt x="6686428" y="14957778"/>
                    </a:lnTo>
                    <a:lnTo>
                      <a:pt x="6749434" y="14516664"/>
                    </a:lnTo>
                    <a:close/>
                    <a:moveTo>
                      <a:pt x="8238650" y="13546666"/>
                    </a:moveTo>
                    <a:cubicBezTo>
                      <a:pt x="8182512" y="13546666"/>
                      <a:pt x="8128674" y="13568967"/>
                      <a:pt x="8088979" y="13608662"/>
                    </a:cubicBezTo>
                    <a:cubicBezTo>
                      <a:pt x="8049283" y="13648358"/>
                      <a:pt x="8026983" y="13702196"/>
                      <a:pt x="8026983" y="13758334"/>
                    </a:cubicBezTo>
                    <a:lnTo>
                      <a:pt x="8026983" y="13828889"/>
                    </a:lnTo>
                    <a:cubicBezTo>
                      <a:pt x="8027504" y="13945420"/>
                      <a:pt x="8122118" y="14039611"/>
                      <a:pt x="8238650" y="14039611"/>
                    </a:cubicBezTo>
                    <a:cubicBezTo>
                      <a:pt x="8355182" y="14039611"/>
                      <a:pt x="8449796" y="13945420"/>
                      <a:pt x="8450317" y="13828889"/>
                    </a:cubicBezTo>
                    <a:lnTo>
                      <a:pt x="8450317" y="13758334"/>
                    </a:lnTo>
                    <a:cubicBezTo>
                      <a:pt x="8450317" y="13702196"/>
                      <a:pt x="8428017" y="13648358"/>
                      <a:pt x="8388321" y="13608662"/>
                    </a:cubicBezTo>
                    <a:cubicBezTo>
                      <a:pt x="8348626" y="13568967"/>
                      <a:pt x="8294788" y="13546666"/>
                      <a:pt x="8238650" y="13546666"/>
                    </a:cubicBezTo>
                    <a:close/>
                    <a:moveTo>
                      <a:pt x="8019434" y="14516664"/>
                    </a:moveTo>
                    <a:cubicBezTo>
                      <a:pt x="8020633" y="14508550"/>
                      <a:pt x="8009204" y="14505375"/>
                      <a:pt x="8006029" y="14512925"/>
                    </a:cubicBezTo>
                    <a:lnTo>
                      <a:pt x="7852005" y="14872264"/>
                    </a:lnTo>
                    <a:cubicBezTo>
                      <a:pt x="7829749" y="14924185"/>
                      <a:pt x="7778673" y="14957828"/>
                      <a:pt x="7722183" y="14957778"/>
                    </a:cubicBezTo>
                    <a:lnTo>
                      <a:pt x="7657131" y="14957778"/>
                    </a:lnTo>
                    <a:cubicBezTo>
                      <a:pt x="7645267" y="14957789"/>
                      <a:pt x="7634191" y="14951835"/>
                      <a:pt x="7627656" y="14941933"/>
                    </a:cubicBezTo>
                    <a:cubicBezTo>
                      <a:pt x="7621120" y="14932030"/>
                      <a:pt x="7620001" y="14919505"/>
                      <a:pt x="7624676" y="14908600"/>
                    </a:cubicBezTo>
                    <a:lnTo>
                      <a:pt x="7815317" y="14463889"/>
                    </a:lnTo>
                    <a:lnTo>
                      <a:pt x="7885449" y="14288488"/>
                    </a:lnTo>
                    <a:cubicBezTo>
                      <a:pt x="7928319" y="14181350"/>
                      <a:pt x="8032095" y="14111103"/>
                      <a:pt x="8147492" y="14111111"/>
                    </a:cubicBezTo>
                    <a:lnTo>
                      <a:pt x="8329808" y="14111111"/>
                    </a:lnTo>
                    <a:cubicBezTo>
                      <a:pt x="8445205" y="14111103"/>
                      <a:pt x="8548981" y="14181350"/>
                      <a:pt x="8591851" y="14288488"/>
                    </a:cubicBezTo>
                    <a:lnTo>
                      <a:pt x="8661983" y="14463889"/>
                    </a:lnTo>
                    <a:lnTo>
                      <a:pt x="8852554" y="14908600"/>
                    </a:lnTo>
                    <a:cubicBezTo>
                      <a:pt x="8857229" y="14919505"/>
                      <a:pt x="8856109" y="14932030"/>
                      <a:pt x="8849574" y="14941933"/>
                    </a:cubicBezTo>
                    <a:cubicBezTo>
                      <a:pt x="8843039" y="14951835"/>
                      <a:pt x="8831963" y="14957789"/>
                      <a:pt x="8820098" y="14957778"/>
                    </a:cubicBezTo>
                    <a:lnTo>
                      <a:pt x="8755046" y="14957778"/>
                    </a:lnTo>
                    <a:cubicBezTo>
                      <a:pt x="8698608" y="14957772"/>
                      <a:pt x="8647602" y="14924137"/>
                      <a:pt x="8625365" y="14872264"/>
                    </a:cubicBezTo>
                    <a:lnTo>
                      <a:pt x="8471342" y="14512925"/>
                    </a:lnTo>
                    <a:cubicBezTo>
                      <a:pt x="8468096" y="14505375"/>
                      <a:pt x="8456737" y="14508550"/>
                      <a:pt x="8457866" y="14516664"/>
                    </a:cubicBezTo>
                    <a:lnTo>
                      <a:pt x="8520872" y="14957778"/>
                    </a:lnTo>
                    <a:lnTo>
                      <a:pt x="8588253" y="15766273"/>
                    </a:lnTo>
                    <a:cubicBezTo>
                      <a:pt x="8589061" y="15776096"/>
                      <a:pt x="8585724" y="15785809"/>
                      <a:pt x="8579049" y="15793059"/>
                    </a:cubicBezTo>
                    <a:cubicBezTo>
                      <a:pt x="8572375" y="15800310"/>
                      <a:pt x="8562971" y="15804438"/>
                      <a:pt x="8553116" y="15804445"/>
                    </a:cubicBezTo>
                    <a:lnTo>
                      <a:pt x="8499282" y="15804445"/>
                    </a:lnTo>
                    <a:cubicBezTo>
                      <a:pt x="8430300" y="15804454"/>
                      <a:pt x="8371423" y="15754589"/>
                      <a:pt x="8360076" y="15686546"/>
                    </a:cubicBezTo>
                    <a:lnTo>
                      <a:pt x="8245705" y="14999546"/>
                    </a:lnTo>
                    <a:cubicBezTo>
                      <a:pt x="8244365" y="14991645"/>
                      <a:pt x="8233076" y="14991645"/>
                      <a:pt x="8231736" y="14999546"/>
                    </a:cubicBezTo>
                    <a:lnTo>
                      <a:pt x="8117295" y="15686546"/>
                    </a:lnTo>
                    <a:cubicBezTo>
                      <a:pt x="8105943" y="15754615"/>
                      <a:pt x="8047026" y="15804488"/>
                      <a:pt x="7978018" y="15804445"/>
                    </a:cubicBezTo>
                    <a:lnTo>
                      <a:pt x="7924184" y="15804445"/>
                    </a:lnTo>
                    <a:cubicBezTo>
                      <a:pt x="7914329" y="15804438"/>
                      <a:pt x="7904925" y="15800310"/>
                      <a:pt x="7898251" y="15793059"/>
                    </a:cubicBezTo>
                    <a:cubicBezTo>
                      <a:pt x="7891576" y="15785809"/>
                      <a:pt x="7888239" y="15776096"/>
                      <a:pt x="7889047" y="15766273"/>
                    </a:cubicBezTo>
                    <a:lnTo>
                      <a:pt x="7956428" y="14957778"/>
                    </a:lnTo>
                    <a:lnTo>
                      <a:pt x="8019434" y="14516664"/>
                    </a:lnTo>
                    <a:close/>
                    <a:moveTo>
                      <a:pt x="9508650" y="13546666"/>
                    </a:moveTo>
                    <a:cubicBezTo>
                      <a:pt x="9452512" y="13546666"/>
                      <a:pt x="9398674" y="13568967"/>
                      <a:pt x="9358979" y="13608662"/>
                    </a:cubicBezTo>
                    <a:cubicBezTo>
                      <a:pt x="9319283" y="13648358"/>
                      <a:pt x="9296983" y="13702196"/>
                      <a:pt x="9296983" y="13758334"/>
                    </a:cubicBezTo>
                    <a:lnTo>
                      <a:pt x="9296983" y="13828889"/>
                    </a:lnTo>
                    <a:cubicBezTo>
                      <a:pt x="9297504" y="13945420"/>
                      <a:pt x="9392118" y="14039611"/>
                      <a:pt x="9508650" y="14039611"/>
                    </a:cubicBezTo>
                    <a:cubicBezTo>
                      <a:pt x="9625182" y="14039611"/>
                      <a:pt x="9719796" y="13945420"/>
                      <a:pt x="9720317" y="13828889"/>
                    </a:cubicBezTo>
                    <a:lnTo>
                      <a:pt x="9720317" y="13758334"/>
                    </a:lnTo>
                    <a:cubicBezTo>
                      <a:pt x="9720317" y="13702196"/>
                      <a:pt x="9698017" y="13648358"/>
                      <a:pt x="9658321" y="13608662"/>
                    </a:cubicBezTo>
                    <a:cubicBezTo>
                      <a:pt x="9618626" y="13568967"/>
                      <a:pt x="9564788" y="13546666"/>
                      <a:pt x="9508650" y="13546666"/>
                    </a:cubicBezTo>
                    <a:close/>
                    <a:moveTo>
                      <a:pt x="9289434" y="14516664"/>
                    </a:moveTo>
                    <a:cubicBezTo>
                      <a:pt x="9290633" y="14508550"/>
                      <a:pt x="9279204" y="14505375"/>
                      <a:pt x="9276029" y="14512925"/>
                    </a:cubicBezTo>
                    <a:lnTo>
                      <a:pt x="9122005" y="14872264"/>
                    </a:lnTo>
                    <a:cubicBezTo>
                      <a:pt x="9099749" y="14924185"/>
                      <a:pt x="9048673" y="14957828"/>
                      <a:pt x="8992183" y="14957778"/>
                    </a:cubicBezTo>
                    <a:lnTo>
                      <a:pt x="8927131" y="14957778"/>
                    </a:lnTo>
                    <a:cubicBezTo>
                      <a:pt x="8915267" y="14957789"/>
                      <a:pt x="8904191" y="14951835"/>
                      <a:pt x="8897656" y="14941933"/>
                    </a:cubicBezTo>
                    <a:cubicBezTo>
                      <a:pt x="8891120" y="14932030"/>
                      <a:pt x="8890001" y="14919505"/>
                      <a:pt x="8894676" y="14908600"/>
                    </a:cubicBezTo>
                    <a:lnTo>
                      <a:pt x="9085317" y="14463889"/>
                    </a:lnTo>
                    <a:lnTo>
                      <a:pt x="9155449" y="14288488"/>
                    </a:lnTo>
                    <a:cubicBezTo>
                      <a:pt x="9198319" y="14181350"/>
                      <a:pt x="9302095" y="14111103"/>
                      <a:pt x="9417492" y="14111111"/>
                    </a:cubicBezTo>
                    <a:lnTo>
                      <a:pt x="9599808" y="14111111"/>
                    </a:lnTo>
                    <a:cubicBezTo>
                      <a:pt x="9715205" y="14111103"/>
                      <a:pt x="9818981" y="14181350"/>
                      <a:pt x="9861851" y="14288488"/>
                    </a:cubicBezTo>
                    <a:lnTo>
                      <a:pt x="9931983" y="14463889"/>
                    </a:lnTo>
                    <a:lnTo>
                      <a:pt x="10122554" y="14908600"/>
                    </a:lnTo>
                    <a:cubicBezTo>
                      <a:pt x="10127229" y="14919505"/>
                      <a:pt x="10126109" y="14932030"/>
                      <a:pt x="10119574" y="14941933"/>
                    </a:cubicBezTo>
                    <a:cubicBezTo>
                      <a:pt x="10113039" y="14951835"/>
                      <a:pt x="10101963" y="14957789"/>
                      <a:pt x="10090098" y="14957778"/>
                    </a:cubicBezTo>
                    <a:lnTo>
                      <a:pt x="10025046" y="14957778"/>
                    </a:lnTo>
                    <a:cubicBezTo>
                      <a:pt x="9968608" y="14957772"/>
                      <a:pt x="9917602" y="14924137"/>
                      <a:pt x="9895365" y="14872264"/>
                    </a:cubicBezTo>
                    <a:lnTo>
                      <a:pt x="9741342" y="14512925"/>
                    </a:lnTo>
                    <a:cubicBezTo>
                      <a:pt x="9738096" y="14505375"/>
                      <a:pt x="9726737" y="14508550"/>
                      <a:pt x="9727866" y="14516664"/>
                    </a:cubicBezTo>
                    <a:lnTo>
                      <a:pt x="9790872" y="14957778"/>
                    </a:lnTo>
                    <a:lnTo>
                      <a:pt x="9858253" y="15766273"/>
                    </a:lnTo>
                    <a:cubicBezTo>
                      <a:pt x="9859061" y="15776096"/>
                      <a:pt x="9855724" y="15785809"/>
                      <a:pt x="9849049" y="15793059"/>
                    </a:cubicBezTo>
                    <a:cubicBezTo>
                      <a:pt x="9842375" y="15800310"/>
                      <a:pt x="9832971" y="15804438"/>
                      <a:pt x="9823116" y="15804445"/>
                    </a:cubicBezTo>
                    <a:lnTo>
                      <a:pt x="9769282" y="15804445"/>
                    </a:lnTo>
                    <a:cubicBezTo>
                      <a:pt x="9700300" y="15804454"/>
                      <a:pt x="9641423" y="15754589"/>
                      <a:pt x="9630076" y="15686546"/>
                    </a:cubicBezTo>
                    <a:lnTo>
                      <a:pt x="9515705" y="14999546"/>
                    </a:lnTo>
                    <a:cubicBezTo>
                      <a:pt x="9514365" y="14991645"/>
                      <a:pt x="9503076" y="14991645"/>
                      <a:pt x="9501736" y="14999546"/>
                    </a:cubicBezTo>
                    <a:lnTo>
                      <a:pt x="9387295" y="15686546"/>
                    </a:lnTo>
                    <a:cubicBezTo>
                      <a:pt x="9375943" y="15754615"/>
                      <a:pt x="9317026" y="15804488"/>
                      <a:pt x="9248018" y="15804445"/>
                    </a:cubicBezTo>
                    <a:lnTo>
                      <a:pt x="9194184" y="15804445"/>
                    </a:lnTo>
                    <a:cubicBezTo>
                      <a:pt x="9184329" y="15804438"/>
                      <a:pt x="9174925" y="15800310"/>
                      <a:pt x="9168251" y="15793059"/>
                    </a:cubicBezTo>
                    <a:cubicBezTo>
                      <a:pt x="9161576" y="15785809"/>
                      <a:pt x="9158239" y="15776096"/>
                      <a:pt x="9159047" y="15766273"/>
                    </a:cubicBezTo>
                    <a:lnTo>
                      <a:pt x="9226428" y="14957778"/>
                    </a:lnTo>
                    <a:lnTo>
                      <a:pt x="9289434" y="14516664"/>
                    </a:lnTo>
                    <a:close/>
                    <a:moveTo>
                      <a:pt x="10778650" y="13546666"/>
                    </a:moveTo>
                    <a:cubicBezTo>
                      <a:pt x="10722512" y="13546666"/>
                      <a:pt x="10668674" y="13568967"/>
                      <a:pt x="10628979" y="13608662"/>
                    </a:cubicBezTo>
                    <a:cubicBezTo>
                      <a:pt x="10589283" y="13648358"/>
                      <a:pt x="10566983" y="13702196"/>
                      <a:pt x="10566983" y="13758334"/>
                    </a:cubicBezTo>
                    <a:lnTo>
                      <a:pt x="10566983" y="13828889"/>
                    </a:lnTo>
                    <a:cubicBezTo>
                      <a:pt x="10567504" y="13945420"/>
                      <a:pt x="10662118" y="14039611"/>
                      <a:pt x="10778650" y="14039611"/>
                    </a:cubicBezTo>
                    <a:cubicBezTo>
                      <a:pt x="10895182" y="14039611"/>
                      <a:pt x="10989796" y="13945420"/>
                      <a:pt x="10990317" y="13828889"/>
                    </a:cubicBezTo>
                    <a:lnTo>
                      <a:pt x="10990317" y="13758334"/>
                    </a:lnTo>
                    <a:cubicBezTo>
                      <a:pt x="10990317" y="13702196"/>
                      <a:pt x="10968017" y="13648358"/>
                      <a:pt x="10928321" y="13608662"/>
                    </a:cubicBezTo>
                    <a:cubicBezTo>
                      <a:pt x="10888626" y="13568967"/>
                      <a:pt x="10834788" y="13546666"/>
                      <a:pt x="10778650" y="13546666"/>
                    </a:cubicBezTo>
                    <a:close/>
                    <a:moveTo>
                      <a:pt x="10559434" y="14516664"/>
                    </a:moveTo>
                    <a:cubicBezTo>
                      <a:pt x="10560633" y="14508550"/>
                      <a:pt x="10549204" y="14505375"/>
                      <a:pt x="10546029" y="14512925"/>
                    </a:cubicBezTo>
                    <a:lnTo>
                      <a:pt x="10392005" y="14872264"/>
                    </a:lnTo>
                    <a:cubicBezTo>
                      <a:pt x="10369749" y="14924185"/>
                      <a:pt x="10318673" y="14957828"/>
                      <a:pt x="10262183" y="14957778"/>
                    </a:cubicBezTo>
                    <a:lnTo>
                      <a:pt x="10197131" y="14957778"/>
                    </a:lnTo>
                    <a:cubicBezTo>
                      <a:pt x="10185267" y="14957789"/>
                      <a:pt x="10174191" y="14951835"/>
                      <a:pt x="10167656" y="14941933"/>
                    </a:cubicBezTo>
                    <a:cubicBezTo>
                      <a:pt x="10161120" y="14932030"/>
                      <a:pt x="10160001" y="14919505"/>
                      <a:pt x="10164676" y="14908600"/>
                    </a:cubicBezTo>
                    <a:lnTo>
                      <a:pt x="10355317" y="14463889"/>
                    </a:lnTo>
                    <a:lnTo>
                      <a:pt x="10425449" y="14288488"/>
                    </a:lnTo>
                    <a:cubicBezTo>
                      <a:pt x="10468319" y="14181350"/>
                      <a:pt x="10572095" y="14111103"/>
                      <a:pt x="10687492" y="14111111"/>
                    </a:cubicBezTo>
                    <a:lnTo>
                      <a:pt x="10869808" y="14111111"/>
                    </a:lnTo>
                    <a:cubicBezTo>
                      <a:pt x="10985205" y="14111103"/>
                      <a:pt x="11088981" y="14181350"/>
                      <a:pt x="11131851" y="14288488"/>
                    </a:cubicBezTo>
                    <a:lnTo>
                      <a:pt x="11201983" y="14463889"/>
                    </a:lnTo>
                    <a:lnTo>
                      <a:pt x="11392554" y="14908600"/>
                    </a:lnTo>
                    <a:cubicBezTo>
                      <a:pt x="11397229" y="14919505"/>
                      <a:pt x="11396109" y="14932030"/>
                      <a:pt x="11389574" y="14941933"/>
                    </a:cubicBezTo>
                    <a:cubicBezTo>
                      <a:pt x="11383039" y="14951835"/>
                      <a:pt x="11371963" y="14957789"/>
                      <a:pt x="11360098" y="14957778"/>
                    </a:cubicBezTo>
                    <a:lnTo>
                      <a:pt x="11295046" y="14957778"/>
                    </a:lnTo>
                    <a:cubicBezTo>
                      <a:pt x="11238608" y="14957772"/>
                      <a:pt x="11187602" y="14924137"/>
                      <a:pt x="11165365" y="14872264"/>
                    </a:cubicBezTo>
                    <a:lnTo>
                      <a:pt x="11011342" y="14512925"/>
                    </a:lnTo>
                    <a:cubicBezTo>
                      <a:pt x="11008096" y="14505375"/>
                      <a:pt x="10996737" y="14508550"/>
                      <a:pt x="10997866" y="14516664"/>
                    </a:cubicBezTo>
                    <a:lnTo>
                      <a:pt x="11060872" y="14957778"/>
                    </a:lnTo>
                    <a:lnTo>
                      <a:pt x="11128253" y="15766273"/>
                    </a:lnTo>
                    <a:cubicBezTo>
                      <a:pt x="11129061" y="15776096"/>
                      <a:pt x="11125724" y="15785809"/>
                      <a:pt x="11119049" y="15793059"/>
                    </a:cubicBezTo>
                    <a:cubicBezTo>
                      <a:pt x="11112375" y="15800310"/>
                      <a:pt x="11102971" y="15804438"/>
                      <a:pt x="11093116" y="15804445"/>
                    </a:cubicBezTo>
                    <a:lnTo>
                      <a:pt x="11039282" y="15804445"/>
                    </a:lnTo>
                    <a:cubicBezTo>
                      <a:pt x="10970300" y="15804454"/>
                      <a:pt x="10911423" y="15754589"/>
                      <a:pt x="10900076" y="15686546"/>
                    </a:cubicBezTo>
                    <a:lnTo>
                      <a:pt x="10785705" y="14999546"/>
                    </a:lnTo>
                    <a:cubicBezTo>
                      <a:pt x="10784365" y="14991645"/>
                      <a:pt x="10773076" y="14991645"/>
                      <a:pt x="10771736" y="14999546"/>
                    </a:cubicBezTo>
                    <a:lnTo>
                      <a:pt x="10657295" y="15686546"/>
                    </a:lnTo>
                    <a:cubicBezTo>
                      <a:pt x="10645943" y="15754615"/>
                      <a:pt x="10587026" y="15804488"/>
                      <a:pt x="10518018" y="15804445"/>
                    </a:cubicBezTo>
                    <a:lnTo>
                      <a:pt x="10464184" y="15804445"/>
                    </a:lnTo>
                    <a:cubicBezTo>
                      <a:pt x="10454329" y="15804438"/>
                      <a:pt x="10444925" y="15800310"/>
                      <a:pt x="10438251" y="15793059"/>
                    </a:cubicBezTo>
                    <a:cubicBezTo>
                      <a:pt x="10431576" y="15785809"/>
                      <a:pt x="10428239" y="15776096"/>
                      <a:pt x="10429047" y="15766273"/>
                    </a:cubicBezTo>
                    <a:lnTo>
                      <a:pt x="10496428" y="14957778"/>
                    </a:lnTo>
                    <a:lnTo>
                      <a:pt x="10559434" y="14516664"/>
                    </a:lnTo>
                    <a:close/>
                    <a:moveTo>
                      <a:pt x="12048650" y="13546666"/>
                    </a:moveTo>
                    <a:cubicBezTo>
                      <a:pt x="11992512" y="13546666"/>
                      <a:pt x="11938674" y="13568967"/>
                      <a:pt x="11898979" y="13608662"/>
                    </a:cubicBezTo>
                    <a:cubicBezTo>
                      <a:pt x="11859283" y="13648358"/>
                      <a:pt x="11836983" y="13702196"/>
                      <a:pt x="11836983" y="13758334"/>
                    </a:cubicBezTo>
                    <a:lnTo>
                      <a:pt x="11836983" y="13828889"/>
                    </a:lnTo>
                    <a:cubicBezTo>
                      <a:pt x="11837504" y="13945420"/>
                      <a:pt x="11932118" y="14039611"/>
                      <a:pt x="12048650" y="14039611"/>
                    </a:cubicBezTo>
                    <a:cubicBezTo>
                      <a:pt x="12165182" y="14039611"/>
                      <a:pt x="12259796" y="13945420"/>
                      <a:pt x="12260317" y="13828889"/>
                    </a:cubicBezTo>
                    <a:lnTo>
                      <a:pt x="12260317" y="13758334"/>
                    </a:lnTo>
                    <a:cubicBezTo>
                      <a:pt x="12260317" y="13702196"/>
                      <a:pt x="12238017" y="13648358"/>
                      <a:pt x="12198321" y="13608662"/>
                    </a:cubicBezTo>
                    <a:cubicBezTo>
                      <a:pt x="12158626" y="13568967"/>
                      <a:pt x="12104788" y="13546666"/>
                      <a:pt x="12048650" y="13546666"/>
                    </a:cubicBezTo>
                    <a:close/>
                    <a:moveTo>
                      <a:pt x="11829434" y="14516664"/>
                    </a:moveTo>
                    <a:cubicBezTo>
                      <a:pt x="11830633" y="14508550"/>
                      <a:pt x="11819204" y="14505375"/>
                      <a:pt x="11816029" y="14512925"/>
                    </a:cubicBezTo>
                    <a:lnTo>
                      <a:pt x="11662005" y="14872264"/>
                    </a:lnTo>
                    <a:cubicBezTo>
                      <a:pt x="11639749" y="14924185"/>
                      <a:pt x="11588673" y="14957828"/>
                      <a:pt x="11532183" y="14957778"/>
                    </a:cubicBezTo>
                    <a:lnTo>
                      <a:pt x="11467131" y="14957778"/>
                    </a:lnTo>
                    <a:cubicBezTo>
                      <a:pt x="11455267" y="14957789"/>
                      <a:pt x="11444191" y="14951835"/>
                      <a:pt x="11437656" y="14941933"/>
                    </a:cubicBezTo>
                    <a:cubicBezTo>
                      <a:pt x="11431120" y="14932030"/>
                      <a:pt x="11430001" y="14919505"/>
                      <a:pt x="11434676" y="14908600"/>
                    </a:cubicBezTo>
                    <a:lnTo>
                      <a:pt x="11625317" y="14463889"/>
                    </a:lnTo>
                    <a:lnTo>
                      <a:pt x="11695449" y="14288488"/>
                    </a:lnTo>
                    <a:cubicBezTo>
                      <a:pt x="11738319" y="14181350"/>
                      <a:pt x="11842095" y="14111103"/>
                      <a:pt x="11957492" y="14111111"/>
                    </a:cubicBezTo>
                    <a:lnTo>
                      <a:pt x="12139808" y="14111111"/>
                    </a:lnTo>
                    <a:cubicBezTo>
                      <a:pt x="12255205" y="14111103"/>
                      <a:pt x="12358981" y="14181350"/>
                      <a:pt x="12401851" y="14288488"/>
                    </a:cubicBezTo>
                    <a:lnTo>
                      <a:pt x="12471983" y="14463889"/>
                    </a:lnTo>
                    <a:lnTo>
                      <a:pt x="12662554" y="14908600"/>
                    </a:lnTo>
                    <a:cubicBezTo>
                      <a:pt x="12667229" y="14919505"/>
                      <a:pt x="12666109" y="14932030"/>
                      <a:pt x="12659574" y="14941933"/>
                    </a:cubicBezTo>
                    <a:cubicBezTo>
                      <a:pt x="12653039" y="14951835"/>
                      <a:pt x="12641963" y="14957789"/>
                      <a:pt x="12630098" y="14957778"/>
                    </a:cubicBezTo>
                    <a:lnTo>
                      <a:pt x="12565046" y="14957778"/>
                    </a:lnTo>
                    <a:cubicBezTo>
                      <a:pt x="12508608" y="14957772"/>
                      <a:pt x="12457602" y="14924137"/>
                      <a:pt x="12435365" y="14872264"/>
                    </a:cubicBezTo>
                    <a:lnTo>
                      <a:pt x="12281342" y="14512925"/>
                    </a:lnTo>
                    <a:cubicBezTo>
                      <a:pt x="12278096" y="14505375"/>
                      <a:pt x="12266737" y="14508550"/>
                      <a:pt x="12267866" y="14516664"/>
                    </a:cubicBezTo>
                    <a:lnTo>
                      <a:pt x="12330872" y="14957778"/>
                    </a:lnTo>
                    <a:lnTo>
                      <a:pt x="12398253" y="15766273"/>
                    </a:lnTo>
                    <a:cubicBezTo>
                      <a:pt x="12399061" y="15776096"/>
                      <a:pt x="12395724" y="15785809"/>
                      <a:pt x="12389049" y="15793059"/>
                    </a:cubicBezTo>
                    <a:cubicBezTo>
                      <a:pt x="12382375" y="15800310"/>
                      <a:pt x="12372971" y="15804438"/>
                      <a:pt x="12363116" y="15804445"/>
                    </a:cubicBezTo>
                    <a:lnTo>
                      <a:pt x="12309282" y="15804445"/>
                    </a:lnTo>
                    <a:cubicBezTo>
                      <a:pt x="12240300" y="15804454"/>
                      <a:pt x="12181423" y="15754589"/>
                      <a:pt x="12170076" y="15686546"/>
                    </a:cubicBezTo>
                    <a:lnTo>
                      <a:pt x="12055705" y="14999546"/>
                    </a:lnTo>
                    <a:cubicBezTo>
                      <a:pt x="12054365" y="14991645"/>
                      <a:pt x="12043076" y="14991645"/>
                      <a:pt x="12041736" y="14999546"/>
                    </a:cubicBezTo>
                    <a:lnTo>
                      <a:pt x="11927295" y="15686546"/>
                    </a:lnTo>
                    <a:cubicBezTo>
                      <a:pt x="11915943" y="15754615"/>
                      <a:pt x="11857026" y="15804488"/>
                      <a:pt x="11788018" y="15804445"/>
                    </a:cubicBezTo>
                    <a:lnTo>
                      <a:pt x="11734184" y="15804445"/>
                    </a:lnTo>
                    <a:cubicBezTo>
                      <a:pt x="11724329" y="15804438"/>
                      <a:pt x="11714925" y="15800310"/>
                      <a:pt x="11708251" y="15793059"/>
                    </a:cubicBezTo>
                    <a:cubicBezTo>
                      <a:pt x="11701576" y="15785809"/>
                      <a:pt x="11698239" y="15776096"/>
                      <a:pt x="11699047" y="15766273"/>
                    </a:cubicBezTo>
                    <a:lnTo>
                      <a:pt x="11766428" y="14957778"/>
                    </a:lnTo>
                    <a:lnTo>
                      <a:pt x="11829434" y="14516664"/>
                    </a:lnTo>
                    <a:close/>
                    <a:moveTo>
                      <a:pt x="618650" y="15804445"/>
                    </a:moveTo>
                    <a:cubicBezTo>
                      <a:pt x="501750" y="15804445"/>
                      <a:pt x="406984" y="15899211"/>
                      <a:pt x="406983" y="16016111"/>
                    </a:cubicBezTo>
                    <a:lnTo>
                      <a:pt x="406983" y="16086666"/>
                    </a:lnTo>
                    <a:cubicBezTo>
                      <a:pt x="407504" y="16203197"/>
                      <a:pt x="502118" y="16297388"/>
                      <a:pt x="618650" y="16297388"/>
                    </a:cubicBezTo>
                    <a:cubicBezTo>
                      <a:pt x="735182" y="16297388"/>
                      <a:pt x="829795" y="16203197"/>
                      <a:pt x="830317" y="16086666"/>
                    </a:cubicBezTo>
                    <a:lnTo>
                      <a:pt x="830317" y="16016111"/>
                    </a:lnTo>
                    <a:cubicBezTo>
                      <a:pt x="830316" y="15899211"/>
                      <a:pt x="735550" y="15804445"/>
                      <a:pt x="618650" y="15804445"/>
                    </a:cubicBezTo>
                    <a:close/>
                    <a:moveTo>
                      <a:pt x="399434" y="16774443"/>
                    </a:moveTo>
                    <a:cubicBezTo>
                      <a:pt x="400633" y="16766329"/>
                      <a:pt x="389203" y="16763154"/>
                      <a:pt x="386028" y="16770703"/>
                    </a:cubicBezTo>
                    <a:lnTo>
                      <a:pt x="232006" y="17130043"/>
                    </a:lnTo>
                    <a:cubicBezTo>
                      <a:pt x="209748" y="17181962"/>
                      <a:pt x="158673" y="17215605"/>
                      <a:pt x="102183" y="17215555"/>
                    </a:cubicBezTo>
                    <a:lnTo>
                      <a:pt x="37131" y="17215555"/>
                    </a:lnTo>
                    <a:cubicBezTo>
                      <a:pt x="25267" y="17215566"/>
                      <a:pt x="14192" y="17209612"/>
                      <a:pt x="7656" y="17199710"/>
                    </a:cubicBezTo>
                    <a:cubicBezTo>
                      <a:pt x="1121" y="17189808"/>
                      <a:pt x="1" y="17177283"/>
                      <a:pt x="4676" y="17166379"/>
                    </a:cubicBezTo>
                    <a:lnTo>
                      <a:pt x="195317" y="16721666"/>
                    </a:lnTo>
                    <a:lnTo>
                      <a:pt x="265449" y="16546266"/>
                    </a:lnTo>
                    <a:cubicBezTo>
                      <a:pt x="308319" y="16439128"/>
                      <a:pt x="412095" y="16368881"/>
                      <a:pt x="527492" y="16368889"/>
                    </a:cubicBezTo>
                    <a:lnTo>
                      <a:pt x="709808" y="16368889"/>
                    </a:lnTo>
                    <a:cubicBezTo>
                      <a:pt x="825205" y="16368881"/>
                      <a:pt x="928981" y="16439128"/>
                      <a:pt x="971851" y="16546266"/>
                    </a:cubicBezTo>
                    <a:lnTo>
                      <a:pt x="1041983" y="16721666"/>
                    </a:lnTo>
                    <a:lnTo>
                      <a:pt x="1232554" y="17166379"/>
                    </a:lnTo>
                    <a:cubicBezTo>
                      <a:pt x="1237228" y="17177283"/>
                      <a:pt x="1236108" y="17189808"/>
                      <a:pt x="1229573" y="17199710"/>
                    </a:cubicBezTo>
                    <a:cubicBezTo>
                      <a:pt x="1223038" y="17209612"/>
                      <a:pt x="1211963" y="17215566"/>
                      <a:pt x="1200098" y="17215555"/>
                    </a:cubicBezTo>
                    <a:lnTo>
                      <a:pt x="1135046" y="17215555"/>
                    </a:lnTo>
                    <a:cubicBezTo>
                      <a:pt x="1078608" y="17215549"/>
                      <a:pt x="1027602" y="17181916"/>
                      <a:pt x="1005365" y="17130043"/>
                    </a:cubicBezTo>
                    <a:lnTo>
                      <a:pt x="851342" y="16770703"/>
                    </a:lnTo>
                    <a:cubicBezTo>
                      <a:pt x="848097" y="16763154"/>
                      <a:pt x="836737" y="16766329"/>
                      <a:pt x="837866" y="16774443"/>
                    </a:cubicBezTo>
                    <a:lnTo>
                      <a:pt x="900872" y="17215555"/>
                    </a:lnTo>
                    <a:lnTo>
                      <a:pt x="968253" y="18024052"/>
                    </a:lnTo>
                    <a:cubicBezTo>
                      <a:pt x="969061" y="18033874"/>
                      <a:pt x="965724" y="18043587"/>
                      <a:pt x="959049" y="18050838"/>
                    </a:cubicBezTo>
                    <a:cubicBezTo>
                      <a:pt x="952375" y="18058088"/>
                      <a:pt x="942971" y="18062217"/>
                      <a:pt x="933116" y="18062223"/>
                    </a:cubicBezTo>
                    <a:lnTo>
                      <a:pt x="879282" y="18062223"/>
                    </a:lnTo>
                    <a:cubicBezTo>
                      <a:pt x="810300" y="18062231"/>
                      <a:pt x="751423" y="18012366"/>
                      <a:pt x="740076" y="17944323"/>
                    </a:cubicBezTo>
                    <a:lnTo>
                      <a:pt x="625706" y="17257325"/>
                    </a:lnTo>
                    <a:cubicBezTo>
                      <a:pt x="624365" y="17249423"/>
                      <a:pt x="613076" y="17249423"/>
                      <a:pt x="611736" y="17257325"/>
                    </a:cubicBezTo>
                    <a:lnTo>
                      <a:pt x="497294" y="17944323"/>
                    </a:lnTo>
                    <a:cubicBezTo>
                      <a:pt x="485943" y="18012392"/>
                      <a:pt x="427027" y="18062266"/>
                      <a:pt x="358018" y="18062223"/>
                    </a:cubicBezTo>
                    <a:lnTo>
                      <a:pt x="304184" y="18062223"/>
                    </a:lnTo>
                    <a:cubicBezTo>
                      <a:pt x="294329" y="18062217"/>
                      <a:pt x="284925" y="18058088"/>
                      <a:pt x="278251" y="18050838"/>
                    </a:cubicBezTo>
                    <a:cubicBezTo>
                      <a:pt x="271576" y="18043587"/>
                      <a:pt x="268239" y="18033874"/>
                      <a:pt x="269047" y="18024052"/>
                    </a:cubicBezTo>
                    <a:lnTo>
                      <a:pt x="336428" y="17215555"/>
                    </a:lnTo>
                    <a:lnTo>
                      <a:pt x="399434" y="16774443"/>
                    </a:lnTo>
                    <a:close/>
                    <a:moveTo>
                      <a:pt x="1888650" y="15804445"/>
                    </a:moveTo>
                    <a:cubicBezTo>
                      <a:pt x="1771750" y="15804445"/>
                      <a:pt x="1676983" y="15899211"/>
                      <a:pt x="1676983" y="16016111"/>
                    </a:cubicBezTo>
                    <a:lnTo>
                      <a:pt x="1676983" y="16086666"/>
                    </a:lnTo>
                    <a:cubicBezTo>
                      <a:pt x="1677504" y="16203197"/>
                      <a:pt x="1772118" y="16297388"/>
                      <a:pt x="1888650" y="16297388"/>
                    </a:cubicBezTo>
                    <a:cubicBezTo>
                      <a:pt x="2005182" y="16297388"/>
                      <a:pt x="2099796" y="16203197"/>
                      <a:pt x="2100317" y="16086666"/>
                    </a:cubicBezTo>
                    <a:lnTo>
                      <a:pt x="2100317" y="16016111"/>
                    </a:lnTo>
                    <a:cubicBezTo>
                      <a:pt x="2100317" y="15899211"/>
                      <a:pt x="2005550" y="15804445"/>
                      <a:pt x="1888650" y="15804445"/>
                    </a:cubicBezTo>
                    <a:close/>
                    <a:moveTo>
                      <a:pt x="1669434" y="16774443"/>
                    </a:moveTo>
                    <a:cubicBezTo>
                      <a:pt x="1670633" y="16766329"/>
                      <a:pt x="1659203" y="16763154"/>
                      <a:pt x="1656028" y="16770703"/>
                    </a:cubicBezTo>
                    <a:lnTo>
                      <a:pt x="1502006" y="17130043"/>
                    </a:lnTo>
                    <a:cubicBezTo>
                      <a:pt x="1479749" y="17181962"/>
                      <a:pt x="1428673" y="17215605"/>
                      <a:pt x="1372183" y="17215555"/>
                    </a:cubicBezTo>
                    <a:lnTo>
                      <a:pt x="1307131" y="17215555"/>
                    </a:lnTo>
                    <a:cubicBezTo>
                      <a:pt x="1295267" y="17215566"/>
                      <a:pt x="1284192" y="17209612"/>
                      <a:pt x="1277656" y="17199710"/>
                    </a:cubicBezTo>
                    <a:cubicBezTo>
                      <a:pt x="1271121" y="17189808"/>
                      <a:pt x="1270001" y="17177283"/>
                      <a:pt x="1274676" y="17166379"/>
                    </a:cubicBezTo>
                    <a:lnTo>
                      <a:pt x="1465317" y="16721666"/>
                    </a:lnTo>
                    <a:lnTo>
                      <a:pt x="1535449" y="16546266"/>
                    </a:lnTo>
                    <a:cubicBezTo>
                      <a:pt x="1578319" y="16439128"/>
                      <a:pt x="1682095" y="16368881"/>
                      <a:pt x="1797492" y="16368889"/>
                    </a:cubicBezTo>
                    <a:lnTo>
                      <a:pt x="1979808" y="16368889"/>
                    </a:lnTo>
                    <a:cubicBezTo>
                      <a:pt x="2095205" y="16368881"/>
                      <a:pt x="2198981" y="16439128"/>
                      <a:pt x="2241851" y="16546266"/>
                    </a:cubicBezTo>
                    <a:lnTo>
                      <a:pt x="2311983" y="16721666"/>
                    </a:lnTo>
                    <a:lnTo>
                      <a:pt x="2502554" y="17166379"/>
                    </a:lnTo>
                    <a:cubicBezTo>
                      <a:pt x="2507228" y="17177283"/>
                      <a:pt x="2506108" y="17189807"/>
                      <a:pt x="2499573" y="17199710"/>
                    </a:cubicBezTo>
                    <a:cubicBezTo>
                      <a:pt x="2493038" y="17209612"/>
                      <a:pt x="2481963" y="17215566"/>
                      <a:pt x="2470098" y="17215555"/>
                    </a:cubicBezTo>
                    <a:lnTo>
                      <a:pt x="2405046" y="17215555"/>
                    </a:lnTo>
                    <a:cubicBezTo>
                      <a:pt x="2348608" y="17215549"/>
                      <a:pt x="2297602" y="17181916"/>
                      <a:pt x="2275365" y="17130043"/>
                    </a:cubicBezTo>
                    <a:lnTo>
                      <a:pt x="2121342" y="16770703"/>
                    </a:lnTo>
                    <a:cubicBezTo>
                      <a:pt x="2118097" y="16763154"/>
                      <a:pt x="2106737" y="16766329"/>
                      <a:pt x="2107866" y="16774443"/>
                    </a:cubicBezTo>
                    <a:lnTo>
                      <a:pt x="2170872" y="17215555"/>
                    </a:lnTo>
                    <a:lnTo>
                      <a:pt x="2238253" y="18024052"/>
                    </a:lnTo>
                    <a:cubicBezTo>
                      <a:pt x="2239061" y="18033874"/>
                      <a:pt x="2235724" y="18043587"/>
                      <a:pt x="2229049" y="18050838"/>
                    </a:cubicBezTo>
                    <a:cubicBezTo>
                      <a:pt x="2222375" y="18058088"/>
                      <a:pt x="2212971" y="18062217"/>
                      <a:pt x="2203116" y="18062223"/>
                    </a:cubicBezTo>
                    <a:lnTo>
                      <a:pt x="2149282" y="18062223"/>
                    </a:lnTo>
                    <a:cubicBezTo>
                      <a:pt x="2080300" y="18062231"/>
                      <a:pt x="2021423" y="18012366"/>
                      <a:pt x="2010076" y="17944323"/>
                    </a:cubicBezTo>
                    <a:lnTo>
                      <a:pt x="1895706" y="17257325"/>
                    </a:lnTo>
                    <a:cubicBezTo>
                      <a:pt x="1894365" y="17249423"/>
                      <a:pt x="1883076" y="17249423"/>
                      <a:pt x="1881735" y="17257325"/>
                    </a:cubicBezTo>
                    <a:lnTo>
                      <a:pt x="1767294" y="17944323"/>
                    </a:lnTo>
                    <a:cubicBezTo>
                      <a:pt x="1755943" y="18012392"/>
                      <a:pt x="1697027" y="18062266"/>
                      <a:pt x="1628018" y="18062223"/>
                    </a:cubicBezTo>
                    <a:lnTo>
                      <a:pt x="1574184" y="18062223"/>
                    </a:lnTo>
                    <a:cubicBezTo>
                      <a:pt x="1564329" y="18062217"/>
                      <a:pt x="1554925" y="18058088"/>
                      <a:pt x="1548251" y="18050838"/>
                    </a:cubicBezTo>
                    <a:cubicBezTo>
                      <a:pt x="1541576" y="18043587"/>
                      <a:pt x="1538239" y="18033874"/>
                      <a:pt x="1539047" y="18024052"/>
                    </a:cubicBezTo>
                    <a:lnTo>
                      <a:pt x="1606428" y="17215555"/>
                    </a:lnTo>
                    <a:lnTo>
                      <a:pt x="1669434" y="16774443"/>
                    </a:lnTo>
                    <a:close/>
                    <a:moveTo>
                      <a:pt x="3158650" y="15804445"/>
                    </a:moveTo>
                    <a:cubicBezTo>
                      <a:pt x="3041750" y="15804445"/>
                      <a:pt x="2946983" y="15899211"/>
                      <a:pt x="2946983" y="16016111"/>
                    </a:cubicBezTo>
                    <a:lnTo>
                      <a:pt x="2946983" y="16086666"/>
                    </a:lnTo>
                    <a:cubicBezTo>
                      <a:pt x="2947504" y="16203197"/>
                      <a:pt x="3042118" y="16297388"/>
                      <a:pt x="3158650" y="16297388"/>
                    </a:cubicBezTo>
                    <a:cubicBezTo>
                      <a:pt x="3275182" y="16297388"/>
                      <a:pt x="3369795" y="16203197"/>
                      <a:pt x="3370317" y="16086666"/>
                    </a:cubicBezTo>
                    <a:lnTo>
                      <a:pt x="3370317" y="16016111"/>
                    </a:lnTo>
                    <a:cubicBezTo>
                      <a:pt x="3370316" y="15899211"/>
                      <a:pt x="3275550" y="15804445"/>
                      <a:pt x="3158650" y="15804445"/>
                    </a:cubicBezTo>
                    <a:close/>
                    <a:moveTo>
                      <a:pt x="2939434" y="16774443"/>
                    </a:moveTo>
                    <a:cubicBezTo>
                      <a:pt x="2940633" y="16766329"/>
                      <a:pt x="2929203" y="16763154"/>
                      <a:pt x="2926028" y="16770703"/>
                    </a:cubicBezTo>
                    <a:lnTo>
                      <a:pt x="2772006" y="17130043"/>
                    </a:lnTo>
                    <a:cubicBezTo>
                      <a:pt x="2749748" y="17181962"/>
                      <a:pt x="2698673" y="17215607"/>
                      <a:pt x="2642183" y="17215555"/>
                    </a:cubicBezTo>
                    <a:lnTo>
                      <a:pt x="2577131" y="17215555"/>
                    </a:lnTo>
                    <a:cubicBezTo>
                      <a:pt x="2565267" y="17215566"/>
                      <a:pt x="2554192" y="17209612"/>
                      <a:pt x="2547656" y="17199710"/>
                    </a:cubicBezTo>
                    <a:cubicBezTo>
                      <a:pt x="2541121" y="17189807"/>
                      <a:pt x="2540001" y="17177283"/>
                      <a:pt x="2544676" y="17166379"/>
                    </a:cubicBezTo>
                    <a:lnTo>
                      <a:pt x="2735317" y="16721666"/>
                    </a:lnTo>
                    <a:lnTo>
                      <a:pt x="2805449" y="16546266"/>
                    </a:lnTo>
                    <a:cubicBezTo>
                      <a:pt x="2848319" y="16439128"/>
                      <a:pt x="2952095" y="16368881"/>
                      <a:pt x="3067492" y="16368889"/>
                    </a:cubicBezTo>
                    <a:lnTo>
                      <a:pt x="3249808" y="16368889"/>
                    </a:lnTo>
                    <a:cubicBezTo>
                      <a:pt x="3365204" y="16368881"/>
                      <a:pt x="3468981" y="16439128"/>
                      <a:pt x="3511851" y="16546266"/>
                    </a:cubicBezTo>
                    <a:lnTo>
                      <a:pt x="3581983" y="16721666"/>
                    </a:lnTo>
                    <a:lnTo>
                      <a:pt x="3772554" y="17166379"/>
                    </a:lnTo>
                    <a:cubicBezTo>
                      <a:pt x="3777229" y="17177283"/>
                      <a:pt x="3776108" y="17189808"/>
                      <a:pt x="3769573" y="17199710"/>
                    </a:cubicBezTo>
                    <a:cubicBezTo>
                      <a:pt x="3763038" y="17209612"/>
                      <a:pt x="3751963" y="17215566"/>
                      <a:pt x="3740098" y="17215555"/>
                    </a:cubicBezTo>
                    <a:lnTo>
                      <a:pt x="3675046" y="17215555"/>
                    </a:lnTo>
                    <a:cubicBezTo>
                      <a:pt x="3618608" y="17215549"/>
                      <a:pt x="3567602" y="17181916"/>
                      <a:pt x="3545365" y="17130043"/>
                    </a:cubicBezTo>
                    <a:lnTo>
                      <a:pt x="3391342" y="16770703"/>
                    </a:lnTo>
                    <a:cubicBezTo>
                      <a:pt x="3388097" y="16763154"/>
                      <a:pt x="3376737" y="16766329"/>
                      <a:pt x="3377866" y="16774443"/>
                    </a:cubicBezTo>
                    <a:lnTo>
                      <a:pt x="3440872" y="17215555"/>
                    </a:lnTo>
                    <a:lnTo>
                      <a:pt x="3508253" y="18024052"/>
                    </a:lnTo>
                    <a:cubicBezTo>
                      <a:pt x="3509061" y="18033874"/>
                      <a:pt x="3505724" y="18043587"/>
                      <a:pt x="3499049" y="18050838"/>
                    </a:cubicBezTo>
                    <a:cubicBezTo>
                      <a:pt x="3492375" y="18058088"/>
                      <a:pt x="3482971" y="18062217"/>
                      <a:pt x="3473116" y="18062223"/>
                    </a:cubicBezTo>
                    <a:lnTo>
                      <a:pt x="3419282" y="18062223"/>
                    </a:lnTo>
                    <a:cubicBezTo>
                      <a:pt x="3350300" y="18062231"/>
                      <a:pt x="3291423" y="18012366"/>
                      <a:pt x="3280076" y="17944323"/>
                    </a:cubicBezTo>
                    <a:lnTo>
                      <a:pt x="3165706" y="17257325"/>
                    </a:lnTo>
                    <a:cubicBezTo>
                      <a:pt x="3164365" y="17249423"/>
                      <a:pt x="3153076" y="17249423"/>
                      <a:pt x="3151735" y="17257325"/>
                    </a:cubicBezTo>
                    <a:lnTo>
                      <a:pt x="3037294" y="17944323"/>
                    </a:lnTo>
                    <a:cubicBezTo>
                      <a:pt x="3025943" y="18012392"/>
                      <a:pt x="2967027" y="18062266"/>
                      <a:pt x="2898018" y="18062223"/>
                    </a:cubicBezTo>
                    <a:lnTo>
                      <a:pt x="2844184" y="18062223"/>
                    </a:lnTo>
                    <a:cubicBezTo>
                      <a:pt x="2834329" y="18062217"/>
                      <a:pt x="2824925" y="18058088"/>
                      <a:pt x="2818251" y="18050838"/>
                    </a:cubicBezTo>
                    <a:cubicBezTo>
                      <a:pt x="2811576" y="18043587"/>
                      <a:pt x="2808239" y="18033874"/>
                      <a:pt x="2809047" y="18024052"/>
                    </a:cubicBezTo>
                    <a:lnTo>
                      <a:pt x="2876428" y="17215555"/>
                    </a:lnTo>
                    <a:lnTo>
                      <a:pt x="2939434" y="16774443"/>
                    </a:lnTo>
                    <a:close/>
                    <a:moveTo>
                      <a:pt x="4428650" y="15804445"/>
                    </a:moveTo>
                    <a:cubicBezTo>
                      <a:pt x="4311750" y="15804445"/>
                      <a:pt x="4216984" y="15899211"/>
                      <a:pt x="4216983" y="16016111"/>
                    </a:cubicBezTo>
                    <a:lnTo>
                      <a:pt x="4216983" y="16086666"/>
                    </a:lnTo>
                    <a:cubicBezTo>
                      <a:pt x="4217505" y="16203197"/>
                      <a:pt x="4312118" y="16297388"/>
                      <a:pt x="4428650" y="16297388"/>
                    </a:cubicBezTo>
                    <a:cubicBezTo>
                      <a:pt x="4545182" y="16297388"/>
                      <a:pt x="4639795" y="16203197"/>
                      <a:pt x="4640317" y="16086666"/>
                    </a:cubicBezTo>
                    <a:lnTo>
                      <a:pt x="4640317" y="16016111"/>
                    </a:lnTo>
                    <a:cubicBezTo>
                      <a:pt x="4640316" y="15899211"/>
                      <a:pt x="4545550" y="15804445"/>
                      <a:pt x="4428650" y="15804445"/>
                    </a:cubicBezTo>
                    <a:close/>
                    <a:moveTo>
                      <a:pt x="4209434" y="16774443"/>
                    </a:moveTo>
                    <a:cubicBezTo>
                      <a:pt x="4210633" y="16766329"/>
                      <a:pt x="4199203" y="16763154"/>
                      <a:pt x="4196028" y="16770703"/>
                    </a:cubicBezTo>
                    <a:lnTo>
                      <a:pt x="4042005" y="17130043"/>
                    </a:lnTo>
                    <a:cubicBezTo>
                      <a:pt x="4019748" y="17181962"/>
                      <a:pt x="3968673" y="17215605"/>
                      <a:pt x="3912183" y="17215555"/>
                    </a:cubicBezTo>
                    <a:lnTo>
                      <a:pt x="3847131" y="17215555"/>
                    </a:lnTo>
                    <a:cubicBezTo>
                      <a:pt x="3835267" y="17215566"/>
                      <a:pt x="3824192" y="17209612"/>
                      <a:pt x="3817656" y="17199710"/>
                    </a:cubicBezTo>
                    <a:cubicBezTo>
                      <a:pt x="3811121" y="17189808"/>
                      <a:pt x="3810001" y="17177283"/>
                      <a:pt x="3814675" y="17166379"/>
                    </a:cubicBezTo>
                    <a:lnTo>
                      <a:pt x="4005317" y="16721666"/>
                    </a:lnTo>
                    <a:lnTo>
                      <a:pt x="4075449" y="16546266"/>
                    </a:lnTo>
                    <a:cubicBezTo>
                      <a:pt x="4118319" y="16439128"/>
                      <a:pt x="4222096" y="16368881"/>
                      <a:pt x="4337492" y="16368889"/>
                    </a:cubicBezTo>
                    <a:lnTo>
                      <a:pt x="4519808" y="16368889"/>
                    </a:lnTo>
                    <a:cubicBezTo>
                      <a:pt x="4635204" y="16368881"/>
                      <a:pt x="4738981" y="16439128"/>
                      <a:pt x="4781851" y="16546266"/>
                    </a:cubicBezTo>
                    <a:lnTo>
                      <a:pt x="4851983" y="16721666"/>
                    </a:lnTo>
                    <a:lnTo>
                      <a:pt x="5042554" y="17166379"/>
                    </a:lnTo>
                    <a:cubicBezTo>
                      <a:pt x="5047229" y="17177283"/>
                      <a:pt x="5046108" y="17189808"/>
                      <a:pt x="5039573" y="17199710"/>
                    </a:cubicBezTo>
                    <a:cubicBezTo>
                      <a:pt x="5033038" y="17209612"/>
                      <a:pt x="5021963" y="17215566"/>
                      <a:pt x="5010098" y="17215555"/>
                    </a:cubicBezTo>
                    <a:lnTo>
                      <a:pt x="4945046" y="17215555"/>
                    </a:lnTo>
                    <a:cubicBezTo>
                      <a:pt x="4888608" y="17215549"/>
                      <a:pt x="4837602" y="17181916"/>
                      <a:pt x="4815365" y="17130043"/>
                    </a:cubicBezTo>
                    <a:lnTo>
                      <a:pt x="4661342" y="16770703"/>
                    </a:lnTo>
                    <a:cubicBezTo>
                      <a:pt x="4658097" y="16763154"/>
                      <a:pt x="4646737" y="16766329"/>
                      <a:pt x="4647866" y="16774443"/>
                    </a:cubicBezTo>
                    <a:lnTo>
                      <a:pt x="4710872" y="17215555"/>
                    </a:lnTo>
                    <a:lnTo>
                      <a:pt x="4778253" y="18024052"/>
                    </a:lnTo>
                    <a:cubicBezTo>
                      <a:pt x="4779061" y="18033874"/>
                      <a:pt x="4775724" y="18043587"/>
                      <a:pt x="4769049" y="18050838"/>
                    </a:cubicBezTo>
                    <a:cubicBezTo>
                      <a:pt x="4762375" y="18058088"/>
                      <a:pt x="4752971" y="18062217"/>
                      <a:pt x="4743116" y="18062223"/>
                    </a:cubicBezTo>
                    <a:lnTo>
                      <a:pt x="4689282" y="18062223"/>
                    </a:lnTo>
                    <a:cubicBezTo>
                      <a:pt x="4620300" y="18062231"/>
                      <a:pt x="4561423" y="18012366"/>
                      <a:pt x="4550076" y="17944323"/>
                    </a:cubicBezTo>
                    <a:lnTo>
                      <a:pt x="4435705" y="17257325"/>
                    </a:lnTo>
                    <a:cubicBezTo>
                      <a:pt x="4434365" y="17249423"/>
                      <a:pt x="4423076" y="17249423"/>
                      <a:pt x="4421736" y="17257325"/>
                    </a:cubicBezTo>
                    <a:lnTo>
                      <a:pt x="4307295" y="17944323"/>
                    </a:lnTo>
                    <a:cubicBezTo>
                      <a:pt x="4295943" y="18012392"/>
                      <a:pt x="4237027" y="18062266"/>
                      <a:pt x="4168018" y="18062223"/>
                    </a:cubicBezTo>
                    <a:lnTo>
                      <a:pt x="4114184" y="18062223"/>
                    </a:lnTo>
                    <a:cubicBezTo>
                      <a:pt x="4104329" y="18062217"/>
                      <a:pt x="4094925" y="18058088"/>
                      <a:pt x="4088251" y="18050838"/>
                    </a:cubicBezTo>
                    <a:cubicBezTo>
                      <a:pt x="4081576" y="18043587"/>
                      <a:pt x="4078239" y="18033874"/>
                      <a:pt x="4079047" y="18024052"/>
                    </a:cubicBezTo>
                    <a:lnTo>
                      <a:pt x="4146428" y="17215555"/>
                    </a:lnTo>
                    <a:lnTo>
                      <a:pt x="4209434" y="16774443"/>
                    </a:lnTo>
                    <a:close/>
                    <a:moveTo>
                      <a:pt x="5698650" y="15804445"/>
                    </a:moveTo>
                    <a:cubicBezTo>
                      <a:pt x="5581750" y="15804445"/>
                      <a:pt x="5486984" y="15899211"/>
                      <a:pt x="5486983" y="16016111"/>
                    </a:cubicBezTo>
                    <a:lnTo>
                      <a:pt x="5486983" y="16086666"/>
                    </a:lnTo>
                    <a:cubicBezTo>
                      <a:pt x="5487505" y="16203197"/>
                      <a:pt x="5582118" y="16297388"/>
                      <a:pt x="5698650" y="16297388"/>
                    </a:cubicBezTo>
                    <a:cubicBezTo>
                      <a:pt x="5815182" y="16297388"/>
                      <a:pt x="5909795" y="16203197"/>
                      <a:pt x="5910317" y="16086666"/>
                    </a:cubicBezTo>
                    <a:lnTo>
                      <a:pt x="5910317" y="16016111"/>
                    </a:lnTo>
                    <a:cubicBezTo>
                      <a:pt x="5910316" y="15899211"/>
                      <a:pt x="5815550" y="15804445"/>
                      <a:pt x="5698650" y="15804445"/>
                    </a:cubicBezTo>
                    <a:close/>
                    <a:moveTo>
                      <a:pt x="5479434" y="16774443"/>
                    </a:moveTo>
                    <a:cubicBezTo>
                      <a:pt x="5480633" y="16766329"/>
                      <a:pt x="5469203" y="16763154"/>
                      <a:pt x="5466028" y="16770703"/>
                    </a:cubicBezTo>
                    <a:lnTo>
                      <a:pt x="5312005" y="17130043"/>
                    </a:lnTo>
                    <a:cubicBezTo>
                      <a:pt x="5289748" y="17181962"/>
                      <a:pt x="5238673" y="17215605"/>
                      <a:pt x="5182183" y="17215555"/>
                    </a:cubicBezTo>
                    <a:lnTo>
                      <a:pt x="5117131" y="17215555"/>
                    </a:lnTo>
                    <a:cubicBezTo>
                      <a:pt x="5105267" y="17215566"/>
                      <a:pt x="5094192" y="17209612"/>
                      <a:pt x="5087656" y="17199710"/>
                    </a:cubicBezTo>
                    <a:cubicBezTo>
                      <a:pt x="5081121" y="17189808"/>
                      <a:pt x="5080001" y="17177283"/>
                      <a:pt x="5084675" y="17166379"/>
                    </a:cubicBezTo>
                    <a:lnTo>
                      <a:pt x="5275317" y="16721666"/>
                    </a:lnTo>
                    <a:lnTo>
                      <a:pt x="5345449" y="16546266"/>
                    </a:lnTo>
                    <a:cubicBezTo>
                      <a:pt x="5388319" y="16439128"/>
                      <a:pt x="5492096" y="16368881"/>
                      <a:pt x="5607492" y="16368889"/>
                    </a:cubicBezTo>
                    <a:lnTo>
                      <a:pt x="5789808" y="16368889"/>
                    </a:lnTo>
                    <a:cubicBezTo>
                      <a:pt x="5905204" y="16368881"/>
                      <a:pt x="6008981" y="16439128"/>
                      <a:pt x="6051851" y="16546266"/>
                    </a:cubicBezTo>
                    <a:lnTo>
                      <a:pt x="6121983" y="16721666"/>
                    </a:lnTo>
                    <a:lnTo>
                      <a:pt x="6312554" y="17166379"/>
                    </a:lnTo>
                    <a:cubicBezTo>
                      <a:pt x="6317229" y="17177283"/>
                      <a:pt x="6316108" y="17189808"/>
                      <a:pt x="6309573" y="17199710"/>
                    </a:cubicBezTo>
                    <a:cubicBezTo>
                      <a:pt x="6303038" y="17209612"/>
                      <a:pt x="6291963" y="17215566"/>
                      <a:pt x="6280098" y="17215555"/>
                    </a:cubicBezTo>
                    <a:lnTo>
                      <a:pt x="6215046" y="17215555"/>
                    </a:lnTo>
                    <a:cubicBezTo>
                      <a:pt x="6158608" y="17215549"/>
                      <a:pt x="6107602" y="17181916"/>
                      <a:pt x="6085365" y="17130043"/>
                    </a:cubicBezTo>
                    <a:lnTo>
                      <a:pt x="5931342" y="16770703"/>
                    </a:lnTo>
                    <a:cubicBezTo>
                      <a:pt x="5928097" y="16763154"/>
                      <a:pt x="5916737" y="16766329"/>
                      <a:pt x="5917866" y="16774443"/>
                    </a:cubicBezTo>
                    <a:lnTo>
                      <a:pt x="5980872" y="17215555"/>
                    </a:lnTo>
                    <a:lnTo>
                      <a:pt x="6048253" y="18024052"/>
                    </a:lnTo>
                    <a:cubicBezTo>
                      <a:pt x="6049061" y="18033874"/>
                      <a:pt x="6045724" y="18043587"/>
                      <a:pt x="6039049" y="18050838"/>
                    </a:cubicBezTo>
                    <a:cubicBezTo>
                      <a:pt x="6032375" y="18058088"/>
                      <a:pt x="6022971" y="18062217"/>
                      <a:pt x="6013116" y="18062223"/>
                    </a:cubicBezTo>
                    <a:lnTo>
                      <a:pt x="5959282" y="18062223"/>
                    </a:lnTo>
                    <a:cubicBezTo>
                      <a:pt x="5890300" y="18062231"/>
                      <a:pt x="5831423" y="18012366"/>
                      <a:pt x="5820076" y="17944323"/>
                    </a:cubicBezTo>
                    <a:lnTo>
                      <a:pt x="5705705" y="17257325"/>
                    </a:lnTo>
                    <a:cubicBezTo>
                      <a:pt x="5704365" y="17249423"/>
                      <a:pt x="5693076" y="17249423"/>
                      <a:pt x="5691736" y="17257325"/>
                    </a:cubicBezTo>
                    <a:lnTo>
                      <a:pt x="5577295" y="17944323"/>
                    </a:lnTo>
                    <a:cubicBezTo>
                      <a:pt x="5565943" y="18012392"/>
                      <a:pt x="5507027" y="18062266"/>
                      <a:pt x="5438018" y="18062223"/>
                    </a:cubicBezTo>
                    <a:lnTo>
                      <a:pt x="5384184" y="18062223"/>
                    </a:lnTo>
                    <a:cubicBezTo>
                      <a:pt x="5374329" y="18062217"/>
                      <a:pt x="5364925" y="18058088"/>
                      <a:pt x="5358251" y="18050838"/>
                    </a:cubicBezTo>
                    <a:cubicBezTo>
                      <a:pt x="5351576" y="18043587"/>
                      <a:pt x="5348239" y="18033874"/>
                      <a:pt x="5349047" y="18024052"/>
                    </a:cubicBezTo>
                    <a:lnTo>
                      <a:pt x="5416428" y="17215555"/>
                    </a:lnTo>
                    <a:lnTo>
                      <a:pt x="5479434" y="16774443"/>
                    </a:lnTo>
                    <a:close/>
                    <a:moveTo>
                      <a:pt x="6968650" y="15804445"/>
                    </a:moveTo>
                    <a:cubicBezTo>
                      <a:pt x="6851750" y="15804445"/>
                      <a:pt x="6756983" y="15899211"/>
                      <a:pt x="6756983" y="16016111"/>
                    </a:cubicBezTo>
                    <a:lnTo>
                      <a:pt x="6756983" y="16086666"/>
                    </a:lnTo>
                    <a:cubicBezTo>
                      <a:pt x="6757504" y="16203197"/>
                      <a:pt x="6852118" y="16297388"/>
                      <a:pt x="6968650" y="16297388"/>
                    </a:cubicBezTo>
                    <a:cubicBezTo>
                      <a:pt x="7085182" y="16297388"/>
                      <a:pt x="7179796" y="16203197"/>
                      <a:pt x="7180317" y="16086666"/>
                    </a:cubicBezTo>
                    <a:lnTo>
                      <a:pt x="7180317" y="16016111"/>
                    </a:lnTo>
                    <a:cubicBezTo>
                      <a:pt x="7180317" y="15899211"/>
                      <a:pt x="7085550" y="15804445"/>
                      <a:pt x="6968650" y="15804445"/>
                    </a:cubicBezTo>
                    <a:close/>
                    <a:moveTo>
                      <a:pt x="6749434" y="16774443"/>
                    </a:moveTo>
                    <a:cubicBezTo>
                      <a:pt x="6750633" y="16766329"/>
                      <a:pt x="6739204" y="16763154"/>
                      <a:pt x="6736029" y="16770703"/>
                    </a:cubicBezTo>
                    <a:lnTo>
                      <a:pt x="6582005" y="17130043"/>
                    </a:lnTo>
                    <a:cubicBezTo>
                      <a:pt x="6559749" y="17181962"/>
                      <a:pt x="6508673" y="17215605"/>
                      <a:pt x="6452183" y="17215555"/>
                    </a:cubicBezTo>
                    <a:lnTo>
                      <a:pt x="6387131" y="17215555"/>
                    </a:lnTo>
                    <a:cubicBezTo>
                      <a:pt x="6375267" y="17215566"/>
                      <a:pt x="6364192" y="17209612"/>
                      <a:pt x="6357656" y="17199710"/>
                    </a:cubicBezTo>
                    <a:cubicBezTo>
                      <a:pt x="6351121" y="17189808"/>
                      <a:pt x="6350001" y="17177283"/>
                      <a:pt x="6354675" y="17166379"/>
                    </a:cubicBezTo>
                    <a:lnTo>
                      <a:pt x="6545317" y="16721666"/>
                    </a:lnTo>
                    <a:lnTo>
                      <a:pt x="6615449" y="16546266"/>
                    </a:lnTo>
                    <a:cubicBezTo>
                      <a:pt x="6658319" y="16439128"/>
                      <a:pt x="6762095" y="16368881"/>
                      <a:pt x="6877492" y="16368889"/>
                    </a:cubicBezTo>
                    <a:lnTo>
                      <a:pt x="7059808" y="16368889"/>
                    </a:lnTo>
                    <a:cubicBezTo>
                      <a:pt x="7175205" y="16368881"/>
                      <a:pt x="7278981" y="16439128"/>
                      <a:pt x="7321851" y="16546266"/>
                    </a:cubicBezTo>
                    <a:lnTo>
                      <a:pt x="7391983" y="16721666"/>
                    </a:lnTo>
                    <a:lnTo>
                      <a:pt x="7582554" y="17166379"/>
                    </a:lnTo>
                    <a:cubicBezTo>
                      <a:pt x="7587228" y="17177283"/>
                      <a:pt x="7586108" y="17189807"/>
                      <a:pt x="7579573" y="17199710"/>
                    </a:cubicBezTo>
                    <a:cubicBezTo>
                      <a:pt x="7573038" y="17209612"/>
                      <a:pt x="7561963" y="17215566"/>
                      <a:pt x="7550098" y="17215555"/>
                    </a:cubicBezTo>
                    <a:lnTo>
                      <a:pt x="7485046" y="17215555"/>
                    </a:lnTo>
                    <a:cubicBezTo>
                      <a:pt x="7428608" y="17215549"/>
                      <a:pt x="7377602" y="17181916"/>
                      <a:pt x="7355365" y="17130043"/>
                    </a:cubicBezTo>
                    <a:lnTo>
                      <a:pt x="7201342" y="16770703"/>
                    </a:lnTo>
                    <a:cubicBezTo>
                      <a:pt x="7198096" y="16763154"/>
                      <a:pt x="7186737" y="16766329"/>
                      <a:pt x="7187866" y="16774443"/>
                    </a:cubicBezTo>
                    <a:lnTo>
                      <a:pt x="7250872" y="17215555"/>
                    </a:lnTo>
                    <a:lnTo>
                      <a:pt x="7318253" y="18024052"/>
                    </a:lnTo>
                    <a:cubicBezTo>
                      <a:pt x="7319061" y="18033874"/>
                      <a:pt x="7315724" y="18043587"/>
                      <a:pt x="7309049" y="18050838"/>
                    </a:cubicBezTo>
                    <a:cubicBezTo>
                      <a:pt x="7302375" y="18058088"/>
                      <a:pt x="7292971" y="18062217"/>
                      <a:pt x="7283116" y="18062223"/>
                    </a:cubicBezTo>
                    <a:lnTo>
                      <a:pt x="7229282" y="18062223"/>
                    </a:lnTo>
                    <a:cubicBezTo>
                      <a:pt x="7160300" y="18062231"/>
                      <a:pt x="7101423" y="18012366"/>
                      <a:pt x="7090076" y="17944323"/>
                    </a:cubicBezTo>
                    <a:lnTo>
                      <a:pt x="6975705" y="17257325"/>
                    </a:lnTo>
                    <a:cubicBezTo>
                      <a:pt x="6974365" y="17249423"/>
                      <a:pt x="6963076" y="17249423"/>
                      <a:pt x="6961736" y="17257325"/>
                    </a:cubicBezTo>
                    <a:lnTo>
                      <a:pt x="6847295" y="17944323"/>
                    </a:lnTo>
                    <a:cubicBezTo>
                      <a:pt x="6835943" y="18012392"/>
                      <a:pt x="6777027" y="18062266"/>
                      <a:pt x="6708018" y="18062223"/>
                    </a:cubicBezTo>
                    <a:lnTo>
                      <a:pt x="6654184" y="18062223"/>
                    </a:lnTo>
                    <a:cubicBezTo>
                      <a:pt x="6644329" y="18062217"/>
                      <a:pt x="6634925" y="18058088"/>
                      <a:pt x="6628251" y="18050838"/>
                    </a:cubicBezTo>
                    <a:cubicBezTo>
                      <a:pt x="6621576" y="18043587"/>
                      <a:pt x="6618239" y="18033874"/>
                      <a:pt x="6619047" y="18024052"/>
                    </a:cubicBezTo>
                    <a:lnTo>
                      <a:pt x="6686428" y="17215555"/>
                    </a:lnTo>
                    <a:lnTo>
                      <a:pt x="6749434" y="16774443"/>
                    </a:lnTo>
                    <a:close/>
                    <a:moveTo>
                      <a:pt x="8238650" y="15804445"/>
                    </a:moveTo>
                    <a:cubicBezTo>
                      <a:pt x="8121750" y="15804445"/>
                      <a:pt x="8026983" y="15899211"/>
                      <a:pt x="8026983" y="16016111"/>
                    </a:cubicBezTo>
                    <a:lnTo>
                      <a:pt x="8026983" y="16086666"/>
                    </a:lnTo>
                    <a:cubicBezTo>
                      <a:pt x="8027504" y="16203197"/>
                      <a:pt x="8122118" y="16297388"/>
                      <a:pt x="8238650" y="16297388"/>
                    </a:cubicBezTo>
                    <a:cubicBezTo>
                      <a:pt x="8355182" y="16297388"/>
                      <a:pt x="8449796" y="16203197"/>
                      <a:pt x="8450317" y="16086666"/>
                    </a:cubicBezTo>
                    <a:lnTo>
                      <a:pt x="8450317" y="16016111"/>
                    </a:lnTo>
                    <a:cubicBezTo>
                      <a:pt x="8450317" y="15899211"/>
                      <a:pt x="8355550" y="15804445"/>
                      <a:pt x="8238650" y="15804445"/>
                    </a:cubicBezTo>
                    <a:close/>
                    <a:moveTo>
                      <a:pt x="8019434" y="16774443"/>
                    </a:moveTo>
                    <a:cubicBezTo>
                      <a:pt x="8020633" y="16766329"/>
                      <a:pt x="8009204" y="16763154"/>
                      <a:pt x="8006029" y="16770703"/>
                    </a:cubicBezTo>
                    <a:lnTo>
                      <a:pt x="7852005" y="17130043"/>
                    </a:lnTo>
                    <a:cubicBezTo>
                      <a:pt x="7829749" y="17181962"/>
                      <a:pt x="7778673" y="17215607"/>
                      <a:pt x="7722183" y="17215555"/>
                    </a:cubicBezTo>
                    <a:lnTo>
                      <a:pt x="7657131" y="17215555"/>
                    </a:lnTo>
                    <a:cubicBezTo>
                      <a:pt x="7645267" y="17215566"/>
                      <a:pt x="7634192" y="17209612"/>
                      <a:pt x="7627656" y="17199710"/>
                    </a:cubicBezTo>
                    <a:cubicBezTo>
                      <a:pt x="7621122" y="17189807"/>
                      <a:pt x="7620002" y="17177283"/>
                      <a:pt x="7624676" y="17166379"/>
                    </a:cubicBezTo>
                    <a:lnTo>
                      <a:pt x="7815317" y="16721666"/>
                    </a:lnTo>
                    <a:lnTo>
                      <a:pt x="7885449" y="16546266"/>
                    </a:lnTo>
                    <a:cubicBezTo>
                      <a:pt x="7928319" y="16439128"/>
                      <a:pt x="8032095" y="16368881"/>
                      <a:pt x="8147492" y="16368889"/>
                    </a:cubicBezTo>
                    <a:lnTo>
                      <a:pt x="8329808" y="16368889"/>
                    </a:lnTo>
                    <a:cubicBezTo>
                      <a:pt x="8445205" y="16368881"/>
                      <a:pt x="8548981" y="16439128"/>
                      <a:pt x="8591851" y="16546266"/>
                    </a:cubicBezTo>
                    <a:lnTo>
                      <a:pt x="8661983" y="16721666"/>
                    </a:lnTo>
                    <a:lnTo>
                      <a:pt x="8852554" y="17166379"/>
                    </a:lnTo>
                    <a:cubicBezTo>
                      <a:pt x="8857228" y="17177283"/>
                      <a:pt x="8856108" y="17189807"/>
                      <a:pt x="8849573" y="17199710"/>
                    </a:cubicBezTo>
                    <a:cubicBezTo>
                      <a:pt x="8843038" y="17209612"/>
                      <a:pt x="8831963" y="17215566"/>
                      <a:pt x="8820098" y="17215555"/>
                    </a:cubicBezTo>
                    <a:lnTo>
                      <a:pt x="8755046" y="17215555"/>
                    </a:lnTo>
                    <a:cubicBezTo>
                      <a:pt x="8698608" y="17215549"/>
                      <a:pt x="8647602" y="17181916"/>
                      <a:pt x="8625365" y="17130043"/>
                    </a:cubicBezTo>
                    <a:lnTo>
                      <a:pt x="8471342" y="16770703"/>
                    </a:lnTo>
                    <a:cubicBezTo>
                      <a:pt x="8468096" y="16763154"/>
                      <a:pt x="8456737" y="16766329"/>
                      <a:pt x="8457866" y="16774443"/>
                    </a:cubicBezTo>
                    <a:lnTo>
                      <a:pt x="8520872" y="17215555"/>
                    </a:lnTo>
                    <a:lnTo>
                      <a:pt x="8588253" y="18024052"/>
                    </a:lnTo>
                    <a:cubicBezTo>
                      <a:pt x="8589061" y="18033874"/>
                      <a:pt x="8585724" y="18043587"/>
                      <a:pt x="8579049" y="18050838"/>
                    </a:cubicBezTo>
                    <a:cubicBezTo>
                      <a:pt x="8572375" y="18058088"/>
                      <a:pt x="8562971" y="18062217"/>
                      <a:pt x="8553116" y="18062223"/>
                    </a:cubicBezTo>
                    <a:lnTo>
                      <a:pt x="8499282" y="18062223"/>
                    </a:lnTo>
                    <a:cubicBezTo>
                      <a:pt x="8430300" y="18062231"/>
                      <a:pt x="8371423" y="18012366"/>
                      <a:pt x="8360076" y="17944323"/>
                    </a:cubicBezTo>
                    <a:lnTo>
                      <a:pt x="8245705" y="17257325"/>
                    </a:lnTo>
                    <a:cubicBezTo>
                      <a:pt x="8244365" y="17249423"/>
                      <a:pt x="8233076" y="17249423"/>
                      <a:pt x="8231736" y="17257325"/>
                    </a:cubicBezTo>
                    <a:lnTo>
                      <a:pt x="8117295" y="17944323"/>
                    </a:lnTo>
                    <a:cubicBezTo>
                      <a:pt x="8105943" y="18012392"/>
                      <a:pt x="8047027" y="18062266"/>
                      <a:pt x="7978018" y="18062223"/>
                    </a:cubicBezTo>
                    <a:lnTo>
                      <a:pt x="7924184" y="18062223"/>
                    </a:lnTo>
                    <a:cubicBezTo>
                      <a:pt x="7914329" y="18062217"/>
                      <a:pt x="7904925" y="18058088"/>
                      <a:pt x="7898251" y="18050838"/>
                    </a:cubicBezTo>
                    <a:cubicBezTo>
                      <a:pt x="7891576" y="18043587"/>
                      <a:pt x="7888239" y="18033874"/>
                      <a:pt x="7889047" y="18024052"/>
                    </a:cubicBezTo>
                    <a:lnTo>
                      <a:pt x="7956428" y="17215555"/>
                    </a:lnTo>
                    <a:lnTo>
                      <a:pt x="8019434" y="16774443"/>
                    </a:lnTo>
                    <a:close/>
                    <a:moveTo>
                      <a:pt x="9508650" y="15804445"/>
                    </a:moveTo>
                    <a:cubicBezTo>
                      <a:pt x="9391750" y="15804445"/>
                      <a:pt x="9296983" y="15899211"/>
                      <a:pt x="9296983" y="16016111"/>
                    </a:cubicBezTo>
                    <a:lnTo>
                      <a:pt x="9296983" y="16086666"/>
                    </a:lnTo>
                    <a:cubicBezTo>
                      <a:pt x="9297504" y="16203197"/>
                      <a:pt x="9392118" y="16297388"/>
                      <a:pt x="9508650" y="16297388"/>
                    </a:cubicBezTo>
                    <a:cubicBezTo>
                      <a:pt x="9625182" y="16297388"/>
                      <a:pt x="9719796" y="16203197"/>
                      <a:pt x="9720317" y="16086666"/>
                    </a:cubicBezTo>
                    <a:lnTo>
                      <a:pt x="9720317" y="16016111"/>
                    </a:lnTo>
                    <a:cubicBezTo>
                      <a:pt x="9720317" y="15899211"/>
                      <a:pt x="9625550" y="15804445"/>
                      <a:pt x="9508650" y="15804445"/>
                    </a:cubicBezTo>
                    <a:close/>
                    <a:moveTo>
                      <a:pt x="9289434" y="16774443"/>
                    </a:moveTo>
                    <a:cubicBezTo>
                      <a:pt x="9290633" y="16766329"/>
                      <a:pt x="9279204" y="16763154"/>
                      <a:pt x="9276029" y="16770703"/>
                    </a:cubicBezTo>
                    <a:lnTo>
                      <a:pt x="9122005" y="17130043"/>
                    </a:lnTo>
                    <a:cubicBezTo>
                      <a:pt x="9099749" y="17181962"/>
                      <a:pt x="9048673" y="17215607"/>
                      <a:pt x="8992183" y="17215555"/>
                    </a:cubicBezTo>
                    <a:lnTo>
                      <a:pt x="8927131" y="17215555"/>
                    </a:lnTo>
                    <a:cubicBezTo>
                      <a:pt x="8915267" y="17215566"/>
                      <a:pt x="8904192" y="17209612"/>
                      <a:pt x="8897656" y="17199710"/>
                    </a:cubicBezTo>
                    <a:cubicBezTo>
                      <a:pt x="8891122" y="17189807"/>
                      <a:pt x="8890002" y="17177283"/>
                      <a:pt x="8894676" y="17166379"/>
                    </a:cubicBezTo>
                    <a:lnTo>
                      <a:pt x="9085317" y="16721666"/>
                    </a:lnTo>
                    <a:lnTo>
                      <a:pt x="9155449" y="16546266"/>
                    </a:lnTo>
                    <a:cubicBezTo>
                      <a:pt x="9198319" y="16439128"/>
                      <a:pt x="9302095" y="16368881"/>
                      <a:pt x="9417492" y="16368889"/>
                    </a:cubicBezTo>
                    <a:lnTo>
                      <a:pt x="9599808" y="16368889"/>
                    </a:lnTo>
                    <a:cubicBezTo>
                      <a:pt x="9715205" y="16368881"/>
                      <a:pt x="9818981" y="16439128"/>
                      <a:pt x="9861851" y="16546266"/>
                    </a:cubicBezTo>
                    <a:lnTo>
                      <a:pt x="9931983" y="16721666"/>
                    </a:lnTo>
                    <a:lnTo>
                      <a:pt x="10122554" y="17166379"/>
                    </a:lnTo>
                    <a:cubicBezTo>
                      <a:pt x="10127228" y="17177283"/>
                      <a:pt x="10126108" y="17189807"/>
                      <a:pt x="10119573" y="17199710"/>
                    </a:cubicBezTo>
                    <a:cubicBezTo>
                      <a:pt x="10113038" y="17209612"/>
                      <a:pt x="10101963" y="17215566"/>
                      <a:pt x="10090098" y="17215555"/>
                    </a:cubicBezTo>
                    <a:lnTo>
                      <a:pt x="10025046" y="17215555"/>
                    </a:lnTo>
                    <a:cubicBezTo>
                      <a:pt x="9968608" y="17215549"/>
                      <a:pt x="9917602" y="17181916"/>
                      <a:pt x="9895365" y="17130043"/>
                    </a:cubicBezTo>
                    <a:lnTo>
                      <a:pt x="9741342" y="16770703"/>
                    </a:lnTo>
                    <a:cubicBezTo>
                      <a:pt x="9738096" y="16763154"/>
                      <a:pt x="9726737" y="16766329"/>
                      <a:pt x="9727866" y="16774443"/>
                    </a:cubicBezTo>
                    <a:lnTo>
                      <a:pt x="9790872" y="17215555"/>
                    </a:lnTo>
                    <a:lnTo>
                      <a:pt x="9858253" y="18024052"/>
                    </a:lnTo>
                    <a:cubicBezTo>
                      <a:pt x="9859061" y="18033874"/>
                      <a:pt x="9855724" y="18043587"/>
                      <a:pt x="9849049" y="18050838"/>
                    </a:cubicBezTo>
                    <a:cubicBezTo>
                      <a:pt x="9842375" y="18058088"/>
                      <a:pt x="9832971" y="18062217"/>
                      <a:pt x="9823116" y="18062223"/>
                    </a:cubicBezTo>
                    <a:lnTo>
                      <a:pt x="9769282" y="18062223"/>
                    </a:lnTo>
                    <a:cubicBezTo>
                      <a:pt x="9700300" y="18062231"/>
                      <a:pt x="9641423" y="18012366"/>
                      <a:pt x="9630076" y="17944323"/>
                    </a:cubicBezTo>
                    <a:lnTo>
                      <a:pt x="9515705" y="17257325"/>
                    </a:lnTo>
                    <a:cubicBezTo>
                      <a:pt x="9514365" y="17249423"/>
                      <a:pt x="9503076" y="17249423"/>
                      <a:pt x="9501736" y="17257325"/>
                    </a:cubicBezTo>
                    <a:lnTo>
                      <a:pt x="9387295" y="17944323"/>
                    </a:lnTo>
                    <a:cubicBezTo>
                      <a:pt x="9375943" y="18012392"/>
                      <a:pt x="9317027" y="18062266"/>
                      <a:pt x="9248018" y="18062223"/>
                    </a:cubicBezTo>
                    <a:lnTo>
                      <a:pt x="9194184" y="18062223"/>
                    </a:lnTo>
                    <a:cubicBezTo>
                      <a:pt x="9184329" y="18062217"/>
                      <a:pt x="9174925" y="18058088"/>
                      <a:pt x="9168251" y="18050838"/>
                    </a:cubicBezTo>
                    <a:cubicBezTo>
                      <a:pt x="9161576" y="18043587"/>
                      <a:pt x="9158239" y="18033874"/>
                      <a:pt x="9159047" y="18024052"/>
                    </a:cubicBezTo>
                    <a:lnTo>
                      <a:pt x="9226428" y="17215555"/>
                    </a:lnTo>
                    <a:lnTo>
                      <a:pt x="9289434" y="16774443"/>
                    </a:lnTo>
                    <a:close/>
                    <a:moveTo>
                      <a:pt x="10778650" y="15804445"/>
                    </a:moveTo>
                    <a:cubicBezTo>
                      <a:pt x="10661750" y="15804445"/>
                      <a:pt x="10566983" y="15899211"/>
                      <a:pt x="10566983" y="16016111"/>
                    </a:cubicBezTo>
                    <a:lnTo>
                      <a:pt x="10566983" y="16086666"/>
                    </a:lnTo>
                    <a:cubicBezTo>
                      <a:pt x="10567504" y="16203197"/>
                      <a:pt x="10662118" y="16297388"/>
                      <a:pt x="10778650" y="16297388"/>
                    </a:cubicBezTo>
                    <a:cubicBezTo>
                      <a:pt x="10895182" y="16297388"/>
                      <a:pt x="10989796" y="16203197"/>
                      <a:pt x="10990317" y="16086666"/>
                    </a:cubicBezTo>
                    <a:lnTo>
                      <a:pt x="10990317" y="16016111"/>
                    </a:lnTo>
                    <a:cubicBezTo>
                      <a:pt x="10990317" y="15899211"/>
                      <a:pt x="10895550" y="15804445"/>
                      <a:pt x="10778650" y="15804445"/>
                    </a:cubicBezTo>
                    <a:close/>
                    <a:moveTo>
                      <a:pt x="10559434" y="16774443"/>
                    </a:moveTo>
                    <a:cubicBezTo>
                      <a:pt x="10560633" y="16766329"/>
                      <a:pt x="10549204" y="16763154"/>
                      <a:pt x="10546029" y="16770703"/>
                    </a:cubicBezTo>
                    <a:lnTo>
                      <a:pt x="10392005" y="17130043"/>
                    </a:lnTo>
                    <a:cubicBezTo>
                      <a:pt x="10369749" y="17181962"/>
                      <a:pt x="10318673" y="17215607"/>
                      <a:pt x="10262183" y="17215555"/>
                    </a:cubicBezTo>
                    <a:lnTo>
                      <a:pt x="10197131" y="17215555"/>
                    </a:lnTo>
                    <a:cubicBezTo>
                      <a:pt x="10185267" y="17215566"/>
                      <a:pt x="10174192" y="17209612"/>
                      <a:pt x="10167656" y="17199710"/>
                    </a:cubicBezTo>
                    <a:cubicBezTo>
                      <a:pt x="10161122" y="17189807"/>
                      <a:pt x="10160002" y="17177283"/>
                      <a:pt x="10164676" y="17166379"/>
                    </a:cubicBezTo>
                    <a:lnTo>
                      <a:pt x="10355317" y="16721666"/>
                    </a:lnTo>
                    <a:lnTo>
                      <a:pt x="10425449" y="16546266"/>
                    </a:lnTo>
                    <a:cubicBezTo>
                      <a:pt x="10468319" y="16439128"/>
                      <a:pt x="10572095" y="16368881"/>
                      <a:pt x="10687492" y="16368889"/>
                    </a:cubicBezTo>
                    <a:lnTo>
                      <a:pt x="10869808" y="16368889"/>
                    </a:lnTo>
                    <a:cubicBezTo>
                      <a:pt x="10985205" y="16368881"/>
                      <a:pt x="11088981" y="16439128"/>
                      <a:pt x="11131851" y="16546266"/>
                    </a:cubicBezTo>
                    <a:lnTo>
                      <a:pt x="11201983" y="16721666"/>
                    </a:lnTo>
                    <a:lnTo>
                      <a:pt x="11392554" y="17166379"/>
                    </a:lnTo>
                    <a:cubicBezTo>
                      <a:pt x="11397228" y="17177283"/>
                      <a:pt x="11396108" y="17189807"/>
                      <a:pt x="11389573" y="17199710"/>
                    </a:cubicBezTo>
                    <a:cubicBezTo>
                      <a:pt x="11383038" y="17209612"/>
                      <a:pt x="11371963" y="17215566"/>
                      <a:pt x="11360098" y="17215555"/>
                    </a:cubicBezTo>
                    <a:lnTo>
                      <a:pt x="11295046" y="17215555"/>
                    </a:lnTo>
                    <a:cubicBezTo>
                      <a:pt x="11238608" y="17215549"/>
                      <a:pt x="11187602" y="17181916"/>
                      <a:pt x="11165365" y="17130043"/>
                    </a:cubicBezTo>
                    <a:lnTo>
                      <a:pt x="11011342" y="16770703"/>
                    </a:lnTo>
                    <a:cubicBezTo>
                      <a:pt x="11008096" y="16763154"/>
                      <a:pt x="10996737" y="16766329"/>
                      <a:pt x="10997866" y="16774443"/>
                    </a:cubicBezTo>
                    <a:lnTo>
                      <a:pt x="11060872" y="17215555"/>
                    </a:lnTo>
                    <a:lnTo>
                      <a:pt x="11128253" y="18024052"/>
                    </a:lnTo>
                    <a:cubicBezTo>
                      <a:pt x="11129061" y="18033874"/>
                      <a:pt x="11125724" y="18043587"/>
                      <a:pt x="11119049" y="18050838"/>
                    </a:cubicBezTo>
                    <a:cubicBezTo>
                      <a:pt x="11112375" y="18058088"/>
                      <a:pt x="11102971" y="18062217"/>
                      <a:pt x="11093116" y="18062223"/>
                    </a:cubicBezTo>
                    <a:lnTo>
                      <a:pt x="11039282" y="18062223"/>
                    </a:lnTo>
                    <a:cubicBezTo>
                      <a:pt x="10970300" y="18062231"/>
                      <a:pt x="10911423" y="18012366"/>
                      <a:pt x="10900076" y="17944323"/>
                    </a:cubicBezTo>
                    <a:lnTo>
                      <a:pt x="10785705" y="17257325"/>
                    </a:lnTo>
                    <a:cubicBezTo>
                      <a:pt x="10784365" y="17249423"/>
                      <a:pt x="10773076" y="17249423"/>
                      <a:pt x="10771736" y="17257325"/>
                    </a:cubicBezTo>
                    <a:lnTo>
                      <a:pt x="10657295" y="17944323"/>
                    </a:lnTo>
                    <a:cubicBezTo>
                      <a:pt x="10645943" y="18012392"/>
                      <a:pt x="10587027" y="18062266"/>
                      <a:pt x="10518018" y="18062223"/>
                    </a:cubicBezTo>
                    <a:lnTo>
                      <a:pt x="10464184" y="18062223"/>
                    </a:lnTo>
                    <a:cubicBezTo>
                      <a:pt x="10454329" y="18062217"/>
                      <a:pt x="10444925" y="18058088"/>
                      <a:pt x="10438251" y="18050838"/>
                    </a:cubicBezTo>
                    <a:cubicBezTo>
                      <a:pt x="10431576" y="18043587"/>
                      <a:pt x="10428239" y="18033874"/>
                      <a:pt x="10429047" y="18024052"/>
                    </a:cubicBezTo>
                    <a:lnTo>
                      <a:pt x="10496428" y="17215555"/>
                    </a:lnTo>
                    <a:lnTo>
                      <a:pt x="10559434" y="16774443"/>
                    </a:lnTo>
                    <a:close/>
                    <a:moveTo>
                      <a:pt x="12048650" y="15804445"/>
                    </a:moveTo>
                    <a:cubicBezTo>
                      <a:pt x="11931750" y="15804445"/>
                      <a:pt x="11836983" y="15899211"/>
                      <a:pt x="11836983" y="16016111"/>
                    </a:cubicBezTo>
                    <a:lnTo>
                      <a:pt x="11836983" y="16086666"/>
                    </a:lnTo>
                    <a:cubicBezTo>
                      <a:pt x="11837504" y="16203197"/>
                      <a:pt x="11932118" y="16297388"/>
                      <a:pt x="12048650" y="16297388"/>
                    </a:cubicBezTo>
                    <a:cubicBezTo>
                      <a:pt x="12165182" y="16297388"/>
                      <a:pt x="12259796" y="16203197"/>
                      <a:pt x="12260317" y="16086666"/>
                    </a:cubicBezTo>
                    <a:lnTo>
                      <a:pt x="12260317" y="16016111"/>
                    </a:lnTo>
                    <a:cubicBezTo>
                      <a:pt x="12260317" y="15899211"/>
                      <a:pt x="12165550" y="15804445"/>
                      <a:pt x="12048650" y="15804445"/>
                    </a:cubicBezTo>
                    <a:close/>
                    <a:moveTo>
                      <a:pt x="11829434" y="16774443"/>
                    </a:moveTo>
                    <a:cubicBezTo>
                      <a:pt x="11830633" y="16766329"/>
                      <a:pt x="11819204" y="16763154"/>
                      <a:pt x="11816029" y="16770703"/>
                    </a:cubicBezTo>
                    <a:lnTo>
                      <a:pt x="11662005" y="17130043"/>
                    </a:lnTo>
                    <a:cubicBezTo>
                      <a:pt x="11639749" y="17181962"/>
                      <a:pt x="11588673" y="17215607"/>
                      <a:pt x="11532183" y="17215555"/>
                    </a:cubicBezTo>
                    <a:lnTo>
                      <a:pt x="11467131" y="17215555"/>
                    </a:lnTo>
                    <a:cubicBezTo>
                      <a:pt x="11455267" y="17215566"/>
                      <a:pt x="11444192" y="17209612"/>
                      <a:pt x="11437656" y="17199710"/>
                    </a:cubicBezTo>
                    <a:cubicBezTo>
                      <a:pt x="11431122" y="17189807"/>
                      <a:pt x="11430002" y="17177283"/>
                      <a:pt x="11434676" y="17166379"/>
                    </a:cubicBezTo>
                    <a:lnTo>
                      <a:pt x="11625317" y="16721666"/>
                    </a:lnTo>
                    <a:lnTo>
                      <a:pt x="11695449" y="16546266"/>
                    </a:lnTo>
                    <a:cubicBezTo>
                      <a:pt x="11738319" y="16439128"/>
                      <a:pt x="11842095" y="16368881"/>
                      <a:pt x="11957492" y="16368889"/>
                    </a:cubicBezTo>
                    <a:lnTo>
                      <a:pt x="12139808" y="16368889"/>
                    </a:lnTo>
                    <a:cubicBezTo>
                      <a:pt x="12255205" y="16368881"/>
                      <a:pt x="12358981" y="16439128"/>
                      <a:pt x="12401851" y="16546266"/>
                    </a:cubicBezTo>
                    <a:lnTo>
                      <a:pt x="12471983" y="16721666"/>
                    </a:lnTo>
                    <a:lnTo>
                      <a:pt x="12662554" y="17166379"/>
                    </a:lnTo>
                    <a:cubicBezTo>
                      <a:pt x="12667228" y="17177283"/>
                      <a:pt x="12666108" y="17189807"/>
                      <a:pt x="12659573" y="17199710"/>
                    </a:cubicBezTo>
                    <a:cubicBezTo>
                      <a:pt x="12653038" y="17209612"/>
                      <a:pt x="12641963" y="17215566"/>
                      <a:pt x="12630098" y="17215555"/>
                    </a:cubicBezTo>
                    <a:lnTo>
                      <a:pt x="12565046" y="17215555"/>
                    </a:lnTo>
                    <a:cubicBezTo>
                      <a:pt x="12508608" y="17215549"/>
                      <a:pt x="12457602" y="17181916"/>
                      <a:pt x="12435365" y="17130043"/>
                    </a:cubicBezTo>
                    <a:lnTo>
                      <a:pt x="12281342" y="16770703"/>
                    </a:lnTo>
                    <a:cubicBezTo>
                      <a:pt x="12278096" y="16763154"/>
                      <a:pt x="12266737" y="16766329"/>
                      <a:pt x="12267866" y="16774443"/>
                    </a:cubicBezTo>
                    <a:lnTo>
                      <a:pt x="12330872" y="17215555"/>
                    </a:lnTo>
                    <a:lnTo>
                      <a:pt x="12398253" y="18024052"/>
                    </a:lnTo>
                    <a:cubicBezTo>
                      <a:pt x="12399061" y="18033874"/>
                      <a:pt x="12395724" y="18043587"/>
                      <a:pt x="12389049" y="18050838"/>
                    </a:cubicBezTo>
                    <a:cubicBezTo>
                      <a:pt x="12382375" y="18058088"/>
                      <a:pt x="12372971" y="18062217"/>
                      <a:pt x="12363116" y="18062223"/>
                    </a:cubicBezTo>
                    <a:lnTo>
                      <a:pt x="12309282" y="18062223"/>
                    </a:lnTo>
                    <a:cubicBezTo>
                      <a:pt x="12240300" y="18062231"/>
                      <a:pt x="12181423" y="18012366"/>
                      <a:pt x="12170076" y="17944323"/>
                    </a:cubicBezTo>
                    <a:lnTo>
                      <a:pt x="12055705" y="17257325"/>
                    </a:lnTo>
                    <a:cubicBezTo>
                      <a:pt x="12054365" y="17249423"/>
                      <a:pt x="12043076" y="17249423"/>
                      <a:pt x="12041736" y="17257325"/>
                    </a:cubicBezTo>
                    <a:lnTo>
                      <a:pt x="11927295" y="17944323"/>
                    </a:lnTo>
                    <a:cubicBezTo>
                      <a:pt x="11915943" y="18012392"/>
                      <a:pt x="11857027" y="18062266"/>
                      <a:pt x="11788018" y="18062223"/>
                    </a:cubicBezTo>
                    <a:lnTo>
                      <a:pt x="11734184" y="18062223"/>
                    </a:lnTo>
                    <a:cubicBezTo>
                      <a:pt x="11724329" y="18062217"/>
                      <a:pt x="11714925" y="18058088"/>
                      <a:pt x="11708251" y="18050838"/>
                    </a:cubicBezTo>
                    <a:cubicBezTo>
                      <a:pt x="11701576" y="18043587"/>
                      <a:pt x="11698239" y="18033874"/>
                      <a:pt x="11699047" y="18024052"/>
                    </a:cubicBezTo>
                    <a:lnTo>
                      <a:pt x="11766428" y="17215555"/>
                    </a:lnTo>
                    <a:lnTo>
                      <a:pt x="11829434" y="16774443"/>
                    </a:lnTo>
                    <a:close/>
                    <a:moveTo>
                      <a:pt x="618650" y="18062223"/>
                    </a:moveTo>
                    <a:cubicBezTo>
                      <a:pt x="501750" y="18062223"/>
                      <a:pt x="406984" y="18156989"/>
                      <a:pt x="406983" y="18273889"/>
                    </a:cubicBezTo>
                    <a:lnTo>
                      <a:pt x="406983" y="18344445"/>
                    </a:lnTo>
                    <a:cubicBezTo>
                      <a:pt x="407504" y="18460975"/>
                      <a:pt x="502118" y="18555167"/>
                      <a:pt x="618650" y="18555167"/>
                    </a:cubicBezTo>
                    <a:cubicBezTo>
                      <a:pt x="735182" y="18555167"/>
                      <a:pt x="829795" y="18460975"/>
                      <a:pt x="830317" y="18344445"/>
                    </a:cubicBezTo>
                    <a:lnTo>
                      <a:pt x="830317" y="18273889"/>
                    </a:lnTo>
                    <a:cubicBezTo>
                      <a:pt x="830316" y="18156989"/>
                      <a:pt x="735550" y="18062223"/>
                      <a:pt x="618650" y="18062223"/>
                    </a:cubicBezTo>
                    <a:close/>
                    <a:moveTo>
                      <a:pt x="399434" y="19032220"/>
                    </a:moveTo>
                    <a:cubicBezTo>
                      <a:pt x="400633" y="19024105"/>
                      <a:pt x="389203" y="19020930"/>
                      <a:pt x="386028" y="19028480"/>
                    </a:cubicBezTo>
                    <a:lnTo>
                      <a:pt x="232006" y="19387820"/>
                    </a:lnTo>
                    <a:cubicBezTo>
                      <a:pt x="209749" y="19439741"/>
                      <a:pt x="158673" y="19473383"/>
                      <a:pt x="102183" y="19473334"/>
                    </a:cubicBezTo>
                    <a:lnTo>
                      <a:pt x="37131" y="19473334"/>
                    </a:lnTo>
                    <a:cubicBezTo>
                      <a:pt x="25266" y="19473345"/>
                      <a:pt x="14191" y="19467390"/>
                      <a:pt x="7655" y="19457488"/>
                    </a:cubicBezTo>
                    <a:cubicBezTo>
                      <a:pt x="1120" y="19447585"/>
                      <a:pt x="0" y="19435060"/>
                      <a:pt x="4676" y="19424155"/>
                    </a:cubicBezTo>
                    <a:lnTo>
                      <a:pt x="195317" y="18979445"/>
                    </a:lnTo>
                    <a:lnTo>
                      <a:pt x="265449" y="18804043"/>
                    </a:lnTo>
                    <a:cubicBezTo>
                      <a:pt x="308319" y="18696905"/>
                      <a:pt x="412095" y="18626658"/>
                      <a:pt x="527492" y="18626666"/>
                    </a:cubicBezTo>
                    <a:lnTo>
                      <a:pt x="709808" y="18626666"/>
                    </a:lnTo>
                    <a:cubicBezTo>
                      <a:pt x="825205" y="18626658"/>
                      <a:pt x="928981" y="18696905"/>
                      <a:pt x="971851" y="18804043"/>
                    </a:cubicBezTo>
                    <a:lnTo>
                      <a:pt x="1041983" y="18979445"/>
                    </a:lnTo>
                    <a:lnTo>
                      <a:pt x="1232554" y="19424155"/>
                    </a:lnTo>
                    <a:cubicBezTo>
                      <a:pt x="1237229" y="19435060"/>
                      <a:pt x="1236109" y="19447585"/>
                      <a:pt x="1229574" y="19457488"/>
                    </a:cubicBezTo>
                    <a:cubicBezTo>
                      <a:pt x="1223039" y="19467390"/>
                      <a:pt x="1211963" y="19473345"/>
                      <a:pt x="1200098" y="19473334"/>
                    </a:cubicBezTo>
                    <a:lnTo>
                      <a:pt x="1135046" y="19473334"/>
                    </a:lnTo>
                    <a:cubicBezTo>
                      <a:pt x="1078608" y="19473328"/>
                      <a:pt x="1027601" y="19439692"/>
                      <a:pt x="1005365" y="19387820"/>
                    </a:cubicBezTo>
                    <a:lnTo>
                      <a:pt x="851342" y="19028480"/>
                    </a:lnTo>
                    <a:cubicBezTo>
                      <a:pt x="848097" y="19020930"/>
                      <a:pt x="836737" y="19024105"/>
                      <a:pt x="837866" y="19032220"/>
                    </a:cubicBezTo>
                    <a:lnTo>
                      <a:pt x="900872" y="19473334"/>
                    </a:lnTo>
                    <a:lnTo>
                      <a:pt x="968253" y="20281830"/>
                    </a:lnTo>
                    <a:cubicBezTo>
                      <a:pt x="969061" y="20291651"/>
                      <a:pt x="965723" y="20301364"/>
                      <a:pt x="959049" y="20308615"/>
                    </a:cubicBezTo>
                    <a:cubicBezTo>
                      <a:pt x="952374" y="20315865"/>
                      <a:pt x="942971" y="20319994"/>
                      <a:pt x="933116" y="20320000"/>
                    </a:cubicBezTo>
                    <a:lnTo>
                      <a:pt x="879282" y="20320000"/>
                    </a:lnTo>
                    <a:cubicBezTo>
                      <a:pt x="810301" y="20320008"/>
                      <a:pt x="751424" y="20270144"/>
                      <a:pt x="740076" y="20202102"/>
                    </a:cubicBezTo>
                    <a:lnTo>
                      <a:pt x="625706" y="19515102"/>
                    </a:lnTo>
                    <a:cubicBezTo>
                      <a:pt x="624365" y="19507200"/>
                      <a:pt x="613076" y="19507200"/>
                      <a:pt x="611736" y="19515102"/>
                    </a:cubicBezTo>
                    <a:lnTo>
                      <a:pt x="497294" y="20202102"/>
                    </a:lnTo>
                    <a:cubicBezTo>
                      <a:pt x="485942" y="20270170"/>
                      <a:pt x="427026" y="20320043"/>
                      <a:pt x="358018" y="20320000"/>
                    </a:cubicBezTo>
                    <a:lnTo>
                      <a:pt x="304184" y="20320000"/>
                    </a:lnTo>
                    <a:cubicBezTo>
                      <a:pt x="294329" y="20319994"/>
                      <a:pt x="284926" y="20315865"/>
                      <a:pt x="278251" y="20308615"/>
                    </a:cubicBezTo>
                    <a:cubicBezTo>
                      <a:pt x="271577" y="20301364"/>
                      <a:pt x="268239" y="20291651"/>
                      <a:pt x="269047" y="20281830"/>
                    </a:cubicBezTo>
                    <a:lnTo>
                      <a:pt x="336428" y="19473334"/>
                    </a:lnTo>
                    <a:lnTo>
                      <a:pt x="399434" y="19032220"/>
                    </a:lnTo>
                    <a:close/>
                    <a:moveTo>
                      <a:pt x="1888650" y="18062223"/>
                    </a:moveTo>
                    <a:cubicBezTo>
                      <a:pt x="1771750" y="18062223"/>
                      <a:pt x="1676983" y="18156989"/>
                      <a:pt x="1676983" y="18273889"/>
                    </a:cubicBezTo>
                    <a:lnTo>
                      <a:pt x="1676983" y="18344445"/>
                    </a:lnTo>
                    <a:cubicBezTo>
                      <a:pt x="1677504" y="18460975"/>
                      <a:pt x="1772118" y="18555167"/>
                      <a:pt x="1888650" y="18555167"/>
                    </a:cubicBezTo>
                    <a:cubicBezTo>
                      <a:pt x="2005182" y="18555167"/>
                      <a:pt x="2099796" y="18460975"/>
                      <a:pt x="2100317" y="18344445"/>
                    </a:cubicBezTo>
                    <a:lnTo>
                      <a:pt x="2100317" y="18273889"/>
                    </a:lnTo>
                    <a:cubicBezTo>
                      <a:pt x="2100317" y="18156989"/>
                      <a:pt x="2005550" y="18062223"/>
                      <a:pt x="1888650" y="18062223"/>
                    </a:cubicBezTo>
                    <a:close/>
                    <a:moveTo>
                      <a:pt x="1669434" y="19032220"/>
                    </a:moveTo>
                    <a:cubicBezTo>
                      <a:pt x="1670633" y="19024105"/>
                      <a:pt x="1659203" y="19020930"/>
                      <a:pt x="1656028" y="19028480"/>
                    </a:cubicBezTo>
                    <a:lnTo>
                      <a:pt x="1502006" y="19387820"/>
                    </a:lnTo>
                    <a:cubicBezTo>
                      <a:pt x="1479749" y="19439741"/>
                      <a:pt x="1428673" y="19473383"/>
                      <a:pt x="1372183" y="19473334"/>
                    </a:cubicBezTo>
                    <a:lnTo>
                      <a:pt x="1307131" y="19473334"/>
                    </a:lnTo>
                    <a:cubicBezTo>
                      <a:pt x="1295266" y="19473345"/>
                      <a:pt x="1284191" y="19467390"/>
                      <a:pt x="1277655" y="19457488"/>
                    </a:cubicBezTo>
                    <a:cubicBezTo>
                      <a:pt x="1271120" y="19447585"/>
                      <a:pt x="1270000" y="19435060"/>
                      <a:pt x="1274676" y="19424155"/>
                    </a:cubicBezTo>
                    <a:lnTo>
                      <a:pt x="1465317" y="18979445"/>
                    </a:lnTo>
                    <a:lnTo>
                      <a:pt x="1535449" y="18804043"/>
                    </a:lnTo>
                    <a:cubicBezTo>
                      <a:pt x="1578319" y="18696905"/>
                      <a:pt x="1682095" y="18626658"/>
                      <a:pt x="1797492" y="18626666"/>
                    </a:cubicBezTo>
                    <a:lnTo>
                      <a:pt x="1979808" y="18626666"/>
                    </a:lnTo>
                    <a:cubicBezTo>
                      <a:pt x="2095205" y="18626658"/>
                      <a:pt x="2198981" y="18696905"/>
                      <a:pt x="2241851" y="18804043"/>
                    </a:cubicBezTo>
                    <a:lnTo>
                      <a:pt x="2311983" y="18979445"/>
                    </a:lnTo>
                    <a:lnTo>
                      <a:pt x="2502554" y="19424155"/>
                    </a:lnTo>
                    <a:cubicBezTo>
                      <a:pt x="2507229" y="19435060"/>
                      <a:pt x="2506109" y="19447585"/>
                      <a:pt x="2499574" y="19457488"/>
                    </a:cubicBezTo>
                    <a:cubicBezTo>
                      <a:pt x="2493039" y="19467390"/>
                      <a:pt x="2481963" y="19473345"/>
                      <a:pt x="2470098" y="19473334"/>
                    </a:cubicBezTo>
                    <a:lnTo>
                      <a:pt x="2405046" y="19473334"/>
                    </a:lnTo>
                    <a:cubicBezTo>
                      <a:pt x="2348608" y="19473328"/>
                      <a:pt x="2297601" y="19439692"/>
                      <a:pt x="2275365" y="19387820"/>
                    </a:cubicBezTo>
                    <a:lnTo>
                      <a:pt x="2121342" y="19028480"/>
                    </a:lnTo>
                    <a:cubicBezTo>
                      <a:pt x="2118097" y="19020930"/>
                      <a:pt x="2106737" y="19024105"/>
                      <a:pt x="2107866" y="19032220"/>
                    </a:cubicBezTo>
                    <a:lnTo>
                      <a:pt x="2170872" y="19473334"/>
                    </a:lnTo>
                    <a:lnTo>
                      <a:pt x="2238253" y="20281830"/>
                    </a:lnTo>
                    <a:cubicBezTo>
                      <a:pt x="2239061" y="20291651"/>
                      <a:pt x="2235723" y="20301364"/>
                      <a:pt x="2229049" y="20308615"/>
                    </a:cubicBezTo>
                    <a:cubicBezTo>
                      <a:pt x="2222374" y="20315865"/>
                      <a:pt x="2212971" y="20319994"/>
                      <a:pt x="2203116" y="20320000"/>
                    </a:cubicBezTo>
                    <a:lnTo>
                      <a:pt x="2149282" y="20320000"/>
                    </a:lnTo>
                    <a:cubicBezTo>
                      <a:pt x="2080301" y="20320008"/>
                      <a:pt x="2021424" y="20270144"/>
                      <a:pt x="2010076" y="20202102"/>
                    </a:cubicBezTo>
                    <a:lnTo>
                      <a:pt x="1895706" y="19515102"/>
                    </a:lnTo>
                    <a:cubicBezTo>
                      <a:pt x="1894365" y="19507200"/>
                      <a:pt x="1883076" y="19507200"/>
                      <a:pt x="1881735" y="19515102"/>
                    </a:cubicBezTo>
                    <a:lnTo>
                      <a:pt x="1767294" y="20202102"/>
                    </a:lnTo>
                    <a:cubicBezTo>
                      <a:pt x="1755943" y="20270170"/>
                      <a:pt x="1697026" y="20320043"/>
                      <a:pt x="1628018" y="20320000"/>
                    </a:cubicBezTo>
                    <a:lnTo>
                      <a:pt x="1574184" y="20320000"/>
                    </a:lnTo>
                    <a:cubicBezTo>
                      <a:pt x="1564329" y="20319994"/>
                      <a:pt x="1554926" y="20315865"/>
                      <a:pt x="1548251" y="20308615"/>
                    </a:cubicBezTo>
                    <a:cubicBezTo>
                      <a:pt x="1541577" y="20301364"/>
                      <a:pt x="1538239" y="20291651"/>
                      <a:pt x="1539047" y="20281830"/>
                    </a:cubicBezTo>
                    <a:lnTo>
                      <a:pt x="1606428" y="19473334"/>
                    </a:lnTo>
                    <a:lnTo>
                      <a:pt x="1669434" y="19032220"/>
                    </a:lnTo>
                    <a:close/>
                    <a:moveTo>
                      <a:pt x="3158650" y="18062223"/>
                    </a:moveTo>
                    <a:cubicBezTo>
                      <a:pt x="3041750" y="18062223"/>
                      <a:pt x="2946983" y="18156989"/>
                      <a:pt x="2946983" y="18273889"/>
                    </a:cubicBezTo>
                    <a:lnTo>
                      <a:pt x="2946983" y="18344445"/>
                    </a:lnTo>
                    <a:cubicBezTo>
                      <a:pt x="2947504" y="18460975"/>
                      <a:pt x="3042118" y="18555167"/>
                      <a:pt x="3158650" y="18555167"/>
                    </a:cubicBezTo>
                    <a:cubicBezTo>
                      <a:pt x="3275182" y="18555167"/>
                      <a:pt x="3369795" y="18460975"/>
                      <a:pt x="3370317" y="18344445"/>
                    </a:cubicBezTo>
                    <a:lnTo>
                      <a:pt x="3370317" y="18273889"/>
                    </a:lnTo>
                    <a:cubicBezTo>
                      <a:pt x="3370316" y="18156989"/>
                      <a:pt x="3275550" y="18062223"/>
                      <a:pt x="3158650" y="18062223"/>
                    </a:cubicBezTo>
                    <a:close/>
                    <a:moveTo>
                      <a:pt x="2939434" y="19032220"/>
                    </a:moveTo>
                    <a:cubicBezTo>
                      <a:pt x="2940633" y="19024105"/>
                      <a:pt x="2929203" y="19020930"/>
                      <a:pt x="2926028" y="19028480"/>
                    </a:cubicBezTo>
                    <a:lnTo>
                      <a:pt x="2772006" y="19387820"/>
                    </a:lnTo>
                    <a:cubicBezTo>
                      <a:pt x="2749749" y="19439741"/>
                      <a:pt x="2698673" y="19473383"/>
                      <a:pt x="2642183" y="19473334"/>
                    </a:cubicBezTo>
                    <a:lnTo>
                      <a:pt x="2577131" y="19473334"/>
                    </a:lnTo>
                    <a:cubicBezTo>
                      <a:pt x="2565266" y="19473345"/>
                      <a:pt x="2554191" y="19467390"/>
                      <a:pt x="2547656" y="19457488"/>
                    </a:cubicBezTo>
                    <a:cubicBezTo>
                      <a:pt x="2541120" y="19447585"/>
                      <a:pt x="2540001" y="19435060"/>
                      <a:pt x="2544676" y="19424155"/>
                    </a:cubicBezTo>
                    <a:lnTo>
                      <a:pt x="2735317" y="18979445"/>
                    </a:lnTo>
                    <a:lnTo>
                      <a:pt x="2805449" y="18804043"/>
                    </a:lnTo>
                    <a:cubicBezTo>
                      <a:pt x="2848319" y="18696905"/>
                      <a:pt x="2952095" y="18626658"/>
                      <a:pt x="3067492" y="18626666"/>
                    </a:cubicBezTo>
                    <a:lnTo>
                      <a:pt x="3249808" y="18626666"/>
                    </a:lnTo>
                    <a:cubicBezTo>
                      <a:pt x="3365204" y="18626658"/>
                      <a:pt x="3468981" y="18696905"/>
                      <a:pt x="3511851" y="18804043"/>
                    </a:cubicBezTo>
                    <a:lnTo>
                      <a:pt x="3581983" y="18979445"/>
                    </a:lnTo>
                    <a:lnTo>
                      <a:pt x="3772554" y="19424155"/>
                    </a:lnTo>
                    <a:cubicBezTo>
                      <a:pt x="3777229" y="19435060"/>
                      <a:pt x="3776110" y="19447585"/>
                      <a:pt x="3769574" y="19457488"/>
                    </a:cubicBezTo>
                    <a:cubicBezTo>
                      <a:pt x="3763039" y="19467390"/>
                      <a:pt x="3751963" y="19473345"/>
                      <a:pt x="3740098" y="19473334"/>
                    </a:cubicBezTo>
                    <a:lnTo>
                      <a:pt x="3675046" y="19473334"/>
                    </a:lnTo>
                    <a:cubicBezTo>
                      <a:pt x="3618608" y="19473328"/>
                      <a:pt x="3567601" y="19439692"/>
                      <a:pt x="3545365" y="19387820"/>
                    </a:cubicBezTo>
                    <a:lnTo>
                      <a:pt x="3391342" y="19028480"/>
                    </a:lnTo>
                    <a:cubicBezTo>
                      <a:pt x="3388097" y="19020930"/>
                      <a:pt x="3376737" y="19024105"/>
                      <a:pt x="3377866" y="19032220"/>
                    </a:cubicBezTo>
                    <a:lnTo>
                      <a:pt x="3440872" y="19473334"/>
                    </a:lnTo>
                    <a:lnTo>
                      <a:pt x="3508253" y="20281830"/>
                    </a:lnTo>
                    <a:cubicBezTo>
                      <a:pt x="3509060" y="20291651"/>
                      <a:pt x="3505723" y="20301364"/>
                      <a:pt x="3499049" y="20308615"/>
                    </a:cubicBezTo>
                    <a:cubicBezTo>
                      <a:pt x="3492374" y="20315865"/>
                      <a:pt x="3482971" y="20319994"/>
                      <a:pt x="3473116" y="20320000"/>
                    </a:cubicBezTo>
                    <a:lnTo>
                      <a:pt x="3419282" y="20320000"/>
                    </a:lnTo>
                    <a:cubicBezTo>
                      <a:pt x="3350301" y="20320008"/>
                      <a:pt x="3291424" y="20270144"/>
                      <a:pt x="3280076" y="20202102"/>
                    </a:cubicBezTo>
                    <a:lnTo>
                      <a:pt x="3165706" y="19515102"/>
                    </a:lnTo>
                    <a:cubicBezTo>
                      <a:pt x="3164365" y="19507200"/>
                      <a:pt x="3153076" y="19507200"/>
                      <a:pt x="3151735" y="19515102"/>
                    </a:cubicBezTo>
                    <a:lnTo>
                      <a:pt x="3037294" y="20202102"/>
                    </a:lnTo>
                    <a:cubicBezTo>
                      <a:pt x="3025943" y="20270170"/>
                      <a:pt x="2967026" y="20320043"/>
                      <a:pt x="2898018" y="20320000"/>
                    </a:cubicBezTo>
                    <a:lnTo>
                      <a:pt x="2844184" y="20320000"/>
                    </a:lnTo>
                    <a:cubicBezTo>
                      <a:pt x="2834329" y="20319994"/>
                      <a:pt x="2824926" y="20315865"/>
                      <a:pt x="2818251" y="20308615"/>
                    </a:cubicBezTo>
                    <a:cubicBezTo>
                      <a:pt x="2811577" y="20301364"/>
                      <a:pt x="2808239" y="20291651"/>
                      <a:pt x="2809047" y="20281830"/>
                    </a:cubicBezTo>
                    <a:lnTo>
                      <a:pt x="2876428" y="19473334"/>
                    </a:lnTo>
                    <a:lnTo>
                      <a:pt x="2939434" y="19032220"/>
                    </a:lnTo>
                    <a:close/>
                    <a:moveTo>
                      <a:pt x="4428650" y="18062223"/>
                    </a:moveTo>
                    <a:cubicBezTo>
                      <a:pt x="4311750" y="18062223"/>
                      <a:pt x="4216984" y="18156989"/>
                      <a:pt x="4216983" y="18273889"/>
                    </a:cubicBezTo>
                    <a:lnTo>
                      <a:pt x="4216983" y="18344445"/>
                    </a:lnTo>
                    <a:cubicBezTo>
                      <a:pt x="4217505" y="18460975"/>
                      <a:pt x="4312118" y="18555167"/>
                      <a:pt x="4428650" y="18555167"/>
                    </a:cubicBezTo>
                    <a:cubicBezTo>
                      <a:pt x="4545182" y="18555167"/>
                      <a:pt x="4639795" y="18460975"/>
                      <a:pt x="4640317" y="18344445"/>
                    </a:cubicBezTo>
                    <a:lnTo>
                      <a:pt x="4640317" y="18273889"/>
                    </a:lnTo>
                    <a:cubicBezTo>
                      <a:pt x="4640316" y="18156989"/>
                      <a:pt x="4545550" y="18062223"/>
                      <a:pt x="4428650" y="18062223"/>
                    </a:cubicBezTo>
                    <a:close/>
                    <a:moveTo>
                      <a:pt x="4209434" y="19032220"/>
                    </a:moveTo>
                    <a:cubicBezTo>
                      <a:pt x="4210633" y="19024105"/>
                      <a:pt x="4199203" y="19020930"/>
                      <a:pt x="4196028" y="19028480"/>
                    </a:cubicBezTo>
                    <a:lnTo>
                      <a:pt x="4042005" y="19387820"/>
                    </a:lnTo>
                    <a:cubicBezTo>
                      <a:pt x="4019749" y="19439741"/>
                      <a:pt x="3968673" y="19473383"/>
                      <a:pt x="3912183" y="19473334"/>
                    </a:cubicBezTo>
                    <a:lnTo>
                      <a:pt x="3847131" y="19473334"/>
                    </a:lnTo>
                    <a:cubicBezTo>
                      <a:pt x="3835266" y="19473345"/>
                      <a:pt x="3824191" y="19467390"/>
                      <a:pt x="3817656" y="19457488"/>
                    </a:cubicBezTo>
                    <a:cubicBezTo>
                      <a:pt x="3811120" y="19447585"/>
                      <a:pt x="3810000" y="19435060"/>
                      <a:pt x="3814675" y="19424155"/>
                    </a:cubicBezTo>
                    <a:lnTo>
                      <a:pt x="4005317" y="18979445"/>
                    </a:lnTo>
                    <a:lnTo>
                      <a:pt x="4075449" y="18804043"/>
                    </a:lnTo>
                    <a:cubicBezTo>
                      <a:pt x="4118319" y="18696905"/>
                      <a:pt x="4222096" y="18626658"/>
                      <a:pt x="4337492" y="18626666"/>
                    </a:cubicBezTo>
                    <a:lnTo>
                      <a:pt x="4519808" y="18626666"/>
                    </a:lnTo>
                    <a:cubicBezTo>
                      <a:pt x="4635204" y="18626658"/>
                      <a:pt x="4738981" y="18696905"/>
                      <a:pt x="4781851" y="18804043"/>
                    </a:cubicBezTo>
                    <a:lnTo>
                      <a:pt x="4851983" y="18979445"/>
                    </a:lnTo>
                    <a:lnTo>
                      <a:pt x="5042554" y="19424155"/>
                    </a:lnTo>
                    <a:cubicBezTo>
                      <a:pt x="5047229" y="19435060"/>
                      <a:pt x="5046110" y="19447585"/>
                      <a:pt x="5039574" y="19457488"/>
                    </a:cubicBezTo>
                    <a:cubicBezTo>
                      <a:pt x="5033039" y="19467390"/>
                      <a:pt x="5021963" y="19473345"/>
                      <a:pt x="5010098" y="19473334"/>
                    </a:cubicBezTo>
                    <a:lnTo>
                      <a:pt x="4945046" y="19473334"/>
                    </a:lnTo>
                    <a:cubicBezTo>
                      <a:pt x="4888608" y="19473328"/>
                      <a:pt x="4837601" y="19439692"/>
                      <a:pt x="4815365" y="19387820"/>
                    </a:cubicBezTo>
                    <a:lnTo>
                      <a:pt x="4661342" y="19028480"/>
                    </a:lnTo>
                    <a:cubicBezTo>
                      <a:pt x="4658097" y="19020930"/>
                      <a:pt x="4646737" y="19024105"/>
                      <a:pt x="4647866" y="19032220"/>
                    </a:cubicBezTo>
                    <a:lnTo>
                      <a:pt x="4710872" y="19473334"/>
                    </a:lnTo>
                    <a:lnTo>
                      <a:pt x="4778253" y="20281830"/>
                    </a:lnTo>
                    <a:cubicBezTo>
                      <a:pt x="4779060" y="20291651"/>
                      <a:pt x="4775723" y="20301364"/>
                      <a:pt x="4769049" y="20308615"/>
                    </a:cubicBezTo>
                    <a:cubicBezTo>
                      <a:pt x="4762374" y="20315865"/>
                      <a:pt x="4752971" y="20319994"/>
                      <a:pt x="4743116" y="20320000"/>
                    </a:cubicBezTo>
                    <a:lnTo>
                      <a:pt x="4689282" y="20320000"/>
                    </a:lnTo>
                    <a:cubicBezTo>
                      <a:pt x="4620301" y="20320008"/>
                      <a:pt x="4561424" y="20270144"/>
                      <a:pt x="4550076" y="20202102"/>
                    </a:cubicBezTo>
                    <a:lnTo>
                      <a:pt x="4435705" y="19515102"/>
                    </a:lnTo>
                    <a:cubicBezTo>
                      <a:pt x="4434365" y="19507200"/>
                      <a:pt x="4423076" y="19507200"/>
                      <a:pt x="4421736" y="19515102"/>
                    </a:cubicBezTo>
                    <a:lnTo>
                      <a:pt x="4307295" y="20202102"/>
                    </a:lnTo>
                    <a:cubicBezTo>
                      <a:pt x="4295943" y="20270170"/>
                      <a:pt x="4237026" y="20320043"/>
                      <a:pt x="4168018" y="20320000"/>
                    </a:cubicBezTo>
                    <a:lnTo>
                      <a:pt x="4114184" y="20320000"/>
                    </a:lnTo>
                    <a:cubicBezTo>
                      <a:pt x="4104329" y="20319994"/>
                      <a:pt x="4094926" y="20315865"/>
                      <a:pt x="4088251" y="20308615"/>
                    </a:cubicBezTo>
                    <a:cubicBezTo>
                      <a:pt x="4081577" y="20301364"/>
                      <a:pt x="4078240" y="20291651"/>
                      <a:pt x="4079047" y="20281830"/>
                    </a:cubicBezTo>
                    <a:lnTo>
                      <a:pt x="4146428" y="19473334"/>
                    </a:lnTo>
                    <a:lnTo>
                      <a:pt x="4209434" y="19032220"/>
                    </a:lnTo>
                    <a:close/>
                    <a:moveTo>
                      <a:pt x="5698650" y="18062223"/>
                    </a:moveTo>
                    <a:cubicBezTo>
                      <a:pt x="5581750" y="18062223"/>
                      <a:pt x="5486984" y="18156989"/>
                      <a:pt x="5486983" y="18273889"/>
                    </a:cubicBezTo>
                    <a:lnTo>
                      <a:pt x="5486983" y="18344445"/>
                    </a:lnTo>
                    <a:cubicBezTo>
                      <a:pt x="5487505" y="18460975"/>
                      <a:pt x="5582118" y="18555167"/>
                      <a:pt x="5698650" y="18555167"/>
                    </a:cubicBezTo>
                    <a:cubicBezTo>
                      <a:pt x="5815182" y="18555167"/>
                      <a:pt x="5909795" y="18460975"/>
                      <a:pt x="5910317" y="18344445"/>
                    </a:cubicBezTo>
                    <a:lnTo>
                      <a:pt x="5910317" y="18273889"/>
                    </a:lnTo>
                    <a:cubicBezTo>
                      <a:pt x="5910316" y="18156989"/>
                      <a:pt x="5815550" y="18062223"/>
                      <a:pt x="5698650" y="18062223"/>
                    </a:cubicBezTo>
                    <a:close/>
                    <a:moveTo>
                      <a:pt x="5479434" y="19032220"/>
                    </a:moveTo>
                    <a:cubicBezTo>
                      <a:pt x="5480633" y="19024105"/>
                      <a:pt x="5469203" y="19020930"/>
                      <a:pt x="5466028" y="19028480"/>
                    </a:cubicBezTo>
                    <a:lnTo>
                      <a:pt x="5312005" y="19387820"/>
                    </a:lnTo>
                    <a:cubicBezTo>
                      <a:pt x="5289749" y="19439741"/>
                      <a:pt x="5238673" y="19473383"/>
                      <a:pt x="5182183" y="19473334"/>
                    </a:cubicBezTo>
                    <a:lnTo>
                      <a:pt x="5117131" y="19473334"/>
                    </a:lnTo>
                    <a:cubicBezTo>
                      <a:pt x="5105266" y="19473345"/>
                      <a:pt x="5094191" y="19467390"/>
                      <a:pt x="5087656" y="19457488"/>
                    </a:cubicBezTo>
                    <a:cubicBezTo>
                      <a:pt x="5081120" y="19447585"/>
                      <a:pt x="5080000" y="19435060"/>
                      <a:pt x="5084675" y="19424155"/>
                    </a:cubicBezTo>
                    <a:lnTo>
                      <a:pt x="5275317" y="18979445"/>
                    </a:lnTo>
                    <a:lnTo>
                      <a:pt x="5345449" y="18804043"/>
                    </a:lnTo>
                    <a:cubicBezTo>
                      <a:pt x="5388319" y="18696905"/>
                      <a:pt x="5492096" y="18626658"/>
                      <a:pt x="5607492" y="18626666"/>
                    </a:cubicBezTo>
                    <a:lnTo>
                      <a:pt x="5789808" y="18626666"/>
                    </a:lnTo>
                    <a:cubicBezTo>
                      <a:pt x="5905204" y="18626658"/>
                      <a:pt x="6008981" y="18696905"/>
                      <a:pt x="6051851" y="18804043"/>
                    </a:cubicBezTo>
                    <a:lnTo>
                      <a:pt x="6121983" y="18979445"/>
                    </a:lnTo>
                    <a:lnTo>
                      <a:pt x="6312554" y="19424155"/>
                    </a:lnTo>
                    <a:cubicBezTo>
                      <a:pt x="6317229" y="19435060"/>
                      <a:pt x="6316110" y="19447585"/>
                      <a:pt x="6309574" y="19457488"/>
                    </a:cubicBezTo>
                    <a:cubicBezTo>
                      <a:pt x="6303039" y="19467390"/>
                      <a:pt x="6291963" y="19473345"/>
                      <a:pt x="6280098" y="19473334"/>
                    </a:cubicBezTo>
                    <a:lnTo>
                      <a:pt x="6215046" y="19473334"/>
                    </a:lnTo>
                    <a:cubicBezTo>
                      <a:pt x="6158608" y="19473328"/>
                      <a:pt x="6107601" y="19439692"/>
                      <a:pt x="6085365" y="19387820"/>
                    </a:cubicBezTo>
                    <a:lnTo>
                      <a:pt x="5931342" y="19028480"/>
                    </a:lnTo>
                    <a:cubicBezTo>
                      <a:pt x="5928097" y="19020930"/>
                      <a:pt x="5916737" y="19024105"/>
                      <a:pt x="5917866" y="19032220"/>
                    </a:cubicBezTo>
                    <a:lnTo>
                      <a:pt x="5980872" y="19473334"/>
                    </a:lnTo>
                    <a:lnTo>
                      <a:pt x="6048253" y="20281830"/>
                    </a:lnTo>
                    <a:cubicBezTo>
                      <a:pt x="6049060" y="20291651"/>
                      <a:pt x="6045723" y="20301364"/>
                      <a:pt x="6039049" y="20308615"/>
                    </a:cubicBezTo>
                    <a:cubicBezTo>
                      <a:pt x="6032374" y="20315865"/>
                      <a:pt x="6022971" y="20319994"/>
                      <a:pt x="6013116" y="20320000"/>
                    </a:cubicBezTo>
                    <a:lnTo>
                      <a:pt x="5959282" y="20320000"/>
                    </a:lnTo>
                    <a:cubicBezTo>
                      <a:pt x="5890301" y="20320008"/>
                      <a:pt x="5831424" y="20270144"/>
                      <a:pt x="5820076" y="20202102"/>
                    </a:cubicBezTo>
                    <a:lnTo>
                      <a:pt x="5705705" y="19515102"/>
                    </a:lnTo>
                    <a:cubicBezTo>
                      <a:pt x="5704365" y="19507200"/>
                      <a:pt x="5693076" y="19507200"/>
                      <a:pt x="5691736" y="19515102"/>
                    </a:cubicBezTo>
                    <a:lnTo>
                      <a:pt x="5577295" y="20202102"/>
                    </a:lnTo>
                    <a:cubicBezTo>
                      <a:pt x="5565943" y="20270170"/>
                      <a:pt x="5507026" y="20320043"/>
                      <a:pt x="5438018" y="20320000"/>
                    </a:cubicBezTo>
                    <a:lnTo>
                      <a:pt x="5384184" y="20320000"/>
                    </a:lnTo>
                    <a:cubicBezTo>
                      <a:pt x="5374329" y="20319994"/>
                      <a:pt x="5364926" y="20315865"/>
                      <a:pt x="5358251" y="20308615"/>
                    </a:cubicBezTo>
                    <a:cubicBezTo>
                      <a:pt x="5351577" y="20301364"/>
                      <a:pt x="5348240" y="20291651"/>
                      <a:pt x="5349047" y="20281830"/>
                    </a:cubicBezTo>
                    <a:lnTo>
                      <a:pt x="5416428" y="19473334"/>
                    </a:lnTo>
                    <a:lnTo>
                      <a:pt x="5479434" y="19032220"/>
                    </a:lnTo>
                    <a:close/>
                    <a:moveTo>
                      <a:pt x="6968650" y="18062223"/>
                    </a:moveTo>
                    <a:cubicBezTo>
                      <a:pt x="6851750" y="18062223"/>
                      <a:pt x="6756983" y="18156989"/>
                      <a:pt x="6756983" y="18273889"/>
                    </a:cubicBezTo>
                    <a:lnTo>
                      <a:pt x="6756983" y="18344445"/>
                    </a:lnTo>
                    <a:cubicBezTo>
                      <a:pt x="6757504" y="18460975"/>
                      <a:pt x="6852118" y="18555167"/>
                      <a:pt x="6968650" y="18555167"/>
                    </a:cubicBezTo>
                    <a:cubicBezTo>
                      <a:pt x="7085182" y="18555167"/>
                      <a:pt x="7179796" y="18460975"/>
                      <a:pt x="7180317" y="18344445"/>
                    </a:cubicBezTo>
                    <a:lnTo>
                      <a:pt x="7180317" y="18273889"/>
                    </a:lnTo>
                    <a:cubicBezTo>
                      <a:pt x="7180317" y="18156989"/>
                      <a:pt x="7085550" y="18062223"/>
                      <a:pt x="6968650" y="18062223"/>
                    </a:cubicBezTo>
                    <a:close/>
                    <a:moveTo>
                      <a:pt x="6749434" y="19032220"/>
                    </a:moveTo>
                    <a:cubicBezTo>
                      <a:pt x="6750633" y="19024105"/>
                      <a:pt x="6739204" y="19020930"/>
                      <a:pt x="6736029" y="19028480"/>
                    </a:cubicBezTo>
                    <a:lnTo>
                      <a:pt x="6582005" y="19387820"/>
                    </a:lnTo>
                    <a:cubicBezTo>
                      <a:pt x="6559749" y="19439741"/>
                      <a:pt x="6508673" y="19473383"/>
                      <a:pt x="6452183" y="19473334"/>
                    </a:cubicBezTo>
                    <a:lnTo>
                      <a:pt x="6387131" y="19473334"/>
                    </a:lnTo>
                    <a:cubicBezTo>
                      <a:pt x="6375266" y="19473345"/>
                      <a:pt x="6364191" y="19467390"/>
                      <a:pt x="6357656" y="19457488"/>
                    </a:cubicBezTo>
                    <a:cubicBezTo>
                      <a:pt x="6351120" y="19447585"/>
                      <a:pt x="6350000" y="19435060"/>
                      <a:pt x="6354675" y="19424155"/>
                    </a:cubicBezTo>
                    <a:lnTo>
                      <a:pt x="6545317" y="18979445"/>
                    </a:lnTo>
                    <a:lnTo>
                      <a:pt x="6615449" y="18804043"/>
                    </a:lnTo>
                    <a:cubicBezTo>
                      <a:pt x="6658319" y="18696905"/>
                      <a:pt x="6762095" y="18626658"/>
                      <a:pt x="6877492" y="18626666"/>
                    </a:cubicBezTo>
                    <a:lnTo>
                      <a:pt x="7059808" y="18626666"/>
                    </a:lnTo>
                    <a:cubicBezTo>
                      <a:pt x="7175205" y="18626658"/>
                      <a:pt x="7278981" y="18696905"/>
                      <a:pt x="7321851" y="18804043"/>
                    </a:cubicBezTo>
                    <a:lnTo>
                      <a:pt x="7391983" y="18979445"/>
                    </a:lnTo>
                    <a:lnTo>
                      <a:pt x="7582554" y="19424155"/>
                    </a:lnTo>
                    <a:cubicBezTo>
                      <a:pt x="7587229" y="19435060"/>
                      <a:pt x="7586109" y="19447585"/>
                      <a:pt x="7579574" y="19457488"/>
                    </a:cubicBezTo>
                    <a:cubicBezTo>
                      <a:pt x="7573039" y="19467390"/>
                      <a:pt x="7561963" y="19473345"/>
                      <a:pt x="7550098" y="19473334"/>
                    </a:cubicBezTo>
                    <a:lnTo>
                      <a:pt x="7485046" y="19473334"/>
                    </a:lnTo>
                    <a:cubicBezTo>
                      <a:pt x="7428608" y="19473328"/>
                      <a:pt x="7377602" y="19439692"/>
                      <a:pt x="7355365" y="19387820"/>
                    </a:cubicBezTo>
                    <a:lnTo>
                      <a:pt x="7201342" y="19028480"/>
                    </a:lnTo>
                    <a:cubicBezTo>
                      <a:pt x="7198096" y="19020930"/>
                      <a:pt x="7186737" y="19024105"/>
                      <a:pt x="7187866" y="19032220"/>
                    </a:cubicBezTo>
                    <a:lnTo>
                      <a:pt x="7250872" y="19473334"/>
                    </a:lnTo>
                    <a:lnTo>
                      <a:pt x="7318253" y="20281830"/>
                    </a:lnTo>
                    <a:cubicBezTo>
                      <a:pt x="7319060" y="20291651"/>
                      <a:pt x="7315723" y="20301364"/>
                      <a:pt x="7309049" y="20308615"/>
                    </a:cubicBezTo>
                    <a:cubicBezTo>
                      <a:pt x="7302375" y="20315865"/>
                      <a:pt x="7292971" y="20319994"/>
                      <a:pt x="7283116" y="20320000"/>
                    </a:cubicBezTo>
                    <a:lnTo>
                      <a:pt x="7229282" y="20320000"/>
                    </a:lnTo>
                    <a:cubicBezTo>
                      <a:pt x="7160300" y="20320009"/>
                      <a:pt x="7101423" y="20270144"/>
                      <a:pt x="7090076" y="20202102"/>
                    </a:cubicBezTo>
                    <a:lnTo>
                      <a:pt x="6975705" y="19515102"/>
                    </a:lnTo>
                    <a:cubicBezTo>
                      <a:pt x="6974365" y="19507200"/>
                      <a:pt x="6963076" y="19507200"/>
                      <a:pt x="6961736" y="19515102"/>
                    </a:cubicBezTo>
                    <a:lnTo>
                      <a:pt x="6847295" y="20202102"/>
                    </a:lnTo>
                    <a:cubicBezTo>
                      <a:pt x="6835943" y="20270170"/>
                      <a:pt x="6777026" y="20320043"/>
                      <a:pt x="6708018" y="20320000"/>
                    </a:cubicBezTo>
                    <a:lnTo>
                      <a:pt x="6654184" y="20320000"/>
                    </a:lnTo>
                    <a:cubicBezTo>
                      <a:pt x="6644329" y="20319994"/>
                      <a:pt x="6634925" y="20315865"/>
                      <a:pt x="6628251" y="20308615"/>
                    </a:cubicBezTo>
                    <a:cubicBezTo>
                      <a:pt x="6621577" y="20301364"/>
                      <a:pt x="6618240" y="20291651"/>
                      <a:pt x="6619047" y="20281830"/>
                    </a:cubicBezTo>
                    <a:lnTo>
                      <a:pt x="6686428" y="19473334"/>
                    </a:lnTo>
                    <a:lnTo>
                      <a:pt x="6749434" y="19032220"/>
                    </a:lnTo>
                    <a:close/>
                    <a:moveTo>
                      <a:pt x="8238650" y="18062223"/>
                    </a:moveTo>
                    <a:cubicBezTo>
                      <a:pt x="8121750" y="18062223"/>
                      <a:pt x="8026983" y="18156989"/>
                      <a:pt x="8026983" y="18273889"/>
                    </a:cubicBezTo>
                    <a:lnTo>
                      <a:pt x="8026983" y="18344445"/>
                    </a:lnTo>
                    <a:cubicBezTo>
                      <a:pt x="8027504" y="18460975"/>
                      <a:pt x="8122118" y="18555167"/>
                      <a:pt x="8238650" y="18555167"/>
                    </a:cubicBezTo>
                    <a:cubicBezTo>
                      <a:pt x="8355182" y="18555167"/>
                      <a:pt x="8449796" y="18460975"/>
                      <a:pt x="8450317" y="18344445"/>
                    </a:cubicBezTo>
                    <a:lnTo>
                      <a:pt x="8450317" y="18273889"/>
                    </a:lnTo>
                    <a:cubicBezTo>
                      <a:pt x="8450317" y="18156989"/>
                      <a:pt x="8355550" y="18062223"/>
                      <a:pt x="8238650" y="18062223"/>
                    </a:cubicBezTo>
                    <a:close/>
                    <a:moveTo>
                      <a:pt x="8019434" y="19032220"/>
                    </a:moveTo>
                    <a:cubicBezTo>
                      <a:pt x="8020633" y="19024105"/>
                      <a:pt x="8009204" y="19020930"/>
                      <a:pt x="8006029" y="19028480"/>
                    </a:cubicBezTo>
                    <a:lnTo>
                      <a:pt x="7852005" y="19387820"/>
                    </a:lnTo>
                    <a:cubicBezTo>
                      <a:pt x="7829749" y="19439741"/>
                      <a:pt x="7778673" y="19473383"/>
                      <a:pt x="7722183" y="19473334"/>
                    </a:cubicBezTo>
                    <a:lnTo>
                      <a:pt x="7657131" y="19473334"/>
                    </a:lnTo>
                    <a:cubicBezTo>
                      <a:pt x="7645267" y="19473345"/>
                      <a:pt x="7634191" y="19467390"/>
                      <a:pt x="7627656" y="19457488"/>
                    </a:cubicBezTo>
                    <a:cubicBezTo>
                      <a:pt x="7621120" y="19447585"/>
                      <a:pt x="7620001" y="19435060"/>
                      <a:pt x="7624676" y="19424155"/>
                    </a:cubicBezTo>
                    <a:lnTo>
                      <a:pt x="7815317" y="18979445"/>
                    </a:lnTo>
                    <a:lnTo>
                      <a:pt x="7885449" y="18804043"/>
                    </a:lnTo>
                    <a:cubicBezTo>
                      <a:pt x="7928319" y="18696905"/>
                      <a:pt x="8032095" y="18626658"/>
                      <a:pt x="8147492" y="18626666"/>
                    </a:cubicBezTo>
                    <a:lnTo>
                      <a:pt x="8329808" y="18626666"/>
                    </a:lnTo>
                    <a:cubicBezTo>
                      <a:pt x="8445205" y="18626658"/>
                      <a:pt x="8548981" y="18696905"/>
                      <a:pt x="8591851" y="18804043"/>
                    </a:cubicBezTo>
                    <a:lnTo>
                      <a:pt x="8661983" y="18979445"/>
                    </a:lnTo>
                    <a:lnTo>
                      <a:pt x="8852554" y="19424155"/>
                    </a:lnTo>
                    <a:cubicBezTo>
                      <a:pt x="8857229" y="19435060"/>
                      <a:pt x="8856109" y="19447585"/>
                      <a:pt x="8849574" y="19457488"/>
                    </a:cubicBezTo>
                    <a:cubicBezTo>
                      <a:pt x="8843039" y="19467390"/>
                      <a:pt x="8831963" y="19473345"/>
                      <a:pt x="8820098" y="19473334"/>
                    </a:cubicBezTo>
                    <a:lnTo>
                      <a:pt x="8755046" y="19473334"/>
                    </a:lnTo>
                    <a:cubicBezTo>
                      <a:pt x="8698608" y="19473328"/>
                      <a:pt x="8647602" y="19439692"/>
                      <a:pt x="8625365" y="19387820"/>
                    </a:cubicBezTo>
                    <a:lnTo>
                      <a:pt x="8471342" y="19028480"/>
                    </a:lnTo>
                    <a:cubicBezTo>
                      <a:pt x="8468096" y="19020930"/>
                      <a:pt x="8456737" y="19024105"/>
                      <a:pt x="8457866" y="19032220"/>
                    </a:cubicBezTo>
                    <a:lnTo>
                      <a:pt x="8520872" y="19473334"/>
                    </a:lnTo>
                    <a:lnTo>
                      <a:pt x="8588253" y="20281830"/>
                    </a:lnTo>
                    <a:cubicBezTo>
                      <a:pt x="8589060" y="20291651"/>
                      <a:pt x="8585723" y="20301364"/>
                      <a:pt x="8579049" y="20308615"/>
                    </a:cubicBezTo>
                    <a:cubicBezTo>
                      <a:pt x="8572375" y="20315865"/>
                      <a:pt x="8562971" y="20319994"/>
                      <a:pt x="8553116" y="20320000"/>
                    </a:cubicBezTo>
                    <a:lnTo>
                      <a:pt x="8499282" y="20320000"/>
                    </a:lnTo>
                    <a:cubicBezTo>
                      <a:pt x="8430300" y="20320009"/>
                      <a:pt x="8371423" y="20270144"/>
                      <a:pt x="8360076" y="20202102"/>
                    </a:cubicBezTo>
                    <a:lnTo>
                      <a:pt x="8245705" y="19515102"/>
                    </a:lnTo>
                    <a:cubicBezTo>
                      <a:pt x="8244365" y="19507200"/>
                      <a:pt x="8233076" y="19507200"/>
                      <a:pt x="8231736" y="19515102"/>
                    </a:cubicBezTo>
                    <a:lnTo>
                      <a:pt x="8117295" y="20202102"/>
                    </a:lnTo>
                    <a:cubicBezTo>
                      <a:pt x="8105943" y="20270170"/>
                      <a:pt x="8047026" y="20320043"/>
                      <a:pt x="7978018" y="20320000"/>
                    </a:cubicBezTo>
                    <a:lnTo>
                      <a:pt x="7924184" y="20320000"/>
                    </a:lnTo>
                    <a:cubicBezTo>
                      <a:pt x="7914329" y="20319994"/>
                      <a:pt x="7904925" y="20315865"/>
                      <a:pt x="7898251" y="20308615"/>
                    </a:cubicBezTo>
                    <a:cubicBezTo>
                      <a:pt x="7891577" y="20301364"/>
                      <a:pt x="7888240" y="20291651"/>
                      <a:pt x="7889047" y="20281830"/>
                    </a:cubicBezTo>
                    <a:lnTo>
                      <a:pt x="7956428" y="19473334"/>
                    </a:lnTo>
                    <a:lnTo>
                      <a:pt x="8019434" y="19032220"/>
                    </a:lnTo>
                    <a:close/>
                    <a:moveTo>
                      <a:pt x="9508650" y="18062223"/>
                    </a:moveTo>
                    <a:cubicBezTo>
                      <a:pt x="9391750" y="18062223"/>
                      <a:pt x="9296983" y="18156989"/>
                      <a:pt x="9296983" y="18273889"/>
                    </a:cubicBezTo>
                    <a:lnTo>
                      <a:pt x="9296983" y="18344445"/>
                    </a:lnTo>
                    <a:cubicBezTo>
                      <a:pt x="9297504" y="18460975"/>
                      <a:pt x="9392118" y="18555167"/>
                      <a:pt x="9508650" y="18555167"/>
                    </a:cubicBezTo>
                    <a:cubicBezTo>
                      <a:pt x="9625182" y="18555167"/>
                      <a:pt x="9719796" y="18460975"/>
                      <a:pt x="9720317" y="18344445"/>
                    </a:cubicBezTo>
                    <a:lnTo>
                      <a:pt x="9720317" y="18273889"/>
                    </a:lnTo>
                    <a:cubicBezTo>
                      <a:pt x="9720317" y="18156989"/>
                      <a:pt x="9625550" y="18062223"/>
                      <a:pt x="9508650" y="18062223"/>
                    </a:cubicBezTo>
                    <a:close/>
                    <a:moveTo>
                      <a:pt x="9289434" y="19032220"/>
                    </a:moveTo>
                    <a:cubicBezTo>
                      <a:pt x="9290633" y="19024105"/>
                      <a:pt x="9279204" y="19020930"/>
                      <a:pt x="9276029" y="19028480"/>
                    </a:cubicBezTo>
                    <a:lnTo>
                      <a:pt x="9122005" y="19387820"/>
                    </a:lnTo>
                    <a:cubicBezTo>
                      <a:pt x="9099749" y="19439741"/>
                      <a:pt x="9048673" y="19473383"/>
                      <a:pt x="8992183" y="19473334"/>
                    </a:cubicBezTo>
                    <a:lnTo>
                      <a:pt x="8927131" y="19473334"/>
                    </a:lnTo>
                    <a:cubicBezTo>
                      <a:pt x="8915267" y="19473345"/>
                      <a:pt x="8904191" y="19467390"/>
                      <a:pt x="8897656" y="19457488"/>
                    </a:cubicBezTo>
                    <a:cubicBezTo>
                      <a:pt x="8891120" y="19447585"/>
                      <a:pt x="8890001" y="19435060"/>
                      <a:pt x="8894676" y="19424155"/>
                    </a:cubicBezTo>
                    <a:lnTo>
                      <a:pt x="9085317" y="18979445"/>
                    </a:lnTo>
                    <a:lnTo>
                      <a:pt x="9155449" y="18804043"/>
                    </a:lnTo>
                    <a:cubicBezTo>
                      <a:pt x="9198319" y="18696905"/>
                      <a:pt x="9302095" y="18626658"/>
                      <a:pt x="9417492" y="18626666"/>
                    </a:cubicBezTo>
                    <a:lnTo>
                      <a:pt x="9599808" y="18626666"/>
                    </a:lnTo>
                    <a:cubicBezTo>
                      <a:pt x="9715205" y="18626658"/>
                      <a:pt x="9818981" y="18696905"/>
                      <a:pt x="9861851" y="18804043"/>
                    </a:cubicBezTo>
                    <a:lnTo>
                      <a:pt x="9931983" y="18979445"/>
                    </a:lnTo>
                    <a:lnTo>
                      <a:pt x="10122554" y="19424155"/>
                    </a:lnTo>
                    <a:cubicBezTo>
                      <a:pt x="10127229" y="19435060"/>
                      <a:pt x="10126109" y="19447585"/>
                      <a:pt x="10119574" y="19457488"/>
                    </a:cubicBezTo>
                    <a:cubicBezTo>
                      <a:pt x="10113039" y="19467390"/>
                      <a:pt x="10101963" y="19473345"/>
                      <a:pt x="10090098" y="19473334"/>
                    </a:cubicBezTo>
                    <a:lnTo>
                      <a:pt x="10025046" y="19473334"/>
                    </a:lnTo>
                    <a:cubicBezTo>
                      <a:pt x="9968608" y="19473328"/>
                      <a:pt x="9917602" y="19439692"/>
                      <a:pt x="9895365" y="19387820"/>
                    </a:cubicBezTo>
                    <a:lnTo>
                      <a:pt x="9741342" y="19028480"/>
                    </a:lnTo>
                    <a:cubicBezTo>
                      <a:pt x="9738096" y="19020930"/>
                      <a:pt x="9726737" y="19024105"/>
                      <a:pt x="9727866" y="19032220"/>
                    </a:cubicBezTo>
                    <a:lnTo>
                      <a:pt x="9790872" y="19473334"/>
                    </a:lnTo>
                    <a:lnTo>
                      <a:pt x="9858253" y="20281830"/>
                    </a:lnTo>
                    <a:cubicBezTo>
                      <a:pt x="9859060" y="20291651"/>
                      <a:pt x="9855723" y="20301364"/>
                      <a:pt x="9849049" y="20308615"/>
                    </a:cubicBezTo>
                    <a:cubicBezTo>
                      <a:pt x="9842375" y="20315865"/>
                      <a:pt x="9832971" y="20319994"/>
                      <a:pt x="9823116" y="20320000"/>
                    </a:cubicBezTo>
                    <a:lnTo>
                      <a:pt x="9769282" y="20320000"/>
                    </a:lnTo>
                    <a:cubicBezTo>
                      <a:pt x="9700300" y="20320009"/>
                      <a:pt x="9641423" y="20270144"/>
                      <a:pt x="9630076" y="20202102"/>
                    </a:cubicBezTo>
                    <a:lnTo>
                      <a:pt x="9515705" y="19515102"/>
                    </a:lnTo>
                    <a:cubicBezTo>
                      <a:pt x="9514365" y="19507200"/>
                      <a:pt x="9503076" y="19507200"/>
                      <a:pt x="9501736" y="19515102"/>
                    </a:cubicBezTo>
                    <a:lnTo>
                      <a:pt x="9387295" y="20202102"/>
                    </a:lnTo>
                    <a:cubicBezTo>
                      <a:pt x="9375943" y="20270170"/>
                      <a:pt x="9317026" y="20320043"/>
                      <a:pt x="9248018" y="20320000"/>
                    </a:cubicBezTo>
                    <a:lnTo>
                      <a:pt x="9194184" y="20320000"/>
                    </a:lnTo>
                    <a:cubicBezTo>
                      <a:pt x="9184329" y="20319994"/>
                      <a:pt x="9174925" y="20315865"/>
                      <a:pt x="9168251" y="20308615"/>
                    </a:cubicBezTo>
                    <a:cubicBezTo>
                      <a:pt x="9161577" y="20301364"/>
                      <a:pt x="9158240" y="20291651"/>
                      <a:pt x="9159047" y="20281830"/>
                    </a:cubicBezTo>
                    <a:lnTo>
                      <a:pt x="9226428" y="19473334"/>
                    </a:lnTo>
                    <a:lnTo>
                      <a:pt x="9289434" y="19032220"/>
                    </a:lnTo>
                    <a:close/>
                    <a:moveTo>
                      <a:pt x="10778650" y="18062223"/>
                    </a:moveTo>
                    <a:cubicBezTo>
                      <a:pt x="10661750" y="18062223"/>
                      <a:pt x="10566983" y="18156989"/>
                      <a:pt x="10566983" y="18273889"/>
                    </a:cubicBezTo>
                    <a:lnTo>
                      <a:pt x="10566983" y="18344445"/>
                    </a:lnTo>
                    <a:cubicBezTo>
                      <a:pt x="10567504" y="18460975"/>
                      <a:pt x="10662118" y="18555167"/>
                      <a:pt x="10778650" y="18555167"/>
                    </a:cubicBezTo>
                    <a:cubicBezTo>
                      <a:pt x="10895182" y="18555167"/>
                      <a:pt x="10989796" y="18460975"/>
                      <a:pt x="10990317" y="18344445"/>
                    </a:cubicBezTo>
                    <a:lnTo>
                      <a:pt x="10990317" y="18273889"/>
                    </a:lnTo>
                    <a:cubicBezTo>
                      <a:pt x="10990317" y="18156989"/>
                      <a:pt x="10895550" y="18062223"/>
                      <a:pt x="10778650" y="18062223"/>
                    </a:cubicBezTo>
                    <a:close/>
                    <a:moveTo>
                      <a:pt x="10559434" y="19032220"/>
                    </a:moveTo>
                    <a:cubicBezTo>
                      <a:pt x="10560633" y="19024105"/>
                      <a:pt x="10549204" y="19020930"/>
                      <a:pt x="10546029" y="19028480"/>
                    </a:cubicBezTo>
                    <a:lnTo>
                      <a:pt x="10392005" y="19387820"/>
                    </a:lnTo>
                    <a:cubicBezTo>
                      <a:pt x="10369749" y="19439741"/>
                      <a:pt x="10318673" y="19473383"/>
                      <a:pt x="10262183" y="19473334"/>
                    </a:cubicBezTo>
                    <a:lnTo>
                      <a:pt x="10197131" y="19473334"/>
                    </a:lnTo>
                    <a:cubicBezTo>
                      <a:pt x="10185267" y="19473345"/>
                      <a:pt x="10174191" y="19467390"/>
                      <a:pt x="10167656" y="19457488"/>
                    </a:cubicBezTo>
                    <a:cubicBezTo>
                      <a:pt x="10161120" y="19447585"/>
                      <a:pt x="10160001" y="19435060"/>
                      <a:pt x="10164676" y="19424155"/>
                    </a:cubicBezTo>
                    <a:lnTo>
                      <a:pt x="10355317" y="18979445"/>
                    </a:lnTo>
                    <a:lnTo>
                      <a:pt x="10425449" y="18804043"/>
                    </a:lnTo>
                    <a:cubicBezTo>
                      <a:pt x="10468319" y="18696905"/>
                      <a:pt x="10572095" y="18626658"/>
                      <a:pt x="10687492" y="18626666"/>
                    </a:cubicBezTo>
                    <a:lnTo>
                      <a:pt x="10869808" y="18626666"/>
                    </a:lnTo>
                    <a:cubicBezTo>
                      <a:pt x="10985205" y="18626658"/>
                      <a:pt x="11088981" y="18696905"/>
                      <a:pt x="11131851" y="18804043"/>
                    </a:cubicBezTo>
                    <a:lnTo>
                      <a:pt x="11201983" y="18979445"/>
                    </a:lnTo>
                    <a:lnTo>
                      <a:pt x="11392554" y="19424155"/>
                    </a:lnTo>
                    <a:cubicBezTo>
                      <a:pt x="11397229" y="19435060"/>
                      <a:pt x="11396109" y="19447585"/>
                      <a:pt x="11389574" y="19457488"/>
                    </a:cubicBezTo>
                    <a:cubicBezTo>
                      <a:pt x="11383039" y="19467390"/>
                      <a:pt x="11371963" y="19473345"/>
                      <a:pt x="11360098" y="19473334"/>
                    </a:cubicBezTo>
                    <a:lnTo>
                      <a:pt x="11295046" y="19473334"/>
                    </a:lnTo>
                    <a:cubicBezTo>
                      <a:pt x="11238608" y="19473328"/>
                      <a:pt x="11187602" y="19439692"/>
                      <a:pt x="11165365" y="19387820"/>
                    </a:cubicBezTo>
                    <a:lnTo>
                      <a:pt x="11011342" y="19028480"/>
                    </a:lnTo>
                    <a:cubicBezTo>
                      <a:pt x="11008096" y="19020930"/>
                      <a:pt x="10996737" y="19024105"/>
                      <a:pt x="10997866" y="19032220"/>
                    </a:cubicBezTo>
                    <a:lnTo>
                      <a:pt x="11060872" y="19473334"/>
                    </a:lnTo>
                    <a:lnTo>
                      <a:pt x="11128253" y="20281830"/>
                    </a:lnTo>
                    <a:cubicBezTo>
                      <a:pt x="11129060" y="20291651"/>
                      <a:pt x="11125723" y="20301364"/>
                      <a:pt x="11119049" y="20308615"/>
                    </a:cubicBezTo>
                    <a:cubicBezTo>
                      <a:pt x="11112375" y="20315865"/>
                      <a:pt x="11102971" y="20319994"/>
                      <a:pt x="11093116" y="20320000"/>
                    </a:cubicBezTo>
                    <a:lnTo>
                      <a:pt x="11039282" y="20320000"/>
                    </a:lnTo>
                    <a:cubicBezTo>
                      <a:pt x="10970300" y="20320009"/>
                      <a:pt x="10911423" y="20270144"/>
                      <a:pt x="10900076" y="20202102"/>
                    </a:cubicBezTo>
                    <a:lnTo>
                      <a:pt x="10785705" y="19515102"/>
                    </a:lnTo>
                    <a:cubicBezTo>
                      <a:pt x="10784365" y="19507200"/>
                      <a:pt x="10773076" y="19507200"/>
                      <a:pt x="10771736" y="19515102"/>
                    </a:cubicBezTo>
                    <a:lnTo>
                      <a:pt x="10657295" y="20202102"/>
                    </a:lnTo>
                    <a:cubicBezTo>
                      <a:pt x="10645943" y="20270170"/>
                      <a:pt x="10587026" y="20320043"/>
                      <a:pt x="10518018" y="20320000"/>
                    </a:cubicBezTo>
                    <a:lnTo>
                      <a:pt x="10464184" y="20320000"/>
                    </a:lnTo>
                    <a:cubicBezTo>
                      <a:pt x="10454329" y="20319994"/>
                      <a:pt x="10444925" y="20315865"/>
                      <a:pt x="10438251" y="20308615"/>
                    </a:cubicBezTo>
                    <a:cubicBezTo>
                      <a:pt x="10431577" y="20301364"/>
                      <a:pt x="10428240" y="20291651"/>
                      <a:pt x="10429047" y="20281830"/>
                    </a:cubicBezTo>
                    <a:lnTo>
                      <a:pt x="10496428" y="19473334"/>
                    </a:lnTo>
                    <a:lnTo>
                      <a:pt x="10559434" y="19032220"/>
                    </a:lnTo>
                    <a:close/>
                    <a:moveTo>
                      <a:pt x="12048650" y="18062223"/>
                    </a:moveTo>
                    <a:cubicBezTo>
                      <a:pt x="11931750" y="18062223"/>
                      <a:pt x="11836983" y="18156989"/>
                      <a:pt x="11836983" y="18273889"/>
                    </a:cubicBezTo>
                    <a:lnTo>
                      <a:pt x="11836983" y="18344445"/>
                    </a:lnTo>
                    <a:cubicBezTo>
                      <a:pt x="11837504" y="18460975"/>
                      <a:pt x="11932118" y="18555167"/>
                      <a:pt x="12048650" y="18555167"/>
                    </a:cubicBezTo>
                    <a:cubicBezTo>
                      <a:pt x="12165182" y="18555167"/>
                      <a:pt x="12259796" y="18460975"/>
                      <a:pt x="12260317" y="18344445"/>
                    </a:cubicBezTo>
                    <a:lnTo>
                      <a:pt x="12260317" y="18273889"/>
                    </a:lnTo>
                    <a:cubicBezTo>
                      <a:pt x="12260317" y="18156989"/>
                      <a:pt x="12165550" y="18062223"/>
                      <a:pt x="12048650" y="18062223"/>
                    </a:cubicBezTo>
                    <a:close/>
                    <a:moveTo>
                      <a:pt x="11829434" y="19032220"/>
                    </a:moveTo>
                    <a:cubicBezTo>
                      <a:pt x="11830633" y="19024105"/>
                      <a:pt x="11819204" y="19020930"/>
                      <a:pt x="11816029" y="19028480"/>
                    </a:cubicBezTo>
                    <a:lnTo>
                      <a:pt x="11662005" y="19387820"/>
                    </a:lnTo>
                    <a:cubicBezTo>
                      <a:pt x="11639749" y="19439741"/>
                      <a:pt x="11588673" y="19473383"/>
                      <a:pt x="11532183" y="19473334"/>
                    </a:cubicBezTo>
                    <a:lnTo>
                      <a:pt x="11467131" y="19473334"/>
                    </a:lnTo>
                    <a:cubicBezTo>
                      <a:pt x="11455267" y="19473345"/>
                      <a:pt x="11444191" y="19467390"/>
                      <a:pt x="11437656" y="19457488"/>
                    </a:cubicBezTo>
                    <a:cubicBezTo>
                      <a:pt x="11431120" y="19447585"/>
                      <a:pt x="11430001" y="19435060"/>
                      <a:pt x="11434676" y="19424155"/>
                    </a:cubicBezTo>
                    <a:lnTo>
                      <a:pt x="11625317" y="18979445"/>
                    </a:lnTo>
                    <a:lnTo>
                      <a:pt x="11695449" y="18804043"/>
                    </a:lnTo>
                    <a:cubicBezTo>
                      <a:pt x="11738319" y="18696905"/>
                      <a:pt x="11842095" y="18626658"/>
                      <a:pt x="11957492" y="18626666"/>
                    </a:cubicBezTo>
                    <a:lnTo>
                      <a:pt x="12139808" y="18626666"/>
                    </a:lnTo>
                    <a:cubicBezTo>
                      <a:pt x="12255205" y="18626658"/>
                      <a:pt x="12358981" y="18696905"/>
                      <a:pt x="12401851" y="18804043"/>
                    </a:cubicBezTo>
                    <a:lnTo>
                      <a:pt x="12471983" y="18979445"/>
                    </a:lnTo>
                    <a:lnTo>
                      <a:pt x="12662554" y="19424155"/>
                    </a:lnTo>
                    <a:cubicBezTo>
                      <a:pt x="12667229" y="19435060"/>
                      <a:pt x="12666109" y="19447585"/>
                      <a:pt x="12659574" y="19457488"/>
                    </a:cubicBezTo>
                    <a:cubicBezTo>
                      <a:pt x="12653039" y="19467390"/>
                      <a:pt x="12641963" y="19473345"/>
                      <a:pt x="12630098" y="19473334"/>
                    </a:cubicBezTo>
                    <a:lnTo>
                      <a:pt x="12565046" y="19473334"/>
                    </a:lnTo>
                    <a:cubicBezTo>
                      <a:pt x="12508608" y="19473328"/>
                      <a:pt x="12457602" y="19439692"/>
                      <a:pt x="12435365" y="19387820"/>
                    </a:cubicBezTo>
                    <a:lnTo>
                      <a:pt x="12281342" y="19028480"/>
                    </a:lnTo>
                    <a:cubicBezTo>
                      <a:pt x="12278096" y="19020930"/>
                      <a:pt x="12266737" y="19024105"/>
                      <a:pt x="12267866" y="19032220"/>
                    </a:cubicBezTo>
                    <a:lnTo>
                      <a:pt x="12330872" y="19473334"/>
                    </a:lnTo>
                    <a:lnTo>
                      <a:pt x="12398253" y="20281830"/>
                    </a:lnTo>
                    <a:cubicBezTo>
                      <a:pt x="12399060" y="20291651"/>
                      <a:pt x="12395723" y="20301364"/>
                      <a:pt x="12389049" y="20308615"/>
                    </a:cubicBezTo>
                    <a:cubicBezTo>
                      <a:pt x="12382375" y="20315865"/>
                      <a:pt x="12372971" y="20319994"/>
                      <a:pt x="12363116" y="20320000"/>
                    </a:cubicBezTo>
                    <a:lnTo>
                      <a:pt x="12309282" y="20320000"/>
                    </a:lnTo>
                    <a:cubicBezTo>
                      <a:pt x="12240300" y="20320009"/>
                      <a:pt x="12181423" y="20270144"/>
                      <a:pt x="12170076" y="20202102"/>
                    </a:cubicBezTo>
                    <a:lnTo>
                      <a:pt x="12055705" y="19515102"/>
                    </a:lnTo>
                    <a:cubicBezTo>
                      <a:pt x="12054365" y="19507200"/>
                      <a:pt x="12043076" y="19507200"/>
                      <a:pt x="12041736" y="19515102"/>
                    </a:cubicBezTo>
                    <a:lnTo>
                      <a:pt x="11927295" y="20202102"/>
                    </a:lnTo>
                    <a:cubicBezTo>
                      <a:pt x="11915943" y="20270170"/>
                      <a:pt x="11857026" y="20320043"/>
                      <a:pt x="11788018" y="20320000"/>
                    </a:cubicBezTo>
                    <a:lnTo>
                      <a:pt x="11734184" y="20320000"/>
                    </a:lnTo>
                    <a:cubicBezTo>
                      <a:pt x="11724329" y="20319994"/>
                      <a:pt x="11714925" y="20315865"/>
                      <a:pt x="11708251" y="20308615"/>
                    </a:cubicBezTo>
                    <a:cubicBezTo>
                      <a:pt x="11701577" y="20301364"/>
                      <a:pt x="11698240" y="20291651"/>
                      <a:pt x="11699047" y="20281830"/>
                    </a:cubicBezTo>
                    <a:lnTo>
                      <a:pt x="11766428" y="19473334"/>
                    </a:lnTo>
                    <a:lnTo>
                      <a:pt x="11829434" y="19032220"/>
                    </a:lnTo>
                    <a:close/>
                    <a:moveTo>
                      <a:pt x="618650" y="20320000"/>
                    </a:moveTo>
                    <a:cubicBezTo>
                      <a:pt x="501750" y="20320000"/>
                      <a:pt x="406984" y="20414766"/>
                      <a:pt x="406983" y="20531666"/>
                    </a:cubicBezTo>
                    <a:lnTo>
                      <a:pt x="406983" y="20602223"/>
                    </a:lnTo>
                    <a:cubicBezTo>
                      <a:pt x="407504" y="20718754"/>
                      <a:pt x="502118" y="20812945"/>
                      <a:pt x="618650" y="20812945"/>
                    </a:cubicBezTo>
                    <a:cubicBezTo>
                      <a:pt x="735182" y="20812945"/>
                      <a:pt x="829795" y="20718754"/>
                      <a:pt x="830317" y="20602223"/>
                    </a:cubicBezTo>
                    <a:lnTo>
                      <a:pt x="830317" y="20531666"/>
                    </a:lnTo>
                    <a:cubicBezTo>
                      <a:pt x="830316" y="20414766"/>
                      <a:pt x="735550" y="20320000"/>
                      <a:pt x="618650" y="20320000"/>
                    </a:cubicBezTo>
                    <a:close/>
                    <a:moveTo>
                      <a:pt x="399434" y="21289998"/>
                    </a:moveTo>
                    <a:cubicBezTo>
                      <a:pt x="400633" y="21281884"/>
                      <a:pt x="389203" y="21278709"/>
                      <a:pt x="386028" y="21286259"/>
                    </a:cubicBezTo>
                    <a:lnTo>
                      <a:pt x="232006" y="21645598"/>
                    </a:lnTo>
                    <a:cubicBezTo>
                      <a:pt x="209748" y="21697517"/>
                      <a:pt x="158673" y="21731160"/>
                      <a:pt x="102183" y="21731111"/>
                    </a:cubicBezTo>
                    <a:lnTo>
                      <a:pt x="37131" y="21731111"/>
                    </a:lnTo>
                    <a:cubicBezTo>
                      <a:pt x="25267" y="21731122"/>
                      <a:pt x="14192" y="21725167"/>
                      <a:pt x="7656" y="21715265"/>
                    </a:cubicBezTo>
                    <a:cubicBezTo>
                      <a:pt x="1121" y="21705364"/>
                      <a:pt x="1" y="21692839"/>
                      <a:pt x="4676" y="21681934"/>
                    </a:cubicBezTo>
                    <a:lnTo>
                      <a:pt x="195317" y="21237223"/>
                    </a:lnTo>
                    <a:lnTo>
                      <a:pt x="265449" y="21061821"/>
                    </a:lnTo>
                    <a:cubicBezTo>
                      <a:pt x="308319" y="20954684"/>
                      <a:pt x="412095" y="20884437"/>
                      <a:pt x="527492" y="20884445"/>
                    </a:cubicBezTo>
                    <a:lnTo>
                      <a:pt x="709808" y="20884445"/>
                    </a:lnTo>
                    <a:cubicBezTo>
                      <a:pt x="825205" y="20884437"/>
                      <a:pt x="928981" y="20954684"/>
                      <a:pt x="971851" y="21061821"/>
                    </a:cubicBezTo>
                    <a:lnTo>
                      <a:pt x="1041983" y="21237223"/>
                    </a:lnTo>
                    <a:lnTo>
                      <a:pt x="1232554" y="21681934"/>
                    </a:lnTo>
                    <a:cubicBezTo>
                      <a:pt x="1237228" y="21692839"/>
                      <a:pt x="1236108" y="21705364"/>
                      <a:pt x="1229573" y="21715265"/>
                    </a:cubicBezTo>
                    <a:cubicBezTo>
                      <a:pt x="1223038" y="21725167"/>
                      <a:pt x="1211963" y="21731122"/>
                      <a:pt x="1200098" y="21731111"/>
                    </a:cubicBezTo>
                    <a:lnTo>
                      <a:pt x="1135046" y="21731111"/>
                    </a:lnTo>
                    <a:cubicBezTo>
                      <a:pt x="1078608" y="21731105"/>
                      <a:pt x="1027602" y="21697471"/>
                      <a:pt x="1005365" y="21645598"/>
                    </a:cubicBezTo>
                    <a:lnTo>
                      <a:pt x="851342" y="21286259"/>
                    </a:lnTo>
                    <a:cubicBezTo>
                      <a:pt x="848097" y="21278709"/>
                      <a:pt x="836737" y="21281884"/>
                      <a:pt x="837866" y="21289998"/>
                    </a:cubicBezTo>
                    <a:lnTo>
                      <a:pt x="900872" y="21731111"/>
                    </a:lnTo>
                    <a:lnTo>
                      <a:pt x="968253" y="22539607"/>
                    </a:lnTo>
                    <a:cubicBezTo>
                      <a:pt x="969061" y="22549430"/>
                      <a:pt x="965724" y="22559142"/>
                      <a:pt x="959049" y="22566393"/>
                    </a:cubicBezTo>
                    <a:cubicBezTo>
                      <a:pt x="952375" y="22573644"/>
                      <a:pt x="942971" y="22577772"/>
                      <a:pt x="933116" y="22577778"/>
                    </a:cubicBezTo>
                    <a:lnTo>
                      <a:pt x="879282" y="22577778"/>
                    </a:lnTo>
                    <a:cubicBezTo>
                      <a:pt x="810301" y="22577786"/>
                      <a:pt x="751424" y="22527923"/>
                      <a:pt x="740076" y="22459880"/>
                    </a:cubicBezTo>
                    <a:lnTo>
                      <a:pt x="625706" y="21772880"/>
                    </a:lnTo>
                    <a:cubicBezTo>
                      <a:pt x="624365" y="21764978"/>
                      <a:pt x="613076" y="21764978"/>
                      <a:pt x="611736" y="21772880"/>
                    </a:cubicBezTo>
                    <a:lnTo>
                      <a:pt x="497294" y="22459880"/>
                    </a:lnTo>
                    <a:cubicBezTo>
                      <a:pt x="485942" y="22527949"/>
                      <a:pt x="427026" y="22577822"/>
                      <a:pt x="358018" y="22577778"/>
                    </a:cubicBezTo>
                    <a:lnTo>
                      <a:pt x="304184" y="22577778"/>
                    </a:lnTo>
                    <a:cubicBezTo>
                      <a:pt x="294329" y="22577772"/>
                      <a:pt x="284925" y="22573644"/>
                      <a:pt x="278251" y="22566393"/>
                    </a:cubicBezTo>
                    <a:cubicBezTo>
                      <a:pt x="271576" y="22559142"/>
                      <a:pt x="268239" y="22549430"/>
                      <a:pt x="269047" y="22539607"/>
                    </a:cubicBezTo>
                    <a:lnTo>
                      <a:pt x="336428" y="21731111"/>
                    </a:lnTo>
                    <a:lnTo>
                      <a:pt x="399434" y="21289998"/>
                    </a:lnTo>
                    <a:close/>
                    <a:moveTo>
                      <a:pt x="1888650" y="20320000"/>
                    </a:moveTo>
                    <a:cubicBezTo>
                      <a:pt x="1771750" y="20320000"/>
                      <a:pt x="1676983" y="20414766"/>
                      <a:pt x="1676983" y="20531666"/>
                    </a:cubicBezTo>
                    <a:lnTo>
                      <a:pt x="1676983" y="20602223"/>
                    </a:lnTo>
                    <a:cubicBezTo>
                      <a:pt x="1677504" y="20718754"/>
                      <a:pt x="1772118" y="20812945"/>
                      <a:pt x="1888650" y="20812945"/>
                    </a:cubicBezTo>
                    <a:cubicBezTo>
                      <a:pt x="2005182" y="20812945"/>
                      <a:pt x="2099796" y="20718754"/>
                      <a:pt x="2100317" y="20602223"/>
                    </a:cubicBezTo>
                    <a:lnTo>
                      <a:pt x="2100317" y="20531666"/>
                    </a:lnTo>
                    <a:cubicBezTo>
                      <a:pt x="2100317" y="20414766"/>
                      <a:pt x="2005550" y="20320000"/>
                      <a:pt x="1888650" y="20320000"/>
                    </a:cubicBezTo>
                    <a:close/>
                    <a:moveTo>
                      <a:pt x="1669434" y="21289998"/>
                    </a:moveTo>
                    <a:cubicBezTo>
                      <a:pt x="1670633" y="21281884"/>
                      <a:pt x="1659203" y="21278709"/>
                      <a:pt x="1656028" y="21286259"/>
                    </a:cubicBezTo>
                    <a:lnTo>
                      <a:pt x="1502006" y="21645598"/>
                    </a:lnTo>
                    <a:cubicBezTo>
                      <a:pt x="1479749" y="21697517"/>
                      <a:pt x="1428673" y="21731160"/>
                      <a:pt x="1372183" y="21731111"/>
                    </a:cubicBezTo>
                    <a:lnTo>
                      <a:pt x="1307131" y="21731111"/>
                    </a:lnTo>
                    <a:cubicBezTo>
                      <a:pt x="1295267" y="21731122"/>
                      <a:pt x="1284192" y="21725167"/>
                      <a:pt x="1277656" y="21715265"/>
                    </a:cubicBezTo>
                    <a:cubicBezTo>
                      <a:pt x="1271121" y="21705364"/>
                      <a:pt x="1270001" y="21692839"/>
                      <a:pt x="1274676" y="21681934"/>
                    </a:cubicBezTo>
                    <a:lnTo>
                      <a:pt x="1465317" y="21237223"/>
                    </a:lnTo>
                    <a:lnTo>
                      <a:pt x="1535449" y="21061821"/>
                    </a:lnTo>
                    <a:cubicBezTo>
                      <a:pt x="1578319" y="20954684"/>
                      <a:pt x="1682095" y="20884437"/>
                      <a:pt x="1797492" y="20884445"/>
                    </a:cubicBezTo>
                    <a:lnTo>
                      <a:pt x="1979808" y="20884445"/>
                    </a:lnTo>
                    <a:cubicBezTo>
                      <a:pt x="2095205" y="20884437"/>
                      <a:pt x="2198981" y="20954684"/>
                      <a:pt x="2241851" y="21061821"/>
                    </a:cubicBezTo>
                    <a:lnTo>
                      <a:pt x="2311983" y="21237223"/>
                    </a:lnTo>
                    <a:lnTo>
                      <a:pt x="2502554" y="21681934"/>
                    </a:lnTo>
                    <a:cubicBezTo>
                      <a:pt x="2507228" y="21692839"/>
                      <a:pt x="2506108" y="21705362"/>
                      <a:pt x="2499573" y="21715265"/>
                    </a:cubicBezTo>
                    <a:cubicBezTo>
                      <a:pt x="2493038" y="21725167"/>
                      <a:pt x="2481963" y="21731122"/>
                      <a:pt x="2470098" y="21731111"/>
                    </a:cubicBezTo>
                    <a:lnTo>
                      <a:pt x="2405046" y="21731111"/>
                    </a:lnTo>
                    <a:cubicBezTo>
                      <a:pt x="2348608" y="21731105"/>
                      <a:pt x="2297602" y="21697471"/>
                      <a:pt x="2275365" y="21645598"/>
                    </a:cubicBezTo>
                    <a:lnTo>
                      <a:pt x="2121342" y="21286259"/>
                    </a:lnTo>
                    <a:cubicBezTo>
                      <a:pt x="2118097" y="21278709"/>
                      <a:pt x="2106737" y="21281884"/>
                      <a:pt x="2107866" y="21289998"/>
                    </a:cubicBezTo>
                    <a:lnTo>
                      <a:pt x="2170872" y="21731111"/>
                    </a:lnTo>
                    <a:lnTo>
                      <a:pt x="2238253" y="22539607"/>
                    </a:lnTo>
                    <a:cubicBezTo>
                      <a:pt x="2239061" y="22549430"/>
                      <a:pt x="2235724" y="22559142"/>
                      <a:pt x="2229049" y="22566393"/>
                    </a:cubicBezTo>
                    <a:cubicBezTo>
                      <a:pt x="2222375" y="22573644"/>
                      <a:pt x="2212971" y="22577772"/>
                      <a:pt x="2203116" y="22577778"/>
                    </a:cubicBezTo>
                    <a:lnTo>
                      <a:pt x="2149282" y="22577778"/>
                    </a:lnTo>
                    <a:cubicBezTo>
                      <a:pt x="2080301" y="22577786"/>
                      <a:pt x="2021424" y="22527923"/>
                      <a:pt x="2010076" y="22459880"/>
                    </a:cubicBezTo>
                    <a:lnTo>
                      <a:pt x="1895706" y="21772880"/>
                    </a:lnTo>
                    <a:cubicBezTo>
                      <a:pt x="1894365" y="21764978"/>
                      <a:pt x="1883076" y="21764978"/>
                      <a:pt x="1881735" y="21772880"/>
                    </a:cubicBezTo>
                    <a:lnTo>
                      <a:pt x="1767294" y="22459880"/>
                    </a:lnTo>
                    <a:cubicBezTo>
                      <a:pt x="1755943" y="22527949"/>
                      <a:pt x="1697026" y="22577822"/>
                      <a:pt x="1628018" y="22577778"/>
                    </a:cubicBezTo>
                    <a:lnTo>
                      <a:pt x="1574184" y="22577778"/>
                    </a:lnTo>
                    <a:cubicBezTo>
                      <a:pt x="1564329" y="22577772"/>
                      <a:pt x="1554925" y="22573644"/>
                      <a:pt x="1548251" y="22566393"/>
                    </a:cubicBezTo>
                    <a:cubicBezTo>
                      <a:pt x="1541576" y="22559142"/>
                      <a:pt x="1538239" y="22549430"/>
                      <a:pt x="1539047" y="22539607"/>
                    </a:cubicBezTo>
                    <a:lnTo>
                      <a:pt x="1606428" y="21731111"/>
                    </a:lnTo>
                    <a:lnTo>
                      <a:pt x="1669434" y="21289998"/>
                    </a:lnTo>
                    <a:close/>
                    <a:moveTo>
                      <a:pt x="3158650" y="20320000"/>
                    </a:moveTo>
                    <a:cubicBezTo>
                      <a:pt x="3041750" y="20320000"/>
                      <a:pt x="2946983" y="20414766"/>
                      <a:pt x="2946983" y="20531666"/>
                    </a:cubicBezTo>
                    <a:lnTo>
                      <a:pt x="2946983" y="20602223"/>
                    </a:lnTo>
                    <a:cubicBezTo>
                      <a:pt x="2947504" y="20718754"/>
                      <a:pt x="3042118" y="20812945"/>
                      <a:pt x="3158650" y="20812945"/>
                    </a:cubicBezTo>
                    <a:cubicBezTo>
                      <a:pt x="3275182" y="20812945"/>
                      <a:pt x="3369795" y="20718754"/>
                      <a:pt x="3370317" y="20602223"/>
                    </a:cubicBezTo>
                    <a:lnTo>
                      <a:pt x="3370317" y="20531666"/>
                    </a:lnTo>
                    <a:cubicBezTo>
                      <a:pt x="3370316" y="20414766"/>
                      <a:pt x="3275550" y="20320000"/>
                      <a:pt x="3158650" y="20320000"/>
                    </a:cubicBezTo>
                    <a:close/>
                    <a:moveTo>
                      <a:pt x="2939434" y="21289998"/>
                    </a:moveTo>
                    <a:cubicBezTo>
                      <a:pt x="2940633" y="21281884"/>
                      <a:pt x="2929203" y="21278709"/>
                      <a:pt x="2926028" y="21286259"/>
                    </a:cubicBezTo>
                    <a:lnTo>
                      <a:pt x="2772006" y="21645598"/>
                    </a:lnTo>
                    <a:cubicBezTo>
                      <a:pt x="2749748" y="21697517"/>
                      <a:pt x="2698673" y="21731162"/>
                      <a:pt x="2642183" y="21731111"/>
                    </a:cubicBezTo>
                    <a:lnTo>
                      <a:pt x="2577131" y="21731111"/>
                    </a:lnTo>
                    <a:cubicBezTo>
                      <a:pt x="2565267" y="21731122"/>
                      <a:pt x="2554192" y="21725167"/>
                      <a:pt x="2547656" y="21715265"/>
                    </a:cubicBezTo>
                    <a:cubicBezTo>
                      <a:pt x="2541121" y="21705362"/>
                      <a:pt x="2540001" y="21692839"/>
                      <a:pt x="2544676" y="21681934"/>
                    </a:cubicBezTo>
                    <a:lnTo>
                      <a:pt x="2735317" y="21237223"/>
                    </a:lnTo>
                    <a:lnTo>
                      <a:pt x="2805449" y="21061821"/>
                    </a:lnTo>
                    <a:cubicBezTo>
                      <a:pt x="2848319" y="20954684"/>
                      <a:pt x="2952095" y="20884437"/>
                      <a:pt x="3067492" y="20884445"/>
                    </a:cubicBezTo>
                    <a:lnTo>
                      <a:pt x="3249808" y="20884445"/>
                    </a:lnTo>
                    <a:cubicBezTo>
                      <a:pt x="3365204" y="20884437"/>
                      <a:pt x="3468981" y="20954684"/>
                      <a:pt x="3511851" y="21061821"/>
                    </a:cubicBezTo>
                    <a:lnTo>
                      <a:pt x="3581983" y="21237223"/>
                    </a:lnTo>
                    <a:lnTo>
                      <a:pt x="3772554" y="21681934"/>
                    </a:lnTo>
                    <a:cubicBezTo>
                      <a:pt x="3777229" y="21692839"/>
                      <a:pt x="3776108" y="21705364"/>
                      <a:pt x="3769573" y="21715265"/>
                    </a:cubicBezTo>
                    <a:cubicBezTo>
                      <a:pt x="3763038" y="21725167"/>
                      <a:pt x="3751963" y="21731122"/>
                      <a:pt x="3740098" y="21731111"/>
                    </a:cubicBezTo>
                    <a:lnTo>
                      <a:pt x="3675046" y="21731111"/>
                    </a:lnTo>
                    <a:cubicBezTo>
                      <a:pt x="3618608" y="21731105"/>
                      <a:pt x="3567602" y="21697471"/>
                      <a:pt x="3545365" y="21645598"/>
                    </a:cubicBezTo>
                    <a:lnTo>
                      <a:pt x="3391342" y="21286259"/>
                    </a:lnTo>
                    <a:cubicBezTo>
                      <a:pt x="3388097" y="21278709"/>
                      <a:pt x="3376737" y="21281884"/>
                      <a:pt x="3377866" y="21289998"/>
                    </a:cubicBezTo>
                    <a:lnTo>
                      <a:pt x="3440872" y="21731111"/>
                    </a:lnTo>
                    <a:lnTo>
                      <a:pt x="3508253" y="22539607"/>
                    </a:lnTo>
                    <a:cubicBezTo>
                      <a:pt x="3509061" y="22549430"/>
                      <a:pt x="3505724" y="22559142"/>
                      <a:pt x="3499049" y="22566393"/>
                    </a:cubicBezTo>
                    <a:cubicBezTo>
                      <a:pt x="3492375" y="22573644"/>
                      <a:pt x="3482971" y="22577772"/>
                      <a:pt x="3473116" y="22577778"/>
                    </a:cubicBezTo>
                    <a:lnTo>
                      <a:pt x="3419282" y="22577778"/>
                    </a:lnTo>
                    <a:cubicBezTo>
                      <a:pt x="3350301" y="22577786"/>
                      <a:pt x="3291424" y="22527923"/>
                      <a:pt x="3280076" y="22459880"/>
                    </a:cubicBezTo>
                    <a:lnTo>
                      <a:pt x="3165706" y="21772880"/>
                    </a:lnTo>
                    <a:cubicBezTo>
                      <a:pt x="3164365" y="21764978"/>
                      <a:pt x="3153076" y="21764978"/>
                      <a:pt x="3151735" y="21772880"/>
                    </a:cubicBezTo>
                    <a:lnTo>
                      <a:pt x="3037294" y="22459880"/>
                    </a:lnTo>
                    <a:cubicBezTo>
                      <a:pt x="3025943" y="22527949"/>
                      <a:pt x="2967026" y="22577822"/>
                      <a:pt x="2898018" y="22577778"/>
                    </a:cubicBezTo>
                    <a:lnTo>
                      <a:pt x="2844184" y="22577778"/>
                    </a:lnTo>
                    <a:cubicBezTo>
                      <a:pt x="2834329" y="22577772"/>
                      <a:pt x="2824925" y="22573644"/>
                      <a:pt x="2818251" y="22566393"/>
                    </a:cubicBezTo>
                    <a:cubicBezTo>
                      <a:pt x="2811576" y="22559142"/>
                      <a:pt x="2808239" y="22549430"/>
                      <a:pt x="2809047" y="22539607"/>
                    </a:cubicBezTo>
                    <a:lnTo>
                      <a:pt x="2876428" y="21731111"/>
                    </a:lnTo>
                    <a:lnTo>
                      <a:pt x="2939434" y="21289998"/>
                    </a:lnTo>
                    <a:close/>
                    <a:moveTo>
                      <a:pt x="4428650" y="20320000"/>
                    </a:moveTo>
                    <a:cubicBezTo>
                      <a:pt x="4311750" y="20320000"/>
                      <a:pt x="4216984" y="20414766"/>
                      <a:pt x="4216983" y="20531666"/>
                    </a:cubicBezTo>
                    <a:lnTo>
                      <a:pt x="4216983" y="20602223"/>
                    </a:lnTo>
                    <a:cubicBezTo>
                      <a:pt x="4217505" y="20718754"/>
                      <a:pt x="4312118" y="20812945"/>
                      <a:pt x="4428650" y="20812945"/>
                    </a:cubicBezTo>
                    <a:cubicBezTo>
                      <a:pt x="4545182" y="20812945"/>
                      <a:pt x="4639795" y="20718754"/>
                      <a:pt x="4640317" y="20602223"/>
                    </a:cubicBezTo>
                    <a:lnTo>
                      <a:pt x="4640317" y="20531666"/>
                    </a:lnTo>
                    <a:cubicBezTo>
                      <a:pt x="4640316" y="20414766"/>
                      <a:pt x="4545550" y="20320000"/>
                      <a:pt x="4428650" y="20320000"/>
                    </a:cubicBezTo>
                    <a:close/>
                    <a:moveTo>
                      <a:pt x="4209434" y="21289998"/>
                    </a:moveTo>
                    <a:cubicBezTo>
                      <a:pt x="4210633" y="21281884"/>
                      <a:pt x="4199203" y="21278709"/>
                      <a:pt x="4196028" y="21286259"/>
                    </a:cubicBezTo>
                    <a:lnTo>
                      <a:pt x="4042005" y="21645598"/>
                    </a:lnTo>
                    <a:cubicBezTo>
                      <a:pt x="4019748" y="21697517"/>
                      <a:pt x="3968673" y="21731160"/>
                      <a:pt x="3912183" y="21731111"/>
                    </a:cubicBezTo>
                    <a:lnTo>
                      <a:pt x="3847131" y="21731111"/>
                    </a:lnTo>
                    <a:cubicBezTo>
                      <a:pt x="3835267" y="21731122"/>
                      <a:pt x="3824192" y="21725167"/>
                      <a:pt x="3817656" y="21715265"/>
                    </a:cubicBezTo>
                    <a:cubicBezTo>
                      <a:pt x="3811121" y="21705364"/>
                      <a:pt x="3810001" y="21692839"/>
                      <a:pt x="3814675" y="21681934"/>
                    </a:cubicBezTo>
                    <a:lnTo>
                      <a:pt x="4005317" y="21237223"/>
                    </a:lnTo>
                    <a:lnTo>
                      <a:pt x="4075449" y="21061821"/>
                    </a:lnTo>
                    <a:cubicBezTo>
                      <a:pt x="4118319" y="20954684"/>
                      <a:pt x="4222096" y="20884437"/>
                      <a:pt x="4337492" y="20884445"/>
                    </a:cubicBezTo>
                    <a:lnTo>
                      <a:pt x="4519808" y="20884445"/>
                    </a:lnTo>
                    <a:cubicBezTo>
                      <a:pt x="4635204" y="20884437"/>
                      <a:pt x="4738981" y="20954684"/>
                      <a:pt x="4781851" y="21061821"/>
                    </a:cubicBezTo>
                    <a:lnTo>
                      <a:pt x="4851983" y="21237223"/>
                    </a:lnTo>
                    <a:lnTo>
                      <a:pt x="5042554" y="21681934"/>
                    </a:lnTo>
                    <a:cubicBezTo>
                      <a:pt x="5047229" y="21692839"/>
                      <a:pt x="5046108" y="21705364"/>
                      <a:pt x="5039573" y="21715265"/>
                    </a:cubicBezTo>
                    <a:cubicBezTo>
                      <a:pt x="5033038" y="21725167"/>
                      <a:pt x="5021963" y="21731122"/>
                      <a:pt x="5010098" y="21731111"/>
                    </a:cubicBezTo>
                    <a:lnTo>
                      <a:pt x="4945046" y="21731111"/>
                    </a:lnTo>
                    <a:cubicBezTo>
                      <a:pt x="4888608" y="21731105"/>
                      <a:pt x="4837602" y="21697471"/>
                      <a:pt x="4815365" y="21645598"/>
                    </a:cubicBezTo>
                    <a:lnTo>
                      <a:pt x="4661342" y="21286259"/>
                    </a:lnTo>
                    <a:cubicBezTo>
                      <a:pt x="4658097" y="21278709"/>
                      <a:pt x="4646737" y="21281884"/>
                      <a:pt x="4647866" y="21289998"/>
                    </a:cubicBezTo>
                    <a:lnTo>
                      <a:pt x="4710872" y="21731111"/>
                    </a:lnTo>
                    <a:lnTo>
                      <a:pt x="4778253" y="22539607"/>
                    </a:lnTo>
                    <a:cubicBezTo>
                      <a:pt x="4779061" y="22549430"/>
                      <a:pt x="4775724" y="22559142"/>
                      <a:pt x="4769049" y="22566393"/>
                    </a:cubicBezTo>
                    <a:cubicBezTo>
                      <a:pt x="4762375" y="22573644"/>
                      <a:pt x="4752971" y="22577772"/>
                      <a:pt x="4743116" y="22577778"/>
                    </a:cubicBezTo>
                    <a:lnTo>
                      <a:pt x="4689282" y="22577778"/>
                    </a:lnTo>
                    <a:cubicBezTo>
                      <a:pt x="4620301" y="22577786"/>
                      <a:pt x="4561424" y="22527923"/>
                      <a:pt x="4550076" y="22459880"/>
                    </a:cubicBezTo>
                    <a:lnTo>
                      <a:pt x="4435705" y="21772880"/>
                    </a:lnTo>
                    <a:cubicBezTo>
                      <a:pt x="4434365" y="21764978"/>
                      <a:pt x="4423076" y="21764978"/>
                      <a:pt x="4421736" y="21772880"/>
                    </a:cubicBezTo>
                    <a:lnTo>
                      <a:pt x="4307295" y="22459880"/>
                    </a:lnTo>
                    <a:cubicBezTo>
                      <a:pt x="4295943" y="22527949"/>
                      <a:pt x="4237026" y="22577822"/>
                      <a:pt x="4168018" y="22577778"/>
                    </a:cubicBezTo>
                    <a:lnTo>
                      <a:pt x="4114184" y="22577778"/>
                    </a:lnTo>
                    <a:cubicBezTo>
                      <a:pt x="4104329" y="22577772"/>
                      <a:pt x="4094925" y="22573644"/>
                      <a:pt x="4088251" y="22566393"/>
                    </a:cubicBezTo>
                    <a:cubicBezTo>
                      <a:pt x="4081576" y="22559142"/>
                      <a:pt x="4078239" y="22549430"/>
                      <a:pt x="4079047" y="22539607"/>
                    </a:cubicBezTo>
                    <a:lnTo>
                      <a:pt x="4146428" y="21731111"/>
                    </a:lnTo>
                    <a:lnTo>
                      <a:pt x="4209434" y="21289998"/>
                    </a:lnTo>
                    <a:close/>
                    <a:moveTo>
                      <a:pt x="5698650" y="20320000"/>
                    </a:moveTo>
                    <a:cubicBezTo>
                      <a:pt x="5581750" y="20320000"/>
                      <a:pt x="5486984" y="20414766"/>
                      <a:pt x="5486983" y="20531666"/>
                    </a:cubicBezTo>
                    <a:lnTo>
                      <a:pt x="5486983" y="20602223"/>
                    </a:lnTo>
                    <a:cubicBezTo>
                      <a:pt x="5487505" y="20718754"/>
                      <a:pt x="5582118" y="20812945"/>
                      <a:pt x="5698650" y="20812945"/>
                    </a:cubicBezTo>
                    <a:cubicBezTo>
                      <a:pt x="5815182" y="20812945"/>
                      <a:pt x="5909795" y="20718754"/>
                      <a:pt x="5910317" y="20602223"/>
                    </a:cubicBezTo>
                    <a:lnTo>
                      <a:pt x="5910317" y="20531666"/>
                    </a:lnTo>
                    <a:cubicBezTo>
                      <a:pt x="5910316" y="20414766"/>
                      <a:pt x="5815550" y="20320000"/>
                      <a:pt x="5698650" y="20320000"/>
                    </a:cubicBezTo>
                    <a:close/>
                    <a:moveTo>
                      <a:pt x="5479434" y="21289998"/>
                    </a:moveTo>
                    <a:cubicBezTo>
                      <a:pt x="5480633" y="21281884"/>
                      <a:pt x="5469203" y="21278709"/>
                      <a:pt x="5466028" y="21286259"/>
                    </a:cubicBezTo>
                    <a:lnTo>
                      <a:pt x="5312005" y="21645598"/>
                    </a:lnTo>
                    <a:cubicBezTo>
                      <a:pt x="5289748" y="21697517"/>
                      <a:pt x="5238673" y="21731160"/>
                      <a:pt x="5182183" y="21731111"/>
                    </a:cubicBezTo>
                    <a:lnTo>
                      <a:pt x="5117131" y="21731111"/>
                    </a:lnTo>
                    <a:cubicBezTo>
                      <a:pt x="5105267" y="21731122"/>
                      <a:pt x="5094192" y="21725167"/>
                      <a:pt x="5087656" y="21715265"/>
                    </a:cubicBezTo>
                    <a:cubicBezTo>
                      <a:pt x="5081121" y="21705364"/>
                      <a:pt x="5080001" y="21692839"/>
                      <a:pt x="5084675" y="21681934"/>
                    </a:cubicBezTo>
                    <a:lnTo>
                      <a:pt x="5275317" y="21237223"/>
                    </a:lnTo>
                    <a:lnTo>
                      <a:pt x="5345449" y="21061821"/>
                    </a:lnTo>
                    <a:cubicBezTo>
                      <a:pt x="5388319" y="20954684"/>
                      <a:pt x="5492096" y="20884437"/>
                      <a:pt x="5607492" y="20884445"/>
                    </a:cubicBezTo>
                    <a:lnTo>
                      <a:pt x="5789808" y="20884445"/>
                    </a:lnTo>
                    <a:cubicBezTo>
                      <a:pt x="5905204" y="20884437"/>
                      <a:pt x="6008981" y="20954684"/>
                      <a:pt x="6051851" y="21061821"/>
                    </a:cubicBezTo>
                    <a:lnTo>
                      <a:pt x="6121983" y="21237223"/>
                    </a:lnTo>
                    <a:lnTo>
                      <a:pt x="6312554" y="21681934"/>
                    </a:lnTo>
                    <a:cubicBezTo>
                      <a:pt x="6317229" y="21692839"/>
                      <a:pt x="6316108" y="21705364"/>
                      <a:pt x="6309573" y="21715265"/>
                    </a:cubicBezTo>
                    <a:cubicBezTo>
                      <a:pt x="6303038" y="21725167"/>
                      <a:pt x="6291963" y="21731122"/>
                      <a:pt x="6280098" y="21731111"/>
                    </a:cubicBezTo>
                    <a:lnTo>
                      <a:pt x="6215046" y="21731111"/>
                    </a:lnTo>
                    <a:cubicBezTo>
                      <a:pt x="6158608" y="21731105"/>
                      <a:pt x="6107602" y="21697471"/>
                      <a:pt x="6085365" y="21645598"/>
                    </a:cubicBezTo>
                    <a:lnTo>
                      <a:pt x="5931342" y="21286259"/>
                    </a:lnTo>
                    <a:cubicBezTo>
                      <a:pt x="5928097" y="21278709"/>
                      <a:pt x="5916737" y="21281884"/>
                      <a:pt x="5917866" y="21289998"/>
                    </a:cubicBezTo>
                    <a:lnTo>
                      <a:pt x="5980872" y="21731111"/>
                    </a:lnTo>
                    <a:lnTo>
                      <a:pt x="6048253" y="22539607"/>
                    </a:lnTo>
                    <a:cubicBezTo>
                      <a:pt x="6049061" y="22549430"/>
                      <a:pt x="6045724" y="22559142"/>
                      <a:pt x="6039049" y="22566393"/>
                    </a:cubicBezTo>
                    <a:cubicBezTo>
                      <a:pt x="6032375" y="22573644"/>
                      <a:pt x="6022971" y="22577772"/>
                      <a:pt x="6013116" y="22577778"/>
                    </a:cubicBezTo>
                    <a:lnTo>
                      <a:pt x="5959282" y="22577778"/>
                    </a:lnTo>
                    <a:cubicBezTo>
                      <a:pt x="5890301" y="22577786"/>
                      <a:pt x="5831424" y="22527923"/>
                      <a:pt x="5820076" y="22459880"/>
                    </a:cubicBezTo>
                    <a:lnTo>
                      <a:pt x="5705705" y="21772880"/>
                    </a:lnTo>
                    <a:cubicBezTo>
                      <a:pt x="5704365" y="21764978"/>
                      <a:pt x="5693076" y="21764978"/>
                      <a:pt x="5691736" y="21772880"/>
                    </a:cubicBezTo>
                    <a:lnTo>
                      <a:pt x="5577295" y="22459880"/>
                    </a:lnTo>
                    <a:cubicBezTo>
                      <a:pt x="5565943" y="22527949"/>
                      <a:pt x="5507026" y="22577822"/>
                      <a:pt x="5438018" y="22577778"/>
                    </a:cubicBezTo>
                    <a:lnTo>
                      <a:pt x="5384184" y="22577778"/>
                    </a:lnTo>
                    <a:cubicBezTo>
                      <a:pt x="5374329" y="22577772"/>
                      <a:pt x="5364925" y="22573644"/>
                      <a:pt x="5358251" y="22566393"/>
                    </a:cubicBezTo>
                    <a:cubicBezTo>
                      <a:pt x="5351576" y="22559142"/>
                      <a:pt x="5348239" y="22549430"/>
                      <a:pt x="5349047" y="22539607"/>
                    </a:cubicBezTo>
                    <a:lnTo>
                      <a:pt x="5416428" y="21731111"/>
                    </a:lnTo>
                    <a:lnTo>
                      <a:pt x="5479434" y="21289998"/>
                    </a:lnTo>
                    <a:close/>
                    <a:moveTo>
                      <a:pt x="6968650" y="20320000"/>
                    </a:moveTo>
                    <a:cubicBezTo>
                      <a:pt x="6851750" y="20320000"/>
                      <a:pt x="6756983" y="20414766"/>
                      <a:pt x="6756983" y="20531666"/>
                    </a:cubicBezTo>
                    <a:lnTo>
                      <a:pt x="6756983" y="20602223"/>
                    </a:lnTo>
                    <a:cubicBezTo>
                      <a:pt x="6757504" y="20718754"/>
                      <a:pt x="6852118" y="20812945"/>
                      <a:pt x="6968650" y="20812945"/>
                    </a:cubicBezTo>
                    <a:cubicBezTo>
                      <a:pt x="7085182" y="20812945"/>
                      <a:pt x="7179796" y="20718754"/>
                      <a:pt x="7180317" y="20602223"/>
                    </a:cubicBezTo>
                    <a:lnTo>
                      <a:pt x="7180317" y="20531666"/>
                    </a:lnTo>
                    <a:cubicBezTo>
                      <a:pt x="7180317" y="20414766"/>
                      <a:pt x="7085550" y="20320000"/>
                      <a:pt x="6968650" y="20320000"/>
                    </a:cubicBezTo>
                    <a:close/>
                    <a:moveTo>
                      <a:pt x="6749434" y="21289998"/>
                    </a:moveTo>
                    <a:cubicBezTo>
                      <a:pt x="6750633" y="21281884"/>
                      <a:pt x="6739204" y="21278709"/>
                      <a:pt x="6736029" y="21286259"/>
                    </a:cubicBezTo>
                    <a:lnTo>
                      <a:pt x="6582005" y="21645598"/>
                    </a:lnTo>
                    <a:cubicBezTo>
                      <a:pt x="6559749" y="21697517"/>
                      <a:pt x="6508673" y="21731160"/>
                      <a:pt x="6452183" y="21731111"/>
                    </a:cubicBezTo>
                    <a:lnTo>
                      <a:pt x="6387131" y="21731111"/>
                    </a:lnTo>
                    <a:cubicBezTo>
                      <a:pt x="6375267" y="21731122"/>
                      <a:pt x="6364192" y="21725167"/>
                      <a:pt x="6357656" y="21715265"/>
                    </a:cubicBezTo>
                    <a:cubicBezTo>
                      <a:pt x="6351121" y="21705364"/>
                      <a:pt x="6350001" y="21692839"/>
                      <a:pt x="6354675" y="21681934"/>
                    </a:cubicBezTo>
                    <a:lnTo>
                      <a:pt x="6545317" y="21237223"/>
                    </a:lnTo>
                    <a:lnTo>
                      <a:pt x="6615449" y="21061821"/>
                    </a:lnTo>
                    <a:cubicBezTo>
                      <a:pt x="6658319" y="20954684"/>
                      <a:pt x="6762095" y="20884437"/>
                      <a:pt x="6877492" y="20884445"/>
                    </a:cubicBezTo>
                    <a:lnTo>
                      <a:pt x="7059808" y="20884445"/>
                    </a:lnTo>
                    <a:cubicBezTo>
                      <a:pt x="7175205" y="20884437"/>
                      <a:pt x="7278981" y="20954684"/>
                      <a:pt x="7321851" y="21061821"/>
                    </a:cubicBezTo>
                    <a:lnTo>
                      <a:pt x="7391983" y="21237223"/>
                    </a:lnTo>
                    <a:lnTo>
                      <a:pt x="7582554" y="21681934"/>
                    </a:lnTo>
                    <a:cubicBezTo>
                      <a:pt x="7587228" y="21692839"/>
                      <a:pt x="7586108" y="21705362"/>
                      <a:pt x="7579573" y="21715265"/>
                    </a:cubicBezTo>
                    <a:cubicBezTo>
                      <a:pt x="7573038" y="21725167"/>
                      <a:pt x="7561963" y="21731122"/>
                      <a:pt x="7550098" y="21731111"/>
                    </a:cubicBezTo>
                    <a:lnTo>
                      <a:pt x="7485046" y="21731111"/>
                    </a:lnTo>
                    <a:cubicBezTo>
                      <a:pt x="7428608" y="21731105"/>
                      <a:pt x="7377602" y="21697471"/>
                      <a:pt x="7355365" y="21645598"/>
                    </a:cubicBezTo>
                    <a:lnTo>
                      <a:pt x="7201342" y="21286259"/>
                    </a:lnTo>
                    <a:cubicBezTo>
                      <a:pt x="7198096" y="21278709"/>
                      <a:pt x="7186737" y="21281884"/>
                      <a:pt x="7187866" y="21289998"/>
                    </a:cubicBezTo>
                    <a:lnTo>
                      <a:pt x="7250872" y="21731111"/>
                    </a:lnTo>
                    <a:lnTo>
                      <a:pt x="7318253" y="22539607"/>
                    </a:lnTo>
                    <a:cubicBezTo>
                      <a:pt x="7319061" y="22549430"/>
                      <a:pt x="7315724" y="22559142"/>
                      <a:pt x="7309049" y="22566393"/>
                    </a:cubicBezTo>
                    <a:cubicBezTo>
                      <a:pt x="7302375" y="22573644"/>
                      <a:pt x="7292971" y="22577772"/>
                      <a:pt x="7283116" y="22577778"/>
                    </a:cubicBezTo>
                    <a:lnTo>
                      <a:pt x="7229282" y="22577778"/>
                    </a:lnTo>
                    <a:cubicBezTo>
                      <a:pt x="7160300" y="22577788"/>
                      <a:pt x="7101423" y="22527923"/>
                      <a:pt x="7090076" y="22459880"/>
                    </a:cubicBezTo>
                    <a:lnTo>
                      <a:pt x="6975705" y="21772880"/>
                    </a:lnTo>
                    <a:cubicBezTo>
                      <a:pt x="6974365" y="21764978"/>
                      <a:pt x="6963076" y="21764978"/>
                      <a:pt x="6961736" y="21772880"/>
                    </a:cubicBezTo>
                    <a:lnTo>
                      <a:pt x="6847295" y="22459880"/>
                    </a:lnTo>
                    <a:cubicBezTo>
                      <a:pt x="6835943" y="22527949"/>
                      <a:pt x="6777026" y="22577822"/>
                      <a:pt x="6708018" y="22577778"/>
                    </a:cubicBezTo>
                    <a:lnTo>
                      <a:pt x="6654184" y="22577778"/>
                    </a:lnTo>
                    <a:cubicBezTo>
                      <a:pt x="6644329" y="22577772"/>
                      <a:pt x="6634925" y="22573644"/>
                      <a:pt x="6628251" y="22566393"/>
                    </a:cubicBezTo>
                    <a:cubicBezTo>
                      <a:pt x="6621576" y="22559142"/>
                      <a:pt x="6618239" y="22549430"/>
                      <a:pt x="6619047" y="22539607"/>
                    </a:cubicBezTo>
                    <a:lnTo>
                      <a:pt x="6686428" y="21731111"/>
                    </a:lnTo>
                    <a:lnTo>
                      <a:pt x="6749434" y="21289998"/>
                    </a:lnTo>
                    <a:close/>
                    <a:moveTo>
                      <a:pt x="8238650" y="20320000"/>
                    </a:moveTo>
                    <a:cubicBezTo>
                      <a:pt x="8121750" y="20320000"/>
                      <a:pt x="8026983" y="20414766"/>
                      <a:pt x="8026983" y="20531666"/>
                    </a:cubicBezTo>
                    <a:lnTo>
                      <a:pt x="8026983" y="20602223"/>
                    </a:lnTo>
                    <a:cubicBezTo>
                      <a:pt x="8027504" y="20718754"/>
                      <a:pt x="8122118" y="20812945"/>
                      <a:pt x="8238650" y="20812945"/>
                    </a:cubicBezTo>
                    <a:cubicBezTo>
                      <a:pt x="8355182" y="20812945"/>
                      <a:pt x="8449796" y="20718754"/>
                      <a:pt x="8450317" y="20602223"/>
                    </a:cubicBezTo>
                    <a:lnTo>
                      <a:pt x="8450317" y="20531666"/>
                    </a:lnTo>
                    <a:cubicBezTo>
                      <a:pt x="8450317" y="20414766"/>
                      <a:pt x="8355550" y="20320000"/>
                      <a:pt x="8238650" y="20320000"/>
                    </a:cubicBezTo>
                    <a:close/>
                    <a:moveTo>
                      <a:pt x="8019434" y="21289998"/>
                    </a:moveTo>
                    <a:cubicBezTo>
                      <a:pt x="8020633" y="21281884"/>
                      <a:pt x="8009204" y="21278709"/>
                      <a:pt x="8006029" y="21286259"/>
                    </a:cubicBezTo>
                    <a:lnTo>
                      <a:pt x="7852005" y="21645598"/>
                    </a:lnTo>
                    <a:cubicBezTo>
                      <a:pt x="7829749" y="21697517"/>
                      <a:pt x="7778673" y="21731162"/>
                      <a:pt x="7722183" y="21731111"/>
                    </a:cubicBezTo>
                    <a:lnTo>
                      <a:pt x="7657131" y="21731111"/>
                    </a:lnTo>
                    <a:cubicBezTo>
                      <a:pt x="7645267" y="21731122"/>
                      <a:pt x="7634192" y="21725167"/>
                      <a:pt x="7627656" y="21715265"/>
                    </a:cubicBezTo>
                    <a:cubicBezTo>
                      <a:pt x="7621122" y="21705362"/>
                      <a:pt x="7620002" y="21692839"/>
                      <a:pt x="7624676" y="21681934"/>
                    </a:cubicBezTo>
                    <a:lnTo>
                      <a:pt x="7815317" y="21237223"/>
                    </a:lnTo>
                    <a:lnTo>
                      <a:pt x="7885449" y="21061821"/>
                    </a:lnTo>
                    <a:cubicBezTo>
                      <a:pt x="7928319" y="20954684"/>
                      <a:pt x="8032095" y="20884437"/>
                      <a:pt x="8147492" y="20884445"/>
                    </a:cubicBezTo>
                    <a:lnTo>
                      <a:pt x="8329808" y="20884445"/>
                    </a:lnTo>
                    <a:cubicBezTo>
                      <a:pt x="8445205" y="20884437"/>
                      <a:pt x="8548981" y="20954684"/>
                      <a:pt x="8591851" y="21061821"/>
                    </a:cubicBezTo>
                    <a:lnTo>
                      <a:pt x="8661983" y="21237223"/>
                    </a:lnTo>
                    <a:lnTo>
                      <a:pt x="8852554" y="21681934"/>
                    </a:lnTo>
                    <a:cubicBezTo>
                      <a:pt x="8857228" y="21692839"/>
                      <a:pt x="8856108" y="21705362"/>
                      <a:pt x="8849573" y="21715265"/>
                    </a:cubicBezTo>
                    <a:cubicBezTo>
                      <a:pt x="8843038" y="21725167"/>
                      <a:pt x="8831963" y="21731122"/>
                      <a:pt x="8820098" y="21731111"/>
                    </a:cubicBezTo>
                    <a:lnTo>
                      <a:pt x="8755046" y="21731111"/>
                    </a:lnTo>
                    <a:cubicBezTo>
                      <a:pt x="8698608" y="21731105"/>
                      <a:pt x="8647602" y="21697471"/>
                      <a:pt x="8625365" y="21645598"/>
                    </a:cubicBezTo>
                    <a:lnTo>
                      <a:pt x="8471342" y="21286259"/>
                    </a:lnTo>
                    <a:cubicBezTo>
                      <a:pt x="8468096" y="21278709"/>
                      <a:pt x="8456737" y="21281884"/>
                      <a:pt x="8457866" y="21289998"/>
                    </a:cubicBezTo>
                    <a:lnTo>
                      <a:pt x="8520872" y="21731111"/>
                    </a:lnTo>
                    <a:lnTo>
                      <a:pt x="8588253" y="22539607"/>
                    </a:lnTo>
                    <a:cubicBezTo>
                      <a:pt x="8589061" y="22549430"/>
                      <a:pt x="8585724" y="22559142"/>
                      <a:pt x="8579049" y="22566393"/>
                    </a:cubicBezTo>
                    <a:cubicBezTo>
                      <a:pt x="8572375" y="22573644"/>
                      <a:pt x="8562971" y="22577772"/>
                      <a:pt x="8553116" y="22577778"/>
                    </a:cubicBezTo>
                    <a:lnTo>
                      <a:pt x="8499282" y="22577778"/>
                    </a:lnTo>
                    <a:cubicBezTo>
                      <a:pt x="8430300" y="22577788"/>
                      <a:pt x="8371423" y="22527923"/>
                      <a:pt x="8360076" y="22459880"/>
                    </a:cubicBezTo>
                    <a:lnTo>
                      <a:pt x="8245705" y="21772880"/>
                    </a:lnTo>
                    <a:cubicBezTo>
                      <a:pt x="8244365" y="21764978"/>
                      <a:pt x="8233076" y="21764978"/>
                      <a:pt x="8231736" y="21772880"/>
                    </a:cubicBezTo>
                    <a:lnTo>
                      <a:pt x="8117295" y="22459880"/>
                    </a:lnTo>
                    <a:cubicBezTo>
                      <a:pt x="8105943" y="22527949"/>
                      <a:pt x="8047026" y="22577822"/>
                      <a:pt x="7978018" y="22577778"/>
                    </a:cubicBezTo>
                    <a:lnTo>
                      <a:pt x="7924184" y="22577778"/>
                    </a:lnTo>
                    <a:cubicBezTo>
                      <a:pt x="7914329" y="22577772"/>
                      <a:pt x="7904925" y="22573644"/>
                      <a:pt x="7898251" y="22566393"/>
                    </a:cubicBezTo>
                    <a:cubicBezTo>
                      <a:pt x="7891576" y="22559142"/>
                      <a:pt x="7888239" y="22549430"/>
                      <a:pt x="7889047" y="22539607"/>
                    </a:cubicBezTo>
                    <a:lnTo>
                      <a:pt x="7956428" y="21731111"/>
                    </a:lnTo>
                    <a:lnTo>
                      <a:pt x="8019434" y="21289998"/>
                    </a:lnTo>
                    <a:close/>
                    <a:moveTo>
                      <a:pt x="9508650" y="20320000"/>
                    </a:moveTo>
                    <a:cubicBezTo>
                      <a:pt x="9391750" y="20320000"/>
                      <a:pt x="9296983" y="20414766"/>
                      <a:pt x="9296983" y="20531666"/>
                    </a:cubicBezTo>
                    <a:lnTo>
                      <a:pt x="9296983" y="20602223"/>
                    </a:lnTo>
                    <a:cubicBezTo>
                      <a:pt x="9297504" y="20718754"/>
                      <a:pt x="9392118" y="20812945"/>
                      <a:pt x="9508650" y="20812945"/>
                    </a:cubicBezTo>
                    <a:cubicBezTo>
                      <a:pt x="9625182" y="20812945"/>
                      <a:pt x="9719796" y="20718754"/>
                      <a:pt x="9720317" y="20602223"/>
                    </a:cubicBezTo>
                    <a:lnTo>
                      <a:pt x="9720317" y="20531666"/>
                    </a:lnTo>
                    <a:cubicBezTo>
                      <a:pt x="9720317" y="20414766"/>
                      <a:pt x="9625550" y="20320000"/>
                      <a:pt x="9508650" y="20320000"/>
                    </a:cubicBezTo>
                    <a:close/>
                    <a:moveTo>
                      <a:pt x="9289434" y="21289998"/>
                    </a:moveTo>
                    <a:cubicBezTo>
                      <a:pt x="9290633" y="21281884"/>
                      <a:pt x="9279204" y="21278709"/>
                      <a:pt x="9276029" y="21286259"/>
                    </a:cubicBezTo>
                    <a:lnTo>
                      <a:pt x="9122005" y="21645598"/>
                    </a:lnTo>
                    <a:cubicBezTo>
                      <a:pt x="9099749" y="21697517"/>
                      <a:pt x="9048673" y="21731162"/>
                      <a:pt x="8992183" y="21731111"/>
                    </a:cubicBezTo>
                    <a:lnTo>
                      <a:pt x="8927131" y="21731111"/>
                    </a:lnTo>
                    <a:cubicBezTo>
                      <a:pt x="8915267" y="21731122"/>
                      <a:pt x="8904192" y="21725167"/>
                      <a:pt x="8897656" y="21715265"/>
                    </a:cubicBezTo>
                    <a:cubicBezTo>
                      <a:pt x="8891122" y="21705362"/>
                      <a:pt x="8890002" y="21692839"/>
                      <a:pt x="8894676" y="21681934"/>
                    </a:cubicBezTo>
                    <a:lnTo>
                      <a:pt x="9085317" y="21237223"/>
                    </a:lnTo>
                    <a:lnTo>
                      <a:pt x="9155449" y="21061821"/>
                    </a:lnTo>
                    <a:cubicBezTo>
                      <a:pt x="9198319" y="20954684"/>
                      <a:pt x="9302095" y="20884437"/>
                      <a:pt x="9417492" y="20884445"/>
                    </a:cubicBezTo>
                    <a:lnTo>
                      <a:pt x="9599808" y="20884445"/>
                    </a:lnTo>
                    <a:cubicBezTo>
                      <a:pt x="9715205" y="20884437"/>
                      <a:pt x="9818981" y="20954684"/>
                      <a:pt x="9861851" y="21061821"/>
                    </a:cubicBezTo>
                    <a:lnTo>
                      <a:pt x="9931983" y="21237223"/>
                    </a:lnTo>
                    <a:lnTo>
                      <a:pt x="10122554" y="21681934"/>
                    </a:lnTo>
                    <a:cubicBezTo>
                      <a:pt x="10127228" y="21692839"/>
                      <a:pt x="10126108" y="21705362"/>
                      <a:pt x="10119573" y="21715265"/>
                    </a:cubicBezTo>
                    <a:cubicBezTo>
                      <a:pt x="10113038" y="21725167"/>
                      <a:pt x="10101963" y="21731122"/>
                      <a:pt x="10090098" y="21731111"/>
                    </a:cubicBezTo>
                    <a:lnTo>
                      <a:pt x="10025046" y="21731111"/>
                    </a:lnTo>
                    <a:cubicBezTo>
                      <a:pt x="9968608" y="21731105"/>
                      <a:pt x="9917602" y="21697471"/>
                      <a:pt x="9895365" y="21645598"/>
                    </a:cubicBezTo>
                    <a:lnTo>
                      <a:pt x="9741342" y="21286259"/>
                    </a:lnTo>
                    <a:cubicBezTo>
                      <a:pt x="9738096" y="21278709"/>
                      <a:pt x="9726737" y="21281884"/>
                      <a:pt x="9727866" y="21289998"/>
                    </a:cubicBezTo>
                    <a:lnTo>
                      <a:pt x="9790872" y="21731111"/>
                    </a:lnTo>
                    <a:lnTo>
                      <a:pt x="9858253" y="22539607"/>
                    </a:lnTo>
                    <a:cubicBezTo>
                      <a:pt x="9859061" y="22549430"/>
                      <a:pt x="9855724" y="22559142"/>
                      <a:pt x="9849049" y="22566393"/>
                    </a:cubicBezTo>
                    <a:cubicBezTo>
                      <a:pt x="9842375" y="22573644"/>
                      <a:pt x="9832971" y="22577772"/>
                      <a:pt x="9823116" y="22577778"/>
                    </a:cubicBezTo>
                    <a:lnTo>
                      <a:pt x="9769282" y="22577778"/>
                    </a:lnTo>
                    <a:cubicBezTo>
                      <a:pt x="9700300" y="22577788"/>
                      <a:pt x="9641423" y="22527923"/>
                      <a:pt x="9630076" y="22459880"/>
                    </a:cubicBezTo>
                    <a:lnTo>
                      <a:pt x="9515705" y="21772880"/>
                    </a:lnTo>
                    <a:cubicBezTo>
                      <a:pt x="9514365" y="21764978"/>
                      <a:pt x="9503076" y="21764978"/>
                      <a:pt x="9501736" y="21772880"/>
                    </a:cubicBezTo>
                    <a:lnTo>
                      <a:pt x="9387295" y="22459880"/>
                    </a:lnTo>
                    <a:cubicBezTo>
                      <a:pt x="9375943" y="22527949"/>
                      <a:pt x="9317026" y="22577822"/>
                      <a:pt x="9248018" y="22577778"/>
                    </a:cubicBezTo>
                    <a:lnTo>
                      <a:pt x="9194184" y="22577778"/>
                    </a:lnTo>
                    <a:cubicBezTo>
                      <a:pt x="9184329" y="22577772"/>
                      <a:pt x="9174925" y="22573644"/>
                      <a:pt x="9168251" y="22566393"/>
                    </a:cubicBezTo>
                    <a:cubicBezTo>
                      <a:pt x="9161576" y="22559142"/>
                      <a:pt x="9158239" y="22549430"/>
                      <a:pt x="9159047" y="22539607"/>
                    </a:cubicBezTo>
                    <a:lnTo>
                      <a:pt x="9226428" y="21731111"/>
                    </a:lnTo>
                    <a:lnTo>
                      <a:pt x="9289434" y="21289998"/>
                    </a:lnTo>
                    <a:close/>
                    <a:moveTo>
                      <a:pt x="10778650" y="20320000"/>
                    </a:moveTo>
                    <a:cubicBezTo>
                      <a:pt x="10661750" y="20320000"/>
                      <a:pt x="10566983" y="20414766"/>
                      <a:pt x="10566983" y="20531666"/>
                    </a:cubicBezTo>
                    <a:lnTo>
                      <a:pt x="10566983" y="20602223"/>
                    </a:lnTo>
                    <a:cubicBezTo>
                      <a:pt x="10567504" y="20718754"/>
                      <a:pt x="10662118" y="20812945"/>
                      <a:pt x="10778650" y="20812945"/>
                    </a:cubicBezTo>
                    <a:cubicBezTo>
                      <a:pt x="10895182" y="20812945"/>
                      <a:pt x="10989796" y="20718754"/>
                      <a:pt x="10990317" y="20602223"/>
                    </a:cubicBezTo>
                    <a:lnTo>
                      <a:pt x="10990317" y="20531666"/>
                    </a:lnTo>
                    <a:cubicBezTo>
                      <a:pt x="10990317" y="20414766"/>
                      <a:pt x="10895550" y="20320000"/>
                      <a:pt x="10778650" y="20320000"/>
                    </a:cubicBezTo>
                    <a:close/>
                    <a:moveTo>
                      <a:pt x="10559434" y="21289998"/>
                    </a:moveTo>
                    <a:cubicBezTo>
                      <a:pt x="10560633" y="21281884"/>
                      <a:pt x="10549204" y="21278709"/>
                      <a:pt x="10546029" y="21286259"/>
                    </a:cubicBezTo>
                    <a:lnTo>
                      <a:pt x="10392005" y="21645598"/>
                    </a:lnTo>
                    <a:cubicBezTo>
                      <a:pt x="10369749" y="21697517"/>
                      <a:pt x="10318673" y="21731162"/>
                      <a:pt x="10262183" y="21731111"/>
                    </a:cubicBezTo>
                    <a:lnTo>
                      <a:pt x="10197131" y="21731111"/>
                    </a:lnTo>
                    <a:cubicBezTo>
                      <a:pt x="10185267" y="21731122"/>
                      <a:pt x="10174192" y="21725167"/>
                      <a:pt x="10167656" y="21715265"/>
                    </a:cubicBezTo>
                    <a:cubicBezTo>
                      <a:pt x="10161122" y="21705362"/>
                      <a:pt x="10160002" y="21692839"/>
                      <a:pt x="10164676" y="21681934"/>
                    </a:cubicBezTo>
                    <a:lnTo>
                      <a:pt x="10355317" y="21237223"/>
                    </a:lnTo>
                    <a:lnTo>
                      <a:pt x="10425449" y="21061821"/>
                    </a:lnTo>
                    <a:cubicBezTo>
                      <a:pt x="10468319" y="20954684"/>
                      <a:pt x="10572095" y="20884437"/>
                      <a:pt x="10687492" y="20884445"/>
                    </a:cubicBezTo>
                    <a:lnTo>
                      <a:pt x="10869808" y="20884445"/>
                    </a:lnTo>
                    <a:cubicBezTo>
                      <a:pt x="10985205" y="20884437"/>
                      <a:pt x="11088981" y="20954684"/>
                      <a:pt x="11131851" y="21061821"/>
                    </a:cubicBezTo>
                    <a:lnTo>
                      <a:pt x="11201983" y="21237223"/>
                    </a:lnTo>
                    <a:lnTo>
                      <a:pt x="11392554" y="21681934"/>
                    </a:lnTo>
                    <a:cubicBezTo>
                      <a:pt x="11397228" y="21692839"/>
                      <a:pt x="11396108" y="21705362"/>
                      <a:pt x="11389573" y="21715265"/>
                    </a:cubicBezTo>
                    <a:cubicBezTo>
                      <a:pt x="11383038" y="21725167"/>
                      <a:pt x="11371963" y="21731122"/>
                      <a:pt x="11360098" y="21731111"/>
                    </a:cubicBezTo>
                    <a:lnTo>
                      <a:pt x="11295046" y="21731111"/>
                    </a:lnTo>
                    <a:cubicBezTo>
                      <a:pt x="11238608" y="21731105"/>
                      <a:pt x="11187602" y="21697471"/>
                      <a:pt x="11165365" y="21645598"/>
                    </a:cubicBezTo>
                    <a:lnTo>
                      <a:pt x="11011342" y="21286259"/>
                    </a:lnTo>
                    <a:cubicBezTo>
                      <a:pt x="11008096" y="21278709"/>
                      <a:pt x="10996737" y="21281884"/>
                      <a:pt x="10997866" y="21289998"/>
                    </a:cubicBezTo>
                    <a:lnTo>
                      <a:pt x="11060872" y="21731111"/>
                    </a:lnTo>
                    <a:lnTo>
                      <a:pt x="11128253" y="22539607"/>
                    </a:lnTo>
                    <a:cubicBezTo>
                      <a:pt x="11129061" y="22549430"/>
                      <a:pt x="11125724" y="22559142"/>
                      <a:pt x="11119049" y="22566393"/>
                    </a:cubicBezTo>
                    <a:cubicBezTo>
                      <a:pt x="11112375" y="22573644"/>
                      <a:pt x="11102971" y="22577772"/>
                      <a:pt x="11093116" y="22577778"/>
                    </a:cubicBezTo>
                    <a:lnTo>
                      <a:pt x="11039282" y="22577778"/>
                    </a:lnTo>
                    <a:cubicBezTo>
                      <a:pt x="10970300" y="22577788"/>
                      <a:pt x="10911423" y="22527923"/>
                      <a:pt x="10900076" y="22459880"/>
                    </a:cubicBezTo>
                    <a:lnTo>
                      <a:pt x="10785705" y="21772880"/>
                    </a:lnTo>
                    <a:cubicBezTo>
                      <a:pt x="10784365" y="21764978"/>
                      <a:pt x="10773076" y="21764978"/>
                      <a:pt x="10771736" y="21772880"/>
                    </a:cubicBezTo>
                    <a:lnTo>
                      <a:pt x="10657295" y="22459880"/>
                    </a:lnTo>
                    <a:cubicBezTo>
                      <a:pt x="10645943" y="22527949"/>
                      <a:pt x="10587026" y="22577822"/>
                      <a:pt x="10518018" y="22577778"/>
                    </a:cubicBezTo>
                    <a:lnTo>
                      <a:pt x="10464184" y="22577778"/>
                    </a:lnTo>
                    <a:cubicBezTo>
                      <a:pt x="10454329" y="22577772"/>
                      <a:pt x="10444925" y="22573644"/>
                      <a:pt x="10438251" y="22566393"/>
                    </a:cubicBezTo>
                    <a:cubicBezTo>
                      <a:pt x="10431576" y="22559142"/>
                      <a:pt x="10428239" y="22549430"/>
                      <a:pt x="10429047" y="22539607"/>
                    </a:cubicBezTo>
                    <a:lnTo>
                      <a:pt x="10496428" y="21731111"/>
                    </a:lnTo>
                    <a:lnTo>
                      <a:pt x="10559434" y="21289998"/>
                    </a:lnTo>
                    <a:close/>
                    <a:moveTo>
                      <a:pt x="12048650" y="20320000"/>
                    </a:moveTo>
                    <a:cubicBezTo>
                      <a:pt x="11931750" y="20320000"/>
                      <a:pt x="11836983" y="20414766"/>
                      <a:pt x="11836983" y="20531666"/>
                    </a:cubicBezTo>
                    <a:lnTo>
                      <a:pt x="11836983" y="20602223"/>
                    </a:lnTo>
                    <a:cubicBezTo>
                      <a:pt x="11837504" y="20718754"/>
                      <a:pt x="11932118" y="20812945"/>
                      <a:pt x="12048650" y="20812945"/>
                    </a:cubicBezTo>
                    <a:cubicBezTo>
                      <a:pt x="12165182" y="20812945"/>
                      <a:pt x="12259796" y="20718754"/>
                      <a:pt x="12260317" y="20602223"/>
                    </a:cubicBezTo>
                    <a:lnTo>
                      <a:pt x="12260317" y="20531666"/>
                    </a:lnTo>
                    <a:cubicBezTo>
                      <a:pt x="12260317" y="20414766"/>
                      <a:pt x="12165550" y="20320000"/>
                      <a:pt x="12048650" y="20320000"/>
                    </a:cubicBezTo>
                    <a:close/>
                    <a:moveTo>
                      <a:pt x="11829434" y="21289998"/>
                    </a:moveTo>
                    <a:cubicBezTo>
                      <a:pt x="11830633" y="21281884"/>
                      <a:pt x="11819204" y="21278709"/>
                      <a:pt x="11816029" y="21286259"/>
                    </a:cubicBezTo>
                    <a:lnTo>
                      <a:pt x="11662005" y="21645598"/>
                    </a:lnTo>
                    <a:cubicBezTo>
                      <a:pt x="11639749" y="21697517"/>
                      <a:pt x="11588673" y="21731162"/>
                      <a:pt x="11532183" y="21731111"/>
                    </a:cubicBezTo>
                    <a:lnTo>
                      <a:pt x="11467131" y="21731111"/>
                    </a:lnTo>
                    <a:cubicBezTo>
                      <a:pt x="11455267" y="21731122"/>
                      <a:pt x="11444192" y="21725167"/>
                      <a:pt x="11437656" y="21715265"/>
                    </a:cubicBezTo>
                    <a:cubicBezTo>
                      <a:pt x="11431122" y="21705362"/>
                      <a:pt x="11430002" y="21692839"/>
                      <a:pt x="11434676" y="21681934"/>
                    </a:cubicBezTo>
                    <a:lnTo>
                      <a:pt x="11625317" y="21237223"/>
                    </a:lnTo>
                    <a:lnTo>
                      <a:pt x="11695449" y="21061821"/>
                    </a:lnTo>
                    <a:cubicBezTo>
                      <a:pt x="11738319" y="20954684"/>
                      <a:pt x="11842095" y="20884437"/>
                      <a:pt x="11957492" y="20884445"/>
                    </a:cubicBezTo>
                    <a:lnTo>
                      <a:pt x="12139808" y="20884445"/>
                    </a:lnTo>
                    <a:cubicBezTo>
                      <a:pt x="12255205" y="20884437"/>
                      <a:pt x="12358981" y="20954684"/>
                      <a:pt x="12401851" y="21061821"/>
                    </a:cubicBezTo>
                    <a:lnTo>
                      <a:pt x="12471983" y="21237223"/>
                    </a:lnTo>
                    <a:lnTo>
                      <a:pt x="12662554" y="21681934"/>
                    </a:lnTo>
                    <a:cubicBezTo>
                      <a:pt x="12667228" y="21692839"/>
                      <a:pt x="12666108" y="21705362"/>
                      <a:pt x="12659573" y="21715265"/>
                    </a:cubicBezTo>
                    <a:cubicBezTo>
                      <a:pt x="12653038" y="21725167"/>
                      <a:pt x="12641963" y="21731122"/>
                      <a:pt x="12630098" y="21731111"/>
                    </a:cubicBezTo>
                    <a:lnTo>
                      <a:pt x="12565046" y="21731111"/>
                    </a:lnTo>
                    <a:cubicBezTo>
                      <a:pt x="12508608" y="21731105"/>
                      <a:pt x="12457602" y="21697471"/>
                      <a:pt x="12435365" y="21645598"/>
                    </a:cubicBezTo>
                    <a:lnTo>
                      <a:pt x="12281342" y="21286259"/>
                    </a:lnTo>
                    <a:cubicBezTo>
                      <a:pt x="12278096" y="21278709"/>
                      <a:pt x="12266737" y="21281884"/>
                      <a:pt x="12267866" y="21289998"/>
                    </a:cubicBezTo>
                    <a:lnTo>
                      <a:pt x="12330872" y="21731111"/>
                    </a:lnTo>
                    <a:lnTo>
                      <a:pt x="12398253" y="22539607"/>
                    </a:lnTo>
                    <a:cubicBezTo>
                      <a:pt x="12399061" y="22549430"/>
                      <a:pt x="12395724" y="22559142"/>
                      <a:pt x="12389049" y="22566393"/>
                    </a:cubicBezTo>
                    <a:cubicBezTo>
                      <a:pt x="12382375" y="22573644"/>
                      <a:pt x="12372971" y="22577772"/>
                      <a:pt x="12363116" y="22577778"/>
                    </a:cubicBezTo>
                    <a:lnTo>
                      <a:pt x="12309282" y="22577778"/>
                    </a:lnTo>
                    <a:cubicBezTo>
                      <a:pt x="12240300" y="22577788"/>
                      <a:pt x="12181423" y="22527923"/>
                      <a:pt x="12170076" y="22459880"/>
                    </a:cubicBezTo>
                    <a:lnTo>
                      <a:pt x="12055705" y="21772880"/>
                    </a:lnTo>
                    <a:cubicBezTo>
                      <a:pt x="12054365" y="21764978"/>
                      <a:pt x="12043076" y="21764978"/>
                      <a:pt x="12041736" y="21772880"/>
                    </a:cubicBezTo>
                    <a:lnTo>
                      <a:pt x="11927295" y="22459880"/>
                    </a:lnTo>
                    <a:cubicBezTo>
                      <a:pt x="11915943" y="22527949"/>
                      <a:pt x="11857026" y="22577822"/>
                      <a:pt x="11788018" y="22577778"/>
                    </a:cubicBezTo>
                    <a:lnTo>
                      <a:pt x="11734184" y="22577778"/>
                    </a:lnTo>
                    <a:cubicBezTo>
                      <a:pt x="11724329" y="22577772"/>
                      <a:pt x="11714925" y="22573644"/>
                      <a:pt x="11708251" y="22566393"/>
                    </a:cubicBezTo>
                    <a:cubicBezTo>
                      <a:pt x="11701576" y="22559142"/>
                      <a:pt x="11698239" y="22549430"/>
                      <a:pt x="11699047" y="22539607"/>
                    </a:cubicBezTo>
                    <a:lnTo>
                      <a:pt x="11766428" y="21731111"/>
                    </a:lnTo>
                    <a:lnTo>
                      <a:pt x="11829434" y="21289998"/>
                    </a:lnTo>
                    <a:close/>
                  </a:path>
                </a:pathLst>
              </a:custGeom>
              <a:solidFill>
                <a:srgbClr val="FFCC37"/>
              </a:solidFill>
            </p:spPr>
            <p:txBody>
              <a:bodyPr/>
              <a:lstStyle/>
              <a:p>
                <a:endParaRPr lang="en-US"/>
              </a:p>
            </p:txBody>
          </p:sp>
        </p:grpSp>
      </p:grpSp>
      <p:grpSp>
        <p:nvGrpSpPr>
          <p:cNvPr id="17" name="Group 17"/>
          <p:cNvGrpSpPr/>
          <p:nvPr/>
        </p:nvGrpSpPr>
        <p:grpSpPr>
          <a:xfrm>
            <a:off x="14466094" y="0"/>
            <a:ext cx="2893219" cy="5143500"/>
            <a:chOff x="0" y="0"/>
            <a:chExt cx="3857625" cy="6858000"/>
          </a:xfrm>
        </p:grpSpPr>
        <p:grpSp>
          <p:nvGrpSpPr>
            <p:cNvPr id="18" name="Group 18"/>
            <p:cNvGrpSpPr>
              <a:grpSpLocks noChangeAspect="1"/>
            </p:cNvGrpSpPr>
            <p:nvPr/>
          </p:nvGrpSpPr>
          <p:grpSpPr>
            <a:xfrm>
              <a:off x="0" y="0"/>
              <a:ext cx="3857625" cy="6858000"/>
              <a:chOff x="0" y="0"/>
              <a:chExt cx="12700000" cy="22577778"/>
            </a:xfrm>
          </p:grpSpPr>
          <p:sp>
            <p:nvSpPr>
              <p:cNvPr id="19" name="Freeform 19"/>
              <p:cNvSpPr/>
              <p:nvPr/>
            </p:nvSpPr>
            <p:spPr>
              <a:xfrm>
                <a:off x="16350" y="0"/>
                <a:ext cx="12667228" cy="22577822"/>
              </a:xfrm>
              <a:custGeom>
                <a:avLst/>
                <a:gdLst/>
                <a:ahLst/>
                <a:cxnLst/>
                <a:rect l="l" t="t" r="r" b="b"/>
                <a:pathLst>
                  <a:path w="12667228" h="22577822">
                    <a:moveTo>
                      <a:pt x="618650" y="0"/>
                    </a:moveTo>
                    <a:lnTo>
                      <a:pt x="618650" y="0"/>
                    </a:lnTo>
                    <a:cubicBezTo>
                      <a:pt x="562512" y="0"/>
                      <a:pt x="508674" y="22301"/>
                      <a:pt x="468979" y="61996"/>
                    </a:cubicBezTo>
                    <a:cubicBezTo>
                      <a:pt x="429284" y="101691"/>
                      <a:pt x="406983" y="155529"/>
                      <a:pt x="406983" y="211667"/>
                    </a:cubicBezTo>
                    <a:lnTo>
                      <a:pt x="406983" y="282222"/>
                    </a:lnTo>
                    <a:cubicBezTo>
                      <a:pt x="407504" y="398753"/>
                      <a:pt x="502118" y="492944"/>
                      <a:pt x="618650" y="492944"/>
                    </a:cubicBezTo>
                    <a:cubicBezTo>
                      <a:pt x="735182" y="492944"/>
                      <a:pt x="829795" y="398753"/>
                      <a:pt x="830317" y="282222"/>
                    </a:cubicBezTo>
                    <a:lnTo>
                      <a:pt x="830317" y="211667"/>
                    </a:lnTo>
                    <a:cubicBezTo>
                      <a:pt x="830317" y="94766"/>
                      <a:pt x="735550" y="0"/>
                      <a:pt x="618650" y="0"/>
                    </a:cubicBezTo>
                    <a:close/>
                    <a:moveTo>
                      <a:pt x="399434" y="969998"/>
                    </a:moveTo>
                    <a:cubicBezTo>
                      <a:pt x="400633" y="961884"/>
                      <a:pt x="389203" y="958709"/>
                      <a:pt x="386028" y="966258"/>
                    </a:cubicBezTo>
                    <a:lnTo>
                      <a:pt x="232006" y="1325598"/>
                    </a:lnTo>
                    <a:cubicBezTo>
                      <a:pt x="209749" y="1377518"/>
                      <a:pt x="158673" y="1411161"/>
                      <a:pt x="102183" y="1411111"/>
                    </a:cubicBezTo>
                    <a:lnTo>
                      <a:pt x="37131" y="1411111"/>
                    </a:lnTo>
                    <a:cubicBezTo>
                      <a:pt x="25267" y="1411122"/>
                      <a:pt x="14191" y="1405168"/>
                      <a:pt x="7656" y="1395265"/>
                    </a:cubicBezTo>
                    <a:cubicBezTo>
                      <a:pt x="1121" y="1385363"/>
                      <a:pt x="1" y="1372839"/>
                      <a:pt x="4676" y="1361934"/>
                    </a:cubicBezTo>
                    <a:lnTo>
                      <a:pt x="195317" y="917222"/>
                    </a:lnTo>
                    <a:lnTo>
                      <a:pt x="265449" y="741821"/>
                    </a:lnTo>
                    <a:cubicBezTo>
                      <a:pt x="308319" y="634683"/>
                      <a:pt x="412096" y="564437"/>
                      <a:pt x="527492" y="564444"/>
                    </a:cubicBezTo>
                    <a:lnTo>
                      <a:pt x="709808" y="564444"/>
                    </a:lnTo>
                    <a:cubicBezTo>
                      <a:pt x="825205" y="564437"/>
                      <a:pt x="928981" y="634683"/>
                      <a:pt x="971851" y="741821"/>
                    </a:cubicBezTo>
                    <a:lnTo>
                      <a:pt x="1041983" y="917222"/>
                    </a:lnTo>
                    <a:lnTo>
                      <a:pt x="1232554" y="1361934"/>
                    </a:lnTo>
                    <a:cubicBezTo>
                      <a:pt x="1237229" y="1372839"/>
                      <a:pt x="1236109" y="1385363"/>
                      <a:pt x="1229573" y="1395265"/>
                    </a:cubicBezTo>
                    <a:cubicBezTo>
                      <a:pt x="1223038" y="1405168"/>
                      <a:pt x="1211963" y="1411122"/>
                      <a:pt x="1200098" y="1411111"/>
                    </a:cubicBezTo>
                    <a:lnTo>
                      <a:pt x="1135046" y="1411111"/>
                    </a:lnTo>
                    <a:cubicBezTo>
                      <a:pt x="1078608" y="1411105"/>
                      <a:pt x="1027602" y="1377471"/>
                      <a:pt x="1005365" y="1325598"/>
                    </a:cubicBezTo>
                    <a:lnTo>
                      <a:pt x="851342" y="966258"/>
                    </a:lnTo>
                    <a:cubicBezTo>
                      <a:pt x="848097" y="958709"/>
                      <a:pt x="836737" y="961884"/>
                      <a:pt x="837866" y="969998"/>
                    </a:cubicBezTo>
                    <a:lnTo>
                      <a:pt x="900872" y="1411111"/>
                    </a:lnTo>
                    <a:lnTo>
                      <a:pt x="968253" y="2219607"/>
                    </a:lnTo>
                    <a:cubicBezTo>
                      <a:pt x="969061" y="2229429"/>
                      <a:pt x="965724" y="2239141"/>
                      <a:pt x="959049" y="2246392"/>
                    </a:cubicBezTo>
                    <a:cubicBezTo>
                      <a:pt x="952375" y="2253643"/>
                      <a:pt x="942971" y="2257771"/>
                      <a:pt x="933116" y="2257778"/>
                    </a:cubicBezTo>
                    <a:lnTo>
                      <a:pt x="879282" y="2257778"/>
                    </a:lnTo>
                    <a:cubicBezTo>
                      <a:pt x="810301" y="2257786"/>
                      <a:pt x="751424" y="2207921"/>
                      <a:pt x="740076" y="2139879"/>
                    </a:cubicBezTo>
                    <a:lnTo>
                      <a:pt x="625706" y="1452880"/>
                    </a:lnTo>
                    <a:cubicBezTo>
                      <a:pt x="624365" y="1444978"/>
                      <a:pt x="613076" y="1444978"/>
                      <a:pt x="611736" y="1452880"/>
                    </a:cubicBezTo>
                    <a:lnTo>
                      <a:pt x="497294" y="2139879"/>
                    </a:lnTo>
                    <a:cubicBezTo>
                      <a:pt x="485942" y="2207948"/>
                      <a:pt x="427026" y="2257821"/>
                      <a:pt x="358018" y="2257778"/>
                    </a:cubicBezTo>
                    <a:lnTo>
                      <a:pt x="304184" y="2257778"/>
                    </a:lnTo>
                    <a:cubicBezTo>
                      <a:pt x="294329" y="2257771"/>
                      <a:pt x="284925" y="2253643"/>
                      <a:pt x="278251" y="2246392"/>
                    </a:cubicBezTo>
                    <a:cubicBezTo>
                      <a:pt x="271576" y="2239141"/>
                      <a:pt x="268239" y="2229429"/>
                      <a:pt x="269047" y="2219607"/>
                    </a:cubicBezTo>
                    <a:lnTo>
                      <a:pt x="336428" y="1411111"/>
                    </a:lnTo>
                    <a:lnTo>
                      <a:pt x="399434" y="969998"/>
                    </a:lnTo>
                    <a:close/>
                    <a:moveTo>
                      <a:pt x="1888650" y="0"/>
                    </a:moveTo>
                    <a:lnTo>
                      <a:pt x="1888650" y="0"/>
                    </a:lnTo>
                    <a:cubicBezTo>
                      <a:pt x="1832513" y="0"/>
                      <a:pt x="1778674" y="22301"/>
                      <a:pt x="1738979" y="61996"/>
                    </a:cubicBezTo>
                    <a:cubicBezTo>
                      <a:pt x="1699284" y="101691"/>
                      <a:pt x="1676983" y="155529"/>
                      <a:pt x="1676983" y="211667"/>
                    </a:cubicBezTo>
                    <a:lnTo>
                      <a:pt x="1676983" y="282222"/>
                    </a:lnTo>
                    <a:cubicBezTo>
                      <a:pt x="1677504" y="398753"/>
                      <a:pt x="1772118" y="492944"/>
                      <a:pt x="1888650" y="492944"/>
                    </a:cubicBezTo>
                    <a:cubicBezTo>
                      <a:pt x="2005182" y="492944"/>
                      <a:pt x="2099796" y="398753"/>
                      <a:pt x="2100317" y="282222"/>
                    </a:cubicBezTo>
                    <a:lnTo>
                      <a:pt x="2100317" y="211667"/>
                    </a:lnTo>
                    <a:cubicBezTo>
                      <a:pt x="2100317" y="155529"/>
                      <a:pt x="2078016" y="101691"/>
                      <a:pt x="2038321" y="61996"/>
                    </a:cubicBezTo>
                    <a:cubicBezTo>
                      <a:pt x="1998626" y="22301"/>
                      <a:pt x="1944787" y="0"/>
                      <a:pt x="1888650" y="0"/>
                    </a:cubicBezTo>
                    <a:close/>
                    <a:moveTo>
                      <a:pt x="1669434" y="969998"/>
                    </a:moveTo>
                    <a:cubicBezTo>
                      <a:pt x="1670633" y="961884"/>
                      <a:pt x="1659203" y="958709"/>
                      <a:pt x="1656028" y="966258"/>
                    </a:cubicBezTo>
                    <a:lnTo>
                      <a:pt x="1502006" y="1325598"/>
                    </a:lnTo>
                    <a:cubicBezTo>
                      <a:pt x="1479749" y="1377518"/>
                      <a:pt x="1428673" y="1411161"/>
                      <a:pt x="1372183" y="1411111"/>
                    </a:cubicBezTo>
                    <a:lnTo>
                      <a:pt x="1307131" y="1411111"/>
                    </a:lnTo>
                    <a:cubicBezTo>
                      <a:pt x="1295267" y="1411122"/>
                      <a:pt x="1284191" y="1405168"/>
                      <a:pt x="1277656" y="1395265"/>
                    </a:cubicBezTo>
                    <a:cubicBezTo>
                      <a:pt x="1271121" y="1385363"/>
                      <a:pt x="1270001" y="1372839"/>
                      <a:pt x="1274676" y="1361934"/>
                    </a:cubicBezTo>
                    <a:lnTo>
                      <a:pt x="1465317" y="917222"/>
                    </a:lnTo>
                    <a:lnTo>
                      <a:pt x="1535449" y="741821"/>
                    </a:lnTo>
                    <a:cubicBezTo>
                      <a:pt x="1578319" y="634683"/>
                      <a:pt x="1682095" y="564437"/>
                      <a:pt x="1797492" y="564444"/>
                    </a:cubicBezTo>
                    <a:lnTo>
                      <a:pt x="1979808" y="564444"/>
                    </a:lnTo>
                    <a:cubicBezTo>
                      <a:pt x="2095205" y="564437"/>
                      <a:pt x="2198981" y="634683"/>
                      <a:pt x="2241851" y="741821"/>
                    </a:cubicBezTo>
                    <a:lnTo>
                      <a:pt x="2311983" y="917222"/>
                    </a:lnTo>
                    <a:lnTo>
                      <a:pt x="2502554" y="1361934"/>
                    </a:lnTo>
                    <a:cubicBezTo>
                      <a:pt x="2507228" y="1372839"/>
                      <a:pt x="2506108" y="1385363"/>
                      <a:pt x="2499573" y="1395265"/>
                    </a:cubicBezTo>
                    <a:cubicBezTo>
                      <a:pt x="2493038" y="1405168"/>
                      <a:pt x="2481963" y="1411122"/>
                      <a:pt x="2470098" y="1411111"/>
                    </a:cubicBezTo>
                    <a:lnTo>
                      <a:pt x="2405046" y="1411111"/>
                    </a:lnTo>
                    <a:cubicBezTo>
                      <a:pt x="2348608" y="1411105"/>
                      <a:pt x="2297602" y="1377471"/>
                      <a:pt x="2275365" y="1325598"/>
                    </a:cubicBezTo>
                    <a:lnTo>
                      <a:pt x="2121342" y="966258"/>
                    </a:lnTo>
                    <a:cubicBezTo>
                      <a:pt x="2118097" y="958709"/>
                      <a:pt x="2106737" y="961884"/>
                      <a:pt x="2107866" y="969998"/>
                    </a:cubicBezTo>
                    <a:lnTo>
                      <a:pt x="2170872" y="1411111"/>
                    </a:lnTo>
                    <a:lnTo>
                      <a:pt x="2238253" y="2219607"/>
                    </a:lnTo>
                    <a:cubicBezTo>
                      <a:pt x="2239061" y="2229429"/>
                      <a:pt x="2235724" y="2239141"/>
                      <a:pt x="2229049" y="2246392"/>
                    </a:cubicBezTo>
                    <a:cubicBezTo>
                      <a:pt x="2222375" y="2253643"/>
                      <a:pt x="2212971" y="2257771"/>
                      <a:pt x="2203116" y="2257778"/>
                    </a:cubicBezTo>
                    <a:lnTo>
                      <a:pt x="2149282" y="2257778"/>
                    </a:lnTo>
                    <a:cubicBezTo>
                      <a:pt x="2080301" y="2257786"/>
                      <a:pt x="2021424" y="2207921"/>
                      <a:pt x="2010076" y="2139879"/>
                    </a:cubicBezTo>
                    <a:lnTo>
                      <a:pt x="1895706" y="1452880"/>
                    </a:lnTo>
                    <a:cubicBezTo>
                      <a:pt x="1894365" y="1444978"/>
                      <a:pt x="1883076" y="1444978"/>
                      <a:pt x="1881735" y="1452880"/>
                    </a:cubicBezTo>
                    <a:lnTo>
                      <a:pt x="1767294" y="2139879"/>
                    </a:lnTo>
                    <a:cubicBezTo>
                      <a:pt x="1755943" y="2207948"/>
                      <a:pt x="1697026" y="2257821"/>
                      <a:pt x="1628018" y="2257778"/>
                    </a:cubicBezTo>
                    <a:lnTo>
                      <a:pt x="1574184" y="2257778"/>
                    </a:lnTo>
                    <a:cubicBezTo>
                      <a:pt x="1564329" y="2257771"/>
                      <a:pt x="1554925" y="2253643"/>
                      <a:pt x="1548251" y="2246392"/>
                    </a:cubicBezTo>
                    <a:cubicBezTo>
                      <a:pt x="1541576" y="2239141"/>
                      <a:pt x="1538239" y="2229429"/>
                      <a:pt x="1539047" y="2219607"/>
                    </a:cubicBezTo>
                    <a:lnTo>
                      <a:pt x="1606428" y="1411111"/>
                    </a:lnTo>
                    <a:lnTo>
                      <a:pt x="1669434" y="969998"/>
                    </a:lnTo>
                    <a:close/>
                    <a:moveTo>
                      <a:pt x="3158650" y="0"/>
                    </a:moveTo>
                    <a:lnTo>
                      <a:pt x="3158650" y="0"/>
                    </a:lnTo>
                    <a:cubicBezTo>
                      <a:pt x="3102513" y="0"/>
                      <a:pt x="3048674" y="22301"/>
                      <a:pt x="3008979" y="61996"/>
                    </a:cubicBezTo>
                    <a:cubicBezTo>
                      <a:pt x="2969284" y="101691"/>
                      <a:pt x="2946983" y="155529"/>
                      <a:pt x="2946983" y="211667"/>
                    </a:cubicBezTo>
                    <a:lnTo>
                      <a:pt x="2946983" y="282222"/>
                    </a:lnTo>
                    <a:cubicBezTo>
                      <a:pt x="2947504" y="398753"/>
                      <a:pt x="3042118" y="492944"/>
                      <a:pt x="3158650" y="492944"/>
                    </a:cubicBezTo>
                    <a:cubicBezTo>
                      <a:pt x="3275182" y="492944"/>
                      <a:pt x="3369795" y="398753"/>
                      <a:pt x="3370317" y="282222"/>
                    </a:cubicBezTo>
                    <a:lnTo>
                      <a:pt x="3370317" y="211667"/>
                    </a:lnTo>
                    <a:cubicBezTo>
                      <a:pt x="3370317" y="94766"/>
                      <a:pt x="3275550" y="0"/>
                      <a:pt x="3158650" y="0"/>
                    </a:cubicBezTo>
                    <a:close/>
                    <a:moveTo>
                      <a:pt x="2939434" y="969998"/>
                    </a:moveTo>
                    <a:cubicBezTo>
                      <a:pt x="2940633" y="961884"/>
                      <a:pt x="2929203" y="958709"/>
                      <a:pt x="2926028" y="966258"/>
                    </a:cubicBezTo>
                    <a:lnTo>
                      <a:pt x="2772006" y="1325598"/>
                    </a:lnTo>
                    <a:cubicBezTo>
                      <a:pt x="2749749" y="1377518"/>
                      <a:pt x="2698673" y="1411161"/>
                      <a:pt x="2642183" y="1411111"/>
                    </a:cubicBezTo>
                    <a:lnTo>
                      <a:pt x="2577131" y="1411111"/>
                    </a:lnTo>
                    <a:cubicBezTo>
                      <a:pt x="2565267" y="1411122"/>
                      <a:pt x="2554191" y="1405168"/>
                      <a:pt x="2547656" y="1395265"/>
                    </a:cubicBezTo>
                    <a:cubicBezTo>
                      <a:pt x="2541121" y="1385363"/>
                      <a:pt x="2540001" y="1372839"/>
                      <a:pt x="2544676" y="1361934"/>
                    </a:cubicBezTo>
                    <a:lnTo>
                      <a:pt x="2735317" y="917222"/>
                    </a:lnTo>
                    <a:lnTo>
                      <a:pt x="2805449" y="741821"/>
                    </a:lnTo>
                    <a:cubicBezTo>
                      <a:pt x="2848319" y="634683"/>
                      <a:pt x="2952095" y="564437"/>
                      <a:pt x="3067492" y="564444"/>
                    </a:cubicBezTo>
                    <a:lnTo>
                      <a:pt x="3249808" y="564444"/>
                    </a:lnTo>
                    <a:cubicBezTo>
                      <a:pt x="3365204" y="564437"/>
                      <a:pt x="3468981" y="634683"/>
                      <a:pt x="3511851" y="741821"/>
                    </a:cubicBezTo>
                    <a:lnTo>
                      <a:pt x="3581983" y="917222"/>
                    </a:lnTo>
                    <a:lnTo>
                      <a:pt x="3772554" y="1361934"/>
                    </a:lnTo>
                    <a:cubicBezTo>
                      <a:pt x="3777229" y="1372839"/>
                      <a:pt x="3776109" y="1385363"/>
                      <a:pt x="3769573" y="1395265"/>
                    </a:cubicBezTo>
                    <a:cubicBezTo>
                      <a:pt x="3763038" y="1405168"/>
                      <a:pt x="3751963" y="1411122"/>
                      <a:pt x="3740098" y="1411111"/>
                    </a:cubicBezTo>
                    <a:lnTo>
                      <a:pt x="3675046" y="1411111"/>
                    </a:lnTo>
                    <a:cubicBezTo>
                      <a:pt x="3618608" y="1411105"/>
                      <a:pt x="3567602" y="1377471"/>
                      <a:pt x="3545365" y="1325598"/>
                    </a:cubicBezTo>
                    <a:lnTo>
                      <a:pt x="3391342" y="966258"/>
                    </a:lnTo>
                    <a:cubicBezTo>
                      <a:pt x="3388097" y="958709"/>
                      <a:pt x="3376737" y="961884"/>
                      <a:pt x="3377866" y="969998"/>
                    </a:cubicBezTo>
                    <a:lnTo>
                      <a:pt x="3440872" y="1411111"/>
                    </a:lnTo>
                    <a:lnTo>
                      <a:pt x="3508253" y="2219607"/>
                    </a:lnTo>
                    <a:cubicBezTo>
                      <a:pt x="3509061" y="2229429"/>
                      <a:pt x="3505723" y="2239141"/>
                      <a:pt x="3499049" y="2246392"/>
                    </a:cubicBezTo>
                    <a:cubicBezTo>
                      <a:pt x="3492375" y="2253643"/>
                      <a:pt x="3482971" y="2257771"/>
                      <a:pt x="3473116" y="2257778"/>
                    </a:cubicBezTo>
                    <a:lnTo>
                      <a:pt x="3419282" y="2257778"/>
                    </a:lnTo>
                    <a:cubicBezTo>
                      <a:pt x="3350301" y="2257786"/>
                      <a:pt x="3291424" y="2207921"/>
                      <a:pt x="3280076" y="2139879"/>
                    </a:cubicBezTo>
                    <a:lnTo>
                      <a:pt x="3165706" y="1452880"/>
                    </a:lnTo>
                    <a:cubicBezTo>
                      <a:pt x="3164365" y="1444978"/>
                      <a:pt x="3153076" y="1444978"/>
                      <a:pt x="3151735" y="1452880"/>
                    </a:cubicBezTo>
                    <a:lnTo>
                      <a:pt x="3037294" y="2139879"/>
                    </a:lnTo>
                    <a:cubicBezTo>
                      <a:pt x="3025943" y="2207948"/>
                      <a:pt x="2967026" y="2257821"/>
                      <a:pt x="2898018" y="2257778"/>
                    </a:cubicBezTo>
                    <a:lnTo>
                      <a:pt x="2844184" y="2257778"/>
                    </a:lnTo>
                    <a:cubicBezTo>
                      <a:pt x="2834329" y="2257771"/>
                      <a:pt x="2824925" y="2253643"/>
                      <a:pt x="2818251" y="2246392"/>
                    </a:cubicBezTo>
                    <a:cubicBezTo>
                      <a:pt x="2811576" y="2239141"/>
                      <a:pt x="2808239" y="2229429"/>
                      <a:pt x="2809047" y="2219607"/>
                    </a:cubicBezTo>
                    <a:lnTo>
                      <a:pt x="2876428" y="1411111"/>
                    </a:lnTo>
                    <a:lnTo>
                      <a:pt x="2939434" y="969998"/>
                    </a:lnTo>
                    <a:close/>
                    <a:moveTo>
                      <a:pt x="4428650" y="0"/>
                    </a:moveTo>
                    <a:cubicBezTo>
                      <a:pt x="4311750" y="0"/>
                      <a:pt x="4216983" y="94766"/>
                      <a:pt x="4216983" y="211667"/>
                    </a:cubicBezTo>
                    <a:lnTo>
                      <a:pt x="4216983" y="282222"/>
                    </a:lnTo>
                    <a:cubicBezTo>
                      <a:pt x="4217505" y="398753"/>
                      <a:pt x="4312118" y="492944"/>
                      <a:pt x="4428650" y="492944"/>
                    </a:cubicBezTo>
                    <a:cubicBezTo>
                      <a:pt x="4545182" y="492944"/>
                      <a:pt x="4639795" y="398753"/>
                      <a:pt x="4640317" y="282222"/>
                    </a:cubicBezTo>
                    <a:lnTo>
                      <a:pt x="4640317" y="211667"/>
                    </a:lnTo>
                    <a:cubicBezTo>
                      <a:pt x="4640317" y="94766"/>
                      <a:pt x="4545550" y="0"/>
                      <a:pt x="4428650" y="0"/>
                    </a:cubicBezTo>
                    <a:close/>
                    <a:moveTo>
                      <a:pt x="4209434" y="969998"/>
                    </a:moveTo>
                    <a:cubicBezTo>
                      <a:pt x="4210633" y="961884"/>
                      <a:pt x="4199203" y="958709"/>
                      <a:pt x="4196028" y="966258"/>
                    </a:cubicBezTo>
                    <a:lnTo>
                      <a:pt x="4042005" y="1325598"/>
                    </a:lnTo>
                    <a:cubicBezTo>
                      <a:pt x="4019749" y="1377518"/>
                      <a:pt x="3968673" y="1411161"/>
                      <a:pt x="3912183" y="1411111"/>
                    </a:cubicBezTo>
                    <a:lnTo>
                      <a:pt x="3847131" y="1411111"/>
                    </a:lnTo>
                    <a:cubicBezTo>
                      <a:pt x="3835267" y="1411122"/>
                      <a:pt x="3824192" y="1405168"/>
                      <a:pt x="3817656" y="1395265"/>
                    </a:cubicBezTo>
                    <a:cubicBezTo>
                      <a:pt x="3811121" y="1385363"/>
                      <a:pt x="3810001" y="1372839"/>
                      <a:pt x="3814675" y="1361934"/>
                    </a:cubicBezTo>
                    <a:lnTo>
                      <a:pt x="4005317" y="917222"/>
                    </a:lnTo>
                    <a:lnTo>
                      <a:pt x="4075449" y="741821"/>
                    </a:lnTo>
                    <a:cubicBezTo>
                      <a:pt x="4118319" y="634683"/>
                      <a:pt x="4222096" y="564437"/>
                      <a:pt x="4337492" y="564444"/>
                    </a:cubicBezTo>
                    <a:lnTo>
                      <a:pt x="4519808" y="564444"/>
                    </a:lnTo>
                    <a:cubicBezTo>
                      <a:pt x="4635204" y="564437"/>
                      <a:pt x="4738981" y="634683"/>
                      <a:pt x="4781851" y="741821"/>
                    </a:cubicBezTo>
                    <a:lnTo>
                      <a:pt x="4851983" y="917222"/>
                    </a:lnTo>
                    <a:lnTo>
                      <a:pt x="5042554" y="1361934"/>
                    </a:lnTo>
                    <a:cubicBezTo>
                      <a:pt x="5047229" y="1372839"/>
                      <a:pt x="5046109" y="1385363"/>
                      <a:pt x="5039573" y="1395265"/>
                    </a:cubicBezTo>
                    <a:cubicBezTo>
                      <a:pt x="5033038" y="1405168"/>
                      <a:pt x="5021963" y="1411122"/>
                      <a:pt x="5010098" y="1411111"/>
                    </a:cubicBezTo>
                    <a:lnTo>
                      <a:pt x="4945046" y="1411111"/>
                    </a:lnTo>
                    <a:cubicBezTo>
                      <a:pt x="4888608" y="1411105"/>
                      <a:pt x="4837602" y="1377471"/>
                      <a:pt x="4815365" y="1325598"/>
                    </a:cubicBezTo>
                    <a:lnTo>
                      <a:pt x="4661342" y="966258"/>
                    </a:lnTo>
                    <a:cubicBezTo>
                      <a:pt x="4658097" y="958709"/>
                      <a:pt x="4646737" y="961884"/>
                      <a:pt x="4647866" y="969998"/>
                    </a:cubicBezTo>
                    <a:lnTo>
                      <a:pt x="4710872" y="1411111"/>
                    </a:lnTo>
                    <a:lnTo>
                      <a:pt x="4778253" y="2219607"/>
                    </a:lnTo>
                    <a:cubicBezTo>
                      <a:pt x="4779061" y="2229429"/>
                      <a:pt x="4775723" y="2239141"/>
                      <a:pt x="4769049" y="2246392"/>
                    </a:cubicBezTo>
                    <a:cubicBezTo>
                      <a:pt x="4762375" y="2253643"/>
                      <a:pt x="4752971" y="2257771"/>
                      <a:pt x="4743116" y="2257778"/>
                    </a:cubicBezTo>
                    <a:lnTo>
                      <a:pt x="4689282" y="2257778"/>
                    </a:lnTo>
                    <a:cubicBezTo>
                      <a:pt x="4620301" y="2257786"/>
                      <a:pt x="4561424" y="2207921"/>
                      <a:pt x="4550076" y="2139879"/>
                    </a:cubicBezTo>
                    <a:lnTo>
                      <a:pt x="4435705" y="1452880"/>
                    </a:lnTo>
                    <a:cubicBezTo>
                      <a:pt x="4434365" y="1444978"/>
                      <a:pt x="4423076" y="1444978"/>
                      <a:pt x="4421736" y="1452880"/>
                    </a:cubicBezTo>
                    <a:lnTo>
                      <a:pt x="4307295" y="2139879"/>
                    </a:lnTo>
                    <a:cubicBezTo>
                      <a:pt x="4295943" y="2207948"/>
                      <a:pt x="4237026" y="2257821"/>
                      <a:pt x="4168018" y="2257778"/>
                    </a:cubicBezTo>
                    <a:lnTo>
                      <a:pt x="4114184" y="2257778"/>
                    </a:lnTo>
                    <a:cubicBezTo>
                      <a:pt x="4104329" y="2257771"/>
                      <a:pt x="4094925" y="2253643"/>
                      <a:pt x="4088251" y="2246392"/>
                    </a:cubicBezTo>
                    <a:cubicBezTo>
                      <a:pt x="4081577" y="2239141"/>
                      <a:pt x="4078239" y="2229429"/>
                      <a:pt x="4079047" y="2219607"/>
                    </a:cubicBezTo>
                    <a:lnTo>
                      <a:pt x="4146428" y="1411111"/>
                    </a:lnTo>
                    <a:lnTo>
                      <a:pt x="4209434" y="969998"/>
                    </a:lnTo>
                    <a:close/>
                    <a:moveTo>
                      <a:pt x="5698650" y="0"/>
                    </a:moveTo>
                    <a:cubicBezTo>
                      <a:pt x="5581750" y="0"/>
                      <a:pt x="5486983" y="94766"/>
                      <a:pt x="5486983" y="211667"/>
                    </a:cubicBezTo>
                    <a:lnTo>
                      <a:pt x="5486983" y="282222"/>
                    </a:lnTo>
                    <a:cubicBezTo>
                      <a:pt x="5487505" y="398753"/>
                      <a:pt x="5582118" y="492944"/>
                      <a:pt x="5698650" y="492944"/>
                    </a:cubicBezTo>
                    <a:cubicBezTo>
                      <a:pt x="5815182" y="492944"/>
                      <a:pt x="5909795" y="398753"/>
                      <a:pt x="5910317" y="282222"/>
                    </a:cubicBezTo>
                    <a:lnTo>
                      <a:pt x="5910317" y="211667"/>
                    </a:lnTo>
                    <a:cubicBezTo>
                      <a:pt x="5910317" y="94766"/>
                      <a:pt x="5815550" y="0"/>
                      <a:pt x="5698650" y="0"/>
                    </a:cubicBezTo>
                    <a:close/>
                    <a:moveTo>
                      <a:pt x="5479434" y="969998"/>
                    </a:moveTo>
                    <a:cubicBezTo>
                      <a:pt x="5480633" y="961884"/>
                      <a:pt x="5469203" y="958709"/>
                      <a:pt x="5466028" y="966258"/>
                    </a:cubicBezTo>
                    <a:lnTo>
                      <a:pt x="5312005" y="1325598"/>
                    </a:lnTo>
                    <a:cubicBezTo>
                      <a:pt x="5289749" y="1377518"/>
                      <a:pt x="5238673" y="1411161"/>
                      <a:pt x="5182183" y="1411111"/>
                    </a:cubicBezTo>
                    <a:lnTo>
                      <a:pt x="5117131" y="1411111"/>
                    </a:lnTo>
                    <a:cubicBezTo>
                      <a:pt x="5105267" y="1411122"/>
                      <a:pt x="5094192" y="1405168"/>
                      <a:pt x="5087656" y="1395265"/>
                    </a:cubicBezTo>
                    <a:cubicBezTo>
                      <a:pt x="5081121" y="1385363"/>
                      <a:pt x="5080001" y="1372839"/>
                      <a:pt x="5084675" y="1361934"/>
                    </a:cubicBezTo>
                    <a:lnTo>
                      <a:pt x="5275317" y="917222"/>
                    </a:lnTo>
                    <a:lnTo>
                      <a:pt x="5345449" y="741821"/>
                    </a:lnTo>
                    <a:cubicBezTo>
                      <a:pt x="5388319" y="634683"/>
                      <a:pt x="5492096" y="564437"/>
                      <a:pt x="5607492" y="564444"/>
                    </a:cubicBezTo>
                    <a:lnTo>
                      <a:pt x="5789808" y="564444"/>
                    </a:lnTo>
                    <a:cubicBezTo>
                      <a:pt x="5905204" y="564437"/>
                      <a:pt x="6008981" y="634683"/>
                      <a:pt x="6051851" y="741821"/>
                    </a:cubicBezTo>
                    <a:lnTo>
                      <a:pt x="6121983" y="917222"/>
                    </a:lnTo>
                    <a:lnTo>
                      <a:pt x="6312554" y="1361934"/>
                    </a:lnTo>
                    <a:cubicBezTo>
                      <a:pt x="6317229" y="1372839"/>
                      <a:pt x="6316109" y="1385363"/>
                      <a:pt x="6309573" y="1395265"/>
                    </a:cubicBezTo>
                    <a:cubicBezTo>
                      <a:pt x="6303038" y="1405168"/>
                      <a:pt x="6291963" y="1411122"/>
                      <a:pt x="6280098" y="1411111"/>
                    </a:cubicBezTo>
                    <a:lnTo>
                      <a:pt x="6215046" y="1411111"/>
                    </a:lnTo>
                    <a:cubicBezTo>
                      <a:pt x="6158608" y="1411105"/>
                      <a:pt x="6107602" y="1377471"/>
                      <a:pt x="6085365" y="1325598"/>
                    </a:cubicBezTo>
                    <a:lnTo>
                      <a:pt x="5931342" y="966258"/>
                    </a:lnTo>
                    <a:cubicBezTo>
                      <a:pt x="5928097" y="958709"/>
                      <a:pt x="5916737" y="961884"/>
                      <a:pt x="5917866" y="969998"/>
                    </a:cubicBezTo>
                    <a:lnTo>
                      <a:pt x="5980872" y="1411111"/>
                    </a:lnTo>
                    <a:lnTo>
                      <a:pt x="6048253" y="2219607"/>
                    </a:lnTo>
                    <a:cubicBezTo>
                      <a:pt x="6049061" y="2229429"/>
                      <a:pt x="6045723" y="2239141"/>
                      <a:pt x="6039049" y="2246392"/>
                    </a:cubicBezTo>
                    <a:cubicBezTo>
                      <a:pt x="6032375" y="2253643"/>
                      <a:pt x="6022971" y="2257771"/>
                      <a:pt x="6013116" y="2257778"/>
                    </a:cubicBezTo>
                    <a:lnTo>
                      <a:pt x="5959282" y="2257778"/>
                    </a:lnTo>
                    <a:cubicBezTo>
                      <a:pt x="5890301" y="2257786"/>
                      <a:pt x="5831424" y="2207921"/>
                      <a:pt x="5820076" y="2139879"/>
                    </a:cubicBezTo>
                    <a:lnTo>
                      <a:pt x="5705705" y="1452880"/>
                    </a:lnTo>
                    <a:cubicBezTo>
                      <a:pt x="5704365" y="1444978"/>
                      <a:pt x="5693076" y="1444978"/>
                      <a:pt x="5691736" y="1452880"/>
                    </a:cubicBezTo>
                    <a:lnTo>
                      <a:pt x="5577295" y="2139879"/>
                    </a:lnTo>
                    <a:cubicBezTo>
                      <a:pt x="5565943" y="2207948"/>
                      <a:pt x="5507026" y="2257821"/>
                      <a:pt x="5438018" y="2257778"/>
                    </a:cubicBezTo>
                    <a:lnTo>
                      <a:pt x="5384184" y="2257778"/>
                    </a:lnTo>
                    <a:cubicBezTo>
                      <a:pt x="5374329" y="2257771"/>
                      <a:pt x="5364925" y="2253643"/>
                      <a:pt x="5358251" y="2246392"/>
                    </a:cubicBezTo>
                    <a:cubicBezTo>
                      <a:pt x="5351577" y="2239141"/>
                      <a:pt x="5348239" y="2229429"/>
                      <a:pt x="5349047" y="2219607"/>
                    </a:cubicBezTo>
                    <a:lnTo>
                      <a:pt x="5416428" y="1411111"/>
                    </a:lnTo>
                    <a:lnTo>
                      <a:pt x="5479434" y="969998"/>
                    </a:lnTo>
                    <a:close/>
                    <a:moveTo>
                      <a:pt x="6968650" y="0"/>
                    </a:moveTo>
                    <a:cubicBezTo>
                      <a:pt x="6912512" y="0"/>
                      <a:pt x="6858674" y="22300"/>
                      <a:pt x="6818979" y="61996"/>
                    </a:cubicBezTo>
                    <a:cubicBezTo>
                      <a:pt x="6779283" y="101691"/>
                      <a:pt x="6756983" y="155529"/>
                      <a:pt x="6756983" y="211667"/>
                    </a:cubicBezTo>
                    <a:lnTo>
                      <a:pt x="6756983" y="282222"/>
                    </a:lnTo>
                    <a:cubicBezTo>
                      <a:pt x="6757504" y="398753"/>
                      <a:pt x="6852118" y="492945"/>
                      <a:pt x="6968650" y="492945"/>
                    </a:cubicBezTo>
                    <a:cubicBezTo>
                      <a:pt x="7085182" y="492945"/>
                      <a:pt x="7179796" y="398753"/>
                      <a:pt x="7180317" y="282222"/>
                    </a:cubicBezTo>
                    <a:lnTo>
                      <a:pt x="7180317" y="211667"/>
                    </a:lnTo>
                    <a:cubicBezTo>
                      <a:pt x="7180317" y="155529"/>
                      <a:pt x="7158017" y="101691"/>
                      <a:pt x="7118321" y="61996"/>
                    </a:cubicBezTo>
                    <a:cubicBezTo>
                      <a:pt x="7078626" y="22300"/>
                      <a:pt x="7024788" y="0"/>
                      <a:pt x="6968650" y="0"/>
                    </a:cubicBezTo>
                    <a:close/>
                    <a:moveTo>
                      <a:pt x="6749434" y="969998"/>
                    </a:moveTo>
                    <a:cubicBezTo>
                      <a:pt x="6750633" y="961884"/>
                      <a:pt x="6739204" y="958709"/>
                      <a:pt x="6736029" y="966258"/>
                    </a:cubicBezTo>
                    <a:lnTo>
                      <a:pt x="6582005" y="1325598"/>
                    </a:lnTo>
                    <a:cubicBezTo>
                      <a:pt x="6559749" y="1377518"/>
                      <a:pt x="6508673" y="1411161"/>
                      <a:pt x="6452183" y="1411111"/>
                    </a:cubicBezTo>
                    <a:lnTo>
                      <a:pt x="6387131" y="1411111"/>
                    </a:lnTo>
                    <a:cubicBezTo>
                      <a:pt x="6375267" y="1411122"/>
                      <a:pt x="6364192" y="1405168"/>
                      <a:pt x="6357656" y="1395265"/>
                    </a:cubicBezTo>
                    <a:cubicBezTo>
                      <a:pt x="6351121" y="1385363"/>
                      <a:pt x="6350001" y="1372839"/>
                      <a:pt x="6354675" y="1361934"/>
                    </a:cubicBezTo>
                    <a:lnTo>
                      <a:pt x="6545317" y="917222"/>
                    </a:lnTo>
                    <a:lnTo>
                      <a:pt x="6615449" y="741821"/>
                    </a:lnTo>
                    <a:cubicBezTo>
                      <a:pt x="6658319" y="634683"/>
                      <a:pt x="6762095" y="564437"/>
                      <a:pt x="6877492" y="564444"/>
                    </a:cubicBezTo>
                    <a:lnTo>
                      <a:pt x="7059808" y="564444"/>
                    </a:lnTo>
                    <a:cubicBezTo>
                      <a:pt x="7175205" y="564437"/>
                      <a:pt x="7278981" y="634683"/>
                      <a:pt x="7321851" y="741821"/>
                    </a:cubicBezTo>
                    <a:lnTo>
                      <a:pt x="7391983" y="917222"/>
                    </a:lnTo>
                    <a:lnTo>
                      <a:pt x="7582554" y="1361934"/>
                    </a:lnTo>
                    <a:cubicBezTo>
                      <a:pt x="7587229" y="1372839"/>
                      <a:pt x="7586108" y="1385363"/>
                      <a:pt x="7579573" y="1395265"/>
                    </a:cubicBezTo>
                    <a:cubicBezTo>
                      <a:pt x="7573038" y="1405168"/>
                      <a:pt x="7561963" y="1411122"/>
                      <a:pt x="7550098" y="1411111"/>
                    </a:cubicBezTo>
                    <a:lnTo>
                      <a:pt x="7485046" y="1411111"/>
                    </a:lnTo>
                    <a:cubicBezTo>
                      <a:pt x="7428608" y="1411105"/>
                      <a:pt x="7377602" y="1377471"/>
                      <a:pt x="7355365" y="1325598"/>
                    </a:cubicBezTo>
                    <a:lnTo>
                      <a:pt x="7201342" y="966258"/>
                    </a:lnTo>
                    <a:cubicBezTo>
                      <a:pt x="7198096" y="958709"/>
                      <a:pt x="7186737" y="961884"/>
                      <a:pt x="7187866" y="969998"/>
                    </a:cubicBezTo>
                    <a:lnTo>
                      <a:pt x="7250872" y="1411111"/>
                    </a:lnTo>
                    <a:lnTo>
                      <a:pt x="7318253" y="2219607"/>
                    </a:lnTo>
                    <a:cubicBezTo>
                      <a:pt x="7319061" y="2229429"/>
                      <a:pt x="7315723" y="2239141"/>
                      <a:pt x="7309049" y="2246392"/>
                    </a:cubicBezTo>
                    <a:cubicBezTo>
                      <a:pt x="7302375" y="2253643"/>
                      <a:pt x="7292971" y="2257771"/>
                      <a:pt x="7283116" y="2257778"/>
                    </a:cubicBezTo>
                    <a:lnTo>
                      <a:pt x="7229282" y="2257778"/>
                    </a:lnTo>
                    <a:cubicBezTo>
                      <a:pt x="7160300" y="2257786"/>
                      <a:pt x="7101423" y="2207921"/>
                      <a:pt x="7090076" y="2139879"/>
                    </a:cubicBezTo>
                    <a:lnTo>
                      <a:pt x="6975705" y="1452880"/>
                    </a:lnTo>
                    <a:cubicBezTo>
                      <a:pt x="6974365" y="1444978"/>
                      <a:pt x="6963076" y="1444978"/>
                      <a:pt x="6961736" y="1452880"/>
                    </a:cubicBezTo>
                    <a:lnTo>
                      <a:pt x="6847295" y="2139879"/>
                    </a:lnTo>
                    <a:cubicBezTo>
                      <a:pt x="6835943" y="2207948"/>
                      <a:pt x="6777026" y="2257821"/>
                      <a:pt x="6708018" y="2257778"/>
                    </a:cubicBezTo>
                    <a:lnTo>
                      <a:pt x="6654184" y="2257778"/>
                    </a:lnTo>
                    <a:cubicBezTo>
                      <a:pt x="6644329" y="2257771"/>
                      <a:pt x="6634925" y="2253643"/>
                      <a:pt x="6628251" y="2246392"/>
                    </a:cubicBezTo>
                    <a:cubicBezTo>
                      <a:pt x="6621577" y="2239141"/>
                      <a:pt x="6618239" y="2229429"/>
                      <a:pt x="6619047" y="2219607"/>
                    </a:cubicBezTo>
                    <a:lnTo>
                      <a:pt x="6686428" y="1411111"/>
                    </a:lnTo>
                    <a:lnTo>
                      <a:pt x="6749434" y="969998"/>
                    </a:lnTo>
                    <a:close/>
                    <a:moveTo>
                      <a:pt x="8238650" y="0"/>
                    </a:moveTo>
                    <a:cubicBezTo>
                      <a:pt x="8182512" y="0"/>
                      <a:pt x="8128674" y="22300"/>
                      <a:pt x="8088979" y="61996"/>
                    </a:cubicBezTo>
                    <a:cubicBezTo>
                      <a:pt x="8049283" y="101691"/>
                      <a:pt x="8026983" y="155529"/>
                      <a:pt x="8026983" y="211667"/>
                    </a:cubicBezTo>
                    <a:lnTo>
                      <a:pt x="8026983" y="282222"/>
                    </a:lnTo>
                    <a:cubicBezTo>
                      <a:pt x="8027504" y="398753"/>
                      <a:pt x="8122118" y="492945"/>
                      <a:pt x="8238650" y="492945"/>
                    </a:cubicBezTo>
                    <a:cubicBezTo>
                      <a:pt x="8355182" y="492945"/>
                      <a:pt x="8449796" y="398753"/>
                      <a:pt x="8450317" y="282222"/>
                    </a:cubicBezTo>
                    <a:lnTo>
                      <a:pt x="8450317" y="211667"/>
                    </a:lnTo>
                    <a:cubicBezTo>
                      <a:pt x="8450317" y="155529"/>
                      <a:pt x="8428017" y="101691"/>
                      <a:pt x="8388321" y="61996"/>
                    </a:cubicBezTo>
                    <a:cubicBezTo>
                      <a:pt x="8348626" y="22300"/>
                      <a:pt x="8294788" y="0"/>
                      <a:pt x="8238650" y="0"/>
                    </a:cubicBezTo>
                    <a:close/>
                    <a:moveTo>
                      <a:pt x="8019434" y="969998"/>
                    </a:moveTo>
                    <a:cubicBezTo>
                      <a:pt x="8020633" y="961884"/>
                      <a:pt x="8009204" y="958709"/>
                      <a:pt x="8006029" y="966258"/>
                    </a:cubicBezTo>
                    <a:lnTo>
                      <a:pt x="7852005" y="1325598"/>
                    </a:lnTo>
                    <a:cubicBezTo>
                      <a:pt x="7829749" y="1377518"/>
                      <a:pt x="7778673" y="1411161"/>
                      <a:pt x="7722183" y="1411111"/>
                    </a:cubicBezTo>
                    <a:lnTo>
                      <a:pt x="7657131" y="1411111"/>
                    </a:lnTo>
                    <a:cubicBezTo>
                      <a:pt x="7645267" y="1411122"/>
                      <a:pt x="7634192" y="1405168"/>
                      <a:pt x="7627656" y="1395265"/>
                    </a:cubicBezTo>
                    <a:cubicBezTo>
                      <a:pt x="7621121" y="1385363"/>
                      <a:pt x="7620001" y="1372839"/>
                      <a:pt x="7624676" y="1361934"/>
                    </a:cubicBezTo>
                    <a:lnTo>
                      <a:pt x="7815317" y="917222"/>
                    </a:lnTo>
                    <a:lnTo>
                      <a:pt x="7885449" y="741821"/>
                    </a:lnTo>
                    <a:cubicBezTo>
                      <a:pt x="7928319" y="634683"/>
                      <a:pt x="8032095" y="564437"/>
                      <a:pt x="8147492" y="564444"/>
                    </a:cubicBezTo>
                    <a:lnTo>
                      <a:pt x="8329808" y="564444"/>
                    </a:lnTo>
                    <a:cubicBezTo>
                      <a:pt x="8445205" y="564437"/>
                      <a:pt x="8548981" y="634683"/>
                      <a:pt x="8591851" y="741821"/>
                    </a:cubicBezTo>
                    <a:lnTo>
                      <a:pt x="8661983" y="917222"/>
                    </a:lnTo>
                    <a:lnTo>
                      <a:pt x="8852554" y="1361934"/>
                    </a:lnTo>
                    <a:cubicBezTo>
                      <a:pt x="8857229" y="1372839"/>
                      <a:pt x="8856108" y="1385363"/>
                      <a:pt x="8849573" y="1395265"/>
                    </a:cubicBezTo>
                    <a:cubicBezTo>
                      <a:pt x="8843038" y="1405168"/>
                      <a:pt x="8831963" y="1411122"/>
                      <a:pt x="8820098" y="1411111"/>
                    </a:cubicBezTo>
                    <a:lnTo>
                      <a:pt x="8755046" y="1411111"/>
                    </a:lnTo>
                    <a:cubicBezTo>
                      <a:pt x="8698608" y="1411105"/>
                      <a:pt x="8647602" y="1377471"/>
                      <a:pt x="8625365" y="1325598"/>
                    </a:cubicBezTo>
                    <a:lnTo>
                      <a:pt x="8471342" y="966258"/>
                    </a:lnTo>
                    <a:cubicBezTo>
                      <a:pt x="8468096" y="958709"/>
                      <a:pt x="8456737" y="961884"/>
                      <a:pt x="8457866" y="969998"/>
                    </a:cubicBezTo>
                    <a:lnTo>
                      <a:pt x="8520872" y="1411111"/>
                    </a:lnTo>
                    <a:lnTo>
                      <a:pt x="8588253" y="2219607"/>
                    </a:lnTo>
                    <a:cubicBezTo>
                      <a:pt x="8589061" y="2229429"/>
                      <a:pt x="8585723" y="2239141"/>
                      <a:pt x="8579049" y="2246392"/>
                    </a:cubicBezTo>
                    <a:cubicBezTo>
                      <a:pt x="8572375" y="2253643"/>
                      <a:pt x="8562971" y="2257771"/>
                      <a:pt x="8553116" y="2257778"/>
                    </a:cubicBezTo>
                    <a:lnTo>
                      <a:pt x="8499282" y="2257778"/>
                    </a:lnTo>
                    <a:cubicBezTo>
                      <a:pt x="8430300" y="2257786"/>
                      <a:pt x="8371423" y="2207921"/>
                      <a:pt x="8360076" y="2139879"/>
                    </a:cubicBezTo>
                    <a:lnTo>
                      <a:pt x="8245705" y="1452880"/>
                    </a:lnTo>
                    <a:cubicBezTo>
                      <a:pt x="8244365" y="1444978"/>
                      <a:pt x="8233076" y="1444978"/>
                      <a:pt x="8231736" y="1452880"/>
                    </a:cubicBezTo>
                    <a:lnTo>
                      <a:pt x="8117295" y="2139879"/>
                    </a:lnTo>
                    <a:cubicBezTo>
                      <a:pt x="8105943" y="2207948"/>
                      <a:pt x="8047026" y="2257821"/>
                      <a:pt x="7978018" y="2257778"/>
                    </a:cubicBezTo>
                    <a:lnTo>
                      <a:pt x="7924184" y="2257778"/>
                    </a:lnTo>
                    <a:cubicBezTo>
                      <a:pt x="7914329" y="2257771"/>
                      <a:pt x="7904925" y="2253643"/>
                      <a:pt x="7898251" y="2246392"/>
                    </a:cubicBezTo>
                    <a:cubicBezTo>
                      <a:pt x="7891577" y="2239141"/>
                      <a:pt x="7888239" y="2229429"/>
                      <a:pt x="7889047" y="2219607"/>
                    </a:cubicBezTo>
                    <a:lnTo>
                      <a:pt x="7956428" y="1411111"/>
                    </a:lnTo>
                    <a:lnTo>
                      <a:pt x="8019434" y="969998"/>
                    </a:lnTo>
                    <a:close/>
                    <a:moveTo>
                      <a:pt x="9508650" y="0"/>
                    </a:moveTo>
                    <a:cubicBezTo>
                      <a:pt x="9452512" y="0"/>
                      <a:pt x="9398674" y="22300"/>
                      <a:pt x="9358979" y="61996"/>
                    </a:cubicBezTo>
                    <a:cubicBezTo>
                      <a:pt x="9319283" y="101691"/>
                      <a:pt x="9296983" y="155529"/>
                      <a:pt x="9296983" y="211667"/>
                    </a:cubicBezTo>
                    <a:lnTo>
                      <a:pt x="9296983" y="282222"/>
                    </a:lnTo>
                    <a:cubicBezTo>
                      <a:pt x="9297504" y="398753"/>
                      <a:pt x="9392118" y="492945"/>
                      <a:pt x="9508650" y="492945"/>
                    </a:cubicBezTo>
                    <a:cubicBezTo>
                      <a:pt x="9625182" y="492945"/>
                      <a:pt x="9719796" y="398753"/>
                      <a:pt x="9720317" y="282222"/>
                    </a:cubicBezTo>
                    <a:lnTo>
                      <a:pt x="9720317" y="211667"/>
                    </a:lnTo>
                    <a:cubicBezTo>
                      <a:pt x="9720317" y="155529"/>
                      <a:pt x="9698017" y="101691"/>
                      <a:pt x="9658321" y="61996"/>
                    </a:cubicBezTo>
                    <a:cubicBezTo>
                      <a:pt x="9618626" y="22300"/>
                      <a:pt x="9564788" y="0"/>
                      <a:pt x="9508650" y="0"/>
                    </a:cubicBezTo>
                    <a:close/>
                    <a:moveTo>
                      <a:pt x="9289434" y="969998"/>
                    </a:moveTo>
                    <a:cubicBezTo>
                      <a:pt x="9290633" y="961884"/>
                      <a:pt x="9279204" y="958709"/>
                      <a:pt x="9276029" y="966258"/>
                    </a:cubicBezTo>
                    <a:lnTo>
                      <a:pt x="9122005" y="1325598"/>
                    </a:lnTo>
                    <a:cubicBezTo>
                      <a:pt x="9099749" y="1377518"/>
                      <a:pt x="9048673" y="1411161"/>
                      <a:pt x="8992183" y="1411111"/>
                    </a:cubicBezTo>
                    <a:lnTo>
                      <a:pt x="8927131" y="1411111"/>
                    </a:lnTo>
                    <a:cubicBezTo>
                      <a:pt x="8915267" y="1411122"/>
                      <a:pt x="8904192" y="1405168"/>
                      <a:pt x="8897656" y="1395265"/>
                    </a:cubicBezTo>
                    <a:cubicBezTo>
                      <a:pt x="8891121" y="1385363"/>
                      <a:pt x="8890001" y="1372839"/>
                      <a:pt x="8894676" y="1361934"/>
                    </a:cubicBezTo>
                    <a:lnTo>
                      <a:pt x="9085317" y="917222"/>
                    </a:lnTo>
                    <a:lnTo>
                      <a:pt x="9155449" y="741821"/>
                    </a:lnTo>
                    <a:cubicBezTo>
                      <a:pt x="9198319" y="634683"/>
                      <a:pt x="9302095" y="564437"/>
                      <a:pt x="9417492" y="564444"/>
                    </a:cubicBezTo>
                    <a:lnTo>
                      <a:pt x="9599808" y="564444"/>
                    </a:lnTo>
                    <a:cubicBezTo>
                      <a:pt x="9715205" y="564437"/>
                      <a:pt x="9818981" y="634683"/>
                      <a:pt x="9861851" y="741821"/>
                    </a:cubicBezTo>
                    <a:lnTo>
                      <a:pt x="9931983" y="917222"/>
                    </a:lnTo>
                    <a:lnTo>
                      <a:pt x="10122554" y="1361934"/>
                    </a:lnTo>
                    <a:cubicBezTo>
                      <a:pt x="10127229" y="1372839"/>
                      <a:pt x="10126108" y="1385363"/>
                      <a:pt x="10119573" y="1395265"/>
                    </a:cubicBezTo>
                    <a:cubicBezTo>
                      <a:pt x="10113038" y="1405168"/>
                      <a:pt x="10101963" y="1411122"/>
                      <a:pt x="10090098" y="1411111"/>
                    </a:cubicBezTo>
                    <a:lnTo>
                      <a:pt x="10025046" y="1411111"/>
                    </a:lnTo>
                    <a:cubicBezTo>
                      <a:pt x="9968608" y="1411105"/>
                      <a:pt x="9917602" y="1377471"/>
                      <a:pt x="9895365" y="1325598"/>
                    </a:cubicBezTo>
                    <a:lnTo>
                      <a:pt x="9741342" y="966258"/>
                    </a:lnTo>
                    <a:cubicBezTo>
                      <a:pt x="9738096" y="958709"/>
                      <a:pt x="9726737" y="961884"/>
                      <a:pt x="9727866" y="969998"/>
                    </a:cubicBezTo>
                    <a:lnTo>
                      <a:pt x="9790872" y="1411111"/>
                    </a:lnTo>
                    <a:lnTo>
                      <a:pt x="9858253" y="2219607"/>
                    </a:lnTo>
                    <a:cubicBezTo>
                      <a:pt x="9859061" y="2229429"/>
                      <a:pt x="9855723" y="2239141"/>
                      <a:pt x="9849049" y="2246392"/>
                    </a:cubicBezTo>
                    <a:cubicBezTo>
                      <a:pt x="9842375" y="2253643"/>
                      <a:pt x="9832971" y="2257771"/>
                      <a:pt x="9823116" y="2257778"/>
                    </a:cubicBezTo>
                    <a:lnTo>
                      <a:pt x="9769282" y="2257778"/>
                    </a:lnTo>
                    <a:cubicBezTo>
                      <a:pt x="9700300" y="2257786"/>
                      <a:pt x="9641423" y="2207921"/>
                      <a:pt x="9630076" y="2139879"/>
                    </a:cubicBezTo>
                    <a:lnTo>
                      <a:pt x="9515705" y="1452880"/>
                    </a:lnTo>
                    <a:cubicBezTo>
                      <a:pt x="9514365" y="1444978"/>
                      <a:pt x="9503076" y="1444978"/>
                      <a:pt x="9501736" y="1452880"/>
                    </a:cubicBezTo>
                    <a:lnTo>
                      <a:pt x="9387295" y="2139879"/>
                    </a:lnTo>
                    <a:cubicBezTo>
                      <a:pt x="9375943" y="2207948"/>
                      <a:pt x="9317026" y="2257821"/>
                      <a:pt x="9248018" y="2257778"/>
                    </a:cubicBezTo>
                    <a:lnTo>
                      <a:pt x="9194184" y="2257778"/>
                    </a:lnTo>
                    <a:cubicBezTo>
                      <a:pt x="9184329" y="2257771"/>
                      <a:pt x="9174925" y="2253643"/>
                      <a:pt x="9168251" y="2246392"/>
                    </a:cubicBezTo>
                    <a:cubicBezTo>
                      <a:pt x="9161577" y="2239141"/>
                      <a:pt x="9158239" y="2229429"/>
                      <a:pt x="9159047" y="2219607"/>
                    </a:cubicBezTo>
                    <a:lnTo>
                      <a:pt x="9226428" y="1411111"/>
                    </a:lnTo>
                    <a:lnTo>
                      <a:pt x="9289434" y="969998"/>
                    </a:lnTo>
                    <a:close/>
                    <a:moveTo>
                      <a:pt x="10778650" y="0"/>
                    </a:moveTo>
                    <a:cubicBezTo>
                      <a:pt x="10722512" y="0"/>
                      <a:pt x="10668674" y="22300"/>
                      <a:pt x="10628979" y="61996"/>
                    </a:cubicBezTo>
                    <a:cubicBezTo>
                      <a:pt x="10589283" y="101691"/>
                      <a:pt x="10566983" y="155529"/>
                      <a:pt x="10566983" y="211667"/>
                    </a:cubicBezTo>
                    <a:lnTo>
                      <a:pt x="10566983" y="282222"/>
                    </a:lnTo>
                    <a:cubicBezTo>
                      <a:pt x="10567504" y="398753"/>
                      <a:pt x="10662118" y="492945"/>
                      <a:pt x="10778650" y="492945"/>
                    </a:cubicBezTo>
                    <a:cubicBezTo>
                      <a:pt x="10895182" y="492945"/>
                      <a:pt x="10989796" y="398753"/>
                      <a:pt x="10990317" y="282222"/>
                    </a:cubicBezTo>
                    <a:lnTo>
                      <a:pt x="10990317" y="211667"/>
                    </a:lnTo>
                    <a:cubicBezTo>
                      <a:pt x="10990317" y="155529"/>
                      <a:pt x="10968017" y="101691"/>
                      <a:pt x="10928321" y="61996"/>
                    </a:cubicBezTo>
                    <a:cubicBezTo>
                      <a:pt x="10888626" y="22300"/>
                      <a:pt x="10834788" y="0"/>
                      <a:pt x="10778650" y="0"/>
                    </a:cubicBezTo>
                    <a:close/>
                    <a:moveTo>
                      <a:pt x="10559434" y="969998"/>
                    </a:moveTo>
                    <a:cubicBezTo>
                      <a:pt x="10560633" y="961884"/>
                      <a:pt x="10549204" y="958709"/>
                      <a:pt x="10546029" y="966258"/>
                    </a:cubicBezTo>
                    <a:lnTo>
                      <a:pt x="10392005" y="1325598"/>
                    </a:lnTo>
                    <a:cubicBezTo>
                      <a:pt x="10369749" y="1377518"/>
                      <a:pt x="10318673" y="1411161"/>
                      <a:pt x="10262183" y="1411111"/>
                    </a:cubicBezTo>
                    <a:lnTo>
                      <a:pt x="10197131" y="1411111"/>
                    </a:lnTo>
                    <a:cubicBezTo>
                      <a:pt x="10185267" y="1411122"/>
                      <a:pt x="10174192" y="1405168"/>
                      <a:pt x="10167656" y="1395265"/>
                    </a:cubicBezTo>
                    <a:cubicBezTo>
                      <a:pt x="10161121" y="1385363"/>
                      <a:pt x="10160001" y="1372839"/>
                      <a:pt x="10164676" y="1361934"/>
                    </a:cubicBezTo>
                    <a:lnTo>
                      <a:pt x="10355317" y="917222"/>
                    </a:lnTo>
                    <a:lnTo>
                      <a:pt x="10425449" y="741821"/>
                    </a:lnTo>
                    <a:cubicBezTo>
                      <a:pt x="10468319" y="634683"/>
                      <a:pt x="10572095" y="564437"/>
                      <a:pt x="10687492" y="564444"/>
                    </a:cubicBezTo>
                    <a:lnTo>
                      <a:pt x="10869808" y="564444"/>
                    </a:lnTo>
                    <a:cubicBezTo>
                      <a:pt x="10985205" y="564437"/>
                      <a:pt x="11088981" y="634683"/>
                      <a:pt x="11131851" y="741821"/>
                    </a:cubicBezTo>
                    <a:lnTo>
                      <a:pt x="11201983" y="917222"/>
                    </a:lnTo>
                    <a:lnTo>
                      <a:pt x="11392554" y="1361934"/>
                    </a:lnTo>
                    <a:cubicBezTo>
                      <a:pt x="11397229" y="1372839"/>
                      <a:pt x="11396108" y="1385363"/>
                      <a:pt x="11389573" y="1395265"/>
                    </a:cubicBezTo>
                    <a:cubicBezTo>
                      <a:pt x="11383038" y="1405168"/>
                      <a:pt x="11371963" y="1411122"/>
                      <a:pt x="11360098" y="1411111"/>
                    </a:cubicBezTo>
                    <a:lnTo>
                      <a:pt x="11295046" y="1411111"/>
                    </a:lnTo>
                    <a:cubicBezTo>
                      <a:pt x="11238608" y="1411105"/>
                      <a:pt x="11187602" y="1377471"/>
                      <a:pt x="11165365" y="1325598"/>
                    </a:cubicBezTo>
                    <a:lnTo>
                      <a:pt x="11011342" y="966258"/>
                    </a:lnTo>
                    <a:cubicBezTo>
                      <a:pt x="11008096" y="958709"/>
                      <a:pt x="10996737" y="961884"/>
                      <a:pt x="10997866" y="969998"/>
                    </a:cubicBezTo>
                    <a:lnTo>
                      <a:pt x="11060872" y="1411111"/>
                    </a:lnTo>
                    <a:lnTo>
                      <a:pt x="11128253" y="2219607"/>
                    </a:lnTo>
                    <a:cubicBezTo>
                      <a:pt x="11129061" y="2229429"/>
                      <a:pt x="11125723" y="2239141"/>
                      <a:pt x="11119049" y="2246392"/>
                    </a:cubicBezTo>
                    <a:cubicBezTo>
                      <a:pt x="11112375" y="2253643"/>
                      <a:pt x="11102971" y="2257771"/>
                      <a:pt x="11093116" y="2257778"/>
                    </a:cubicBezTo>
                    <a:lnTo>
                      <a:pt x="11039282" y="2257778"/>
                    </a:lnTo>
                    <a:cubicBezTo>
                      <a:pt x="10970300" y="2257786"/>
                      <a:pt x="10911423" y="2207921"/>
                      <a:pt x="10900076" y="2139879"/>
                    </a:cubicBezTo>
                    <a:lnTo>
                      <a:pt x="10785705" y="1452880"/>
                    </a:lnTo>
                    <a:cubicBezTo>
                      <a:pt x="10784365" y="1444978"/>
                      <a:pt x="10773076" y="1444978"/>
                      <a:pt x="10771736" y="1452880"/>
                    </a:cubicBezTo>
                    <a:lnTo>
                      <a:pt x="10657295" y="2139879"/>
                    </a:lnTo>
                    <a:cubicBezTo>
                      <a:pt x="10645943" y="2207948"/>
                      <a:pt x="10587026" y="2257821"/>
                      <a:pt x="10518018" y="2257778"/>
                    </a:cubicBezTo>
                    <a:lnTo>
                      <a:pt x="10464184" y="2257778"/>
                    </a:lnTo>
                    <a:cubicBezTo>
                      <a:pt x="10454329" y="2257771"/>
                      <a:pt x="10444925" y="2253643"/>
                      <a:pt x="10438251" y="2246392"/>
                    </a:cubicBezTo>
                    <a:cubicBezTo>
                      <a:pt x="10431577" y="2239141"/>
                      <a:pt x="10428239" y="2229429"/>
                      <a:pt x="10429047" y="2219607"/>
                    </a:cubicBezTo>
                    <a:lnTo>
                      <a:pt x="10496428" y="1411111"/>
                    </a:lnTo>
                    <a:lnTo>
                      <a:pt x="10559434" y="969998"/>
                    </a:lnTo>
                    <a:close/>
                    <a:moveTo>
                      <a:pt x="12048650" y="0"/>
                    </a:moveTo>
                    <a:cubicBezTo>
                      <a:pt x="11992512" y="0"/>
                      <a:pt x="11938674" y="22300"/>
                      <a:pt x="11898979" y="61996"/>
                    </a:cubicBezTo>
                    <a:cubicBezTo>
                      <a:pt x="11859283" y="101691"/>
                      <a:pt x="11836983" y="155529"/>
                      <a:pt x="11836983" y="211667"/>
                    </a:cubicBezTo>
                    <a:lnTo>
                      <a:pt x="11836983" y="282222"/>
                    </a:lnTo>
                    <a:cubicBezTo>
                      <a:pt x="11837504" y="398753"/>
                      <a:pt x="11932118" y="492945"/>
                      <a:pt x="12048650" y="492945"/>
                    </a:cubicBezTo>
                    <a:cubicBezTo>
                      <a:pt x="12165182" y="492945"/>
                      <a:pt x="12259796" y="398753"/>
                      <a:pt x="12260317" y="282222"/>
                    </a:cubicBezTo>
                    <a:lnTo>
                      <a:pt x="12260317" y="211667"/>
                    </a:lnTo>
                    <a:cubicBezTo>
                      <a:pt x="12260317" y="155529"/>
                      <a:pt x="12238017" y="101691"/>
                      <a:pt x="12198321" y="61996"/>
                    </a:cubicBezTo>
                    <a:cubicBezTo>
                      <a:pt x="12158626" y="22300"/>
                      <a:pt x="12104788" y="0"/>
                      <a:pt x="12048650" y="0"/>
                    </a:cubicBezTo>
                    <a:close/>
                    <a:moveTo>
                      <a:pt x="11829434" y="969998"/>
                    </a:moveTo>
                    <a:cubicBezTo>
                      <a:pt x="11830633" y="961884"/>
                      <a:pt x="11819204" y="958709"/>
                      <a:pt x="11816029" y="966258"/>
                    </a:cubicBezTo>
                    <a:lnTo>
                      <a:pt x="11662005" y="1325598"/>
                    </a:lnTo>
                    <a:cubicBezTo>
                      <a:pt x="11639749" y="1377518"/>
                      <a:pt x="11588673" y="1411161"/>
                      <a:pt x="11532183" y="1411111"/>
                    </a:cubicBezTo>
                    <a:lnTo>
                      <a:pt x="11467131" y="1411111"/>
                    </a:lnTo>
                    <a:cubicBezTo>
                      <a:pt x="11455267" y="1411122"/>
                      <a:pt x="11444192" y="1405168"/>
                      <a:pt x="11437656" y="1395265"/>
                    </a:cubicBezTo>
                    <a:cubicBezTo>
                      <a:pt x="11431121" y="1385363"/>
                      <a:pt x="11430001" y="1372839"/>
                      <a:pt x="11434676" y="1361934"/>
                    </a:cubicBezTo>
                    <a:lnTo>
                      <a:pt x="11625317" y="917222"/>
                    </a:lnTo>
                    <a:lnTo>
                      <a:pt x="11695449" y="741821"/>
                    </a:lnTo>
                    <a:cubicBezTo>
                      <a:pt x="11738319" y="634683"/>
                      <a:pt x="11842095" y="564437"/>
                      <a:pt x="11957492" y="564444"/>
                    </a:cubicBezTo>
                    <a:lnTo>
                      <a:pt x="12139808" y="564444"/>
                    </a:lnTo>
                    <a:cubicBezTo>
                      <a:pt x="12255205" y="564437"/>
                      <a:pt x="12358981" y="634683"/>
                      <a:pt x="12401851" y="741821"/>
                    </a:cubicBezTo>
                    <a:lnTo>
                      <a:pt x="12471983" y="917222"/>
                    </a:lnTo>
                    <a:lnTo>
                      <a:pt x="12662554" y="1361934"/>
                    </a:lnTo>
                    <a:cubicBezTo>
                      <a:pt x="12667229" y="1372839"/>
                      <a:pt x="12666108" y="1385363"/>
                      <a:pt x="12659573" y="1395265"/>
                    </a:cubicBezTo>
                    <a:cubicBezTo>
                      <a:pt x="12653038" y="1405168"/>
                      <a:pt x="12641963" y="1411122"/>
                      <a:pt x="12630098" y="1411111"/>
                    </a:cubicBezTo>
                    <a:lnTo>
                      <a:pt x="12565046" y="1411111"/>
                    </a:lnTo>
                    <a:cubicBezTo>
                      <a:pt x="12508608" y="1411105"/>
                      <a:pt x="12457602" y="1377471"/>
                      <a:pt x="12435365" y="1325598"/>
                    </a:cubicBezTo>
                    <a:lnTo>
                      <a:pt x="12281342" y="966258"/>
                    </a:lnTo>
                    <a:cubicBezTo>
                      <a:pt x="12278096" y="958709"/>
                      <a:pt x="12266737" y="961884"/>
                      <a:pt x="12267866" y="969998"/>
                    </a:cubicBezTo>
                    <a:lnTo>
                      <a:pt x="12330872" y="1411111"/>
                    </a:lnTo>
                    <a:lnTo>
                      <a:pt x="12398253" y="2219607"/>
                    </a:lnTo>
                    <a:cubicBezTo>
                      <a:pt x="12399061" y="2229429"/>
                      <a:pt x="12395723" y="2239141"/>
                      <a:pt x="12389049" y="2246392"/>
                    </a:cubicBezTo>
                    <a:cubicBezTo>
                      <a:pt x="12382375" y="2253643"/>
                      <a:pt x="12372971" y="2257771"/>
                      <a:pt x="12363116" y="2257778"/>
                    </a:cubicBezTo>
                    <a:lnTo>
                      <a:pt x="12309282" y="2257778"/>
                    </a:lnTo>
                    <a:cubicBezTo>
                      <a:pt x="12240300" y="2257786"/>
                      <a:pt x="12181423" y="2207921"/>
                      <a:pt x="12170076" y="2139879"/>
                    </a:cubicBezTo>
                    <a:lnTo>
                      <a:pt x="12055705" y="1452880"/>
                    </a:lnTo>
                    <a:cubicBezTo>
                      <a:pt x="12054365" y="1444978"/>
                      <a:pt x="12043076" y="1444978"/>
                      <a:pt x="12041736" y="1452880"/>
                    </a:cubicBezTo>
                    <a:lnTo>
                      <a:pt x="11927295" y="2139879"/>
                    </a:lnTo>
                    <a:cubicBezTo>
                      <a:pt x="11915943" y="2207948"/>
                      <a:pt x="11857026" y="2257821"/>
                      <a:pt x="11788018" y="2257778"/>
                    </a:cubicBezTo>
                    <a:lnTo>
                      <a:pt x="11734184" y="2257778"/>
                    </a:lnTo>
                    <a:cubicBezTo>
                      <a:pt x="11724329" y="2257771"/>
                      <a:pt x="11714925" y="2253643"/>
                      <a:pt x="11708251" y="2246392"/>
                    </a:cubicBezTo>
                    <a:cubicBezTo>
                      <a:pt x="11701577" y="2239141"/>
                      <a:pt x="11698239" y="2229429"/>
                      <a:pt x="11699047" y="2219607"/>
                    </a:cubicBezTo>
                    <a:lnTo>
                      <a:pt x="11766428" y="1411111"/>
                    </a:lnTo>
                    <a:lnTo>
                      <a:pt x="11829434" y="969998"/>
                    </a:lnTo>
                    <a:close/>
                    <a:moveTo>
                      <a:pt x="618650" y="2257778"/>
                    </a:moveTo>
                    <a:cubicBezTo>
                      <a:pt x="562512" y="2257778"/>
                      <a:pt x="508674" y="2280078"/>
                      <a:pt x="468979" y="2319774"/>
                    </a:cubicBezTo>
                    <a:cubicBezTo>
                      <a:pt x="429284" y="2359469"/>
                      <a:pt x="406983" y="2413307"/>
                      <a:pt x="406983" y="2469444"/>
                    </a:cubicBezTo>
                    <a:lnTo>
                      <a:pt x="406983" y="2540000"/>
                    </a:lnTo>
                    <a:cubicBezTo>
                      <a:pt x="407504" y="2656531"/>
                      <a:pt x="502118" y="2750722"/>
                      <a:pt x="618650" y="2750722"/>
                    </a:cubicBezTo>
                    <a:cubicBezTo>
                      <a:pt x="735182" y="2750722"/>
                      <a:pt x="829795" y="2656531"/>
                      <a:pt x="830317" y="2540000"/>
                    </a:cubicBezTo>
                    <a:lnTo>
                      <a:pt x="830317" y="2469444"/>
                    </a:lnTo>
                    <a:cubicBezTo>
                      <a:pt x="830317" y="2413307"/>
                      <a:pt x="808016" y="2359469"/>
                      <a:pt x="768321" y="2319774"/>
                    </a:cubicBezTo>
                    <a:cubicBezTo>
                      <a:pt x="728626" y="2280078"/>
                      <a:pt x="674788" y="2257778"/>
                      <a:pt x="618650" y="2257778"/>
                    </a:cubicBezTo>
                    <a:close/>
                    <a:moveTo>
                      <a:pt x="399434" y="3227776"/>
                    </a:moveTo>
                    <a:cubicBezTo>
                      <a:pt x="400633" y="3219662"/>
                      <a:pt x="389203" y="3216487"/>
                      <a:pt x="386028" y="3224036"/>
                    </a:cubicBezTo>
                    <a:lnTo>
                      <a:pt x="232006" y="3583375"/>
                    </a:lnTo>
                    <a:cubicBezTo>
                      <a:pt x="209749" y="3635296"/>
                      <a:pt x="158673" y="3668939"/>
                      <a:pt x="102183" y="3668889"/>
                    </a:cubicBezTo>
                    <a:lnTo>
                      <a:pt x="37131" y="3668889"/>
                    </a:lnTo>
                    <a:cubicBezTo>
                      <a:pt x="25267" y="3668899"/>
                      <a:pt x="14191" y="3662945"/>
                      <a:pt x="7656" y="3653043"/>
                    </a:cubicBezTo>
                    <a:cubicBezTo>
                      <a:pt x="1121" y="3643141"/>
                      <a:pt x="1" y="3630616"/>
                      <a:pt x="4676" y="3619712"/>
                    </a:cubicBezTo>
                    <a:lnTo>
                      <a:pt x="195317" y="3175000"/>
                    </a:lnTo>
                    <a:lnTo>
                      <a:pt x="265449" y="2999599"/>
                    </a:lnTo>
                    <a:cubicBezTo>
                      <a:pt x="308319" y="2892461"/>
                      <a:pt x="412096" y="2822215"/>
                      <a:pt x="527492" y="2822222"/>
                    </a:cubicBezTo>
                    <a:lnTo>
                      <a:pt x="709808" y="2822222"/>
                    </a:lnTo>
                    <a:cubicBezTo>
                      <a:pt x="825204" y="2822215"/>
                      <a:pt x="928981" y="2892461"/>
                      <a:pt x="971851" y="2999599"/>
                    </a:cubicBezTo>
                    <a:lnTo>
                      <a:pt x="1041983" y="3175000"/>
                    </a:lnTo>
                    <a:lnTo>
                      <a:pt x="1232554" y="3619712"/>
                    </a:lnTo>
                    <a:cubicBezTo>
                      <a:pt x="1237229" y="3630616"/>
                      <a:pt x="1236109" y="3643141"/>
                      <a:pt x="1229573" y="3653043"/>
                    </a:cubicBezTo>
                    <a:cubicBezTo>
                      <a:pt x="1223038" y="3662945"/>
                      <a:pt x="1211963" y="3668899"/>
                      <a:pt x="1200098" y="3668889"/>
                    </a:cubicBezTo>
                    <a:lnTo>
                      <a:pt x="1135046" y="3668889"/>
                    </a:lnTo>
                    <a:cubicBezTo>
                      <a:pt x="1078608" y="3668883"/>
                      <a:pt x="1027602" y="3635249"/>
                      <a:pt x="1005365" y="3583375"/>
                    </a:cubicBezTo>
                    <a:lnTo>
                      <a:pt x="851342" y="3224036"/>
                    </a:lnTo>
                    <a:cubicBezTo>
                      <a:pt x="848097" y="3216487"/>
                      <a:pt x="836737" y="3219662"/>
                      <a:pt x="837866" y="3227776"/>
                    </a:cubicBezTo>
                    <a:lnTo>
                      <a:pt x="900872" y="3668889"/>
                    </a:lnTo>
                    <a:lnTo>
                      <a:pt x="968253" y="4477385"/>
                    </a:lnTo>
                    <a:cubicBezTo>
                      <a:pt x="969061" y="4487207"/>
                      <a:pt x="965724" y="4496919"/>
                      <a:pt x="959049" y="4504170"/>
                    </a:cubicBezTo>
                    <a:cubicBezTo>
                      <a:pt x="952375" y="4511421"/>
                      <a:pt x="942971" y="4515549"/>
                      <a:pt x="933116" y="4515555"/>
                    </a:cubicBezTo>
                    <a:lnTo>
                      <a:pt x="879282" y="4515555"/>
                    </a:lnTo>
                    <a:cubicBezTo>
                      <a:pt x="810301" y="4515564"/>
                      <a:pt x="751424" y="4465699"/>
                      <a:pt x="740076" y="4397657"/>
                    </a:cubicBezTo>
                    <a:lnTo>
                      <a:pt x="625706" y="3710658"/>
                    </a:lnTo>
                    <a:cubicBezTo>
                      <a:pt x="624365" y="3702755"/>
                      <a:pt x="613076" y="3702755"/>
                      <a:pt x="611736" y="3710658"/>
                    </a:cubicBezTo>
                    <a:lnTo>
                      <a:pt x="497294" y="4397657"/>
                    </a:lnTo>
                    <a:cubicBezTo>
                      <a:pt x="485942" y="4465725"/>
                      <a:pt x="427026" y="4515598"/>
                      <a:pt x="358018" y="4515555"/>
                    </a:cubicBezTo>
                    <a:lnTo>
                      <a:pt x="304184" y="4515555"/>
                    </a:lnTo>
                    <a:cubicBezTo>
                      <a:pt x="294329" y="4515549"/>
                      <a:pt x="284925" y="4511421"/>
                      <a:pt x="278251" y="4504170"/>
                    </a:cubicBezTo>
                    <a:cubicBezTo>
                      <a:pt x="271576" y="4496919"/>
                      <a:pt x="268239" y="4487207"/>
                      <a:pt x="269047" y="4477385"/>
                    </a:cubicBezTo>
                    <a:lnTo>
                      <a:pt x="336428" y="3668889"/>
                    </a:lnTo>
                    <a:lnTo>
                      <a:pt x="399434" y="3227776"/>
                    </a:lnTo>
                    <a:close/>
                    <a:moveTo>
                      <a:pt x="1888650" y="2257778"/>
                    </a:moveTo>
                    <a:cubicBezTo>
                      <a:pt x="1832513" y="2257778"/>
                      <a:pt x="1778674" y="2280078"/>
                      <a:pt x="1738979" y="2319773"/>
                    </a:cubicBezTo>
                    <a:cubicBezTo>
                      <a:pt x="1699284" y="2359469"/>
                      <a:pt x="1676983" y="2413307"/>
                      <a:pt x="1676983" y="2469444"/>
                    </a:cubicBezTo>
                    <a:lnTo>
                      <a:pt x="1676983" y="2540000"/>
                    </a:lnTo>
                    <a:cubicBezTo>
                      <a:pt x="1677504" y="2656531"/>
                      <a:pt x="1772118" y="2750722"/>
                      <a:pt x="1888650" y="2750722"/>
                    </a:cubicBezTo>
                    <a:cubicBezTo>
                      <a:pt x="2005182" y="2750722"/>
                      <a:pt x="2099796" y="2656531"/>
                      <a:pt x="2100317" y="2540000"/>
                    </a:cubicBezTo>
                    <a:lnTo>
                      <a:pt x="2100317" y="2469444"/>
                    </a:lnTo>
                    <a:cubicBezTo>
                      <a:pt x="2100317" y="2413307"/>
                      <a:pt x="2078016" y="2359469"/>
                      <a:pt x="2038321" y="2319773"/>
                    </a:cubicBezTo>
                    <a:cubicBezTo>
                      <a:pt x="1998626" y="2280078"/>
                      <a:pt x="1944787" y="2257778"/>
                      <a:pt x="1888650" y="2257778"/>
                    </a:cubicBezTo>
                    <a:close/>
                    <a:moveTo>
                      <a:pt x="1669434" y="3227776"/>
                    </a:moveTo>
                    <a:cubicBezTo>
                      <a:pt x="1670633" y="3219662"/>
                      <a:pt x="1659203" y="3216487"/>
                      <a:pt x="1656028" y="3224036"/>
                    </a:cubicBezTo>
                    <a:lnTo>
                      <a:pt x="1502006" y="3583375"/>
                    </a:lnTo>
                    <a:cubicBezTo>
                      <a:pt x="1479749" y="3635296"/>
                      <a:pt x="1428673" y="3668939"/>
                      <a:pt x="1372183" y="3668889"/>
                    </a:cubicBezTo>
                    <a:lnTo>
                      <a:pt x="1307131" y="3668889"/>
                    </a:lnTo>
                    <a:cubicBezTo>
                      <a:pt x="1295267" y="3668899"/>
                      <a:pt x="1284191" y="3662945"/>
                      <a:pt x="1277656" y="3653043"/>
                    </a:cubicBezTo>
                    <a:cubicBezTo>
                      <a:pt x="1271121" y="3643141"/>
                      <a:pt x="1270001" y="3630616"/>
                      <a:pt x="1274676" y="3619712"/>
                    </a:cubicBezTo>
                    <a:lnTo>
                      <a:pt x="1465317" y="3175000"/>
                    </a:lnTo>
                    <a:lnTo>
                      <a:pt x="1535449" y="2999599"/>
                    </a:lnTo>
                    <a:cubicBezTo>
                      <a:pt x="1578319" y="2892461"/>
                      <a:pt x="1682096" y="2822215"/>
                      <a:pt x="1797492" y="2822222"/>
                    </a:cubicBezTo>
                    <a:lnTo>
                      <a:pt x="1979808" y="2822222"/>
                    </a:lnTo>
                    <a:cubicBezTo>
                      <a:pt x="2095204" y="2822215"/>
                      <a:pt x="2198981" y="2892461"/>
                      <a:pt x="2241851" y="2999599"/>
                    </a:cubicBezTo>
                    <a:lnTo>
                      <a:pt x="2311983" y="3175000"/>
                    </a:lnTo>
                    <a:lnTo>
                      <a:pt x="2502554" y="3619712"/>
                    </a:lnTo>
                    <a:cubicBezTo>
                      <a:pt x="2507228" y="3630616"/>
                      <a:pt x="2506108" y="3643140"/>
                      <a:pt x="2499573" y="3653043"/>
                    </a:cubicBezTo>
                    <a:cubicBezTo>
                      <a:pt x="2493038" y="3662945"/>
                      <a:pt x="2481963" y="3668899"/>
                      <a:pt x="2470098" y="3668889"/>
                    </a:cubicBezTo>
                    <a:lnTo>
                      <a:pt x="2405046" y="3668889"/>
                    </a:lnTo>
                    <a:cubicBezTo>
                      <a:pt x="2348608" y="3668883"/>
                      <a:pt x="2297602" y="3635249"/>
                      <a:pt x="2275365" y="3583375"/>
                    </a:cubicBezTo>
                    <a:lnTo>
                      <a:pt x="2121342" y="3224036"/>
                    </a:lnTo>
                    <a:cubicBezTo>
                      <a:pt x="2118097" y="3216487"/>
                      <a:pt x="2106737" y="3219662"/>
                      <a:pt x="2107866" y="3227776"/>
                    </a:cubicBezTo>
                    <a:lnTo>
                      <a:pt x="2170872" y="3668889"/>
                    </a:lnTo>
                    <a:lnTo>
                      <a:pt x="2238253" y="4477385"/>
                    </a:lnTo>
                    <a:cubicBezTo>
                      <a:pt x="2239061" y="4487207"/>
                      <a:pt x="2235724" y="4496919"/>
                      <a:pt x="2229049" y="4504170"/>
                    </a:cubicBezTo>
                    <a:cubicBezTo>
                      <a:pt x="2222375" y="4511421"/>
                      <a:pt x="2212971" y="4515549"/>
                      <a:pt x="2203116" y="4515555"/>
                    </a:cubicBezTo>
                    <a:lnTo>
                      <a:pt x="2149282" y="4515555"/>
                    </a:lnTo>
                    <a:cubicBezTo>
                      <a:pt x="2080301" y="4515564"/>
                      <a:pt x="2021424" y="4465699"/>
                      <a:pt x="2010076" y="4397657"/>
                    </a:cubicBezTo>
                    <a:lnTo>
                      <a:pt x="1895706" y="3710658"/>
                    </a:lnTo>
                    <a:cubicBezTo>
                      <a:pt x="1894365" y="3702755"/>
                      <a:pt x="1883076" y="3702755"/>
                      <a:pt x="1881735" y="3710658"/>
                    </a:cubicBezTo>
                    <a:lnTo>
                      <a:pt x="1767294" y="4397657"/>
                    </a:lnTo>
                    <a:cubicBezTo>
                      <a:pt x="1755943" y="4465725"/>
                      <a:pt x="1697026" y="4515598"/>
                      <a:pt x="1628018" y="4515555"/>
                    </a:cubicBezTo>
                    <a:lnTo>
                      <a:pt x="1574184" y="4515555"/>
                    </a:lnTo>
                    <a:cubicBezTo>
                      <a:pt x="1564329" y="4515549"/>
                      <a:pt x="1554925" y="4511421"/>
                      <a:pt x="1548251" y="4504170"/>
                    </a:cubicBezTo>
                    <a:cubicBezTo>
                      <a:pt x="1541576" y="4496919"/>
                      <a:pt x="1538239" y="4487207"/>
                      <a:pt x="1539047" y="4477385"/>
                    </a:cubicBezTo>
                    <a:lnTo>
                      <a:pt x="1606428" y="3668889"/>
                    </a:lnTo>
                    <a:lnTo>
                      <a:pt x="1669434" y="3227776"/>
                    </a:lnTo>
                    <a:close/>
                    <a:moveTo>
                      <a:pt x="3158650" y="2257778"/>
                    </a:moveTo>
                    <a:cubicBezTo>
                      <a:pt x="3102513" y="2257778"/>
                      <a:pt x="3048674" y="2280078"/>
                      <a:pt x="3008979" y="2319773"/>
                    </a:cubicBezTo>
                    <a:cubicBezTo>
                      <a:pt x="2969284" y="2359469"/>
                      <a:pt x="2946983" y="2413307"/>
                      <a:pt x="2946983" y="2469444"/>
                    </a:cubicBezTo>
                    <a:lnTo>
                      <a:pt x="2946983" y="2540000"/>
                    </a:lnTo>
                    <a:cubicBezTo>
                      <a:pt x="2947504" y="2656531"/>
                      <a:pt x="3042118" y="2750722"/>
                      <a:pt x="3158650" y="2750722"/>
                    </a:cubicBezTo>
                    <a:cubicBezTo>
                      <a:pt x="3275182" y="2750722"/>
                      <a:pt x="3369795" y="2656531"/>
                      <a:pt x="3370317" y="2540000"/>
                    </a:cubicBezTo>
                    <a:lnTo>
                      <a:pt x="3370317" y="2469444"/>
                    </a:lnTo>
                    <a:cubicBezTo>
                      <a:pt x="3370317" y="2352544"/>
                      <a:pt x="3275550" y="2257778"/>
                      <a:pt x="3158650" y="2257778"/>
                    </a:cubicBezTo>
                    <a:close/>
                    <a:moveTo>
                      <a:pt x="2939434" y="3227776"/>
                    </a:moveTo>
                    <a:cubicBezTo>
                      <a:pt x="2940633" y="3219662"/>
                      <a:pt x="2929203" y="3216487"/>
                      <a:pt x="2926028" y="3224036"/>
                    </a:cubicBezTo>
                    <a:lnTo>
                      <a:pt x="2772006" y="3583375"/>
                    </a:lnTo>
                    <a:cubicBezTo>
                      <a:pt x="2749749" y="3635296"/>
                      <a:pt x="2698673" y="3668939"/>
                      <a:pt x="2642183" y="3668889"/>
                    </a:cubicBezTo>
                    <a:lnTo>
                      <a:pt x="2577131" y="3668889"/>
                    </a:lnTo>
                    <a:cubicBezTo>
                      <a:pt x="2565267" y="3668899"/>
                      <a:pt x="2554191" y="3662945"/>
                      <a:pt x="2547656" y="3653043"/>
                    </a:cubicBezTo>
                    <a:cubicBezTo>
                      <a:pt x="2541121" y="3643140"/>
                      <a:pt x="2540001" y="3630616"/>
                      <a:pt x="2544676" y="3619712"/>
                    </a:cubicBezTo>
                    <a:lnTo>
                      <a:pt x="2735317" y="3175000"/>
                    </a:lnTo>
                    <a:lnTo>
                      <a:pt x="2805449" y="2999599"/>
                    </a:lnTo>
                    <a:cubicBezTo>
                      <a:pt x="2848319" y="2892461"/>
                      <a:pt x="2952096" y="2822215"/>
                      <a:pt x="3067492" y="2822222"/>
                    </a:cubicBezTo>
                    <a:lnTo>
                      <a:pt x="3249808" y="2822222"/>
                    </a:lnTo>
                    <a:cubicBezTo>
                      <a:pt x="3365204" y="2822214"/>
                      <a:pt x="3468981" y="2892461"/>
                      <a:pt x="3511851" y="2999599"/>
                    </a:cubicBezTo>
                    <a:lnTo>
                      <a:pt x="3581983" y="3175000"/>
                    </a:lnTo>
                    <a:lnTo>
                      <a:pt x="3772554" y="3619712"/>
                    </a:lnTo>
                    <a:cubicBezTo>
                      <a:pt x="3777229" y="3630616"/>
                      <a:pt x="3776109" y="3643141"/>
                      <a:pt x="3769573" y="3653043"/>
                    </a:cubicBezTo>
                    <a:cubicBezTo>
                      <a:pt x="3763038" y="3662945"/>
                      <a:pt x="3751963" y="3668899"/>
                      <a:pt x="3740098" y="3668889"/>
                    </a:cubicBezTo>
                    <a:lnTo>
                      <a:pt x="3675046" y="3668889"/>
                    </a:lnTo>
                    <a:cubicBezTo>
                      <a:pt x="3618608" y="3668883"/>
                      <a:pt x="3567602" y="3635248"/>
                      <a:pt x="3545365" y="3583375"/>
                    </a:cubicBezTo>
                    <a:lnTo>
                      <a:pt x="3391342" y="3224036"/>
                    </a:lnTo>
                    <a:cubicBezTo>
                      <a:pt x="3388097" y="3216487"/>
                      <a:pt x="3376737" y="3219662"/>
                      <a:pt x="3377866" y="3227776"/>
                    </a:cubicBezTo>
                    <a:lnTo>
                      <a:pt x="3440872" y="3668889"/>
                    </a:lnTo>
                    <a:lnTo>
                      <a:pt x="3508253" y="4477385"/>
                    </a:lnTo>
                    <a:cubicBezTo>
                      <a:pt x="3509061" y="4487207"/>
                      <a:pt x="3505723" y="4496919"/>
                      <a:pt x="3499049" y="4504170"/>
                    </a:cubicBezTo>
                    <a:cubicBezTo>
                      <a:pt x="3492375" y="4511421"/>
                      <a:pt x="3482971" y="4515549"/>
                      <a:pt x="3473116" y="4515555"/>
                    </a:cubicBezTo>
                    <a:lnTo>
                      <a:pt x="3419282" y="4515555"/>
                    </a:lnTo>
                    <a:cubicBezTo>
                      <a:pt x="3350301" y="4515564"/>
                      <a:pt x="3291424" y="4465699"/>
                      <a:pt x="3280076" y="4397657"/>
                    </a:cubicBezTo>
                    <a:lnTo>
                      <a:pt x="3165706" y="3710658"/>
                    </a:lnTo>
                    <a:cubicBezTo>
                      <a:pt x="3164365" y="3702755"/>
                      <a:pt x="3153076" y="3702755"/>
                      <a:pt x="3151735" y="3710658"/>
                    </a:cubicBezTo>
                    <a:lnTo>
                      <a:pt x="3037294" y="4397657"/>
                    </a:lnTo>
                    <a:cubicBezTo>
                      <a:pt x="3025943" y="4465725"/>
                      <a:pt x="2967026" y="4515598"/>
                      <a:pt x="2898018" y="4515555"/>
                    </a:cubicBezTo>
                    <a:lnTo>
                      <a:pt x="2844184" y="4515555"/>
                    </a:lnTo>
                    <a:cubicBezTo>
                      <a:pt x="2834329" y="4515549"/>
                      <a:pt x="2824925" y="4511421"/>
                      <a:pt x="2818251" y="4504170"/>
                    </a:cubicBezTo>
                    <a:cubicBezTo>
                      <a:pt x="2811576" y="4496919"/>
                      <a:pt x="2808239" y="4487207"/>
                      <a:pt x="2809047" y="4477385"/>
                    </a:cubicBezTo>
                    <a:lnTo>
                      <a:pt x="2876428" y="3668889"/>
                    </a:lnTo>
                    <a:lnTo>
                      <a:pt x="2939434" y="3227776"/>
                    </a:lnTo>
                    <a:close/>
                    <a:moveTo>
                      <a:pt x="4428650" y="2257778"/>
                    </a:moveTo>
                    <a:cubicBezTo>
                      <a:pt x="4311750" y="2257778"/>
                      <a:pt x="4216983" y="2352544"/>
                      <a:pt x="4216983" y="2469444"/>
                    </a:cubicBezTo>
                    <a:lnTo>
                      <a:pt x="4216983" y="2540000"/>
                    </a:lnTo>
                    <a:cubicBezTo>
                      <a:pt x="4217505" y="2656531"/>
                      <a:pt x="4312118" y="2750722"/>
                      <a:pt x="4428650" y="2750722"/>
                    </a:cubicBezTo>
                    <a:cubicBezTo>
                      <a:pt x="4545182" y="2750722"/>
                      <a:pt x="4639795" y="2656531"/>
                      <a:pt x="4640317" y="2540000"/>
                    </a:cubicBezTo>
                    <a:lnTo>
                      <a:pt x="4640317" y="2469444"/>
                    </a:lnTo>
                    <a:cubicBezTo>
                      <a:pt x="4640317" y="2352544"/>
                      <a:pt x="4545550" y="2257778"/>
                      <a:pt x="4428650" y="2257778"/>
                    </a:cubicBezTo>
                    <a:close/>
                    <a:moveTo>
                      <a:pt x="4209434" y="3227776"/>
                    </a:moveTo>
                    <a:cubicBezTo>
                      <a:pt x="4210633" y="3219662"/>
                      <a:pt x="4199203" y="3216487"/>
                      <a:pt x="4196028" y="3224036"/>
                    </a:cubicBezTo>
                    <a:lnTo>
                      <a:pt x="4042005" y="3583375"/>
                    </a:lnTo>
                    <a:cubicBezTo>
                      <a:pt x="4019749" y="3635296"/>
                      <a:pt x="3968673" y="3668939"/>
                      <a:pt x="3912183" y="3668889"/>
                    </a:cubicBezTo>
                    <a:lnTo>
                      <a:pt x="3847131" y="3668889"/>
                    </a:lnTo>
                    <a:cubicBezTo>
                      <a:pt x="3835267" y="3668899"/>
                      <a:pt x="3824192" y="3662945"/>
                      <a:pt x="3817656" y="3653043"/>
                    </a:cubicBezTo>
                    <a:cubicBezTo>
                      <a:pt x="3811121" y="3643141"/>
                      <a:pt x="3810001" y="3630616"/>
                      <a:pt x="3814675" y="3619712"/>
                    </a:cubicBezTo>
                    <a:lnTo>
                      <a:pt x="4005317" y="3175000"/>
                    </a:lnTo>
                    <a:lnTo>
                      <a:pt x="4075449" y="2999599"/>
                    </a:lnTo>
                    <a:cubicBezTo>
                      <a:pt x="4118319" y="2892461"/>
                      <a:pt x="4222096" y="2822215"/>
                      <a:pt x="4337492" y="2822222"/>
                    </a:cubicBezTo>
                    <a:lnTo>
                      <a:pt x="4519808" y="2822222"/>
                    </a:lnTo>
                    <a:cubicBezTo>
                      <a:pt x="4635204" y="2822214"/>
                      <a:pt x="4738981" y="2892461"/>
                      <a:pt x="4781851" y="2999599"/>
                    </a:cubicBezTo>
                    <a:lnTo>
                      <a:pt x="4851983" y="3175000"/>
                    </a:lnTo>
                    <a:lnTo>
                      <a:pt x="5042554" y="3619712"/>
                    </a:lnTo>
                    <a:cubicBezTo>
                      <a:pt x="5047229" y="3630616"/>
                      <a:pt x="5046109" y="3643141"/>
                      <a:pt x="5039573" y="3653043"/>
                    </a:cubicBezTo>
                    <a:cubicBezTo>
                      <a:pt x="5033038" y="3662945"/>
                      <a:pt x="5021963" y="3668899"/>
                      <a:pt x="5010098" y="3668889"/>
                    </a:cubicBezTo>
                    <a:lnTo>
                      <a:pt x="4945046" y="3668889"/>
                    </a:lnTo>
                    <a:cubicBezTo>
                      <a:pt x="4888608" y="3668883"/>
                      <a:pt x="4837602" y="3635248"/>
                      <a:pt x="4815365" y="3583375"/>
                    </a:cubicBezTo>
                    <a:lnTo>
                      <a:pt x="4661342" y="3224036"/>
                    </a:lnTo>
                    <a:cubicBezTo>
                      <a:pt x="4658097" y="3216487"/>
                      <a:pt x="4646737" y="3219662"/>
                      <a:pt x="4647866" y="3227776"/>
                    </a:cubicBezTo>
                    <a:lnTo>
                      <a:pt x="4710872" y="3668889"/>
                    </a:lnTo>
                    <a:lnTo>
                      <a:pt x="4778253" y="4477385"/>
                    </a:lnTo>
                    <a:cubicBezTo>
                      <a:pt x="4779061" y="4487207"/>
                      <a:pt x="4775723" y="4496919"/>
                      <a:pt x="4769049" y="4504170"/>
                    </a:cubicBezTo>
                    <a:cubicBezTo>
                      <a:pt x="4762375" y="4511421"/>
                      <a:pt x="4752971" y="4515549"/>
                      <a:pt x="4743116" y="4515555"/>
                    </a:cubicBezTo>
                    <a:lnTo>
                      <a:pt x="4689282" y="4515555"/>
                    </a:lnTo>
                    <a:cubicBezTo>
                      <a:pt x="4620301" y="4515564"/>
                      <a:pt x="4561424" y="4465699"/>
                      <a:pt x="4550076" y="4397657"/>
                    </a:cubicBezTo>
                    <a:lnTo>
                      <a:pt x="4435705" y="3710658"/>
                    </a:lnTo>
                    <a:cubicBezTo>
                      <a:pt x="4434365" y="3702755"/>
                      <a:pt x="4423076" y="3702755"/>
                      <a:pt x="4421736" y="3710658"/>
                    </a:cubicBezTo>
                    <a:lnTo>
                      <a:pt x="4307295" y="4397657"/>
                    </a:lnTo>
                    <a:cubicBezTo>
                      <a:pt x="4295943" y="4465725"/>
                      <a:pt x="4237026" y="4515598"/>
                      <a:pt x="4168018" y="4515555"/>
                    </a:cubicBezTo>
                    <a:lnTo>
                      <a:pt x="4114184" y="4515555"/>
                    </a:lnTo>
                    <a:cubicBezTo>
                      <a:pt x="4104329" y="4515549"/>
                      <a:pt x="4094925" y="4511421"/>
                      <a:pt x="4088251" y="4504170"/>
                    </a:cubicBezTo>
                    <a:cubicBezTo>
                      <a:pt x="4081577" y="4496919"/>
                      <a:pt x="4078239" y="4487207"/>
                      <a:pt x="4079047" y="4477385"/>
                    </a:cubicBezTo>
                    <a:lnTo>
                      <a:pt x="4146428" y="3668889"/>
                    </a:lnTo>
                    <a:lnTo>
                      <a:pt x="4209434" y="3227776"/>
                    </a:lnTo>
                    <a:close/>
                    <a:moveTo>
                      <a:pt x="5698650" y="2257778"/>
                    </a:moveTo>
                    <a:cubicBezTo>
                      <a:pt x="5581750" y="2257778"/>
                      <a:pt x="5486983" y="2352544"/>
                      <a:pt x="5486983" y="2469444"/>
                    </a:cubicBezTo>
                    <a:lnTo>
                      <a:pt x="5486983" y="2540000"/>
                    </a:lnTo>
                    <a:cubicBezTo>
                      <a:pt x="5487505" y="2656531"/>
                      <a:pt x="5582118" y="2750722"/>
                      <a:pt x="5698650" y="2750722"/>
                    </a:cubicBezTo>
                    <a:cubicBezTo>
                      <a:pt x="5815182" y="2750722"/>
                      <a:pt x="5909795" y="2656531"/>
                      <a:pt x="5910317" y="2540000"/>
                    </a:cubicBezTo>
                    <a:lnTo>
                      <a:pt x="5910317" y="2469444"/>
                    </a:lnTo>
                    <a:cubicBezTo>
                      <a:pt x="5910317" y="2352544"/>
                      <a:pt x="5815550" y="2257778"/>
                      <a:pt x="5698650" y="2257778"/>
                    </a:cubicBezTo>
                    <a:close/>
                    <a:moveTo>
                      <a:pt x="5479434" y="3227776"/>
                    </a:moveTo>
                    <a:cubicBezTo>
                      <a:pt x="5480633" y="3219662"/>
                      <a:pt x="5469203" y="3216487"/>
                      <a:pt x="5466028" y="3224036"/>
                    </a:cubicBezTo>
                    <a:lnTo>
                      <a:pt x="5312005" y="3583375"/>
                    </a:lnTo>
                    <a:cubicBezTo>
                      <a:pt x="5289749" y="3635296"/>
                      <a:pt x="5238673" y="3668939"/>
                      <a:pt x="5182183" y="3668889"/>
                    </a:cubicBezTo>
                    <a:lnTo>
                      <a:pt x="5117131" y="3668889"/>
                    </a:lnTo>
                    <a:cubicBezTo>
                      <a:pt x="5105267" y="3668899"/>
                      <a:pt x="5094192" y="3662945"/>
                      <a:pt x="5087656" y="3653043"/>
                    </a:cubicBezTo>
                    <a:cubicBezTo>
                      <a:pt x="5081121" y="3643141"/>
                      <a:pt x="5080001" y="3630616"/>
                      <a:pt x="5084675" y="3619712"/>
                    </a:cubicBezTo>
                    <a:lnTo>
                      <a:pt x="5275317" y="3175000"/>
                    </a:lnTo>
                    <a:lnTo>
                      <a:pt x="5345449" y="2999599"/>
                    </a:lnTo>
                    <a:cubicBezTo>
                      <a:pt x="5388319" y="2892461"/>
                      <a:pt x="5492096" y="2822215"/>
                      <a:pt x="5607492" y="2822222"/>
                    </a:cubicBezTo>
                    <a:lnTo>
                      <a:pt x="5789808" y="2822222"/>
                    </a:lnTo>
                    <a:cubicBezTo>
                      <a:pt x="5905204" y="2822214"/>
                      <a:pt x="6008981" y="2892461"/>
                      <a:pt x="6051851" y="2999599"/>
                    </a:cubicBezTo>
                    <a:lnTo>
                      <a:pt x="6121983" y="3175000"/>
                    </a:lnTo>
                    <a:lnTo>
                      <a:pt x="6312554" y="3619712"/>
                    </a:lnTo>
                    <a:cubicBezTo>
                      <a:pt x="6317229" y="3630616"/>
                      <a:pt x="6316109" y="3643141"/>
                      <a:pt x="6309573" y="3653043"/>
                    </a:cubicBezTo>
                    <a:cubicBezTo>
                      <a:pt x="6303038" y="3662945"/>
                      <a:pt x="6291963" y="3668899"/>
                      <a:pt x="6280098" y="3668889"/>
                    </a:cubicBezTo>
                    <a:lnTo>
                      <a:pt x="6215046" y="3668889"/>
                    </a:lnTo>
                    <a:cubicBezTo>
                      <a:pt x="6158608" y="3668883"/>
                      <a:pt x="6107602" y="3635248"/>
                      <a:pt x="6085365" y="3583375"/>
                    </a:cubicBezTo>
                    <a:lnTo>
                      <a:pt x="5931342" y="3224036"/>
                    </a:lnTo>
                    <a:cubicBezTo>
                      <a:pt x="5928097" y="3216487"/>
                      <a:pt x="5916737" y="3219662"/>
                      <a:pt x="5917866" y="3227776"/>
                    </a:cubicBezTo>
                    <a:lnTo>
                      <a:pt x="5980872" y="3668889"/>
                    </a:lnTo>
                    <a:lnTo>
                      <a:pt x="6048253" y="4477385"/>
                    </a:lnTo>
                    <a:cubicBezTo>
                      <a:pt x="6049061" y="4487207"/>
                      <a:pt x="6045723" y="4496919"/>
                      <a:pt x="6039049" y="4504170"/>
                    </a:cubicBezTo>
                    <a:cubicBezTo>
                      <a:pt x="6032375" y="4511421"/>
                      <a:pt x="6022971" y="4515549"/>
                      <a:pt x="6013116" y="4515555"/>
                    </a:cubicBezTo>
                    <a:lnTo>
                      <a:pt x="5959282" y="4515555"/>
                    </a:lnTo>
                    <a:cubicBezTo>
                      <a:pt x="5890301" y="4515564"/>
                      <a:pt x="5831424" y="4465699"/>
                      <a:pt x="5820076" y="4397657"/>
                    </a:cubicBezTo>
                    <a:lnTo>
                      <a:pt x="5705705" y="3710658"/>
                    </a:lnTo>
                    <a:cubicBezTo>
                      <a:pt x="5704365" y="3702755"/>
                      <a:pt x="5693076" y="3702755"/>
                      <a:pt x="5691736" y="3710658"/>
                    </a:cubicBezTo>
                    <a:lnTo>
                      <a:pt x="5577295" y="4397657"/>
                    </a:lnTo>
                    <a:cubicBezTo>
                      <a:pt x="5565943" y="4465725"/>
                      <a:pt x="5507026" y="4515598"/>
                      <a:pt x="5438018" y="4515555"/>
                    </a:cubicBezTo>
                    <a:lnTo>
                      <a:pt x="5384184" y="4515555"/>
                    </a:lnTo>
                    <a:cubicBezTo>
                      <a:pt x="5374329" y="4515549"/>
                      <a:pt x="5364925" y="4511421"/>
                      <a:pt x="5358251" y="4504170"/>
                    </a:cubicBezTo>
                    <a:cubicBezTo>
                      <a:pt x="5351577" y="4496919"/>
                      <a:pt x="5348239" y="4487207"/>
                      <a:pt x="5349047" y="4477385"/>
                    </a:cubicBezTo>
                    <a:lnTo>
                      <a:pt x="5416428" y="3668889"/>
                    </a:lnTo>
                    <a:lnTo>
                      <a:pt x="5479434" y="3227776"/>
                    </a:lnTo>
                    <a:close/>
                    <a:moveTo>
                      <a:pt x="6968650" y="2257778"/>
                    </a:moveTo>
                    <a:cubicBezTo>
                      <a:pt x="6912512" y="2257778"/>
                      <a:pt x="6858674" y="2280078"/>
                      <a:pt x="6818979" y="2319773"/>
                    </a:cubicBezTo>
                    <a:cubicBezTo>
                      <a:pt x="6779283" y="2359469"/>
                      <a:pt x="6756983" y="2413307"/>
                      <a:pt x="6756983" y="2469444"/>
                    </a:cubicBezTo>
                    <a:lnTo>
                      <a:pt x="6756983" y="2540000"/>
                    </a:lnTo>
                    <a:cubicBezTo>
                      <a:pt x="6757504" y="2656531"/>
                      <a:pt x="6852118" y="2750722"/>
                      <a:pt x="6968650" y="2750722"/>
                    </a:cubicBezTo>
                    <a:cubicBezTo>
                      <a:pt x="7085182" y="2750722"/>
                      <a:pt x="7179796" y="2656531"/>
                      <a:pt x="7180317" y="2540000"/>
                    </a:cubicBezTo>
                    <a:lnTo>
                      <a:pt x="7180317" y="2469444"/>
                    </a:lnTo>
                    <a:cubicBezTo>
                      <a:pt x="7180317" y="2413307"/>
                      <a:pt x="7158017" y="2359469"/>
                      <a:pt x="7118321" y="2319773"/>
                    </a:cubicBezTo>
                    <a:cubicBezTo>
                      <a:pt x="7078626" y="2280078"/>
                      <a:pt x="7024788" y="2257778"/>
                      <a:pt x="6968650" y="2257778"/>
                    </a:cubicBezTo>
                    <a:close/>
                    <a:moveTo>
                      <a:pt x="6749434" y="3227776"/>
                    </a:moveTo>
                    <a:cubicBezTo>
                      <a:pt x="6750633" y="3219662"/>
                      <a:pt x="6739204" y="3216487"/>
                      <a:pt x="6736029" y="3224036"/>
                    </a:cubicBezTo>
                    <a:lnTo>
                      <a:pt x="6582005" y="3583375"/>
                    </a:lnTo>
                    <a:cubicBezTo>
                      <a:pt x="6559749" y="3635296"/>
                      <a:pt x="6508673" y="3668939"/>
                      <a:pt x="6452183" y="3668889"/>
                    </a:cubicBezTo>
                    <a:lnTo>
                      <a:pt x="6387131" y="3668889"/>
                    </a:lnTo>
                    <a:cubicBezTo>
                      <a:pt x="6375267" y="3668899"/>
                      <a:pt x="6364192" y="3662945"/>
                      <a:pt x="6357656" y="3653043"/>
                    </a:cubicBezTo>
                    <a:cubicBezTo>
                      <a:pt x="6351121" y="3643141"/>
                      <a:pt x="6350001" y="3630616"/>
                      <a:pt x="6354675" y="3619712"/>
                    </a:cubicBezTo>
                    <a:lnTo>
                      <a:pt x="6545317" y="3175000"/>
                    </a:lnTo>
                    <a:lnTo>
                      <a:pt x="6615449" y="2999599"/>
                    </a:lnTo>
                    <a:cubicBezTo>
                      <a:pt x="6658319" y="2892461"/>
                      <a:pt x="6762095" y="2822215"/>
                      <a:pt x="6877492" y="2822222"/>
                    </a:cubicBezTo>
                    <a:lnTo>
                      <a:pt x="7059808" y="2822222"/>
                    </a:lnTo>
                    <a:cubicBezTo>
                      <a:pt x="7175205" y="2822215"/>
                      <a:pt x="7278981" y="2892461"/>
                      <a:pt x="7321851" y="2999599"/>
                    </a:cubicBezTo>
                    <a:lnTo>
                      <a:pt x="7391983" y="3175000"/>
                    </a:lnTo>
                    <a:lnTo>
                      <a:pt x="7582554" y="3619712"/>
                    </a:lnTo>
                    <a:cubicBezTo>
                      <a:pt x="7587229" y="3630616"/>
                      <a:pt x="7586108" y="3643140"/>
                      <a:pt x="7579573" y="3653043"/>
                    </a:cubicBezTo>
                    <a:cubicBezTo>
                      <a:pt x="7573038" y="3662945"/>
                      <a:pt x="7561963" y="3668899"/>
                      <a:pt x="7550098" y="3668889"/>
                    </a:cubicBezTo>
                    <a:lnTo>
                      <a:pt x="7485046" y="3668889"/>
                    </a:lnTo>
                    <a:cubicBezTo>
                      <a:pt x="7428608" y="3668883"/>
                      <a:pt x="7377602" y="3635249"/>
                      <a:pt x="7355365" y="3583375"/>
                    </a:cubicBezTo>
                    <a:lnTo>
                      <a:pt x="7201342" y="3224036"/>
                    </a:lnTo>
                    <a:cubicBezTo>
                      <a:pt x="7198096" y="3216487"/>
                      <a:pt x="7186737" y="3219662"/>
                      <a:pt x="7187866" y="3227776"/>
                    </a:cubicBezTo>
                    <a:lnTo>
                      <a:pt x="7250872" y="3668889"/>
                    </a:lnTo>
                    <a:lnTo>
                      <a:pt x="7318253" y="4477385"/>
                    </a:lnTo>
                    <a:cubicBezTo>
                      <a:pt x="7319061" y="4487207"/>
                      <a:pt x="7315723" y="4496919"/>
                      <a:pt x="7309049" y="4504170"/>
                    </a:cubicBezTo>
                    <a:cubicBezTo>
                      <a:pt x="7302375" y="4511421"/>
                      <a:pt x="7292971" y="4515549"/>
                      <a:pt x="7283116" y="4515555"/>
                    </a:cubicBezTo>
                    <a:lnTo>
                      <a:pt x="7229282" y="4515555"/>
                    </a:lnTo>
                    <a:cubicBezTo>
                      <a:pt x="7160300" y="4515564"/>
                      <a:pt x="7101423" y="4465699"/>
                      <a:pt x="7090076" y="4397657"/>
                    </a:cubicBezTo>
                    <a:lnTo>
                      <a:pt x="6975705" y="3710658"/>
                    </a:lnTo>
                    <a:cubicBezTo>
                      <a:pt x="6974365" y="3702755"/>
                      <a:pt x="6963076" y="3702755"/>
                      <a:pt x="6961736" y="3710658"/>
                    </a:cubicBezTo>
                    <a:lnTo>
                      <a:pt x="6847295" y="4397657"/>
                    </a:lnTo>
                    <a:cubicBezTo>
                      <a:pt x="6835943" y="4465725"/>
                      <a:pt x="6777026" y="4515598"/>
                      <a:pt x="6708018" y="4515555"/>
                    </a:cubicBezTo>
                    <a:lnTo>
                      <a:pt x="6654184" y="4515555"/>
                    </a:lnTo>
                    <a:cubicBezTo>
                      <a:pt x="6644329" y="4515549"/>
                      <a:pt x="6634925" y="4511421"/>
                      <a:pt x="6628251" y="4504170"/>
                    </a:cubicBezTo>
                    <a:cubicBezTo>
                      <a:pt x="6621577" y="4496919"/>
                      <a:pt x="6618239" y="4487207"/>
                      <a:pt x="6619047" y="4477385"/>
                    </a:cubicBezTo>
                    <a:lnTo>
                      <a:pt x="6686428" y="3668889"/>
                    </a:lnTo>
                    <a:lnTo>
                      <a:pt x="6749434" y="3227776"/>
                    </a:lnTo>
                    <a:close/>
                    <a:moveTo>
                      <a:pt x="8238650" y="2257778"/>
                    </a:moveTo>
                    <a:cubicBezTo>
                      <a:pt x="8182512" y="2257778"/>
                      <a:pt x="8128674" y="2280078"/>
                      <a:pt x="8088979" y="2319773"/>
                    </a:cubicBezTo>
                    <a:cubicBezTo>
                      <a:pt x="8049283" y="2359469"/>
                      <a:pt x="8026983" y="2413307"/>
                      <a:pt x="8026983" y="2469444"/>
                    </a:cubicBezTo>
                    <a:lnTo>
                      <a:pt x="8026983" y="2540000"/>
                    </a:lnTo>
                    <a:cubicBezTo>
                      <a:pt x="8027504" y="2656531"/>
                      <a:pt x="8122118" y="2750722"/>
                      <a:pt x="8238650" y="2750722"/>
                    </a:cubicBezTo>
                    <a:cubicBezTo>
                      <a:pt x="8355182" y="2750722"/>
                      <a:pt x="8449796" y="2656531"/>
                      <a:pt x="8450317" y="2540000"/>
                    </a:cubicBezTo>
                    <a:lnTo>
                      <a:pt x="8450317" y="2469444"/>
                    </a:lnTo>
                    <a:cubicBezTo>
                      <a:pt x="8450317" y="2413307"/>
                      <a:pt x="8428017" y="2359469"/>
                      <a:pt x="8388321" y="2319773"/>
                    </a:cubicBezTo>
                    <a:cubicBezTo>
                      <a:pt x="8348626" y="2280078"/>
                      <a:pt x="8294788" y="2257778"/>
                      <a:pt x="8238650" y="2257778"/>
                    </a:cubicBezTo>
                    <a:close/>
                    <a:moveTo>
                      <a:pt x="8019434" y="3227776"/>
                    </a:moveTo>
                    <a:cubicBezTo>
                      <a:pt x="8020633" y="3219662"/>
                      <a:pt x="8009204" y="3216487"/>
                      <a:pt x="8006029" y="3224036"/>
                    </a:cubicBezTo>
                    <a:lnTo>
                      <a:pt x="7852005" y="3583375"/>
                    </a:lnTo>
                    <a:cubicBezTo>
                      <a:pt x="7829749" y="3635296"/>
                      <a:pt x="7778673" y="3668939"/>
                      <a:pt x="7722183" y="3668889"/>
                    </a:cubicBezTo>
                    <a:lnTo>
                      <a:pt x="7657131" y="3668889"/>
                    </a:lnTo>
                    <a:cubicBezTo>
                      <a:pt x="7645267" y="3668899"/>
                      <a:pt x="7634192" y="3662945"/>
                      <a:pt x="7627656" y="3653043"/>
                    </a:cubicBezTo>
                    <a:cubicBezTo>
                      <a:pt x="7621121" y="3643140"/>
                      <a:pt x="7620001" y="3630616"/>
                      <a:pt x="7624676" y="3619712"/>
                    </a:cubicBezTo>
                    <a:lnTo>
                      <a:pt x="7815317" y="3175000"/>
                    </a:lnTo>
                    <a:lnTo>
                      <a:pt x="7885449" y="2999599"/>
                    </a:lnTo>
                    <a:cubicBezTo>
                      <a:pt x="7928319" y="2892461"/>
                      <a:pt x="8032095" y="2822215"/>
                      <a:pt x="8147492" y="2822222"/>
                    </a:cubicBezTo>
                    <a:lnTo>
                      <a:pt x="8329808" y="2822222"/>
                    </a:lnTo>
                    <a:cubicBezTo>
                      <a:pt x="8445205" y="2822215"/>
                      <a:pt x="8548981" y="2892461"/>
                      <a:pt x="8591851" y="2999599"/>
                    </a:cubicBezTo>
                    <a:lnTo>
                      <a:pt x="8661983" y="3175000"/>
                    </a:lnTo>
                    <a:lnTo>
                      <a:pt x="8852554" y="3619712"/>
                    </a:lnTo>
                    <a:cubicBezTo>
                      <a:pt x="8857229" y="3630616"/>
                      <a:pt x="8856108" y="3643140"/>
                      <a:pt x="8849573" y="3653043"/>
                    </a:cubicBezTo>
                    <a:cubicBezTo>
                      <a:pt x="8843038" y="3662945"/>
                      <a:pt x="8831963" y="3668899"/>
                      <a:pt x="8820098" y="3668889"/>
                    </a:cubicBezTo>
                    <a:lnTo>
                      <a:pt x="8755046" y="3668889"/>
                    </a:lnTo>
                    <a:cubicBezTo>
                      <a:pt x="8698608" y="3668883"/>
                      <a:pt x="8647602" y="3635249"/>
                      <a:pt x="8625365" y="3583375"/>
                    </a:cubicBezTo>
                    <a:lnTo>
                      <a:pt x="8471342" y="3224036"/>
                    </a:lnTo>
                    <a:cubicBezTo>
                      <a:pt x="8468096" y="3216487"/>
                      <a:pt x="8456737" y="3219662"/>
                      <a:pt x="8457866" y="3227776"/>
                    </a:cubicBezTo>
                    <a:lnTo>
                      <a:pt x="8520872" y="3668889"/>
                    </a:lnTo>
                    <a:lnTo>
                      <a:pt x="8588253" y="4477385"/>
                    </a:lnTo>
                    <a:cubicBezTo>
                      <a:pt x="8589061" y="4487207"/>
                      <a:pt x="8585723" y="4496919"/>
                      <a:pt x="8579049" y="4504170"/>
                    </a:cubicBezTo>
                    <a:cubicBezTo>
                      <a:pt x="8572375" y="4511421"/>
                      <a:pt x="8562971" y="4515549"/>
                      <a:pt x="8553116" y="4515555"/>
                    </a:cubicBezTo>
                    <a:lnTo>
                      <a:pt x="8499282" y="4515555"/>
                    </a:lnTo>
                    <a:cubicBezTo>
                      <a:pt x="8430300" y="4515564"/>
                      <a:pt x="8371423" y="4465699"/>
                      <a:pt x="8360076" y="4397657"/>
                    </a:cubicBezTo>
                    <a:lnTo>
                      <a:pt x="8245705" y="3710658"/>
                    </a:lnTo>
                    <a:cubicBezTo>
                      <a:pt x="8244365" y="3702755"/>
                      <a:pt x="8233076" y="3702755"/>
                      <a:pt x="8231736" y="3710658"/>
                    </a:cubicBezTo>
                    <a:lnTo>
                      <a:pt x="8117295" y="4397657"/>
                    </a:lnTo>
                    <a:cubicBezTo>
                      <a:pt x="8105943" y="4465725"/>
                      <a:pt x="8047026" y="4515598"/>
                      <a:pt x="7978018" y="4515555"/>
                    </a:cubicBezTo>
                    <a:lnTo>
                      <a:pt x="7924184" y="4515555"/>
                    </a:lnTo>
                    <a:cubicBezTo>
                      <a:pt x="7914329" y="4515549"/>
                      <a:pt x="7904925" y="4511421"/>
                      <a:pt x="7898251" y="4504170"/>
                    </a:cubicBezTo>
                    <a:cubicBezTo>
                      <a:pt x="7891577" y="4496919"/>
                      <a:pt x="7888239" y="4487207"/>
                      <a:pt x="7889047" y="4477385"/>
                    </a:cubicBezTo>
                    <a:lnTo>
                      <a:pt x="7956428" y="3668889"/>
                    </a:lnTo>
                    <a:lnTo>
                      <a:pt x="8019434" y="3227776"/>
                    </a:lnTo>
                    <a:close/>
                    <a:moveTo>
                      <a:pt x="9508650" y="2257778"/>
                    </a:moveTo>
                    <a:cubicBezTo>
                      <a:pt x="9452512" y="2257778"/>
                      <a:pt x="9398674" y="2280078"/>
                      <a:pt x="9358979" y="2319773"/>
                    </a:cubicBezTo>
                    <a:cubicBezTo>
                      <a:pt x="9319283" y="2359469"/>
                      <a:pt x="9296983" y="2413307"/>
                      <a:pt x="9296983" y="2469444"/>
                    </a:cubicBezTo>
                    <a:lnTo>
                      <a:pt x="9296983" y="2540000"/>
                    </a:lnTo>
                    <a:cubicBezTo>
                      <a:pt x="9297504" y="2656531"/>
                      <a:pt x="9392118" y="2750722"/>
                      <a:pt x="9508650" y="2750722"/>
                    </a:cubicBezTo>
                    <a:cubicBezTo>
                      <a:pt x="9625182" y="2750722"/>
                      <a:pt x="9719796" y="2656531"/>
                      <a:pt x="9720317" y="2540000"/>
                    </a:cubicBezTo>
                    <a:lnTo>
                      <a:pt x="9720317" y="2469444"/>
                    </a:lnTo>
                    <a:cubicBezTo>
                      <a:pt x="9720317" y="2413307"/>
                      <a:pt x="9698017" y="2359469"/>
                      <a:pt x="9658321" y="2319773"/>
                    </a:cubicBezTo>
                    <a:cubicBezTo>
                      <a:pt x="9618626" y="2280078"/>
                      <a:pt x="9564788" y="2257778"/>
                      <a:pt x="9508650" y="2257778"/>
                    </a:cubicBezTo>
                    <a:close/>
                    <a:moveTo>
                      <a:pt x="9289434" y="3227776"/>
                    </a:moveTo>
                    <a:cubicBezTo>
                      <a:pt x="9290633" y="3219662"/>
                      <a:pt x="9279204" y="3216487"/>
                      <a:pt x="9276029" y="3224036"/>
                    </a:cubicBezTo>
                    <a:lnTo>
                      <a:pt x="9122005" y="3583375"/>
                    </a:lnTo>
                    <a:cubicBezTo>
                      <a:pt x="9099749" y="3635296"/>
                      <a:pt x="9048673" y="3668939"/>
                      <a:pt x="8992183" y="3668889"/>
                    </a:cubicBezTo>
                    <a:lnTo>
                      <a:pt x="8927131" y="3668889"/>
                    </a:lnTo>
                    <a:cubicBezTo>
                      <a:pt x="8915267" y="3668899"/>
                      <a:pt x="8904192" y="3662945"/>
                      <a:pt x="8897656" y="3653043"/>
                    </a:cubicBezTo>
                    <a:cubicBezTo>
                      <a:pt x="8891121" y="3643140"/>
                      <a:pt x="8890001" y="3630616"/>
                      <a:pt x="8894676" y="3619712"/>
                    </a:cubicBezTo>
                    <a:lnTo>
                      <a:pt x="9085317" y="3175000"/>
                    </a:lnTo>
                    <a:lnTo>
                      <a:pt x="9155449" y="2999599"/>
                    </a:lnTo>
                    <a:cubicBezTo>
                      <a:pt x="9198319" y="2892461"/>
                      <a:pt x="9302095" y="2822215"/>
                      <a:pt x="9417492" y="2822222"/>
                    </a:cubicBezTo>
                    <a:lnTo>
                      <a:pt x="9599808" y="2822222"/>
                    </a:lnTo>
                    <a:cubicBezTo>
                      <a:pt x="9715205" y="2822215"/>
                      <a:pt x="9818981" y="2892461"/>
                      <a:pt x="9861851" y="2999599"/>
                    </a:cubicBezTo>
                    <a:lnTo>
                      <a:pt x="9931983" y="3175000"/>
                    </a:lnTo>
                    <a:lnTo>
                      <a:pt x="10122554" y="3619712"/>
                    </a:lnTo>
                    <a:cubicBezTo>
                      <a:pt x="10127229" y="3630616"/>
                      <a:pt x="10126108" y="3643140"/>
                      <a:pt x="10119573" y="3653043"/>
                    </a:cubicBezTo>
                    <a:cubicBezTo>
                      <a:pt x="10113038" y="3662945"/>
                      <a:pt x="10101963" y="3668899"/>
                      <a:pt x="10090098" y="3668889"/>
                    </a:cubicBezTo>
                    <a:lnTo>
                      <a:pt x="10025046" y="3668889"/>
                    </a:lnTo>
                    <a:cubicBezTo>
                      <a:pt x="9968608" y="3668883"/>
                      <a:pt x="9917602" y="3635249"/>
                      <a:pt x="9895365" y="3583375"/>
                    </a:cubicBezTo>
                    <a:lnTo>
                      <a:pt x="9741342" y="3224036"/>
                    </a:lnTo>
                    <a:cubicBezTo>
                      <a:pt x="9738096" y="3216487"/>
                      <a:pt x="9726737" y="3219662"/>
                      <a:pt x="9727866" y="3227776"/>
                    </a:cubicBezTo>
                    <a:lnTo>
                      <a:pt x="9790872" y="3668889"/>
                    </a:lnTo>
                    <a:lnTo>
                      <a:pt x="9858253" y="4477385"/>
                    </a:lnTo>
                    <a:cubicBezTo>
                      <a:pt x="9859061" y="4487207"/>
                      <a:pt x="9855723" y="4496919"/>
                      <a:pt x="9849049" y="4504170"/>
                    </a:cubicBezTo>
                    <a:cubicBezTo>
                      <a:pt x="9842375" y="4511421"/>
                      <a:pt x="9832971" y="4515549"/>
                      <a:pt x="9823116" y="4515555"/>
                    </a:cubicBezTo>
                    <a:lnTo>
                      <a:pt x="9769282" y="4515555"/>
                    </a:lnTo>
                    <a:cubicBezTo>
                      <a:pt x="9700300" y="4515564"/>
                      <a:pt x="9641423" y="4465699"/>
                      <a:pt x="9630076" y="4397657"/>
                    </a:cubicBezTo>
                    <a:lnTo>
                      <a:pt x="9515705" y="3710658"/>
                    </a:lnTo>
                    <a:cubicBezTo>
                      <a:pt x="9514365" y="3702755"/>
                      <a:pt x="9503076" y="3702755"/>
                      <a:pt x="9501736" y="3710658"/>
                    </a:cubicBezTo>
                    <a:lnTo>
                      <a:pt x="9387295" y="4397657"/>
                    </a:lnTo>
                    <a:cubicBezTo>
                      <a:pt x="9375943" y="4465725"/>
                      <a:pt x="9317026" y="4515598"/>
                      <a:pt x="9248018" y="4515555"/>
                    </a:cubicBezTo>
                    <a:lnTo>
                      <a:pt x="9194184" y="4515555"/>
                    </a:lnTo>
                    <a:cubicBezTo>
                      <a:pt x="9184329" y="4515549"/>
                      <a:pt x="9174925" y="4511421"/>
                      <a:pt x="9168251" y="4504170"/>
                    </a:cubicBezTo>
                    <a:cubicBezTo>
                      <a:pt x="9161577" y="4496919"/>
                      <a:pt x="9158239" y="4487207"/>
                      <a:pt x="9159047" y="4477385"/>
                    </a:cubicBezTo>
                    <a:lnTo>
                      <a:pt x="9226428" y="3668889"/>
                    </a:lnTo>
                    <a:lnTo>
                      <a:pt x="9289434" y="3227776"/>
                    </a:lnTo>
                    <a:close/>
                    <a:moveTo>
                      <a:pt x="10778650" y="2257778"/>
                    </a:moveTo>
                    <a:cubicBezTo>
                      <a:pt x="10722512" y="2257778"/>
                      <a:pt x="10668674" y="2280078"/>
                      <a:pt x="10628979" y="2319773"/>
                    </a:cubicBezTo>
                    <a:cubicBezTo>
                      <a:pt x="10589283" y="2359469"/>
                      <a:pt x="10566983" y="2413307"/>
                      <a:pt x="10566983" y="2469444"/>
                    </a:cubicBezTo>
                    <a:lnTo>
                      <a:pt x="10566983" y="2540000"/>
                    </a:lnTo>
                    <a:cubicBezTo>
                      <a:pt x="10567504" y="2656531"/>
                      <a:pt x="10662118" y="2750722"/>
                      <a:pt x="10778650" y="2750722"/>
                    </a:cubicBezTo>
                    <a:cubicBezTo>
                      <a:pt x="10895182" y="2750722"/>
                      <a:pt x="10989796" y="2656531"/>
                      <a:pt x="10990317" y="2540000"/>
                    </a:cubicBezTo>
                    <a:lnTo>
                      <a:pt x="10990317" y="2469444"/>
                    </a:lnTo>
                    <a:cubicBezTo>
                      <a:pt x="10990317" y="2413307"/>
                      <a:pt x="10968017" y="2359469"/>
                      <a:pt x="10928321" y="2319773"/>
                    </a:cubicBezTo>
                    <a:cubicBezTo>
                      <a:pt x="10888626" y="2280078"/>
                      <a:pt x="10834788" y="2257778"/>
                      <a:pt x="10778650" y="2257778"/>
                    </a:cubicBezTo>
                    <a:close/>
                    <a:moveTo>
                      <a:pt x="10559434" y="3227776"/>
                    </a:moveTo>
                    <a:cubicBezTo>
                      <a:pt x="10560633" y="3219662"/>
                      <a:pt x="10549204" y="3216487"/>
                      <a:pt x="10546029" y="3224036"/>
                    </a:cubicBezTo>
                    <a:lnTo>
                      <a:pt x="10392005" y="3583375"/>
                    </a:lnTo>
                    <a:cubicBezTo>
                      <a:pt x="10369749" y="3635296"/>
                      <a:pt x="10318673" y="3668939"/>
                      <a:pt x="10262183" y="3668889"/>
                    </a:cubicBezTo>
                    <a:lnTo>
                      <a:pt x="10197131" y="3668889"/>
                    </a:lnTo>
                    <a:cubicBezTo>
                      <a:pt x="10185267" y="3668899"/>
                      <a:pt x="10174192" y="3662945"/>
                      <a:pt x="10167656" y="3653043"/>
                    </a:cubicBezTo>
                    <a:cubicBezTo>
                      <a:pt x="10161121" y="3643140"/>
                      <a:pt x="10160001" y="3630616"/>
                      <a:pt x="10164676" y="3619712"/>
                    </a:cubicBezTo>
                    <a:lnTo>
                      <a:pt x="10355317" y="3175000"/>
                    </a:lnTo>
                    <a:lnTo>
                      <a:pt x="10425449" y="2999599"/>
                    </a:lnTo>
                    <a:cubicBezTo>
                      <a:pt x="10468319" y="2892461"/>
                      <a:pt x="10572095" y="2822215"/>
                      <a:pt x="10687492" y="2822222"/>
                    </a:cubicBezTo>
                    <a:lnTo>
                      <a:pt x="10869808" y="2822222"/>
                    </a:lnTo>
                    <a:cubicBezTo>
                      <a:pt x="10985205" y="2822215"/>
                      <a:pt x="11088981" y="2892461"/>
                      <a:pt x="11131851" y="2999599"/>
                    </a:cubicBezTo>
                    <a:lnTo>
                      <a:pt x="11201983" y="3175000"/>
                    </a:lnTo>
                    <a:lnTo>
                      <a:pt x="11392554" y="3619712"/>
                    </a:lnTo>
                    <a:cubicBezTo>
                      <a:pt x="11397229" y="3630616"/>
                      <a:pt x="11396108" y="3643140"/>
                      <a:pt x="11389573" y="3653043"/>
                    </a:cubicBezTo>
                    <a:cubicBezTo>
                      <a:pt x="11383038" y="3662945"/>
                      <a:pt x="11371963" y="3668899"/>
                      <a:pt x="11360098" y="3668889"/>
                    </a:cubicBezTo>
                    <a:lnTo>
                      <a:pt x="11295046" y="3668889"/>
                    </a:lnTo>
                    <a:cubicBezTo>
                      <a:pt x="11238608" y="3668883"/>
                      <a:pt x="11187602" y="3635249"/>
                      <a:pt x="11165365" y="3583375"/>
                    </a:cubicBezTo>
                    <a:lnTo>
                      <a:pt x="11011342" y="3224036"/>
                    </a:lnTo>
                    <a:cubicBezTo>
                      <a:pt x="11008096" y="3216487"/>
                      <a:pt x="10996737" y="3219662"/>
                      <a:pt x="10997866" y="3227776"/>
                    </a:cubicBezTo>
                    <a:lnTo>
                      <a:pt x="11060872" y="3668889"/>
                    </a:lnTo>
                    <a:lnTo>
                      <a:pt x="11128253" y="4477385"/>
                    </a:lnTo>
                    <a:cubicBezTo>
                      <a:pt x="11129061" y="4487207"/>
                      <a:pt x="11125723" y="4496919"/>
                      <a:pt x="11119049" y="4504170"/>
                    </a:cubicBezTo>
                    <a:cubicBezTo>
                      <a:pt x="11112375" y="4511421"/>
                      <a:pt x="11102971" y="4515549"/>
                      <a:pt x="11093116" y="4515555"/>
                    </a:cubicBezTo>
                    <a:lnTo>
                      <a:pt x="11039282" y="4515555"/>
                    </a:lnTo>
                    <a:cubicBezTo>
                      <a:pt x="10970300" y="4515564"/>
                      <a:pt x="10911423" y="4465699"/>
                      <a:pt x="10900076" y="4397657"/>
                    </a:cubicBezTo>
                    <a:lnTo>
                      <a:pt x="10785705" y="3710658"/>
                    </a:lnTo>
                    <a:cubicBezTo>
                      <a:pt x="10784365" y="3702755"/>
                      <a:pt x="10773076" y="3702755"/>
                      <a:pt x="10771736" y="3710658"/>
                    </a:cubicBezTo>
                    <a:lnTo>
                      <a:pt x="10657295" y="4397657"/>
                    </a:lnTo>
                    <a:cubicBezTo>
                      <a:pt x="10645943" y="4465725"/>
                      <a:pt x="10587026" y="4515598"/>
                      <a:pt x="10518018" y="4515555"/>
                    </a:cubicBezTo>
                    <a:lnTo>
                      <a:pt x="10464184" y="4515555"/>
                    </a:lnTo>
                    <a:cubicBezTo>
                      <a:pt x="10454329" y="4515549"/>
                      <a:pt x="10444925" y="4511421"/>
                      <a:pt x="10438251" y="4504170"/>
                    </a:cubicBezTo>
                    <a:cubicBezTo>
                      <a:pt x="10431577" y="4496919"/>
                      <a:pt x="10428239" y="4487207"/>
                      <a:pt x="10429047" y="4477385"/>
                    </a:cubicBezTo>
                    <a:lnTo>
                      <a:pt x="10496428" y="3668889"/>
                    </a:lnTo>
                    <a:lnTo>
                      <a:pt x="10559434" y="3227776"/>
                    </a:lnTo>
                    <a:close/>
                    <a:moveTo>
                      <a:pt x="12048650" y="2257778"/>
                    </a:moveTo>
                    <a:cubicBezTo>
                      <a:pt x="11992512" y="2257778"/>
                      <a:pt x="11938674" y="2280078"/>
                      <a:pt x="11898979" y="2319773"/>
                    </a:cubicBezTo>
                    <a:cubicBezTo>
                      <a:pt x="11859283" y="2359469"/>
                      <a:pt x="11836983" y="2413307"/>
                      <a:pt x="11836983" y="2469444"/>
                    </a:cubicBezTo>
                    <a:lnTo>
                      <a:pt x="11836983" y="2540000"/>
                    </a:lnTo>
                    <a:cubicBezTo>
                      <a:pt x="11837504" y="2656531"/>
                      <a:pt x="11932118" y="2750722"/>
                      <a:pt x="12048650" y="2750722"/>
                    </a:cubicBezTo>
                    <a:cubicBezTo>
                      <a:pt x="12165182" y="2750722"/>
                      <a:pt x="12259796" y="2656531"/>
                      <a:pt x="12260317" y="2540000"/>
                    </a:cubicBezTo>
                    <a:lnTo>
                      <a:pt x="12260317" y="2469444"/>
                    </a:lnTo>
                    <a:cubicBezTo>
                      <a:pt x="12260317" y="2413307"/>
                      <a:pt x="12238017" y="2359469"/>
                      <a:pt x="12198321" y="2319773"/>
                    </a:cubicBezTo>
                    <a:cubicBezTo>
                      <a:pt x="12158626" y="2280078"/>
                      <a:pt x="12104788" y="2257778"/>
                      <a:pt x="12048650" y="2257778"/>
                    </a:cubicBezTo>
                    <a:close/>
                    <a:moveTo>
                      <a:pt x="11829434" y="3227776"/>
                    </a:moveTo>
                    <a:cubicBezTo>
                      <a:pt x="11830633" y="3219662"/>
                      <a:pt x="11819204" y="3216487"/>
                      <a:pt x="11816029" y="3224036"/>
                    </a:cubicBezTo>
                    <a:lnTo>
                      <a:pt x="11662005" y="3583375"/>
                    </a:lnTo>
                    <a:cubicBezTo>
                      <a:pt x="11639749" y="3635296"/>
                      <a:pt x="11588673" y="3668939"/>
                      <a:pt x="11532183" y="3668889"/>
                    </a:cubicBezTo>
                    <a:lnTo>
                      <a:pt x="11467131" y="3668889"/>
                    </a:lnTo>
                    <a:cubicBezTo>
                      <a:pt x="11455267" y="3668899"/>
                      <a:pt x="11444192" y="3662945"/>
                      <a:pt x="11437656" y="3653043"/>
                    </a:cubicBezTo>
                    <a:cubicBezTo>
                      <a:pt x="11431121" y="3643140"/>
                      <a:pt x="11430001" y="3630616"/>
                      <a:pt x="11434676" y="3619712"/>
                    </a:cubicBezTo>
                    <a:lnTo>
                      <a:pt x="11625317" y="3175000"/>
                    </a:lnTo>
                    <a:lnTo>
                      <a:pt x="11695449" y="2999599"/>
                    </a:lnTo>
                    <a:cubicBezTo>
                      <a:pt x="11738319" y="2892461"/>
                      <a:pt x="11842095" y="2822215"/>
                      <a:pt x="11957492" y="2822222"/>
                    </a:cubicBezTo>
                    <a:lnTo>
                      <a:pt x="12139808" y="2822222"/>
                    </a:lnTo>
                    <a:cubicBezTo>
                      <a:pt x="12255205" y="2822215"/>
                      <a:pt x="12358981" y="2892461"/>
                      <a:pt x="12401851" y="2999599"/>
                    </a:cubicBezTo>
                    <a:lnTo>
                      <a:pt x="12471983" y="3175000"/>
                    </a:lnTo>
                    <a:lnTo>
                      <a:pt x="12662554" y="3619712"/>
                    </a:lnTo>
                    <a:cubicBezTo>
                      <a:pt x="12667229" y="3630616"/>
                      <a:pt x="12666108" y="3643140"/>
                      <a:pt x="12659573" y="3653043"/>
                    </a:cubicBezTo>
                    <a:cubicBezTo>
                      <a:pt x="12653038" y="3662945"/>
                      <a:pt x="12641963" y="3668899"/>
                      <a:pt x="12630098" y="3668889"/>
                    </a:cubicBezTo>
                    <a:lnTo>
                      <a:pt x="12565046" y="3668889"/>
                    </a:lnTo>
                    <a:cubicBezTo>
                      <a:pt x="12508608" y="3668883"/>
                      <a:pt x="12457602" y="3635249"/>
                      <a:pt x="12435365" y="3583375"/>
                    </a:cubicBezTo>
                    <a:lnTo>
                      <a:pt x="12281342" y="3224036"/>
                    </a:lnTo>
                    <a:cubicBezTo>
                      <a:pt x="12278096" y="3216487"/>
                      <a:pt x="12266737" y="3219662"/>
                      <a:pt x="12267866" y="3227776"/>
                    </a:cubicBezTo>
                    <a:lnTo>
                      <a:pt x="12330872" y="3668889"/>
                    </a:lnTo>
                    <a:lnTo>
                      <a:pt x="12398253" y="4477385"/>
                    </a:lnTo>
                    <a:cubicBezTo>
                      <a:pt x="12399061" y="4487207"/>
                      <a:pt x="12395723" y="4496919"/>
                      <a:pt x="12389049" y="4504170"/>
                    </a:cubicBezTo>
                    <a:cubicBezTo>
                      <a:pt x="12382375" y="4511421"/>
                      <a:pt x="12372971" y="4515549"/>
                      <a:pt x="12363116" y="4515555"/>
                    </a:cubicBezTo>
                    <a:lnTo>
                      <a:pt x="12309282" y="4515555"/>
                    </a:lnTo>
                    <a:cubicBezTo>
                      <a:pt x="12240300" y="4515564"/>
                      <a:pt x="12181423" y="4465699"/>
                      <a:pt x="12170076" y="4397657"/>
                    </a:cubicBezTo>
                    <a:lnTo>
                      <a:pt x="12055705" y="3710658"/>
                    </a:lnTo>
                    <a:cubicBezTo>
                      <a:pt x="12054365" y="3702755"/>
                      <a:pt x="12043076" y="3702755"/>
                      <a:pt x="12041736" y="3710658"/>
                    </a:cubicBezTo>
                    <a:lnTo>
                      <a:pt x="11927295" y="4397657"/>
                    </a:lnTo>
                    <a:cubicBezTo>
                      <a:pt x="11915943" y="4465725"/>
                      <a:pt x="11857026" y="4515598"/>
                      <a:pt x="11788018" y="4515555"/>
                    </a:cubicBezTo>
                    <a:lnTo>
                      <a:pt x="11734184" y="4515555"/>
                    </a:lnTo>
                    <a:cubicBezTo>
                      <a:pt x="11724329" y="4515549"/>
                      <a:pt x="11714925" y="4511421"/>
                      <a:pt x="11708251" y="4504170"/>
                    </a:cubicBezTo>
                    <a:cubicBezTo>
                      <a:pt x="11701577" y="4496919"/>
                      <a:pt x="11698239" y="4487207"/>
                      <a:pt x="11699047" y="4477385"/>
                    </a:cubicBezTo>
                    <a:lnTo>
                      <a:pt x="11766428" y="3668889"/>
                    </a:lnTo>
                    <a:lnTo>
                      <a:pt x="11829434" y="3227776"/>
                    </a:lnTo>
                    <a:close/>
                    <a:moveTo>
                      <a:pt x="618650" y="4515555"/>
                    </a:moveTo>
                    <a:cubicBezTo>
                      <a:pt x="562512" y="4515555"/>
                      <a:pt x="508674" y="4537856"/>
                      <a:pt x="468979" y="4577551"/>
                    </a:cubicBezTo>
                    <a:cubicBezTo>
                      <a:pt x="429284" y="4617246"/>
                      <a:pt x="406983" y="4671085"/>
                      <a:pt x="406983" y="4727222"/>
                    </a:cubicBezTo>
                    <a:lnTo>
                      <a:pt x="406983" y="4797778"/>
                    </a:lnTo>
                    <a:cubicBezTo>
                      <a:pt x="407504" y="4914309"/>
                      <a:pt x="502118" y="5008500"/>
                      <a:pt x="618650" y="5008500"/>
                    </a:cubicBezTo>
                    <a:cubicBezTo>
                      <a:pt x="735182" y="5008500"/>
                      <a:pt x="829795" y="4914309"/>
                      <a:pt x="830317" y="4797778"/>
                    </a:cubicBezTo>
                    <a:lnTo>
                      <a:pt x="830317" y="4727222"/>
                    </a:lnTo>
                    <a:cubicBezTo>
                      <a:pt x="830317" y="4671085"/>
                      <a:pt x="808016" y="4617246"/>
                      <a:pt x="768321" y="4577551"/>
                    </a:cubicBezTo>
                    <a:cubicBezTo>
                      <a:pt x="728626" y="4537856"/>
                      <a:pt x="674788" y="4515555"/>
                      <a:pt x="618650" y="4515555"/>
                    </a:cubicBezTo>
                    <a:close/>
                    <a:moveTo>
                      <a:pt x="399434" y="5485553"/>
                    </a:moveTo>
                    <a:cubicBezTo>
                      <a:pt x="400633" y="5477439"/>
                      <a:pt x="389203" y="5474264"/>
                      <a:pt x="386028" y="5481814"/>
                    </a:cubicBezTo>
                    <a:lnTo>
                      <a:pt x="232006" y="5841153"/>
                    </a:lnTo>
                    <a:cubicBezTo>
                      <a:pt x="209749" y="5893073"/>
                      <a:pt x="158673" y="5926717"/>
                      <a:pt x="102183" y="5926667"/>
                    </a:cubicBezTo>
                    <a:lnTo>
                      <a:pt x="37131" y="5926667"/>
                    </a:lnTo>
                    <a:cubicBezTo>
                      <a:pt x="25267" y="5926677"/>
                      <a:pt x="14191" y="5920723"/>
                      <a:pt x="7656" y="5910821"/>
                    </a:cubicBezTo>
                    <a:cubicBezTo>
                      <a:pt x="1121" y="5900918"/>
                      <a:pt x="1" y="5888394"/>
                      <a:pt x="4676" y="5877489"/>
                    </a:cubicBezTo>
                    <a:lnTo>
                      <a:pt x="195317" y="5432778"/>
                    </a:lnTo>
                    <a:lnTo>
                      <a:pt x="265449" y="5257377"/>
                    </a:lnTo>
                    <a:cubicBezTo>
                      <a:pt x="308319" y="5150239"/>
                      <a:pt x="412095" y="5079992"/>
                      <a:pt x="527492" y="5080000"/>
                    </a:cubicBezTo>
                    <a:lnTo>
                      <a:pt x="709808" y="5080000"/>
                    </a:lnTo>
                    <a:cubicBezTo>
                      <a:pt x="825205" y="5079992"/>
                      <a:pt x="928981" y="5150239"/>
                      <a:pt x="971851" y="5257377"/>
                    </a:cubicBezTo>
                    <a:lnTo>
                      <a:pt x="1041983" y="5432778"/>
                    </a:lnTo>
                    <a:lnTo>
                      <a:pt x="1232554" y="5877489"/>
                    </a:lnTo>
                    <a:cubicBezTo>
                      <a:pt x="1237229" y="5888394"/>
                      <a:pt x="1236109" y="5900918"/>
                      <a:pt x="1229573" y="5910821"/>
                    </a:cubicBezTo>
                    <a:cubicBezTo>
                      <a:pt x="1223038" y="5920723"/>
                      <a:pt x="1211963" y="5926677"/>
                      <a:pt x="1200098" y="5926667"/>
                    </a:cubicBezTo>
                    <a:lnTo>
                      <a:pt x="1135046" y="5926667"/>
                    </a:lnTo>
                    <a:cubicBezTo>
                      <a:pt x="1078608" y="5926660"/>
                      <a:pt x="1027602" y="5893026"/>
                      <a:pt x="1005365" y="5841153"/>
                    </a:cubicBezTo>
                    <a:lnTo>
                      <a:pt x="851342" y="5481814"/>
                    </a:lnTo>
                    <a:cubicBezTo>
                      <a:pt x="848097" y="5474264"/>
                      <a:pt x="836737" y="5477439"/>
                      <a:pt x="837866" y="5485553"/>
                    </a:cubicBezTo>
                    <a:lnTo>
                      <a:pt x="900872" y="5926667"/>
                    </a:lnTo>
                    <a:lnTo>
                      <a:pt x="968253" y="6735163"/>
                    </a:lnTo>
                    <a:cubicBezTo>
                      <a:pt x="969061" y="6744984"/>
                      <a:pt x="965724" y="6754697"/>
                      <a:pt x="959049" y="6761948"/>
                    </a:cubicBezTo>
                    <a:cubicBezTo>
                      <a:pt x="952375" y="6769198"/>
                      <a:pt x="942971" y="6773327"/>
                      <a:pt x="933116" y="6773333"/>
                    </a:cubicBezTo>
                    <a:lnTo>
                      <a:pt x="879282" y="6773333"/>
                    </a:lnTo>
                    <a:cubicBezTo>
                      <a:pt x="810301" y="6773342"/>
                      <a:pt x="751424" y="6723476"/>
                      <a:pt x="740076" y="6655435"/>
                    </a:cubicBezTo>
                    <a:lnTo>
                      <a:pt x="625706" y="5968436"/>
                    </a:lnTo>
                    <a:cubicBezTo>
                      <a:pt x="624365" y="5960533"/>
                      <a:pt x="613076" y="5960533"/>
                      <a:pt x="611736" y="5968436"/>
                    </a:cubicBezTo>
                    <a:lnTo>
                      <a:pt x="497294" y="6655435"/>
                    </a:lnTo>
                    <a:cubicBezTo>
                      <a:pt x="485942" y="6723503"/>
                      <a:pt x="427026" y="6773376"/>
                      <a:pt x="358018" y="6773333"/>
                    </a:cubicBezTo>
                    <a:lnTo>
                      <a:pt x="304184" y="6773333"/>
                    </a:lnTo>
                    <a:cubicBezTo>
                      <a:pt x="294329" y="6773327"/>
                      <a:pt x="284925" y="6769198"/>
                      <a:pt x="278251" y="6761948"/>
                    </a:cubicBezTo>
                    <a:cubicBezTo>
                      <a:pt x="271576" y="6754697"/>
                      <a:pt x="268239" y="6744984"/>
                      <a:pt x="269047" y="6735163"/>
                    </a:cubicBezTo>
                    <a:lnTo>
                      <a:pt x="336428" y="5926667"/>
                    </a:lnTo>
                    <a:lnTo>
                      <a:pt x="399434" y="5485553"/>
                    </a:lnTo>
                    <a:close/>
                    <a:moveTo>
                      <a:pt x="1888650" y="4515555"/>
                    </a:moveTo>
                    <a:cubicBezTo>
                      <a:pt x="1832513" y="4515555"/>
                      <a:pt x="1778674" y="4537856"/>
                      <a:pt x="1738979" y="4577551"/>
                    </a:cubicBezTo>
                    <a:cubicBezTo>
                      <a:pt x="1699284" y="4617246"/>
                      <a:pt x="1676983" y="4671085"/>
                      <a:pt x="1676983" y="4727222"/>
                    </a:cubicBezTo>
                    <a:lnTo>
                      <a:pt x="1676983" y="4797778"/>
                    </a:lnTo>
                    <a:cubicBezTo>
                      <a:pt x="1677504" y="4914309"/>
                      <a:pt x="1772118" y="5008500"/>
                      <a:pt x="1888650" y="5008500"/>
                    </a:cubicBezTo>
                    <a:cubicBezTo>
                      <a:pt x="2005182" y="5008500"/>
                      <a:pt x="2099796" y="4914309"/>
                      <a:pt x="2100317" y="4797778"/>
                    </a:cubicBezTo>
                    <a:lnTo>
                      <a:pt x="2100317" y="4727222"/>
                    </a:lnTo>
                    <a:cubicBezTo>
                      <a:pt x="2100317" y="4671085"/>
                      <a:pt x="2078016" y="4617246"/>
                      <a:pt x="2038321" y="4577551"/>
                    </a:cubicBezTo>
                    <a:cubicBezTo>
                      <a:pt x="1998626" y="4537856"/>
                      <a:pt x="1944787" y="4515555"/>
                      <a:pt x="1888650" y="4515555"/>
                    </a:cubicBezTo>
                    <a:close/>
                    <a:moveTo>
                      <a:pt x="1669434" y="5485553"/>
                    </a:moveTo>
                    <a:cubicBezTo>
                      <a:pt x="1670633" y="5477439"/>
                      <a:pt x="1659203" y="5474264"/>
                      <a:pt x="1656028" y="5481814"/>
                    </a:cubicBezTo>
                    <a:lnTo>
                      <a:pt x="1502006" y="5841153"/>
                    </a:lnTo>
                    <a:cubicBezTo>
                      <a:pt x="1479749" y="5893073"/>
                      <a:pt x="1428673" y="5926717"/>
                      <a:pt x="1372183" y="5926667"/>
                    </a:cubicBezTo>
                    <a:lnTo>
                      <a:pt x="1307131" y="5926667"/>
                    </a:lnTo>
                    <a:cubicBezTo>
                      <a:pt x="1295267" y="5926677"/>
                      <a:pt x="1284191" y="5920723"/>
                      <a:pt x="1277656" y="5910821"/>
                    </a:cubicBezTo>
                    <a:cubicBezTo>
                      <a:pt x="1271121" y="5900918"/>
                      <a:pt x="1270001" y="5888394"/>
                      <a:pt x="1274676" y="5877489"/>
                    </a:cubicBezTo>
                    <a:lnTo>
                      <a:pt x="1465317" y="5432778"/>
                    </a:lnTo>
                    <a:lnTo>
                      <a:pt x="1535449" y="5257377"/>
                    </a:lnTo>
                    <a:cubicBezTo>
                      <a:pt x="1578319" y="5150239"/>
                      <a:pt x="1682095" y="5079992"/>
                      <a:pt x="1797492" y="5080000"/>
                    </a:cubicBezTo>
                    <a:lnTo>
                      <a:pt x="1979808" y="5080000"/>
                    </a:lnTo>
                    <a:cubicBezTo>
                      <a:pt x="2095205" y="5079992"/>
                      <a:pt x="2198981" y="5150239"/>
                      <a:pt x="2241851" y="5257377"/>
                    </a:cubicBezTo>
                    <a:lnTo>
                      <a:pt x="2311983" y="5432778"/>
                    </a:lnTo>
                    <a:lnTo>
                      <a:pt x="2502554" y="5877489"/>
                    </a:lnTo>
                    <a:cubicBezTo>
                      <a:pt x="2507228" y="5888394"/>
                      <a:pt x="2506108" y="5900918"/>
                      <a:pt x="2499573" y="5910821"/>
                    </a:cubicBezTo>
                    <a:cubicBezTo>
                      <a:pt x="2493038" y="5920723"/>
                      <a:pt x="2481963" y="5926677"/>
                      <a:pt x="2470098" y="5926667"/>
                    </a:cubicBezTo>
                    <a:lnTo>
                      <a:pt x="2405046" y="5926667"/>
                    </a:lnTo>
                    <a:cubicBezTo>
                      <a:pt x="2348608" y="5926660"/>
                      <a:pt x="2297602" y="5893026"/>
                      <a:pt x="2275365" y="5841153"/>
                    </a:cubicBezTo>
                    <a:lnTo>
                      <a:pt x="2121342" y="5481814"/>
                    </a:lnTo>
                    <a:cubicBezTo>
                      <a:pt x="2118097" y="5474264"/>
                      <a:pt x="2106737" y="5477439"/>
                      <a:pt x="2107866" y="5485553"/>
                    </a:cubicBezTo>
                    <a:lnTo>
                      <a:pt x="2170872" y="5926667"/>
                    </a:lnTo>
                    <a:lnTo>
                      <a:pt x="2238253" y="6735163"/>
                    </a:lnTo>
                    <a:cubicBezTo>
                      <a:pt x="2239061" y="6744984"/>
                      <a:pt x="2235724" y="6754697"/>
                      <a:pt x="2229049" y="6761948"/>
                    </a:cubicBezTo>
                    <a:cubicBezTo>
                      <a:pt x="2222375" y="6769198"/>
                      <a:pt x="2212971" y="6773327"/>
                      <a:pt x="2203116" y="6773333"/>
                    </a:cubicBezTo>
                    <a:lnTo>
                      <a:pt x="2149282" y="6773333"/>
                    </a:lnTo>
                    <a:cubicBezTo>
                      <a:pt x="2080301" y="6773342"/>
                      <a:pt x="2021424" y="6723476"/>
                      <a:pt x="2010076" y="6655435"/>
                    </a:cubicBezTo>
                    <a:lnTo>
                      <a:pt x="1895706" y="5968436"/>
                    </a:lnTo>
                    <a:cubicBezTo>
                      <a:pt x="1894365" y="5960533"/>
                      <a:pt x="1883076" y="5960533"/>
                      <a:pt x="1881735" y="5968436"/>
                    </a:cubicBezTo>
                    <a:lnTo>
                      <a:pt x="1767294" y="6655435"/>
                    </a:lnTo>
                    <a:cubicBezTo>
                      <a:pt x="1755943" y="6723503"/>
                      <a:pt x="1697026" y="6773376"/>
                      <a:pt x="1628018" y="6773333"/>
                    </a:cubicBezTo>
                    <a:lnTo>
                      <a:pt x="1574184" y="6773333"/>
                    </a:lnTo>
                    <a:cubicBezTo>
                      <a:pt x="1564329" y="6773327"/>
                      <a:pt x="1554925" y="6769198"/>
                      <a:pt x="1548251" y="6761948"/>
                    </a:cubicBezTo>
                    <a:cubicBezTo>
                      <a:pt x="1541576" y="6754697"/>
                      <a:pt x="1538239" y="6744984"/>
                      <a:pt x="1539047" y="6735163"/>
                    </a:cubicBezTo>
                    <a:lnTo>
                      <a:pt x="1606428" y="5926667"/>
                    </a:lnTo>
                    <a:lnTo>
                      <a:pt x="1669434" y="5485553"/>
                    </a:lnTo>
                    <a:close/>
                    <a:moveTo>
                      <a:pt x="3158650" y="4515555"/>
                    </a:moveTo>
                    <a:cubicBezTo>
                      <a:pt x="3102513" y="4515555"/>
                      <a:pt x="3048674" y="4537856"/>
                      <a:pt x="3008979" y="4577551"/>
                    </a:cubicBezTo>
                    <a:cubicBezTo>
                      <a:pt x="2969284" y="4617246"/>
                      <a:pt x="2946983" y="4671085"/>
                      <a:pt x="2946983" y="4727222"/>
                    </a:cubicBezTo>
                    <a:lnTo>
                      <a:pt x="2946983" y="4797778"/>
                    </a:lnTo>
                    <a:cubicBezTo>
                      <a:pt x="2947504" y="4914309"/>
                      <a:pt x="3042118" y="5008500"/>
                      <a:pt x="3158650" y="5008500"/>
                    </a:cubicBezTo>
                    <a:cubicBezTo>
                      <a:pt x="3275182" y="5008500"/>
                      <a:pt x="3369795" y="4914309"/>
                      <a:pt x="3370317" y="4797778"/>
                    </a:cubicBezTo>
                    <a:lnTo>
                      <a:pt x="3370317" y="4727222"/>
                    </a:lnTo>
                    <a:cubicBezTo>
                      <a:pt x="3370317" y="4671085"/>
                      <a:pt x="3348016" y="4617246"/>
                      <a:pt x="3308321" y="4577551"/>
                    </a:cubicBezTo>
                    <a:cubicBezTo>
                      <a:pt x="3268626" y="4537856"/>
                      <a:pt x="3214787" y="4515555"/>
                      <a:pt x="3158650" y="4515555"/>
                    </a:cubicBezTo>
                    <a:close/>
                    <a:moveTo>
                      <a:pt x="2939434" y="5485553"/>
                    </a:moveTo>
                    <a:cubicBezTo>
                      <a:pt x="2940633" y="5477439"/>
                      <a:pt x="2929203" y="5474264"/>
                      <a:pt x="2926028" y="5481814"/>
                    </a:cubicBezTo>
                    <a:lnTo>
                      <a:pt x="2772006" y="5841153"/>
                    </a:lnTo>
                    <a:cubicBezTo>
                      <a:pt x="2749749" y="5893073"/>
                      <a:pt x="2698673" y="5926717"/>
                      <a:pt x="2642183" y="5926667"/>
                    </a:cubicBezTo>
                    <a:lnTo>
                      <a:pt x="2577131" y="5926667"/>
                    </a:lnTo>
                    <a:cubicBezTo>
                      <a:pt x="2565267" y="5926677"/>
                      <a:pt x="2554191" y="5920723"/>
                      <a:pt x="2547656" y="5910821"/>
                    </a:cubicBezTo>
                    <a:cubicBezTo>
                      <a:pt x="2541121" y="5900918"/>
                      <a:pt x="2540001" y="5888394"/>
                      <a:pt x="2544676" y="5877489"/>
                    </a:cubicBezTo>
                    <a:lnTo>
                      <a:pt x="2735317" y="5432778"/>
                    </a:lnTo>
                    <a:lnTo>
                      <a:pt x="2805449" y="5257377"/>
                    </a:lnTo>
                    <a:cubicBezTo>
                      <a:pt x="2848319" y="5150239"/>
                      <a:pt x="2952095" y="5079992"/>
                      <a:pt x="3067492" y="5080000"/>
                    </a:cubicBezTo>
                    <a:lnTo>
                      <a:pt x="3249808" y="5080000"/>
                    </a:lnTo>
                    <a:cubicBezTo>
                      <a:pt x="3365204" y="5079992"/>
                      <a:pt x="3468981" y="5150238"/>
                      <a:pt x="3511851" y="5257377"/>
                    </a:cubicBezTo>
                    <a:lnTo>
                      <a:pt x="3581983" y="5432778"/>
                    </a:lnTo>
                    <a:lnTo>
                      <a:pt x="3772554" y="5877489"/>
                    </a:lnTo>
                    <a:cubicBezTo>
                      <a:pt x="3777229" y="5888394"/>
                      <a:pt x="3776109" y="5900918"/>
                      <a:pt x="3769573" y="5910821"/>
                    </a:cubicBezTo>
                    <a:cubicBezTo>
                      <a:pt x="3763038" y="5920723"/>
                      <a:pt x="3751963" y="5926677"/>
                      <a:pt x="3740098" y="5926667"/>
                    </a:cubicBezTo>
                    <a:lnTo>
                      <a:pt x="3675046" y="5926667"/>
                    </a:lnTo>
                    <a:cubicBezTo>
                      <a:pt x="3618608" y="5926660"/>
                      <a:pt x="3567602" y="5893026"/>
                      <a:pt x="3545365" y="5841153"/>
                    </a:cubicBezTo>
                    <a:lnTo>
                      <a:pt x="3391342" y="5481814"/>
                    </a:lnTo>
                    <a:cubicBezTo>
                      <a:pt x="3388097" y="5474264"/>
                      <a:pt x="3376737" y="5477439"/>
                      <a:pt x="3377866" y="5485553"/>
                    </a:cubicBezTo>
                    <a:lnTo>
                      <a:pt x="3440872" y="5926667"/>
                    </a:lnTo>
                    <a:lnTo>
                      <a:pt x="3508253" y="6735163"/>
                    </a:lnTo>
                    <a:cubicBezTo>
                      <a:pt x="3509061" y="6744984"/>
                      <a:pt x="3505723" y="6754697"/>
                      <a:pt x="3499049" y="6761948"/>
                    </a:cubicBezTo>
                    <a:cubicBezTo>
                      <a:pt x="3492375" y="6769198"/>
                      <a:pt x="3482971" y="6773327"/>
                      <a:pt x="3473116" y="6773333"/>
                    </a:cubicBezTo>
                    <a:lnTo>
                      <a:pt x="3419282" y="6773333"/>
                    </a:lnTo>
                    <a:cubicBezTo>
                      <a:pt x="3350301" y="6773342"/>
                      <a:pt x="3291424" y="6723476"/>
                      <a:pt x="3280076" y="6655435"/>
                    </a:cubicBezTo>
                    <a:lnTo>
                      <a:pt x="3165706" y="5968436"/>
                    </a:lnTo>
                    <a:cubicBezTo>
                      <a:pt x="3164365" y="5960533"/>
                      <a:pt x="3153076" y="5960533"/>
                      <a:pt x="3151735" y="5968436"/>
                    </a:cubicBezTo>
                    <a:lnTo>
                      <a:pt x="3037294" y="6655435"/>
                    </a:lnTo>
                    <a:cubicBezTo>
                      <a:pt x="3025943" y="6723503"/>
                      <a:pt x="2967026" y="6773376"/>
                      <a:pt x="2898018" y="6773333"/>
                    </a:cubicBezTo>
                    <a:lnTo>
                      <a:pt x="2844184" y="6773333"/>
                    </a:lnTo>
                    <a:cubicBezTo>
                      <a:pt x="2834329" y="6773327"/>
                      <a:pt x="2824925" y="6769198"/>
                      <a:pt x="2818251" y="6761948"/>
                    </a:cubicBezTo>
                    <a:cubicBezTo>
                      <a:pt x="2811576" y="6754697"/>
                      <a:pt x="2808239" y="6744984"/>
                      <a:pt x="2809047" y="6735163"/>
                    </a:cubicBezTo>
                    <a:lnTo>
                      <a:pt x="2876428" y="5926667"/>
                    </a:lnTo>
                    <a:lnTo>
                      <a:pt x="2939434" y="5485553"/>
                    </a:lnTo>
                    <a:close/>
                    <a:moveTo>
                      <a:pt x="4428650" y="4515555"/>
                    </a:moveTo>
                    <a:cubicBezTo>
                      <a:pt x="4372512" y="4515555"/>
                      <a:pt x="4318674" y="4537856"/>
                      <a:pt x="4278979" y="4577551"/>
                    </a:cubicBezTo>
                    <a:cubicBezTo>
                      <a:pt x="4239284" y="4617246"/>
                      <a:pt x="4216983" y="4671085"/>
                      <a:pt x="4216983" y="4727222"/>
                    </a:cubicBezTo>
                    <a:lnTo>
                      <a:pt x="4216983" y="4797778"/>
                    </a:lnTo>
                    <a:cubicBezTo>
                      <a:pt x="4217505" y="4914309"/>
                      <a:pt x="4312118" y="5008500"/>
                      <a:pt x="4428650" y="5008500"/>
                    </a:cubicBezTo>
                    <a:cubicBezTo>
                      <a:pt x="4545182" y="5008500"/>
                      <a:pt x="4639795" y="4914309"/>
                      <a:pt x="4640317" y="4797778"/>
                    </a:cubicBezTo>
                    <a:lnTo>
                      <a:pt x="4640317" y="4727222"/>
                    </a:lnTo>
                    <a:cubicBezTo>
                      <a:pt x="4640317" y="4671085"/>
                      <a:pt x="4618016" y="4617246"/>
                      <a:pt x="4578321" y="4577551"/>
                    </a:cubicBezTo>
                    <a:cubicBezTo>
                      <a:pt x="4538626" y="4537856"/>
                      <a:pt x="4484788" y="4515555"/>
                      <a:pt x="4428650" y="4515555"/>
                    </a:cubicBezTo>
                    <a:close/>
                    <a:moveTo>
                      <a:pt x="4209434" y="5485553"/>
                    </a:moveTo>
                    <a:cubicBezTo>
                      <a:pt x="4210633" y="5477439"/>
                      <a:pt x="4199203" y="5474264"/>
                      <a:pt x="4196028" y="5481814"/>
                    </a:cubicBezTo>
                    <a:lnTo>
                      <a:pt x="4042005" y="5841153"/>
                    </a:lnTo>
                    <a:cubicBezTo>
                      <a:pt x="4019749" y="5893073"/>
                      <a:pt x="3968673" y="5926717"/>
                      <a:pt x="3912183" y="5926667"/>
                    </a:cubicBezTo>
                    <a:lnTo>
                      <a:pt x="3847131" y="5926667"/>
                    </a:lnTo>
                    <a:cubicBezTo>
                      <a:pt x="3835267" y="5926677"/>
                      <a:pt x="3824192" y="5920723"/>
                      <a:pt x="3817656" y="5910821"/>
                    </a:cubicBezTo>
                    <a:cubicBezTo>
                      <a:pt x="3811121" y="5900918"/>
                      <a:pt x="3810001" y="5888394"/>
                      <a:pt x="3814675" y="5877489"/>
                    </a:cubicBezTo>
                    <a:lnTo>
                      <a:pt x="4005317" y="5432778"/>
                    </a:lnTo>
                    <a:lnTo>
                      <a:pt x="4075449" y="5257377"/>
                    </a:lnTo>
                    <a:cubicBezTo>
                      <a:pt x="4118319" y="5150239"/>
                      <a:pt x="4222096" y="5079992"/>
                      <a:pt x="4337492" y="5080000"/>
                    </a:cubicBezTo>
                    <a:lnTo>
                      <a:pt x="4519808" y="5080000"/>
                    </a:lnTo>
                    <a:cubicBezTo>
                      <a:pt x="4635204" y="5079992"/>
                      <a:pt x="4738981" y="5150238"/>
                      <a:pt x="4781851" y="5257377"/>
                    </a:cubicBezTo>
                    <a:lnTo>
                      <a:pt x="4851983" y="5432778"/>
                    </a:lnTo>
                    <a:lnTo>
                      <a:pt x="5042554" y="5877489"/>
                    </a:lnTo>
                    <a:cubicBezTo>
                      <a:pt x="5047229" y="5888394"/>
                      <a:pt x="5046109" y="5900918"/>
                      <a:pt x="5039573" y="5910821"/>
                    </a:cubicBezTo>
                    <a:cubicBezTo>
                      <a:pt x="5033038" y="5920723"/>
                      <a:pt x="5021963" y="5926677"/>
                      <a:pt x="5010098" y="5926667"/>
                    </a:cubicBezTo>
                    <a:lnTo>
                      <a:pt x="4945046" y="5926667"/>
                    </a:lnTo>
                    <a:cubicBezTo>
                      <a:pt x="4888608" y="5926660"/>
                      <a:pt x="4837602" y="5893026"/>
                      <a:pt x="4815365" y="5841153"/>
                    </a:cubicBezTo>
                    <a:lnTo>
                      <a:pt x="4661342" y="5481814"/>
                    </a:lnTo>
                    <a:cubicBezTo>
                      <a:pt x="4658097" y="5474264"/>
                      <a:pt x="4646737" y="5477439"/>
                      <a:pt x="4647866" y="5485553"/>
                    </a:cubicBezTo>
                    <a:lnTo>
                      <a:pt x="4710872" y="5926667"/>
                    </a:lnTo>
                    <a:lnTo>
                      <a:pt x="4778253" y="6735163"/>
                    </a:lnTo>
                    <a:cubicBezTo>
                      <a:pt x="4779061" y="6744984"/>
                      <a:pt x="4775723" y="6754697"/>
                      <a:pt x="4769049" y="6761948"/>
                    </a:cubicBezTo>
                    <a:cubicBezTo>
                      <a:pt x="4762375" y="6769198"/>
                      <a:pt x="4752971" y="6773327"/>
                      <a:pt x="4743116" y="6773333"/>
                    </a:cubicBezTo>
                    <a:lnTo>
                      <a:pt x="4689282" y="6773333"/>
                    </a:lnTo>
                    <a:cubicBezTo>
                      <a:pt x="4620301" y="6773342"/>
                      <a:pt x="4561424" y="6723476"/>
                      <a:pt x="4550076" y="6655435"/>
                    </a:cubicBezTo>
                    <a:lnTo>
                      <a:pt x="4435705" y="5968436"/>
                    </a:lnTo>
                    <a:cubicBezTo>
                      <a:pt x="4434365" y="5960533"/>
                      <a:pt x="4423076" y="5960533"/>
                      <a:pt x="4421736" y="5968436"/>
                    </a:cubicBezTo>
                    <a:lnTo>
                      <a:pt x="4307295" y="6655435"/>
                    </a:lnTo>
                    <a:cubicBezTo>
                      <a:pt x="4295943" y="6723503"/>
                      <a:pt x="4237026" y="6773376"/>
                      <a:pt x="4168018" y="6773333"/>
                    </a:cubicBezTo>
                    <a:lnTo>
                      <a:pt x="4114184" y="6773333"/>
                    </a:lnTo>
                    <a:cubicBezTo>
                      <a:pt x="4104329" y="6773327"/>
                      <a:pt x="4094925" y="6769198"/>
                      <a:pt x="4088251" y="6761948"/>
                    </a:cubicBezTo>
                    <a:cubicBezTo>
                      <a:pt x="4081577" y="6754697"/>
                      <a:pt x="4078239" y="6744984"/>
                      <a:pt x="4079047" y="6735163"/>
                    </a:cubicBezTo>
                    <a:lnTo>
                      <a:pt x="4146428" y="5926667"/>
                    </a:lnTo>
                    <a:lnTo>
                      <a:pt x="4209434" y="5485553"/>
                    </a:lnTo>
                    <a:close/>
                    <a:moveTo>
                      <a:pt x="5698650" y="4515555"/>
                    </a:moveTo>
                    <a:cubicBezTo>
                      <a:pt x="5642512" y="4515555"/>
                      <a:pt x="5588674" y="4537856"/>
                      <a:pt x="5548979" y="4577551"/>
                    </a:cubicBezTo>
                    <a:cubicBezTo>
                      <a:pt x="5509284" y="4617246"/>
                      <a:pt x="5486983" y="4671085"/>
                      <a:pt x="5486983" y="4727222"/>
                    </a:cubicBezTo>
                    <a:lnTo>
                      <a:pt x="5486983" y="4797778"/>
                    </a:lnTo>
                    <a:cubicBezTo>
                      <a:pt x="5487505" y="4914309"/>
                      <a:pt x="5582118" y="5008500"/>
                      <a:pt x="5698650" y="5008500"/>
                    </a:cubicBezTo>
                    <a:cubicBezTo>
                      <a:pt x="5815182" y="5008500"/>
                      <a:pt x="5909795" y="4914309"/>
                      <a:pt x="5910317" y="4797778"/>
                    </a:cubicBezTo>
                    <a:lnTo>
                      <a:pt x="5910317" y="4727222"/>
                    </a:lnTo>
                    <a:cubicBezTo>
                      <a:pt x="5910317" y="4671085"/>
                      <a:pt x="5888016" y="4617246"/>
                      <a:pt x="5848321" y="4577551"/>
                    </a:cubicBezTo>
                    <a:cubicBezTo>
                      <a:pt x="5808626" y="4537856"/>
                      <a:pt x="5754788" y="4515555"/>
                      <a:pt x="5698650" y="4515555"/>
                    </a:cubicBezTo>
                    <a:close/>
                    <a:moveTo>
                      <a:pt x="5479434" y="5485553"/>
                    </a:moveTo>
                    <a:cubicBezTo>
                      <a:pt x="5480633" y="5477439"/>
                      <a:pt x="5469203" y="5474264"/>
                      <a:pt x="5466028" y="5481814"/>
                    </a:cubicBezTo>
                    <a:lnTo>
                      <a:pt x="5312005" y="5841153"/>
                    </a:lnTo>
                    <a:cubicBezTo>
                      <a:pt x="5289749" y="5893073"/>
                      <a:pt x="5238673" y="5926717"/>
                      <a:pt x="5182183" y="5926667"/>
                    </a:cubicBezTo>
                    <a:lnTo>
                      <a:pt x="5117131" y="5926667"/>
                    </a:lnTo>
                    <a:cubicBezTo>
                      <a:pt x="5105267" y="5926677"/>
                      <a:pt x="5094192" y="5920723"/>
                      <a:pt x="5087656" y="5910821"/>
                    </a:cubicBezTo>
                    <a:cubicBezTo>
                      <a:pt x="5081121" y="5900918"/>
                      <a:pt x="5080001" y="5888394"/>
                      <a:pt x="5084675" y="5877489"/>
                    </a:cubicBezTo>
                    <a:lnTo>
                      <a:pt x="5275317" y="5432778"/>
                    </a:lnTo>
                    <a:lnTo>
                      <a:pt x="5345449" y="5257377"/>
                    </a:lnTo>
                    <a:cubicBezTo>
                      <a:pt x="5388319" y="5150239"/>
                      <a:pt x="5492096" y="5079992"/>
                      <a:pt x="5607492" y="5080000"/>
                    </a:cubicBezTo>
                    <a:lnTo>
                      <a:pt x="5789808" y="5080000"/>
                    </a:lnTo>
                    <a:cubicBezTo>
                      <a:pt x="5905204" y="5079992"/>
                      <a:pt x="6008981" y="5150238"/>
                      <a:pt x="6051851" y="5257377"/>
                    </a:cubicBezTo>
                    <a:lnTo>
                      <a:pt x="6121983" y="5432778"/>
                    </a:lnTo>
                    <a:lnTo>
                      <a:pt x="6312554" y="5877489"/>
                    </a:lnTo>
                    <a:cubicBezTo>
                      <a:pt x="6317229" y="5888394"/>
                      <a:pt x="6316109" y="5900918"/>
                      <a:pt x="6309573" y="5910821"/>
                    </a:cubicBezTo>
                    <a:cubicBezTo>
                      <a:pt x="6303038" y="5920723"/>
                      <a:pt x="6291963" y="5926677"/>
                      <a:pt x="6280098" y="5926667"/>
                    </a:cubicBezTo>
                    <a:lnTo>
                      <a:pt x="6215046" y="5926667"/>
                    </a:lnTo>
                    <a:cubicBezTo>
                      <a:pt x="6158608" y="5926660"/>
                      <a:pt x="6107602" y="5893026"/>
                      <a:pt x="6085365" y="5841153"/>
                    </a:cubicBezTo>
                    <a:lnTo>
                      <a:pt x="5931342" y="5481814"/>
                    </a:lnTo>
                    <a:cubicBezTo>
                      <a:pt x="5928097" y="5474264"/>
                      <a:pt x="5916737" y="5477439"/>
                      <a:pt x="5917866" y="5485553"/>
                    </a:cubicBezTo>
                    <a:lnTo>
                      <a:pt x="5980872" y="5926667"/>
                    </a:lnTo>
                    <a:lnTo>
                      <a:pt x="6048253" y="6735163"/>
                    </a:lnTo>
                    <a:cubicBezTo>
                      <a:pt x="6049061" y="6744984"/>
                      <a:pt x="6045723" y="6754697"/>
                      <a:pt x="6039049" y="6761948"/>
                    </a:cubicBezTo>
                    <a:cubicBezTo>
                      <a:pt x="6032375" y="6769198"/>
                      <a:pt x="6022971" y="6773327"/>
                      <a:pt x="6013116" y="6773333"/>
                    </a:cubicBezTo>
                    <a:lnTo>
                      <a:pt x="5959282" y="6773333"/>
                    </a:lnTo>
                    <a:cubicBezTo>
                      <a:pt x="5890301" y="6773342"/>
                      <a:pt x="5831424" y="6723476"/>
                      <a:pt x="5820076" y="6655435"/>
                    </a:cubicBezTo>
                    <a:lnTo>
                      <a:pt x="5705705" y="5968436"/>
                    </a:lnTo>
                    <a:cubicBezTo>
                      <a:pt x="5704365" y="5960533"/>
                      <a:pt x="5693076" y="5960533"/>
                      <a:pt x="5691736" y="5968436"/>
                    </a:cubicBezTo>
                    <a:lnTo>
                      <a:pt x="5577295" y="6655435"/>
                    </a:lnTo>
                    <a:cubicBezTo>
                      <a:pt x="5565943" y="6723503"/>
                      <a:pt x="5507026" y="6773376"/>
                      <a:pt x="5438018" y="6773333"/>
                    </a:cubicBezTo>
                    <a:lnTo>
                      <a:pt x="5384184" y="6773333"/>
                    </a:lnTo>
                    <a:cubicBezTo>
                      <a:pt x="5374329" y="6773327"/>
                      <a:pt x="5364925" y="6769198"/>
                      <a:pt x="5358251" y="6761948"/>
                    </a:cubicBezTo>
                    <a:cubicBezTo>
                      <a:pt x="5351577" y="6754697"/>
                      <a:pt x="5348239" y="6744984"/>
                      <a:pt x="5349047" y="6735163"/>
                    </a:cubicBezTo>
                    <a:lnTo>
                      <a:pt x="5416428" y="5926667"/>
                    </a:lnTo>
                    <a:lnTo>
                      <a:pt x="5479434" y="5485553"/>
                    </a:lnTo>
                    <a:close/>
                    <a:moveTo>
                      <a:pt x="6968650" y="4515555"/>
                    </a:moveTo>
                    <a:cubicBezTo>
                      <a:pt x="6912512" y="4515555"/>
                      <a:pt x="6858674" y="4537856"/>
                      <a:pt x="6818979" y="4577551"/>
                    </a:cubicBezTo>
                    <a:cubicBezTo>
                      <a:pt x="6779283" y="4617246"/>
                      <a:pt x="6756983" y="4671085"/>
                      <a:pt x="6756983" y="4727222"/>
                    </a:cubicBezTo>
                    <a:lnTo>
                      <a:pt x="6756983" y="4797778"/>
                    </a:lnTo>
                    <a:cubicBezTo>
                      <a:pt x="6757504" y="4914309"/>
                      <a:pt x="6852118" y="5008500"/>
                      <a:pt x="6968650" y="5008500"/>
                    </a:cubicBezTo>
                    <a:cubicBezTo>
                      <a:pt x="7085182" y="5008500"/>
                      <a:pt x="7179796" y="4914309"/>
                      <a:pt x="7180317" y="4797778"/>
                    </a:cubicBezTo>
                    <a:lnTo>
                      <a:pt x="7180317" y="4727222"/>
                    </a:lnTo>
                    <a:cubicBezTo>
                      <a:pt x="7180317" y="4671085"/>
                      <a:pt x="7158017" y="4617246"/>
                      <a:pt x="7118321" y="4577551"/>
                    </a:cubicBezTo>
                    <a:cubicBezTo>
                      <a:pt x="7078626" y="4537856"/>
                      <a:pt x="7024788" y="4515555"/>
                      <a:pt x="6968650" y="4515555"/>
                    </a:cubicBezTo>
                    <a:close/>
                    <a:moveTo>
                      <a:pt x="6749434" y="5485553"/>
                    </a:moveTo>
                    <a:cubicBezTo>
                      <a:pt x="6750633" y="5477439"/>
                      <a:pt x="6739204" y="5474264"/>
                      <a:pt x="6736029" y="5481814"/>
                    </a:cubicBezTo>
                    <a:lnTo>
                      <a:pt x="6582005" y="5841153"/>
                    </a:lnTo>
                    <a:cubicBezTo>
                      <a:pt x="6559749" y="5893073"/>
                      <a:pt x="6508673" y="5926717"/>
                      <a:pt x="6452183" y="5926667"/>
                    </a:cubicBezTo>
                    <a:lnTo>
                      <a:pt x="6387131" y="5926667"/>
                    </a:lnTo>
                    <a:cubicBezTo>
                      <a:pt x="6375267" y="5926677"/>
                      <a:pt x="6364192" y="5920723"/>
                      <a:pt x="6357656" y="5910821"/>
                    </a:cubicBezTo>
                    <a:cubicBezTo>
                      <a:pt x="6351121" y="5900918"/>
                      <a:pt x="6350001" y="5888394"/>
                      <a:pt x="6354675" y="5877489"/>
                    </a:cubicBezTo>
                    <a:lnTo>
                      <a:pt x="6545317" y="5432778"/>
                    </a:lnTo>
                    <a:lnTo>
                      <a:pt x="6615449" y="5257377"/>
                    </a:lnTo>
                    <a:cubicBezTo>
                      <a:pt x="6658319" y="5150239"/>
                      <a:pt x="6762095" y="5079993"/>
                      <a:pt x="6877492" y="5080000"/>
                    </a:cubicBezTo>
                    <a:lnTo>
                      <a:pt x="7059808" y="5080000"/>
                    </a:lnTo>
                    <a:cubicBezTo>
                      <a:pt x="7175205" y="5079993"/>
                      <a:pt x="7278981" y="5150239"/>
                      <a:pt x="7321851" y="5257377"/>
                    </a:cubicBezTo>
                    <a:lnTo>
                      <a:pt x="7391983" y="5432778"/>
                    </a:lnTo>
                    <a:lnTo>
                      <a:pt x="7582554" y="5877489"/>
                    </a:lnTo>
                    <a:cubicBezTo>
                      <a:pt x="7587229" y="5888394"/>
                      <a:pt x="7586108" y="5900918"/>
                      <a:pt x="7579573" y="5910821"/>
                    </a:cubicBezTo>
                    <a:cubicBezTo>
                      <a:pt x="7573038" y="5920723"/>
                      <a:pt x="7561963" y="5926677"/>
                      <a:pt x="7550098" y="5926667"/>
                    </a:cubicBezTo>
                    <a:lnTo>
                      <a:pt x="7485046" y="5926667"/>
                    </a:lnTo>
                    <a:cubicBezTo>
                      <a:pt x="7428608" y="5926660"/>
                      <a:pt x="7377602" y="5893026"/>
                      <a:pt x="7355365" y="5841153"/>
                    </a:cubicBezTo>
                    <a:lnTo>
                      <a:pt x="7201342" y="5481814"/>
                    </a:lnTo>
                    <a:cubicBezTo>
                      <a:pt x="7198096" y="5474264"/>
                      <a:pt x="7186737" y="5477439"/>
                      <a:pt x="7187866" y="5485553"/>
                    </a:cubicBezTo>
                    <a:lnTo>
                      <a:pt x="7250872" y="5926667"/>
                    </a:lnTo>
                    <a:lnTo>
                      <a:pt x="7318253" y="6735163"/>
                    </a:lnTo>
                    <a:cubicBezTo>
                      <a:pt x="7319061" y="6744984"/>
                      <a:pt x="7315723" y="6754697"/>
                      <a:pt x="7309049" y="6761948"/>
                    </a:cubicBezTo>
                    <a:cubicBezTo>
                      <a:pt x="7302375" y="6769198"/>
                      <a:pt x="7292971" y="6773327"/>
                      <a:pt x="7283116" y="6773333"/>
                    </a:cubicBezTo>
                    <a:lnTo>
                      <a:pt x="7229282" y="6773333"/>
                    </a:lnTo>
                    <a:cubicBezTo>
                      <a:pt x="7160300" y="6773342"/>
                      <a:pt x="7101423" y="6723477"/>
                      <a:pt x="7090076" y="6655435"/>
                    </a:cubicBezTo>
                    <a:lnTo>
                      <a:pt x="6975705" y="5968436"/>
                    </a:lnTo>
                    <a:cubicBezTo>
                      <a:pt x="6974365" y="5960533"/>
                      <a:pt x="6963076" y="5960533"/>
                      <a:pt x="6961736" y="5968436"/>
                    </a:cubicBezTo>
                    <a:lnTo>
                      <a:pt x="6847295" y="6655435"/>
                    </a:lnTo>
                    <a:cubicBezTo>
                      <a:pt x="6835943" y="6723503"/>
                      <a:pt x="6777026" y="6773376"/>
                      <a:pt x="6708018" y="6773333"/>
                    </a:cubicBezTo>
                    <a:lnTo>
                      <a:pt x="6654184" y="6773333"/>
                    </a:lnTo>
                    <a:cubicBezTo>
                      <a:pt x="6644329" y="6773327"/>
                      <a:pt x="6634925" y="6769198"/>
                      <a:pt x="6628251" y="6761948"/>
                    </a:cubicBezTo>
                    <a:cubicBezTo>
                      <a:pt x="6621577" y="6754697"/>
                      <a:pt x="6618239" y="6744984"/>
                      <a:pt x="6619047" y="6735163"/>
                    </a:cubicBezTo>
                    <a:lnTo>
                      <a:pt x="6686428" y="5926667"/>
                    </a:lnTo>
                    <a:lnTo>
                      <a:pt x="6749434" y="5485553"/>
                    </a:lnTo>
                    <a:close/>
                    <a:moveTo>
                      <a:pt x="8238650" y="4515555"/>
                    </a:moveTo>
                    <a:cubicBezTo>
                      <a:pt x="8182512" y="4515555"/>
                      <a:pt x="8128674" y="4537856"/>
                      <a:pt x="8088979" y="4577551"/>
                    </a:cubicBezTo>
                    <a:cubicBezTo>
                      <a:pt x="8049283" y="4617246"/>
                      <a:pt x="8026983" y="4671085"/>
                      <a:pt x="8026983" y="4727222"/>
                    </a:cubicBezTo>
                    <a:lnTo>
                      <a:pt x="8026983" y="4797778"/>
                    </a:lnTo>
                    <a:cubicBezTo>
                      <a:pt x="8027504" y="4914309"/>
                      <a:pt x="8122118" y="5008500"/>
                      <a:pt x="8238650" y="5008500"/>
                    </a:cubicBezTo>
                    <a:cubicBezTo>
                      <a:pt x="8355182" y="5008500"/>
                      <a:pt x="8449796" y="4914309"/>
                      <a:pt x="8450317" y="4797778"/>
                    </a:cubicBezTo>
                    <a:lnTo>
                      <a:pt x="8450317" y="4727222"/>
                    </a:lnTo>
                    <a:cubicBezTo>
                      <a:pt x="8450317" y="4671085"/>
                      <a:pt x="8428017" y="4617246"/>
                      <a:pt x="8388321" y="4577551"/>
                    </a:cubicBezTo>
                    <a:cubicBezTo>
                      <a:pt x="8348626" y="4537856"/>
                      <a:pt x="8294788" y="4515555"/>
                      <a:pt x="8238650" y="4515555"/>
                    </a:cubicBezTo>
                    <a:close/>
                    <a:moveTo>
                      <a:pt x="8019434" y="5485553"/>
                    </a:moveTo>
                    <a:cubicBezTo>
                      <a:pt x="8020633" y="5477439"/>
                      <a:pt x="8009204" y="5474264"/>
                      <a:pt x="8006029" y="5481814"/>
                    </a:cubicBezTo>
                    <a:lnTo>
                      <a:pt x="7852005" y="5841153"/>
                    </a:lnTo>
                    <a:cubicBezTo>
                      <a:pt x="7829749" y="5893073"/>
                      <a:pt x="7778673" y="5926717"/>
                      <a:pt x="7722183" y="5926667"/>
                    </a:cubicBezTo>
                    <a:lnTo>
                      <a:pt x="7657131" y="5926667"/>
                    </a:lnTo>
                    <a:cubicBezTo>
                      <a:pt x="7645267" y="5926677"/>
                      <a:pt x="7634192" y="5920723"/>
                      <a:pt x="7627656" y="5910821"/>
                    </a:cubicBezTo>
                    <a:cubicBezTo>
                      <a:pt x="7621121" y="5900918"/>
                      <a:pt x="7620001" y="5888394"/>
                      <a:pt x="7624676" y="5877489"/>
                    </a:cubicBezTo>
                    <a:lnTo>
                      <a:pt x="7815317" y="5432778"/>
                    </a:lnTo>
                    <a:lnTo>
                      <a:pt x="7885449" y="5257377"/>
                    </a:lnTo>
                    <a:cubicBezTo>
                      <a:pt x="7928319" y="5150239"/>
                      <a:pt x="8032095" y="5079993"/>
                      <a:pt x="8147492" y="5080000"/>
                    </a:cubicBezTo>
                    <a:lnTo>
                      <a:pt x="8329808" y="5080000"/>
                    </a:lnTo>
                    <a:cubicBezTo>
                      <a:pt x="8445205" y="5079993"/>
                      <a:pt x="8548981" y="5150239"/>
                      <a:pt x="8591851" y="5257377"/>
                    </a:cubicBezTo>
                    <a:lnTo>
                      <a:pt x="8661983" y="5432778"/>
                    </a:lnTo>
                    <a:lnTo>
                      <a:pt x="8852554" y="5877489"/>
                    </a:lnTo>
                    <a:cubicBezTo>
                      <a:pt x="8857229" y="5888394"/>
                      <a:pt x="8856108" y="5900918"/>
                      <a:pt x="8849573" y="5910821"/>
                    </a:cubicBezTo>
                    <a:cubicBezTo>
                      <a:pt x="8843038" y="5920723"/>
                      <a:pt x="8831963" y="5926677"/>
                      <a:pt x="8820098" y="5926667"/>
                    </a:cubicBezTo>
                    <a:lnTo>
                      <a:pt x="8755046" y="5926667"/>
                    </a:lnTo>
                    <a:cubicBezTo>
                      <a:pt x="8698608" y="5926660"/>
                      <a:pt x="8647602" y="5893026"/>
                      <a:pt x="8625365" y="5841153"/>
                    </a:cubicBezTo>
                    <a:lnTo>
                      <a:pt x="8471342" y="5481814"/>
                    </a:lnTo>
                    <a:cubicBezTo>
                      <a:pt x="8468096" y="5474264"/>
                      <a:pt x="8456737" y="5477439"/>
                      <a:pt x="8457866" y="5485553"/>
                    </a:cubicBezTo>
                    <a:lnTo>
                      <a:pt x="8520872" y="5926667"/>
                    </a:lnTo>
                    <a:lnTo>
                      <a:pt x="8588253" y="6735163"/>
                    </a:lnTo>
                    <a:cubicBezTo>
                      <a:pt x="8589061" y="6744984"/>
                      <a:pt x="8585723" y="6754697"/>
                      <a:pt x="8579049" y="6761948"/>
                    </a:cubicBezTo>
                    <a:cubicBezTo>
                      <a:pt x="8572375" y="6769198"/>
                      <a:pt x="8562971" y="6773327"/>
                      <a:pt x="8553116" y="6773333"/>
                    </a:cubicBezTo>
                    <a:lnTo>
                      <a:pt x="8499282" y="6773333"/>
                    </a:lnTo>
                    <a:cubicBezTo>
                      <a:pt x="8430300" y="6773342"/>
                      <a:pt x="8371423" y="6723477"/>
                      <a:pt x="8360076" y="6655435"/>
                    </a:cubicBezTo>
                    <a:lnTo>
                      <a:pt x="8245705" y="5968436"/>
                    </a:lnTo>
                    <a:cubicBezTo>
                      <a:pt x="8244365" y="5960533"/>
                      <a:pt x="8233076" y="5960533"/>
                      <a:pt x="8231736" y="5968436"/>
                    </a:cubicBezTo>
                    <a:lnTo>
                      <a:pt x="8117295" y="6655435"/>
                    </a:lnTo>
                    <a:cubicBezTo>
                      <a:pt x="8105943" y="6723503"/>
                      <a:pt x="8047026" y="6773376"/>
                      <a:pt x="7978018" y="6773333"/>
                    </a:cubicBezTo>
                    <a:lnTo>
                      <a:pt x="7924184" y="6773333"/>
                    </a:lnTo>
                    <a:cubicBezTo>
                      <a:pt x="7914329" y="6773327"/>
                      <a:pt x="7904925" y="6769198"/>
                      <a:pt x="7898251" y="6761948"/>
                    </a:cubicBezTo>
                    <a:cubicBezTo>
                      <a:pt x="7891577" y="6754697"/>
                      <a:pt x="7888239" y="6744984"/>
                      <a:pt x="7889047" y="6735163"/>
                    </a:cubicBezTo>
                    <a:lnTo>
                      <a:pt x="7956428" y="5926667"/>
                    </a:lnTo>
                    <a:lnTo>
                      <a:pt x="8019434" y="5485553"/>
                    </a:lnTo>
                    <a:close/>
                    <a:moveTo>
                      <a:pt x="9508650" y="4515555"/>
                    </a:moveTo>
                    <a:cubicBezTo>
                      <a:pt x="9452512" y="4515555"/>
                      <a:pt x="9398674" y="4537856"/>
                      <a:pt x="9358979" y="4577551"/>
                    </a:cubicBezTo>
                    <a:cubicBezTo>
                      <a:pt x="9319283" y="4617246"/>
                      <a:pt x="9296983" y="4671085"/>
                      <a:pt x="9296983" y="4727222"/>
                    </a:cubicBezTo>
                    <a:lnTo>
                      <a:pt x="9296983" y="4797778"/>
                    </a:lnTo>
                    <a:cubicBezTo>
                      <a:pt x="9297504" y="4914309"/>
                      <a:pt x="9392118" y="5008500"/>
                      <a:pt x="9508650" y="5008500"/>
                    </a:cubicBezTo>
                    <a:cubicBezTo>
                      <a:pt x="9625182" y="5008500"/>
                      <a:pt x="9719796" y="4914309"/>
                      <a:pt x="9720317" y="4797778"/>
                    </a:cubicBezTo>
                    <a:lnTo>
                      <a:pt x="9720317" y="4727222"/>
                    </a:lnTo>
                    <a:cubicBezTo>
                      <a:pt x="9720317" y="4671085"/>
                      <a:pt x="9698017" y="4617246"/>
                      <a:pt x="9658321" y="4577551"/>
                    </a:cubicBezTo>
                    <a:cubicBezTo>
                      <a:pt x="9618626" y="4537856"/>
                      <a:pt x="9564788" y="4515555"/>
                      <a:pt x="9508650" y="4515555"/>
                    </a:cubicBezTo>
                    <a:close/>
                    <a:moveTo>
                      <a:pt x="9289434" y="5485553"/>
                    </a:moveTo>
                    <a:cubicBezTo>
                      <a:pt x="9290633" y="5477439"/>
                      <a:pt x="9279204" y="5474264"/>
                      <a:pt x="9276029" y="5481814"/>
                    </a:cubicBezTo>
                    <a:lnTo>
                      <a:pt x="9122005" y="5841153"/>
                    </a:lnTo>
                    <a:cubicBezTo>
                      <a:pt x="9099749" y="5893073"/>
                      <a:pt x="9048673" y="5926717"/>
                      <a:pt x="8992183" y="5926667"/>
                    </a:cubicBezTo>
                    <a:lnTo>
                      <a:pt x="8927131" y="5926667"/>
                    </a:lnTo>
                    <a:cubicBezTo>
                      <a:pt x="8915267" y="5926677"/>
                      <a:pt x="8904192" y="5920723"/>
                      <a:pt x="8897656" y="5910821"/>
                    </a:cubicBezTo>
                    <a:cubicBezTo>
                      <a:pt x="8891121" y="5900918"/>
                      <a:pt x="8890001" y="5888394"/>
                      <a:pt x="8894676" y="5877489"/>
                    </a:cubicBezTo>
                    <a:lnTo>
                      <a:pt x="9085317" y="5432778"/>
                    </a:lnTo>
                    <a:lnTo>
                      <a:pt x="9155449" y="5257377"/>
                    </a:lnTo>
                    <a:cubicBezTo>
                      <a:pt x="9198319" y="5150239"/>
                      <a:pt x="9302095" y="5079993"/>
                      <a:pt x="9417492" y="5080000"/>
                    </a:cubicBezTo>
                    <a:lnTo>
                      <a:pt x="9599808" y="5080000"/>
                    </a:lnTo>
                    <a:cubicBezTo>
                      <a:pt x="9715205" y="5079993"/>
                      <a:pt x="9818981" y="5150239"/>
                      <a:pt x="9861851" y="5257377"/>
                    </a:cubicBezTo>
                    <a:lnTo>
                      <a:pt x="9931983" y="5432778"/>
                    </a:lnTo>
                    <a:lnTo>
                      <a:pt x="10122554" y="5877489"/>
                    </a:lnTo>
                    <a:cubicBezTo>
                      <a:pt x="10127229" y="5888394"/>
                      <a:pt x="10126108" y="5900918"/>
                      <a:pt x="10119573" y="5910821"/>
                    </a:cubicBezTo>
                    <a:cubicBezTo>
                      <a:pt x="10113038" y="5920723"/>
                      <a:pt x="10101963" y="5926677"/>
                      <a:pt x="10090098" y="5926667"/>
                    </a:cubicBezTo>
                    <a:lnTo>
                      <a:pt x="10025046" y="5926667"/>
                    </a:lnTo>
                    <a:cubicBezTo>
                      <a:pt x="9968608" y="5926660"/>
                      <a:pt x="9917602" y="5893026"/>
                      <a:pt x="9895365" y="5841153"/>
                    </a:cubicBezTo>
                    <a:lnTo>
                      <a:pt x="9741342" y="5481814"/>
                    </a:lnTo>
                    <a:cubicBezTo>
                      <a:pt x="9738096" y="5474264"/>
                      <a:pt x="9726737" y="5477439"/>
                      <a:pt x="9727866" y="5485553"/>
                    </a:cubicBezTo>
                    <a:lnTo>
                      <a:pt x="9790872" y="5926667"/>
                    </a:lnTo>
                    <a:lnTo>
                      <a:pt x="9858253" y="6735163"/>
                    </a:lnTo>
                    <a:cubicBezTo>
                      <a:pt x="9859061" y="6744984"/>
                      <a:pt x="9855723" y="6754697"/>
                      <a:pt x="9849049" y="6761948"/>
                    </a:cubicBezTo>
                    <a:cubicBezTo>
                      <a:pt x="9842375" y="6769198"/>
                      <a:pt x="9832971" y="6773327"/>
                      <a:pt x="9823116" y="6773333"/>
                    </a:cubicBezTo>
                    <a:lnTo>
                      <a:pt x="9769282" y="6773333"/>
                    </a:lnTo>
                    <a:cubicBezTo>
                      <a:pt x="9700300" y="6773342"/>
                      <a:pt x="9641423" y="6723477"/>
                      <a:pt x="9630076" y="6655435"/>
                    </a:cubicBezTo>
                    <a:lnTo>
                      <a:pt x="9515705" y="5968436"/>
                    </a:lnTo>
                    <a:cubicBezTo>
                      <a:pt x="9514365" y="5960533"/>
                      <a:pt x="9503076" y="5960533"/>
                      <a:pt x="9501736" y="5968436"/>
                    </a:cubicBezTo>
                    <a:lnTo>
                      <a:pt x="9387295" y="6655435"/>
                    </a:lnTo>
                    <a:cubicBezTo>
                      <a:pt x="9375943" y="6723503"/>
                      <a:pt x="9317026" y="6773376"/>
                      <a:pt x="9248018" y="6773333"/>
                    </a:cubicBezTo>
                    <a:lnTo>
                      <a:pt x="9194184" y="6773333"/>
                    </a:lnTo>
                    <a:cubicBezTo>
                      <a:pt x="9184329" y="6773327"/>
                      <a:pt x="9174925" y="6769198"/>
                      <a:pt x="9168251" y="6761948"/>
                    </a:cubicBezTo>
                    <a:cubicBezTo>
                      <a:pt x="9161577" y="6754697"/>
                      <a:pt x="9158239" y="6744984"/>
                      <a:pt x="9159047" y="6735163"/>
                    </a:cubicBezTo>
                    <a:lnTo>
                      <a:pt x="9226428" y="5926667"/>
                    </a:lnTo>
                    <a:lnTo>
                      <a:pt x="9289434" y="5485553"/>
                    </a:lnTo>
                    <a:close/>
                    <a:moveTo>
                      <a:pt x="10778650" y="4515555"/>
                    </a:moveTo>
                    <a:cubicBezTo>
                      <a:pt x="10722512" y="4515555"/>
                      <a:pt x="10668674" y="4537856"/>
                      <a:pt x="10628979" y="4577551"/>
                    </a:cubicBezTo>
                    <a:cubicBezTo>
                      <a:pt x="10589283" y="4617246"/>
                      <a:pt x="10566983" y="4671085"/>
                      <a:pt x="10566983" y="4727222"/>
                    </a:cubicBezTo>
                    <a:lnTo>
                      <a:pt x="10566983" y="4797778"/>
                    </a:lnTo>
                    <a:cubicBezTo>
                      <a:pt x="10567504" y="4914309"/>
                      <a:pt x="10662118" y="5008500"/>
                      <a:pt x="10778650" y="5008500"/>
                    </a:cubicBezTo>
                    <a:cubicBezTo>
                      <a:pt x="10895182" y="5008500"/>
                      <a:pt x="10989796" y="4914309"/>
                      <a:pt x="10990317" y="4797778"/>
                    </a:cubicBezTo>
                    <a:lnTo>
                      <a:pt x="10990317" y="4727222"/>
                    </a:lnTo>
                    <a:cubicBezTo>
                      <a:pt x="10990317" y="4671085"/>
                      <a:pt x="10968017" y="4617246"/>
                      <a:pt x="10928321" y="4577551"/>
                    </a:cubicBezTo>
                    <a:cubicBezTo>
                      <a:pt x="10888626" y="4537856"/>
                      <a:pt x="10834788" y="4515555"/>
                      <a:pt x="10778650" y="4515555"/>
                    </a:cubicBezTo>
                    <a:close/>
                    <a:moveTo>
                      <a:pt x="10559434" y="5485553"/>
                    </a:moveTo>
                    <a:cubicBezTo>
                      <a:pt x="10560633" y="5477439"/>
                      <a:pt x="10549204" y="5474264"/>
                      <a:pt x="10546029" y="5481814"/>
                    </a:cubicBezTo>
                    <a:lnTo>
                      <a:pt x="10392005" y="5841153"/>
                    </a:lnTo>
                    <a:cubicBezTo>
                      <a:pt x="10369749" y="5893073"/>
                      <a:pt x="10318673" y="5926717"/>
                      <a:pt x="10262183" y="5926667"/>
                    </a:cubicBezTo>
                    <a:lnTo>
                      <a:pt x="10197131" y="5926667"/>
                    </a:lnTo>
                    <a:cubicBezTo>
                      <a:pt x="10185267" y="5926677"/>
                      <a:pt x="10174192" y="5920723"/>
                      <a:pt x="10167656" y="5910821"/>
                    </a:cubicBezTo>
                    <a:cubicBezTo>
                      <a:pt x="10161121" y="5900918"/>
                      <a:pt x="10160001" y="5888394"/>
                      <a:pt x="10164676" y="5877489"/>
                    </a:cubicBezTo>
                    <a:lnTo>
                      <a:pt x="10355317" y="5432778"/>
                    </a:lnTo>
                    <a:lnTo>
                      <a:pt x="10425449" y="5257377"/>
                    </a:lnTo>
                    <a:cubicBezTo>
                      <a:pt x="10468319" y="5150239"/>
                      <a:pt x="10572095" y="5079993"/>
                      <a:pt x="10687492" y="5080000"/>
                    </a:cubicBezTo>
                    <a:lnTo>
                      <a:pt x="10869808" y="5080000"/>
                    </a:lnTo>
                    <a:cubicBezTo>
                      <a:pt x="10985205" y="5079993"/>
                      <a:pt x="11088981" y="5150239"/>
                      <a:pt x="11131851" y="5257377"/>
                    </a:cubicBezTo>
                    <a:lnTo>
                      <a:pt x="11201983" y="5432778"/>
                    </a:lnTo>
                    <a:lnTo>
                      <a:pt x="11392554" y="5877489"/>
                    </a:lnTo>
                    <a:cubicBezTo>
                      <a:pt x="11397229" y="5888394"/>
                      <a:pt x="11396108" y="5900918"/>
                      <a:pt x="11389573" y="5910821"/>
                    </a:cubicBezTo>
                    <a:cubicBezTo>
                      <a:pt x="11383038" y="5920723"/>
                      <a:pt x="11371963" y="5926677"/>
                      <a:pt x="11360098" y="5926667"/>
                    </a:cubicBezTo>
                    <a:lnTo>
                      <a:pt x="11295046" y="5926667"/>
                    </a:lnTo>
                    <a:cubicBezTo>
                      <a:pt x="11238608" y="5926660"/>
                      <a:pt x="11187602" y="5893026"/>
                      <a:pt x="11165365" y="5841153"/>
                    </a:cubicBezTo>
                    <a:lnTo>
                      <a:pt x="11011342" y="5481814"/>
                    </a:lnTo>
                    <a:cubicBezTo>
                      <a:pt x="11008096" y="5474264"/>
                      <a:pt x="10996737" y="5477439"/>
                      <a:pt x="10997866" y="5485553"/>
                    </a:cubicBezTo>
                    <a:lnTo>
                      <a:pt x="11060872" y="5926667"/>
                    </a:lnTo>
                    <a:lnTo>
                      <a:pt x="11128253" y="6735163"/>
                    </a:lnTo>
                    <a:cubicBezTo>
                      <a:pt x="11129061" y="6744984"/>
                      <a:pt x="11125723" y="6754697"/>
                      <a:pt x="11119049" y="6761948"/>
                    </a:cubicBezTo>
                    <a:cubicBezTo>
                      <a:pt x="11112375" y="6769198"/>
                      <a:pt x="11102971" y="6773327"/>
                      <a:pt x="11093116" y="6773333"/>
                    </a:cubicBezTo>
                    <a:lnTo>
                      <a:pt x="11039282" y="6773333"/>
                    </a:lnTo>
                    <a:cubicBezTo>
                      <a:pt x="10970300" y="6773342"/>
                      <a:pt x="10911423" y="6723477"/>
                      <a:pt x="10900076" y="6655435"/>
                    </a:cubicBezTo>
                    <a:lnTo>
                      <a:pt x="10785705" y="5968436"/>
                    </a:lnTo>
                    <a:cubicBezTo>
                      <a:pt x="10784365" y="5960533"/>
                      <a:pt x="10773076" y="5960533"/>
                      <a:pt x="10771736" y="5968436"/>
                    </a:cubicBezTo>
                    <a:lnTo>
                      <a:pt x="10657295" y="6655435"/>
                    </a:lnTo>
                    <a:cubicBezTo>
                      <a:pt x="10645943" y="6723503"/>
                      <a:pt x="10587026" y="6773376"/>
                      <a:pt x="10518018" y="6773333"/>
                    </a:cubicBezTo>
                    <a:lnTo>
                      <a:pt x="10464184" y="6773333"/>
                    </a:lnTo>
                    <a:cubicBezTo>
                      <a:pt x="10454329" y="6773327"/>
                      <a:pt x="10444925" y="6769198"/>
                      <a:pt x="10438251" y="6761948"/>
                    </a:cubicBezTo>
                    <a:cubicBezTo>
                      <a:pt x="10431577" y="6754697"/>
                      <a:pt x="10428239" y="6744984"/>
                      <a:pt x="10429047" y="6735163"/>
                    </a:cubicBezTo>
                    <a:lnTo>
                      <a:pt x="10496428" y="5926667"/>
                    </a:lnTo>
                    <a:lnTo>
                      <a:pt x="10559434" y="5485553"/>
                    </a:lnTo>
                    <a:close/>
                    <a:moveTo>
                      <a:pt x="12048650" y="4515555"/>
                    </a:moveTo>
                    <a:cubicBezTo>
                      <a:pt x="11992512" y="4515555"/>
                      <a:pt x="11938674" y="4537856"/>
                      <a:pt x="11898979" y="4577551"/>
                    </a:cubicBezTo>
                    <a:cubicBezTo>
                      <a:pt x="11859283" y="4617246"/>
                      <a:pt x="11836983" y="4671085"/>
                      <a:pt x="11836983" y="4727222"/>
                    </a:cubicBezTo>
                    <a:lnTo>
                      <a:pt x="11836983" y="4797778"/>
                    </a:lnTo>
                    <a:cubicBezTo>
                      <a:pt x="11837504" y="4914309"/>
                      <a:pt x="11932118" y="5008500"/>
                      <a:pt x="12048650" y="5008500"/>
                    </a:cubicBezTo>
                    <a:cubicBezTo>
                      <a:pt x="12165182" y="5008500"/>
                      <a:pt x="12259796" y="4914309"/>
                      <a:pt x="12260317" y="4797778"/>
                    </a:cubicBezTo>
                    <a:lnTo>
                      <a:pt x="12260317" y="4727222"/>
                    </a:lnTo>
                    <a:cubicBezTo>
                      <a:pt x="12260317" y="4671085"/>
                      <a:pt x="12238017" y="4617246"/>
                      <a:pt x="12198321" y="4577551"/>
                    </a:cubicBezTo>
                    <a:cubicBezTo>
                      <a:pt x="12158626" y="4537856"/>
                      <a:pt x="12104788" y="4515555"/>
                      <a:pt x="12048650" y="4515555"/>
                    </a:cubicBezTo>
                    <a:close/>
                    <a:moveTo>
                      <a:pt x="11829434" y="5485553"/>
                    </a:moveTo>
                    <a:cubicBezTo>
                      <a:pt x="11830633" y="5477439"/>
                      <a:pt x="11819204" y="5474264"/>
                      <a:pt x="11816029" y="5481814"/>
                    </a:cubicBezTo>
                    <a:lnTo>
                      <a:pt x="11662005" y="5841153"/>
                    </a:lnTo>
                    <a:cubicBezTo>
                      <a:pt x="11639749" y="5893073"/>
                      <a:pt x="11588673" y="5926717"/>
                      <a:pt x="11532183" y="5926667"/>
                    </a:cubicBezTo>
                    <a:lnTo>
                      <a:pt x="11467131" y="5926667"/>
                    </a:lnTo>
                    <a:cubicBezTo>
                      <a:pt x="11455267" y="5926677"/>
                      <a:pt x="11444192" y="5920723"/>
                      <a:pt x="11437656" y="5910821"/>
                    </a:cubicBezTo>
                    <a:cubicBezTo>
                      <a:pt x="11431121" y="5900918"/>
                      <a:pt x="11430001" y="5888394"/>
                      <a:pt x="11434676" y="5877489"/>
                    </a:cubicBezTo>
                    <a:lnTo>
                      <a:pt x="11625317" y="5432778"/>
                    </a:lnTo>
                    <a:lnTo>
                      <a:pt x="11695449" y="5257377"/>
                    </a:lnTo>
                    <a:cubicBezTo>
                      <a:pt x="11738319" y="5150239"/>
                      <a:pt x="11842095" y="5079993"/>
                      <a:pt x="11957492" y="5080000"/>
                    </a:cubicBezTo>
                    <a:lnTo>
                      <a:pt x="12139808" y="5080000"/>
                    </a:lnTo>
                    <a:cubicBezTo>
                      <a:pt x="12255205" y="5079993"/>
                      <a:pt x="12358981" y="5150239"/>
                      <a:pt x="12401851" y="5257377"/>
                    </a:cubicBezTo>
                    <a:lnTo>
                      <a:pt x="12471983" y="5432778"/>
                    </a:lnTo>
                    <a:lnTo>
                      <a:pt x="12662554" y="5877489"/>
                    </a:lnTo>
                    <a:cubicBezTo>
                      <a:pt x="12667229" y="5888394"/>
                      <a:pt x="12666108" y="5900918"/>
                      <a:pt x="12659573" y="5910821"/>
                    </a:cubicBezTo>
                    <a:cubicBezTo>
                      <a:pt x="12653038" y="5920723"/>
                      <a:pt x="12641963" y="5926677"/>
                      <a:pt x="12630098" y="5926667"/>
                    </a:cubicBezTo>
                    <a:lnTo>
                      <a:pt x="12565046" y="5926667"/>
                    </a:lnTo>
                    <a:cubicBezTo>
                      <a:pt x="12508608" y="5926660"/>
                      <a:pt x="12457602" y="5893026"/>
                      <a:pt x="12435365" y="5841153"/>
                    </a:cubicBezTo>
                    <a:lnTo>
                      <a:pt x="12281342" y="5481814"/>
                    </a:lnTo>
                    <a:cubicBezTo>
                      <a:pt x="12278096" y="5474264"/>
                      <a:pt x="12266737" y="5477439"/>
                      <a:pt x="12267866" y="5485553"/>
                    </a:cubicBezTo>
                    <a:lnTo>
                      <a:pt x="12330872" y="5926667"/>
                    </a:lnTo>
                    <a:lnTo>
                      <a:pt x="12398253" y="6735163"/>
                    </a:lnTo>
                    <a:cubicBezTo>
                      <a:pt x="12399061" y="6744984"/>
                      <a:pt x="12395723" y="6754697"/>
                      <a:pt x="12389049" y="6761948"/>
                    </a:cubicBezTo>
                    <a:cubicBezTo>
                      <a:pt x="12382375" y="6769198"/>
                      <a:pt x="12372971" y="6773327"/>
                      <a:pt x="12363116" y="6773333"/>
                    </a:cubicBezTo>
                    <a:lnTo>
                      <a:pt x="12309282" y="6773333"/>
                    </a:lnTo>
                    <a:cubicBezTo>
                      <a:pt x="12240300" y="6773342"/>
                      <a:pt x="12181423" y="6723477"/>
                      <a:pt x="12170076" y="6655435"/>
                    </a:cubicBezTo>
                    <a:lnTo>
                      <a:pt x="12055705" y="5968436"/>
                    </a:lnTo>
                    <a:cubicBezTo>
                      <a:pt x="12054365" y="5960533"/>
                      <a:pt x="12043076" y="5960533"/>
                      <a:pt x="12041736" y="5968436"/>
                    </a:cubicBezTo>
                    <a:lnTo>
                      <a:pt x="11927295" y="6655435"/>
                    </a:lnTo>
                    <a:cubicBezTo>
                      <a:pt x="11915943" y="6723503"/>
                      <a:pt x="11857026" y="6773376"/>
                      <a:pt x="11788018" y="6773333"/>
                    </a:cubicBezTo>
                    <a:lnTo>
                      <a:pt x="11734184" y="6773333"/>
                    </a:lnTo>
                    <a:cubicBezTo>
                      <a:pt x="11724329" y="6773327"/>
                      <a:pt x="11714925" y="6769198"/>
                      <a:pt x="11708251" y="6761948"/>
                    </a:cubicBezTo>
                    <a:cubicBezTo>
                      <a:pt x="11701577" y="6754697"/>
                      <a:pt x="11698239" y="6744984"/>
                      <a:pt x="11699047" y="6735163"/>
                    </a:cubicBezTo>
                    <a:lnTo>
                      <a:pt x="11766428" y="5926667"/>
                    </a:lnTo>
                    <a:lnTo>
                      <a:pt x="11829434" y="5485553"/>
                    </a:lnTo>
                    <a:close/>
                    <a:moveTo>
                      <a:pt x="618650" y="6773333"/>
                    </a:moveTo>
                    <a:cubicBezTo>
                      <a:pt x="562512" y="6773333"/>
                      <a:pt x="508674" y="6795633"/>
                      <a:pt x="468979" y="6835329"/>
                    </a:cubicBezTo>
                    <a:cubicBezTo>
                      <a:pt x="429284" y="6875024"/>
                      <a:pt x="406983" y="6928862"/>
                      <a:pt x="406983" y="6985000"/>
                    </a:cubicBezTo>
                    <a:lnTo>
                      <a:pt x="406983" y="7055555"/>
                    </a:lnTo>
                    <a:cubicBezTo>
                      <a:pt x="407504" y="7172086"/>
                      <a:pt x="502118" y="7266277"/>
                      <a:pt x="618650" y="7266277"/>
                    </a:cubicBezTo>
                    <a:cubicBezTo>
                      <a:pt x="735182" y="7266277"/>
                      <a:pt x="829795" y="7172086"/>
                      <a:pt x="830317" y="7055555"/>
                    </a:cubicBezTo>
                    <a:lnTo>
                      <a:pt x="830317" y="6985000"/>
                    </a:lnTo>
                    <a:cubicBezTo>
                      <a:pt x="830317" y="6928862"/>
                      <a:pt x="808016" y="6875025"/>
                      <a:pt x="768321" y="6835329"/>
                    </a:cubicBezTo>
                    <a:cubicBezTo>
                      <a:pt x="728626" y="6795633"/>
                      <a:pt x="674788" y="6773333"/>
                      <a:pt x="618650" y="6773333"/>
                    </a:cubicBezTo>
                    <a:close/>
                    <a:moveTo>
                      <a:pt x="399434" y="7743331"/>
                    </a:moveTo>
                    <a:cubicBezTo>
                      <a:pt x="400633" y="7735217"/>
                      <a:pt x="389203" y="7732042"/>
                      <a:pt x="386028" y="7739592"/>
                    </a:cubicBezTo>
                    <a:lnTo>
                      <a:pt x="232006" y="8098931"/>
                    </a:lnTo>
                    <a:cubicBezTo>
                      <a:pt x="209749" y="8150851"/>
                      <a:pt x="158673" y="8184495"/>
                      <a:pt x="102183" y="8184445"/>
                    </a:cubicBezTo>
                    <a:lnTo>
                      <a:pt x="37131" y="8184445"/>
                    </a:lnTo>
                    <a:cubicBezTo>
                      <a:pt x="25267" y="8184455"/>
                      <a:pt x="14191" y="8178501"/>
                      <a:pt x="7656" y="8168598"/>
                    </a:cubicBezTo>
                    <a:cubicBezTo>
                      <a:pt x="1121" y="8158696"/>
                      <a:pt x="1" y="8146172"/>
                      <a:pt x="4676" y="8135267"/>
                    </a:cubicBezTo>
                    <a:lnTo>
                      <a:pt x="195317" y="7690555"/>
                    </a:lnTo>
                    <a:lnTo>
                      <a:pt x="265449" y="7515154"/>
                    </a:lnTo>
                    <a:cubicBezTo>
                      <a:pt x="308319" y="7408016"/>
                      <a:pt x="412095" y="7337770"/>
                      <a:pt x="527492" y="7337778"/>
                    </a:cubicBezTo>
                    <a:lnTo>
                      <a:pt x="709808" y="7337778"/>
                    </a:lnTo>
                    <a:cubicBezTo>
                      <a:pt x="825205" y="7337770"/>
                      <a:pt x="928981" y="7408016"/>
                      <a:pt x="971851" y="7515154"/>
                    </a:cubicBezTo>
                    <a:lnTo>
                      <a:pt x="1041983" y="7690555"/>
                    </a:lnTo>
                    <a:lnTo>
                      <a:pt x="1232554" y="8135267"/>
                    </a:lnTo>
                    <a:cubicBezTo>
                      <a:pt x="1237229" y="8146172"/>
                      <a:pt x="1236109" y="8158697"/>
                      <a:pt x="1229574" y="8168598"/>
                    </a:cubicBezTo>
                    <a:cubicBezTo>
                      <a:pt x="1223038" y="8178501"/>
                      <a:pt x="1211963" y="8184455"/>
                      <a:pt x="1200098" y="8184445"/>
                    </a:cubicBezTo>
                    <a:lnTo>
                      <a:pt x="1135046" y="8184445"/>
                    </a:lnTo>
                    <a:cubicBezTo>
                      <a:pt x="1078608" y="8184438"/>
                      <a:pt x="1027602" y="8150804"/>
                      <a:pt x="1005365" y="8098931"/>
                    </a:cubicBezTo>
                    <a:lnTo>
                      <a:pt x="851342" y="7739592"/>
                    </a:lnTo>
                    <a:cubicBezTo>
                      <a:pt x="848097" y="7732042"/>
                      <a:pt x="836737" y="7735217"/>
                      <a:pt x="837866" y="7743331"/>
                    </a:cubicBezTo>
                    <a:lnTo>
                      <a:pt x="900872" y="8184445"/>
                    </a:lnTo>
                    <a:lnTo>
                      <a:pt x="968253" y="8992940"/>
                    </a:lnTo>
                    <a:cubicBezTo>
                      <a:pt x="969061" y="9002762"/>
                      <a:pt x="965724" y="9012475"/>
                      <a:pt x="959049" y="9019725"/>
                    </a:cubicBezTo>
                    <a:cubicBezTo>
                      <a:pt x="952375" y="9026976"/>
                      <a:pt x="942971" y="9031105"/>
                      <a:pt x="933116" y="9031111"/>
                    </a:cubicBezTo>
                    <a:lnTo>
                      <a:pt x="879282" y="9031111"/>
                    </a:lnTo>
                    <a:cubicBezTo>
                      <a:pt x="810301" y="9031119"/>
                      <a:pt x="751424" y="8981254"/>
                      <a:pt x="740076" y="8913213"/>
                    </a:cubicBezTo>
                    <a:lnTo>
                      <a:pt x="625706" y="8226213"/>
                    </a:lnTo>
                    <a:cubicBezTo>
                      <a:pt x="624365" y="8218311"/>
                      <a:pt x="613076" y="8218311"/>
                      <a:pt x="611736" y="8226213"/>
                    </a:cubicBezTo>
                    <a:lnTo>
                      <a:pt x="497294" y="8913213"/>
                    </a:lnTo>
                    <a:cubicBezTo>
                      <a:pt x="485942" y="8981280"/>
                      <a:pt x="427026" y="9031153"/>
                      <a:pt x="358018" y="9031111"/>
                    </a:cubicBezTo>
                    <a:lnTo>
                      <a:pt x="304184" y="9031111"/>
                    </a:lnTo>
                    <a:cubicBezTo>
                      <a:pt x="294329" y="9031105"/>
                      <a:pt x="284925" y="9026976"/>
                      <a:pt x="278251" y="9019725"/>
                    </a:cubicBezTo>
                    <a:cubicBezTo>
                      <a:pt x="271576" y="9012475"/>
                      <a:pt x="268239" y="9002762"/>
                      <a:pt x="269047" y="8992940"/>
                    </a:cubicBezTo>
                    <a:lnTo>
                      <a:pt x="336428" y="8184445"/>
                    </a:lnTo>
                    <a:lnTo>
                      <a:pt x="399434" y="7743331"/>
                    </a:lnTo>
                    <a:close/>
                    <a:moveTo>
                      <a:pt x="1888650" y="6773333"/>
                    </a:moveTo>
                    <a:cubicBezTo>
                      <a:pt x="1832513" y="6773333"/>
                      <a:pt x="1778674" y="6795633"/>
                      <a:pt x="1738979" y="6835329"/>
                    </a:cubicBezTo>
                    <a:cubicBezTo>
                      <a:pt x="1699284" y="6875024"/>
                      <a:pt x="1676983" y="6928862"/>
                      <a:pt x="1676983" y="6985000"/>
                    </a:cubicBezTo>
                    <a:lnTo>
                      <a:pt x="1676983" y="7055555"/>
                    </a:lnTo>
                    <a:cubicBezTo>
                      <a:pt x="1677504" y="7172086"/>
                      <a:pt x="1772118" y="7266277"/>
                      <a:pt x="1888650" y="7266277"/>
                    </a:cubicBezTo>
                    <a:cubicBezTo>
                      <a:pt x="2005182" y="7266277"/>
                      <a:pt x="2099796" y="7172086"/>
                      <a:pt x="2100317" y="7055555"/>
                    </a:cubicBezTo>
                    <a:lnTo>
                      <a:pt x="2100317" y="6985000"/>
                    </a:lnTo>
                    <a:cubicBezTo>
                      <a:pt x="2100317" y="6928862"/>
                      <a:pt x="2078016" y="6875024"/>
                      <a:pt x="2038321" y="6835329"/>
                    </a:cubicBezTo>
                    <a:cubicBezTo>
                      <a:pt x="1998626" y="6795633"/>
                      <a:pt x="1944787" y="6773333"/>
                      <a:pt x="1888650" y="6773333"/>
                    </a:cubicBezTo>
                    <a:close/>
                    <a:moveTo>
                      <a:pt x="1669434" y="7743331"/>
                    </a:moveTo>
                    <a:cubicBezTo>
                      <a:pt x="1670633" y="7735217"/>
                      <a:pt x="1659203" y="7732042"/>
                      <a:pt x="1656028" y="7739592"/>
                    </a:cubicBezTo>
                    <a:lnTo>
                      <a:pt x="1502006" y="8098931"/>
                    </a:lnTo>
                    <a:cubicBezTo>
                      <a:pt x="1479749" y="8150851"/>
                      <a:pt x="1428673" y="8184495"/>
                      <a:pt x="1372183" y="8184445"/>
                    </a:cubicBezTo>
                    <a:lnTo>
                      <a:pt x="1307131" y="8184445"/>
                    </a:lnTo>
                    <a:cubicBezTo>
                      <a:pt x="1295267" y="8184455"/>
                      <a:pt x="1284191" y="8178501"/>
                      <a:pt x="1277656" y="8168598"/>
                    </a:cubicBezTo>
                    <a:cubicBezTo>
                      <a:pt x="1271121" y="8158697"/>
                      <a:pt x="1270001" y="8146172"/>
                      <a:pt x="1274676" y="8135267"/>
                    </a:cubicBezTo>
                    <a:lnTo>
                      <a:pt x="1465317" y="7690555"/>
                    </a:lnTo>
                    <a:lnTo>
                      <a:pt x="1535449" y="7515154"/>
                    </a:lnTo>
                    <a:cubicBezTo>
                      <a:pt x="1578319" y="7408016"/>
                      <a:pt x="1682095" y="7337770"/>
                      <a:pt x="1797492" y="7337778"/>
                    </a:cubicBezTo>
                    <a:lnTo>
                      <a:pt x="1979808" y="7337778"/>
                    </a:lnTo>
                    <a:cubicBezTo>
                      <a:pt x="2095205" y="7337770"/>
                      <a:pt x="2198981" y="7408016"/>
                      <a:pt x="2241851" y="7515154"/>
                    </a:cubicBezTo>
                    <a:lnTo>
                      <a:pt x="2311983" y="7690555"/>
                    </a:lnTo>
                    <a:lnTo>
                      <a:pt x="2502554" y="8135267"/>
                    </a:lnTo>
                    <a:cubicBezTo>
                      <a:pt x="2507229" y="8146172"/>
                      <a:pt x="2506109" y="8158696"/>
                      <a:pt x="2499574" y="8168598"/>
                    </a:cubicBezTo>
                    <a:cubicBezTo>
                      <a:pt x="2493038" y="8178501"/>
                      <a:pt x="2481963" y="8184455"/>
                      <a:pt x="2470098" y="8184445"/>
                    </a:cubicBezTo>
                    <a:lnTo>
                      <a:pt x="2405046" y="8184445"/>
                    </a:lnTo>
                    <a:cubicBezTo>
                      <a:pt x="2348608" y="8184438"/>
                      <a:pt x="2297602" y="8150804"/>
                      <a:pt x="2275365" y="8098931"/>
                    </a:cubicBezTo>
                    <a:lnTo>
                      <a:pt x="2121342" y="7739592"/>
                    </a:lnTo>
                    <a:cubicBezTo>
                      <a:pt x="2118097" y="7732042"/>
                      <a:pt x="2106737" y="7735217"/>
                      <a:pt x="2107866" y="7743331"/>
                    </a:cubicBezTo>
                    <a:lnTo>
                      <a:pt x="2170872" y="8184445"/>
                    </a:lnTo>
                    <a:lnTo>
                      <a:pt x="2238253" y="8992940"/>
                    </a:lnTo>
                    <a:cubicBezTo>
                      <a:pt x="2239061" y="9002762"/>
                      <a:pt x="2235724" y="9012475"/>
                      <a:pt x="2229049" y="9019725"/>
                    </a:cubicBezTo>
                    <a:cubicBezTo>
                      <a:pt x="2222375" y="9026976"/>
                      <a:pt x="2212971" y="9031105"/>
                      <a:pt x="2203116" y="9031111"/>
                    </a:cubicBezTo>
                    <a:lnTo>
                      <a:pt x="2149282" y="9031111"/>
                    </a:lnTo>
                    <a:cubicBezTo>
                      <a:pt x="2080301" y="9031119"/>
                      <a:pt x="2021424" y="8981254"/>
                      <a:pt x="2010076" y="8913213"/>
                    </a:cubicBezTo>
                    <a:lnTo>
                      <a:pt x="1895706" y="8226213"/>
                    </a:lnTo>
                    <a:cubicBezTo>
                      <a:pt x="1894365" y="8218311"/>
                      <a:pt x="1883076" y="8218311"/>
                      <a:pt x="1881735" y="8226213"/>
                    </a:cubicBezTo>
                    <a:lnTo>
                      <a:pt x="1767294" y="8913213"/>
                    </a:lnTo>
                    <a:cubicBezTo>
                      <a:pt x="1755943" y="8981280"/>
                      <a:pt x="1697026" y="9031153"/>
                      <a:pt x="1628018" y="9031111"/>
                    </a:cubicBezTo>
                    <a:lnTo>
                      <a:pt x="1574184" y="9031111"/>
                    </a:lnTo>
                    <a:cubicBezTo>
                      <a:pt x="1564329" y="9031105"/>
                      <a:pt x="1554925" y="9026976"/>
                      <a:pt x="1548251" y="9019725"/>
                    </a:cubicBezTo>
                    <a:cubicBezTo>
                      <a:pt x="1541576" y="9012475"/>
                      <a:pt x="1538239" y="9002762"/>
                      <a:pt x="1539047" y="8992940"/>
                    </a:cubicBezTo>
                    <a:lnTo>
                      <a:pt x="1606428" y="8184445"/>
                    </a:lnTo>
                    <a:lnTo>
                      <a:pt x="1669434" y="7743331"/>
                    </a:lnTo>
                    <a:close/>
                    <a:moveTo>
                      <a:pt x="3158650" y="6773333"/>
                    </a:moveTo>
                    <a:cubicBezTo>
                      <a:pt x="3102513" y="6773333"/>
                      <a:pt x="3048674" y="6795633"/>
                      <a:pt x="3008979" y="6835329"/>
                    </a:cubicBezTo>
                    <a:cubicBezTo>
                      <a:pt x="2969284" y="6875024"/>
                      <a:pt x="2946983" y="6928862"/>
                      <a:pt x="2946983" y="6985000"/>
                    </a:cubicBezTo>
                    <a:lnTo>
                      <a:pt x="2946983" y="7055555"/>
                    </a:lnTo>
                    <a:cubicBezTo>
                      <a:pt x="2947504" y="7172086"/>
                      <a:pt x="3042118" y="7266277"/>
                      <a:pt x="3158650" y="7266277"/>
                    </a:cubicBezTo>
                    <a:cubicBezTo>
                      <a:pt x="3275182" y="7266277"/>
                      <a:pt x="3369795" y="7172086"/>
                      <a:pt x="3370317" y="7055555"/>
                    </a:cubicBezTo>
                    <a:lnTo>
                      <a:pt x="3370317" y="6985000"/>
                    </a:lnTo>
                    <a:cubicBezTo>
                      <a:pt x="3370317" y="6928862"/>
                      <a:pt x="3348016" y="6875025"/>
                      <a:pt x="3308321" y="6835329"/>
                    </a:cubicBezTo>
                    <a:cubicBezTo>
                      <a:pt x="3268626" y="6795634"/>
                      <a:pt x="3214787" y="6773333"/>
                      <a:pt x="3158650" y="6773333"/>
                    </a:cubicBezTo>
                    <a:close/>
                    <a:moveTo>
                      <a:pt x="2939434" y="7743331"/>
                    </a:moveTo>
                    <a:cubicBezTo>
                      <a:pt x="2940633" y="7735217"/>
                      <a:pt x="2929203" y="7732042"/>
                      <a:pt x="2926028" y="7739592"/>
                    </a:cubicBezTo>
                    <a:lnTo>
                      <a:pt x="2772006" y="8098931"/>
                    </a:lnTo>
                    <a:cubicBezTo>
                      <a:pt x="2749749" y="8150851"/>
                      <a:pt x="2698673" y="8184495"/>
                      <a:pt x="2642183" y="8184445"/>
                    </a:cubicBezTo>
                    <a:lnTo>
                      <a:pt x="2577131" y="8184445"/>
                    </a:lnTo>
                    <a:cubicBezTo>
                      <a:pt x="2565266" y="8184455"/>
                      <a:pt x="2554191" y="8178501"/>
                      <a:pt x="2547656" y="8168598"/>
                    </a:cubicBezTo>
                    <a:cubicBezTo>
                      <a:pt x="2541121" y="8158696"/>
                      <a:pt x="2540001" y="8146172"/>
                      <a:pt x="2544676" y="8135267"/>
                    </a:cubicBezTo>
                    <a:lnTo>
                      <a:pt x="2735317" y="7690555"/>
                    </a:lnTo>
                    <a:lnTo>
                      <a:pt x="2805449" y="7515154"/>
                    </a:lnTo>
                    <a:cubicBezTo>
                      <a:pt x="2848319" y="7408016"/>
                      <a:pt x="2952095" y="7337770"/>
                      <a:pt x="3067492" y="7337778"/>
                    </a:cubicBezTo>
                    <a:lnTo>
                      <a:pt x="3249808" y="7337778"/>
                    </a:lnTo>
                    <a:cubicBezTo>
                      <a:pt x="3365204" y="7337770"/>
                      <a:pt x="3468981" y="7408016"/>
                      <a:pt x="3511851" y="7515154"/>
                    </a:cubicBezTo>
                    <a:lnTo>
                      <a:pt x="3581983" y="7690555"/>
                    </a:lnTo>
                    <a:lnTo>
                      <a:pt x="3772554" y="8135267"/>
                    </a:lnTo>
                    <a:cubicBezTo>
                      <a:pt x="3777229" y="8146172"/>
                      <a:pt x="3776109" y="8158697"/>
                      <a:pt x="3769574" y="8168599"/>
                    </a:cubicBezTo>
                    <a:cubicBezTo>
                      <a:pt x="3763038" y="8178502"/>
                      <a:pt x="3751963" y="8184455"/>
                      <a:pt x="3740098" y="8184445"/>
                    </a:cubicBezTo>
                    <a:lnTo>
                      <a:pt x="3675046" y="8184445"/>
                    </a:lnTo>
                    <a:cubicBezTo>
                      <a:pt x="3618608" y="8184438"/>
                      <a:pt x="3567602" y="8150804"/>
                      <a:pt x="3545365" y="8098931"/>
                    </a:cubicBezTo>
                    <a:lnTo>
                      <a:pt x="3391342" y="7739592"/>
                    </a:lnTo>
                    <a:cubicBezTo>
                      <a:pt x="3388097" y="7732042"/>
                      <a:pt x="3376737" y="7735217"/>
                      <a:pt x="3377866" y="7743331"/>
                    </a:cubicBezTo>
                    <a:lnTo>
                      <a:pt x="3440872" y="8184445"/>
                    </a:lnTo>
                    <a:lnTo>
                      <a:pt x="3508253" y="8992940"/>
                    </a:lnTo>
                    <a:cubicBezTo>
                      <a:pt x="3509061" y="9002762"/>
                      <a:pt x="3505723" y="9012475"/>
                      <a:pt x="3499049" y="9019725"/>
                    </a:cubicBezTo>
                    <a:cubicBezTo>
                      <a:pt x="3492375" y="9026976"/>
                      <a:pt x="3482971" y="9031105"/>
                      <a:pt x="3473116" y="9031111"/>
                    </a:cubicBezTo>
                    <a:lnTo>
                      <a:pt x="3419282" y="9031111"/>
                    </a:lnTo>
                    <a:cubicBezTo>
                      <a:pt x="3350301" y="9031119"/>
                      <a:pt x="3291424" y="8981254"/>
                      <a:pt x="3280076" y="8913213"/>
                    </a:cubicBezTo>
                    <a:lnTo>
                      <a:pt x="3165706" y="8226213"/>
                    </a:lnTo>
                    <a:cubicBezTo>
                      <a:pt x="3164365" y="8218311"/>
                      <a:pt x="3153076" y="8218311"/>
                      <a:pt x="3151735" y="8226213"/>
                    </a:cubicBezTo>
                    <a:lnTo>
                      <a:pt x="3037294" y="8913213"/>
                    </a:lnTo>
                    <a:cubicBezTo>
                      <a:pt x="3025943" y="8981280"/>
                      <a:pt x="2967026" y="9031153"/>
                      <a:pt x="2898018" y="9031111"/>
                    </a:cubicBezTo>
                    <a:lnTo>
                      <a:pt x="2844184" y="9031111"/>
                    </a:lnTo>
                    <a:cubicBezTo>
                      <a:pt x="2834329" y="9031105"/>
                      <a:pt x="2824925" y="9026976"/>
                      <a:pt x="2818251" y="9019725"/>
                    </a:cubicBezTo>
                    <a:cubicBezTo>
                      <a:pt x="2811576" y="9012475"/>
                      <a:pt x="2808239" y="9002762"/>
                      <a:pt x="2809047" y="8992940"/>
                    </a:cubicBezTo>
                    <a:lnTo>
                      <a:pt x="2876428" y="8184445"/>
                    </a:lnTo>
                    <a:lnTo>
                      <a:pt x="2939434" y="7743331"/>
                    </a:lnTo>
                    <a:close/>
                    <a:moveTo>
                      <a:pt x="4428650" y="6773333"/>
                    </a:moveTo>
                    <a:cubicBezTo>
                      <a:pt x="4372512" y="6773333"/>
                      <a:pt x="4318674" y="6795634"/>
                      <a:pt x="4278979" y="6835329"/>
                    </a:cubicBezTo>
                    <a:cubicBezTo>
                      <a:pt x="4239284" y="6875025"/>
                      <a:pt x="4216983" y="6928862"/>
                      <a:pt x="4216983" y="6985000"/>
                    </a:cubicBezTo>
                    <a:lnTo>
                      <a:pt x="4216983" y="7055555"/>
                    </a:lnTo>
                    <a:cubicBezTo>
                      <a:pt x="4217505" y="7172086"/>
                      <a:pt x="4312118" y="7266277"/>
                      <a:pt x="4428650" y="7266277"/>
                    </a:cubicBezTo>
                    <a:cubicBezTo>
                      <a:pt x="4545182" y="7266277"/>
                      <a:pt x="4639795" y="7172086"/>
                      <a:pt x="4640317" y="7055555"/>
                    </a:cubicBezTo>
                    <a:lnTo>
                      <a:pt x="4640317" y="6985000"/>
                    </a:lnTo>
                    <a:cubicBezTo>
                      <a:pt x="4640317" y="6928862"/>
                      <a:pt x="4618016" y="6875025"/>
                      <a:pt x="4578321" y="6835329"/>
                    </a:cubicBezTo>
                    <a:cubicBezTo>
                      <a:pt x="4538626" y="6795634"/>
                      <a:pt x="4484788" y="6773333"/>
                      <a:pt x="4428650" y="6773333"/>
                    </a:cubicBezTo>
                    <a:close/>
                    <a:moveTo>
                      <a:pt x="4209434" y="7743331"/>
                    </a:moveTo>
                    <a:cubicBezTo>
                      <a:pt x="4210633" y="7735217"/>
                      <a:pt x="4199203" y="7732042"/>
                      <a:pt x="4196028" y="7739592"/>
                    </a:cubicBezTo>
                    <a:lnTo>
                      <a:pt x="4042005" y="8098931"/>
                    </a:lnTo>
                    <a:cubicBezTo>
                      <a:pt x="4019749" y="8150851"/>
                      <a:pt x="3968673" y="8184495"/>
                      <a:pt x="3912183" y="8184445"/>
                    </a:cubicBezTo>
                    <a:lnTo>
                      <a:pt x="3847131" y="8184445"/>
                    </a:lnTo>
                    <a:cubicBezTo>
                      <a:pt x="3835266" y="8184455"/>
                      <a:pt x="3824191" y="8178502"/>
                      <a:pt x="3817656" y="8168599"/>
                    </a:cubicBezTo>
                    <a:cubicBezTo>
                      <a:pt x="3811121" y="8158697"/>
                      <a:pt x="3810001" y="8146172"/>
                      <a:pt x="3814675" y="8135267"/>
                    </a:cubicBezTo>
                    <a:lnTo>
                      <a:pt x="4005317" y="7690555"/>
                    </a:lnTo>
                    <a:lnTo>
                      <a:pt x="4075449" y="7515154"/>
                    </a:lnTo>
                    <a:cubicBezTo>
                      <a:pt x="4118319" y="7408016"/>
                      <a:pt x="4222096" y="7337770"/>
                      <a:pt x="4337492" y="7337778"/>
                    </a:cubicBezTo>
                    <a:lnTo>
                      <a:pt x="4519808" y="7337778"/>
                    </a:lnTo>
                    <a:cubicBezTo>
                      <a:pt x="4635204" y="7337770"/>
                      <a:pt x="4738981" y="7408016"/>
                      <a:pt x="4781851" y="7515154"/>
                    </a:cubicBezTo>
                    <a:lnTo>
                      <a:pt x="4851983" y="7690555"/>
                    </a:lnTo>
                    <a:lnTo>
                      <a:pt x="5042554" y="8135267"/>
                    </a:lnTo>
                    <a:cubicBezTo>
                      <a:pt x="5047229" y="8146172"/>
                      <a:pt x="5046109" y="8158697"/>
                      <a:pt x="5039574" y="8168599"/>
                    </a:cubicBezTo>
                    <a:cubicBezTo>
                      <a:pt x="5033038" y="8178502"/>
                      <a:pt x="5021963" y="8184455"/>
                      <a:pt x="5010098" y="8184445"/>
                    </a:cubicBezTo>
                    <a:lnTo>
                      <a:pt x="4945046" y="8184445"/>
                    </a:lnTo>
                    <a:cubicBezTo>
                      <a:pt x="4888608" y="8184438"/>
                      <a:pt x="4837602" y="8150804"/>
                      <a:pt x="4815365" y="8098931"/>
                    </a:cubicBezTo>
                    <a:lnTo>
                      <a:pt x="4661342" y="7739592"/>
                    </a:lnTo>
                    <a:cubicBezTo>
                      <a:pt x="4658097" y="7732042"/>
                      <a:pt x="4646737" y="7735217"/>
                      <a:pt x="4647866" y="7743331"/>
                    </a:cubicBezTo>
                    <a:lnTo>
                      <a:pt x="4710872" y="8184445"/>
                    </a:lnTo>
                    <a:lnTo>
                      <a:pt x="4778253" y="8992940"/>
                    </a:lnTo>
                    <a:cubicBezTo>
                      <a:pt x="4779061" y="9002762"/>
                      <a:pt x="4775723" y="9012475"/>
                      <a:pt x="4769049" y="9019725"/>
                    </a:cubicBezTo>
                    <a:cubicBezTo>
                      <a:pt x="4762375" y="9026976"/>
                      <a:pt x="4752971" y="9031105"/>
                      <a:pt x="4743116" y="9031111"/>
                    </a:cubicBezTo>
                    <a:lnTo>
                      <a:pt x="4689282" y="9031111"/>
                    </a:lnTo>
                    <a:cubicBezTo>
                      <a:pt x="4620301" y="9031119"/>
                      <a:pt x="4561424" y="8981254"/>
                      <a:pt x="4550076" y="8913213"/>
                    </a:cubicBezTo>
                    <a:lnTo>
                      <a:pt x="4435705" y="8226213"/>
                    </a:lnTo>
                    <a:cubicBezTo>
                      <a:pt x="4434365" y="8218311"/>
                      <a:pt x="4423076" y="8218311"/>
                      <a:pt x="4421736" y="8226213"/>
                    </a:cubicBezTo>
                    <a:lnTo>
                      <a:pt x="4307295" y="8913213"/>
                    </a:lnTo>
                    <a:cubicBezTo>
                      <a:pt x="4295943" y="8981280"/>
                      <a:pt x="4237026" y="9031154"/>
                      <a:pt x="4168018" y="9031111"/>
                    </a:cubicBezTo>
                    <a:lnTo>
                      <a:pt x="4114184" y="9031111"/>
                    </a:lnTo>
                    <a:cubicBezTo>
                      <a:pt x="4104329" y="9031105"/>
                      <a:pt x="4094925" y="9026976"/>
                      <a:pt x="4088251" y="9019725"/>
                    </a:cubicBezTo>
                    <a:cubicBezTo>
                      <a:pt x="4081577" y="9012475"/>
                      <a:pt x="4078239" y="9002762"/>
                      <a:pt x="4079047" y="8992940"/>
                    </a:cubicBezTo>
                    <a:lnTo>
                      <a:pt x="4146428" y="8184445"/>
                    </a:lnTo>
                    <a:lnTo>
                      <a:pt x="4209434" y="7743331"/>
                    </a:lnTo>
                    <a:close/>
                    <a:moveTo>
                      <a:pt x="5698650" y="6773333"/>
                    </a:moveTo>
                    <a:cubicBezTo>
                      <a:pt x="5642512" y="6773333"/>
                      <a:pt x="5588674" y="6795634"/>
                      <a:pt x="5548979" y="6835329"/>
                    </a:cubicBezTo>
                    <a:cubicBezTo>
                      <a:pt x="5509284" y="6875025"/>
                      <a:pt x="5486983" y="6928862"/>
                      <a:pt x="5486983" y="6985000"/>
                    </a:cubicBezTo>
                    <a:lnTo>
                      <a:pt x="5486983" y="7055555"/>
                    </a:lnTo>
                    <a:cubicBezTo>
                      <a:pt x="5487505" y="7172086"/>
                      <a:pt x="5582118" y="7266277"/>
                      <a:pt x="5698650" y="7266277"/>
                    </a:cubicBezTo>
                    <a:cubicBezTo>
                      <a:pt x="5815182" y="7266277"/>
                      <a:pt x="5909795" y="7172086"/>
                      <a:pt x="5910317" y="7055555"/>
                    </a:cubicBezTo>
                    <a:lnTo>
                      <a:pt x="5910317" y="6985000"/>
                    </a:lnTo>
                    <a:cubicBezTo>
                      <a:pt x="5910317" y="6928862"/>
                      <a:pt x="5888016" y="6875025"/>
                      <a:pt x="5848321" y="6835329"/>
                    </a:cubicBezTo>
                    <a:cubicBezTo>
                      <a:pt x="5808626" y="6795634"/>
                      <a:pt x="5754788" y="6773333"/>
                      <a:pt x="5698650" y="6773333"/>
                    </a:cubicBezTo>
                    <a:close/>
                    <a:moveTo>
                      <a:pt x="5479434" y="7743331"/>
                    </a:moveTo>
                    <a:cubicBezTo>
                      <a:pt x="5480633" y="7735217"/>
                      <a:pt x="5469203" y="7732042"/>
                      <a:pt x="5466028" y="7739592"/>
                    </a:cubicBezTo>
                    <a:lnTo>
                      <a:pt x="5312005" y="8098931"/>
                    </a:lnTo>
                    <a:cubicBezTo>
                      <a:pt x="5289749" y="8150851"/>
                      <a:pt x="5238673" y="8184495"/>
                      <a:pt x="5182183" y="8184445"/>
                    </a:cubicBezTo>
                    <a:lnTo>
                      <a:pt x="5117131" y="8184445"/>
                    </a:lnTo>
                    <a:cubicBezTo>
                      <a:pt x="5105266" y="8184455"/>
                      <a:pt x="5094191" y="8178502"/>
                      <a:pt x="5087656" y="8168599"/>
                    </a:cubicBezTo>
                    <a:cubicBezTo>
                      <a:pt x="5081121" y="8158697"/>
                      <a:pt x="5080001" y="8146172"/>
                      <a:pt x="5084675" y="8135267"/>
                    </a:cubicBezTo>
                    <a:lnTo>
                      <a:pt x="5275317" y="7690555"/>
                    </a:lnTo>
                    <a:lnTo>
                      <a:pt x="5345449" y="7515154"/>
                    </a:lnTo>
                    <a:cubicBezTo>
                      <a:pt x="5388319" y="7408016"/>
                      <a:pt x="5492096" y="7337770"/>
                      <a:pt x="5607492" y="7337778"/>
                    </a:cubicBezTo>
                    <a:lnTo>
                      <a:pt x="5789808" y="7337778"/>
                    </a:lnTo>
                    <a:cubicBezTo>
                      <a:pt x="5905204" y="7337770"/>
                      <a:pt x="6008981" y="7408016"/>
                      <a:pt x="6051851" y="7515154"/>
                    </a:cubicBezTo>
                    <a:lnTo>
                      <a:pt x="6121983" y="7690555"/>
                    </a:lnTo>
                    <a:lnTo>
                      <a:pt x="6312554" y="8135267"/>
                    </a:lnTo>
                    <a:cubicBezTo>
                      <a:pt x="6317229" y="8146172"/>
                      <a:pt x="6316109" y="8158697"/>
                      <a:pt x="6309574" y="8168599"/>
                    </a:cubicBezTo>
                    <a:cubicBezTo>
                      <a:pt x="6303038" y="8178502"/>
                      <a:pt x="6291963" y="8184455"/>
                      <a:pt x="6280098" y="8184445"/>
                    </a:cubicBezTo>
                    <a:lnTo>
                      <a:pt x="6215046" y="8184445"/>
                    </a:lnTo>
                    <a:cubicBezTo>
                      <a:pt x="6158608" y="8184438"/>
                      <a:pt x="6107602" y="8150804"/>
                      <a:pt x="6085365" y="8098931"/>
                    </a:cubicBezTo>
                    <a:lnTo>
                      <a:pt x="5931342" y="7739592"/>
                    </a:lnTo>
                    <a:cubicBezTo>
                      <a:pt x="5928097" y="7732042"/>
                      <a:pt x="5916737" y="7735217"/>
                      <a:pt x="5917866" y="7743331"/>
                    </a:cubicBezTo>
                    <a:lnTo>
                      <a:pt x="5980872" y="8184445"/>
                    </a:lnTo>
                    <a:lnTo>
                      <a:pt x="6048253" y="8992940"/>
                    </a:lnTo>
                    <a:cubicBezTo>
                      <a:pt x="6049061" y="9002762"/>
                      <a:pt x="6045723" y="9012475"/>
                      <a:pt x="6039049" y="9019725"/>
                    </a:cubicBezTo>
                    <a:cubicBezTo>
                      <a:pt x="6032375" y="9026976"/>
                      <a:pt x="6022971" y="9031105"/>
                      <a:pt x="6013116" y="9031111"/>
                    </a:cubicBezTo>
                    <a:lnTo>
                      <a:pt x="5959282" y="9031111"/>
                    </a:lnTo>
                    <a:cubicBezTo>
                      <a:pt x="5890301" y="9031119"/>
                      <a:pt x="5831424" y="8981254"/>
                      <a:pt x="5820076" y="8913213"/>
                    </a:cubicBezTo>
                    <a:lnTo>
                      <a:pt x="5705705" y="8226213"/>
                    </a:lnTo>
                    <a:cubicBezTo>
                      <a:pt x="5704365" y="8218311"/>
                      <a:pt x="5693076" y="8218311"/>
                      <a:pt x="5691736" y="8226213"/>
                    </a:cubicBezTo>
                    <a:lnTo>
                      <a:pt x="5577295" y="8913213"/>
                    </a:lnTo>
                    <a:cubicBezTo>
                      <a:pt x="5565943" y="8981280"/>
                      <a:pt x="5507026" y="9031154"/>
                      <a:pt x="5438018" y="9031111"/>
                    </a:cubicBezTo>
                    <a:lnTo>
                      <a:pt x="5384184" y="9031111"/>
                    </a:lnTo>
                    <a:cubicBezTo>
                      <a:pt x="5374329" y="9031105"/>
                      <a:pt x="5364925" y="9026976"/>
                      <a:pt x="5358251" y="9019725"/>
                    </a:cubicBezTo>
                    <a:cubicBezTo>
                      <a:pt x="5351577" y="9012475"/>
                      <a:pt x="5348239" y="9002762"/>
                      <a:pt x="5349047" y="8992940"/>
                    </a:cubicBezTo>
                    <a:lnTo>
                      <a:pt x="5416428" y="8184445"/>
                    </a:lnTo>
                    <a:lnTo>
                      <a:pt x="5479434" y="7743331"/>
                    </a:lnTo>
                    <a:close/>
                    <a:moveTo>
                      <a:pt x="6968650" y="6773333"/>
                    </a:moveTo>
                    <a:cubicBezTo>
                      <a:pt x="6912512" y="6773333"/>
                      <a:pt x="6858674" y="6795633"/>
                      <a:pt x="6818979" y="6835329"/>
                    </a:cubicBezTo>
                    <a:cubicBezTo>
                      <a:pt x="6779283" y="6875024"/>
                      <a:pt x="6756983" y="6928862"/>
                      <a:pt x="6756983" y="6985000"/>
                    </a:cubicBezTo>
                    <a:lnTo>
                      <a:pt x="6756983" y="7055555"/>
                    </a:lnTo>
                    <a:cubicBezTo>
                      <a:pt x="6757504" y="7172086"/>
                      <a:pt x="6852118" y="7266278"/>
                      <a:pt x="6968650" y="7266278"/>
                    </a:cubicBezTo>
                    <a:cubicBezTo>
                      <a:pt x="7085182" y="7266278"/>
                      <a:pt x="7179796" y="7172086"/>
                      <a:pt x="7180317" y="7055555"/>
                    </a:cubicBezTo>
                    <a:lnTo>
                      <a:pt x="7180317" y="6985000"/>
                    </a:lnTo>
                    <a:cubicBezTo>
                      <a:pt x="7180317" y="6928862"/>
                      <a:pt x="7158017" y="6875024"/>
                      <a:pt x="7118321" y="6835329"/>
                    </a:cubicBezTo>
                    <a:cubicBezTo>
                      <a:pt x="7078626" y="6795633"/>
                      <a:pt x="7024788" y="6773333"/>
                      <a:pt x="6968650" y="6773333"/>
                    </a:cubicBezTo>
                    <a:close/>
                    <a:moveTo>
                      <a:pt x="6749434" y="7743331"/>
                    </a:moveTo>
                    <a:cubicBezTo>
                      <a:pt x="6750633" y="7735217"/>
                      <a:pt x="6739204" y="7732042"/>
                      <a:pt x="6736029" y="7739592"/>
                    </a:cubicBezTo>
                    <a:lnTo>
                      <a:pt x="6582005" y="8098931"/>
                    </a:lnTo>
                    <a:cubicBezTo>
                      <a:pt x="6559749" y="8150851"/>
                      <a:pt x="6508673" y="8184495"/>
                      <a:pt x="6452183" y="8184445"/>
                    </a:cubicBezTo>
                    <a:lnTo>
                      <a:pt x="6387131" y="8184445"/>
                    </a:lnTo>
                    <a:cubicBezTo>
                      <a:pt x="6375266" y="8184455"/>
                      <a:pt x="6364191" y="8178502"/>
                      <a:pt x="6357656" y="8168599"/>
                    </a:cubicBezTo>
                    <a:cubicBezTo>
                      <a:pt x="6351121" y="8158697"/>
                      <a:pt x="6350001" y="8146172"/>
                      <a:pt x="6354675" y="8135267"/>
                    </a:cubicBezTo>
                    <a:lnTo>
                      <a:pt x="6545317" y="7690555"/>
                    </a:lnTo>
                    <a:lnTo>
                      <a:pt x="6615449" y="7515154"/>
                    </a:lnTo>
                    <a:cubicBezTo>
                      <a:pt x="6658319" y="7408016"/>
                      <a:pt x="6762095" y="7337770"/>
                      <a:pt x="6877492" y="7337778"/>
                    </a:cubicBezTo>
                    <a:lnTo>
                      <a:pt x="7059808" y="7337778"/>
                    </a:lnTo>
                    <a:cubicBezTo>
                      <a:pt x="7175205" y="7337770"/>
                      <a:pt x="7278981" y="7408016"/>
                      <a:pt x="7321851" y="7515154"/>
                    </a:cubicBezTo>
                    <a:lnTo>
                      <a:pt x="7391983" y="7690555"/>
                    </a:lnTo>
                    <a:lnTo>
                      <a:pt x="7582554" y="8135267"/>
                    </a:lnTo>
                    <a:cubicBezTo>
                      <a:pt x="7587229" y="8146172"/>
                      <a:pt x="7586108" y="8158696"/>
                      <a:pt x="7579573" y="8168598"/>
                    </a:cubicBezTo>
                    <a:cubicBezTo>
                      <a:pt x="7573038" y="8178501"/>
                      <a:pt x="7561963" y="8184455"/>
                      <a:pt x="7550098" y="8184445"/>
                    </a:cubicBezTo>
                    <a:lnTo>
                      <a:pt x="7485046" y="8184445"/>
                    </a:lnTo>
                    <a:cubicBezTo>
                      <a:pt x="7428608" y="8184438"/>
                      <a:pt x="7377602" y="8150804"/>
                      <a:pt x="7355365" y="8098931"/>
                    </a:cubicBezTo>
                    <a:lnTo>
                      <a:pt x="7201342" y="7739592"/>
                    </a:lnTo>
                    <a:cubicBezTo>
                      <a:pt x="7198096" y="7732042"/>
                      <a:pt x="7186737" y="7735217"/>
                      <a:pt x="7187866" y="7743331"/>
                    </a:cubicBezTo>
                    <a:lnTo>
                      <a:pt x="7250872" y="8184445"/>
                    </a:lnTo>
                    <a:lnTo>
                      <a:pt x="7318253" y="8992940"/>
                    </a:lnTo>
                    <a:cubicBezTo>
                      <a:pt x="7319061" y="9002762"/>
                      <a:pt x="7315723" y="9012475"/>
                      <a:pt x="7309049" y="9019725"/>
                    </a:cubicBezTo>
                    <a:cubicBezTo>
                      <a:pt x="7302375" y="9026976"/>
                      <a:pt x="7292971" y="9031105"/>
                      <a:pt x="7283116" y="9031111"/>
                    </a:cubicBezTo>
                    <a:lnTo>
                      <a:pt x="7229282" y="9031111"/>
                    </a:lnTo>
                    <a:cubicBezTo>
                      <a:pt x="7160300" y="9031119"/>
                      <a:pt x="7101423" y="8981255"/>
                      <a:pt x="7090076" y="8913213"/>
                    </a:cubicBezTo>
                    <a:lnTo>
                      <a:pt x="6975705" y="8226213"/>
                    </a:lnTo>
                    <a:cubicBezTo>
                      <a:pt x="6974365" y="8218311"/>
                      <a:pt x="6963076" y="8218311"/>
                      <a:pt x="6961736" y="8226213"/>
                    </a:cubicBezTo>
                    <a:lnTo>
                      <a:pt x="6847295" y="8913213"/>
                    </a:lnTo>
                    <a:cubicBezTo>
                      <a:pt x="6835943" y="8981280"/>
                      <a:pt x="6777026" y="9031154"/>
                      <a:pt x="6708018" y="9031111"/>
                    </a:cubicBezTo>
                    <a:lnTo>
                      <a:pt x="6654184" y="9031111"/>
                    </a:lnTo>
                    <a:cubicBezTo>
                      <a:pt x="6644329" y="9031105"/>
                      <a:pt x="6634925" y="9026976"/>
                      <a:pt x="6628251" y="9019725"/>
                    </a:cubicBezTo>
                    <a:cubicBezTo>
                      <a:pt x="6621577" y="9012475"/>
                      <a:pt x="6618239" y="9002762"/>
                      <a:pt x="6619047" y="8992940"/>
                    </a:cubicBezTo>
                    <a:lnTo>
                      <a:pt x="6686428" y="8184445"/>
                    </a:lnTo>
                    <a:lnTo>
                      <a:pt x="6749434" y="7743331"/>
                    </a:lnTo>
                    <a:close/>
                    <a:moveTo>
                      <a:pt x="8238650" y="6773333"/>
                    </a:moveTo>
                    <a:cubicBezTo>
                      <a:pt x="8182512" y="6773333"/>
                      <a:pt x="8128674" y="6795633"/>
                      <a:pt x="8088979" y="6835329"/>
                    </a:cubicBezTo>
                    <a:cubicBezTo>
                      <a:pt x="8049283" y="6875024"/>
                      <a:pt x="8026983" y="6928862"/>
                      <a:pt x="8026983" y="6985000"/>
                    </a:cubicBezTo>
                    <a:lnTo>
                      <a:pt x="8026983" y="7055555"/>
                    </a:lnTo>
                    <a:cubicBezTo>
                      <a:pt x="8027504" y="7172086"/>
                      <a:pt x="8122118" y="7266278"/>
                      <a:pt x="8238650" y="7266278"/>
                    </a:cubicBezTo>
                    <a:cubicBezTo>
                      <a:pt x="8355182" y="7266278"/>
                      <a:pt x="8449796" y="7172086"/>
                      <a:pt x="8450317" y="7055555"/>
                    </a:cubicBezTo>
                    <a:lnTo>
                      <a:pt x="8450317" y="6985000"/>
                    </a:lnTo>
                    <a:cubicBezTo>
                      <a:pt x="8450317" y="6928862"/>
                      <a:pt x="8428017" y="6875024"/>
                      <a:pt x="8388321" y="6835329"/>
                    </a:cubicBezTo>
                    <a:cubicBezTo>
                      <a:pt x="8348626" y="6795633"/>
                      <a:pt x="8294788" y="6773333"/>
                      <a:pt x="8238650" y="6773333"/>
                    </a:cubicBezTo>
                    <a:close/>
                    <a:moveTo>
                      <a:pt x="8019434" y="7743331"/>
                    </a:moveTo>
                    <a:cubicBezTo>
                      <a:pt x="8020633" y="7735217"/>
                      <a:pt x="8009204" y="7732042"/>
                      <a:pt x="8006029" y="7739592"/>
                    </a:cubicBezTo>
                    <a:lnTo>
                      <a:pt x="7852005" y="8098931"/>
                    </a:lnTo>
                    <a:cubicBezTo>
                      <a:pt x="7829749" y="8150851"/>
                      <a:pt x="7778673" y="8184495"/>
                      <a:pt x="7722183" y="8184445"/>
                    </a:cubicBezTo>
                    <a:lnTo>
                      <a:pt x="7657131" y="8184445"/>
                    </a:lnTo>
                    <a:cubicBezTo>
                      <a:pt x="7645267" y="8184455"/>
                      <a:pt x="7634192" y="8178501"/>
                      <a:pt x="7627656" y="8168598"/>
                    </a:cubicBezTo>
                    <a:cubicBezTo>
                      <a:pt x="7621121" y="8158696"/>
                      <a:pt x="7620001" y="8146172"/>
                      <a:pt x="7624676" y="8135267"/>
                    </a:cubicBezTo>
                    <a:lnTo>
                      <a:pt x="7815317" y="7690555"/>
                    </a:lnTo>
                    <a:lnTo>
                      <a:pt x="7885449" y="7515154"/>
                    </a:lnTo>
                    <a:cubicBezTo>
                      <a:pt x="7928319" y="7408016"/>
                      <a:pt x="8032095" y="7337770"/>
                      <a:pt x="8147492" y="7337778"/>
                    </a:cubicBezTo>
                    <a:lnTo>
                      <a:pt x="8329808" y="7337778"/>
                    </a:lnTo>
                    <a:cubicBezTo>
                      <a:pt x="8445205" y="7337770"/>
                      <a:pt x="8548981" y="7408016"/>
                      <a:pt x="8591851" y="7515154"/>
                    </a:cubicBezTo>
                    <a:lnTo>
                      <a:pt x="8661983" y="7690555"/>
                    </a:lnTo>
                    <a:lnTo>
                      <a:pt x="8852554" y="8135267"/>
                    </a:lnTo>
                    <a:cubicBezTo>
                      <a:pt x="8857229" y="8146172"/>
                      <a:pt x="8856108" y="8158696"/>
                      <a:pt x="8849573" y="8168598"/>
                    </a:cubicBezTo>
                    <a:cubicBezTo>
                      <a:pt x="8843038" y="8178501"/>
                      <a:pt x="8831963" y="8184455"/>
                      <a:pt x="8820098" y="8184445"/>
                    </a:cubicBezTo>
                    <a:lnTo>
                      <a:pt x="8755046" y="8184445"/>
                    </a:lnTo>
                    <a:cubicBezTo>
                      <a:pt x="8698608" y="8184438"/>
                      <a:pt x="8647602" y="8150804"/>
                      <a:pt x="8625365" y="8098931"/>
                    </a:cubicBezTo>
                    <a:lnTo>
                      <a:pt x="8471342" y="7739592"/>
                    </a:lnTo>
                    <a:cubicBezTo>
                      <a:pt x="8468096" y="7732042"/>
                      <a:pt x="8456737" y="7735217"/>
                      <a:pt x="8457866" y="7743331"/>
                    </a:cubicBezTo>
                    <a:lnTo>
                      <a:pt x="8520872" y="8184445"/>
                    </a:lnTo>
                    <a:lnTo>
                      <a:pt x="8588253" y="8992940"/>
                    </a:lnTo>
                    <a:cubicBezTo>
                      <a:pt x="8589061" y="9002762"/>
                      <a:pt x="8585723" y="9012475"/>
                      <a:pt x="8579049" y="9019725"/>
                    </a:cubicBezTo>
                    <a:cubicBezTo>
                      <a:pt x="8572375" y="9026976"/>
                      <a:pt x="8562971" y="9031105"/>
                      <a:pt x="8553116" y="9031111"/>
                    </a:cubicBezTo>
                    <a:lnTo>
                      <a:pt x="8499282" y="9031111"/>
                    </a:lnTo>
                    <a:cubicBezTo>
                      <a:pt x="8430300" y="9031119"/>
                      <a:pt x="8371423" y="8981255"/>
                      <a:pt x="8360076" y="8913213"/>
                    </a:cubicBezTo>
                    <a:lnTo>
                      <a:pt x="8245705" y="8226213"/>
                    </a:lnTo>
                    <a:cubicBezTo>
                      <a:pt x="8244365" y="8218311"/>
                      <a:pt x="8233076" y="8218311"/>
                      <a:pt x="8231736" y="8226213"/>
                    </a:cubicBezTo>
                    <a:lnTo>
                      <a:pt x="8117295" y="8913213"/>
                    </a:lnTo>
                    <a:cubicBezTo>
                      <a:pt x="8105943" y="8981280"/>
                      <a:pt x="8047026" y="9031154"/>
                      <a:pt x="7978018" y="9031111"/>
                    </a:cubicBezTo>
                    <a:lnTo>
                      <a:pt x="7924184" y="9031111"/>
                    </a:lnTo>
                    <a:cubicBezTo>
                      <a:pt x="7914329" y="9031105"/>
                      <a:pt x="7904925" y="9026976"/>
                      <a:pt x="7898251" y="9019725"/>
                    </a:cubicBezTo>
                    <a:cubicBezTo>
                      <a:pt x="7891577" y="9012475"/>
                      <a:pt x="7888239" y="9002762"/>
                      <a:pt x="7889047" y="8992940"/>
                    </a:cubicBezTo>
                    <a:lnTo>
                      <a:pt x="7956428" y="8184445"/>
                    </a:lnTo>
                    <a:lnTo>
                      <a:pt x="8019434" y="7743331"/>
                    </a:lnTo>
                    <a:close/>
                    <a:moveTo>
                      <a:pt x="9508650" y="6773333"/>
                    </a:moveTo>
                    <a:cubicBezTo>
                      <a:pt x="9452512" y="6773333"/>
                      <a:pt x="9398674" y="6795633"/>
                      <a:pt x="9358979" y="6835329"/>
                    </a:cubicBezTo>
                    <a:cubicBezTo>
                      <a:pt x="9319283" y="6875024"/>
                      <a:pt x="9296983" y="6928862"/>
                      <a:pt x="9296983" y="6985000"/>
                    </a:cubicBezTo>
                    <a:lnTo>
                      <a:pt x="9296983" y="7055555"/>
                    </a:lnTo>
                    <a:cubicBezTo>
                      <a:pt x="9297504" y="7172086"/>
                      <a:pt x="9392118" y="7266278"/>
                      <a:pt x="9508650" y="7266278"/>
                    </a:cubicBezTo>
                    <a:cubicBezTo>
                      <a:pt x="9625182" y="7266278"/>
                      <a:pt x="9719796" y="7172086"/>
                      <a:pt x="9720317" y="7055555"/>
                    </a:cubicBezTo>
                    <a:lnTo>
                      <a:pt x="9720317" y="6985000"/>
                    </a:lnTo>
                    <a:cubicBezTo>
                      <a:pt x="9720317" y="6928862"/>
                      <a:pt x="9698017" y="6875024"/>
                      <a:pt x="9658321" y="6835329"/>
                    </a:cubicBezTo>
                    <a:cubicBezTo>
                      <a:pt x="9618626" y="6795633"/>
                      <a:pt x="9564788" y="6773333"/>
                      <a:pt x="9508650" y="6773333"/>
                    </a:cubicBezTo>
                    <a:close/>
                    <a:moveTo>
                      <a:pt x="9289434" y="7743331"/>
                    </a:moveTo>
                    <a:cubicBezTo>
                      <a:pt x="9290633" y="7735217"/>
                      <a:pt x="9279204" y="7732042"/>
                      <a:pt x="9276029" y="7739592"/>
                    </a:cubicBezTo>
                    <a:lnTo>
                      <a:pt x="9122005" y="8098931"/>
                    </a:lnTo>
                    <a:cubicBezTo>
                      <a:pt x="9099749" y="8150851"/>
                      <a:pt x="9048673" y="8184495"/>
                      <a:pt x="8992183" y="8184445"/>
                    </a:cubicBezTo>
                    <a:lnTo>
                      <a:pt x="8927131" y="8184445"/>
                    </a:lnTo>
                    <a:cubicBezTo>
                      <a:pt x="8915267" y="8184455"/>
                      <a:pt x="8904192" y="8178501"/>
                      <a:pt x="8897656" y="8168598"/>
                    </a:cubicBezTo>
                    <a:cubicBezTo>
                      <a:pt x="8891121" y="8158696"/>
                      <a:pt x="8890001" y="8146172"/>
                      <a:pt x="8894676" y="8135267"/>
                    </a:cubicBezTo>
                    <a:lnTo>
                      <a:pt x="9085317" y="7690555"/>
                    </a:lnTo>
                    <a:lnTo>
                      <a:pt x="9155449" y="7515154"/>
                    </a:lnTo>
                    <a:cubicBezTo>
                      <a:pt x="9198319" y="7408016"/>
                      <a:pt x="9302095" y="7337770"/>
                      <a:pt x="9417492" y="7337778"/>
                    </a:cubicBezTo>
                    <a:lnTo>
                      <a:pt x="9599808" y="7337778"/>
                    </a:lnTo>
                    <a:cubicBezTo>
                      <a:pt x="9715205" y="7337770"/>
                      <a:pt x="9818981" y="7408016"/>
                      <a:pt x="9861851" y="7515154"/>
                    </a:cubicBezTo>
                    <a:lnTo>
                      <a:pt x="9931983" y="7690555"/>
                    </a:lnTo>
                    <a:lnTo>
                      <a:pt x="10122554" y="8135267"/>
                    </a:lnTo>
                    <a:cubicBezTo>
                      <a:pt x="10127229" y="8146172"/>
                      <a:pt x="10126108" y="8158696"/>
                      <a:pt x="10119573" y="8168598"/>
                    </a:cubicBezTo>
                    <a:cubicBezTo>
                      <a:pt x="10113038" y="8178501"/>
                      <a:pt x="10101963" y="8184455"/>
                      <a:pt x="10090098" y="8184445"/>
                    </a:cubicBezTo>
                    <a:lnTo>
                      <a:pt x="10025046" y="8184445"/>
                    </a:lnTo>
                    <a:cubicBezTo>
                      <a:pt x="9968608" y="8184438"/>
                      <a:pt x="9917602" y="8150804"/>
                      <a:pt x="9895365" y="8098931"/>
                    </a:cubicBezTo>
                    <a:lnTo>
                      <a:pt x="9741342" y="7739592"/>
                    </a:lnTo>
                    <a:cubicBezTo>
                      <a:pt x="9738096" y="7732042"/>
                      <a:pt x="9726737" y="7735217"/>
                      <a:pt x="9727866" y="7743331"/>
                    </a:cubicBezTo>
                    <a:lnTo>
                      <a:pt x="9790872" y="8184445"/>
                    </a:lnTo>
                    <a:lnTo>
                      <a:pt x="9858253" y="8992940"/>
                    </a:lnTo>
                    <a:cubicBezTo>
                      <a:pt x="9859061" y="9002762"/>
                      <a:pt x="9855723" y="9012475"/>
                      <a:pt x="9849049" y="9019725"/>
                    </a:cubicBezTo>
                    <a:cubicBezTo>
                      <a:pt x="9842375" y="9026976"/>
                      <a:pt x="9832971" y="9031105"/>
                      <a:pt x="9823116" y="9031111"/>
                    </a:cubicBezTo>
                    <a:lnTo>
                      <a:pt x="9769282" y="9031111"/>
                    </a:lnTo>
                    <a:cubicBezTo>
                      <a:pt x="9700300" y="9031119"/>
                      <a:pt x="9641423" y="8981255"/>
                      <a:pt x="9630076" y="8913213"/>
                    </a:cubicBezTo>
                    <a:lnTo>
                      <a:pt x="9515705" y="8226213"/>
                    </a:lnTo>
                    <a:cubicBezTo>
                      <a:pt x="9514365" y="8218311"/>
                      <a:pt x="9503076" y="8218311"/>
                      <a:pt x="9501736" y="8226213"/>
                    </a:cubicBezTo>
                    <a:lnTo>
                      <a:pt x="9387295" y="8913213"/>
                    </a:lnTo>
                    <a:cubicBezTo>
                      <a:pt x="9375943" y="8981280"/>
                      <a:pt x="9317026" y="9031154"/>
                      <a:pt x="9248018" y="9031111"/>
                    </a:cubicBezTo>
                    <a:lnTo>
                      <a:pt x="9194184" y="9031111"/>
                    </a:lnTo>
                    <a:cubicBezTo>
                      <a:pt x="9184329" y="9031105"/>
                      <a:pt x="9174925" y="9026976"/>
                      <a:pt x="9168251" y="9019725"/>
                    </a:cubicBezTo>
                    <a:cubicBezTo>
                      <a:pt x="9161577" y="9012475"/>
                      <a:pt x="9158239" y="9002762"/>
                      <a:pt x="9159047" y="8992940"/>
                    </a:cubicBezTo>
                    <a:lnTo>
                      <a:pt x="9226428" y="8184445"/>
                    </a:lnTo>
                    <a:lnTo>
                      <a:pt x="9289434" y="7743331"/>
                    </a:lnTo>
                    <a:close/>
                    <a:moveTo>
                      <a:pt x="10778650" y="6773333"/>
                    </a:moveTo>
                    <a:cubicBezTo>
                      <a:pt x="10722512" y="6773333"/>
                      <a:pt x="10668674" y="6795633"/>
                      <a:pt x="10628979" y="6835329"/>
                    </a:cubicBezTo>
                    <a:cubicBezTo>
                      <a:pt x="10589283" y="6875024"/>
                      <a:pt x="10566983" y="6928862"/>
                      <a:pt x="10566983" y="6985000"/>
                    </a:cubicBezTo>
                    <a:lnTo>
                      <a:pt x="10566983" y="7055555"/>
                    </a:lnTo>
                    <a:cubicBezTo>
                      <a:pt x="10567504" y="7172086"/>
                      <a:pt x="10662118" y="7266278"/>
                      <a:pt x="10778650" y="7266278"/>
                    </a:cubicBezTo>
                    <a:cubicBezTo>
                      <a:pt x="10895182" y="7266278"/>
                      <a:pt x="10989796" y="7172086"/>
                      <a:pt x="10990317" y="7055555"/>
                    </a:cubicBezTo>
                    <a:lnTo>
                      <a:pt x="10990317" y="6985000"/>
                    </a:lnTo>
                    <a:cubicBezTo>
                      <a:pt x="10990317" y="6928862"/>
                      <a:pt x="10968017" y="6875024"/>
                      <a:pt x="10928321" y="6835329"/>
                    </a:cubicBezTo>
                    <a:cubicBezTo>
                      <a:pt x="10888626" y="6795633"/>
                      <a:pt x="10834788" y="6773333"/>
                      <a:pt x="10778650" y="6773333"/>
                    </a:cubicBezTo>
                    <a:close/>
                    <a:moveTo>
                      <a:pt x="10559434" y="7743331"/>
                    </a:moveTo>
                    <a:cubicBezTo>
                      <a:pt x="10560633" y="7735217"/>
                      <a:pt x="10549204" y="7732042"/>
                      <a:pt x="10546029" y="7739592"/>
                    </a:cubicBezTo>
                    <a:lnTo>
                      <a:pt x="10392005" y="8098931"/>
                    </a:lnTo>
                    <a:cubicBezTo>
                      <a:pt x="10369749" y="8150851"/>
                      <a:pt x="10318673" y="8184495"/>
                      <a:pt x="10262183" y="8184445"/>
                    </a:cubicBezTo>
                    <a:lnTo>
                      <a:pt x="10197131" y="8184445"/>
                    </a:lnTo>
                    <a:cubicBezTo>
                      <a:pt x="10185267" y="8184455"/>
                      <a:pt x="10174192" y="8178501"/>
                      <a:pt x="10167656" y="8168598"/>
                    </a:cubicBezTo>
                    <a:cubicBezTo>
                      <a:pt x="10161121" y="8158696"/>
                      <a:pt x="10160001" y="8146172"/>
                      <a:pt x="10164676" y="8135267"/>
                    </a:cubicBezTo>
                    <a:lnTo>
                      <a:pt x="10355317" y="7690555"/>
                    </a:lnTo>
                    <a:lnTo>
                      <a:pt x="10425449" y="7515154"/>
                    </a:lnTo>
                    <a:cubicBezTo>
                      <a:pt x="10468319" y="7408016"/>
                      <a:pt x="10572095" y="7337770"/>
                      <a:pt x="10687492" y="7337778"/>
                    </a:cubicBezTo>
                    <a:lnTo>
                      <a:pt x="10869808" y="7337778"/>
                    </a:lnTo>
                    <a:cubicBezTo>
                      <a:pt x="10985205" y="7337770"/>
                      <a:pt x="11088981" y="7408016"/>
                      <a:pt x="11131851" y="7515154"/>
                    </a:cubicBezTo>
                    <a:lnTo>
                      <a:pt x="11201983" y="7690555"/>
                    </a:lnTo>
                    <a:lnTo>
                      <a:pt x="11392554" y="8135267"/>
                    </a:lnTo>
                    <a:cubicBezTo>
                      <a:pt x="11397229" y="8146172"/>
                      <a:pt x="11396108" y="8158696"/>
                      <a:pt x="11389573" y="8168598"/>
                    </a:cubicBezTo>
                    <a:cubicBezTo>
                      <a:pt x="11383038" y="8178501"/>
                      <a:pt x="11371963" y="8184455"/>
                      <a:pt x="11360098" y="8184445"/>
                    </a:cubicBezTo>
                    <a:lnTo>
                      <a:pt x="11295046" y="8184445"/>
                    </a:lnTo>
                    <a:cubicBezTo>
                      <a:pt x="11238608" y="8184438"/>
                      <a:pt x="11187602" y="8150804"/>
                      <a:pt x="11165365" y="8098931"/>
                    </a:cubicBezTo>
                    <a:lnTo>
                      <a:pt x="11011342" y="7739592"/>
                    </a:lnTo>
                    <a:cubicBezTo>
                      <a:pt x="11008096" y="7732042"/>
                      <a:pt x="10996737" y="7735217"/>
                      <a:pt x="10997866" y="7743331"/>
                    </a:cubicBezTo>
                    <a:lnTo>
                      <a:pt x="11060872" y="8184445"/>
                    </a:lnTo>
                    <a:lnTo>
                      <a:pt x="11128253" y="8992940"/>
                    </a:lnTo>
                    <a:cubicBezTo>
                      <a:pt x="11129061" y="9002762"/>
                      <a:pt x="11125723" y="9012475"/>
                      <a:pt x="11119049" y="9019725"/>
                    </a:cubicBezTo>
                    <a:cubicBezTo>
                      <a:pt x="11112375" y="9026976"/>
                      <a:pt x="11102971" y="9031105"/>
                      <a:pt x="11093116" y="9031111"/>
                    </a:cubicBezTo>
                    <a:lnTo>
                      <a:pt x="11039282" y="9031111"/>
                    </a:lnTo>
                    <a:cubicBezTo>
                      <a:pt x="10970300" y="9031119"/>
                      <a:pt x="10911423" y="8981255"/>
                      <a:pt x="10900076" y="8913213"/>
                    </a:cubicBezTo>
                    <a:lnTo>
                      <a:pt x="10785705" y="8226213"/>
                    </a:lnTo>
                    <a:cubicBezTo>
                      <a:pt x="10784365" y="8218311"/>
                      <a:pt x="10773076" y="8218311"/>
                      <a:pt x="10771736" y="8226213"/>
                    </a:cubicBezTo>
                    <a:lnTo>
                      <a:pt x="10657295" y="8913213"/>
                    </a:lnTo>
                    <a:cubicBezTo>
                      <a:pt x="10645943" y="8981280"/>
                      <a:pt x="10587026" y="9031154"/>
                      <a:pt x="10518018" y="9031111"/>
                    </a:cubicBezTo>
                    <a:lnTo>
                      <a:pt x="10464184" y="9031111"/>
                    </a:lnTo>
                    <a:cubicBezTo>
                      <a:pt x="10454329" y="9031105"/>
                      <a:pt x="10444925" y="9026976"/>
                      <a:pt x="10438251" y="9019725"/>
                    </a:cubicBezTo>
                    <a:cubicBezTo>
                      <a:pt x="10431577" y="9012475"/>
                      <a:pt x="10428239" y="9002762"/>
                      <a:pt x="10429047" y="8992940"/>
                    </a:cubicBezTo>
                    <a:lnTo>
                      <a:pt x="10496428" y="8184445"/>
                    </a:lnTo>
                    <a:lnTo>
                      <a:pt x="10559434" y="7743331"/>
                    </a:lnTo>
                    <a:close/>
                    <a:moveTo>
                      <a:pt x="12048650" y="6773333"/>
                    </a:moveTo>
                    <a:cubicBezTo>
                      <a:pt x="11992512" y="6773333"/>
                      <a:pt x="11938674" y="6795633"/>
                      <a:pt x="11898979" y="6835329"/>
                    </a:cubicBezTo>
                    <a:cubicBezTo>
                      <a:pt x="11859283" y="6875024"/>
                      <a:pt x="11836983" y="6928862"/>
                      <a:pt x="11836983" y="6985000"/>
                    </a:cubicBezTo>
                    <a:lnTo>
                      <a:pt x="11836983" y="7055555"/>
                    </a:lnTo>
                    <a:cubicBezTo>
                      <a:pt x="11837504" y="7172086"/>
                      <a:pt x="11932118" y="7266278"/>
                      <a:pt x="12048650" y="7266278"/>
                    </a:cubicBezTo>
                    <a:cubicBezTo>
                      <a:pt x="12165182" y="7266278"/>
                      <a:pt x="12259796" y="7172086"/>
                      <a:pt x="12260317" y="7055555"/>
                    </a:cubicBezTo>
                    <a:lnTo>
                      <a:pt x="12260317" y="6985000"/>
                    </a:lnTo>
                    <a:cubicBezTo>
                      <a:pt x="12260317" y="6928862"/>
                      <a:pt x="12238017" y="6875024"/>
                      <a:pt x="12198321" y="6835329"/>
                    </a:cubicBezTo>
                    <a:cubicBezTo>
                      <a:pt x="12158626" y="6795633"/>
                      <a:pt x="12104788" y="6773333"/>
                      <a:pt x="12048650" y="6773333"/>
                    </a:cubicBezTo>
                    <a:close/>
                    <a:moveTo>
                      <a:pt x="11829434" y="7743331"/>
                    </a:moveTo>
                    <a:cubicBezTo>
                      <a:pt x="11830633" y="7735217"/>
                      <a:pt x="11819204" y="7732042"/>
                      <a:pt x="11816029" y="7739592"/>
                    </a:cubicBezTo>
                    <a:lnTo>
                      <a:pt x="11662005" y="8098931"/>
                    </a:lnTo>
                    <a:cubicBezTo>
                      <a:pt x="11639749" y="8150851"/>
                      <a:pt x="11588673" y="8184495"/>
                      <a:pt x="11532183" y="8184445"/>
                    </a:cubicBezTo>
                    <a:lnTo>
                      <a:pt x="11467131" y="8184445"/>
                    </a:lnTo>
                    <a:cubicBezTo>
                      <a:pt x="11455267" y="8184455"/>
                      <a:pt x="11444192" y="8178501"/>
                      <a:pt x="11437656" y="8168598"/>
                    </a:cubicBezTo>
                    <a:cubicBezTo>
                      <a:pt x="11431121" y="8158696"/>
                      <a:pt x="11430001" y="8146172"/>
                      <a:pt x="11434676" y="8135267"/>
                    </a:cubicBezTo>
                    <a:lnTo>
                      <a:pt x="11625317" y="7690555"/>
                    </a:lnTo>
                    <a:lnTo>
                      <a:pt x="11695449" y="7515154"/>
                    </a:lnTo>
                    <a:cubicBezTo>
                      <a:pt x="11738319" y="7408016"/>
                      <a:pt x="11842095" y="7337770"/>
                      <a:pt x="11957492" y="7337778"/>
                    </a:cubicBezTo>
                    <a:lnTo>
                      <a:pt x="12139808" y="7337778"/>
                    </a:lnTo>
                    <a:cubicBezTo>
                      <a:pt x="12255205" y="7337770"/>
                      <a:pt x="12358981" y="7408016"/>
                      <a:pt x="12401851" y="7515154"/>
                    </a:cubicBezTo>
                    <a:lnTo>
                      <a:pt x="12471983" y="7690555"/>
                    </a:lnTo>
                    <a:lnTo>
                      <a:pt x="12662554" y="8135267"/>
                    </a:lnTo>
                    <a:cubicBezTo>
                      <a:pt x="12667229" y="8146172"/>
                      <a:pt x="12666108" y="8158696"/>
                      <a:pt x="12659573" y="8168598"/>
                    </a:cubicBezTo>
                    <a:cubicBezTo>
                      <a:pt x="12653038" y="8178501"/>
                      <a:pt x="12641963" y="8184455"/>
                      <a:pt x="12630098" y="8184445"/>
                    </a:cubicBezTo>
                    <a:lnTo>
                      <a:pt x="12565046" y="8184445"/>
                    </a:lnTo>
                    <a:cubicBezTo>
                      <a:pt x="12508608" y="8184438"/>
                      <a:pt x="12457602" y="8150804"/>
                      <a:pt x="12435365" y="8098931"/>
                    </a:cubicBezTo>
                    <a:lnTo>
                      <a:pt x="12281342" y="7739592"/>
                    </a:lnTo>
                    <a:cubicBezTo>
                      <a:pt x="12278096" y="7732042"/>
                      <a:pt x="12266737" y="7735217"/>
                      <a:pt x="12267866" y="7743331"/>
                    </a:cubicBezTo>
                    <a:lnTo>
                      <a:pt x="12330872" y="8184445"/>
                    </a:lnTo>
                    <a:lnTo>
                      <a:pt x="12398253" y="8992940"/>
                    </a:lnTo>
                    <a:cubicBezTo>
                      <a:pt x="12399061" y="9002762"/>
                      <a:pt x="12395723" y="9012475"/>
                      <a:pt x="12389049" y="9019725"/>
                    </a:cubicBezTo>
                    <a:cubicBezTo>
                      <a:pt x="12382375" y="9026976"/>
                      <a:pt x="12372971" y="9031105"/>
                      <a:pt x="12363116" y="9031111"/>
                    </a:cubicBezTo>
                    <a:lnTo>
                      <a:pt x="12309282" y="9031111"/>
                    </a:lnTo>
                    <a:cubicBezTo>
                      <a:pt x="12240300" y="9031119"/>
                      <a:pt x="12181423" y="8981255"/>
                      <a:pt x="12170076" y="8913213"/>
                    </a:cubicBezTo>
                    <a:lnTo>
                      <a:pt x="12055705" y="8226213"/>
                    </a:lnTo>
                    <a:cubicBezTo>
                      <a:pt x="12054365" y="8218311"/>
                      <a:pt x="12043076" y="8218311"/>
                      <a:pt x="12041736" y="8226213"/>
                    </a:cubicBezTo>
                    <a:lnTo>
                      <a:pt x="11927295" y="8913213"/>
                    </a:lnTo>
                    <a:cubicBezTo>
                      <a:pt x="11915943" y="8981280"/>
                      <a:pt x="11857026" y="9031154"/>
                      <a:pt x="11788018" y="9031111"/>
                    </a:cubicBezTo>
                    <a:lnTo>
                      <a:pt x="11734184" y="9031111"/>
                    </a:lnTo>
                    <a:cubicBezTo>
                      <a:pt x="11724329" y="9031105"/>
                      <a:pt x="11714925" y="9026976"/>
                      <a:pt x="11708251" y="9019725"/>
                    </a:cubicBezTo>
                    <a:cubicBezTo>
                      <a:pt x="11701577" y="9012475"/>
                      <a:pt x="11698239" y="9002762"/>
                      <a:pt x="11699047" y="8992940"/>
                    </a:cubicBezTo>
                    <a:lnTo>
                      <a:pt x="11766428" y="8184445"/>
                    </a:lnTo>
                    <a:lnTo>
                      <a:pt x="11829434" y="7743331"/>
                    </a:lnTo>
                    <a:close/>
                    <a:moveTo>
                      <a:pt x="618650" y="9031111"/>
                    </a:moveTo>
                    <a:cubicBezTo>
                      <a:pt x="562512" y="9031111"/>
                      <a:pt x="508674" y="9053411"/>
                      <a:pt x="468979" y="9093106"/>
                    </a:cubicBezTo>
                    <a:cubicBezTo>
                      <a:pt x="429284" y="9132801"/>
                      <a:pt x="406983" y="9186640"/>
                      <a:pt x="406983" y="9242778"/>
                    </a:cubicBezTo>
                    <a:lnTo>
                      <a:pt x="406983" y="9313333"/>
                    </a:lnTo>
                    <a:cubicBezTo>
                      <a:pt x="407504" y="9429864"/>
                      <a:pt x="502118" y="9524055"/>
                      <a:pt x="618650" y="9524055"/>
                    </a:cubicBezTo>
                    <a:cubicBezTo>
                      <a:pt x="735182" y="9524055"/>
                      <a:pt x="829795" y="9429864"/>
                      <a:pt x="830317" y="9313333"/>
                    </a:cubicBezTo>
                    <a:lnTo>
                      <a:pt x="830317" y="9242778"/>
                    </a:lnTo>
                    <a:cubicBezTo>
                      <a:pt x="830317" y="9186640"/>
                      <a:pt x="808016" y="9132802"/>
                      <a:pt x="768321" y="9093107"/>
                    </a:cubicBezTo>
                    <a:cubicBezTo>
                      <a:pt x="728626" y="9053411"/>
                      <a:pt x="674788" y="9031111"/>
                      <a:pt x="618650" y="9031111"/>
                    </a:cubicBezTo>
                    <a:close/>
                    <a:moveTo>
                      <a:pt x="399434" y="10001109"/>
                    </a:moveTo>
                    <a:cubicBezTo>
                      <a:pt x="400633" y="9992995"/>
                      <a:pt x="389203" y="9989820"/>
                      <a:pt x="386028" y="9997370"/>
                    </a:cubicBezTo>
                    <a:lnTo>
                      <a:pt x="232006" y="10356709"/>
                    </a:lnTo>
                    <a:cubicBezTo>
                      <a:pt x="209749" y="10408629"/>
                      <a:pt x="158673" y="10442273"/>
                      <a:pt x="102183" y="10442222"/>
                    </a:cubicBezTo>
                    <a:lnTo>
                      <a:pt x="37131" y="10442222"/>
                    </a:lnTo>
                    <a:cubicBezTo>
                      <a:pt x="25267" y="10442233"/>
                      <a:pt x="14191" y="10436278"/>
                      <a:pt x="7656" y="10426376"/>
                    </a:cubicBezTo>
                    <a:cubicBezTo>
                      <a:pt x="1121" y="10416473"/>
                      <a:pt x="1" y="10403949"/>
                      <a:pt x="4676" y="10393045"/>
                    </a:cubicBezTo>
                    <a:lnTo>
                      <a:pt x="195317" y="9948333"/>
                    </a:lnTo>
                    <a:lnTo>
                      <a:pt x="265449" y="9772932"/>
                    </a:lnTo>
                    <a:cubicBezTo>
                      <a:pt x="308319" y="9665794"/>
                      <a:pt x="412095" y="9595548"/>
                      <a:pt x="527492" y="9595555"/>
                    </a:cubicBezTo>
                    <a:lnTo>
                      <a:pt x="709808" y="9595555"/>
                    </a:lnTo>
                    <a:cubicBezTo>
                      <a:pt x="825205" y="9595548"/>
                      <a:pt x="928981" y="9665794"/>
                      <a:pt x="971851" y="9772932"/>
                    </a:cubicBezTo>
                    <a:lnTo>
                      <a:pt x="1041983" y="9948333"/>
                    </a:lnTo>
                    <a:lnTo>
                      <a:pt x="1232554" y="10393045"/>
                    </a:lnTo>
                    <a:cubicBezTo>
                      <a:pt x="1237229" y="10403949"/>
                      <a:pt x="1236109" y="10416474"/>
                      <a:pt x="1229574" y="10426376"/>
                    </a:cubicBezTo>
                    <a:cubicBezTo>
                      <a:pt x="1223038" y="10436278"/>
                      <a:pt x="1211963" y="10442233"/>
                      <a:pt x="1200098" y="10442222"/>
                    </a:cubicBezTo>
                    <a:lnTo>
                      <a:pt x="1135046" y="10442222"/>
                    </a:lnTo>
                    <a:cubicBezTo>
                      <a:pt x="1078608" y="10442216"/>
                      <a:pt x="1027602" y="10408582"/>
                      <a:pt x="1005365" y="10356709"/>
                    </a:cubicBezTo>
                    <a:lnTo>
                      <a:pt x="851342" y="9997370"/>
                    </a:lnTo>
                    <a:cubicBezTo>
                      <a:pt x="848097" y="9989820"/>
                      <a:pt x="836737" y="9992995"/>
                      <a:pt x="837866" y="10001109"/>
                    </a:cubicBezTo>
                    <a:lnTo>
                      <a:pt x="900872" y="10442222"/>
                    </a:lnTo>
                    <a:lnTo>
                      <a:pt x="968253" y="11250719"/>
                    </a:lnTo>
                    <a:cubicBezTo>
                      <a:pt x="969061" y="11260541"/>
                      <a:pt x="965724" y="11270253"/>
                      <a:pt x="959049" y="11277504"/>
                    </a:cubicBezTo>
                    <a:cubicBezTo>
                      <a:pt x="952375" y="11284755"/>
                      <a:pt x="942971" y="11288883"/>
                      <a:pt x="933116" y="11288889"/>
                    </a:cubicBezTo>
                    <a:lnTo>
                      <a:pt x="879282" y="11288889"/>
                    </a:lnTo>
                    <a:cubicBezTo>
                      <a:pt x="810300" y="11288898"/>
                      <a:pt x="751423" y="11239033"/>
                      <a:pt x="740076" y="11170990"/>
                    </a:cubicBezTo>
                    <a:lnTo>
                      <a:pt x="625706" y="10483991"/>
                    </a:lnTo>
                    <a:cubicBezTo>
                      <a:pt x="624365" y="10476089"/>
                      <a:pt x="613076" y="10476089"/>
                      <a:pt x="611736" y="10483991"/>
                    </a:cubicBezTo>
                    <a:lnTo>
                      <a:pt x="497294" y="11170990"/>
                    </a:lnTo>
                    <a:cubicBezTo>
                      <a:pt x="485943" y="11239059"/>
                      <a:pt x="427026" y="11288932"/>
                      <a:pt x="358018" y="11288889"/>
                    </a:cubicBezTo>
                    <a:lnTo>
                      <a:pt x="304184" y="11288889"/>
                    </a:lnTo>
                    <a:cubicBezTo>
                      <a:pt x="294329" y="11288883"/>
                      <a:pt x="284925" y="11284755"/>
                      <a:pt x="278251" y="11277504"/>
                    </a:cubicBezTo>
                    <a:cubicBezTo>
                      <a:pt x="271576" y="11270253"/>
                      <a:pt x="268239" y="11260541"/>
                      <a:pt x="269047" y="11250719"/>
                    </a:cubicBezTo>
                    <a:lnTo>
                      <a:pt x="336428" y="10442222"/>
                    </a:lnTo>
                    <a:lnTo>
                      <a:pt x="399434" y="10001109"/>
                    </a:lnTo>
                    <a:close/>
                    <a:moveTo>
                      <a:pt x="1888650" y="9031111"/>
                    </a:moveTo>
                    <a:cubicBezTo>
                      <a:pt x="1832513" y="9031111"/>
                      <a:pt x="1778674" y="9053411"/>
                      <a:pt x="1738979" y="9093106"/>
                    </a:cubicBezTo>
                    <a:cubicBezTo>
                      <a:pt x="1699284" y="9132801"/>
                      <a:pt x="1676983" y="9186640"/>
                      <a:pt x="1676983" y="9242778"/>
                    </a:cubicBezTo>
                    <a:lnTo>
                      <a:pt x="1676983" y="9313333"/>
                    </a:lnTo>
                    <a:cubicBezTo>
                      <a:pt x="1677504" y="9429864"/>
                      <a:pt x="1772118" y="9524055"/>
                      <a:pt x="1888650" y="9524055"/>
                    </a:cubicBezTo>
                    <a:cubicBezTo>
                      <a:pt x="2005182" y="9524055"/>
                      <a:pt x="2099796" y="9429864"/>
                      <a:pt x="2100317" y="9313333"/>
                    </a:cubicBezTo>
                    <a:lnTo>
                      <a:pt x="2100317" y="9242778"/>
                    </a:lnTo>
                    <a:cubicBezTo>
                      <a:pt x="2100317" y="9186640"/>
                      <a:pt x="2078016" y="9132801"/>
                      <a:pt x="2038321" y="9093106"/>
                    </a:cubicBezTo>
                    <a:cubicBezTo>
                      <a:pt x="1998626" y="9053411"/>
                      <a:pt x="1944787" y="9031111"/>
                      <a:pt x="1888650" y="9031111"/>
                    </a:cubicBezTo>
                    <a:close/>
                    <a:moveTo>
                      <a:pt x="1669434" y="10001109"/>
                    </a:moveTo>
                    <a:cubicBezTo>
                      <a:pt x="1670633" y="9992995"/>
                      <a:pt x="1659203" y="9989820"/>
                      <a:pt x="1656028" y="9997370"/>
                    </a:cubicBezTo>
                    <a:lnTo>
                      <a:pt x="1502006" y="10356709"/>
                    </a:lnTo>
                    <a:cubicBezTo>
                      <a:pt x="1479749" y="10408629"/>
                      <a:pt x="1428673" y="10442273"/>
                      <a:pt x="1372183" y="10442222"/>
                    </a:cubicBezTo>
                    <a:lnTo>
                      <a:pt x="1307131" y="10442222"/>
                    </a:lnTo>
                    <a:cubicBezTo>
                      <a:pt x="1295267" y="10442233"/>
                      <a:pt x="1284191" y="10436278"/>
                      <a:pt x="1277656" y="10426376"/>
                    </a:cubicBezTo>
                    <a:cubicBezTo>
                      <a:pt x="1271121" y="10416474"/>
                      <a:pt x="1270001" y="10403949"/>
                      <a:pt x="1274676" y="10393045"/>
                    </a:cubicBezTo>
                    <a:lnTo>
                      <a:pt x="1465317" y="9948333"/>
                    </a:lnTo>
                    <a:lnTo>
                      <a:pt x="1535449" y="9772932"/>
                    </a:lnTo>
                    <a:cubicBezTo>
                      <a:pt x="1578319" y="9665794"/>
                      <a:pt x="1682095" y="9595548"/>
                      <a:pt x="1797492" y="9595555"/>
                    </a:cubicBezTo>
                    <a:lnTo>
                      <a:pt x="1979808" y="9595555"/>
                    </a:lnTo>
                    <a:cubicBezTo>
                      <a:pt x="2095205" y="9595548"/>
                      <a:pt x="2198981" y="9665794"/>
                      <a:pt x="2241851" y="9772932"/>
                    </a:cubicBezTo>
                    <a:lnTo>
                      <a:pt x="2311983" y="9948333"/>
                    </a:lnTo>
                    <a:lnTo>
                      <a:pt x="2502554" y="10393045"/>
                    </a:lnTo>
                    <a:cubicBezTo>
                      <a:pt x="2507229" y="10403949"/>
                      <a:pt x="2506109" y="10416473"/>
                      <a:pt x="2499574" y="10426376"/>
                    </a:cubicBezTo>
                    <a:cubicBezTo>
                      <a:pt x="2493038" y="10436278"/>
                      <a:pt x="2481963" y="10442233"/>
                      <a:pt x="2470098" y="10442222"/>
                    </a:cubicBezTo>
                    <a:lnTo>
                      <a:pt x="2405046" y="10442222"/>
                    </a:lnTo>
                    <a:cubicBezTo>
                      <a:pt x="2348608" y="10442216"/>
                      <a:pt x="2297602" y="10408582"/>
                      <a:pt x="2275365" y="10356709"/>
                    </a:cubicBezTo>
                    <a:lnTo>
                      <a:pt x="2121342" y="9997370"/>
                    </a:lnTo>
                    <a:cubicBezTo>
                      <a:pt x="2118097" y="9989820"/>
                      <a:pt x="2106737" y="9992995"/>
                      <a:pt x="2107866" y="10001109"/>
                    </a:cubicBezTo>
                    <a:lnTo>
                      <a:pt x="2170872" y="10442222"/>
                    </a:lnTo>
                    <a:lnTo>
                      <a:pt x="2238253" y="11250719"/>
                    </a:lnTo>
                    <a:cubicBezTo>
                      <a:pt x="2239061" y="11260541"/>
                      <a:pt x="2235724" y="11270253"/>
                      <a:pt x="2229049" y="11277504"/>
                    </a:cubicBezTo>
                    <a:cubicBezTo>
                      <a:pt x="2222375" y="11284755"/>
                      <a:pt x="2212971" y="11288883"/>
                      <a:pt x="2203116" y="11288889"/>
                    </a:cubicBezTo>
                    <a:lnTo>
                      <a:pt x="2149282" y="11288889"/>
                    </a:lnTo>
                    <a:cubicBezTo>
                      <a:pt x="2080300" y="11288898"/>
                      <a:pt x="2021423" y="11239033"/>
                      <a:pt x="2010076" y="11170990"/>
                    </a:cubicBezTo>
                    <a:lnTo>
                      <a:pt x="1895706" y="10483991"/>
                    </a:lnTo>
                    <a:cubicBezTo>
                      <a:pt x="1894365" y="10476089"/>
                      <a:pt x="1883076" y="10476089"/>
                      <a:pt x="1881735" y="10483991"/>
                    </a:cubicBezTo>
                    <a:lnTo>
                      <a:pt x="1767294" y="11170990"/>
                    </a:lnTo>
                    <a:cubicBezTo>
                      <a:pt x="1755943" y="11239059"/>
                      <a:pt x="1697026" y="11288932"/>
                      <a:pt x="1628018" y="11288889"/>
                    </a:cubicBezTo>
                    <a:lnTo>
                      <a:pt x="1574184" y="11288889"/>
                    </a:lnTo>
                    <a:cubicBezTo>
                      <a:pt x="1564329" y="11288883"/>
                      <a:pt x="1554925" y="11284755"/>
                      <a:pt x="1548251" y="11277504"/>
                    </a:cubicBezTo>
                    <a:cubicBezTo>
                      <a:pt x="1541576" y="11270253"/>
                      <a:pt x="1538239" y="11260541"/>
                      <a:pt x="1539047" y="11250719"/>
                    </a:cubicBezTo>
                    <a:lnTo>
                      <a:pt x="1606428" y="10442222"/>
                    </a:lnTo>
                    <a:lnTo>
                      <a:pt x="1669434" y="10001109"/>
                    </a:lnTo>
                    <a:close/>
                    <a:moveTo>
                      <a:pt x="3158650" y="9031111"/>
                    </a:moveTo>
                    <a:cubicBezTo>
                      <a:pt x="3102513" y="9031111"/>
                      <a:pt x="3048674" y="9053411"/>
                      <a:pt x="3008979" y="9093106"/>
                    </a:cubicBezTo>
                    <a:cubicBezTo>
                      <a:pt x="2969284" y="9132801"/>
                      <a:pt x="2946983" y="9186640"/>
                      <a:pt x="2946983" y="9242778"/>
                    </a:cubicBezTo>
                    <a:lnTo>
                      <a:pt x="2946983" y="9313333"/>
                    </a:lnTo>
                    <a:cubicBezTo>
                      <a:pt x="2947504" y="9429864"/>
                      <a:pt x="3042118" y="9524055"/>
                      <a:pt x="3158650" y="9524055"/>
                    </a:cubicBezTo>
                    <a:cubicBezTo>
                      <a:pt x="3275182" y="9524055"/>
                      <a:pt x="3369795" y="9429864"/>
                      <a:pt x="3370317" y="9313333"/>
                    </a:cubicBezTo>
                    <a:lnTo>
                      <a:pt x="3370317" y="9242778"/>
                    </a:lnTo>
                    <a:cubicBezTo>
                      <a:pt x="3370317" y="9186640"/>
                      <a:pt x="3348016" y="9132802"/>
                      <a:pt x="3308321" y="9093107"/>
                    </a:cubicBezTo>
                    <a:cubicBezTo>
                      <a:pt x="3268626" y="9053412"/>
                      <a:pt x="3214787" y="9031111"/>
                      <a:pt x="3158650" y="9031111"/>
                    </a:cubicBezTo>
                    <a:close/>
                    <a:moveTo>
                      <a:pt x="2939434" y="10001109"/>
                    </a:moveTo>
                    <a:cubicBezTo>
                      <a:pt x="2940633" y="9992995"/>
                      <a:pt x="2929203" y="9989820"/>
                      <a:pt x="2926028" y="9997370"/>
                    </a:cubicBezTo>
                    <a:lnTo>
                      <a:pt x="2772006" y="10356709"/>
                    </a:lnTo>
                    <a:cubicBezTo>
                      <a:pt x="2749749" y="10408629"/>
                      <a:pt x="2698673" y="10442273"/>
                      <a:pt x="2642183" y="10442222"/>
                    </a:cubicBezTo>
                    <a:lnTo>
                      <a:pt x="2577131" y="10442222"/>
                    </a:lnTo>
                    <a:cubicBezTo>
                      <a:pt x="2565266" y="10442233"/>
                      <a:pt x="2554191" y="10436278"/>
                      <a:pt x="2547656" y="10426376"/>
                    </a:cubicBezTo>
                    <a:cubicBezTo>
                      <a:pt x="2541121" y="10416473"/>
                      <a:pt x="2540001" y="10403949"/>
                      <a:pt x="2544676" y="10393045"/>
                    </a:cubicBezTo>
                    <a:lnTo>
                      <a:pt x="2735317" y="9948333"/>
                    </a:lnTo>
                    <a:lnTo>
                      <a:pt x="2805449" y="9772932"/>
                    </a:lnTo>
                    <a:cubicBezTo>
                      <a:pt x="2848319" y="9665794"/>
                      <a:pt x="2952095" y="9595548"/>
                      <a:pt x="3067492" y="9595555"/>
                    </a:cubicBezTo>
                    <a:lnTo>
                      <a:pt x="3249808" y="9595555"/>
                    </a:lnTo>
                    <a:cubicBezTo>
                      <a:pt x="3365204" y="9595548"/>
                      <a:pt x="3468981" y="9665794"/>
                      <a:pt x="3511851" y="9772932"/>
                    </a:cubicBezTo>
                    <a:lnTo>
                      <a:pt x="3581983" y="9948333"/>
                    </a:lnTo>
                    <a:lnTo>
                      <a:pt x="3772554" y="10393045"/>
                    </a:lnTo>
                    <a:cubicBezTo>
                      <a:pt x="3777229" y="10403949"/>
                      <a:pt x="3776109" y="10416474"/>
                      <a:pt x="3769574" y="10426377"/>
                    </a:cubicBezTo>
                    <a:cubicBezTo>
                      <a:pt x="3763038" y="10436279"/>
                      <a:pt x="3751963" y="10442233"/>
                      <a:pt x="3740098" y="10442222"/>
                    </a:cubicBezTo>
                    <a:lnTo>
                      <a:pt x="3675046" y="10442222"/>
                    </a:lnTo>
                    <a:cubicBezTo>
                      <a:pt x="3618608" y="10442216"/>
                      <a:pt x="3567602" y="10408582"/>
                      <a:pt x="3545365" y="10356709"/>
                    </a:cubicBezTo>
                    <a:lnTo>
                      <a:pt x="3391342" y="9997370"/>
                    </a:lnTo>
                    <a:cubicBezTo>
                      <a:pt x="3388097" y="9989820"/>
                      <a:pt x="3376737" y="9992995"/>
                      <a:pt x="3377866" y="10001109"/>
                    </a:cubicBezTo>
                    <a:lnTo>
                      <a:pt x="3440872" y="10442222"/>
                    </a:lnTo>
                    <a:lnTo>
                      <a:pt x="3508253" y="11250719"/>
                    </a:lnTo>
                    <a:cubicBezTo>
                      <a:pt x="3509061" y="11260541"/>
                      <a:pt x="3505723" y="11270253"/>
                      <a:pt x="3499049" y="11277504"/>
                    </a:cubicBezTo>
                    <a:cubicBezTo>
                      <a:pt x="3492375" y="11284755"/>
                      <a:pt x="3482971" y="11288883"/>
                      <a:pt x="3473116" y="11288889"/>
                    </a:cubicBezTo>
                    <a:lnTo>
                      <a:pt x="3419282" y="11288889"/>
                    </a:lnTo>
                    <a:cubicBezTo>
                      <a:pt x="3350300" y="11288898"/>
                      <a:pt x="3291424" y="11239033"/>
                      <a:pt x="3280076" y="11170990"/>
                    </a:cubicBezTo>
                    <a:lnTo>
                      <a:pt x="3165706" y="10483991"/>
                    </a:lnTo>
                    <a:cubicBezTo>
                      <a:pt x="3164365" y="10476089"/>
                      <a:pt x="3153076" y="10476089"/>
                      <a:pt x="3151735" y="10483991"/>
                    </a:cubicBezTo>
                    <a:lnTo>
                      <a:pt x="3037294" y="11170990"/>
                    </a:lnTo>
                    <a:cubicBezTo>
                      <a:pt x="3025943" y="11239059"/>
                      <a:pt x="2967026" y="11288932"/>
                      <a:pt x="2898018" y="11288889"/>
                    </a:cubicBezTo>
                    <a:lnTo>
                      <a:pt x="2844184" y="11288889"/>
                    </a:lnTo>
                    <a:cubicBezTo>
                      <a:pt x="2834329" y="11288883"/>
                      <a:pt x="2824925" y="11284755"/>
                      <a:pt x="2818251" y="11277504"/>
                    </a:cubicBezTo>
                    <a:cubicBezTo>
                      <a:pt x="2811576" y="11270253"/>
                      <a:pt x="2808239" y="11260541"/>
                      <a:pt x="2809047" y="11250719"/>
                    </a:cubicBezTo>
                    <a:lnTo>
                      <a:pt x="2876428" y="10442222"/>
                    </a:lnTo>
                    <a:lnTo>
                      <a:pt x="2939434" y="10001109"/>
                    </a:lnTo>
                    <a:close/>
                    <a:moveTo>
                      <a:pt x="4428650" y="9031111"/>
                    </a:moveTo>
                    <a:cubicBezTo>
                      <a:pt x="4372512" y="9031111"/>
                      <a:pt x="4318674" y="9053412"/>
                      <a:pt x="4278979" y="9093107"/>
                    </a:cubicBezTo>
                    <a:cubicBezTo>
                      <a:pt x="4239284" y="9132802"/>
                      <a:pt x="4216983" y="9186640"/>
                      <a:pt x="4216983" y="9242778"/>
                    </a:cubicBezTo>
                    <a:lnTo>
                      <a:pt x="4216983" y="9313333"/>
                    </a:lnTo>
                    <a:cubicBezTo>
                      <a:pt x="4217505" y="9429864"/>
                      <a:pt x="4312118" y="9524055"/>
                      <a:pt x="4428650" y="9524055"/>
                    </a:cubicBezTo>
                    <a:cubicBezTo>
                      <a:pt x="4545182" y="9524055"/>
                      <a:pt x="4639795" y="9429864"/>
                      <a:pt x="4640317" y="9313333"/>
                    </a:cubicBezTo>
                    <a:lnTo>
                      <a:pt x="4640317" y="9242778"/>
                    </a:lnTo>
                    <a:cubicBezTo>
                      <a:pt x="4640317" y="9186640"/>
                      <a:pt x="4618016" y="9132802"/>
                      <a:pt x="4578321" y="9093107"/>
                    </a:cubicBezTo>
                    <a:cubicBezTo>
                      <a:pt x="4538626" y="9053412"/>
                      <a:pt x="4484788" y="9031111"/>
                      <a:pt x="4428650" y="9031111"/>
                    </a:cubicBezTo>
                    <a:close/>
                    <a:moveTo>
                      <a:pt x="4209434" y="10001109"/>
                    </a:moveTo>
                    <a:cubicBezTo>
                      <a:pt x="4210633" y="9992995"/>
                      <a:pt x="4199203" y="9989820"/>
                      <a:pt x="4196028" y="9997370"/>
                    </a:cubicBezTo>
                    <a:lnTo>
                      <a:pt x="4042005" y="10356709"/>
                    </a:lnTo>
                    <a:cubicBezTo>
                      <a:pt x="4019749" y="10408629"/>
                      <a:pt x="3968673" y="10442273"/>
                      <a:pt x="3912183" y="10442222"/>
                    </a:cubicBezTo>
                    <a:lnTo>
                      <a:pt x="3847131" y="10442222"/>
                    </a:lnTo>
                    <a:cubicBezTo>
                      <a:pt x="3835266" y="10442233"/>
                      <a:pt x="3824191" y="10436279"/>
                      <a:pt x="3817656" y="10426377"/>
                    </a:cubicBezTo>
                    <a:cubicBezTo>
                      <a:pt x="3811121" y="10416474"/>
                      <a:pt x="3810001" y="10403949"/>
                      <a:pt x="3814675" y="10393045"/>
                    </a:cubicBezTo>
                    <a:lnTo>
                      <a:pt x="4005317" y="9948333"/>
                    </a:lnTo>
                    <a:lnTo>
                      <a:pt x="4075449" y="9772932"/>
                    </a:lnTo>
                    <a:cubicBezTo>
                      <a:pt x="4118319" y="9665794"/>
                      <a:pt x="4222096" y="9595548"/>
                      <a:pt x="4337492" y="9595555"/>
                    </a:cubicBezTo>
                    <a:lnTo>
                      <a:pt x="4519808" y="9595555"/>
                    </a:lnTo>
                    <a:cubicBezTo>
                      <a:pt x="4635204" y="9595548"/>
                      <a:pt x="4738981" y="9665794"/>
                      <a:pt x="4781851" y="9772932"/>
                    </a:cubicBezTo>
                    <a:lnTo>
                      <a:pt x="4851983" y="9948333"/>
                    </a:lnTo>
                    <a:lnTo>
                      <a:pt x="5042554" y="10393045"/>
                    </a:lnTo>
                    <a:cubicBezTo>
                      <a:pt x="5047229" y="10403949"/>
                      <a:pt x="5046109" y="10416474"/>
                      <a:pt x="5039574" y="10426377"/>
                    </a:cubicBezTo>
                    <a:cubicBezTo>
                      <a:pt x="5033038" y="10436279"/>
                      <a:pt x="5021963" y="10442233"/>
                      <a:pt x="5010098" y="10442222"/>
                    </a:cubicBezTo>
                    <a:lnTo>
                      <a:pt x="4945046" y="10442222"/>
                    </a:lnTo>
                    <a:cubicBezTo>
                      <a:pt x="4888608" y="10442216"/>
                      <a:pt x="4837602" y="10408582"/>
                      <a:pt x="4815365" y="10356709"/>
                    </a:cubicBezTo>
                    <a:lnTo>
                      <a:pt x="4661342" y="9997370"/>
                    </a:lnTo>
                    <a:cubicBezTo>
                      <a:pt x="4658097" y="9989820"/>
                      <a:pt x="4646737" y="9992995"/>
                      <a:pt x="4647866" y="10001109"/>
                    </a:cubicBezTo>
                    <a:lnTo>
                      <a:pt x="4710872" y="10442222"/>
                    </a:lnTo>
                    <a:lnTo>
                      <a:pt x="4778253" y="11250719"/>
                    </a:lnTo>
                    <a:cubicBezTo>
                      <a:pt x="4779061" y="11260541"/>
                      <a:pt x="4775723" y="11270253"/>
                      <a:pt x="4769049" y="11277504"/>
                    </a:cubicBezTo>
                    <a:cubicBezTo>
                      <a:pt x="4762375" y="11284755"/>
                      <a:pt x="4752971" y="11288883"/>
                      <a:pt x="4743116" y="11288889"/>
                    </a:cubicBezTo>
                    <a:lnTo>
                      <a:pt x="4689282" y="11288889"/>
                    </a:lnTo>
                    <a:cubicBezTo>
                      <a:pt x="4620300" y="11288898"/>
                      <a:pt x="4561424" y="11239033"/>
                      <a:pt x="4550076" y="11170990"/>
                    </a:cubicBezTo>
                    <a:lnTo>
                      <a:pt x="4435705" y="10483991"/>
                    </a:lnTo>
                    <a:cubicBezTo>
                      <a:pt x="4434365" y="10476089"/>
                      <a:pt x="4423076" y="10476089"/>
                      <a:pt x="4421736" y="10483991"/>
                    </a:cubicBezTo>
                    <a:lnTo>
                      <a:pt x="4307295" y="11170990"/>
                    </a:lnTo>
                    <a:cubicBezTo>
                      <a:pt x="4295943" y="11239059"/>
                      <a:pt x="4237026" y="11288932"/>
                      <a:pt x="4168018" y="11288889"/>
                    </a:cubicBezTo>
                    <a:lnTo>
                      <a:pt x="4114184" y="11288889"/>
                    </a:lnTo>
                    <a:cubicBezTo>
                      <a:pt x="4104329" y="11288883"/>
                      <a:pt x="4094925" y="11284755"/>
                      <a:pt x="4088251" y="11277504"/>
                    </a:cubicBezTo>
                    <a:cubicBezTo>
                      <a:pt x="4081577" y="11270253"/>
                      <a:pt x="4078239" y="11260541"/>
                      <a:pt x="4079047" y="11250719"/>
                    </a:cubicBezTo>
                    <a:lnTo>
                      <a:pt x="4146428" y="10442222"/>
                    </a:lnTo>
                    <a:lnTo>
                      <a:pt x="4209434" y="10001109"/>
                    </a:lnTo>
                    <a:close/>
                    <a:moveTo>
                      <a:pt x="5698650" y="9031111"/>
                    </a:moveTo>
                    <a:cubicBezTo>
                      <a:pt x="5642512" y="9031111"/>
                      <a:pt x="5588674" y="9053412"/>
                      <a:pt x="5548979" y="9093107"/>
                    </a:cubicBezTo>
                    <a:cubicBezTo>
                      <a:pt x="5509284" y="9132802"/>
                      <a:pt x="5486983" y="9186640"/>
                      <a:pt x="5486983" y="9242778"/>
                    </a:cubicBezTo>
                    <a:lnTo>
                      <a:pt x="5486983" y="9313333"/>
                    </a:lnTo>
                    <a:cubicBezTo>
                      <a:pt x="5487505" y="9429864"/>
                      <a:pt x="5582118" y="9524055"/>
                      <a:pt x="5698650" y="9524055"/>
                    </a:cubicBezTo>
                    <a:cubicBezTo>
                      <a:pt x="5815182" y="9524055"/>
                      <a:pt x="5909795" y="9429864"/>
                      <a:pt x="5910317" y="9313333"/>
                    </a:cubicBezTo>
                    <a:lnTo>
                      <a:pt x="5910317" y="9242778"/>
                    </a:lnTo>
                    <a:cubicBezTo>
                      <a:pt x="5910317" y="9186640"/>
                      <a:pt x="5888016" y="9132802"/>
                      <a:pt x="5848321" y="9093107"/>
                    </a:cubicBezTo>
                    <a:cubicBezTo>
                      <a:pt x="5808626" y="9053412"/>
                      <a:pt x="5754788" y="9031111"/>
                      <a:pt x="5698650" y="9031111"/>
                    </a:cubicBezTo>
                    <a:close/>
                    <a:moveTo>
                      <a:pt x="5479434" y="10001109"/>
                    </a:moveTo>
                    <a:cubicBezTo>
                      <a:pt x="5480633" y="9992995"/>
                      <a:pt x="5469203" y="9989820"/>
                      <a:pt x="5466028" y="9997370"/>
                    </a:cubicBezTo>
                    <a:lnTo>
                      <a:pt x="5312005" y="10356709"/>
                    </a:lnTo>
                    <a:cubicBezTo>
                      <a:pt x="5289749" y="10408629"/>
                      <a:pt x="5238673" y="10442273"/>
                      <a:pt x="5182183" y="10442222"/>
                    </a:cubicBezTo>
                    <a:lnTo>
                      <a:pt x="5117131" y="10442222"/>
                    </a:lnTo>
                    <a:cubicBezTo>
                      <a:pt x="5105266" y="10442233"/>
                      <a:pt x="5094191" y="10436279"/>
                      <a:pt x="5087656" y="10426377"/>
                    </a:cubicBezTo>
                    <a:cubicBezTo>
                      <a:pt x="5081121" y="10416474"/>
                      <a:pt x="5080001" y="10403949"/>
                      <a:pt x="5084675" y="10393045"/>
                    </a:cubicBezTo>
                    <a:lnTo>
                      <a:pt x="5275317" y="9948333"/>
                    </a:lnTo>
                    <a:lnTo>
                      <a:pt x="5345449" y="9772932"/>
                    </a:lnTo>
                    <a:cubicBezTo>
                      <a:pt x="5388319" y="9665794"/>
                      <a:pt x="5492096" y="9595548"/>
                      <a:pt x="5607492" y="9595555"/>
                    </a:cubicBezTo>
                    <a:lnTo>
                      <a:pt x="5789808" y="9595555"/>
                    </a:lnTo>
                    <a:cubicBezTo>
                      <a:pt x="5905204" y="9595548"/>
                      <a:pt x="6008981" y="9665794"/>
                      <a:pt x="6051851" y="9772932"/>
                    </a:cubicBezTo>
                    <a:lnTo>
                      <a:pt x="6121983" y="9948333"/>
                    </a:lnTo>
                    <a:lnTo>
                      <a:pt x="6312554" y="10393045"/>
                    </a:lnTo>
                    <a:cubicBezTo>
                      <a:pt x="6317229" y="10403949"/>
                      <a:pt x="6316109" y="10416474"/>
                      <a:pt x="6309574" y="10426377"/>
                    </a:cubicBezTo>
                    <a:cubicBezTo>
                      <a:pt x="6303038" y="10436279"/>
                      <a:pt x="6291963" y="10442233"/>
                      <a:pt x="6280098" y="10442222"/>
                    </a:cubicBezTo>
                    <a:lnTo>
                      <a:pt x="6215046" y="10442222"/>
                    </a:lnTo>
                    <a:cubicBezTo>
                      <a:pt x="6158608" y="10442216"/>
                      <a:pt x="6107602" y="10408582"/>
                      <a:pt x="6085365" y="10356709"/>
                    </a:cubicBezTo>
                    <a:lnTo>
                      <a:pt x="5931342" y="9997370"/>
                    </a:lnTo>
                    <a:cubicBezTo>
                      <a:pt x="5928097" y="9989820"/>
                      <a:pt x="5916737" y="9992995"/>
                      <a:pt x="5917866" y="10001109"/>
                    </a:cubicBezTo>
                    <a:lnTo>
                      <a:pt x="5980872" y="10442222"/>
                    </a:lnTo>
                    <a:lnTo>
                      <a:pt x="6048253" y="11250719"/>
                    </a:lnTo>
                    <a:cubicBezTo>
                      <a:pt x="6049061" y="11260541"/>
                      <a:pt x="6045723" y="11270253"/>
                      <a:pt x="6039049" y="11277504"/>
                    </a:cubicBezTo>
                    <a:cubicBezTo>
                      <a:pt x="6032375" y="11284755"/>
                      <a:pt x="6022971" y="11288883"/>
                      <a:pt x="6013116" y="11288889"/>
                    </a:cubicBezTo>
                    <a:lnTo>
                      <a:pt x="5959282" y="11288889"/>
                    </a:lnTo>
                    <a:cubicBezTo>
                      <a:pt x="5890300" y="11288898"/>
                      <a:pt x="5831424" y="11239033"/>
                      <a:pt x="5820076" y="11170990"/>
                    </a:cubicBezTo>
                    <a:lnTo>
                      <a:pt x="5705705" y="10483991"/>
                    </a:lnTo>
                    <a:cubicBezTo>
                      <a:pt x="5704365" y="10476089"/>
                      <a:pt x="5693076" y="10476089"/>
                      <a:pt x="5691736" y="10483991"/>
                    </a:cubicBezTo>
                    <a:lnTo>
                      <a:pt x="5577295" y="11170990"/>
                    </a:lnTo>
                    <a:cubicBezTo>
                      <a:pt x="5565943" y="11239059"/>
                      <a:pt x="5507026" y="11288932"/>
                      <a:pt x="5438018" y="11288889"/>
                    </a:cubicBezTo>
                    <a:lnTo>
                      <a:pt x="5384184" y="11288889"/>
                    </a:lnTo>
                    <a:cubicBezTo>
                      <a:pt x="5374329" y="11288883"/>
                      <a:pt x="5364925" y="11284755"/>
                      <a:pt x="5358251" y="11277504"/>
                    </a:cubicBezTo>
                    <a:cubicBezTo>
                      <a:pt x="5351577" y="11270253"/>
                      <a:pt x="5348239" y="11260541"/>
                      <a:pt x="5349047" y="11250719"/>
                    </a:cubicBezTo>
                    <a:lnTo>
                      <a:pt x="5416428" y="10442222"/>
                    </a:lnTo>
                    <a:lnTo>
                      <a:pt x="5479434" y="10001109"/>
                    </a:lnTo>
                    <a:close/>
                    <a:moveTo>
                      <a:pt x="6968650" y="9031111"/>
                    </a:moveTo>
                    <a:cubicBezTo>
                      <a:pt x="6912512" y="9031111"/>
                      <a:pt x="6858674" y="9053411"/>
                      <a:pt x="6818979" y="9093106"/>
                    </a:cubicBezTo>
                    <a:cubicBezTo>
                      <a:pt x="6779283" y="9132801"/>
                      <a:pt x="6756983" y="9186640"/>
                      <a:pt x="6756983" y="9242778"/>
                    </a:cubicBezTo>
                    <a:lnTo>
                      <a:pt x="6756983" y="9313333"/>
                    </a:lnTo>
                    <a:cubicBezTo>
                      <a:pt x="6757504" y="9429864"/>
                      <a:pt x="6852118" y="9524056"/>
                      <a:pt x="6968650" y="9524056"/>
                    </a:cubicBezTo>
                    <a:cubicBezTo>
                      <a:pt x="7085182" y="9524056"/>
                      <a:pt x="7179796" y="9429864"/>
                      <a:pt x="7180317" y="9313333"/>
                    </a:cubicBezTo>
                    <a:lnTo>
                      <a:pt x="7180317" y="9242778"/>
                    </a:lnTo>
                    <a:cubicBezTo>
                      <a:pt x="7180317" y="9186640"/>
                      <a:pt x="7158017" y="9132801"/>
                      <a:pt x="7118321" y="9093106"/>
                    </a:cubicBezTo>
                    <a:cubicBezTo>
                      <a:pt x="7078626" y="9053411"/>
                      <a:pt x="7024788" y="9031111"/>
                      <a:pt x="6968650" y="9031111"/>
                    </a:cubicBezTo>
                    <a:close/>
                    <a:moveTo>
                      <a:pt x="6749434" y="10001109"/>
                    </a:moveTo>
                    <a:cubicBezTo>
                      <a:pt x="6750633" y="9992995"/>
                      <a:pt x="6739204" y="9989820"/>
                      <a:pt x="6736029" y="9997370"/>
                    </a:cubicBezTo>
                    <a:lnTo>
                      <a:pt x="6582005" y="10356709"/>
                    </a:lnTo>
                    <a:cubicBezTo>
                      <a:pt x="6559749" y="10408629"/>
                      <a:pt x="6508673" y="10442273"/>
                      <a:pt x="6452183" y="10442222"/>
                    </a:cubicBezTo>
                    <a:lnTo>
                      <a:pt x="6387131" y="10442222"/>
                    </a:lnTo>
                    <a:cubicBezTo>
                      <a:pt x="6375266" y="10442233"/>
                      <a:pt x="6364191" y="10436279"/>
                      <a:pt x="6357656" y="10426377"/>
                    </a:cubicBezTo>
                    <a:cubicBezTo>
                      <a:pt x="6351121" y="10416474"/>
                      <a:pt x="6350001" y="10403949"/>
                      <a:pt x="6354675" y="10393045"/>
                    </a:cubicBezTo>
                    <a:lnTo>
                      <a:pt x="6545317" y="9948333"/>
                    </a:lnTo>
                    <a:lnTo>
                      <a:pt x="6615449" y="9772932"/>
                    </a:lnTo>
                    <a:cubicBezTo>
                      <a:pt x="6658319" y="9665794"/>
                      <a:pt x="6762095" y="9595548"/>
                      <a:pt x="6877492" y="9595555"/>
                    </a:cubicBezTo>
                    <a:lnTo>
                      <a:pt x="7059808" y="9595555"/>
                    </a:lnTo>
                    <a:cubicBezTo>
                      <a:pt x="7175205" y="9595548"/>
                      <a:pt x="7278981" y="9665794"/>
                      <a:pt x="7321851" y="9772932"/>
                    </a:cubicBezTo>
                    <a:lnTo>
                      <a:pt x="7391983" y="9948333"/>
                    </a:lnTo>
                    <a:lnTo>
                      <a:pt x="7582554" y="10393045"/>
                    </a:lnTo>
                    <a:cubicBezTo>
                      <a:pt x="7587229" y="10403949"/>
                      <a:pt x="7586108" y="10416473"/>
                      <a:pt x="7579573" y="10426376"/>
                    </a:cubicBezTo>
                    <a:cubicBezTo>
                      <a:pt x="7573038" y="10436278"/>
                      <a:pt x="7561963" y="10442233"/>
                      <a:pt x="7550098" y="10442222"/>
                    </a:cubicBezTo>
                    <a:lnTo>
                      <a:pt x="7485046" y="10442222"/>
                    </a:lnTo>
                    <a:cubicBezTo>
                      <a:pt x="7428608" y="10442216"/>
                      <a:pt x="7377602" y="10408582"/>
                      <a:pt x="7355365" y="10356709"/>
                    </a:cubicBezTo>
                    <a:lnTo>
                      <a:pt x="7201342" y="9997370"/>
                    </a:lnTo>
                    <a:cubicBezTo>
                      <a:pt x="7198096" y="9989820"/>
                      <a:pt x="7186737" y="9992995"/>
                      <a:pt x="7187866" y="10001109"/>
                    </a:cubicBezTo>
                    <a:lnTo>
                      <a:pt x="7250872" y="10442222"/>
                    </a:lnTo>
                    <a:lnTo>
                      <a:pt x="7318253" y="11250719"/>
                    </a:lnTo>
                    <a:cubicBezTo>
                      <a:pt x="7319061" y="11260541"/>
                      <a:pt x="7315723" y="11270253"/>
                      <a:pt x="7309049" y="11277504"/>
                    </a:cubicBezTo>
                    <a:cubicBezTo>
                      <a:pt x="7302375" y="11284755"/>
                      <a:pt x="7292971" y="11288883"/>
                      <a:pt x="7283116" y="11288889"/>
                    </a:cubicBezTo>
                    <a:lnTo>
                      <a:pt x="7229282" y="11288889"/>
                    </a:lnTo>
                    <a:cubicBezTo>
                      <a:pt x="7160300" y="11288898"/>
                      <a:pt x="7101423" y="11239033"/>
                      <a:pt x="7090076" y="11170990"/>
                    </a:cubicBezTo>
                    <a:lnTo>
                      <a:pt x="6975705" y="10483991"/>
                    </a:lnTo>
                    <a:cubicBezTo>
                      <a:pt x="6974365" y="10476089"/>
                      <a:pt x="6963076" y="10476089"/>
                      <a:pt x="6961736" y="10483991"/>
                    </a:cubicBezTo>
                    <a:lnTo>
                      <a:pt x="6847295" y="11170990"/>
                    </a:lnTo>
                    <a:cubicBezTo>
                      <a:pt x="6835943" y="11239059"/>
                      <a:pt x="6777027" y="11288932"/>
                      <a:pt x="6708018" y="11288889"/>
                    </a:cubicBezTo>
                    <a:lnTo>
                      <a:pt x="6654184" y="11288889"/>
                    </a:lnTo>
                    <a:cubicBezTo>
                      <a:pt x="6644329" y="11288883"/>
                      <a:pt x="6634925" y="11284755"/>
                      <a:pt x="6628251" y="11277504"/>
                    </a:cubicBezTo>
                    <a:cubicBezTo>
                      <a:pt x="6621577" y="11270253"/>
                      <a:pt x="6618239" y="11260541"/>
                      <a:pt x="6619047" y="11250719"/>
                    </a:cubicBezTo>
                    <a:lnTo>
                      <a:pt x="6686428" y="10442222"/>
                    </a:lnTo>
                    <a:lnTo>
                      <a:pt x="6749434" y="10001109"/>
                    </a:lnTo>
                    <a:close/>
                    <a:moveTo>
                      <a:pt x="8238650" y="9031111"/>
                    </a:moveTo>
                    <a:cubicBezTo>
                      <a:pt x="8182512" y="9031111"/>
                      <a:pt x="8128674" y="9053411"/>
                      <a:pt x="8088979" y="9093106"/>
                    </a:cubicBezTo>
                    <a:cubicBezTo>
                      <a:pt x="8049283" y="9132801"/>
                      <a:pt x="8026983" y="9186640"/>
                      <a:pt x="8026983" y="9242778"/>
                    </a:cubicBezTo>
                    <a:lnTo>
                      <a:pt x="8026983" y="9313333"/>
                    </a:lnTo>
                    <a:cubicBezTo>
                      <a:pt x="8027504" y="9429864"/>
                      <a:pt x="8122118" y="9524056"/>
                      <a:pt x="8238650" y="9524056"/>
                    </a:cubicBezTo>
                    <a:cubicBezTo>
                      <a:pt x="8355182" y="9524056"/>
                      <a:pt x="8449796" y="9429864"/>
                      <a:pt x="8450317" y="9313333"/>
                    </a:cubicBezTo>
                    <a:lnTo>
                      <a:pt x="8450317" y="9242778"/>
                    </a:lnTo>
                    <a:cubicBezTo>
                      <a:pt x="8450317" y="9186640"/>
                      <a:pt x="8428017" y="9132801"/>
                      <a:pt x="8388321" y="9093106"/>
                    </a:cubicBezTo>
                    <a:cubicBezTo>
                      <a:pt x="8348626" y="9053411"/>
                      <a:pt x="8294788" y="9031111"/>
                      <a:pt x="8238650" y="9031111"/>
                    </a:cubicBezTo>
                    <a:close/>
                    <a:moveTo>
                      <a:pt x="8019434" y="10001109"/>
                    </a:moveTo>
                    <a:cubicBezTo>
                      <a:pt x="8020633" y="9992995"/>
                      <a:pt x="8009204" y="9989820"/>
                      <a:pt x="8006029" y="9997370"/>
                    </a:cubicBezTo>
                    <a:lnTo>
                      <a:pt x="7852005" y="10356709"/>
                    </a:lnTo>
                    <a:cubicBezTo>
                      <a:pt x="7829749" y="10408629"/>
                      <a:pt x="7778673" y="10442273"/>
                      <a:pt x="7722183" y="10442222"/>
                    </a:cubicBezTo>
                    <a:lnTo>
                      <a:pt x="7657131" y="10442222"/>
                    </a:lnTo>
                    <a:cubicBezTo>
                      <a:pt x="7645267" y="10442233"/>
                      <a:pt x="7634192" y="10436278"/>
                      <a:pt x="7627656" y="10426376"/>
                    </a:cubicBezTo>
                    <a:cubicBezTo>
                      <a:pt x="7621121" y="10416473"/>
                      <a:pt x="7620001" y="10403949"/>
                      <a:pt x="7624676" y="10393045"/>
                    </a:cubicBezTo>
                    <a:lnTo>
                      <a:pt x="7815317" y="9948333"/>
                    </a:lnTo>
                    <a:lnTo>
                      <a:pt x="7885449" y="9772932"/>
                    </a:lnTo>
                    <a:cubicBezTo>
                      <a:pt x="7928319" y="9665794"/>
                      <a:pt x="8032095" y="9595548"/>
                      <a:pt x="8147492" y="9595555"/>
                    </a:cubicBezTo>
                    <a:lnTo>
                      <a:pt x="8329808" y="9595555"/>
                    </a:lnTo>
                    <a:cubicBezTo>
                      <a:pt x="8445205" y="9595548"/>
                      <a:pt x="8548981" y="9665794"/>
                      <a:pt x="8591851" y="9772932"/>
                    </a:cubicBezTo>
                    <a:lnTo>
                      <a:pt x="8661983" y="9948333"/>
                    </a:lnTo>
                    <a:lnTo>
                      <a:pt x="8852554" y="10393045"/>
                    </a:lnTo>
                    <a:cubicBezTo>
                      <a:pt x="8857229" y="10403949"/>
                      <a:pt x="8856108" y="10416473"/>
                      <a:pt x="8849573" y="10426376"/>
                    </a:cubicBezTo>
                    <a:cubicBezTo>
                      <a:pt x="8843038" y="10436278"/>
                      <a:pt x="8831963" y="10442233"/>
                      <a:pt x="8820098" y="10442222"/>
                    </a:cubicBezTo>
                    <a:lnTo>
                      <a:pt x="8755046" y="10442222"/>
                    </a:lnTo>
                    <a:cubicBezTo>
                      <a:pt x="8698608" y="10442216"/>
                      <a:pt x="8647602" y="10408582"/>
                      <a:pt x="8625365" y="10356709"/>
                    </a:cubicBezTo>
                    <a:lnTo>
                      <a:pt x="8471342" y="9997370"/>
                    </a:lnTo>
                    <a:cubicBezTo>
                      <a:pt x="8468096" y="9989820"/>
                      <a:pt x="8456737" y="9992995"/>
                      <a:pt x="8457866" y="10001109"/>
                    </a:cubicBezTo>
                    <a:lnTo>
                      <a:pt x="8520872" y="10442222"/>
                    </a:lnTo>
                    <a:lnTo>
                      <a:pt x="8588253" y="11250719"/>
                    </a:lnTo>
                    <a:cubicBezTo>
                      <a:pt x="8589061" y="11260541"/>
                      <a:pt x="8585723" y="11270253"/>
                      <a:pt x="8579049" y="11277504"/>
                    </a:cubicBezTo>
                    <a:cubicBezTo>
                      <a:pt x="8572375" y="11284755"/>
                      <a:pt x="8562971" y="11288883"/>
                      <a:pt x="8553116" y="11288889"/>
                    </a:cubicBezTo>
                    <a:lnTo>
                      <a:pt x="8499282" y="11288889"/>
                    </a:lnTo>
                    <a:cubicBezTo>
                      <a:pt x="8430300" y="11288898"/>
                      <a:pt x="8371423" y="11239033"/>
                      <a:pt x="8360076" y="11170990"/>
                    </a:cubicBezTo>
                    <a:lnTo>
                      <a:pt x="8245705" y="10483991"/>
                    </a:lnTo>
                    <a:cubicBezTo>
                      <a:pt x="8244365" y="10476089"/>
                      <a:pt x="8233076" y="10476089"/>
                      <a:pt x="8231736" y="10483991"/>
                    </a:cubicBezTo>
                    <a:lnTo>
                      <a:pt x="8117295" y="11170990"/>
                    </a:lnTo>
                    <a:cubicBezTo>
                      <a:pt x="8105943" y="11239059"/>
                      <a:pt x="8047027" y="11288932"/>
                      <a:pt x="7978018" y="11288889"/>
                    </a:cubicBezTo>
                    <a:lnTo>
                      <a:pt x="7924184" y="11288889"/>
                    </a:lnTo>
                    <a:cubicBezTo>
                      <a:pt x="7914329" y="11288883"/>
                      <a:pt x="7904925" y="11284755"/>
                      <a:pt x="7898251" y="11277504"/>
                    </a:cubicBezTo>
                    <a:cubicBezTo>
                      <a:pt x="7891577" y="11270253"/>
                      <a:pt x="7888239" y="11260541"/>
                      <a:pt x="7889047" y="11250719"/>
                    </a:cubicBezTo>
                    <a:lnTo>
                      <a:pt x="7956428" y="10442222"/>
                    </a:lnTo>
                    <a:lnTo>
                      <a:pt x="8019434" y="10001109"/>
                    </a:lnTo>
                    <a:close/>
                    <a:moveTo>
                      <a:pt x="9508650" y="9031111"/>
                    </a:moveTo>
                    <a:cubicBezTo>
                      <a:pt x="9452512" y="9031111"/>
                      <a:pt x="9398674" y="9053411"/>
                      <a:pt x="9358979" y="9093106"/>
                    </a:cubicBezTo>
                    <a:cubicBezTo>
                      <a:pt x="9319283" y="9132801"/>
                      <a:pt x="9296983" y="9186640"/>
                      <a:pt x="9296983" y="9242778"/>
                    </a:cubicBezTo>
                    <a:lnTo>
                      <a:pt x="9296983" y="9313333"/>
                    </a:lnTo>
                    <a:cubicBezTo>
                      <a:pt x="9297504" y="9429864"/>
                      <a:pt x="9392118" y="9524056"/>
                      <a:pt x="9508650" y="9524056"/>
                    </a:cubicBezTo>
                    <a:cubicBezTo>
                      <a:pt x="9625182" y="9524056"/>
                      <a:pt x="9719796" y="9429864"/>
                      <a:pt x="9720317" y="9313333"/>
                    </a:cubicBezTo>
                    <a:lnTo>
                      <a:pt x="9720317" y="9242778"/>
                    </a:lnTo>
                    <a:cubicBezTo>
                      <a:pt x="9720317" y="9186640"/>
                      <a:pt x="9698017" y="9132801"/>
                      <a:pt x="9658321" y="9093106"/>
                    </a:cubicBezTo>
                    <a:cubicBezTo>
                      <a:pt x="9618626" y="9053411"/>
                      <a:pt x="9564788" y="9031111"/>
                      <a:pt x="9508650" y="9031111"/>
                    </a:cubicBezTo>
                    <a:close/>
                    <a:moveTo>
                      <a:pt x="9289434" y="10001109"/>
                    </a:moveTo>
                    <a:cubicBezTo>
                      <a:pt x="9290633" y="9992995"/>
                      <a:pt x="9279204" y="9989820"/>
                      <a:pt x="9276029" y="9997370"/>
                    </a:cubicBezTo>
                    <a:lnTo>
                      <a:pt x="9122005" y="10356709"/>
                    </a:lnTo>
                    <a:cubicBezTo>
                      <a:pt x="9099749" y="10408629"/>
                      <a:pt x="9048673" y="10442273"/>
                      <a:pt x="8992183" y="10442222"/>
                    </a:cubicBezTo>
                    <a:lnTo>
                      <a:pt x="8927131" y="10442222"/>
                    </a:lnTo>
                    <a:cubicBezTo>
                      <a:pt x="8915267" y="10442233"/>
                      <a:pt x="8904192" y="10436278"/>
                      <a:pt x="8897656" y="10426376"/>
                    </a:cubicBezTo>
                    <a:cubicBezTo>
                      <a:pt x="8891121" y="10416473"/>
                      <a:pt x="8890001" y="10403949"/>
                      <a:pt x="8894676" y="10393045"/>
                    </a:cubicBezTo>
                    <a:lnTo>
                      <a:pt x="9085317" y="9948333"/>
                    </a:lnTo>
                    <a:lnTo>
                      <a:pt x="9155449" y="9772932"/>
                    </a:lnTo>
                    <a:cubicBezTo>
                      <a:pt x="9198319" y="9665794"/>
                      <a:pt x="9302095" y="9595548"/>
                      <a:pt x="9417492" y="9595555"/>
                    </a:cubicBezTo>
                    <a:lnTo>
                      <a:pt x="9599808" y="9595555"/>
                    </a:lnTo>
                    <a:cubicBezTo>
                      <a:pt x="9715205" y="9595548"/>
                      <a:pt x="9818981" y="9665794"/>
                      <a:pt x="9861851" y="9772932"/>
                    </a:cubicBezTo>
                    <a:lnTo>
                      <a:pt x="9931983" y="9948333"/>
                    </a:lnTo>
                    <a:lnTo>
                      <a:pt x="10122554" y="10393045"/>
                    </a:lnTo>
                    <a:cubicBezTo>
                      <a:pt x="10127229" y="10403949"/>
                      <a:pt x="10126108" y="10416473"/>
                      <a:pt x="10119573" y="10426376"/>
                    </a:cubicBezTo>
                    <a:cubicBezTo>
                      <a:pt x="10113038" y="10436278"/>
                      <a:pt x="10101963" y="10442233"/>
                      <a:pt x="10090098" y="10442222"/>
                    </a:cubicBezTo>
                    <a:lnTo>
                      <a:pt x="10025046" y="10442222"/>
                    </a:lnTo>
                    <a:cubicBezTo>
                      <a:pt x="9968608" y="10442216"/>
                      <a:pt x="9917602" y="10408582"/>
                      <a:pt x="9895365" y="10356709"/>
                    </a:cubicBezTo>
                    <a:lnTo>
                      <a:pt x="9741342" y="9997370"/>
                    </a:lnTo>
                    <a:cubicBezTo>
                      <a:pt x="9738096" y="9989820"/>
                      <a:pt x="9726737" y="9992995"/>
                      <a:pt x="9727866" y="10001109"/>
                    </a:cubicBezTo>
                    <a:lnTo>
                      <a:pt x="9790872" y="10442222"/>
                    </a:lnTo>
                    <a:lnTo>
                      <a:pt x="9858253" y="11250719"/>
                    </a:lnTo>
                    <a:cubicBezTo>
                      <a:pt x="9859061" y="11260541"/>
                      <a:pt x="9855723" y="11270253"/>
                      <a:pt x="9849049" y="11277504"/>
                    </a:cubicBezTo>
                    <a:cubicBezTo>
                      <a:pt x="9842375" y="11284755"/>
                      <a:pt x="9832971" y="11288883"/>
                      <a:pt x="9823116" y="11288889"/>
                    </a:cubicBezTo>
                    <a:lnTo>
                      <a:pt x="9769282" y="11288889"/>
                    </a:lnTo>
                    <a:cubicBezTo>
                      <a:pt x="9700300" y="11288898"/>
                      <a:pt x="9641423" y="11239033"/>
                      <a:pt x="9630076" y="11170990"/>
                    </a:cubicBezTo>
                    <a:lnTo>
                      <a:pt x="9515705" y="10483991"/>
                    </a:lnTo>
                    <a:cubicBezTo>
                      <a:pt x="9514365" y="10476089"/>
                      <a:pt x="9503076" y="10476089"/>
                      <a:pt x="9501736" y="10483991"/>
                    </a:cubicBezTo>
                    <a:lnTo>
                      <a:pt x="9387295" y="11170990"/>
                    </a:lnTo>
                    <a:cubicBezTo>
                      <a:pt x="9375943" y="11239059"/>
                      <a:pt x="9317027" y="11288932"/>
                      <a:pt x="9248018" y="11288889"/>
                    </a:cubicBezTo>
                    <a:lnTo>
                      <a:pt x="9194184" y="11288889"/>
                    </a:lnTo>
                    <a:cubicBezTo>
                      <a:pt x="9184329" y="11288883"/>
                      <a:pt x="9174925" y="11284755"/>
                      <a:pt x="9168251" y="11277504"/>
                    </a:cubicBezTo>
                    <a:cubicBezTo>
                      <a:pt x="9161577" y="11270253"/>
                      <a:pt x="9158239" y="11260541"/>
                      <a:pt x="9159047" y="11250719"/>
                    </a:cubicBezTo>
                    <a:lnTo>
                      <a:pt x="9226428" y="10442222"/>
                    </a:lnTo>
                    <a:lnTo>
                      <a:pt x="9289434" y="10001109"/>
                    </a:lnTo>
                    <a:close/>
                    <a:moveTo>
                      <a:pt x="10778650" y="9031111"/>
                    </a:moveTo>
                    <a:cubicBezTo>
                      <a:pt x="10722512" y="9031111"/>
                      <a:pt x="10668674" y="9053411"/>
                      <a:pt x="10628979" y="9093106"/>
                    </a:cubicBezTo>
                    <a:cubicBezTo>
                      <a:pt x="10589283" y="9132801"/>
                      <a:pt x="10566983" y="9186640"/>
                      <a:pt x="10566983" y="9242778"/>
                    </a:cubicBezTo>
                    <a:lnTo>
                      <a:pt x="10566983" y="9313333"/>
                    </a:lnTo>
                    <a:cubicBezTo>
                      <a:pt x="10567504" y="9429864"/>
                      <a:pt x="10662118" y="9524056"/>
                      <a:pt x="10778650" y="9524056"/>
                    </a:cubicBezTo>
                    <a:cubicBezTo>
                      <a:pt x="10895182" y="9524056"/>
                      <a:pt x="10989796" y="9429864"/>
                      <a:pt x="10990317" y="9313333"/>
                    </a:cubicBezTo>
                    <a:lnTo>
                      <a:pt x="10990317" y="9242778"/>
                    </a:lnTo>
                    <a:cubicBezTo>
                      <a:pt x="10990317" y="9186640"/>
                      <a:pt x="10968017" y="9132801"/>
                      <a:pt x="10928321" y="9093106"/>
                    </a:cubicBezTo>
                    <a:cubicBezTo>
                      <a:pt x="10888626" y="9053411"/>
                      <a:pt x="10834788" y="9031111"/>
                      <a:pt x="10778650" y="9031111"/>
                    </a:cubicBezTo>
                    <a:close/>
                    <a:moveTo>
                      <a:pt x="10559434" y="10001109"/>
                    </a:moveTo>
                    <a:cubicBezTo>
                      <a:pt x="10560633" y="9992995"/>
                      <a:pt x="10549204" y="9989820"/>
                      <a:pt x="10546029" y="9997370"/>
                    </a:cubicBezTo>
                    <a:lnTo>
                      <a:pt x="10392005" y="10356709"/>
                    </a:lnTo>
                    <a:cubicBezTo>
                      <a:pt x="10369749" y="10408629"/>
                      <a:pt x="10318673" y="10442273"/>
                      <a:pt x="10262183" y="10442222"/>
                    </a:cubicBezTo>
                    <a:lnTo>
                      <a:pt x="10197131" y="10442222"/>
                    </a:lnTo>
                    <a:cubicBezTo>
                      <a:pt x="10185267" y="10442233"/>
                      <a:pt x="10174192" y="10436278"/>
                      <a:pt x="10167656" y="10426376"/>
                    </a:cubicBezTo>
                    <a:cubicBezTo>
                      <a:pt x="10161121" y="10416473"/>
                      <a:pt x="10160001" y="10403949"/>
                      <a:pt x="10164676" y="10393045"/>
                    </a:cubicBezTo>
                    <a:lnTo>
                      <a:pt x="10355317" y="9948333"/>
                    </a:lnTo>
                    <a:lnTo>
                      <a:pt x="10425449" y="9772932"/>
                    </a:lnTo>
                    <a:cubicBezTo>
                      <a:pt x="10468319" y="9665794"/>
                      <a:pt x="10572095" y="9595548"/>
                      <a:pt x="10687492" y="9595555"/>
                    </a:cubicBezTo>
                    <a:lnTo>
                      <a:pt x="10869808" y="9595555"/>
                    </a:lnTo>
                    <a:cubicBezTo>
                      <a:pt x="10985205" y="9595548"/>
                      <a:pt x="11088981" y="9665794"/>
                      <a:pt x="11131851" y="9772932"/>
                    </a:cubicBezTo>
                    <a:lnTo>
                      <a:pt x="11201983" y="9948333"/>
                    </a:lnTo>
                    <a:lnTo>
                      <a:pt x="11392554" y="10393045"/>
                    </a:lnTo>
                    <a:cubicBezTo>
                      <a:pt x="11397229" y="10403949"/>
                      <a:pt x="11396108" y="10416473"/>
                      <a:pt x="11389573" y="10426376"/>
                    </a:cubicBezTo>
                    <a:cubicBezTo>
                      <a:pt x="11383038" y="10436278"/>
                      <a:pt x="11371963" y="10442233"/>
                      <a:pt x="11360098" y="10442222"/>
                    </a:cubicBezTo>
                    <a:lnTo>
                      <a:pt x="11295046" y="10442222"/>
                    </a:lnTo>
                    <a:cubicBezTo>
                      <a:pt x="11238608" y="10442216"/>
                      <a:pt x="11187602" y="10408582"/>
                      <a:pt x="11165365" y="10356709"/>
                    </a:cubicBezTo>
                    <a:lnTo>
                      <a:pt x="11011342" y="9997370"/>
                    </a:lnTo>
                    <a:cubicBezTo>
                      <a:pt x="11008096" y="9989820"/>
                      <a:pt x="10996737" y="9992995"/>
                      <a:pt x="10997866" y="10001109"/>
                    </a:cubicBezTo>
                    <a:lnTo>
                      <a:pt x="11060872" y="10442222"/>
                    </a:lnTo>
                    <a:lnTo>
                      <a:pt x="11128253" y="11250719"/>
                    </a:lnTo>
                    <a:cubicBezTo>
                      <a:pt x="11129061" y="11260541"/>
                      <a:pt x="11125723" y="11270253"/>
                      <a:pt x="11119049" y="11277504"/>
                    </a:cubicBezTo>
                    <a:cubicBezTo>
                      <a:pt x="11112375" y="11284755"/>
                      <a:pt x="11102971" y="11288883"/>
                      <a:pt x="11093116" y="11288889"/>
                    </a:cubicBezTo>
                    <a:lnTo>
                      <a:pt x="11039282" y="11288889"/>
                    </a:lnTo>
                    <a:cubicBezTo>
                      <a:pt x="10970300" y="11288898"/>
                      <a:pt x="10911423" y="11239033"/>
                      <a:pt x="10900076" y="11170990"/>
                    </a:cubicBezTo>
                    <a:lnTo>
                      <a:pt x="10785705" y="10483991"/>
                    </a:lnTo>
                    <a:cubicBezTo>
                      <a:pt x="10784365" y="10476089"/>
                      <a:pt x="10773076" y="10476089"/>
                      <a:pt x="10771736" y="10483991"/>
                    </a:cubicBezTo>
                    <a:lnTo>
                      <a:pt x="10657295" y="11170990"/>
                    </a:lnTo>
                    <a:cubicBezTo>
                      <a:pt x="10645943" y="11239059"/>
                      <a:pt x="10587027" y="11288932"/>
                      <a:pt x="10518018" y="11288889"/>
                    </a:cubicBezTo>
                    <a:lnTo>
                      <a:pt x="10464184" y="11288889"/>
                    </a:lnTo>
                    <a:cubicBezTo>
                      <a:pt x="10454329" y="11288883"/>
                      <a:pt x="10444925" y="11284755"/>
                      <a:pt x="10438251" y="11277504"/>
                    </a:cubicBezTo>
                    <a:cubicBezTo>
                      <a:pt x="10431577" y="11270253"/>
                      <a:pt x="10428239" y="11260541"/>
                      <a:pt x="10429047" y="11250719"/>
                    </a:cubicBezTo>
                    <a:lnTo>
                      <a:pt x="10496428" y="10442222"/>
                    </a:lnTo>
                    <a:lnTo>
                      <a:pt x="10559434" y="10001109"/>
                    </a:lnTo>
                    <a:close/>
                    <a:moveTo>
                      <a:pt x="12048650" y="9031111"/>
                    </a:moveTo>
                    <a:cubicBezTo>
                      <a:pt x="11992512" y="9031111"/>
                      <a:pt x="11938674" y="9053411"/>
                      <a:pt x="11898979" y="9093106"/>
                    </a:cubicBezTo>
                    <a:cubicBezTo>
                      <a:pt x="11859283" y="9132801"/>
                      <a:pt x="11836983" y="9186640"/>
                      <a:pt x="11836983" y="9242778"/>
                    </a:cubicBezTo>
                    <a:lnTo>
                      <a:pt x="11836983" y="9313333"/>
                    </a:lnTo>
                    <a:cubicBezTo>
                      <a:pt x="11837504" y="9429864"/>
                      <a:pt x="11932118" y="9524056"/>
                      <a:pt x="12048650" y="9524056"/>
                    </a:cubicBezTo>
                    <a:cubicBezTo>
                      <a:pt x="12165182" y="9524056"/>
                      <a:pt x="12259796" y="9429864"/>
                      <a:pt x="12260317" y="9313333"/>
                    </a:cubicBezTo>
                    <a:lnTo>
                      <a:pt x="12260317" y="9242778"/>
                    </a:lnTo>
                    <a:cubicBezTo>
                      <a:pt x="12260317" y="9186640"/>
                      <a:pt x="12238017" y="9132801"/>
                      <a:pt x="12198321" y="9093106"/>
                    </a:cubicBezTo>
                    <a:cubicBezTo>
                      <a:pt x="12158626" y="9053411"/>
                      <a:pt x="12104788" y="9031111"/>
                      <a:pt x="12048650" y="9031111"/>
                    </a:cubicBezTo>
                    <a:close/>
                    <a:moveTo>
                      <a:pt x="11829434" y="10001109"/>
                    </a:moveTo>
                    <a:cubicBezTo>
                      <a:pt x="11830633" y="9992995"/>
                      <a:pt x="11819204" y="9989820"/>
                      <a:pt x="11816029" y="9997370"/>
                    </a:cubicBezTo>
                    <a:lnTo>
                      <a:pt x="11662005" y="10356709"/>
                    </a:lnTo>
                    <a:cubicBezTo>
                      <a:pt x="11639749" y="10408629"/>
                      <a:pt x="11588673" y="10442273"/>
                      <a:pt x="11532183" y="10442222"/>
                    </a:cubicBezTo>
                    <a:lnTo>
                      <a:pt x="11467131" y="10442222"/>
                    </a:lnTo>
                    <a:cubicBezTo>
                      <a:pt x="11455267" y="10442233"/>
                      <a:pt x="11444192" y="10436278"/>
                      <a:pt x="11437656" y="10426376"/>
                    </a:cubicBezTo>
                    <a:cubicBezTo>
                      <a:pt x="11431121" y="10416473"/>
                      <a:pt x="11430001" y="10403949"/>
                      <a:pt x="11434676" y="10393045"/>
                    </a:cubicBezTo>
                    <a:lnTo>
                      <a:pt x="11625317" y="9948333"/>
                    </a:lnTo>
                    <a:lnTo>
                      <a:pt x="11695449" y="9772932"/>
                    </a:lnTo>
                    <a:cubicBezTo>
                      <a:pt x="11738319" y="9665794"/>
                      <a:pt x="11842095" y="9595548"/>
                      <a:pt x="11957492" y="9595555"/>
                    </a:cubicBezTo>
                    <a:lnTo>
                      <a:pt x="12139808" y="9595555"/>
                    </a:lnTo>
                    <a:cubicBezTo>
                      <a:pt x="12255205" y="9595548"/>
                      <a:pt x="12358981" y="9665794"/>
                      <a:pt x="12401851" y="9772932"/>
                    </a:cubicBezTo>
                    <a:lnTo>
                      <a:pt x="12471983" y="9948333"/>
                    </a:lnTo>
                    <a:lnTo>
                      <a:pt x="12662554" y="10393045"/>
                    </a:lnTo>
                    <a:cubicBezTo>
                      <a:pt x="12667229" y="10403949"/>
                      <a:pt x="12666108" y="10416473"/>
                      <a:pt x="12659573" y="10426376"/>
                    </a:cubicBezTo>
                    <a:cubicBezTo>
                      <a:pt x="12653038" y="10436278"/>
                      <a:pt x="12641963" y="10442233"/>
                      <a:pt x="12630098" y="10442222"/>
                    </a:cubicBezTo>
                    <a:lnTo>
                      <a:pt x="12565046" y="10442222"/>
                    </a:lnTo>
                    <a:cubicBezTo>
                      <a:pt x="12508608" y="10442216"/>
                      <a:pt x="12457602" y="10408582"/>
                      <a:pt x="12435365" y="10356709"/>
                    </a:cubicBezTo>
                    <a:lnTo>
                      <a:pt x="12281342" y="9997370"/>
                    </a:lnTo>
                    <a:cubicBezTo>
                      <a:pt x="12278096" y="9989820"/>
                      <a:pt x="12266737" y="9992995"/>
                      <a:pt x="12267866" y="10001109"/>
                    </a:cubicBezTo>
                    <a:lnTo>
                      <a:pt x="12330872" y="10442222"/>
                    </a:lnTo>
                    <a:lnTo>
                      <a:pt x="12398253" y="11250719"/>
                    </a:lnTo>
                    <a:cubicBezTo>
                      <a:pt x="12399061" y="11260541"/>
                      <a:pt x="12395723" y="11270253"/>
                      <a:pt x="12389049" y="11277504"/>
                    </a:cubicBezTo>
                    <a:cubicBezTo>
                      <a:pt x="12382375" y="11284755"/>
                      <a:pt x="12372971" y="11288883"/>
                      <a:pt x="12363116" y="11288889"/>
                    </a:cubicBezTo>
                    <a:lnTo>
                      <a:pt x="12309282" y="11288889"/>
                    </a:lnTo>
                    <a:cubicBezTo>
                      <a:pt x="12240300" y="11288898"/>
                      <a:pt x="12181423" y="11239033"/>
                      <a:pt x="12170076" y="11170990"/>
                    </a:cubicBezTo>
                    <a:lnTo>
                      <a:pt x="12055705" y="10483991"/>
                    </a:lnTo>
                    <a:cubicBezTo>
                      <a:pt x="12054365" y="10476089"/>
                      <a:pt x="12043076" y="10476089"/>
                      <a:pt x="12041736" y="10483991"/>
                    </a:cubicBezTo>
                    <a:lnTo>
                      <a:pt x="11927295" y="11170990"/>
                    </a:lnTo>
                    <a:cubicBezTo>
                      <a:pt x="11915943" y="11239059"/>
                      <a:pt x="11857027" y="11288932"/>
                      <a:pt x="11788018" y="11288889"/>
                    </a:cubicBezTo>
                    <a:lnTo>
                      <a:pt x="11734184" y="11288889"/>
                    </a:lnTo>
                    <a:cubicBezTo>
                      <a:pt x="11724329" y="11288883"/>
                      <a:pt x="11714925" y="11284755"/>
                      <a:pt x="11708251" y="11277504"/>
                    </a:cubicBezTo>
                    <a:cubicBezTo>
                      <a:pt x="11701577" y="11270253"/>
                      <a:pt x="11698239" y="11260541"/>
                      <a:pt x="11699047" y="11250719"/>
                    </a:cubicBezTo>
                    <a:lnTo>
                      <a:pt x="11766428" y="10442222"/>
                    </a:lnTo>
                    <a:lnTo>
                      <a:pt x="11829434" y="10001109"/>
                    </a:lnTo>
                    <a:close/>
                    <a:moveTo>
                      <a:pt x="618650" y="11288889"/>
                    </a:moveTo>
                    <a:cubicBezTo>
                      <a:pt x="501750" y="11288889"/>
                      <a:pt x="406984" y="11383656"/>
                      <a:pt x="406983" y="11500555"/>
                    </a:cubicBezTo>
                    <a:lnTo>
                      <a:pt x="406983" y="11571111"/>
                    </a:lnTo>
                    <a:cubicBezTo>
                      <a:pt x="407504" y="11687642"/>
                      <a:pt x="502118" y="11781833"/>
                      <a:pt x="618650" y="11781833"/>
                    </a:cubicBezTo>
                    <a:cubicBezTo>
                      <a:pt x="735182" y="11781833"/>
                      <a:pt x="829795" y="11687642"/>
                      <a:pt x="830317" y="11571111"/>
                    </a:cubicBezTo>
                    <a:lnTo>
                      <a:pt x="830317" y="11500555"/>
                    </a:lnTo>
                    <a:cubicBezTo>
                      <a:pt x="830316" y="11383656"/>
                      <a:pt x="735550" y="11288889"/>
                      <a:pt x="618650" y="11288889"/>
                    </a:cubicBezTo>
                    <a:close/>
                    <a:moveTo>
                      <a:pt x="399434" y="12258887"/>
                    </a:moveTo>
                    <a:cubicBezTo>
                      <a:pt x="400633" y="12250773"/>
                      <a:pt x="389203" y="12247598"/>
                      <a:pt x="386028" y="12255147"/>
                    </a:cubicBezTo>
                    <a:lnTo>
                      <a:pt x="232006" y="12614487"/>
                    </a:lnTo>
                    <a:cubicBezTo>
                      <a:pt x="209749" y="12666407"/>
                      <a:pt x="158673" y="12700050"/>
                      <a:pt x="102183" y="12700000"/>
                    </a:cubicBezTo>
                    <a:lnTo>
                      <a:pt x="37131" y="12700000"/>
                    </a:lnTo>
                    <a:cubicBezTo>
                      <a:pt x="25267" y="12700011"/>
                      <a:pt x="14192" y="12694056"/>
                      <a:pt x="7656" y="12684154"/>
                    </a:cubicBezTo>
                    <a:cubicBezTo>
                      <a:pt x="1121" y="12674252"/>
                      <a:pt x="1" y="12661728"/>
                      <a:pt x="4676" y="12650823"/>
                    </a:cubicBezTo>
                    <a:lnTo>
                      <a:pt x="195317" y="12206111"/>
                    </a:lnTo>
                    <a:lnTo>
                      <a:pt x="265449" y="12030710"/>
                    </a:lnTo>
                    <a:cubicBezTo>
                      <a:pt x="308319" y="11923571"/>
                      <a:pt x="412095" y="11853325"/>
                      <a:pt x="527492" y="11853333"/>
                    </a:cubicBezTo>
                    <a:lnTo>
                      <a:pt x="709808" y="11853333"/>
                    </a:lnTo>
                    <a:cubicBezTo>
                      <a:pt x="825205" y="11853325"/>
                      <a:pt x="928981" y="11923571"/>
                      <a:pt x="971851" y="12030710"/>
                    </a:cubicBezTo>
                    <a:lnTo>
                      <a:pt x="1041983" y="12206111"/>
                    </a:lnTo>
                    <a:lnTo>
                      <a:pt x="1232554" y="12650823"/>
                    </a:lnTo>
                    <a:cubicBezTo>
                      <a:pt x="1237228" y="12661728"/>
                      <a:pt x="1236108" y="12674252"/>
                      <a:pt x="1229573" y="12684154"/>
                    </a:cubicBezTo>
                    <a:cubicBezTo>
                      <a:pt x="1223038" y="12694056"/>
                      <a:pt x="1211963" y="12700011"/>
                      <a:pt x="1200098" y="12700000"/>
                    </a:cubicBezTo>
                    <a:lnTo>
                      <a:pt x="1135046" y="12700000"/>
                    </a:lnTo>
                    <a:cubicBezTo>
                      <a:pt x="1078608" y="12699994"/>
                      <a:pt x="1027602" y="12666359"/>
                      <a:pt x="1005365" y="12614487"/>
                    </a:cubicBezTo>
                    <a:lnTo>
                      <a:pt x="851342" y="12255147"/>
                    </a:lnTo>
                    <a:cubicBezTo>
                      <a:pt x="848097" y="12247598"/>
                      <a:pt x="836737" y="12250773"/>
                      <a:pt x="837866" y="12258887"/>
                    </a:cubicBezTo>
                    <a:lnTo>
                      <a:pt x="900872" y="12700000"/>
                    </a:lnTo>
                    <a:lnTo>
                      <a:pt x="968253" y="13508496"/>
                    </a:lnTo>
                    <a:cubicBezTo>
                      <a:pt x="969061" y="13518317"/>
                      <a:pt x="965723" y="13528030"/>
                      <a:pt x="959049" y="13535281"/>
                    </a:cubicBezTo>
                    <a:cubicBezTo>
                      <a:pt x="952374" y="13542532"/>
                      <a:pt x="942971" y="13546660"/>
                      <a:pt x="933116" y="13546666"/>
                    </a:cubicBezTo>
                    <a:lnTo>
                      <a:pt x="879282" y="13546666"/>
                    </a:lnTo>
                    <a:cubicBezTo>
                      <a:pt x="810301" y="13546674"/>
                      <a:pt x="751424" y="13496810"/>
                      <a:pt x="740076" y="13428768"/>
                    </a:cubicBezTo>
                    <a:lnTo>
                      <a:pt x="625706" y="12741769"/>
                    </a:lnTo>
                    <a:cubicBezTo>
                      <a:pt x="624365" y="12733867"/>
                      <a:pt x="613076" y="12733867"/>
                      <a:pt x="611736" y="12741769"/>
                    </a:cubicBezTo>
                    <a:lnTo>
                      <a:pt x="497294" y="13428768"/>
                    </a:lnTo>
                    <a:cubicBezTo>
                      <a:pt x="485942" y="13496837"/>
                      <a:pt x="427026" y="13546710"/>
                      <a:pt x="358018" y="13546666"/>
                    </a:cubicBezTo>
                    <a:lnTo>
                      <a:pt x="304184" y="13546666"/>
                    </a:lnTo>
                    <a:cubicBezTo>
                      <a:pt x="294329" y="13546660"/>
                      <a:pt x="284926" y="13542532"/>
                      <a:pt x="278251" y="13535281"/>
                    </a:cubicBezTo>
                    <a:cubicBezTo>
                      <a:pt x="271577" y="13528030"/>
                      <a:pt x="268239" y="13518317"/>
                      <a:pt x="269047" y="13508496"/>
                    </a:cubicBezTo>
                    <a:lnTo>
                      <a:pt x="336428" y="12700000"/>
                    </a:lnTo>
                    <a:lnTo>
                      <a:pt x="399434" y="12258887"/>
                    </a:lnTo>
                    <a:close/>
                    <a:moveTo>
                      <a:pt x="1888650" y="11288889"/>
                    </a:moveTo>
                    <a:cubicBezTo>
                      <a:pt x="1771750" y="11288889"/>
                      <a:pt x="1676983" y="11383656"/>
                      <a:pt x="1676983" y="11500555"/>
                    </a:cubicBezTo>
                    <a:lnTo>
                      <a:pt x="1676983" y="11571111"/>
                    </a:lnTo>
                    <a:cubicBezTo>
                      <a:pt x="1677504" y="11687642"/>
                      <a:pt x="1772118" y="11781833"/>
                      <a:pt x="1888650" y="11781833"/>
                    </a:cubicBezTo>
                    <a:cubicBezTo>
                      <a:pt x="2005182" y="11781833"/>
                      <a:pt x="2099796" y="11687642"/>
                      <a:pt x="2100317" y="11571111"/>
                    </a:cubicBezTo>
                    <a:lnTo>
                      <a:pt x="2100317" y="11500555"/>
                    </a:lnTo>
                    <a:cubicBezTo>
                      <a:pt x="2100317" y="11383656"/>
                      <a:pt x="2005550" y="11288889"/>
                      <a:pt x="1888650" y="11288889"/>
                    </a:cubicBezTo>
                    <a:close/>
                    <a:moveTo>
                      <a:pt x="1669434" y="12258887"/>
                    </a:moveTo>
                    <a:cubicBezTo>
                      <a:pt x="1670633" y="12250773"/>
                      <a:pt x="1659203" y="12247598"/>
                      <a:pt x="1656028" y="12255147"/>
                    </a:cubicBezTo>
                    <a:lnTo>
                      <a:pt x="1502006" y="12614487"/>
                    </a:lnTo>
                    <a:cubicBezTo>
                      <a:pt x="1479749" y="12666407"/>
                      <a:pt x="1428673" y="12700050"/>
                      <a:pt x="1372183" y="12700000"/>
                    </a:cubicBezTo>
                    <a:lnTo>
                      <a:pt x="1307131" y="12700000"/>
                    </a:lnTo>
                    <a:cubicBezTo>
                      <a:pt x="1295267" y="12700011"/>
                      <a:pt x="1284192" y="12694056"/>
                      <a:pt x="1277656" y="12684154"/>
                    </a:cubicBezTo>
                    <a:cubicBezTo>
                      <a:pt x="1271121" y="12674252"/>
                      <a:pt x="1270001" y="12661728"/>
                      <a:pt x="1274676" y="12650823"/>
                    </a:cubicBezTo>
                    <a:lnTo>
                      <a:pt x="1465317" y="12206111"/>
                    </a:lnTo>
                    <a:lnTo>
                      <a:pt x="1535449" y="12030710"/>
                    </a:lnTo>
                    <a:cubicBezTo>
                      <a:pt x="1578319" y="11923571"/>
                      <a:pt x="1682095" y="11853325"/>
                      <a:pt x="1797492" y="11853333"/>
                    </a:cubicBezTo>
                    <a:lnTo>
                      <a:pt x="1979808" y="11853333"/>
                    </a:lnTo>
                    <a:cubicBezTo>
                      <a:pt x="2095205" y="11853325"/>
                      <a:pt x="2198981" y="11923571"/>
                      <a:pt x="2241851" y="12030710"/>
                    </a:cubicBezTo>
                    <a:lnTo>
                      <a:pt x="2311983" y="12206111"/>
                    </a:lnTo>
                    <a:lnTo>
                      <a:pt x="2502554" y="12650823"/>
                    </a:lnTo>
                    <a:cubicBezTo>
                      <a:pt x="2507228" y="12661728"/>
                      <a:pt x="2506108" y="12674252"/>
                      <a:pt x="2499573" y="12684154"/>
                    </a:cubicBezTo>
                    <a:cubicBezTo>
                      <a:pt x="2493038" y="12694056"/>
                      <a:pt x="2481963" y="12700010"/>
                      <a:pt x="2470098" y="12700000"/>
                    </a:cubicBezTo>
                    <a:lnTo>
                      <a:pt x="2405046" y="12700000"/>
                    </a:lnTo>
                    <a:cubicBezTo>
                      <a:pt x="2348608" y="12699994"/>
                      <a:pt x="2297602" y="12666359"/>
                      <a:pt x="2275365" y="12614487"/>
                    </a:cubicBezTo>
                    <a:lnTo>
                      <a:pt x="2121342" y="12255147"/>
                    </a:lnTo>
                    <a:cubicBezTo>
                      <a:pt x="2118097" y="12247598"/>
                      <a:pt x="2106737" y="12250773"/>
                      <a:pt x="2107866" y="12258887"/>
                    </a:cubicBezTo>
                    <a:lnTo>
                      <a:pt x="2170872" y="12700000"/>
                    </a:lnTo>
                    <a:lnTo>
                      <a:pt x="2238253" y="13508496"/>
                    </a:lnTo>
                    <a:cubicBezTo>
                      <a:pt x="2239061" y="13518317"/>
                      <a:pt x="2235723" y="13528030"/>
                      <a:pt x="2229049" y="13535281"/>
                    </a:cubicBezTo>
                    <a:cubicBezTo>
                      <a:pt x="2222374" y="13542532"/>
                      <a:pt x="2212971" y="13546660"/>
                      <a:pt x="2203116" y="13546666"/>
                    </a:cubicBezTo>
                    <a:lnTo>
                      <a:pt x="2149282" y="13546666"/>
                    </a:lnTo>
                    <a:cubicBezTo>
                      <a:pt x="2080301" y="13546674"/>
                      <a:pt x="2021424" y="13496810"/>
                      <a:pt x="2010076" y="13428768"/>
                    </a:cubicBezTo>
                    <a:lnTo>
                      <a:pt x="1895706" y="12741769"/>
                    </a:lnTo>
                    <a:cubicBezTo>
                      <a:pt x="1894365" y="12733867"/>
                      <a:pt x="1883076" y="12733867"/>
                      <a:pt x="1881735" y="12741769"/>
                    </a:cubicBezTo>
                    <a:lnTo>
                      <a:pt x="1767294" y="13428768"/>
                    </a:lnTo>
                    <a:cubicBezTo>
                      <a:pt x="1755943" y="13496837"/>
                      <a:pt x="1697026" y="13546710"/>
                      <a:pt x="1628018" y="13546666"/>
                    </a:cubicBezTo>
                    <a:lnTo>
                      <a:pt x="1574184" y="13546666"/>
                    </a:lnTo>
                    <a:cubicBezTo>
                      <a:pt x="1564329" y="13546660"/>
                      <a:pt x="1554926" y="13542532"/>
                      <a:pt x="1548251" y="13535281"/>
                    </a:cubicBezTo>
                    <a:cubicBezTo>
                      <a:pt x="1541577" y="13528030"/>
                      <a:pt x="1538239" y="13518317"/>
                      <a:pt x="1539047" y="13508496"/>
                    </a:cubicBezTo>
                    <a:lnTo>
                      <a:pt x="1606428" y="12700000"/>
                    </a:lnTo>
                    <a:lnTo>
                      <a:pt x="1669434" y="12258887"/>
                    </a:lnTo>
                    <a:close/>
                    <a:moveTo>
                      <a:pt x="3158650" y="11288889"/>
                    </a:moveTo>
                    <a:cubicBezTo>
                      <a:pt x="3041750" y="11288889"/>
                      <a:pt x="2946983" y="11383656"/>
                      <a:pt x="2946983" y="11500555"/>
                    </a:cubicBezTo>
                    <a:lnTo>
                      <a:pt x="2946983" y="11571111"/>
                    </a:lnTo>
                    <a:cubicBezTo>
                      <a:pt x="2947504" y="11687642"/>
                      <a:pt x="3042118" y="11781833"/>
                      <a:pt x="3158650" y="11781833"/>
                    </a:cubicBezTo>
                    <a:cubicBezTo>
                      <a:pt x="3275182" y="11781833"/>
                      <a:pt x="3369795" y="11687642"/>
                      <a:pt x="3370317" y="11571111"/>
                    </a:cubicBezTo>
                    <a:lnTo>
                      <a:pt x="3370317" y="11500555"/>
                    </a:lnTo>
                    <a:cubicBezTo>
                      <a:pt x="3370316" y="11383656"/>
                      <a:pt x="3275550" y="11288889"/>
                      <a:pt x="3158650" y="11288889"/>
                    </a:cubicBezTo>
                    <a:close/>
                    <a:moveTo>
                      <a:pt x="2939434" y="12258887"/>
                    </a:moveTo>
                    <a:cubicBezTo>
                      <a:pt x="2940633" y="12250773"/>
                      <a:pt x="2929203" y="12247598"/>
                      <a:pt x="2926028" y="12255147"/>
                    </a:cubicBezTo>
                    <a:lnTo>
                      <a:pt x="2772006" y="12614487"/>
                    </a:lnTo>
                    <a:cubicBezTo>
                      <a:pt x="2749749" y="12666407"/>
                      <a:pt x="2698673" y="12700050"/>
                      <a:pt x="2642183" y="12700000"/>
                    </a:cubicBezTo>
                    <a:lnTo>
                      <a:pt x="2577131" y="12700000"/>
                    </a:lnTo>
                    <a:cubicBezTo>
                      <a:pt x="2565267" y="12700010"/>
                      <a:pt x="2554192" y="12694056"/>
                      <a:pt x="2547656" y="12684154"/>
                    </a:cubicBezTo>
                    <a:cubicBezTo>
                      <a:pt x="2541121" y="12674252"/>
                      <a:pt x="2540001" y="12661728"/>
                      <a:pt x="2544676" y="12650823"/>
                    </a:cubicBezTo>
                    <a:lnTo>
                      <a:pt x="2735317" y="12206111"/>
                    </a:lnTo>
                    <a:lnTo>
                      <a:pt x="2805449" y="12030710"/>
                    </a:lnTo>
                    <a:cubicBezTo>
                      <a:pt x="2848319" y="11923571"/>
                      <a:pt x="2952095" y="11853325"/>
                      <a:pt x="3067492" y="11853333"/>
                    </a:cubicBezTo>
                    <a:lnTo>
                      <a:pt x="3249808" y="11853333"/>
                    </a:lnTo>
                    <a:cubicBezTo>
                      <a:pt x="3365204" y="11853325"/>
                      <a:pt x="3468981" y="11923571"/>
                      <a:pt x="3511851" y="12030710"/>
                    </a:cubicBezTo>
                    <a:lnTo>
                      <a:pt x="3581983" y="12206111"/>
                    </a:lnTo>
                    <a:lnTo>
                      <a:pt x="3772554" y="12650823"/>
                    </a:lnTo>
                    <a:cubicBezTo>
                      <a:pt x="3777229" y="12661728"/>
                      <a:pt x="3776108" y="12674252"/>
                      <a:pt x="3769573" y="12684154"/>
                    </a:cubicBezTo>
                    <a:cubicBezTo>
                      <a:pt x="3763038" y="12694057"/>
                      <a:pt x="3751963" y="12700011"/>
                      <a:pt x="3740098" y="12700000"/>
                    </a:cubicBezTo>
                    <a:lnTo>
                      <a:pt x="3675046" y="12700000"/>
                    </a:lnTo>
                    <a:cubicBezTo>
                      <a:pt x="3618608" y="12699994"/>
                      <a:pt x="3567602" y="12666359"/>
                      <a:pt x="3545365" y="12614487"/>
                    </a:cubicBezTo>
                    <a:lnTo>
                      <a:pt x="3391342" y="12255147"/>
                    </a:lnTo>
                    <a:cubicBezTo>
                      <a:pt x="3388097" y="12247598"/>
                      <a:pt x="3376737" y="12250773"/>
                      <a:pt x="3377866" y="12258887"/>
                    </a:cubicBezTo>
                    <a:lnTo>
                      <a:pt x="3440872" y="12700000"/>
                    </a:lnTo>
                    <a:lnTo>
                      <a:pt x="3508253" y="13508496"/>
                    </a:lnTo>
                    <a:cubicBezTo>
                      <a:pt x="3509060" y="13518317"/>
                      <a:pt x="3505723" y="13528030"/>
                      <a:pt x="3499049" y="13535281"/>
                    </a:cubicBezTo>
                    <a:cubicBezTo>
                      <a:pt x="3492374" y="13542532"/>
                      <a:pt x="3482971" y="13546660"/>
                      <a:pt x="3473116" y="13546666"/>
                    </a:cubicBezTo>
                    <a:lnTo>
                      <a:pt x="3419282" y="13546666"/>
                    </a:lnTo>
                    <a:cubicBezTo>
                      <a:pt x="3350301" y="13546674"/>
                      <a:pt x="3291424" y="13496810"/>
                      <a:pt x="3280076" y="13428768"/>
                    </a:cubicBezTo>
                    <a:lnTo>
                      <a:pt x="3165706" y="12741769"/>
                    </a:lnTo>
                    <a:cubicBezTo>
                      <a:pt x="3164365" y="12733867"/>
                      <a:pt x="3153076" y="12733867"/>
                      <a:pt x="3151735" y="12741769"/>
                    </a:cubicBezTo>
                    <a:lnTo>
                      <a:pt x="3037294" y="13428768"/>
                    </a:lnTo>
                    <a:cubicBezTo>
                      <a:pt x="3025943" y="13496837"/>
                      <a:pt x="2967026" y="13546710"/>
                      <a:pt x="2898018" y="13546666"/>
                    </a:cubicBezTo>
                    <a:lnTo>
                      <a:pt x="2844184" y="13546666"/>
                    </a:lnTo>
                    <a:cubicBezTo>
                      <a:pt x="2834329" y="13546660"/>
                      <a:pt x="2824926" y="13542532"/>
                      <a:pt x="2818251" y="13535281"/>
                    </a:cubicBezTo>
                    <a:cubicBezTo>
                      <a:pt x="2811577" y="13528030"/>
                      <a:pt x="2808239" y="13518317"/>
                      <a:pt x="2809047" y="13508496"/>
                    </a:cubicBezTo>
                    <a:lnTo>
                      <a:pt x="2876428" y="12700000"/>
                    </a:lnTo>
                    <a:lnTo>
                      <a:pt x="2939434" y="12258887"/>
                    </a:lnTo>
                    <a:close/>
                    <a:moveTo>
                      <a:pt x="4428650" y="11288889"/>
                    </a:moveTo>
                    <a:cubicBezTo>
                      <a:pt x="4311750" y="11288889"/>
                      <a:pt x="4216984" y="11383656"/>
                      <a:pt x="4216983" y="11500555"/>
                    </a:cubicBezTo>
                    <a:lnTo>
                      <a:pt x="4216983" y="11571111"/>
                    </a:lnTo>
                    <a:cubicBezTo>
                      <a:pt x="4217505" y="11687642"/>
                      <a:pt x="4312118" y="11781833"/>
                      <a:pt x="4428650" y="11781833"/>
                    </a:cubicBezTo>
                    <a:cubicBezTo>
                      <a:pt x="4545182" y="11781833"/>
                      <a:pt x="4639795" y="11687642"/>
                      <a:pt x="4640317" y="11571111"/>
                    </a:cubicBezTo>
                    <a:lnTo>
                      <a:pt x="4640317" y="11500555"/>
                    </a:lnTo>
                    <a:cubicBezTo>
                      <a:pt x="4640316" y="11383656"/>
                      <a:pt x="4545550" y="11288889"/>
                      <a:pt x="4428650" y="11288889"/>
                    </a:cubicBezTo>
                    <a:close/>
                    <a:moveTo>
                      <a:pt x="4209434" y="12258887"/>
                    </a:moveTo>
                    <a:cubicBezTo>
                      <a:pt x="4210633" y="12250773"/>
                      <a:pt x="4199203" y="12247598"/>
                      <a:pt x="4196028" y="12255147"/>
                    </a:cubicBezTo>
                    <a:lnTo>
                      <a:pt x="4042005" y="12614487"/>
                    </a:lnTo>
                    <a:cubicBezTo>
                      <a:pt x="4019749" y="12666407"/>
                      <a:pt x="3968673" y="12700050"/>
                      <a:pt x="3912183" y="12700000"/>
                    </a:cubicBezTo>
                    <a:lnTo>
                      <a:pt x="3847131" y="12700000"/>
                    </a:lnTo>
                    <a:cubicBezTo>
                      <a:pt x="3835267" y="12700011"/>
                      <a:pt x="3824192" y="12694057"/>
                      <a:pt x="3817656" y="12684154"/>
                    </a:cubicBezTo>
                    <a:cubicBezTo>
                      <a:pt x="3811121" y="12674252"/>
                      <a:pt x="3810001" y="12661728"/>
                      <a:pt x="3814675" y="12650823"/>
                    </a:cubicBezTo>
                    <a:lnTo>
                      <a:pt x="4005317" y="12206111"/>
                    </a:lnTo>
                    <a:lnTo>
                      <a:pt x="4075449" y="12030710"/>
                    </a:lnTo>
                    <a:cubicBezTo>
                      <a:pt x="4118319" y="11923571"/>
                      <a:pt x="4222096" y="11853325"/>
                      <a:pt x="4337492" y="11853333"/>
                    </a:cubicBezTo>
                    <a:lnTo>
                      <a:pt x="4519808" y="11853333"/>
                    </a:lnTo>
                    <a:cubicBezTo>
                      <a:pt x="4635204" y="11853325"/>
                      <a:pt x="4738981" y="11923571"/>
                      <a:pt x="4781851" y="12030710"/>
                    </a:cubicBezTo>
                    <a:lnTo>
                      <a:pt x="4851983" y="12206111"/>
                    </a:lnTo>
                    <a:lnTo>
                      <a:pt x="5042554" y="12650823"/>
                    </a:lnTo>
                    <a:cubicBezTo>
                      <a:pt x="5047229" y="12661728"/>
                      <a:pt x="5046108" y="12674252"/>
                      <a:pt x="5039573" y="12684154"/>
                    </a:cubicBezTo>
                    <a:cubicBezTo>
                      <a:pt x="5033038" y="12694057"/>
                      <a:pt x="5021963" y="12700011"/>
                      <a:pt x="5010098" y="12700000"/>
                    </a:cubicBezTo>
                    <a:lnTo>
                      <a:pt x="4945046" y="12700000"/>
                    </a:lnTo>
                    <a:cubicBezTo>
                      <a:pt x="4888608" y="12699994"/>
                      <a:pt x="4837602" y="12666359"/>
                      <a:pt x="4815365" y="12614487"/>
                    </a:cubicBezTo>
                    <a:lnTo>
                      <a:pt x="4661342" y="12255147"/>
                    </a:lnTo>
                    <a:cubicBezTo>
                      <a:pt x="4658097" y="12247598"/>
                      <a:pt x="4646737" y="12250773"/>
                      <a:pt x="4647866" y="12258887"/>
                    </a:cubicBezTo>
                    <a:lnTo>
                      <a:pt x="4710872" y="12700000"/>
                    </a:lnTo>
                    <a:lnTo>
                      <a:pt x="4778253" y="13508496"/>
                    </a:lnTo>
                    <a:cubicBezTo>
                      <a:pt x="4779060" y="13518317"/>
                      <a:pt x="4775723" y="13528030"/>
                      <a:pt x="4769049" y="13535281"/>
                    </a:cubicBezTo>
                    <a:cubicBezTo>
                      <a:pt x="4762374" y="13542532"/>
                      <a:pt x="4752971" y="13546660"/>
                      <a:pt x="4743116" y="13546666"/>
                    </a:cubicBezTo>
                    <a:lnTo>
                      <a:pt x="4689282" y="13546666"/>
                    </a:lnTo>
                    <a:cubicBezTo>
                      <a:pt x="4620301" y="13546674"/>
                      <a:pt x="4561424" y="13496810"/>
                      <a:pt x="4550076" y="13428768"/>
                    </a:cubicBezTo>
                    <a:lnTo>
                      <a:pt x="4435705" y="12741769"/>
                    </a:lnTo>
                    <a:cubicBezTo>
                      <a:pt x="4434365" y="12733867"/>
                      <a:pt x="4423076" y="12733867"/>
                      <a:pt x="4421736" y="12741769"/>
                    </a:cubicBezTo>
                    <a:lnTo>
                      <a:pt x="4307295" y="13428768"/>
                    </a:lnTo>
                    <a:cubicBezTo>
                      <a:pt x="4295943" y="13496837"/>
                      <a:pt x="4237026" y="13546710"/>
                      <a:pt x="4168018" y="13546666"/>
                    </a:cubicBezTo>
                    <a:lnTo>
                      <a:pt x="4114184" y="13546666"/>
                    </a:lnTo>
                    <a:cubicBezTo>
                      <a:pt x="4104329" y="13546660"/>
                      <a:pt x="4094926" y="13542532"/>
                      <a:pt x="4088251" y="13535281"/>
                    </a:cubicBezTo>
                    <a:cubicBezTo>
                      <a:pt x="4081577" y="13528030"/>
                      <a:pt x="4078240" y="13518317"/>
                      <a:pt x="4079047" y="13508496"/>
                    </a:cubicBezTo>
                    <a:lnTo>
                      <a:pt x="4146428" y="12700000"/>
                    </a:lnTo>
                    <a:lnTo>
                      <a:pt x="4209434" y="12258887"/>
                    </a:lnTo>
                    <a:close/>
                    <a:moveTo>
                      <a:pt x="5698650" y="11288889"/>
                    </a:moveTo>
                    <a:cubicBezTo>
                      <a:pt x="5581750" y="11288889"/>
                      <a:pt x="5486984" y="11383656"/>
                      <a:pt x="5486983" y="11500555"/>
                    </a:cubicBezTo>
                    <a:lnTo>
                      <a:pt x="5486983" y="11571111"/>
                    </a:lnTo>
                    <a:cubicBezTo>
                      <a:pt x="5487505" y="11687642"/>
                      <a:pt x="5582118" y="11781833"/>
                      <a:pt x="5698650" y="11781833"/>
                    </a:cubicBezTo>
                    <a:cubicBezTo>
                      <a:pt x="5815182" y="11781833"/>
                      <a:pt x="5909795" y="11687642"/>
                      <a:pt x="5910317" y="11571111"/>
                    </a:cubicBezTo>
                    <a:lnTo>
                      <a:pt x="5910317" y="11500555"/>
                    </a:lnTo>
                    <a:cubicBezTo>
                      <a:pt x="5910316" y="11383656"/>
                      <a:pt x="5815550" y="11288889"/>
                      <a:pt x="5698650" y="11288889"/>
                    </a:cubicBezTo>
                    <a:close/>
                    <a:moveTo>
                      <a:pt x="5479434" y="12258887"/>
                    </a:moveTo>
                    <a:cubicBezTo>
                      <a:pt x="5480633" y="12250773"/>
                      <a:pt x="5469203" y="12247598"/>
                      <a:pt x="5466028" y="12255147"/>
                    </a:cubicBezTo>
                    <a:lnTo>
                      <a:pt x="5312005" y="12614487"/>
                    </a:lnTo>
                    <a:cubicBezTo>
                      <a:pt x="5289749" y="12666407"/>
                      <a:pt x="5238673" y="12700050"/>
                      <a:pt x="5182183" y="12700000"/>
                    </a:cubicBezTo>
                    <a:lnTo>
                      <a:pt x="5117131" y="12700000"/>
                    </a:lnTo>
                    <a:cubicBezTo>
                      <a:pt x="5105267" y="12700011"/>
                      <a:pt x="5094192" y="12694057"/>
                      <a:pt x="5087656" y="12684154"/>
                    </a:cubicBezTo>
                    <a:cubicBezTo>
                      <a:pt x="5081121" y="12674252"/>
                      <a:pt x="5080001" y="12661728"/>
                      <a:pt x="5084675" y="12650823"/>
                    </a:cubicBezTo>
                    <a:lnTo>
                      <a:pt x="5275317" y="12206111"/>
                    </a:lnTo>
                    <a:lnTo>
                      <a:pt x="5345449" y="12030710"/>
                    </a:lnTo>
                    <a:cubicBezTo>
                      <a:pt x="5388319" y="11923571"/>
                      <a:pt x="5492096" y="11853325"/>
                      <a:pt x="5607492" y="11853333"/>
                    </a:cubicBezTo>
                    <a:lnTo>
                      <a:pt x="5789808" y="11853333"/>
                    </a:lnTo>
                    <a:cubicBezTo>
                      <a:pt x="5905204" y="11853325"/>
                      <a:pt x="6008981" y="11923571"/>
                      <a:pt x="6051851" y="12030710"/>
                    </a:cubicBezTo>
                    <a:lnTo>
                      <a:pt x="6121983" y="12206111"/>
                    </a:lnTo>
                    <a:lnTo>
                      <a:pt x="6312554" y="12650823"/>
                    </a:lnTo>
                    <a:cubicBezTo>
                      <a:pt x="6317229" y="12661728"/>
                      <a:pt x="6316108" y="12674252"/>
                      <a:pt x="6309573" y="12684154"/>
                    </a:cubicBezTo>
                    <a:cubicBezTo>
                      <a:pt x="6303038" y="12694057"/>
                      <a:pt x="6291963" y="12700011"/>
                      <a:pt x="6280098" y="12700000"/>
                    </a:cubicBezTo>
                    <a:lnTo>
                      <a:pt x="6215046" y="12700000"/>
                    </a:lnTo>
                    <a:cubicBezTo>
                      <a:pt x="6158608" y="12699994"/>
                      <a:pt x="6107602" y="12666359"/>
                      <a:pt x="6085365" y="12614487"/>
                    </a:cubicBezTo>
                    <a:lnTo>
                      <a:pt x="5931342" y="12255147"/>
                    </a:lnTo>
                    <a:cubicBezTo>
                      <a:pt x="5928097" y="12247598"/>
                      <a:pt x="5916737" y="12250773"/>
                      <a:pt x="5917866" y="12258887"/>
                    </a:cubicBezTo>
                    <a:lnTo>
                      <a:pt x="5980872" y="12700000"/>
                    </a:lnTo>
                    <a:lnTo>
                      <a:pt x="6048253" y="13508496"/>
                    </a:lnTo>
                    <a:cubicBezTo>
                      <a:pt x="6049060" y="13518317"/>
                      <a:pt x="6045723" y="13528030"/>
                      <a:pt x="6039049" y="13535281"/>
                    </a:cubicBezTo>
                    <a:cubicBezTo>
                      <a:pt x="6032374" y="13542532"/>
                      <a:pt x="6022971" y="13546660"/>
                      <a:pt x="6013116" y="13546666"/>
                    </a:cubicBezTo>
                    <a:lnTo>
                      <a:pt x="5959282" y="13546666"/>
                    </a:lnTo>
                    <a:cubicBezTo>
                      <a:pt x="5890301" y="13546674"/>
                      <a:pt x="5831424" y="13496810"/>
                      <a:pt x="5820076" y="13428768"/>
                    </a:cubicBezTo>
                    <a:lnTo>
                      <a:pt x="5705705" y="12741769"/>
                    </a:lnTo>
                    <a:cubicBezTo>
                      <a:pt x="5704365" y="12733867"/>
                      <a:pt x="5693076" y="12733867"/>
                      <a:pt x="5691736" y="12741769"/>
                    </a:cubicBezTo>
                    <a:lnTo>
                      <a:pt x="5577295" y="13428768"/>
                    </a:lnTo>
                    <a:cubicBezTo>
                      <a:pt x="5565943" y="13496837"/>
                      <a:pt x="5507026" y="13546710"/>
                      <a:pt x="5438018" y="13546666"/>
                    </a:cubicBezTo>
                    <a:lnTo>
                      <a:pt x="5384184" y="13546666"/>
                    </a:lnTo>
                    <a:cubicBezTo>
                      <a:pt x="5374329" y="13546660"/>
                      <a:pt x="5364926" y="13542532"/>
                      <a:pt x="5358251" y="13535281"/>
                    </a:cubicBezTo>
                    <a:cubicBezTo>
                      <a:pt x="5351577" y="13528030"/>
                      <a:pt x="5348240" y="13518317"/>
                      <a:pt x="5349047" y="13508496"/>
                    </a:cubicBezTo>
                    <a:lnTo>
                      <a:pt x="5416428" y="12700000"/>
                    </a:lnTo>
                    <a:lnTo>
                      <a:pt x="5479434" y="12258887"/>
                    </a:lnTo>
                    <a:close/>
                    <a:moveTo>
                      <a:pt x="6968650" y="11288889"/>
                    </a:moveTo>
                    <a:cubicBezTo>
                      <a:pt x="6851750" y="11288889"/>
                      <a:pt x="6756983" y="11383656"/>
                      <a:pt x="6756983" y="11500555"/>
                    </a:cubicBezTo>
                    <a:lnTo>
                      <a:pt x="6756983" y="11571111"/>
                    </a:lnTo>
                    <a:cubicBezTo>
                      <a:pt x="6757504" y="11687642"/>
                      <a:pt x="6852118" y="11781834"/>
                      <a:pt x="6968650" y="11781834"/>
                    </a:cubicBezTo>
                    <a:cubicBezTo>
                      <a:pt x="7085182" y="11781834"/>
                      <a:pt x="7179796" y="11687642"/>
                      <a:pt x="7180317" y="11571111"/>
                    </a:cubicBezTo>
                    <a:lnTo>
                      <a:pt x="7180317" y="11500555"/>
                    </a:lnTo>
                    <a:cubicBezTo>
                      <a:pt x="7180317" y="11383656"/>
                      <a:pt x="7085550" y="11288889"/>
                      <a:pt x="6968650" y="11288889"/>
                    </a:cubicBezTo>
                    <a:close/>
                    <a:moveTo>
                      <a:pt x="6749434" y="12258887"/>
                    </a:moveTo>
                    <a:cubicBezTo>
                      <a:pt x="6750633" y="12250773"/>
                      <a:pt x="6739204" y="12247598"/>
                      <a:pt x="6736029" y="12255147"/>
                    </a:cubicBezTo>
                    <a:lnTo>
                      <a:pt x="6582005" y="12614487"/>
                    </a:lnTo>
                    <a:cubicBezTo>
                      <a:pt x="6559749" y="12666407"/>
                      <a:pt x="6508673" y="12700050"/>
                      <a:pt x="6452183" y="12700000"/>
                    </a:cubicBezTo>
                    <a:lnTo>
                      <a:pt x="6387131" y="12700000"/>
                    </a:lnTo>
                    <a:cubicBezTo>
                      <a:pt x="6375267" y="12700011"/>
                      <a:pt x="6364192" y="12694057"/>
                      <a:pt x="6357656" y="12684154"/>
                    </a:cubicBezTo>
                    <a:cubicBezTo>
                      <a:pt x="6351121" y="12674252"/>
                      <a:pt x="6350001" y="12661728"/>
                      <a:pt x="6354675" y="12650823"/>
                    </a:cubicBezTo>
                    <a:lnTo>
                      <a:pt x="6545317" y="12206111"/>
                    </a:lnTo>
                    <a:lnTo>
                      <a:pt x="6615449" y="12030710"/>
                    </a:lnTo>
                    <a:cubicBezTo>
                      <a:pt x="6658319" y="11923571"/>
                      <a:pt x="6762095" y="11853325"/>
                      <a:pt x="6877492" y="11853333"/>
                    </a:cubicBezTo>
                    <a:lnTo>
                      <a:pt x="7059808" y="11853333"/>
                    </a:lnTo>
                    <a:cubicBezTo>
                      <a:pt x="7175205" y="11853325"/>
                      <a:pt x="7278981" y="11923571"/>
                      <a:pt x="7321851" y="12030710"/>
                    </a:cubicBezTo>
                    <a:lnTo>
                      <a:pt x="7391983" y="12206111"/>
                    </a:lnTo>
                    <a:lnTo>
                      <a:pt x="7582554" y="12650823"/>
                    </a:lnTo>
                    <a:cubicBezTo>
                      <a:pt x="7587228" y="12661728"/>
                      <a:pt x="7586108" y="12674252"/>
                      <a:pt x="7579573" y="12684154"/>
                    </a:cubicBezTo>
                    <a:cubicBezTo>
                      <a:pt x="7573038" y="12694056"/>
                      <a:pt x="7561963" y="12700010"/>
                      <a:pt x="7550098" y="12700000"/>
                    </a:cubicBezTo>
                    <a:lnTo>
                      <a:pt x="7485046" y="12700000"/>
                    </a:lnTo>
                    <a:cubicBezTo>
                      <a:pt x="7428608" y="12699994"/>
                      <a:pt x="7377602" y="12666359"/>
                      <a:pt x="7355365" y="12614487"/>
                    </a:cubicBezTo>
                    <a:lnTo>
                      <a:pt x="7201342" y="12255147"/>
                    </a:lnTo>
                    <a:cubicBezTo>
                      <a:pt x="7198096" y="12247598"/>
                      <a:pt x="7186737" y="12250773"/>
                      <a:pt x="7187866" y="12258887"/>
                    </a:cubicBezTo>
                    <a:lnTo>
                      <a:pt x="7250872" y="12700000"/>
                    </a:lnTo>
                    <a:lnTo>
                      <a:pt x="7318253" y="13508496"/>
                    </a:lnTo>
                    <a:cubicBezTo>
                      <a:pt x="7319060" y="13518317"/>
                      <a:pt x="7315723" y="13528030"/>
                      <a:pt x="7309049" y="13535281"/>
                    </a:cubicBezTo>
                    <a:cubicBezTo>
                      <a:pt x="7302375" y="13542532"/>
                      <a:pt x="7292971" y="13546660"/>
                      <a:pt x="7283116" y="13546666"/>
                    </a:cubicBezTo>
                    <a:lnTo>
                      <a:pt x="7229282" y="13546666"/>
                    </a:lnTo>
                    <a:cubicBezTo>
                      <a:pt x="7160300" y="13546675"/>
                      <a:pt x="7101423" y="13496810"/>
                      <a:pt x="7090076" y="13428768"/>
                    </a:cubicBezTo>
                    <a:lnTo>
                      <a:pt x="6975705" y="12741769"/>
                    </a:lnTo>
                    <a:cubicBezTo>
                      <a:pt x="6974365" y="12733867"/>
                      <a:pt x="6963076" y="12733867"/>
                      <a:pt x="6961736" y="12741769"/>
                    </a:cubicBezTo>
                    <a:lnTo>
                      <a:pt x="6847295" y="13428768"/>
                    </a:lnTo>
                    <a:cubicBezTo>
                      <a:pt x="6835943" y="13496837"/>
                      <a:pt x="6777026" y="13546710"/>
                      <a:pt x="6708018" y="13546666"/>
                    </a:cubicBezTo>
                    <a:lnTo>
                      <a:pt x="6654184" y="13546666"/>
                    </a:lnTo>
                    <a:cubicBezTo>
                      <a:pt x="6644329" y="13546660"/>
                      <a:pt x="6634925" y="13542532"/>
                      <a:pt x="6628251" y="13535281"/>
                    </a:cubicBezTo>
                    <a:cubicBezTo>
                      <a:pt x="6621577" y="13528030"/>
                      <a:pt x="6618240" y="13518317"/>
                      <a:pt x="6619047" y="13508496"/>
                    </a:cubicBezTo>
                    <a:lnTo>
                      <a:pt x="6686428" y="12700000"/>
                    </a:lnTo>
                    <a:lnTo>
                      <a:pt x="6749434" y="12258887"/>
                    </a:lnTo>
                    <a:close/>
                    <a:moveTo>
                      <a:pt x="8238650" y="11288889"/>
                    </a:moveTo>
                    <a:cubicBezTo>
                      <a:pt x="8121750" y="11288889"/>
                      <a:pt x="8026983" y="11383656"/>
                      <a:pt x="8026983" y="11500555"/>
                    </a:cubicBezTo>
                    <a:lnTo>
                      <a:pt x="8026983" y="11571111"/>
                    </a:lnTo>
                    <a:cubicBezTo>
                      <a:pt x="8027504" y="11687642"/>
                      <a:pt x="8122118" y="11781834"/>
                      <a:pt x="8238650" y="11781834"/>
                    </a:cubicBezTo>
                    <a:cubicBezTo>
                      <a:pt x="8355182" y="11781834"/>
                      <a:pt x="8449796" y="11687642"/>
                      <a:pt x="8450317" y="11571111"/>
                    </a:cubicBezTo>
                    <a:lnTo>
                      <a:pt x="8450317" y="11500555"/>
                    </a:lnTo>
                    <a:cubicBezTo>
                      <a:pt x="8450317" y="11383656"/>
                      <a:pt x="8355550" y="11288889"/>
                      <a:pt x="8238650" y="11288889"/>
                    </a:cubicBezTo>
                    <a:close/>
                    <a:moveTo>
                      <a:pt x="8019434" y="12258887"/>
                    </a:moveTo>
                    <a:cubicBezTo>
                      <a:pt x="8020633" y="12250773"/>
                      <a:pt x="8009204" y="12247598"/>
                      <a:pt x="8006029" y="12255147"/>
                    </a:cubicBezTo>
                    <a:lnTo>
                      <a:pt x="7852005" y="12614487"/>
                    </a:lnTo>
                    <a:cubicBezTo>
                      <a:pt x="7829749" y="12666407"/>
                      <a:pt x="7778673" y="12700050"/>
                      <a:pt x="7722183" y="12700000"/>
                    </a:cubicBezTo>
                    <a:lnTo>
                      <a:pt x="7657131" y="12700000"/>
                    </a:lnTo>
                    <a:cubicBezTo>
                      <a:pt x="7645267" y="12700010"/>
                      <a:pt x="7634192" y="12694056"/>
                      <a:pt x="7627656" y="12684154"/>
                    </a:cubicBezTo>
                    <a:cubicBezTo>
                      <a:pt x="7621122" y="12674252"/>
                      <a:pt x="7620002" y="12661728"/>
                      <a:pt x="7624676" y="12650823"/>
                    </a:cubicBezTo>
                    <a:lnTo>
                      <a:pt x="7815317" y="12206111"/>
                    </a:lnTo>
                    <a:lnTo>
                      <a:pt x="7885449" y="12030710"/>
                    </a:lnTo>
                    <a:cubicBezTo>
                      <a:pt x="7928319" y="11923571"/>
                      <a:pt x="8032095" y="11853325"/>
                      <a:pt x="8147492" y="11853333"/>
                    </a:cubicBezTo>
                    <a:lnTo>
                      <a:pt x="8329808" y="11853333"/>
                    </a:lnTo>
                    <a:cubicBezTo>
                      <a:pt x="8445205" y="11853325"/>
                      <a:pt x="8548981" y="11923571"/>
                      <a:pt x="8591851" y="12030710"/>
                    </a:cubicBezTo>
                    <a:lnTo>
                      <a:pt x="8661983" y="12206111"/>
                    </a:lnTo>
                    <a:lnTo>
                      <a:pt x="8852554" y="12650823"/>
                    </a:lnTo>
                    <a:cubicBezTo>
                      <a:pt x="8857228" y="12661728"/>
                      <a:pt x="8856108" y="12674252"/>
                      <a:pt x="8849573" y="12684154"/>
                    </a:cubicBezTo>
                    <a:cubicBezTo>
                      <a:pt x="8843038" y="12694056"/>
                      <a:pt x="8831963" y="12700010"/>
                      <a:pt x="8820098" y="12700000"/>
                    </a:cubicBezTo>
                    <a:lnTo>
                      <a:pt x="8755046" y="12700000"/>
                    </a:lnTo>
                    <a:cubicBezTo>
                      <a:pt x="8698608" y="12699994"/>
                      <a:pt x="8647602" y="12666359"/>
                      <a:pt x="8625365" y="12614487"/>
                    </a:cubicBezTo>
                    <a:lnTo>
                      <a:pt x="8471342" y="12255147"/>
                    </a:lnTo>
                    <a:cubicBezTo>
                      <a:pt x="8468096" y="12247598"/>
                      <a:pt x="8456737" y="12250773"/>
                      <a:pt x="8457866" y="12258887"/>
                    </a:cubicBezTo>
                    <a:lnTo>
                      <a:pt x="8520872" y="12700000"/>
                    </a:lnTo>
                    <a:lnTo>
                      <a:pt x="8588253" y="13508496"/>
                    </a:lnTo>
                    <a:cubicBezTo>
                      <a:pt x="8589060" y="13518317"/>
                      <a:pt x="8585723" y="13528030"/>
                      <a:pt x="8579049" y="13535281"/>
                    </a:cubicBezTo>
                    <a:cubicBezTo>
                      <a:pt x="8572375" y="13542532"/>
                      <a:pt x="8562971" y="13546660"/>
                      <a:pt x="8553116" y="13546666"/>
                    </a:cubicBezTo>
                    <a:lnTo>
                      <a:pt x="8499282" y="13546666"/>
                    </a:lnTo>
                    <a:cubicBezTo>
                      <a:pt x="8430300" y="13546675"/>
                      <a:pt x="8371423" y="13496810"/>
                      <a:pt x="8360076" y="13428768"/>
                    </a:cubicBezTo>
                    <a:lnTo>
                      <a:pt x="8245705" y="12741769"/>
                    </a:lnTo>
                    <a:cubicBezTo>
                      <a:pt x="8244365" y="12733867"/>
                      <a:pt x="8233076" y="12733867"/>
                      <a:pt x="8231736" y="12741769"/>
                    </a:cubicBezTo>
                    <a:lnTo>
                      <a:pt x="8117295" y="13428768"/>
                    </a:lnTo>
                    <a:cubicBezTo>
                      <a:pt x="8105943" y="13496837"/>
                      <a:pt x="8047026" y="13546710"/>
                      <a:pt x="7978018" y="13546666"/>
                    </a:cubicBezTo>
                    <a:lnTo>
                      <a:pt x="7924184" y="13546666"/>
                    </a:lnTo>
                    <a:cubicBezTo>
                      <a:pt x="7914329" y="13546660"/>
                      <a:pt x="7904925" y="13542532"/>
                      <a:pt x="7898251" y="13535281"/>
                    </a:cubicBezTo>
                    <a:cubicBezTo>
                      <a:pt x="7891577" y="13528030"/>
                      <a:pt x="7888240" y="13518317"/>
                      <a:pt x="7889047" y="13508496"/>
                    </a:cubicBezTo>
                    <a:lnTo>
                      <a:pt x="7956428" y="12700000"/>
                    </a:lnTo>
                    <a:lnTo>
                      <a:pt x="8019434" y="12258887"/>
                    </a:lnTo>
                    <a:close/>
                    <a:moveTo>
                      <a:pt x="9508650" y="11288889"/>
                    </a:moveTo>
                    <a:cubicBezTo>
                      <a:pt x="9391750" y="11288889"/>
                      <a:pt x="9296983" y="11383656"/>
                      <a:pt x="9296983" y="11500555"/>
                    </a:cubicBezTo>
                    <a:lnTo>
                      <a:pt x="9296983" y="11571111"/>
                    </a:lnTo>
                    <a:cubicBezTo>
                      <a:pt x="9297504" y="11687642"/>
                      <a:pt x="9392118" y="11781834"/>
                      <a:pt x="9508650" y="11781834"/>
                    </a:cubicBezTo>
                    <a:cubicBezTo>
                      <a:pt x="9625182" y="11781834"/>
                      <a:pt x="9719796" y="11687642"/>
                      <a:pt x="9720317" y="11571111"/>
                    </a:cubicBezTo>
                    <a:lnTo>
                      <a:pt x="9720317" y="11500555"/>
                    </a:lnTo>
                    <a:cubicBezTo>
                      <a:pt x="9720317" y="11383656"/>
                      <a:pt x="9625550" y="11288889"/>
                      <a:pt x="9508650" y="11288889"/>
                    </a:cubicBezTo>
                    <a:close/>
                    <a:moveTo>
                      <a:pt x="9289434" y="12258887"/>
                    </a:moveTo>
                    <a:cubicBezTo>
                      <a:pt x="9290633" y="12250773"/>
                      <a:pt x="9279204" y="12247598"/>
                      <a:pt x="9276029" y="12255147"/>
                    </a:cubicBezTo>
                    <a:lnTo>
                      <a:pt x="9122005" y="12614487"/>
                    </a:lnTo>
                    <a:cubicBezTo>
                      <a:pt x="9099749" y="12666407"/>
                      <a:pt x="9048673" y="12700050"/>
                      <a:pt x="8992183" y="12700000"/>
                    </a:cubicBezTo>
                    <a:lnTo>
                      <a:pt x="8927131" y="12700000"/>
                    </a:lnTo>
                    <a:cubicBezTo>
                      <a:pt x="8915267" y="12700010"/>
                      <a:pt x="8904192" y="12694056"/>
                      <a:pt x="8897656" y="12684154"/>
                    </a:cubicBezTo>
                    <a:cubicBezTo>
                      <a:pt x="8891122" y="12674252"/>
                      <a:pt x="8890002" y="12661728"/>
                      <a:pt x="8894676" y="12650823"/>
                    </a:cubicBezTo>
                    <a:lnTo>
                      <a:pt x="9085317" y="12206111"/>
                    </a:lnTo>
                    <a:lnTo>
                      <a:pt x="9155449" y="12030710"/>
                    </a:lnTo>
                    <a:cubicBezTo>
                      <a:pt x="9198319" y="11923571"/>
                      <a:pt x="9302095" y="11853325"/>
                      <a:pt x="9417492" y="11853333"/>
                    </a:cubicBezTo>
                    <a:lnTo>
                      <a:pt x="9599808" y="11853333"/>
                    </a:lnTo>
                    <a:cubicBezTo>
                      <a:pt x="9715205" y="11853325"/>
                      <a:pt x="9818981" y="11923571"/>
                      <a:pt x="9861851" y="12030710"/>
                    </a:cubicBezTo>
                    <a:lnTo>
                      <a:pt x="9931983" y="12206111"/>
                    </a:lnTo>
                    <a:lnTo>
                      <a:pt x="10122554" y="12650823"/>
                    </a:lnTo>
                    <a:cubicBezTo>
                      <a:pt x="10127228" y="12661728"/>
                      <a:pt x="10126108" y="12674252"/>
                      <a:pt x="10119573" y="12684154"/>
                    </a:cubicBezTo>
                    <a:cubicBezTo>
                      <a:pt x="10113038" y="12694056"/>
                      <a:pt x="10101963" y="12700010"/>
                      <a:pt x="10090098" y="12700000"/>
                    </a:cubicBezTo>
                    <a:lnTo>
                      <a:pt x="10025046" y="12700000"/>
                    </a:lnTo>
                    <a:cubicBezTo>
                      <a:pt x="9968608" y="12699994"/>
                      <a:pt x="9917602" y="12666359"/>
                      <a:pt x="9895365" y="12614487"/>
                    </a:cubicBezTo>
                    <a:lnTo>
                      <a:pt x="9741342" y="12255147"/>
                    </a:lnTo>
                    <a:cubicBezTo>
                      <a:pt x="9738096" y="12247598"/>
                      <a:pt x="9726737" y="12250773"/>
                      <a:pt x="9727866" y="12258887"/>
                    </a:cubicBezTo>
                    <a:lnTo>
                      <a:pt x="9790872" y="12700000"/>
                    </a:lnTo>
                    <a:lnTo>
                      <a:pt x="9858253" y="13508496"/>
                    </a:lnTo>
                    <a:cubicBezTo>
                      <a:pt x="9859060" y="13518317"/>
                      <a:pt x="9855723" y="13528030"/>
                      <a:pt x="9849049" y="13535281"/>
                    </a:cubicBezTo>
                    <a:cubicBezTo>
                      <a:pt x="9842375" y="13542532"/>
                      <a:pt x="9832971" y="13546660"/>
                      <a:pt x="9823116" y="13546666"/>
                    </a:cubicBezTo>
                    <a:lnTo>
                      <a:pt x="9769282" y="13546666"/>
                    </a:lnTo>
                    <a:cubicBezTo>
                      <a:pt x="9700300" y="13546675"/>
                      <a:pt x="9641423" y="13496810"/>
                      <a:pt x="9630076" y="13428768"/>
                    </a:cubicBezTo>
                    <a:lnTo>
                      <a:pt x="9515705" y="12741769"/>
                    </a:lnTo>
                    <a:cubicBezTo>
                      <a:pt x="9514365" y="12733867"/>
                      <a:pt x="9503076" y="12733867"/>
                      <a:pt x="9501736" y="12741769"/>
                    </a:cubicBezTo>
                    <a:lnTo>
                      <a:pt x="9387295" y="13428768"/>
                    </a:lnTo>
                    <a:cubicBezTo>
                      <a:pt x="9375943" y="13496837"/>
                      <a:pt x="9317026" y="13546710"/>
                      <a:pt x="9248018" y="13546666"/>
                    </a:cubicBezTo>
                    <a:lnTo>
                      <a:pt x="9194184" y="13546666"/>
                    </a:lnTo>
                    <a:cubicBezTo>
                      <a:pt x="9184329" y="13546660"/>
                      <a:pt x="9174925" y="13542532"/>
                      <a:pt x="9168251" y="13535281"/>
                    </a:cubicBezTo>
                    <a:cubicBezTo>
                      <a:pt x="9161577" y="13528030"/>
                      <a:pt x="9158240" y="13518317"/>
                      <a:pt x="9159047" y="13508496"/>
                    </a:cubicBezTo>
                    <a:lnTo>
                      <a:pt x="9226428" y="12700000"/>
                    </a:lnTo>
                    <a:lnTo>
                      <a:pt x="9289434" y="12258887"/>
                    </a:lnTo>
                    <a:close/>
                    <a:moveTo>
                      <a:pt x="10778650" y="11288889"/>
                    </a:moveTo>
                    <a:cubicBezTo>
                      <a:pt x="10661750" y="11288889"/>
                      <a:pt x="10566983" y="11383656"/>
                      <a:pt x="10566983" y="11500555"/>
                    </a:cubicBezTo>
                    <a:lnTo>
                      <a:pt x="10566983" y="11571111"/>
                    </a:lnTo>
                    <a:cubicBezTo>
                      <a:pt x="10567504" y="11687642"/>
                      <a:pt x="10662118" y="11781834"/>
                      <a:pt x="10778650" y="11781834"/>
                    </a:cubicBezTo>
                    <a:cubicBezTo>
                      <a:pt x="10895182" y="11781834"/>
                      <a:pt x="10989796" y="11687642"/>
                      <a:pt x="10990317" y="11571111"/>
                    </a:cubicBezTo>
                    <a:lnTo>
                      <a:pt x="10990317" y="11500555"/>
                    </a:lnTo>
                    <a:cubicBezTo>
                      <a:pt x="10990317" y="11383656"/>
                      <a:pt x="10895550" y="11288889"/>
                      <a:pt x="10778650" y="11288889"/>
                    </a:cubicBezTo>
                    <a:close/>
                    <a:moveTo>
                      <a:pt x="10559434" y="12258887"/>
                    </a:moveTo>
                    <a:cubicBezTo>
                      <a:pt x="10560633" y="12250773"/>
                      <a:pt x="10549204" y="12247598"/>
                      <a:pt x="10546029" y="12255147"/>
                    </a:cubicBezTo>
                    <a:lnTo>
                      <a:pt x="10392005" y="12614487"/>
                    </a:lnTo>
                    <a:cubicBezTo>
                      <a:pt x="10369749" y="12666407"/>
                      <a:pt x="10318673" y="12700050"/>
                      <a:pt x="10262183" y="12700000"/>
                    </a:cubicBezTo>
                    <a:lnTo>
                      <a:pt x="10197131" y="12700000"/>
                    </a:lnTo>
                    <a:cubicBezTo>
                      <a:pt x="10185267" y="12700010"/>
                      <a:pt x="10174192" y="12694056"/>
                      <a:pt x="10167656" y="12684154"/>
                    </a:cubicBezTo>
                    <a:cubicBezTo>
                      <a:pt x="10161122" y="12674252"/>
                      <a:pt x="10160002" y="12661728"/>
                      <a:pt x="10164676" y="12650823"/>
                    </a:cubicBezTo>
                    <a:lnTo>
                      <a:pt x="10355317" y="12206111"/>
                    </a:lnTo>
                    <a:lnTo>
                      <a:pt x="10425449" y="12030710"/>
                    </a:lnTo>
                    <a:cubicBezTo>
                      <a:pt x="10468319" y="11923571"/>
                      <a:pt x="10572095" y="11853325"/>
                      <a:pt x="10687492" y="11853333"/>
                    </a:cubicBezTo>
                    <a:lnTo>
                      <a:pt x="10869808" y="11853333"/>
                    </a:lnTo>
                    <a:cubicBezTo>
                      <a:pt x="10985205" y="11853325"/>
                      <a:pt x="11088981" y="11923571"/>
                      <a:pt x="11131851" y="12030710"/>
                    </a:cubicBezTo>
                    <a:lnTo>
                      <a:pt x="11201983" y="12206111"/>
                    </a:lnTo>
                    <a:lnTo>
                      <a:pt x="11392554" y="12650823"/>
                    </a:lnTo>
                    <a:cubicBezTo>
                      <a:pt x="11397228" y="12661728"/>
                      <a:pt x="11396108" y="12674252"/>
                      <a:pt x="11389573" y="12684154"/>
                    </a:cubicBezTo>
                    <a:cubicBezTo>
                      <a:pt x="11383038" y="12694056"/>
                      <a:pt x="11371963" y="12700010"/>
                      <a:pt x="11360098" y="12700000"/>
                    </a:cubicBezTo>
                    <a:lnTo>
                      <a:pt x="11295046" y="12700000"/>
                    </a:lnTo>
                    <a:cubicBezTo>
                      <a:pt x="11238608" y="12699994"/>
                      <a:pt x="11187602" y="12666359"/>
                      <a:pt x="11165365" y="12614487"/>
                    </a:cubicBezTo>
                    <a:lnTo>
                      <a:pt x="11011342" y="12255147"/>
                    </a:lnTo>
                    <a:cubicBezTo>
                      <a:pt x="11008096" y="12247598"/>
                      <a:pt x="10996737" y="12250773"/>
                      <a:pt x="10997866" y="12258887"/>
                    </a:cubicBezTo>
                    <a:lnTo>
                      <a:pt x="11060872" y="12700000"/>
                    </a:lnTo>
                    <a:lnTo>
                      <a:pt x="11128253" y="13508496"/>
                    </a:lnTo>
                    <a:cubicBezTo>
                      <a:pt x="11129060" y="13518317"/>
                      <a:pt x="11125723" y="13528030"/>
                      <a:pt x="11119049" y="13535281"/>
                    </a:cubicBezTo>
                    <a:cubicBezTo>
                      <a:pt x="11112375" y="13542532"/>
                      <a:pt x="11102971" y="13546660"/>
                      <a:pt x="11093116" y="13546666"/>
                    </a:cubicBezTo>
                    <a:lnTo>
                      <a:pt x="11039282" y="13546666"/>
                    </a:lnTo>
                    <a:cubicBezTo>
                      <a:pt x="10970300" y="13546675"/>
                      <a:pt x="10911423" y="13496810"/>
                      <a:pt x="10900076" y="13428768"/>
                    </a:cubicBezTo>
                    <a:lnTo>
                      <a:pt x="10785705" y="12741769"/>
                    </a:lnTo>
                    <a:cubicBezTo>
                      <a:pt x="10784365" y="12733867"/>
                      <a:pt x="10773076" y="12733867"/>
                      <a:pt x="10771736" y="12741769"/>
                    </a:cubicBezTo>
                    <a:lnTo>
                      <a:pt x="10657295" y="13428768"/>
                    </a:lnTo>
                    <a:cubicBezTo>
                      <a:pt x="10645943" y="13496837"/>
                      <a:pt x="10587026" y="13546710"/>
                      <a:pt x="10518018" y="13546666"/>
                    </a:cubicBezTo>
                    <a:lnTo>
                      <a:pt x="10464184" y="13546666"/>
                    </a:lnTo>
                    <a:cubicBezTo>
                      <a:pt x="10454329" y="13546660"/>
                      <a:pt x="10444925" y="13542532"/>
                      <a:pt x="10438251" y="13535281"/>
                    </a:cubicBezTo>
                    <a:cubicBezTo>
                      <a:pt x="10431577" y="13528030"/>
                      <a:pt x="10428240" y="13518317"/>
                      <a:pt x="10429047" y="13508496"/>
                    </a:cubicBezTo>
                    <a:lnTo>
                      <a:pt x="10496428" y="12700000"/>
                    </a:lnTo>
                    <a:lnTo>
                      <a:pt x="10559434" y="12258887"/>
                    </a:lnTo>
                    <a:close/>
                    <a:moveTo>
                      <a:pt x="12048650" y="11288889"/>
                    </a:moveTo>
                    <a:cubicBezTo>
                      <a:pt x="11931750" y="11288889"/>
                      <a:pt x="11836983" y="11383656"/>
                      <a:pt x="11836983" y="11500555"/>
                    </a:cubicBezTo>
                    <a:lnTo>
                      <a:pt x="11836983" y="11571111"/>
                    </a:lnTo>
                    <a:cubicBezTo>
                      <a:pt x="11837504" y="11687642"/>
                      <a:pt x="11932118" y="11781834"/>
                      <a:pt x="12048650" y="11781834"/>
                    </a:cubicBezTo>
                    <a:cubicBezTo>
                      <a:pt x="12165182" y="11781834"/>
                      <a:pt x="12259796" y="11687642"/>
                      <a:pt x="12260317" y="11571111"/>
                    </a:cubicBezTo>
                    <a:lnTo>
                      <a:pt x="12260317" y="11500555"/>
                    </a:lnTo>
                    <a:cubicBezTo>
                      <a:pt x="12260317" y="11383656"/>
                      <a:pt x="12165550" y="11288889"/>
                      <a:pt x="12048650" y="11288889"/>
                    </a:cubicBezTo>
                    <a:close/>
                    <a:moveTo>
                      <a:pt x="11829434" y="12258887"/>
                    </a:moveTo>
                    <a:cubicBezTo>
                      <a:pt x="11830633" y="12250773"/>
                      <a:pt x="11819204" y="12247598"/>
                      <a:pt x="11816029" y="12255147"/>
                    </a:cubicBezTo>
                    <a:lnTo>
                      <a:pt x="11662005" y="12614487"/>
                    </a:lnTo>
                    <a:cubicBezTo>
                      <a:pt x="11639749" y="12666407"/>
                      <a:pt x="11588673" y="12700050"/>
                      <a:pt x="11532183" y="12700000"/>
                    </a:cubicBezTo>
                    <a:lnTo>
                      <a:pt x="11467131" y="12700000"/>
                    </a:lnTo>
                    <a:cubicBezTo>
                      <a:pt x="11455267" y="12700010"/>
                      <a:pt x="11444192" y="12694056"/>
                      <a:pt x="11437656" y="12684154"/>
                    </a:cubicBezTo>
                    <a:cubicBezTo>
                      <a:pt x="11431122" y="12674252"/>
                      <a:pt x="11430002" y="12661728"/>
                      <a:pt x="11434676" y="12650823"/>
                    </a:cubicBezTo>
                    <a:lnTo>
                      <a:pt x="11625317" y="12206111"/>
                    </a:lnTo>
                    <a:lnTo>
                      <a:pt x="11695449" y="12030710"/>
                    </a:lnTo>
                    <a:cubicBezTo>
                      <a:pt x="11738319" y="11923571"/>
                      <a:pt x="11842095" y="11853325"/>
                      <a:pt x="11957492" y="11853333"/>
                    </a:cubicBezTo>
                    <a:lnTo>
                      <a:pt x="12139808" y="11853333"/>
                    </a:lnTo>
                    <a:cubicBezTo>
                      <a:pt x="12255205" y="11853325"/>
                      <a:pt x="12358981" y="11923571"/>
                      <a:pt x="12401851" y="12030710"/>
                    </a:cubicBezTo>
                    <a:lnTo>
                      <a:pt x="12471983" y="12206111"/>
                    </a:lnTo>
                    <a:lnTo>
                      <a:pt x="12662554" y="12650823"/>
                    </a:lnTo>
                    <a:cubicBezTo>
                      <a:pt x="12667228" y="12661728"/>
                      <a:pt x="12666108" y="12674252"/>
                      <a:pt x="12659573" y="12684154"/>
                    </a:cubicBezTo>
                    <a:cubicBezTo>
                      <a:pt x="12653038" y="12694056"/>
                      <a:pt x="12641963" y="12700010"/>
                      <a:pt x="12630098" y="12700000"/>
                    </a:cubicBezTo>
                    <a:lnTo>
                      <a:pt x="12565046" y="12700000"/>
                    </a:lnTo>
                    <a:cubicBezTo>
                      <a:pt x="12508608" y="12699994"/>
                      <a:pt x="12457602" y="12666359"/>
                      <a:pt x="12435365" y="12614487"/>
                    </a:cubicBezTo>
                    <a:lnTo>
                      <a:pt x="12281342" y="12255147"/>
                    </a:lnTo>
                    <a:cubicBezTo>
                      <a:pt x="12278096" y="12247598"/>
                      <a:pt x="12266737" y="12250773"/>
                      <a:pt x="12267866" y="12258887"/>
                    </a:cubicBezTo>
                    <a:lnTo>
                      <a:pt x="12330872" y="12700000"/>
                    </a:lnTo>
                    <a:lnTo>
                      <a:pt x="12398253" y="13508496"/>
                    </a:lnTo>
                    <a:cubicBezTo>
                      <a:pt x="12399060" y="13518317"/>
                      <a:pt x="12395723" y="13528030"/>
                      <a:pt x="12389049" y="13535281"/>
                    </a:cubicBezTo>
                    <a:cubicBezTo>
                      <a:pt x="12382375" y="13542532"/>
                      <a:pt x="12372971" y="13546660"/>
                      <a:pt x="12363116" y="13546666"/>
                    </a:cubicBezTo>
                    <a:lnTo>
                      <a:pt x="12309282" y="13546666"/>
                    </a:lnTo>
                    <a:cubicBezTo>
                      <a:pt x="12240300" y="13546675"/>
                      <a:pt x="12181423" y="13496810"/>
                      <a:pt x="12170076" y="13428768"/>
                    </a:cubicBezTo>
                    <a:lnTo>
                      <a:pt x="12055705" y="12741769"/>
                    </a:lnTo>
                    <a:cubicBezTo>
                      <a:pt x="12054365" y="12733867"/>
                      <a:pt x="12043076" y="12733867"/>
                      <a:pt x="12041736" y="12741769"/>
                    </a:cubicBezTo>
                    <a:lnTo>
                      <a:pt x="11927295" y="13428768"/>
                    </a:lnTo>
                    <a:cubicBezTo>
                      <a:pt x="11915943" y="13496837"/>
                      <a:pt x="11857026" y="13546710"/>
                      <a:pt x="11788018" y="13546666"/>
                    </a:cubicBezTo>
                    <a:lnTo>
                      <a:pt x="11734184" y="13546666"/>
                    </a:lnTo>
                    <a:cubicBezTo>
                      <a:pt x="11724329" y="13546660"/>
                      <a:pt x="11714925" y="13542532"/>
                      <a:pt x="11708251" y="13535281"/>
                    </a:cubicBezTo>
                    <a:cubicBezTo>
                      <a:pt x="11701577" y="13528030"/>
                      <a:pt x="11698240" y="13518317"/>
                      <a:pt x="11699047" y="13508496"/>
                    </a:cubicBezTo>
                    <a:lnTo>
                      <a:pt x="11766428" y="12700000"/>
                    </a:lnTo>
                    <a:lnTo>
                      <a:pt x="11829434" y="12258887"/>
                    </a:lnTo>
                    <a:close/>
                    <a:moveTo>
                      <a:pt x="618650" y="13546666"/>
                    </a:moveTo>
                    <a:cubicBezTo>
                      <a:pt x="562512" y="13546666"/>
                      <a:pt x="508674" y="13568967"/>
                      <a:pt x="468979" y="13608662"/>
                    </a:cubicBezTo>
                    <a:cubicBezTo>
                      <a:pt x="429283" y="13648358"/>
                      <a:pt x="406983" y="13702196"/>
                      <a:pt x="406983" y="13758334"/>
                    </a:cubicBezTo>
                    <a:lnTo>
                      <a:pt x="406983" y="13828889"/>
                    </a:lnTo>
                    <a:cubicBezTo>
                      <a:pt x="407504" y="13945420"/>
                      <a:pt x="502118" y="14039611"/>
                      <a:pt x="618650" y="14039611"/>
                    </a:cubicBezTo>
                    <a:cubicBezTo>
                      <a:pt x="735182" y="14039611"/>
                      <a:pt x="829795" y="13945420"/>
                      <a:pt x="830317" y="13828889"/>
                    </a:cubicBezTo>
                    <a:lnTo>
                      <a:pt x="830317" y="13758334"/>
                    </a:lnTo>
                    <a:cubicBezTo>
                      <a:pt x="830317" y="13702196"/>
                      <a:pt x="808017" y="13648358"/>
                      <a:pt x="768321" y="13608662"/>
                    </a:cubicBezTo>
                    <a:cubicBezTo>
                      <a:pt x="728626" y="13568967"/>
                      <a:pt x="674788" y="13546666"/>
                      <a:pt x="618650" y="13546666"/>
                    </a:cubicBezTo>
                    <a:close/>
                    <a:moveTo>
                      <a:pt x="399434" y="14516664"/>
                    </a:moveTo>
                    <a:cubicBezTo>
                      <a:pt x="400633" y="14508550"/>
                      <a:pt x="389203" y="14505375"/>
                      <a:pt x="386028" y="14512925"/>
                    </a:cubicBezTo>
                    <a:lnTo>
                      <a:pt x="232006" y="14872264"/>
                    </a:lnTo>
                    <a:cubicBezTo>
                      <a:pt x="209749" y="14924185"/>
                      <a:pt x="158673" y="14957828"/>
                      <a:pt x="102183" y="14957778"/>
                    </a:cubicBezTo>
                    <a:lnTo>
                      <a:pt x="37131" y="14957778"/>
                    </a:lnTo>
                    <a:cubicBezTo>
                      <a:pt x="25266" y="14957789"/>
                      <a:pt x="14191" y="14951835"/>
                      <a:pt x="7655" y="14941933"/>
                    </a:cubicBezTo>
                    <a:cubicBezTo>
                      <a:pt x="1120" y="14932030"/>
                      <a:pt x="0" y="14919505"/>
                      <a:pt x="4676" y="14908600"/>
                    </a:cubicBezTo>
                    <a:lnTo>
                      <a:pt x="195317" y="14463889"/>
                    </a:lnTo>
                    <a:lnTo>
                      <a:pt x="265449" y="14288488"/>
                    </a:lnTo>
                    <a:cubicBezTo>
                      <a:pt x="308319" y="14181350"/>
                      <a:pt x="412095" y="14111103"/>
                      <a:pt x="527492" y="14111111"/>
                    </a:cubicBezTo>
                    <a:lnTo>
                      <a:pt x="709808" y="14111111"/>
                    </a:lnTo>
                    <a:cubicBezTo>
                      <a:pt x="825205" y="14111103"/>
                      <a:pt x="928981" y="14181350"/>
                      <a:pt x="971851" y="14288488"/>
                    </a:cubicBezTo>
                    <a:lnTo>
                      <a:pt x="1041983" y="14463889"/>
                    </a:lnTo>
                    <a:lnTo>
                      <a:pt x="1232554" y="14908600"/>
                    </a:lnTo>
                    <a:cubicBezTo>
                      <a:pt x="1237229" y="14919505"/>
                      <a:pt x="1236109" y="14932030"/>
                      <a:pt x="1229574" y="14941933"/>
                    </a:cubicBezTo>
                    <a:cubicBezTo>
                      <a:pt x="1223039" y="14951835"/>
                      <a:pt x="1211963" y="14957789"/>
                      <a:pt x="1200098" y="14957778"/>
                    </a:cubicBezTo>
                    <a:lnTo>
                      <a:pt x="1135046" y="14957778"/>
                    </a:lnTo>
                    <a:cubicBezTo>
                      <a:pt x="1078608" y="14957772"/>
                      <a:pt x="1027601" y="14924137"/>
                      <a:pt x="1005365" y="14872264"/>
                    </a:cubicBezTo>
                    <a:lnTo>
                      <a:pt x="851342" y="14512925"/>
                    </a:lnTo>
                    <a:cubicBezTo>
                      <a:pt x="848097" y="14505375"/>
                      <a:pt x="836737" y="14508550"/>
                      <a:pt x="837866" y="14516664"/>
                    </a:cubicBezTo>
                    <a:lnTo>
                      <a:pt x="900872" y="14957778"/>
                    </a:lnTo>
                    <a:lnTo>
                      <a:pt x="968253" y="15766273"/>
                    </a:lnTo>
                    <a:cubicBezTo>
                      <a:pt x="969061" y="15776096"/>
                      <a:pt x="965724" y="15785809"/>
                      <a:pt x="959049" y="15793059"/>
                    </a:cubicBezTo>
                    <a:cubicBezTo>
                      <a:pt x="952375" y="15800310"/>
                      <a:pt x="942971" y="15804438"/>
                      <a:pt x="933116" y="15804445"/>
                    </a:cubicBezTo>
                    <a:lnTo>
                      <a:pt x="879282" y="15804445"/>
                    </a:lnTo>
                    <a:cubicBezTo>
                      <a:pt x="810301" y="15804452"/>
                      <a:pt x="751424" y="15754589"/>
                      <a:pt x="740076" y="15686546"/>
                    </a:cubicBezTo>
                    <a:lnTo>
                      <a:pt x="625706" y="14999546"/>
                    </a:lnTo>
                    <a:cubicBezTo>
                      <a:pt x="624365" y="14991645"/>
                      <a:pt x="613076" y="14991645"/>
                      <a:pt x="611736" y="14999546"/>
                    </a:cubicBezTo>
                    <a:lnTo>
                      <a:pt x="497294" y="15686546"/>
                    </a:lnTo>
                    <a:cubicBezTo>
                      <a:pt x="485942" y="15754615"/>
                      <a:pt x="427026" y="15804488"/>
                      <a:pt x="358018" y="15804445"/>
                    </a:cubicBezTo>
                    <a:lnTo>
                      <a:pt x="304184" y="15804445"/>
                    </a:lnTo>
                    <a:cubicBezTo>
                      <a:pt x="294329" y="15804438"/>
                      <a:pt x="284925" y="15800310"/>
                      <a:pt x="278251" y="15793059"/>
                    </a:cubicBezTo>
                    <a:cubicBezTo>
                      <a:pt x="271576" y="15785809"/>
                      <a:pt x="268239" y="15776096"/>
                      <a:pt x="269047" y="15766273"/>
                    </a:cubicBezTo>
                    <a:lnTo>
                      <a:pt x="336428" y="14957778"/>
                    </a:lnTo>
                    <a:lnTo>
                      <a:pt x="399434" y="14516664"/>
                    </a:lnTo>
                    <a:close/>
                    <a:moveTo>
                      <a:pt x="1888650" y="13546666"/>
                    </a:moveTo>
                    <a:cubicBezTo>
                      <a:pt x="1832512" y="13546666"/>
                      <a:pt x="1778674" y="13568967"/>
                      <a:pt x="1738979" y="13608662"/>
                    </a:cubicBezTo>
                    <a:cubicBezTo>
                      <a:pt x="1699283" y="13648358"/>
                      <a:pt x="1676983" y="13702196"/>
                      <a:pt x="1676983" y="13758334"/>
                    </a:cubicBezTo>
                    <a:lnTo>
                      <a:pt x="1676983" y="13828889"/>
                    </a:lnTo>
                    <a:cubicBezTo>
                      <a:pt x="1677504" y="13945420"/>
                      <a:pt x="1772118" y="14039611"/>
                      <a:pt x="1888650" y="14039611"/>
                    </a:cubicBezTo>
                    <a:cubicBezTo>
                      <a:pt x="2005182" y="14039611"/>
                      <a:pt x="2099796" y="13945420"/>
                      <a:pt x="2100317" y="13828889"/>
                    </a:cubicBezTo>
                    <a:lnTo>
                      <a:pt x="2100317" y="13758334"/>
                    </a:lnTo>
                    <a:cubicBezTo>
                      <a:pt x="2100317" y="13702196"/>
                      <a:pt x="2078017" y="13648358"/>
                      <a:pt x="2038321" y="13608662"/>
                    </a:cubicBezTo>
                    <a:cubicBezTo>
                      <a:pt x="1998626" y="13568967"/>
                      <a:pt x="1944788" y="13546666"/>
                      <a:pt x="1888650" y="13546666"/>
                    </a:cubicBezTo>
                    <a:close/>
                    <a:moveTo>
                      <a:pt x="1669434" y="14516664"/>
                    </a:moveTo>
                    <a:cubicBezTo>
                      <a:pt x="1670633" y="14508550"/>
                      <a:pt x="1659203" y="14505375"/>
                      <a:pt x="1656028" y="14512925"/>
                    </a:cubicBezTo>
                    <a:lnTo>
                      <a:pt x="1502006" y="14872264"/>
                    </a:lnTo>
                    <a:cubicBezTo>
                      <a:pt x="1479749" y="14924185"/>
                      <a:pt x="1428673" y="14957828"/>
                      <a:pt x="1372183" y="14957778"/>
                    </a:cubicBezTo>
                    <a:lnTo>
                      <a:pt x="1307131" y="14957778"/>
                    </a:lnTo>
                    <a:cubicBezTo>
                      <a:pt x="1295266" y="14957789"/>
                      <a:pt x="1284191" y="14951835"/>
                      <a:pt x="1277655" y="14941933"/>
                    </a:cubicBezTo>
                    <a:cubicBezTo>
                      <a:pt x="1271120" y="14932030"/>
                      <a:pt x="1270000" y="14919505"/>
                      <a:pt x="1274676" y="14908600"/>
                    </a:cubicBezTo>
                    <a:lnTo>
                      <a:pt x="1465317" y="14463889"/>
                    </a:lnTo>
                    <a:lnTo>
                      <a:pt x="1535449" y="14288488"/>
                    </a:lnTo>
                    <a:cubicBezTo>
                      <a:pt x="1578319" y="14181350"/>
                      <a:pt x="1682095" y="14111103"/>
                      <a:pt x="1797492" y="14111111"/>
                    </a:cubicBezTo>
                    <a:lnTo>
                      <a:pt x="1979808" y="14111111"/>
                    </a:lnTo>
                    <a:cubicBezTo>
                      <a:pt x="2095205" y="14111103"/>
                      <a:pt x="2198981" y="14181350"/>
                      <a:pt x="2241851" y="14288488"/>
                    </a:cubicBezTo>
                    <a:lnTo>
                      <a:pt x="2311983" y="14463889"/>
                    </a:lnTo>
                    <a:lnTo>
                      <a:pt x="2502554" y="14908600"/>
                    </a:lnTo>
                    <a:cubicBezTo>
                      <a:pt x="2507229" y="14919505"/>
                      <a:pt x="2506109" y="14932030"/>
                      <a:pt x="2499574" y="14941933"/>
                    </a:cubicBezTo>
                    <a:cubicBezTo>
                      <a:pt x="2493039" y="14951835"/>
                      <a:pt x="2481963" y="14957789"/>
                      <a:pt x="2470098" y="14957778"/>
                    </a:cubicBezTo>
                    <a:lnTo>
                      <a:pt x="2405046" y="14957778"/>
                    </a:lnTo>
                    <a:cubicBezTo>
                      <a:pt x="2348608" y="14957772"/>
                      <a:pt x="2297601" y="14924137"/>
                      <a:pt x="2275365" y="14872264"/>
                    </a:cubicBezTo>
                    <a:lnTo>
                      <a:pt x="2121342" y="14512925"/>
                    </a:lnTo>
                    <a:cubicBezTo>
                      <a:pt x="2118097" y="14505375"/>
                      <a:pt x="2106737" y="14508550"/>
                      <a:pt x="2107866" y="14516664"/>
                    </a:cubicBezTo>
                    <a:lnTo>
                      <a:pt x="2170872" y="14957778"/>
                    </a:lnTo>
                    <a:lnTo>
                      <a:pt x="2238253" y="15766273"/>
                    </a:lnTo>
                    <a:cubicBezTo>
                      <a:pt x="2239061" y="15776096"/>
                      <a:pt x="2235724" y="15785809"/>
                      <a:pt x="2229049" y="15793059"/>
                    </a:cubicBezTo>
                    <a:cubicBezTo>
                      <a:pt x="2222375" y="15800310"/>
                      <a:pt x="2212971" y="15804438"/>
                      <a:pt x="2203116" y="15804445"/>
                    </a:cubicBezTo>
                    <a:lnTo>
                      <a:pt x="2149282" y="15804445"/>
                    </a:lnTo>
                    <a:cubicBezTo>
                      <a:pt x="2080301" y="15804452"/>
                      <a:pt x="2021424" y="15754589"/>
                      <a:pt x="2010076" y="15686546"/>
                    </a:cubicBezTo>
                    <a:lnTo>
                      <a:pt x="1895706" y="14999546"/>
                    </a:lnTo>
                    <a:cubicBezTo>
                      <a:pt x="1894365" y="14991645"/>
                      <a:pt x="1883076" y="14991645"/>
                      <a:pt x="1881735" y="14999546"/>
                    </a:cubicBezTo>
                    <a:lnTo>
                      <a:pt x="1767294" y="15686546"/>
                    </a:lnTo>
                    <a:cubicBezTo>
                      <a:pt x="1755943" y="15754615"/>
                      <a:pt x="1697026" y="15804488"/>
                      <a:pt x="1628018" y="15804445"/>
                    </a:cubicBezTo>
                    <a:lnTo>
                      <a:pt x="1574184" y="15804445"/>
                    </a:lnTo>
                    <a:cubicBezTo>
                      <a:pt x="1564329" y="15804438"/>
                      <a:pt x="1554925" y="15800310"/>
                      <a:pt x="1548251" y="15793059"/>
                    </a:cubicBezTo>
                    <a:cubicBezTo>
                      <a:pt x="1541576" y="15785809"/>
                      <a:pt x="1538239" y="15776096"/>
                      <a:pt x="1539047" y="15766273"/>
                    </a:cubicBezTo>
                    <a:lnTo>
                      <a:pt x="1606428" y="14957778"/>
                    </a:lnTo>
                    <a:lnTo>
                      <a:pt x="1669434" y="14516664"/>
                    </a:lnTo>
                    <a:close/>
                    <a:moveTo>
                      <a:pt x="3158650" y="13546666"/>
                    </a:moveTo>
                    <a:cubicBezTo>
                      <a:pt x="3102512" y="13546666"/>
                      <a:pt x="3048674" y="13568967"/>
                      <a:pt x="3008979" y="13608662"/>
                    </a:cubicBezTo>
                    <a:cubicBezTo>
                      <a:pt x="2969283" y="13648358"/>
                      <a:pt x="2946983" y="13702196"/>
                      <a:pt x="2946983" y="13758334"/>
                    </a:cubicBezTo>
                    <a:lnTo>
                      <a:pt x="2946983" y="13828889"/>
                    </a:lnTo>
                    <a:cubicBezTo>
                      <a:pt x="2947504" y="13945420"/>
                      <a:pt x="3042118" y="14039611"/>
                      <a:pt x="3158650" y="14039611"/>
                    </a:cubicBezTo>
                    <a:cubicBezTo>
                      <a:pt x="3275182" y="14039611"/>
                      <a:pt x="3369795" y="13945420"/>
                      <a:pt x="3370317" y="13828889"/>
                    </a:cubicBezTo>
                    <a:lnTo>
                      <a:pt x="3370317" y="13758334"/>
                    </a:lnTo>
                    <a:cubicBezTo>
                      <a:pt x="3370317" y="13702196"/>
                      <a:pt x="3348016" y="13648358"/>
                      <a:pt x="3308321" y="13608662"/>
                    </a:cubicBezTo>
                    <a:cubicBezTo>
                      <a:pt x="3268626" y="13568967"/>
                      <a:pt x="3214788" y="13546666"/>
                      <a:pt x="3158650" y="13546666"/>
                    </a:cubicBezTo>
                    <a:close/>
                    <a:moveTo>
                      <a:pt x="2939434" y="14516664"/>
                    </a:moveTo>
                    <a:cubicBezTo>
                      <a:pt x="2940633" y="14508550"/>
                      <a:pt x="2929203" y="14505375"/>
                      <a:pt x="2926028" y="14512925"/>
                    </a:cubicBezTo>
                    <a:lnTo>
                      <a:pt x="2772006" y="14872264"/>
                    </a:lnTo>
                    <a:cubicBezTo>
                      <a:pt x="2749749" y="14924185"/>
                      <a:pt x="2698673" y="14957828"/>
                      <a:pt x="2642183" y="14957778"/>
                    </a:cubicBezTo>
                    <a:lnTo>
                      <a:pt x="2577131" y="14957778"/>
                    </a:lnTo>
                    <a:cubicBezTo>
                      <a:pt x="2565266" y="14957789"/>
                      <a:pt x="2554191" y="14951835"/>
                      <a:pt x="2547656" y="14941933"/>
                    </a:cubicBezTo>
                    <a:cubicBezTo>
                      <a:pt x="2541120" y="14932030"/>
                      <a:pt x="2540001" y="14919505"/>
                      <a:pt x="2544676" y="14908600"/>
                    </a:cubicBezTo>
                    <a:lnTo>
                      <a:pt x="2735317" y="14463889"/>
                    </a:lnTo>
                    <a:lnTo>
                      <a:pt x="2805449" y="14288488"/>
                    </a:lnTo>
                    <a:cubicBezTo>
                      <a:pt x="2848319" y="14181350"/>
                      <a:pt x="2952095" y="14111103"/>
                      <a:pt x="3067492" y="14111111"/>
                    </a:cubicBezTo>
                    <a:lnTo>
                      <a:pt x="3249808" y="14111111"/>
                    </a:lnTo>
                    <a:cubicBezTo>
                      <a:pt x="3365204" y="14111103"/>
                      <a:pt x="3468981" y="14181350"/>
                      <a:pt x="3511851" y="14288488"/>
                    </a:cubicBezTo>
                    <a:lnTo>
                      <a:pt x="3581983" y="14463889"/>
                    </a:lnTo>
                    <a:lnTo>
                      <a:pt x="3772554" y="14908600"/>
                    </a:lnTo>
                    <a:cubicBezTo>
                      <a:pt x="3777229" y="14919505"/>
                      <a:pt x="3776110" y="14932030"/>
                      <a:pt x="3769574" y="14941933"/>
                    </a:cubicBezTo>
                    <a:cubicBezTo>
                      <a:pt x="3763039" y="14951835"/>
                      <a:pt x="3751963" y="14957789"/>
                      <a:pt x="3740098" y="14957778"/>
                    </a:cubicBezTo>
                    <a:lnTo>
                      <a:pt x="3675046" y="14957778"/>
                    </a:lnTo>
                    <a:cubicBezTo>
                      <a:pt x="3618608" y="14957772"/>
                      <a:pt x="3567601" y="14924137"/>
                      <a:pt x="3545365" y="14872264"/>
                    </a:cubicBezTo>
                    <a:lnTo>
                      <a:pt x="3391342" y="14512925"/>
                    </a:lnTo>
                    <a:cubicBezTo>
                      <a:pt x="3388097" y="14505375"/>
                      <a:pt x="3376737" y="14508550"/>
                      <a:pt x="3377866" y="14516664"/>
                    </a:cubicBezTo>
                    <a:lnTo>
                      <a:pt x="3440872" y="14957778"/>
                    </a:lnTo>
                    <a:lnTo>
                      <a:pt x="3508253" y="15766273"/>
                    </a:lnTo>
                    <a:cubicBezTo>
                      <a:pt x="3509061" y="15776096"/>
                      <a:pt x="3505724" y="15785809"/>
                      <a:pt x="3499049" y="15793059"/>
                    </a:cubicBezTo>
                    <a:cubicBezTo>
                      <a:pt x="3492375" y="15800310"/>
                      <a:pt x="3482971" y="15804438"/>
                      <a:pt x="3473116" y="15804445"/>
                    </a:cubicBezTo>
                    <a:lnTo>
                      <a:pt x="3419282" y="15804445"/>
                    </a:lnTo>
                    <a:cubicBezTo>
                      <a:pt x="3350301" y="15804452"/>
                      <a:pt x="3291424" y="15754589"/>
                      <a:pt x="3280076" y="15686546"/>
                    </a:cubicBezTo>
                    <a:lnTo>
                      <a:pt x="3165706" y="14999546"/>
                    </a:lnTo>
                    <a:cubicBezTo>
                      <a:pt x="3164365" y="14991645"/>
                      <a:pt x="3153076" y="14991645"/>
                      <a:pt x="3151735" y="14999546"/>
                    </a:cubicBezTo>
                    <a:lnTo>
                      <a:pt x="3037294" y="15686546"/>
                    </a:lnTo>
                    <a:cubicBezTo>
                      <a:pt x="3025943" y="15754615"/>
                      <a:pt x="2967026" y="15804488"/>
                      <a:pt x="2898018" y="15804445"/>
                    </a:cubicBezTo>
                    <a:lnTo>
                      <a:pt x="2844184" y="15804445"/>
                    </a:lnTo>
                    <a:cubicBezTo>
                      <a:pt x="2834329" y="15804438"/>
                      <a:pt x="2824925" y="15800310"/>
                      <a:pt x="2818251" y="15793059"/>
                    </a:cubicBezTo>
                    <a:cubicBezTo>
                      <a:pt x="2811576" y="15785809"/>
                      <a:pt x="2808239" y="15776096"/>
                      <a:pt x="2809047" y="15766273"/>
                    </a:cubicBezTo>
                    <a:lnTo>
                      <a:pt x="2876428" y="14957778"/>
                    </a:lnTo>
                    <a:lnTo>
                      <a:pt x="2939434" y="14516664"/>
                    </a:lnTo>
                    <a:close/>
                    <a:moveTo>
                      <a:pt x="4428650" y="13546666"/>
                    </a:moveTo>
                    <a:cubicBezTo>
                      <a:pt x="4372512" y="13546666"/>
                      <a:pt x="4318674" y="13568967"/>
                      <a:pt x="4278979" y="13608662"/>
                    </a:cubicBezTo>
                    <a:cubicBezTo>
                      <a:pt x="4239284" y="13648358"/>
                      <a:pt x="4216983" y="13702196"/>
                      <a:pt x="4216983" y="13758334"/>
                    </a:cubicBezTo>
                    <a:lnTo>
                      <a:pt x="4216983" y="13828889"/>
                    </a:lnTo>
                    <a:cubicBezTo>
                      <a:pt x="4217505" y="13945420"/>
                      <a:pt x="4312118" y="14039611"/>
                      <a:pt x="4428650" y="14039611"/>
                    </a:cubicBezTo>
                    <a:cubicBezTo>
                      <a:pt x="4545182" y="14039611"/>
                      <a:pt x="4639795" y="13945420"/>
                      <a:pt x="4640317" y="13828889"/>
                    </a:cubicBezTo>
                    <a:lnTo>
                      <a:pt x="4640317" y="13758334"/>
                    </a:lnTo>
                    <a:cubicBezTo>
                      <a:pt x="4640317" y="13702196"/>
                      <a:pt x="4618016" y="13648358"/>
                      <a:pt x="4578321" y="13608662"/>
                    </a:cubicBezTo>
                    <a:cubicBezTo>
                      <a:pt x="4538626" y="13568967"/>
                      <a:pt x="4484788" y="13546666"/>
                      <a:pt x="4428650" y="13546666"/>
                    </a:cubicBezTo>
                    <a:close/>
                    <a:moveTo>
                      <a:pt x="4209434" y="14516664"/>
                    </a:moveTo>
                    <a:cubicBezTo>
                      <a:pt x="4210633" y="14508550"/>
                      <a:pt x="4199203" y="14505375"/>
                      <a:pt x="4196028" y="14512925"/>
                    </a:cubicBezTo>
                    <a:lnTo>
                      <a:pt x="4042005" y="14872264"/>
                    </a:lnTo>
                    <a:cubicBezTo>
                      <a:pt x="4019749" y="14924185"/>
                      <a:pt x="3968673" y="14957828"/>
                      <a:pt x="3912183" y="14957778"/>
                    </a:cubicBezTo>
                    <a:lnTo>
                      <a:pt x="3847131" y="14957778"/>
                    </a:lnTo>
                    <a:cubicBezTo>
                      <a:pt x="3835266" y="14957789"/>
                      <a:pt x="3824191" y="14951835"/>
                      <a:pt x="3817656" y="14941933"/>
                    </a:cubicBezTo>
                    <a:cubicBezTo>
                      <a:pt x="3811120" y="14932030"/>
                      <a:pt x="3810000" y="14919505"/>
                      <a:pt x="3814675" y="14908600"/>
                    </a:cubicBezTo>
                    <a:lnTo>
                      <a:pt x="4005317" y="14463889"/>
                    </a:lnTo>
                    <a:lnTo>
                      <a:pt x="4075449" y="14288488"/>
                    </a:lnTo>
                    <a:cubicBezTo>
                      <a:pt x="4118319" y="14181350"/>
                      <a:pt x="4222096" y="14111103"/>
                      <a:pt x="4337492" y="14111111"/>
                    </a:cubicBezTo>
                    <a:lnTo>
                      <a:pt x="4519808" y="14111111"/>
                    </a:lnTo>
                    <a:cubicBezTo>
                      <a:pt x="4635204" y="14111103"/>
                      <a:pt x="4738981" y="14181350"/>
                      <a:pt x="4781851" y="14288488"/>
                    </a:cubicBezTo>
                    <a:lnTo>
                      <a:pt x="4851983" y="14463889"/>
                    </a:lnTo>
                    <a:lnTo>
                      <a:pt x="5042554" y="14908600"/>
                    </a:lnTo>
                    <a:cubicBezTo>
                      <a:pt x="5047229" y="14919505"/>
                      <a:pt x="5046110" y="14932030"/>
                      <a:pt x="5039574" y="14941933"/>
                    </a:cubicBezTo>
                    <a:cubicBezTo>
                      <a:pt x="5033039" y="14951835"/>
                      <a:pt x="5021963" y="14957789"/>
                      <a:pt x="5010098" y="14957778"/>
                    </a:cubicBezTo>
                    <a:lnTo>
                      <a:pt x="4945046" y="14957778"/>
                    </a:lnTo>
                    <a:cubicBezTo>
                      <a:pt x="4888608" y="14957772"/>
                      <a:pt x="4837601" y="14924137"/>
                      <a:pt x="4815365" y="14872264"/>
                    </a:cubicBezTo>
                    <a:lnTo>
                      <a:pt x="4661342" y="14512925"/>
                    </a:lnTo>
                    <a:cubicBezTo>
                      <a:pt x="4658097" y="14505375"/>
                      <a:pt x="4646737" y="14508550"/>
                      <a:pt x="4647866" y="14516664"/>
                    </a:cubicBezTo>
                    <a:lnTo>
                      <a:pt x="4710872" y="14957778"/>
                    </a:lnTo>
                    <a:lnTo>
                      <a:pt x="4778253" y="15766273"/>
                    </a:lnTo>
                    <a:cubicBezTo>
                      <a:pt x="4779061" y="15776096"/>
                      <a:pt x="4775724" y="15785809"/>
                      <a:pt x="4769049" y="15793059"/>
                    </a:cubicBezTo>
                    <a:cubicBezTo>
                      <a:pt x="4762375" y="15800310"/>
                      <a:pt x="4752971" y="15804438"/>
                      <a:pt x="4743116" y="15804445"/>
                    </a:cubicBezTo>
                    <a:lnTo>
                      <a:pt x="4689282" y="15804445"/>
                    </a:lnTo>
                    <a:cubicBezTo>
                      <a:pt x="4620301" y="15804452"/>
                      <a:pt x="4561424" y="15754589"/>
                      <a:pt x="4550076" y="15686546"/>
                    </a:cubicBezTo>
                    <a:lnTo>
                      <a:pt x="4435705" y="14999546"/>
                    </a:lnTo>
                    <a:cubicBezTo>
                      <a:pt x="4434365" y="14991645"/>
                      <a:pt x="4423076" y="14991645"/>
                      <a:pt x="4421736" y="14999546"/>
                    </a:cubicBezTo>
                    <a:lnTo>
                      <a:pt x="4307295" y="15686546"/>
                    </a:lnTo>
                    <a:cubicBezTo>
                      <a:pt x="4295943" y="15754615"/>
                      <a:pt x="4237026" y="15804488"/>
                      <a:pt x="4168018" y="15804445"/>
                    </a:cubicBezTo>
                    <a:lnTo>
                      <a:pt x="4114184" y="15804445"/>
                    </a:lnTo>
                    <a:cubicBezTo>
                      <a:pt x="4104329" y="15804438"/>
                      <a:pt x="4094925" y="15800310"/>
                      <a:pt x="4088251" y="15793059"/>
                    </a:cubicBezTo>
                    <a:cubicBezTo>
                      <a:pt x="4081576" y="15785809"/>
                      <a:pt x="4078239" y="15776096"/>
                      <a:pt x="4079047" y="15766273"/>
                    </a:cubicBezTo>
                    <a:lnTo>
                      <a:pt x="4146428" y="14957778"/>
                    </a:lnTo>
                    <a:lnTo>
                      <a:pt x="4209434" y="14516664"/>
                    </a:lnTo>
                    <a:close/>
                    <a:moveTo>
                      <a:pt x="5698650" y="13546666"/>
                    </a:moveTo>
                    <a:cubicBezTo>
                      <a:pt x="5642512" y="13546666"/>
                      <a:pt x="5588674" y="13568967"/>
                      <a:pt x="5548979" y="13608662"/>
                    </a:cubicBezTo>
                    <a:cubicBezTo>
                      <a:pt x="5509284" y="13648358"/>
                      <a:pt x="5486983" y="13702196"/>
                      <a:pt x="5486983" y="13758334"/>
                    </a:cubicBezTo>
                    <a:lnTo>
                      <a:pt x="5486983" y="13828889"/>
                    </a:lnTo>
                    <a:cubicBezTo>
                      <a:pt x="5487505" y="13945420"/>
                      <a:pt x="5582118" y="14039611"/>
                      <a:pt x="5698650" y="14039611"/>
                    </a:cubicBezTo>
                    <a:cubicBezTo>
                      <a:pt x="5815182" y="14039611"/>
                      <a:pt x="5909795" y="13945420"/>
                      <a:pt x="5910317" y="13828889"/>
                    </a:cubicBezTo>
                    <a:lnTo>
                      <a:pt x="5910317" y="13758334"/>
                    </a:lnTo>
                    <a:cubicBezTo>
                      <a:pt x="5910317" y="13702196"/>
                      <a:pt x="5888016" y="13648358"/>
                      <a:pt x="5848321" y="13608662"/>
                    </a:cubicBezTo>
                    <a:cubicBezTo>
                      <a:pt x="5808626" y="13568967"/>
                      <a:pt x="5754788" y="13546666"/>
                      <a:pt x="5698650" y="13546666"/>
                    </a:cubicBezTo>
                    <a:close/>
                    <a:moveTo>
                      <a:pt x="5479434" y="14516664"/>
                    </a:moveTo>
                    <a:cubicBezTo>
                      <a:pt x="5480633" y="14508550"/>
                      <a:pt x="5469203" y="14505375"/>
                      <a:pt x="5466028" y="14512925"/>
                    </a:cubicBezTo>
                    <a:lnTo>
                      <a:pt x="5312005" y="14872264"/>
                    </a:lnTo>
                    <a:cubicBezTo>
                      <a:pt x="5289749" y="14924185"/>
                      <a:pt x="5238673" y="14957828"/>
                      <a:pt x="5182183" y="14957778"/>
                    </a:cubicBezTo>
                    <a:lnTo>
                      <a:pt x="5117131" y="14957778"/>
                    </a:lnTo>
                    <a:cubicBezTo>
                      <a:pt x="5105266" y="14957789"/>
                      <a:pt x="5094191" y="14951835"/>
                      <a:pt x="5087656" y="14941933"/>
                    </a:cubicBezTo>
                    <a:cubicBezTo>
                      <a:pt x="5081120" y="14932030"/>
                      <a:pt x="5080000" y="14919505"/>
                      <a:pt x="5084675" y="14908600"/>
                    </a:cubicBezTo>
                    <a:lnTo>
                      <a:pt x="5275317" y="14463889"/>
                    </a:lnTo>
                    <a:lnTo>
                      <a:pt x="5345449" y="14288488"/>
                    </a:lnTo>
                    <a:cubicBezTo>
                      <a:pt x="5388319" y="14181350"/>
                      <a:pt x="5492096" y="14111103"/>
                      <a:pt x="5607492" y="14111111"/>
                    </a:cubicBezTo>
                    <a:lnTo>
                      <a:pt x="5789808" y="14111111"/>
                    </a:lnTo>
                    <a:cubicBezTo>
                      <a:pt x="5905204" y="14111103"/>
                      <a:pt x="6008981" y="14181350"/>
                      <a:pt x="6051851" y="14288488"/>
                    </a:cubicBezTo>
                    <a:lnTo>
                      <a:pt x="6121983" y="14463889"/>
                    </a:lnTo>
                    <a:lnTo>
                      <a:pt x="6312554" y="14908600"/>
                    </a:lnTo>
                    <a:cubicBezTo>
                      <a:pt x="6317229" y="14919505"/>
                      <a:pt x="6316110" y="14932030"/>
                      <a:pt x="6309574" y="14941933"/>
                    </a:cubicBezTo>
                    <a:cubicBezTo>
                      <a:pt x="6303039" y="14951835"/>
                      <a:pt x="6291963" y="14957789"/>
                      <a:pt x="6280098" y="14957778"/>
                    </a:cubicBezTo>
                    <a:lnTo>
                      <a:pt x="6215046" y="14957778"/>
                    </a:lnTo>
                    <a:cubicBezTo>
                      <a:pt x="6158608" y="14957772"/>
                      <a:pt x="6107601" y="14924137"/>
                      <a:pt x="6085365" y="14872264"/>
                    </a:cubicBezTo>
                    <a:lnTo>
                      <a:pt x="5931342" y="14512925"/>
                    </a:lnTo>
                    <a:cubicBezTo>
                      <a:pt x="5928097" y="14505375"/>
                      <a:pt x="5916737" y="14508550"/>
                      <a:pt x="5917866" y="14516664"/>
                    </a:cubicBezTo>
                    <a:lnTo>
                      <a:pt x="5980872" y="14957778"/>
                    </a:lnTo>
                    <a:lnTo>
                      <a:pt x="6048253" y="15766273"/>
                    </a:lnTo>
                    <a:cubicBezTo>
                      <a:pt x="6049061" y="15776096"/>
                      <a:pt x="6045724" y="15785809"/>
                      <a:pt x="6039049" y="15793059"/>
                    </a:cubicBezTo>
                    <a:cubicBezTo>
                      <a:pt x="6032375" y="15800310"/>
                      <a:pt x="6022971" y="15804438"/>
                      <a:pt x="6013116" y="15804445"/>
                    </a:cubicBezTo>
                    <a:lnTo>
                      <a:pt x="5959282" y="15804445"/>
                    </a:lnTo>
                    <a:cubicBezTo>
                      <a:pt x="5890301" y="15804452"/>
                      <a:pt x="5831424" y="15754589"/>
                      <a:pt x="5820076" y="15686546"/>
                    </a:cubicBezTo>
                    <a:lnTo>
                      <a:pt x="5705705" y="14999546"/>
                    </a:lnTo>
                    <a:cubicBezTo>
                      <a:pt x="5704365" y="14991645"/>
                      <a:pt x="5693076" y="14991645"/>
                      <a:pt x="5691736" y="14999546"/>
                    </a:cubicBezTo>
                    <a:lnTo>
                      <a:pt x="5577295" y="15686546"/>
                    </a:lnTo>
                    <a:cubicBezTo>
                      <a:pt x="5565943" y="15754615"/>
                      <a:pt x="5507026" y="15804488"/>
                      <a:pt x="5438018" y="15804445"/>
                    </a:cubicBezTo>
                    <a:lnTo>
                      <a:pt x="5384184" y="15804445"/>
                    </a:lnTo>
                    <a:cubicBezTo>
                      <a:pt x="5374329" y="15804438"/>
                      <a:pt x="5364925" y="15800310"/>
                      <a:pt x="5358251" y="15793059"/>
                    </a:cubicBezTo>
                    <a:cubicBezTo>
                      <a:pt x="5351576" y="15785809"/>
                      <a:pt x="5348239" y="15776096"/>
                      <a:pt x="5349047" y="15766273"/>
                    </a:cubicBezTo>
                    <a:lnTo>
                      <a:pt x="5416428" y="14957778"/>
                    </a:lnTo>
                    <a:lnTo>
                      <a:pt x="5479434" y="14516664"/>
                    </a:lnTo>
                    <a:close/>
                    <a:moveTo>
                      <a:pt x="6968650" y="13546666"/>
                    </a:moveTo>
                    <a:cubicBezTo>
                      <a:pt x="6912512" y="13546666"/>
                      <a:pt x="6858674" y="13568967"/>
                      <a:pt x="6818979" y="13608662"/>
                    </a:cubicBezTo>
                    <a:cubicBezTo>
                      <a:pt x="6779283" y="13648358"/>
                      <a:pt x="6756983" y="13702196"/>
                      <a:pt x="6756983" y="13758334"/>
                    </a:cubicBezTo>
                    <a:lnTo>
                      <a:pt x="6756983" y="13828889"/>
                    </a:lnTo>
                    <a:cubicBezTo>
                      <a:pt x="6757504" y="13945420"/>
                      <a:pt x="6852118" y="14039611"/>
                      <a:pt x="6968650" y="14039611"/>
                    </a:cubicBezTo>
                    <a:cubicBezTo>
                      <a:pt x="7085182" y="14039611"/>
                      <a:pt x="7179796" y="13945420"/>
                      <a:pt x="7180317" y="13828889"/>
                    </a:cubicBezTo>
                    <a:lnTo>
                      <a:pt x="7180317" y="13758334"/>
                    </a:lnTo>
                    <a:cubicBezTo>
                      <a:pt x="7180317" y="13702196"/>
                      <a:pt x="7158017" y="13648358"/>
                      <a:pt x="7118321" y="13608662"/>
                    </a:cubicBezTo>
                    <a:cubicBezTo>
                      <a:pt x="7078626" y="13568967"/>
                      <a:pt x="7024788" y="13546666"/>
                      <a:pt x="6968650" y="13546666"/>
                    </a:cubicBezTo>
                    <a:close/>
                    <a:moveTo>
                      <a:pt x="6749434" y="14516664"/>
                    </a:moveTo>
                    <a:cubicBezTo>
                      <a:pt x="6750633" y="14508550"/>
                      <a:pt x="6739204" y="14505375"/>
                      <a:pt x="6736029" y="14512925"/>
                    </a:cubicBezTo>
                    <a:lnTo>
                      <a:pt x="6582005" y="14872264"/>
                    </a:lnTo>
                    <a:cubicBezTo>
                      <a:pt x="6559749" y="14924185"/>
                      <a:pt x="6508673" y="14957828"/>
                      <a:pt x="6452183" y="14957778"/>
                    </a:cubicBezTo>
                    <a:lnTo>
                      <a:pt x="6387131" y="14957778"/>
                    </a:lnTo>
                    <a:cubicBezTo>
                      <a:pt x="6375266" y="14957789"/>
                      <a:pt x="6364191" y="14951835"/>
                      <a:pt x="6357656" y="14941933"/>
                    </a:cubicBezTo>
                    <a:cubicBezTo>
                      <a:pt x="6351120" y="14932030"/>
                      <a:pt x="6350000" y="14919505"/>
                      <a:pt x="6354675" y="14908600"/>
                    </a:cubicBezTo>
                    <a:lnTo>
                      <a:pt x="6545317" y="14463889"/>
                    </a:lnTo>
                    <a:lnTo>
                      <a:pt x="6615449" y="14288488"/>
                    </a:lnTo>
                    <a:cubicBezTo>
                      <a:pt x="6658319" y="14181350"/>
                      <a:pt x="6762095" y="14111103"/>
                      <a:pt x="6877492" y="14111111"/>
                    </a:cubicBezTo>
                    <a:lnTo>
                      <a:pt x="7059808" y="14111111"/>
                    </a:lnTo>
                    <a:cubicBezTo>
                      <a:pt x="7175205" y="14111103"/>
                      <a:pt x="7278981" y="14181350"/>
                      <a:pt x="7321851" y="14288488"/>
                    </a:cubicBezTo>
                    <a:lnTo>
                      <a:pt x="7391983" y="14463889"/>
                    </a:lnTo>
                    <a:lnTo>
                      <a:pt x="7582554" y="14908600"/>
                    </a:lnTo>
                    <a:cubicBezTo>
                      <a:pt x="7587229" y="14919505"/>
                      <a:pt x="7586109" y="14932030"/>
                      <a:pt x="7579574" y="14941933"/>
                    </a:cubicBezTo>
                    <a:cubicBezTo>
                      <a:pt x="7573039" y="14951835"/>
                      <a:pt x="7561963" y="14957789"/>
                      <a:pt x="7550098" y="14957778"/>
                    </a:cubicBezTo>
                    <a:lnTo>
                      <a:pt x="7485046" y="14957778"/>
                    </a:lnTo>
                    <a:cubicBezTo>
                      <a:pt x="7428608" y="14957772"/>
                      <a:pt x="7377602" y="14924137"/>
                      <a:pt x="7355365" y="14872264"/>
                    </a:cubicBezTo>
                    <a:lnTo>
                      <a:pt x="7201342" y="14512925"/>
                    </a:lnTo>
                    <a:cubicBezTo>
                      <a:pt x="7198096" y="14505375"/>
                      <a:pt x="7186737" y="14508550"/>
                      <a:pt x="7187866" y="14516664"/>
                    </a:cubicBezTo>
                    <a:lnTo>
                      <a:pt x="7250872" y="14957778"/>
                    </a:lnTo>
                    <a:lnTo>
                      <a:pt x="7318253" y="15766273"/>
                    </a:lnTo>
                    <a:cubicBezTo>
                      <a:pt x="7319061" y="15776096"/>
                      <a:pt x="7315724" y="15785809"/>
                      <a:pt x="7309049" y="15793059"/>
                    </a:cubicBezTo>
                    <a:cubicBezTo>
                      <a:pt x="7302375" y="15800310"/>
                      <a:pt x="7292971" y="15804438"/>
                      <a:pt x="7283116" y="15804445"/>
                    </a:cubicBezTo>
                    <a:lnTo>
                      <a:pt x="7229282" y="15804445"/>
                    </a:lnTo>
                    <a:cubicBezTo>
                      <a:pt x="7160300" y="15804454"/>
                      <a:pt x="7101423" y="15754589"/>
                      <a:pt x="7090076" y="15686546"/>
                    </a:cubicBezTo>
                    <a:lnTo>
                      <a:pt x="6975705" y="14999546"/>
                    </a:lnTo>
                    <a:cubicBezTo>
                      <a:pt x="6974365" y="14991645"/>
                      <a:pt x="6963076" y="14991645"/>
                      <a:pt x="6961736" y="14999546"/>
                    </a:cubicBezTo>
                    <a:lnTo>
                      <a:pt x="6847295" y="15686546"/>
                    </a:lnTo>
                    <a:cubicBezTo>
                      <a:pt x="6835943" y="15754615"/>
                      <a:pt x="6777026" y="15804488"/>
                      <a:pt x="6708018" y="15804445"/>
                    </a:cubicBezTo>
                    <a:lnTo>
                      <a:pt x="6654184" y="15804445"/>
                    </a:lnTo>
                    <a:cubicBezTo>
                      <a:pt x="6644329" y="15804438"/>
                      <a:pt x="6634925" y="15800310"/>
                      <a:pt x="6628251" y="15793059"/>
                    </a:cubicBezTo>
                    <a:cubicBezTo>
                      <a:pt x="6621576" y="15785809"/>
                      <a:pt x="6618239" y="15776096"/>
                      <a:pt x="6619047" y="15766273"/>
                    </a:cubicBezTo>
                    <a:lnTo>
                      <a:pt x="6686428" y="14957778"/>
                    </a:lnTo>
                    <a:lnTo>
                      <a:pt x="6749434" y="14516664"/>
                    </a:lnTo>
                    <a:close/>
                    <a:moveTo>
                      <a:pt x="8238650" y="13546666"/>
                    </a:moveTo>
                    <a:cubicBezTo>
                      <a:pt x="8182512" y="13546666"/>
                      <a:pt x="8128674" y="13568967"/>
                      <a:pt x="8088979" y="13608662"/>
                    </a:cubicBezTo>
                    <a:cubicBezTo>
                      <a:pt x="8049283" y="13648358"/>
                      <a:pt x="8026983" y="13702196"/>
                      <a:pt x="8026983" y="13758334"/>
                    </a:cubicBezTo>
                    <a:lnTo>
                      <a:pt x="8026983" y="13828889"/>
                    </a:lnTo>
                    <a:cubicBezTo>
                      <a:pt x="8027504" y="13945420"/>
                      <a:pt x="8122118" y="14039611"/>
                      <a:pt x="8238650" y="14039611"/>
                    </a:cubicBezTo>
                    <a:cubicBezTo>
                      <a:pt x="8355182" y="14039611"/>
                      <a:pt x="8449796" y="13945420"/>
                      <a:pt x="8450317" y="13828889"/>
                    </a:cubicBezTo>
                    <a:lnTo>
                      <a:pt x="8450317" y="13758334"/>
                    </a:lnTo>
                    <a:cubicBezTo>
                      <a:pt x="8450317" y="13702196"/>
                      <a:pt x="8428017" y="13648358"/>
                      <a:pt x="8388321" y="13608662"/>
                    </a:cubicBezTo>
                    <a:cubicBezTo>
                      <a:pt x="8348626" y="13568967"/>
                      <a:pt x="8294788" y="13546666"/>
                      <a:pt x="8238650" y="13546666"/>
                    </a:cubicBezTo>
                    <a:close/>
                    <a:moveTo>
                      <a:pt x="8019434" y="14516664"/>
                    </a:moveTo>
                    <a:cubicBezTo>
                      <a:pt x="8020633" y="14508550"/>
                      <a:pt x="8009204" y="14505375"/>
                      <a:pt x="8006029" y="14512925"/>
                    </a:cubicBezTo>
                    <a:lnTo>
                      <a:pt x="7852005" y="14872264"/>
                    </a:lnTo>
                    <a:cubicBezTo>
                      <a:pt x="7829749" y="14924185"/>
                      <a:pt x="7778673" y="14957828"/>
                      <a:pt x="7722183" y="14957778"/>
                    </a:cubicBezTo>
                    <a:lnTo>
                      <a:pt x="7657131" y="14957778"/>
                    </a:lnTo>
                    <a:cubicBezTo>
                      <a:pt x="7645267" y="14957789"/>
                      <a:pt x="7634191" y="14951835"/>
                      <a:pt x="7627656" y="14941933"/>
                    </a:cubicBezTo>
                    <a:cubicBezTo>
                      <a:pt x="7621120" y="14932030"/>
                      <a:pt x="7620001" y="14919505"/>
                      <a:pt x="7624676" y="14908600"/>
                    </a:cubicBezTo>
                    <a:lnTo>
                      <a:pt x="7815317" y="14463889"/>
                    </a:lnTo>
                    <a:lnTo>
                      <a:pt x="7885449" y="14288488"/>
                    </a:lnTo>
                    <a:cubicBezTo>
                      <a:pt x="7928319" y="14181350"/>
                      <a:pt x="8032095" y="14111103"/>
                      <a:pt x="8147492" y="14111111"/>
                    </a:cubicBezTo>
                    <a:lnTo>
                      <a:pt x="8329808" y="14111111"/>
                    </a:lnTo>
                    <a:cubicBezTo>
                      <a:pt x="8445205" y="14111103"/>
                      <a:pt x="8548981" y="14181350"/>
                      <a:pt x="8591851" y="14288488"/>
                    </a:cubicBezTo>
                    <a:lnTo>
                      <a:pt x="8661983" y="14463889"/>
                    </a:lnTo>
                    <a:lnTo>
                      <a:pt x="8852554" y="14908600"/>
                    </a:lnTo>
                    <a:cubicBezTo>
                      <a:pt x="8857229" y="14919505"/>
                      <a:pt x="8856109" y="14932030"/>
                      <a:pt x="8849574" y="14941933"/>
                    </a:cubicBezTo>
                    <a:cubicBezTo>
                      <a:pt x="8843039" y="14951835"/>
                      <a:pt x="8831963" y="14957789"/>
                      <a:pt x="8820098" y="14957778"/>
                    </a:cubicBezTo>
                    <a:lnTo>
                      <a:pt x="8755046" y="14957778"/>
                    </a:lnTo>
                    <a:cubicBezTo>
                      <a:pt x="8698608" y="14957772"/>
                      <a:pt x="8647602" y="14924137"/>
                      <a:pt x="8625365" y="14872264"/>
                    </a:cubicBezTo>
                    <a:lnTo>
                      <a:pt x="8471342" y="14512925"/>
                    </a:lnTo>
                    <a:cubicBezTo>
                      <a:pt x="8468096" y="14505375"/>
                      <a:pt x="8456737" y="14508550"/>
                      <a:pt x="8457866" y="14516664"/>
                    </a:cubicBezTo>
                    <a:lnTo>
                      <a:pt x="8520872" y="14957778"/>
                    </a:lnTo>
                    <a:lnTo>
                      <a:pt x="8588253" y="15766273"/>
                    </a:lnTo>
                    <a:cubicBezTo>
                      <a:pt x="8589061" y="15776096"/>
                      <a:pt x="8585724" y="15785809"/>
                      <a:pt x="8579049" y="15793059"/>
                    </a:cubicBezTo>
                    <a:cubicBezTo>
                      <a:pt x="8572375" y="15800310"/>
                      <a:pt x="8562971" y="15804438"/>
                      <a:pt x="8553116" y="15804445"/>
                    </a:cubicBezTo>
                    <a:lnTo>
                      <a:pt x="8499282" y="15804445"/>
                    </a:lnTo>
                    <a:cubicBezTo>
                      <a:pt x="8430300" y="15804454"/>
                      <a:pt x="8371423" y="15754589"/>
                      <a:pt x="8360076" y="15686546"/>
                    </a:cubicBezTo>
                    <a:lnTo>
                      <a:pt x="8245705" y="14999546"/>
                    </a:lnTo>
                    <a:cubicBezTo>
                      <a:pt x="8244365" y="14991645"/>
                      <a:pt x="8233076" y="14991645"/>
                      <a:pt x="8231736" y="14999546"/>
                    </a:cubicBezTo>
                    <a:lnTo>
                      <a:pt x="8117295" y="15686546"/>
                    </a:lnTo>
                    <a:cubicBezTo>
                      <a:pt x="8105943" y="15754615"/>
                      <a:pt x="8047026" y="15804488"/>
                      <a:pt x="7978018" y="15804445"/>
                    </a:cubicBezTo>
                    <a:lnTo>
                      <a:pt x="7924184" y="15804445"/>
                    </a:lnTo>
                    <a:cubicBezTo>
                      <a:pt x="7914329" y="15804438"/>
                      <a:pt x="7904925" y="15800310"/>
                      <a:pt x="7898251" y="15793059"/>
                    </a:cubicBezTo>
                    <a:cubicBezTo>
                      <a:pt x="7891576" y="15785809"/>
                      <a:pt x="7888239" y="15776096"/>
                      <a:pt x="7889047" y="15766273"/>
                    </a:cubicBezTo>
                    <a:lnTo>
                      <a:pt x="7956428" y="14957778"/>
                    </a:lnTo>
                    <a:lnTo>
                      <a:pt x="8019434" y="14516664"/>
                    </a:lnTo>
                    <a:close/>
                    <a:moveTo>
                      <a:pt x="9508650" y="13546666"/>
                    </a:moveTo>
                    <a:cubicBezTo>
                      <a:pt x="9452512" y="13546666"/>
                      <a:pt x="9398674" y="13568967"/>
                      <a:pt x="9358979" y="13608662"/>
                    </a:cubicBezTo>
                    <a:cubicBezTo>
                      <a:pt x="9319283" y="13648358"/>
                      <a:pt x="9296983" y="13702196"/>
                      <a:pt x="9296983" y="13758334"/>
                    </a:cubicBezTo>
                    <a:lnTo>
                      <a:pt x="9296983" y="13828889"/>
                    </a:lnTo>
                    <a:cubicBezTo>
                      <a:pt x="9297504" y="13945420"/>
                      <a:pt x="9392118" y="14039611"/>
                      <a:pt x="9508650" y="14039611"/>
                    </a:cubicBezTo>
                    <a:cubicBezTo>
                      <a:pt x="9625182" y="14039611"/>
                      <a:pt x="9719796" y="13945420"/>
                      <a:pt x="9720317" y="13828889"/>
                    </a:cubicBezTo>
                    <a:lnTo>
                      <a:pt x="9720317" y="13758334"/>
                    </a:lnTo>
                    <a:cubicBezTo>
                      <a:pt x="9720317" y="13702196"/>
                      <a:pt x="9698017" y="13648358"/>
                      <a:pt x="9658321" y="13608662"/>
                    </a:cubicBezTo>
                    <a:cubicBezTo>
                      <a:pt x="9618626" y="13568967"/>
                      <a:pt x="9564788" y="13546666"/>
                      <a:pt x="9508650" y="13546666"/>
                    </a:cubicBezTo>
                    <a:close/>
                    <a:moveTo>
                      <a:pt x="9289434" y="14516664"/>
                    </a:moveTo>
                    <a:cubicBezTo>
                      <a:pt x="9290633" y="14508550"/>
                      <a:pt x="9279204" y="14505375"/>
                      <a:pt x="9276029" y="14512925"/>
                    </a:cubicBezTo>
                    <a:lnTo>
                      <a:pt x="9122005" y="14872264"/>
                    </a:lnTo>
                    <a:cubicBezTo>
                      <a:pt x="9099749" y="14924185"/>
                      <a:pt x="9048673" y="14957828"/>
                      <a:pt x="8992183" y="14957778"/>
                    </a:cubicBezTo>
                    <a:lnTo>
                      <a:pt x="8927131" y="14957778"/>
                    </a:lnTo>
                    <a:cubicBezTo>
                      <a:pt x="8915267" y="14957789"/>
                      <a:pt x="8904191" y="14951835"/>
                      <a:pt x="8897656" y="14941933"/>
                    </a:cubicBezTo>
                    <a:cubicBezTo>
                      <a:pt x="8891120" y="14932030"/>
                      <a:pt x="8890001" y="14919505"/>
                      <a:pt x="8894676" y="14908600"/>
                    </a:cubicBezTo>
                    <a:lnTo>
                      <a:pt x="9085317" y="14463889"/>
                    </a:lnTo>
                    <a:lnTo>
                      <a:pt x="9155449" y="14288488"/>
                    </a:lnTo>
                    <a:cubicBezTo>
                      <a:pt x="9198319" y="14181350"/>
                      <a:pt x="9302095" y="14111103"/>
                      <a:pt x="9417492" y="14111111"/>
                    </a:cubicBezTo>
                    <a:lnTo>
                      <a:pt x="9599808" y="14111111"/>
                    </a:lnTo>
                    <a:cubicBezTo>
                      <a:pt x="9715205" y="14111103"/>
                      <a:pt x="9818981" y="14181350"/>
                      <a:pt x="9861851" y="14288488"/>
                    </a:cubicBezTo>
                    <a:lnTo>
                      <a:pt x="9931983" y="14463889"/>
                    </a:lnTo>
                    <a:lnTo>
                      <a:pt x="10122554" y="14908600"/>
                    </a:lnTo>
                    <a:cubicBezTo>
                      <a:pt x="10127229" y="14919505"/>
                      <a:pt x="10126109" y="14932030"/>
                      <a:pt x="10119574" y="14941933"/>
                    </a:cubicBezTo>
                    <a:cubicBezTo>
                      <a:pt x="10113039" y="14951835"/>
                      <a:pt x="10101963" y="14957789"/>
                      <a:pt x="10090098" y="14957778"/>
                    </a:cubicBezTo>
                    <a:lnTo>
                      <a:pt x="10025046" y="14957778"/>
                    </a:lnTo>
                    <a:cubicBezTo>
                      <a:pt x="9968608" y="14957772"/>
                      <a:pt x="9917602" y="14924137"/>
                      <a:pt x="9895365" y="14872264"/>
                    </a:cubicBezTo>
                    <a:lnTo>
                      <a:pt x="9741342" y="14512925"/>
                    </a:lnTo>
                    <a:cubicBezTo>
                      <a:pt x="9738096" y="14505375"/>
                      <a:pt x="9726737" y="14508550"/>
                      <a:pt x="9727866" y="14516664"/>
                    </a:cubicBezTo>
                    <a:lnTo>
                      <a:pt x="9790872" y="14957778"/>
                    </a:lnTo>
                    <a:lnTo>
                      <a:pt x="9858253" y="15766273"/>
                    </a:lnTo>
                    <a:cubicBezTo>
                      <a:pt x="9859061" y="15776096"/>
                      <a:pt x="9855724" y="15785809"/>
                      <a:pt x="9849049" y="15793059"/>
                    </a:cubicBezTo>
                    <a:cubicBezTo>
                      <a:pt x="9842375" y="15800310"/>
                      <a:pt x="9832971" y="15804438"/>
                      <a:pt x="9823116" y="15804445"/>
                    </a:cubicBezTo>
                    <a:lnTo>
                      <a:pt x="9769282" y="15804445"/>
                    </a:lnTo>
                    <a:cubicBezTo>
                      <a:pt x="9700300" y="15804454"/>
                      <a:pt x="9641423" y="15754589"/>
                      <a:pt x="9630076" y="15686546"/>
                    </a:cubicBezTo>
                    <a:lnTo>
                      <a:pt x="9515705" y="14999546"/>
                    </a:lnTo>
                    <a:cubicBezTo>
                      <a:pt x="9514365" y="14991645"/>
                      <a:pt x="9503076" y="14991645"/>
                      <a:pt x="9501736" y="14999546"/>
                    </a:cubicBezTo>
                    <a:lnTo>
                      <a:pt x="9387295" y="15686546"/>
                    </a:lnTo>
                    <a:cubicBezTo>
                      <a:pt x="9375943" y="15754615"/>
                      <a:pt x="9317026" y="15804488"/>
                      <a:pt x="9248018" y="15804445"/>
                    </a:cubicBezTo>
                    <a:lnTo>
                      <a:pt x="9194184" y="15804445"/>
                    </a:lnTo>
                    <a:cubicBezTo>
                      <a:pt x="9184329" y="15804438"/>
                      <a:pt x="9174925" y="15800310"/>
                      <a:pt x="9168251" y="15793059"/>
                    </a:cubicBezTo>
                    <a:cubicBezTo>
                      <a:pt x="9161576" y="15785809"/>
                      <a:pt x="9158239" y="15776096"/>
                      <a:pt x="9159047" y="15766273"/>
                    </a:cubicBezTo>
                    <a:lnTo>
                      <a:pt x="9226428" y="14957778"/>
                    </a:lnTo>
                    <a:lnTo>
                      <a:pt x="9289434" y="14516664"/>
                    </a:lnTo>
                    <a:close/>
                    <a:moveTo>
                      <a:pt x="10778650" y="13546666"/>
                    </a:moveTo>
                    <a:cubicBezTo>
                      <a:pt x="10722512" y="13546666"/>
                      <a:pt x="10668674" y="13568967"/>
                      <a:pt x="10628979" y="13608662"/>
                    </a:cubicBezTo>
                    <a:cubicBezTo>
                      <a:pt x="10589283" y="13648358"/>
                      <a:pt x="10566983" y="13702196"/>
                      <a:pt x="10566983" y="13758334"/>
                    </a:cubicBezTo>
                    <a:lnTo>
                      <a:pt x="10566983" y="13828889"/>
                    </a:lnTo>
                    <a:cubicBezTo>
                      <a:pt x="10567504" y="13945420"/>
                      <a:pt x="10662118" y="14039611"/>
                      <a:pt x="10778650" y="14039611"/>
                    </a:cubicBezTo>
                    <a:cubicBezTo>
                      <a:pt x="10895182" y="14039611"/>
                      <a:pt x="10989796" y="13945420"/>
                      <a:pt x="10990317" y="13828889"/>
                    </a:cubicBezTo>
                    <a:lnTo>
                      <a:pt x="10990317" y="13758334"/>
                    </a:lnTo>
                    <a:cubicBezTo>
                      <a:pt x="10990317" y="13702196"/>
                      <a:pt x="10968017" y="13648358"/>
                      <a:pt x="10928321" y="13608662"/>
                    </a:cubicBezTo>
                    <a:cubicBezTo>
                      <a:pt x="10888626" y="13568967"/>
                      <a:pt x="10834788" y="13546666"/>
                      <a:pt x="10778650" y="13546666"/>
                    </a:cubicBezTo>
                    <a:close/>
                    <a:moveTo>
                      <a:pt x="10559434" y="14516664"/>
                    </a:moveTo>
                    <a:cubicBezTo>
                      <a:pt x="10560633" y="14508550"/>
                      <a:pt x="10549204" y="14505375"/>
                      <a:pt x="10546029" y="14512925"/>
                    </a:cubicBezTo>
                    <a:lnTo>
                      <a:pt x="10392005" y="14872264"/>
                    </a:lnTo>
                    <a:cubicBezTo>
                      <a:pt x="10369749" y="14924185"/>
                      <a:pt x="10318673" y="14957828"/>
                      <a:pt x="10262183" y="14957778"/>
                    </a:cubicBezTo>
                    <a:lnTo>
                      <a:pt x="10197131" y="14957778"/>
                    </a:lnTo>
                    <a:cubicBezTo>
                      <a:pt x="10185267" y="14957789"/>
                      <a:pt x="10174191" y="14951835"/>
                      <a:pt x="10167656" y="14941933"/>
                    </a:cubicBezTo>
                    <a:cubicBezTo>
                      <a:pt x="10161120" y="14932030"/>
                      <a:pt x="10160001" y="14919505"/>
                      <a:pt x="10164676" y="14908600"/>
                    </a:cubicBezTo>
                    <a:lnTo>
                      <a:pt x="10355317" y="14463889"/>
                    </a:lnTo>
                    <a:lnTo>
                      <a:pt x="10425449" y="14288488"/>
                    </a:lnTo>
                    <a:cubicBezTo>
                      <a:pt x="10468319" y="14181350"/>
                      <a:pt x="10572095" y="14111103"/>
                      <a:pt x="10687492" y="14111111"/>
                    </a:cubicBezTo>
                    <a:lnTo>
                      <a:pt x="10869808" y="14111111"/>
                    </a:lnTo>
                    <a:cubicBezTo>
                      <a:pt x="10985205" y="14111103"/>
                      <a:pt x="11088981" y="14181350"/>
                      <a:pt x="11131851" y="14288488"/>
                    </a:cubicBezTo>
                    <a:lnTo>
                      <a:pt x="11201983" y="14463889"/>
                    </a:lnTo>
                    <a:lnTo>
                      <a:pt x="11392554" y="14908600"/>
                    </a:lnTo>
                    <a:cubicBezTo>
                      <a:pt x="11397229" y="14919505"/>
                      <a:pt x="11396109" y="14932030"/>
                      <a:pt x="11389574" y="14941933"/>
                    </a:cubicBezTo>
                    <a:cubicBezTo>
                      <a:pt x="11383039" y="14951835"/>
                      <a:pt x="11371963" y="14957789"/>
                      <a:pt x="11360098" y="14957778"/>
                    </a:cubicBezTo>
                    <a:lnTo>
                      <a:pt x="11295046" y="14957778"/>
                    </a:lnTo>
                    <a:cubicBezTo>
                      <a:pt x="11238608" y="14957772"/>
                      <a:pt x="11187602" y="14924137"/>
                      <a:pt x="11165365" y="14872264"/>
                    </a:cubicBezTo>
                    <a:lnTo>
                      <a:pt x="11011342" y="14512925"/>
                    </a:lnTo>
                    <a:cubicBezTo>
                      <a:pt x="11008096" y="14505375"/>
                      <a:pt x="10996737" y="14508550"/>
                      <a:pt x="10997866" y="14516664"/>
                    </a:cubicBezTo>
                    <a:lnTo>
                      <a:pt x="11060872" y="14957778"/>
                    </a:lnTo>
                    <a:lnTo>
                      <a:pt x="11128253" y="15766273"/>
                    </a:lnTo>
                    <a:cubicBezTo>
                      <a:pt x="11129061" y="15776096"/>
                      <a:pt x="11125724" y="15785809"/>
                      <a:pt x="11119049" y="15793059"/>
                    </a:cubicBezTo>
                    <a:cubicBezTo>
                      <a:pt x="11112375" y="15800310"/>
                      <a:pt x="11102971" y="15804438"/>
                      <a:pt x="11093116" y="15804445"/>
                    </a:cubicBezTo>
                    <a:lnTo>
                      <a:pt x="11039282" y="15804445"/>
                    </a:lnTo>
                    <a:cubicBezTo>
                      <a:pt x="10970300" y="15804454"/>
                      <a:pt x="10911423" y="15754589"/>
                      <a:pt x="10900076" y="15686546"/>
                    </a:cubicBezTo>
                    <a:lnTo>
                      <a:pt x="10785705" y="14999546"/>
                    </a:lnTo>
                    <a:cubicBezTo>
                      <a:pt x="10784365" y="14991645"/>
                      <a:pt x="10773076" y="14991645"/>
                      <a:pt x="10771736" y="14999546"/>
                    </a:cubicBezTo>
                    <a:lnTo>
                      <a:pt x="10657295" y="15686546"/>
                    </a:lnTo>
                    <a:cubicBezTo>
                      <a:pt x="10645943" y="15754615"/>
                      <a:pt x="10587026" y="15804488"/>
                      <a:pt x="10518018" y="15804445"/>
                    </a:cubicBezTo>
                    <a:lnTo>
                      <a:pt x="10464184" y="15804445"/>
                    </a:lnTo>
                    <a:cubicBezTo>
                      <a:pt x="10454329" y="15804438"/>
                      <a:pt x="10444925" y="15800310"/>
                      <a:pt x="10438251" y="15793059"/>
                    </a:cubicBezTo>
                    <a:cubicBezTo>
                      <a:pt x="10431576" y="15785809"/>
                      <a:pt x="10428239" y="15776096"/>
                      <a:pt x="10429047" y="15766273"/>
                    </a:cubicBezTo>
                    <a:lnTo>
                      <a:pt x="10496428" y="14957778"/>
                    </a:lnTo>
                    <a:lnTo>
                      <a:pt x="10559434" y="14516664"/>
                    </a:lnTo>
                    <a:close/>
                    <a:moveTo>
                      <a:pt x="12048650" y="13546666"/>
                    </a:moveTo>
                    <a:cubicBezTo>
                      <a:pt x="11992512" y="13546666"/>
                      <a:pt x="11938674" y="13568967"/>
                      <a:pt x="11898979" y="13608662"/>
                    </a:cubicBezTo>
                    <a:cubicBezTo>
                      <a:pt x="11859283" y="13648358"/>
                      <a:pt x="11836983" y="13702196"/>
                      <a:pt x="11836983" y="13758334"/>
                    </a:cubicBezTo>
                    <a:lnTo>
                      <a:pt x="11836983" y="13828889"/>
                    </a:lnTo>
                    <a:cubicBezTo>
                      <a:pt x="11837504" y="13945420"/>
                      <a:pt x="11932118" y="14039611"/>
                      <a:pt x="12048650" y="14039611"/>
                    </a:cubicBezTo>
                    <a:cubicBezTo>
                      <a:pt x="12165182" y="14039611"/>
                      <a:pt x="12259796" y="13945420"/>
                      <a:pt x="12260317" y="13828889"/>
                    </a:cubicBezTo>
                    <a:lnTo>
                      <a:pt x="12260317" y="13758334"/>
                    </a:lnTo>
                    <a:cubicBezTo>
                      <a:pt x="12260317" y="13702196"/>
                      <a:pt x="12238017" y="13648358"/>
                      <a:pt x="12198321" y="13608662"/>
                    </a:cubicBezTo>
                    <a:cubicBezTo>
                      <a:pt x="12158626" y="13568967"/>
                      <a:pt x="12104788" y="13546666"/>
                      <a:pt x="12048650" y="13546666"/>
                    </a:cubicBezTo>
                    <a:close/>
                    <a:moveTo>
                      <a:pt x="11829434" y="14516664"/>
                    </a:moveTo>
                    <a:cubicBezTo>
                      <a:pt x="11830633" y="14508550"/>
                      <a:pt x="11819204" y="14505375"/>
                      <a:pt x="11816029" y="14512925"/>
                    </a:cubicBezTo>
                    <a:lnTo>
                      <a:pt x="11662005" y="14872264"/>
                    </a:lnTo>
                    <a:cubicBezTo>
                      <a:pt x="11639749" y="14924185"/>
                      <a:pt x="11588673" y="14957828"/>
                      <a:pt x="11532183" y="14957778"/>
                    </a:cubicBezTo>
                    <a:lnTo>
                      <a:pt x="11467131" y="14957778"/>
                    </a:lnTo>
                    <a:cubicBezTo>
                      <a:pt x="11455267" y="14957789"/>
                      <a:pt x="11444191" y="14951835"/>
                      <a:pt x="11437656" y="14941933"/>
                    </a:cubicBezTo>
                    <a:cubicBezTo>
                      <a:pt x="11431120" y="14932030"/>
                      <a:pt x="11430001" y="14919505"/>
                      <a:pt x="11434676" y="14908600"/>
                    </a:cubicBezTo>
                    <a:lnTo>
                      <a:pt x="11625317" y="14463889"/>
                    </a:lnTo>
                    <a:lnTo>
                      <a:pt x="11695449" y="14288488"/>
                    </a:lnTo>
                    <a:cubicBezTo>
                      <a:pt x="11738319" y="14181350"/>
                      <a:pt x="11842095" y="14111103"/>
                      <a:pt x="11957492" y="14111111"/>
                    </a:cubicBezTo>
                    <a:lnTo>
                      <a:pt x="12139808" y="14111111"/>
                    </a:lnTo>
                    <a:cubicBezTo>
                      <a:pt x="12255205" y="14111103"/>
                      <a:pt x="12358981" y="14181350"/>
                      <a:pt x="12401851" y="14288488"/>
                    </a:cubicBezTo>
                    <a:lnTo>
                      <a:pt x="12471983" y="14463889"/>
                    </a:lnTo>
                    <a:lnTo>
                      <a:pt x="12662554" y="14908600"/>
                    </a:lnTo>
                    <a:cubicBezTo>
                      <a:pt x="12667229" y="14919505"/>
                      <a:pt x="12666109" y="14932030"/>
                      <a:pt x="12659574" y="14941933"/>
                    </a:cubicBezTo>
                    <a:cubicBezTo>
                      <a:pt x="12653039" y="14951835"/>
                      <a:pt x="12641963" y="14957789"/>
                      <a:pt x="12630098" y="14957778"/>
                    </a:cubicBezTo>
                    <a:lnTo>
                      <a:pt x="12565046" y="14957778"/>
                    </a:lnTo>
                    <a:cubicBezTo>
                      <a:pt x="12508608" y="14957772"/>
                      <a:pt x="12457602" y="14924137"/>
                      <a:pt x="12435365" y="14872264"/>
                    </a:cubicBezTo>
                    <a:lnTo>
                      <a:pt x="12281342" y="14512925"/>
                    </a:lnTo>
                    <a:cubicBezTo>
                      <a:pt x="12278096" y="14505375"/>
                      <a:pt x="12266737" y="14508550"/>
                      <a:pt x="12267866" y="14516664"/>
                    </a:cubicBezTo>
                    <a:lnTo>
                      <a:pt x="12330872" y="14957778"/>
                    </a:lnTo>
                    <a:lnTo>
                      <a:pt x="12398253" y="15766273"/>
                    </a:lnTo>
                    <a:cubicBezTo>
                      <a:pt x="12399061" y="15776096"/>
                      <a:pt x="12395724" y="15785809"/>
                      <a:pt x="12389049" y="15793059"/>
                    </a:cubicBezTo>
                    <a:cubicBezTo>
                      <a:pt x="12382375" y="15800310"/>
                      <a:pt x="12372971" y="15804438"/>
                      <a:pt x="12363116" y="15804445"/>
                    </a:cubicBezTo>
                    <a:lnTo>
                      <a:pt x="12309282" y="15804445"/>
                    </a:lnTo>
                    <a:cubicBezTo>
                      <a:pt x="12240300" y="15804454"/>
                      <a:pt x="12181423" y="15754589"/>
                      <a:pt x="12170076" y="15686546"/>
                    </a:cubicBezTo>
                    <a:lnTo>
                      <a:pt x="12055705" y="14999546"/>
                    </a:lnTo>
                    <a:cubicBezTo>
                      <a:pt x="12054365" y="14991645"/>
                      <a:pt x="12043076" y="14991645"/>
                      <a:pt x="12041736" y="14999546"/>
                    </a:cubicBezTo>
                    <a:lnTo>
                      <a:pt x="11927295" y="15686546"/>
                    </a:lnTo>
                    <a:cubicBezTo>
                      <a:pt x="11915943" y="15754615"/>
                      <a:pt x="11857026" y="15804488"/>
                      <a:pt x="11788018" y="15804445"/>
                    </a:cubicBezTo>
                    <a:lnTo>
                      <a:pt x="11734184" y="15804445"/>
                    </a:lnTo>
                    <a:cubicBezTo>
                      <a:pt x="11724329" y="15804438"/>
                      <a:pt x="11714925" y="15800310"/>
                      <a:pt x="11708251" y="15793059"/>
                    </a:cubicBezTo>
                    <a:cubicBezTo>
                      <a:pt x="11701576" y="15785809"/>
                      <a:pt x="11698239" y="15776096"/>
                      <a:pt x="11699047" y="15766273"/>
                    </a:cubicBezTo>
                    <a:lnTo>
                      <a:pt x="11766428" y="14957778"/>
                    </a:lnTo>
                    <a:lnTo>
                      <a:pt x="11829434" y="14516664"/>
                    </a:lnTo>
                    <a:close/>
                    <a:moveTo>
                      <a:pt x="618650" y="15804445"/>
                    </a:moveTo>
                    <a:cubicBezTo>
                      <a:pt x="501750" y="15804445"/>
                      <a:pt x="406984" y="15899211"/>
                      <a:pt x="406983" y="16016111"/>
                    </a:cubicBezTo>
                    <a:lnTo>
                      <a:pt x="406983" y="16086666"/>
                    </a:lnTo>
                    <a:cubicBezTo>
                      <a:pt x="407504" y="16203197"/>
                      <a:pt x="502118" y="16297388"/>
                      <a:pt x="618650" y="16297388"/>
                    </a:cubicBezTo>
                    <a:cubicBezTo>
                      <a:pt x="735182" y="16297388"/>
                      <a:pt x="829795" y="16203197"/>
                      <a:pt x="830317" y="16086666"/>
                    </a:cubicBezTo>
                    <a:lnTo>
                      <a:pt x="830317" y="16016111"/>
                    </a:lnTo>
                    <a:cubicBezTo>
                      <a:pt x="830316" y="15899211"/>
                      <a:pt x="735550" y="15804445"/>
                      <a:pt x="618650" y="15804445"/>
                    </a:cubicBezTo>
                    <a:close/>
                    <a:moveTo>
                      <a:pt x="399434" y="16774443"/>
                    </a:moveTo>
                    <a:cubicBezTo>
                      <a:pt x="400633" y="16766329"/>
                      <a:pt x="389203" y="16763154"/>
                      <a:pt x="386028" y="16770703"/>
                    </a:cubicBezTo>
                    <a:lnTo>
                      <a:pt x="232006" y="17130043"/>
                    </a:lnTo>
                    <a:cubicBezTo>
                      <a:pt x="209748" y="17181962"/>
                      <a:pt x="158673" y="17215605"/>
                      <a:pt x="102183" y="17215555"/>
                    </a:cubicBezTo>
                    <a:lnTo>
                      <a:pt x="37131" y="17215555"/>
                    </a:lnTo>
                    <a:cubicBezTo>
                      <a:pt x="25267" y="17215566"/>
                      <a:pt x="14192" y="17209612"/>
                      <a:pt x="7656" y="17199710"/>
                    </a:cubicBezTo>
                    <a:cubicBezTo>
                      <a:pt x="1121" y="17189808"/>
                      <a:pt x="1" y="17177283"/>
                      <a:pt x="4676" y="17166379"/>
                    </a:cubicBezTo>
                    <a:lnTo>
                      <a:pt x="195317" y="16721666"/>
                    </a:lnTo>
                    <a:lnTo>
                      <a:pt x="265449" y="16546266"/>
                    </a:lnTo>
                    <a:cubicBezTo>
                      <a:pt x="308319" y="16439128"/>
                      <a:pt x="412095" y="16368881"/>
                      <a:pt x="527492" y="16368889"/>
                    </a:cubicBezTo>
                    <a:lnTo>
                      <a:pt x="709808" y="16368889"/>
                    </a:lnTo>
                    <a:cubicBezTo>
                      <a:pt x="825205" y="16368881"/>
                      <a:pt x="928981" y="16439128"/>
                      <a:pt x="971851" y="16546266"/>
                    </a:cubicBezTo>
                    <a:lnTo>
                      <a:pt x="1041983" y="16721666"/>
                    </a:lnTo>
                    <a:lnTo>
                      <a:pt x="1232554" y="17166379"/>
                    </a:lnTo>
                    <a:cubicBezTo>
                      <a:pt x="1237228" y="17177283"/>
                      <a:pt x="1236108" y="17189808"/>
                      <a:pt x="1229573" y="17199710"/>
                    </a:cubicBezTo>
                    <a:cubicBezTo>
                      <a:pt x="1223038" y="17209612"/>
                      <a:pt x="1211963" y="17215566"/>
                      <a:pt x="1200098" y="17215555"/>
                    </a:cubicBezTo>
                    <a:lnTo>
                      <a:pt x="1135046" y="17215555"/>
                    </a:lnTo>
                    <a:cubicBezTo>
                      <a:pt x="1078608" y="17215549"/>
                      <a:pt x="1027602" y="17181916"/>
                      <a:pt x="1005365" y="17130043"/>
                    </a:cubicBezTo>
                    <a:lnTo>
                      <a:pt x="851342" y="16770703"/>
                    </a:lnTo>
                    <a:cubicBezTo>
                      <a:pt x="848097" y="16763154"/>
                      <a:pt x="836737" y="16766329"/>
                      <a:pt x="837866" y="16774443"/>
                    </a:cubicBezTo>
                    <a:lnTo>
                      <a:pt x="900872" y="17215555"/>
                    </a:lnTo>
                    <a:lnTo>
                      <a:pt x="968253" y="18024052"/>
                    </a:lnTo>
                    <a:cubicBezTo>
                      <a:pt x="969061" y="18033874"/>
                      <a:pt x="965724" y="18043587"/>
                      <a:pt x="959049" y="18050838"/>
                    </a:cubicBezTo>
                    <a:cubicBezTo>
                      <a:pt x="952375" y="18058088"/>
                      <a:pt x="942971" y="18062217"/>
                      <a:pt x="933116" y="18062223"/>
                    </a:cubicBezTo>
                    <a:lnTo>
                      <a:pt x="879282" y="18062223"/>
                    </a:lnTo>
                    <a:cubicBezTo>
                      <a:pt x="810300" y="18062231"/>
                      <a:pt x="751423" y="18012366"/>
                      <a:pt x="740076" y="17944323"/>
                    </a:cubicBezTo>
                    <a:lnTo>
                      <a:pt x="625706" y="17257325"/>
                    </a:lnTo>
                    <a:cubicBezTo>
                      <a:pt x="624365" y="17249423"/>
                      <a:pt x="613076" y="17249423"/>
                      <a:pt x="611736" y="17257325"/>
                    </a:cubicBezTo>
                    <a:lnTo>
                      <a:pt x="497294" y="17944323"/>
                    </a:lnTo>
                    <a:cubicBezTo>
                      <a:pt x="485943" y="18012392"/>
                      <a:pt x="427027" y="18062266"/>
                      <a:pt x="358018" y="18062223"/>
                    </a:cubicBezTo>
                    <a:lnTo>
                      <a:pt x="304184" y="18062223"/>
                    </a:lnTo>
                    <a:cubicBezTo>
                      <a:pt x="294329" y="18062217"/>
                      <a:pt x="284925" y="18058088"/>
                      <a:pt x="278251" y="18050838"/>
                    </a:cubicBezTo>
                    <a:cubicBezTo>
                      <a:pt x="271576" y="18043587"/>
                      <a:pt x="268239" y="18033874"/>
                      <a:pt x="269047" y="18024052"/>
                    </a:cubicBezTo>
                    <a:lnTo>
                      <a:pt x="336428" y="17215555"/>
                    </a:lnTo>
                    <a:lnTo>
                      <a:pt x="399434" y="16774443"/>
                    </a:lnTo>
                    <a:close/>
                    <a:moveTo>
                      <a:pt x="1888650" y="15804445"/>
                    </a:moveTo>
                    <a:cubicBezTo>
                      <a:pt x="1771750" y="15804445"/>
                      <a:pt x="1676983" y="15899211"/>
                      <a:pt x="1676983" y="16016111"/>
                    </a:cubicBezTo>
                    <a:lnTo>
                      <a:pt x="1676983" y="16086666"/>
                    </a:lnTo>
                    <a:cubicBezTo>
                      <a:pt x="1677504" y="16203197"/>
                      <a:pt x="1772118" y="16297388"/>
                      <a:pt x="1888650" y="16297388"/>
                    </a:cubicBezTo>
                    <a:cubicBezTo>
                      <a:pt x="2005182" y="16297388"/>
                      <a:pt x="2099796" y="16203197"/>
                      <a:pt x="2100317" y="16086666"/>
                    </a:cubicBezTo>
                    <a:lnTo>
                      <a:pt x="2100317" y="16016111"/>
                    </a:lnTo>
                    <a:cubicBezTo>
                      <a:pt x="2100317" y="15899211"/>
                      <a:pt x="2005550" y="15804445"/>
                      <a:pt x="1888650" y="15804445"/>
                    </a:cubicBezTo>
                    <a:close/>
                    <a:moveTo>
                      <a:pt x="1669434" y="16774443"/>
                    </a:moveTo>
                    <a:cubicBezTo>
                      <a:pt x="1670633" y="16766329"/>
                      <a:pt x="1659203" y="16763154"/>
                      <a:pt x="1656028" y="16770703"/>
                    </a:cubicBezTo>
                    <a:lnTo>
                      <a:pt x="1502006" y="17130043"/>
                    </a:lnTo>
                    <a:cubicBezTo>
                      <a:pt x="1479749" y="17181962"/>
                      <a:pt x="1428673" y="17215605"/>
                      <a:pt x="1372183" y="17215555"/>
                    </a:cubicBezTo>
                    <a:lnTo>
                      <a:pt x="1307131" y="17215555"/>
                    </a:lnTo>
                    <a:cubicBezTo>
                      <a:pt x="1295267" y="17215566"/>
                      <a:pt x="1284192" y="17209612"/>
                      <a:pt x="1277656" y="17199710"/>
                    </a:cubicBezTo>
                    <a:cubicBezTo>
                      <a:pt x="1271121" y="17189808"/>
                      <a:pt x="1270001" y="17177283"/>
                      <a:pt x="1274676" y="17166379"/>
                    </a:cubicBezTo>
                    <a:lnTo>
                      <a:pt x="1465317" y="16721666"/>
                    </a:lnTo>
                    <a:lnTo>
                      <a:pt x="1535449" y="16546266"/>
                    </a:lnTo>
                    <a:cubicBezTo>
                      <a:pt x="1578319" y="16439128"/>
                      <a:pt x="1682095" y="16368881"/>
                      <a:pt x="1797492" y="16368889"/>
                    </a:cubicBezTo>
                    <a:lnTo>
                      <a:pt x="1979808" y="16368889"/>
                    </a:lnTo>
                    <a:cubicBezTo>
                      <a:pt x="2095205" y="16368881"/>
                      <a:pt x="2198981" y="16439128"/>
                      <a:pt x="2241851" y="16546266"/>
                    </a:cubicBezTo>
                    <a:lnTo>
                      <a:pt x="2311983" y="16721666"/>
                    </a:lnTo>
                    <a:lnTo>
                      <a:pt x="2502554" y="17166379"/>
                    </a:lnTo>
                    <a:cubicBezTo>
                      <a:pt x="2507228" y="17177283"/>
                      <a:pt x="2506108" y="17189807"/>
                      <a:pt x="2499573" y="17199710"/>
                    </a:cubicBezTo>
                    <a:cubicBezTo>
                      <a:pt x="2493038" y="17209612"/>
                      <a:pt x="2481963" y="17215566"/>
                      <a:pt x="2470098" y="17215555"/>
                    </a:cubicBezTo>
                    <a:lnTo>
                      <a:pt x="2405046" y="17215555"/>
                    </a:lnTo>
                    <a:cubicBezTo>
                      <a:pt x="2348608" y="17215549"/>
                      <a:pt x="2297602" y="17181916"/>
                      <a:pt x="2275365" y="17130043"/>
                    </a:cubicBezTo>
                    <a:lnTo>
                      <a:pt x="2121342" y="16770703"/>
                    </a:lnTo>
                    <a:cubicBezTo>
                      <a:pt x="2118097" y="16763154"/>
                      <a:pt x="2106737" y="16766329"/>
                      <a:pt x="2107866" y="16774443"/>
                    </a:cubicBezTo>
                    <a:lnTo>
                      <a:pt x="2170872" y="17215555"/>
                    </a:lnTo>
                    <a:lnTo>
                      <a:pt x="2238253" y="18024052"/>
                    </a:lnTo>
                    <a:cubicBezTo>
                      <a:pt x="2239061" y="18033874"/>
                      <a:pt x="2235724" y="18043587"/>
                      <a:pt x="2229049" y="18050838"/>
                    </a:cubicBezTo>
                    <a:cubicBezTo>
                      <a:pt x="2222375" y="18058088"/>
                      <a:pt x="2212971" y="18062217"/>
                      <a:pt x="2203116" y="18062223"/>
                    </a:cubicBezTo>
                    <a:lnTo>
                      <a:pt x="2149282" y="18062223"/>
                    </a:lnTo>
                    <a:cubicBezTo>
                      <a:pt x="2080300" y="18062231"/>
                      <a:pt x="2021423" y="18012366"/>
                      <a:pt x="2010076" y="17944323"/>
                    </a:cubicBezTo>
                    <a:lnTo>
                      <a:pt x="1895706" y="17257325"/>
                    </a:lnTo>
                    <a:cubicBezTo>
                      <a:pt x="1894365" y="17249423"/>
                      <a:pt x="1883076" y="17249423"/>
                      <a:pt x="1881735" y="17257325"/>
                    </a:cubicBezTo>
                    <a:lnTo>
                      <a:pt x="1767294" y="17944323"/>
                    </a:lnTo>
                    <a:cubicBezTo>
                      <a:pt x="1755943" y="18012392"/>
                      <a:pt x="1697027" y="18062266"/>
                      <a:pt x="1628018" y="18062223"/>
                    </a:cubicBezTo>
                    <a:lnTo>
                      <a:pt x="1574184" y="18062223"/>
                    </a:lnTo>
                    <a:cubicBezTo>
                      <a:pt x="1564329" y="18062217"/>
                      <a:pt x="1554925" y="18058088"/>
                      <a:pt x="1548251" y="18050838"/>
                    </a:cubicBezTo>
                    <a:cubicBezTo>
                      <a:pt x="1541576" y="18043587"/>
                      <a:pt x="1538239" y="18033874"/>
                      <a:pt x="1539047" y="18024052"/>
                    </a:cubicBezTo>
                    <a:lnTo>
                      <a:pt x="1606428" y="17215555"/>
                    </a:lnTo>
                    <a:lnTo>
                      <a:pt x="1669434" y="16774443"/>
                    </a:lnTo>
                    <a:close/>
                    <a:moveTo>
                      <a:pt x="3158650" y="15804445"/>
                    </a:moveTo>
                    <a:cubicBezTo>
                      <a:pt x="3041750" y="15804445"/>
                      <a:pt x="2946983" y="15899211"/>
                      <a:pt x="2946983" y="16016111"/>
                    </a:cubicBezTo>
                    <a:lnTo>
                      <a:pt x="2946983" y="16086666"/>
                    </a:lnTo>
                    <a:cubicBezTo>
                      <a:pt x="2947504" y="16203197"/>
                      <a:pt x="3042118" y="16297388"/>
                      <a:pt x="3158650" y="16297388"/>
                    </a:cubicBezTo>
                    <a:cubicBezTo>
                      <a:pt x="3275182" y="16297388"/>
                      <a:pt x="3369795" y="16203197"/>
                      <a:pt x="3370317" y="16086666"/>
                    </a:cubicBezTo>
                    <a:lnTo>
                      <a:pt x="3370317" y="16016111"/>
                    </a:lnTo>
                    <a:cubicBezTo>
                      <a:pt x="3370316" y="15899211"/>
                      <a:pt x="3275550" y="15804445"/>
                      <a:pt x="3158650" y="15804445"/>
                    </a:cubicBezTo>
                    <a:close/>
                    <a:moveTo>
                      <a:pt x="2939434" y="16774443"/>
                    </a:moveTo>
                    <a:cubicBezTo>
                      <a:pt x="2940633" y="16766329"/>
                      <a:pt x="2929203" y="16763154"/>
                      <a:pt x="2926028" y="16770703"/>
                    </a:cubicBezTo>
                    <a:lnTo>
                      <a:pt x="2772006" y="17130043"/>
                    </a:lnTo>
                    <a:cubicBezTo>
                      <a:pt x="2749748" y="17181962"/>
                      <a:pt x="2698673" y="17215607"/>
                      <a:pt x="2642183" y="17215555"/>
                    </a:cubicBezTo>
                    <a:lnTo>
                      <a:pt x="2577131" y="17215555"/>
                    </a:lnTo>
                    <a:cubicBezTo>
                      <a:pt x="2565267" y="17215566"/>
                      <a:pt x="2554192" y="17209612"/>
                      <a:pt x="2547656" y="17199710"/>
                    </a:cubicBezTo>
                    <a:cubicBezTo>
                      <a:pt x="2541121" y="17189807"/>
                      <a:pt x="2540001" y="17177283"/>
                      <a:pt x="2544676" y="17166379"/>
                    </a:cubicBezTo>
                    <a:lnTo>
                      <a:pt x="2735317" y="16721666"/>
                    </a:lnTo>
                    <a:lnTo>
                      <a:pt x="2805449" y="16546266"/>
                    </a:lnTo>
                    <a:cubicBezTo>
                      <a:pt x="2848319" y="16439128"/>
                      <a:pt x="2952095" y="16368881"/>
                      <a:pt x="3067492" y="16368889"/>
                    </a:cubicBezTo>
                    <a:lnTo>
                      <a:pt x="3249808" y="16368889"/>
                    </a:lnTo>
                    <a:cubicBezTo>
                      <a:pt x="3365204" y="16368881"/>
                      <a:pt x="3468981" y="16439128"/>
                      <a:pt x="3511851" y="16546266"/>
                    </a:cubicBezTo>
                    <a:lnTo>
                      <a:pt x="3581983" y="16721666"/>
                    </a:lnTo>
                    <a:lnTo>
                      <a:pt x="3772554" y="17166379"/>
                    </a:lnTo>
                    <a:cubicBezTo>
                      <a:pt x="3777229" y="17177283"/>
                      <a:pt x="3776108" y="17189808"/>
                      <a:pt x="3769573" y="17199710"/>
                    </a:cubicBezTo>
                    <a:cubicBezTo>
                      <a:pt x="3763038" y="17209612"/>
                      <a:pt x="3751963" y="17215566"/>
                      <a:pt x="3740098" y="17215555"/>
                    </a:cubicBezTo>
                    <a:lnTo>
                      <a:pt x="3675046" y="17215555"/>
                    </a:lnTo>
                    <a:cubicBezTo>
                      <a:pt x="3618608" y="17215549"/>
                      <a:pt x="3567602" y="17181916"/>
                      <a:pt x="3545365" y="17130043"/>
                    </a:cubicBezTo>
                    <a:lnTo>
                      <a:pt x="3391342" y="16770703"/>
                    </a:lnTo>
                    <a:cubicBezTo>
                      <a:pt x="3388097" y="16763154"/>
                      <a:pt x="3376737" y="16766329"/>
                      <a:pt x="3377866" y="16774443"/>
                    </a:cubicBezTo>
                    <a:lnTo>
                      <a:pt x="3440872" y="17215555"/>
                    </a:lnTo>
                    <a:lnTo>
                      <a:pt x="3508253" y="18024052"/>
                    </a:lnTo>
                    <a:cubicBezTo>
                      <a:pt x="3509061" y="18033874"/>
                      <a:pt x="3505724" y="18043587"/>
                      <a:pt x="3499049" y="18050838"/>
                    </a:cubicBezTo>
                    <a:cubicBezTo>
                      <a:pt x="3492375" y="18058088"/>
                      <a:pt x="3482971" y="18062217"/>
                      <a:pt x="3473116" y="18062223"/>
                    </a:cubicBezTo>
                    <a:lnTo>
                      <a:pt x="3419282" y="18062223"/>
                    </a:lnTo>
                    <a:cubicBezTo>
                      <a:pt x="3350300" y="18062231"/>
                      <a:pt x="3291423" y="18012366"/>
                      <a:pt x="3280076" y="17944323"/>
                    </a:cubicBezTo>
                    <a:lnTo>
                      <a:pt x="3165706" y="17257325"/>
                    </a:lnTo>
                    <a:cubicBezTo>
                      <a:pt x="3164365" y="17249423"/>
                      <a:pt x="3153076" y="17249423"/>
                      <a:pt x="3151735" y="17257325"/>
                    </a:cubicBezTo>
                    <a:lnTo>
                      <a:pt x="3037294" y="17944323"/>
                    </a:lnTo>
                    <a:cubicBezTo>
                      <a:pt x="3025943" y="18012392"/>
                      <a:pt x="2967027" y="18062266"/>
                      <a:pt x="2898018" y="18062223"/>
                    </a:cubicBezTo>
                    <a:lnTo>
                      <a:pt x="2844184" y="18062223"/>
                    </a:lnTo>
                    <a:cubicBezTo>
                      <a:pt x="2834329" y="18062217"/>
                      <a:pt x="2824925" y="18058088"/>
                      <a:pt x="2818251" y="18050838"/>
                    </a:cubicBezTo>
                    <a:cubicBezTo>
                      <a:pt x="2811576" y="18043587"/>
                      <a:pt x="2808239" y="18033874"/>
                      <a:pt x="2809047" y="18024052"/>
                    </a:cubicBezTo>
                    <a:lnTo>
                      <a:pt x="2876428" y="17215555"/>
                    </a:lnTo>
                    <a:lnTo>
                      <a:pt x="2939434" y="16774443"/>
                    </a:lnTo>
                    <a:close/>
                    <a:moveTo>
                      <a:pt x="4428650" y="15804445"/>
                    </a:moveTo>
                    <a:cubicBezTo>
                      <a:pt x="4311750" y="15804445"/>
                      <a:pt x="4216984" y="15899211"/>
                      <a:pt x="4216983" y="16016111"/>
                    </a:cubicBezTo>
                    <a:lnTo>
                      <a:pt x="4216983" y="16086666"/>
                    </a:lnTo>
                    <a:cubicBezTo>
                      <a:pt x="4217505" y="16203197"/>
                      <a:pt x="4312118" y="16297388"/>
                      <a:pt x="4428650" y="16297388"/>
                    </a:cubicBezTo>
                    <a:cubicBezTo>
                      <a:pt x="4545182" y="16297388"/>
                      <a:pt x="4639795" y="16203197"/>
                      <a:pt x="4640317" y="16086666"/>
                    </a:cubicBezTo>
                    <a:lnTo>
                      <a:pt x="4640317" y="16016111"/>
                    </a:lnTo>
                    <a:cubicBezTo>
                      <a:pt x="4640316" y="15899211"/>
                      <a:pt x="4545550" y="15804445"/>
                      <a:pt x="4428650" y="15804445"/>
                    </a:cubicBezTo>
                    <a:close/>
                    <a:moveTo>
                      <a:pt x="4209434" y="16774443"/>
                    </a:moveTo>
                    <a:cubicBezTo>
                      <a:pt x="4210633" y="16766329"/>
                      <a:pt x="4199203" y="16763154"/>
                      <a:pt x="4196028" y="16770703"/>
                    </a:cubicBezTo>
                    <a:lnTo>
                      <a:pt x="4042005" y="17130043"/>
                    </a:lnTo>
                    <a:cubicBezTo>
                      <a:pt x="4019748" y="17181962"/>
                      <a:pt x="3968673" y="17215605"/>
                      <a:pt x="3912183" y="17215555"/>
                    </a:cubicBezTo>
                    <a:lnTo>
                      <a:pt x="3847131" y="17215555"/>
                    </a:lnTo>
                    <a:cubicBezTo>
                      <a:pt x="3835267" y="17215566"/>
                      <a:pt x="3824192" y="17209612"/>
                      <a:pt x="3817656" y="17199710"/>
                    </a:cubicBezTo>
                    <a:cubicBezTo>
                      <a:pt x="3811121" y="17189808"/>
                      <a:pt x="3810001" y="17177283"/>
                      <a:pt x="3814675" y="17166379"/>
                    </a:cubicBezTo>
                    <a:lnTo>
                      <a:pt x="4005317" y="16721666"/>
                    </a:lnTo>
                    <a:lnTo>
                      <a:pt x="4075449" y="16546266"/>
                    </a:lnTo>
                    <a:cubicBezTo>
                      <a:pt x="4118319" y="16439128"/>
                      <a:pt x="4222096" y="16368881"/>
                      <a:pt x="4337492" y="16368889"/>
                    </a:cubicBezTo>
                    <a:lnTo>
                      <a:pt x="4519808" y="16368889"/>
                    </a:lnTo>
                    <a:cubicBezTo>
                      <a:pt x="4635204" y="16368881"/>
                      <a:pt x="4738981" y="16439128"/>
                      <a:pt x="4781851" y="16546266"/>
                    </a:cubicBezTo>
                    <a:lnTo>
                      <a:pt x="4851983" y="16721666"/>
                    </a:lnTo>
                    <a:lnTo>
                      <a:pt x="5042554" y="17166379"/>
                    </a:lnTo>
                    <a:cubicBezTo>
                      <a:pt x="5047229" y="17177283"/>
                      <a:pt x="5046108" y="17189808"/>
                      <a:pt x="5039573" y="17199710"/>
                    </a:cubicBezTo>
                    <a:cubicBezTo>
                      <a:pt x="5033038" y="17209612"/>
                      <a:pt x="5021963" y="17215566"/>
                      <a:pt x="5010098" y="17215555"/>
                    </a:cubicBezTo>
                    <a:lnTo>
                      <a:pt x="4945046" y="17215555"/>
                    </a:lnTo>
                    <a:cubicBezTo>
                      <a:pt x="4888608" y="17215549"/>
                      <a:pt x="4837602" y="17181916"/>
                      <a:pt x="4815365" y="17130043"/>
                    </a:cubicBezTo>
                    <a:lnTo>
                      <a:pt x="4661342" y="16770703"/>
                    </a:lnTo>
                    <a:cubicBezTo>
                      <a:pt x="4658097" y="16763154"/>
                      <a:pt x="4646737" y="16766329"/>
                      <a:pt x="4647866" y="16774443"/>
                    </a:cubicBezTo>
                    <a:lnTo>
                      <a:pt x="4710872" y="17215555"/>
                    </a:lnTo>
                    <a:lnTo>
                      <a:pt x="4778253" y="18024052"/>
                    </a:lnTo>
                    <a:cubicBezTo>
                      <a:pt x="4779061" y="18033874"/>
                      <a:pt x="4775724" y="18043587"/>
                      <a:pt x="4769049" y="18050838"/>
                    </a:cubicBezTo>
                    <a:cubicBezTo>
                      <a:pt x="4762375" y="18058088"/>
                      <a:pt x="4752971" y="18062217"/>
                      <a:pt x="4743116" y="18062223"/>
                    </a:cubicBezTo>
                    <a:lnTo>
                      <a:pt x="4689282" y="18062223"/>
                    </a:lnTo>
                    <a:cubicBezTo>
                      <a:pt x="4620300" y="18062231"/>
                      <a:pt x="4561423" y="18012366"/>
                      <a:pt x="4550076" y="17944323"/>
                    </a:cubicBezTo>
                    <a:lnTo>
                      <a:pt x="4435705" y="17257325"/>
                    </a:lnTo>
                    <a:cubicBezTo>
                      <a:pt x="4434365" y="17249423"/>
                      <a:pt x="4423076" y="17249423"/>
                      <a:pt x="4421736" y="17257325"/>
                    </a:cubicBezTo>
                    <a:lnTo>
                      <a:pt x="4307295" y="17944323"/>
                    </a:lnTo>
                    <a:cubicBezTo>
                      <a:pt x="4295943" y="18012392"/>
                      <a:pt x="4237027" y="18062266"/>
                      <a:pt x="4168018" y="18062223"/>
                    </a:cubicBezTo>
                    <a:lnTo>
                      <a:pt x="4114184" y="18062223"/>
                    </a:lnTo>
                    <a:cubicBezTo>
                      <a:pt x="4104329" y="18062217"/>
                      <a:pt x="4094925" y="18058088"/>
                      <a:pt x="4088251" y="18050838"/>
                    </a:cubicBezTo>
                    <a:cubicBezTo>
                      <a:pt x="4081576" y="18043587"/>
                      <a:pt x="4078239" y="18033874"/>
                      <a:pt x="4079047" y="18024052"/>
                    </a:cubicBezTo>
                    <a:lnTo>
                      <a:pt x="4146428" y="17215555"/>
                    </a:lnTo>
                    <a:lnTo>
                      <a:pt x="4209434" y="16774443"/>
                    </a:lnTo>
                    <a:close/>
                    <a:moveTo>
                      <a:pt x="5698650" y="15804445"/>
                    </a:moveTo>
                    <a:cubicBezTo>
                      <a:pt x="5581750" y="15804445"/>
                      <a:pt x="5486984" y="15899211"/>
                      <a:pt x="5486983" y="16016111"/>
                    </a:cubicBezTo>
                    <a:lnTo>
                      <a:pt x="5486983" y="16086666"/>
                    </a:lnTo>
                    <a:cubicBezTo>
                      <a:pt x="5487505" y="16203197"/>
                      <a:pt x="5582118" y="16297388"/>
                      <a:pt x="5698650" y="16297388"/>
                    </a:cubicBezTo>
                    <a:cubicBezTo>
                      <a:pt x="5815182" y="16297388"/>
                      <a:pt x="5909795" y="16203197"/>
                      <a:pt x="5910317" y="16086666"/>
                    </a:cubicBezTo>
                    <a:lnTo>
                      <a:pt x="5910317" y="16016111"/>
                    </a:lnTo>
                    <a:cubicBezTo>
                      <a:pt x="5910316" y="15899211"/>
                      <a:pt x="5815550" y="15804445"/>
                      <a:pt x="5698650" y="15804445"/>
                    </a:cubicBezTo>
                    <a:close/>
                    <a:moveTo>
                      <a:pt x="5479434" y="16774443"/>
                    </a:moveTo>
                    <a:cubicBezTo>
                      <a:pt x="5480633" y="16766329"/>
                      <a:pt x="5469203" y="16763154"/>
                      <a:pt x="5466028" y="16770703"/>
                    </a:cubicBezTo>
                    <a:lnTo>
                      <a:pt x="5312005" y="17130043"/>
                    </a:lnTo>
                    <a:cubicBezTo>
                      <a:pt x="5289748" y="17181962"/>
                      <a:pt x="5238673" y="17215605"/>
                      <a:pt x="5182183" y="17215555"/>
                    </a:cubicBezTo>
                    <a:lnTo>
                      <a:pt x="5117131" y="17215555"/>
                    </a:lnTo>
                    <a:cubicBezTo>
                      <a:pt x="5105267" y="17215566"/>
                      <a:pt x="5094192" y="17209612"/>
                      <a:pt x="5087656" y="17199710"/>
                    </a:cubicBezTo>
                    <a:cubicBezTo>
                      <a:pt x="5081121" y="17189808"/>
                      <a:pt x="5080001" y="17177283"/>
                      <a:pt x="5084675" y="17166379"/>
                    </a:cubicBezTo>
                    <a:lnTo>
                      <a:pt x="5275317" y="16721666"/>
                    </a:lnTo>
                    <a:lnTo>
                      <a:pt x="5345449" y="16546266"/>
                    </a:lnTo>
                    <a:cubicBezTo>
                      <a:pt x="5388319" y="16439128"/>
                      <a:pt x="5492096" y="16368881"/>
                      <a:pt x="5607492" y="16368889"/>
                    </a:cubicBezTo>
                    <a:lnTo>
                      <a:pt x="5789808" y="16368889"/>
                    </a:lnTo>
                    <a:cubicBezTo>
                      <a:pt x="5905204" y="16368881"/>
                      <a:pt x="6008981" y="16439128"/>
                      <a:pt x="6051851" y="16546266"/>
                    </a:cubicBezTo>
                    <a:lnTo>
                      <a:pt x="6121983" y="16721666"/>
                    </a:lnTo>
                    <a:lnTo>
                      <a:pt x="6312554" y="17166379"/>
                    </a:lnTo>
                    <a:cubicBezTo>
                      <a:pt x="6317229" y="17177283"/>
                      <a:pt x="6316108" y="17189808"/>
                      <a:pt x="6309573" y="17199710"/>
                    </a:cubicBezTo>
                    <a:cubicBezTo>
                      <a:pt x="6303038" y="17209612"/>
                      <a:pt x="6291963" y="17215566"/>
                      <a:pt x="6280098" y="17215555"/>
                    </a:cubicBezTo>
                    <a:lnTo>
                      <a:pt x="6215046" y="17215555"/>
                    </a:lnTo>
                    <a:cubicBezTo>
                      <a:pt x="6158608" y="17215549"/>
                      <a:pt x="6107602" y="17181916"/>
                      <a:pt x="6085365" y="17130043"/>
                    </a:cubicBezTo>
                    <a:lnTo>
                      <a:pt x="5931342" y="16770703"/>
                    </a:lnTo>
                    <a:cubicBezTo>
                      <a:pt x="5928097" y="16763154"/>
                      <a:pt x="5916737" y="16766329"/>
                      <a:pt x="5917866" y="16774443"/>
                    </a:cubicBezTo>
                    <a:lnTo>
                      <a:pt x="5980872" y="17215555"/>
                    </a:lnTo>
                    <a:lnTo>
                      <a:pt x="6048253" y="18024052"/>
                    </a:lnTo>
                    <a:cubicBezTo>
                      <a:pt x="6049061" y="18033874"/>
                      <a:pt x="6045724" y="18043587"/>
                      <a:pt x="6039049" y="18050838"/>
                    </a:cubicBezTo>
                    <a:cubicBezTo>
                      <a:pt x="6032375" y="18058088"/>
                      <a:pt x="6022971" y="18062217"/>
                      <a:pt x="6013116" y="18062223"/>
                    </a:cubicBezTo>
                    <a:lnTo>
                      <a:pt x="5959282" y="18062223"/>
                    </a:lnTo>
                    <a:cubicBezTo>
                      <a:pt x="5890300" y="18062231"/>
                      <a:pt x="5831423" y="18012366"/>
                      <a:pt x="5820076" y="17944323"/>
                    </a:cubicBezTo>
                    <a:lnTo>
                      <a:pt x="5705705" y="17257325"/>
                    </a:lnTo>
                    <a:cubicBezTo>
                      <a:pt x="5704365" y="17249423"/>
                      <a:pt x="5693076" y="17249423"/>
                      <a:pt x="5691736" y="17257325"/>
                    </a:cubicBezTo>
                    <a:lnTo>
                      <a:pt x="5577295" y="17944323"/>
                    </a:lnTo>
                    <a:cubicBezTo>
                      <a:pt x="5565943" y="18012392"/>
                      <a:pt x="5507027" y="18062266"/>
                      <a:pt x="5438018" y="18062223"/>
                    </a:cubicBezTo>
                    <a:lnTo>
                      <a:pt x="5384184" y="18062223"/>
                    </a:lnTo>
                    <a:cubicBezTo>
                      <a:pt x="5374329" y="18062217"/>
                      <a:pt x="5364925" y="18058088"/>
                      <a:pt x="5358251" y="18050838"/>
                    </a:cubicBezTo>
                    <a:cubicBezTo>
                      <a:pt x="5351576" y="18043587"/>
                      <a:pt x="5348239" y="18033874"/>
                      <a:pt x="5349047" y="18024052"/>
                    </a:cubicBezTo>
                    <a:lnTo>
                      <a:pt x="5416428" y="17215555"/>
                    </a:lnTo>
                    <a:lnTo>
                      <a:pt x="5479434" y="16774443"/>
                    </a:lnTo>
                    <a:close/>
                    <a:moveTo>
                      <a:pt x="6968650" y="15804445"/>
                    </a:moveTo>
                    <a:cubicBezTo>
                      <a:pt x="6851750" y="15804445"/>
                      <a:pt x="6756983" y="15899211"/>
                      <a:pt x="6756983" y="16016111"/>
                    </a:cubicBezTo>
                    <a:lnTo>
                      <a:pt x="6756983" y="16086666"/>
                    </a:lnTo>
                    <a:cubicBezTo>
                      <a:pt x="6757504" y="16203197"/>
                      <a:pt x="6852118" y="16297388"/>
                      <a:pt x="6968650" y="16297388"/>
                    </a:cubicBezTo>
                    <a:cubicBezTo>
                      <a:pt x="7085182" y="16297388"/>
                      <a:pt x="7179796" y="16203197"/>
                      <a:pt x="7180317" y="16086666"/>
                    </a:cubicBezTo>
                    <a:lnTo>
                      <a:pt x="7180317" y="16016111"/>
                    </a:lnTo>
                    <a:cubicBezTo>
                      <a:pt x="7180317" y="15899211"/>
                      <a:pt x="7085550" y="15804445"/>
                      <a:pt x="6968650" y="15804445"/>
                    </a:cubicBezTo>
                    <a:close/>
                    <a:moveTo>
                      <a:pt x="6749434" y="16774443"/>
                    </a:moveTo>
                    <a:cubicBezTo>
                      <a:pt x="6750633" y="16766329"/>
                      <a:pt x="6739204" y="16763154"/>
                      <a:pt x="6736029" y="16770703"/>
                    </a:cubicBezTo>
                    <a:lnTo>
                      <a:pt x="6582005" y="17130043"/>
                    </a:lnTo>
                    <a:cubicBezTo>
                      <a:pt x="6559749" y="17181962"/>
                      <a:pt x="6508673" y="17215605"/>
                      <a:pt x="6452183" y="17215555"/>
                    </a:cubicBezTo>
                    <a:lnTo>
                      <a:pt x="6387131" y="17215555"/>
                    </a:lnTo>
                    <a:cubicBezTo>
                      <a:pt x="6375267" y="17215566"/>
                      <a:pt x="6364192" y="17209612"/>
                      <a:pt x="6357656" y="17199710"/>
                    </a:cubicBezTo>
                    <a:cubicBezTo>
                      <a:pt x="6351121" y="17189808"/>
                      <a:pt x="6350001" y="17177283"/>
                      <a:pt x="6354675" y="17166379"/>
                    </a:cubicBezTo>
                    <a:lnTo>
                      <a:pt x="6545317" y="16721666"/>
                    </a:lnTo>
                    <a:lnTo>
                      <a:pt x="6615449" y="16546266"/>
                    </a:lnTo>
                    <a:cubicBezTo>
                      <a:pt x="6658319" y="16439128"/>
                      <a:pt x="6762095" y="16368881"/>
                      <a:pt x="6877492" y="16368889"/>
                    </a:cubicBezTo>
                    <a:lnTo>
                      <a:pt x="7059808" y="16368889"/>
                    </a:lnTo>
                    <a:cubicBezTo>
                      <a:pt x="7175205" y="16368881"/>
                      <a:pt x="7278981" y="16439128"/>
                      <a:pt x="7321851" y="16546266"/>
                    </a:cubicBezTo>
                    <a:lnTo>
                      <a:pt x="7391983" y="16721666"/>
                    </a:lnTo>
                    <a:lnTo>
                      <a:pt x="7582554" y="17166379"/>
                    </a:lnTo>
                    <a:cubicBezTo>
                      <a:pt x="7587228" y="17177283"/>
                      <a:pt x="7586108" y="17189807"/>
                      <a:pt x="7579573" y="17199710"/>
                    </a:cubicBezTo>
                    <a:cubicBezTo>
                      <a:pt x="7573038" y="17209612"/>
                      <a:pt x="7561963" y="17215566"/>
                      <a:pt x="7550098" y="17215555"/>
                    </a:cubicBezTo>
                    <a:lnTo>
                      <a:pt x="7485046" y="17215555"/>
                    </a:lnTo>
                    <a:cubicBezTo>
                      <a:pt x="7428608" y="17215549"/>
                      <a:pt x="7377602" y="17181916"/>
                      <a:pt x="7355365" y="17130043"/>
                    </a:cubicBezTo>
                    <a:lnTo>
                      <a:pt x="7201342" y="16770703"/>
                    </a:lnTo>
                    <a:cubicBezTo>
                      <a:pt x="7198096" y="16763154"/>
                      <a:pt x="7186737" y="16766329"/>
                      <a:pt x="7187866" y="16774443"/>
                    </a:cubicBezTo>
                    <a:lnTo>
                      <a:pt x="7250872" y="17215555"/>
                    </a:lnTo>
                    <a:lnTo>
                      <a:pt x="7318253" y="18024052"/>
                    </a:lnTo>
                    <a:cubicBezTo>
                      <a:pt x="7319061" y="18033874"/>
                      <a:pt x="7315724" y="18043587"/>
                      <a:pt x="7309049" y="18050838"/>
                    </a:cubicBezTo>
                    <a:cubicBezTo>
                      <a:pt x="7302375" y="18058088"/>
                      <a:pt x="7292971" y="18062217"/>
                      <a:pt x="7283116" y="18062223"/>
                    </a:cubicBezTo>
                    <a:lnTo>
                      <a:pt x="7229282" y="18062223"/>
                    </a:lnTo>
                    <a:cubicBezTo>
                      <a:pt x="7160300" y="18062231"/>
                      <a:pt x="7101423" y="18012366"/>
                      <a:pt x="7090076" y="17944323"/>
                    </a:cubicBezTo>
                    <a:lnTo>
                      <a:pt x="6975705" y="17257325"/>
                    </a:lnTo>
                    <a:cubicBezTo>
                      <a:pt x="6974365" y="17249423"/>
                      <a:pt x="6963076" y="17249423"/>
                      <a:pt x="6961736" y="17257325"/>
                    </a:cubicBezTo>
                    <a:lnTo>
                      <a:pt x="6847295" y="17944323"/>
                    </a:lnTo>
                    <a:cubicBezTo>
                      <a:pt x="6835943" y="18012392"/>
                      <a:pt x="6777027" y="18062266"/>
                      <a:pt x="6708018" y="18062223"/>
                    </a:cubicBezTo>
                    <a:lnTo>
                      <a:pt x="6654184" y="18062223"/>
                    </a:lnTo>
                    <a:cubicBezTo>
                      <a:pt x="6644329" y="18062217"/>
                      <a:pt x="6634925" y="18058088"/>
                      <a:pt x="6628251" y="18050838"/>
                    </a:cubicBezTo>
                    <a:cubicBezTo>
                      <a:pt x="6621576" y="18043587"/>
                      <a:pt x="6618239" y="18033874"/>
                      <a:pt x="6619047" y="18024052"/>
                    </a:cubicBezTo>
                    <a:lnTo>
                      <a:pt x="6686428" y="17215555"/>
                    </a:lnTo>
                    <a:lnTo>
                      <a:pt x="6749434" y="16774443"/>
                    </a:lnTo>
                    <a:close/>
                    <a:moveTo>
                      <a:pt x="8238650" y="15804445"/>
                    </a:moveTo>
                    <a:cubicBezTo>
                      <a:pt x="8121750" y="15804445"/>
                      <a:pt x="8026983" y="15899211"/>
                      <a:pt x="8026983" y="16016111"/>
                    </a:cubicBezTo>
                    <a:lnTo>
                      <a:pt x="8026983" y="16086666"/>
                    </a:lnTo>
                    <a:cubicBezTo>
                      <a:pt x="8027504" y="16203197"/>
                      <a:pt x="8122118" y="16297388"/>
                      <a:pt x="8238650" y="16297388"/>
                    </a:cubicBezTo>
                    <a:cubicBezTo>
                      <a:pt x="8355182" y="16297388"/>
                      <a:pt x="8449796" y="16203197"/>
                      <a:pt x="8450317" y="16086666"/>
                    </a:cubicBezTo>
                    <a:lnTo>
                      <a:pt x="8450317" y="16016111"/>
                    </a:lnTo>
                    <a:cubicBezTo>
                      <a:pt x="8450317" y="15899211"/>
                      <a:pt x="8355550" y="15804445"/>
                      <a:pt x="8238650" y="15804445"/>
                    </a:cubicBezTo>
                    <a:close/>
                    <a:moveTo>
                      <a:pt x="8019434" y="16774443"/>
                    </a:moveTo>
                    <a:cubicBezTo>
                      <a:pt x="8020633" y="16766329"/>
                      <a:pt x="8009204" y="16763154"/>
                      <a:pt x="8006029" y="16770703"/>
                    </a:cubicBezTo>
                    <a:lnTo>
                      <a:pt x="7852005" y="17130043"/>
                    </a:lnTo>
                    <a:cubicBezTo>
                      <a:pt x="7829749" y="17181962"/>
                      <a:pt x="7778673" y="17215607"/>
                      <a:pt x="7722183" y="17215555"/>
                    </a:cubicBezTo>
                    <a:lnTo>
                      <a:pt x="7657131" y="17215555"/>
                    </a:lnTo>
                    <a:cubicBezTo>
                      <a:pt x="7645267" y="17215566"/>
                      <a:pt x="7634192" y="17209612"/>
                      <a:pt x="7627656" y="17199710"/>
                    </a:cubicBezTo>
                    <a:cubicBezTo>
                      <a:pt x="7621122" y="17189807"/>
                      <a:pt x="7620002" y="17177283"/>
                      <a:pt x="7624676" y="17166379"/>
                    </a:cubicBezTo>
                    <a:lnTo>
                      <a:pt x="7815317" y="16721666"/>
                    </a:lnTo>
                    <a:lnTo>
                      <a:pt x="7885449" y="16546266"/>
                    </a:lnTo>
                    <a:cubicBezTo>
                      <a:pt x="7928319" y="16439128"/>
                      <a:pt x="8032095" y="16368881"/>
                      <a:pt x="8147492" y="16368889"/>
                    </a:cubicBezTo>
                    <a:lnTo>
                      <a:pt x="8329808" y="16368889"/>
                    </a:lnTo>
                    <a:cubicBezTo>
                      <a:pt x="8445205" y="16368881"/>
                      <a:pt x="8548981" y="16439128"/>
                      <a:pt x="8591851" y="16546266"/>
                    </a:cubicBezTo>
                    <a:lnTo>
                      <a:pt x="8661983" y="16721666"/>
                    </a:lnTo>
                    <a:lnTo>
                      <a:pt x="8852554" y="17166379"/>
                    </a:lnTo>
                    <a:cubicBezTo>
                      <a:pt x="8857228" y="17177283"/>
                      <a:pt x="8856108" y="17189807"/>
                      <a:pt x="8849573" y="17199710"/>
                    </a:cubicBezTo>
                    <a:cubicBezTo>
                      <a:pt x="8843038" y="17209612"/>
                      <a:pt x="8831963" y="17215566"/>
                      <a:pt x="8820098" y="17215555"/>
                    </a:cubicBezTo>
                    <a:lnTo>
                      <a:pt x="8755046" y="17215555"/>
                    </a:lnTo>
                    <a:cubicBezTo>
                      <a:pt x="8698608" y="17215549"/>
                      <a:pt x="8647602" y="17181916"/>
                      <a:pt x="8625365" y="17130043"/>
                    </a:cubicBezTo>
                    <a:lnTo>
                      <a:pt x="8471342" y="16770703"/>
                    </a:lnTo>
                    <a:cubicBezTo>
                      <a:pt x="8468096" y="16763154"/>
                      <a:pt x="8456737" y="16766329"/>
                      <a:pt x="8457866" y="16774443"/>
                    </a:cubicBezTo>
                    <a:lnTo>
                      <a:pt x="8520872" y="17215555"/>
                    </a:lnTo>
                    <a:lnTo>
                      <a:pt x="8588253" y="18024052"/>
                    </a:lnTo>
                    <a:cubicBezTo>
                      <a:pt x="8589061" y="18033874"/>
                      <a:pt x="8585724" y="18043587"/>
                      <a:pt x="8579049" y="18050838"/>
                    </a:cubicBezTo>
                    <a:cubicBezTo>
                      <a:pt x="8572375" y="18058088"/>
                      <a:pt x="8562971" y="18062217"/>
                      <a:pt x="8553116" y="18062223"/>
                    </a:cubicBezTo>
                    <a:lnTo>
                      <a:pt x="8499282" y="18062223"/>
                    </a:lnTo>
                    <a:cubicBezTo>
                      <a:pt x="8430300" y="18062231"/>
                      <a:pt x="8371423" y="18012366"/>
                      <a:pt x="8360076" y="17944323"/>
                    </a:cubicBezTo>
                    <a:lnTo>
                      <a:pt x="8245705" y="17257325"/>
                    </a:lnTo>
                    <a:cubicBezTo>
                      <a:pt x="8244365" y="17249423"/>
                      <a:pt x="8233076" y="17249423"/>
                      <a:pt x="8231736" y="17257325"/>
                    </a:cubicBezTo>
                    <a:lnTo>
                      <a:pt x="8117295" y="17944323"/>
                    </a:lnTo>
                    <a:cubicBezTo>
                      <a:pt x="8105943" y="18012392"/>
                      <a:pt x="8047027" y="18062266"/>
                      <a:pt x="7978018" y="18062223"/>
                    </a:cubicBezTo>
                    <a:lnTo>
                      <a:pt x="7924184" y="18062223"/>
                    </a:lnTo>
                    <a:cubicBezTo>
                      <a:pt x="7914329" y="18062217"/>
                      <a:pt x="7904925" y="18058088"/>
                      <a:pt x="7898251" y="18050838"/>
                    </a:cubicBezTo>
                    <a:cubicBezTo>
                      <a:pt x="7891576" y="18043587"/>
                      <a:pt x="7888239" y="18033874"/>
                      <a:pt x="7889047" y="18024052"/>
                    </a:cubicBezTo>
                    <a:lnTo>
                      <a:pt x="7956428" y="17215555"/>
                    </a:lnTo>
                    <a:lnTo>
                      <a:pt x="8019434" y="16774443"/>
                    </a:lnTo>
                    <a:close/>
                    <a:moveTo>
                      <a:pt x="9508650" y="15804445"/>
                    </a:moveTo>
                    <a:cubicBezTo>
                      <a:pt x="9391750" y="15804445"/>
                      <a:pt x="9296983" y="15899211"/>
                      <a:pt x="9296983" y="16016111"/>
                    </a:cubicBezTo>
                    <a:lnTo>
                      <a:pt x="9296983" y="16086666"/>
                    </a:lnTo>
                    <a:cubicBezTo>
                      <a:pt x="9297504" y="16203197"/>
                      <a:pt x="9392118" y="16297388"/>
                      <a:pt x="9508650" y="16297388"/>
                    </a:cubicBezTo>
                    <a:cubicBezTo>
                      <a:pt x="9625182" y="16297388"/>
                      <a:pt x="9719796" y="16203197"/>
                      <a:pt x="9720317" y="16086666"/>
                    </a:cubicBezTo>
                    <a:lnTo>
                      <a:pt x="9720317" y="16016111"/>
                    </a:lnTo>
                    <a:cubicBezTo>
                      <a:pt x="9720317" y="15899211"/>
                      <a:pt x="9625550" y="15804445"/>
                      <a:pt x="9508650" y="15804445"/>
                    </a:cubicBezTo>
                    <a:close/>
                    <a:moveTo>
                      <a:pt x="9289434" y="16774443"/>
                    </a:moveTo>
                    <a:cubicBezTo>
                      <a:pt x="9290633" y="16766329"/>
                      <a:pt x="9279204" y="16763154"/>
                      <a:pt x="9276029" y="16770703"/>
                    </a:cubicBezTo>
                    <a:lnTo>
                      <a:pt x="9122005" y="17130043"/>
                    </a:lnTo>
                    <a:cubicBezTo>
                      <a:pt x="9099749" y="17181962"/>
                      <a:pt x="9048673" y="17215607"/>
                      <a:pt x="8992183" y="17215555"/>
                    </a:cubicBezTo>
                    <a:lnTo>
                      <a:pt x="8927131" y="17215555"/>
                    </a:lnTo>
                    <a:cubicBezTo>
                      <a:pt x="8915267" y="17215566"/>
                      <a:pt x="8904192" y="17209612"/>
                      <a:pt x="8897656" y="17199710"/>
                    </a:cubicBezTo>
                    <a:cubicBezTo>
                      <a:pt x="8891122" y="17189807"/>
                      <a:pt x="8890002" y="17177283"/>
                      <a:pt x="8894676" y="17166379"/>
                    </a:cubicBezTo>
                    <a:lnTo>
                      <a:pt x="9085317" y="16721666"/>
                    </a:lnTo>
                    <a:lnTo>
                      <a:pt x="9155449" y="16546266"/>
                    </a:lnTo>
                    <a:cubicBezTo>
                      <a:pt x="9198319" y="16439128"/>
                      <a:pt x="9302095" y="16368881"/>
                      <a:pt x="9417492" y="16368889"/>
                    </a:cubicBezTo>
                    <a:lnTo>
                      <a:pt x="9599808" y="16368889"/>
                    </a:lnTo>
                    <a:cubicBezTo>
                      <a:pt x="9715205" y="16368881"/>
                      <a:pt x="9818981" y="16439128"/>
                      <a:pt x="9861851" y="16546266"/>
                    </a:cubicBezTo>
                    <a:lnTo>
                      <a:pt x="9931983" y="16721666"/>
                    </a:lnTo>
                    <a:lnTo>
                      <a:pt x="10122554" y="17166379"/>
                    </a:lnTo>
                    <a:cubicBezTo>
                      <a:pt x="10127228" y="17177283"/>
                      <a:pt x="10126108" y="17189807"/>
                      <a:pt x="10119573" y="17199710"/>
                    </a:cubicBezTo>
                    <a:cubicBezTo>
                      <a:pt x="10113038" y="17209612"/>
                      <a:pt x="10101963" y="17215566"/>
                      <a:pt x="10090098" y="17215555"/>
                    </a:cubicBezTo>
                    <a:lnTo>
                      <a:pt x="10025046" y="17215555"/>
                    </a:lnTo>
                    <a:cubicBezTo>
                      <a:pt x="9968608" y="17215549"/>
                      <a:pt x="9917602" y="17181916"/>
                      <a:pt x="9895365" y="17130043"/>
                    </a:cubicBezTo>
                    <a:lnTo>
                      <a:pt x="9741342" y="16770703"/>
                    </a:lnTo>
                    <a:cubicBezTo>
                      <a:pt x="9738096" y="16763154"/>
                      <a:pt x="9726737" y="16766329"/>
                      <a:pt x="9727866" y="16774443"/>
                    </a:cubicBezTo>
                    <a:lnTo>
                      <a:pt x="9790872" y="17215555"/>
                    </a:lnTo>
                    <a:lnTo>
                      <a:pt x="9858253" y="18024052"/>
                    </a:lnTo>
                    <a:cubicBezTo>
                      <a:pt x="9859061" y="18033874"/>
                      <a:pt x="9855724" y="18043587"/>
                      <a:pt x="9849049" y="18050838"/>
                    </a:cubicBezTo>
                    <a:cubicBezTo>
                      <a:pt x="9842375" y="18058088"/>
                      <a:pt x="9832971" y="18062217"/>
                      <a:pt x="9823116" y="18062223"/>
                    </a:cubicBezTo>
                    <a:lnTo>
                      <a:pt x="9769282" y="18062223"/>
                    </a:lnTo>
                    <a:cubicBezTo>
                      <a:pt x="9700300" y="18062231"/>
                      <a:pt x="9641423" y="18012366"/>
                      <a:pt x="9630076" y="17944323"/>
                    </a:cubicBezTo>
                    <a:lnTo>
                      <a:pt x="9515705" y="17257325"/>
                    </a:lnTo>
                    <a:cubicBezTo>
                      <a:pt x="9514365" y="17249423"/>
                      <a:pt x="9503076" y="17249423"/>
                      <a:pt x="9501736" y="17257325"/>
                    </a:cubicBezTo>
                    <a:lnTo>
                      <a:pt x="9387295" y="17944323"/>
                    </a:lnTo>
                    <a:cubicBezTo>
                      <a:pt x="9375943" y="18012392"/>
                      <a:pt x="9317027" y="18062266"/>
                      <a:pt x="9248018" y="18062223"/>
                    </a:cubicBezTo>
                    <a:lnTo>
                      <a:pt x="9194184" y="18062223"/>
                    </a:lnTo>
                    <a:cubicBezTo>
                      <a:pt x="9184329" y="18062217"/>
                      <a:pt x="9174925" y="18058088"/>
                      <a:pt x="9168251" y="18050838"/>
                    </a:cubicBezTo>
                    <a:cubicBezTo>
                      <a:pt x="9161576" y="18043587"/>
                      <a:pt x="9158239" y="18033874"/>
                      <a:pt x="9159047" y="18024052"/>
                    </a:cubicBezTo>
                    <a:lnTo>
                      <a:pt x="9226428" y="17215555"/>
                    </a:lnTo>
                    <a:lnTo>
                      <a:pt x="9289434" y="16774443"/>
                    </a:lnTo>
                    <a:close/>
                    <a:moveTo>
                      <a:pt x="10778650" y="15804445"/>
                    </a:moveTo>
                    <a:cubicBezTo>
                      <a:pt x="10661750" y="15804445"/>
                      <a:pt x="10566983" y="15899211"/>
                      <a:pt x="10566983" y="16016111"/>
                    </a:cubicBezTo>
                    <a:lnTo>
                      <a:pt x="10566983" y="16086666"/>
                    </a:lnTo>
                    <a:cubicBezTo>
                      <a:pt x="10567504" y="16203197"/>
                      <a:pt x="10662118" y="16297388"/>
                      <a:pt x="10778650" y="16297388"/>
                    </a:cubicBezTo>
                    <a:cubicBezTo>
                      <a:pt x="10895182" y="16297388"/>
                      <a:pt x="10989796" y="16203197"/>
                      <a:pt x="10990317" y="16086666"/>
                    </a:cubicBezTo>
                    <a:lnTo>
                      <a:pt x="10990317" y="16016111"/>
                    </a:lnTo>
                    <a:cubicBezTo>
                      <a:pt x="10990317" y="15899211"/>
                      <a:pt x="10895550" y="15804445"/>
                      <a:pt x="10778650" y="15804445"/>
                    </a:cubicBezTo>
                    <a:close/>
                    <a:moveTo>
                      <a:pt x="10559434" y="16774443"/>
                    </a:moveTo>
                    <a:cubicBezTo>
                      <a:pt x="10560633" y="16766329"/>
                      <a:pt x="10549204" y="16763154"/>
                      <a:pt x="10546029" y="16770703"/>
                    </a:cubicBezTo>
                    <a:lnTo>
                      <a:pt x="10392005" y="17130043"/>
                    </a:lnTo>
                    <a:cubicBezTo>
                      <a:pt x="10369749" y="17181962"/>
                      <a:pt x="10318673" y="17215607"/>
                      <a:pt x="10262183" y="17215555"/>
                    </a:cubicBezTo>
                    <a:lnTo>
                      <a:pt x="10197131" y="17215555"/>
                    </a:lnTo>
                    <a:cubicBezTo>
                      <a:pt x="10185267" y="17215566"/>
                      <a:pt x="10174192" y="17209612"/>
                      <a:pt x="10167656" y="17199710"/>
                    </a:cubicBezTo>
                    <a:cubicBezTo>
                      <a:pt x="10161122" y="17189807"/>
                      <a:pt x="10160002" y="17177283"/>
                      <a:pt x="10164676" y="17166379"/>
                    </a:cubicBezTo>
                    <a:lnTo>
                      <a:pt x="10355317" y="16721666"/>
                    </a:lnTo>
                    <a:lnTo>
                      <a:pt x="10425449" y="16546266"/>
                    </a:lnTo>
                    <a:cubicBezTo>
                      <a:pt x="10468319" y="16439128"/>
                      <a:pt x="10572095" y="16368881"/>
                      <a:pt x="10687492" y="16368889"/>
                    </a:cubicBezTo>
                    <a:lnTo>
                      <a:pt x="10869808" y="16368889"/>
                    </a:lnTo>
                    <a:cubicBezTo>
                      <a:pt x="10985205" y="16368881"/>
                      <a:pt x="11088981" y="16439128"/>
                      <a:pt x="11131851" y="16546266"/>
                    </a:cubicBezTo>
                    <a:lnTo>
                      <a:pt x="11201983" y="16721666"/>
                    </a:lnTo>
                    <a:lnTo>
                      <a:pt x="11392554" y="17166379"/>
                    </a:lnTo>
                    <a:cubicBezTo>
                      <a:pt x="11397228" y="17177283"/>
                      <a:pt x="11396108" y="17189807"/>
                      <a:pt x="11389573" y="17199710"/>
                    </a:cubicBezTo>
                    <a:cubicBezTo>
                      <a:pt x="11383038" y="17209612"/>
                      <a:pt x="11371963" y="17215566"/>
                      <a:pt x="11360098" y="17215555"/>
                    </a:cubicBezTo>
                    <a:lnTo>
                      <a:pt x="11295046" y="17215555"/>
                    </a:lnTo>
                    <a:cubicBezTo>
                      <a:pt x="11238608" y="17215549"/>
                      <a:pt x="11187602" y="17181916"/>
                      <a:pt x="11165365" y="17130043"/>
                    </a:cubicBezTo>
                    <a:lnTo>
                      <a:pt x="11011342" y="16770703"/>
                    </a:lnTo>
                    <a:cubicBezTo>
                      <a:pt x="11008096" y="16763154"/>
                      <a:pt x="10996737" y="16766329"/>
                      <a:pt x="10997866" y="16774443"/>
                    </a:cubicBezTo>
                    <a:lnTo>
                      <a:pt x="11060872" y="17215555"/>
                    </a:lnTo>
                    <a:lnTo>
                      <a:pt x="11128253" y="18024052"/>
                    </a:lnTo>
                    <a:cubicBezTo>
                      <a:pt x="11129061" y="18033874"/>
                      <a:pt x="11125724" y="18043587"/>
                      <a:pt x="11119049" y="18050838"/>
                    </a:cubicBezTo>
                    <a:cubicBezTo>
                      <a:pt x="11112375" y="18058088"/>
                      <a:pt x="11102971" y="18062217"/>
                      <a:pt x="11093116" y="18062223"/>
                    </a:cubicBezTo>
                    <a:lnTo>
                      <a:pt x="11039282" y="18062223"/>
                    </a:lnTo>
                    <a:cubicBezTo>
                      <a:pt x="10970300" y="18062231"/>
                      <a:pt x="10911423" y="18012366"/>
                      <a:pt x="10900076" y="17944323"/>
                    </a:cubicBezTo>
                    <a:lnTo>
                      <a:pt x="10785705" y="17257325"/>
                    </a:lnTo>
                    <a:cubicBezTo>
                      <a:pt x="10784365" y="17249423"/>
                      <a:pt x="10773076" y="17249423"/>
                      <a:pt x="10771736" y="17257325"/>
                    </a:cubicBezTo>
                    <a:lnTo>
                      <a:pt x="10657295" y="17944323"/>
                    </a:lnTo>
                    <a:cubicBezTo>
                      <a:pt x="10645943" y="18012392"/>
                      <a:pt x="10587027" y="18062266"/>
                      <a:pt x="10518018" y="18062223"/>
                    </a:cubicBezTo>
                    <a:lnTo>
                      <a:pt x="10464184" y="18062223"/>
                    </a:lnTo>
                    <a:cubicBezTo>
                      <a:pt x="10454329" y="18062217"/>
                      <a:pt x="10444925" y="18058088"/>
                      <a:pt x="10438251" y="18050838"/>
                    </a:cubicBezTo>
                    <a:cubicBezTo>
                      <a:pt x="10431576" y="18043587"/>
                      <a:pt x="10428239" y="18033874"/>
                      <a:pt x="10429047" y="18024052"/>
                    </a:cubicBezTo>
                    <a:lnTo>
                      <a:pt x="10496428" y="17215555"/>
                    </a:lnTo>
                    <a:lnTo>
                      <a:pt x="10559434" y="16774443"/>
                    </a:lnTo>
                    <a:close/>
                    <a:moveTo>
                      <a:pt x="12048650" y="15804445"/>
                    </a:moveTo>
                    <a:cubicBezTo>
                      <a:pt x="11931750" y="15804445"/>
                      <a:pt x="11836983" y="15899211"/>
                      <a:pt x="11836983" y="16016111"/>
                    </a:cubicBezTo>
                    <a:lnTo>
                      <a:pt x="11836983" y="16086666"/>
                    </a:lnTo>
                    <a:cubicBezTo>
                      <a:pt x="11837504" y="16203197"/>
                      <a:pt x="11932118" y="16297388"/>
                      <a:pt x="12048650" y="16297388"/>
                    </a:cubicBezTo>
                    <a:cubicBezTo>
                      <a:pt x="12165182" y="16297388"/>
                      <a:pt x="12259796" y="16203197"/>
                      <a:pt x="12260317" y="16086666"/>
                    </a:cubicBezTo>
                    <a:lnTo>
                      <a:pt x="12260317" y="16016111"/>
                    </a:lnTo>
                    <a:cubicBezTo>
                      <a:pt x="12260317" y="15899211"/>
                      <a:pt x="12165550" y="15804445"/>
                      <a:pt x="12048650" y="15804445"/>
                    </a:cubicBezTo>
                    <a:close/>
                    <a:moveTo>
                      <a:pt x="11829434" y="16774443"/>
                    </a:moveTo>
                    <a:cubicBezTo>
                      <a:pt x="11830633" y="16766329"/>
                      <a:pt x="11819204" y="16763154"/>
                      <a:pt x="11816029" y="16770703"/>
                    </a:cubicBezTo>
                    <a:lnTo>
                      <a:pt x="11662005" y="17130043"/>
                    </a:lnTo>
                    <a:cubicBezTo>
                      <a:pt x="11639749" y="17181962"/>
                      <a:pt x="11588673" y="17215607"/>
                      <a:pt x="11532183" y="17215555"/>
                    </a:cubicBezTo>
                    <a:lnTo>
                      <a:pt x="11467131" y="17215555"/>
                    </a:lnTo>
                    <a:cubicBezTo>
                      <a:pt x="11455267" y="17215566"/>
                      <a:pt x="11444192" y="17209612"/>
                      <a:pt x="11437656" y="17199710"/>
                    </a:cubicBezTo>
                    <a:cubicBezTo>
                      <a:pt x="11431122" y="17189807"/>
                      <a:pt x="11430002" y="17177283"/>
                      <a:pt x="11434676" y="17166379"/>
                    </a:cubicBezTo>
                    <a:lnTo>
                      <a:pt x="11625317" y="16721666"/>
                    </a:lnTo>
                    <a:lnTo>
                      <a:pt x="11695449" y="16546266"/>
                    </a:lnTo>
                    <a:cubicBezTo>
                      <a:pt x="11738319" y="16439128"/>
                      <a:pt x="11842095" y="16368881"/>
                      <a:pt x="11957492" y="16368889"/>
                    </a:cubicBezTo>
                    <a:lnTo>
                      <a:pt x="12139808" y="16368889"/>
                    </a:lnTo>
                    <a:cubicBezTo>
                      <a:pt x="12255205" y="16368881"/>
                      <a:pt x="12358981" y="16439128"/>
                      <a:pt x="12401851" y="16546266"/>
                    </a:cubicBezTo>
                    <a:lnTo>
                      <a:pt x="12471983" y="16721666"/>
                    </a:lnTo>
                    <a:lnTo>
                      <a:pt x="12662554" y="17166379"/>
                    </a:lnTo>
                    <a:cubicBezTo>
                      <a:pt x="12667228" y="17177283"/>
                      <a:pt x="12666108" y="17189807"/>
                      <a:pt x="12659573" y="17199710"/>
                    </a:cubicBezTo>
                    <a:cubicBezTo>
                      <a:pt x="12653038" y="17209612"/>
                      <a:pt x="12641963" y="17215566"/>
                      <a:pt x="12630098" y="17215555"/>
                    </a:cubicBezTo>
                    <a:lnTo>
                      <a:pt x="12565046" y="17215555"/>
                    </a:lnTo>
                    <a:cubicBezTo>
                      <a:pt x="12508608" y="17215549"/>
                      <a:pt x="12457602" y="17181916"/>
                      <a:pt x="12435365" y="17130043"/>
                    </a:cubicBezTo>
                    <a:lnTo>
                      <a:pt x="12281342" y="16770703"/>
                    </a:lnTo>
                    <a:cubicBezTo>
                      <a:pt x="12278096" y="16763154"/>
                      <a:pt x="12266737" y="16766329"/>
                      <a:pt x="12267866" y="16774443"/>
                    </a:cubicBezTo>
                    <a:lnTo>
                      <a:pt x="12330872" y="17215555"/>
                    </a:lnTo>
                    <a:lnTo>
                      <a:pt x="12398253" y="18024052"/>
                    </a:lnTo>
                    <a:cubicBezTo>
                      <a:pt x="12399061" y="18033874"/>
                      <a:pt x="12395724" y="18043587"/>
                      <a:pt x="12389049" y="18050838"/>
                    </a:cubicBezTo>
                    <a:cubicBezTo>
                      <a:pt x="12382375" y="18058088"/>
                      <a:pt x="12372971" y="18062217"/>
                      <a:pt x="12363116" y="18062223"/>
                    </a:cubicBezTo>
                    <a:lnTo>
                      <a:pt x="12309282" y="18062223"/>
                    </a:lnTo>
                    <a:cubicBezTo>
                      <a:pt x="12240300" y="18062231"/>
                      <a:pt x="12181423" y="18012366"/>
                      <a:pt x="12170076" y="17944323"/>
                    </a:cubicBezTo>
                    <a:lnTo>
                      <a:pt x="12055705" y="17257325"/>
                    </a:lnTo>
                    <a:cubicBezTo>
                      <a:pt x="12054365" y="17249423"/>
                      <a:pt x="12043076" y="17249423"/>
                      <a:pt x="12041736" y="17257325"/>
                    </a:cubicBezTo>
                    <a:lnTo>
                      <a:pt x="11927295" y="17944323"/>
                    </a:lnTo>
                    <a:cubicBezTo>
                      <a:pt x="11915943" y="18012392"/>
                      <a:pt x="11857027" y="18062266"/>
                      <a:pt x="11788018" y="18062223"/>
                    </a:cubicBezTo>
                    <a:lnTo>
                      <a:pt x="11734184" y="18062223"/>
                    </a:lnTo>
                    <a:cubicBezTo>
                      <a:pt x="11724329" y="18062217"/>
                      <a:pt x="11714925" y="18058088"/>
                      <a:pt x="11708251" y="18050838"/>
                    </a:cubicBezTo>
                    <a:cubicBezTo>
                      <a:pt x="11701576" y="18043587"/>
                      <a:pt x="11698239" y="18033874"/>
                      <a:pt x="11699047" y="18024052"/>
                    </a:cubicBezTo>
                    <a:lnTo>
                      <a:pt x="11766428" y="17215555"/>
                    </a:lnTo>
                    <a:lnTo>
                      <a:pt x="11829434" y="16774443"/>
                    </a:lnTo>
                    <a:close/>
                    <a:moveTo>
                      <a:pt x="618650" y="18062223"/>
                    </a:moveTo>
                    <a:cubicBezTo>
                      <a:pt x="501750" y="18062223"/>
                      <a:pt x="406984" y="18156989"/>
                      <a:pt x="406983" y="18273889"/>
                    </a:cubicBezTo>
                    <a:lnTo>
                      <a:pt x="406983" y="18344445"/>
                    </a:lnTo>
                    <a:cubicBezTo>
                      <a:pt x="407504" y="18460975"/>
                      <a:pt x="502118" y="18555167"/>
                      <a:pt x="618650" y="18555167"/>
                    </a:cubicBezTo>
                    <a:cubicBezTo>
                      <a:pt x="735182" y="18555167"/>
                      <a:pt x="829795" y="18460975"/>
                      <a:pt x="830317" y="18344445"/>
                    </a:cubicBezTo>
                    <a:lnTo>
                      <a:pt x="830317" y="18273889"/>
                    </a:lnTo>
                    <a:cubicBezTo>
                      <a:pt x="830316" y="18156989"/>
                      <a:pt x="735550" y="18062223"/>
                      <a:pt x="618650" y="18062223"/>
                    </a:cubicBezTo>
                    <a:close/>
                    <a:moveTo>
                      <a:pt x="399434" y="19032220"/>
                    </a:moveTo>
                    <a:cubicBezTo>
                      <a:pt x="400633" y="19024105"/>
                      <a:pt x="389203" y="19020930"/>
                      <a:pt x="386028" y="19028480"/>
                    </a:cubicBezTo>
                    <a:lnTo>
                      <a:pt x="232006" y="19387820"/>
                    </a:lnTo>
                    <a:cubicBezTo>
                      <a:pt x="209749" y="19439741"/>
                      <a:pt x="158673" y="19473383"/>
                      <a:pt x="102183" y="19473334"/>
                    </a:cubicBezTo>
                    <a:lnTo>
                      <a:pt x="37131" y="19473334"/>
                    </a:lnTo>
                    <a:cubicBezTo>
                      <a:pt x="25266" y="19473345"/>
                      <a:pt x="14191" y="19467390"/>
                      <a:pt x="7655" y="19457488"/>
                    </a:cubicBezTo>
                    <a:cubicBezTo>
                      <a:pt x="1120" y="19447585"/>
                      <a:pt x="0" y="19435060"/>
                      <a:pt x="4676" y="19424155"/>
                    </a:cubicBezTo>
                    <a:lnTo>
                      <a:pt x="195317" y="18979445"/>
                    </a:lnTo>
                    <a:lnTo>
                      <a:pt x="265449" y="18804043"/>
                    </a:lnTo>
                    <a:cubicBezTo>
                      <a:pt x="308319" y="18696905"/>
                      <a:pt x="412095" y="18626658"/>
                      <a:pt x="527492" y="18626666"/>
                    </a:cubicBezTo>
                    <a:lnTo>
                      <a:pt x="709808" y="18626666"/>
                    </a:lnTo>
                    <a:cubicBezTo>
                      <a:pt x="825205" y="18626658"/>
                      <a:pt x="928981" y="18696905"/>
                      <a:pt x="971851" y="18804043"/>
                    </a:cubicBezTo>
                    <a:lnTo>
                      <a:pt x="1041983" y="18979445"/>
                    </a:lnTo>
                    <a:lnTo>
                      <a:pt x="1232554" y="19424155"/>
                    </a:lnTo>
                    <a:cubicBezTo>
                      <a:pt x="1237229" y="19435060"/>
                      <a:pt x="1236109" y="19447585"/>
                      <a:pt x="1229574" y="19457488"/>
                    </a:cubicBezTo>
                    <a:cubicBezTo>
                      <a:pt x="1223039" y="19467390"/>
                      <a:pt x="1211963" y="19473345"/>
                      <a:pt x="1200098" y="19473334"/>
                    </a:cubicBezTo>
                    <a:lnTo>
                      <a:pt x="1135046" y="19473334"/>
                    </a:lnTo>
                    <a:cubicBezTo>
                      <a:pt x="1078608" y="19473328"/>
                      <a:pt x="1027601" y="19439692"/>
                      <a:pt x="1005365" y="19387820"/>
                    </a:cubicBezTo>
                    <a:lnTo>
                      <a:pt x="851342" y="19028480"/>
                    </a:lnTo>
                    <a:cubicBezTo>
                      <a:pt x="848097" y="19020930"/>
                      <a:pt x="836737" y="19024105"/>
                      <a:pt x="837866" y="19032220"/>
                    </a:cubicBezTo>
                    <a:lnTo>
                      <a:pt x="900872" y="19473334"/>
                    </a:lnTo>
                    <a:lnTo>
                      <a:pt x="968253" y="20281830"/>
                    </a:lnTo>
                    <a:cubicBezTo>
                      <a:pt x="969061" y="20291651"/>
                      <a:pt x="965723" y="20301364"/>
                      <a:pt x="959049" y="20308615"/>
                    </a:cubicBezTo>
                    <a:cubicBezTo>
                      <a:pt x="952374" y="20315865"/>
                      <a:pt x="942971" y="20319994"/>
                      <a:pt x="933116" y="20320000"/>
                    </a:cubicBezTo>
                    <a:lnTo>
                      <a:pt x="879282" y="20320000"/>
                    </a:lnTo>
                    <a:cubicBezTo>
                      <a:pt x="810301" y="20320008"/>
                      <a:pt x="751424" y="20270144"/>
                      <a:pt x="740076" y="20202102"/>
                    </a:cubicBezTo>
                    <a:lnTo>
                      <a:pt x="625706" y="19515102"/>
                    </a:lnTo>
                    <a:cubicBezTo>
                      <a:pt x="624365" y="19507200"/>
                      <a:pt x="613076" y="19507200"/>
                      <a:pt x="611736" y="19515102"/>
                    </a:cubicBezTo>
                    <a:lnTo>
                      <a:pt x="497294" y="20202102"/>
                    </a:lnTo>
                    <a:cubicBezTo>
                      <a:pt x="485942" y="20270170"/>
                      <a:pt x="427026" y="20320043"/>
                      <a:pt x="358018" y="20320000"/>
                    </a:cubicBezTo>
                    <a:lnTo>
                      <a:pt x="304184" y="20320000"/>
                    </a:lnTo>
                    <a:cubicBezTo>
                      <a:pt x="294329" y="20319994"/>
                      <a:pt x="284926" y="20315865"/>
                      <a:pt x="278251" y="20308615"/>
                    </a:cubicBezTo>
                    <a:cubicBezTo>
                      <a:pt x="271577" y="20301364"/>
                      <a:pt x="268239" y="20291651"/>
                      <a:pt x="269047" y="20281830"/>
                    </a:cubicBezTo>
                    <a:lnTo>
                      <a:pt x="336428" y="19473334"/>
                    </a:lnTo>
                    <a:lnTo>
                      <a:pt x="399434" y="19032220"/>
                    </a:lnTo>
                    <a:close/>
                    <a:moveTo>
                      <a:pt x="1888650" y="18062223"/>
                    </a:moveTo>
                    <a:cubicBezTo>
                      <a:pt x="1771750" y="18062223"/>
                      <a:pt x="1676983" y="18156989"/>
                      <a:pt x="1676983" y="18273889"/>
                    </a:cubicBezTo>
                    <a:lnTo>
                      <a:pt x="1676983" y="18344445"/>
                    </a:lnTo>
                    <a:cubicBezTo>
                      <a:pt x="1677504" y="18460975"/>
                      <a:pt x="1772118" y="18555167"/>
                      <a:pt x="1888650" y="18555167"/>
                    </a:cubicBezTo>
                    <a:cubicBezTo>
                      <a:pt x="2005182" y="18555167"/>
                      <a:pt x="2099796" y="18460975"/>
                      <a:pt x="2100317" y="18344445"/>
                    </a:cubicBezTo>
                    <a:lnTo>
                      <a:pt x="2100317" y="18273889"/>
                    </a:lnTo>
                    <a:cubicBezTo>
                      <a:pt x="2100317" y="18156989"/>
                      <a:pt x="2005550" y="18062223"/>
                      <a:pt x="1888650" y="18062223"/>
                    </a:cubicBezTo>
                    <a:close/>
                    <a:moveTo>
                      <a:pt x="1669434" y="19032220"/>
                    </a:moveTo>
                    <a:cubicBezTo>
                      <a:pt x="1670633" y="19024105"/>
                      <a:pt x="1659203" y="19020930"/>
                      <a:pt x="1656028" y="19028480"/>
                    </a:cubicBezTo>
                    <a:lnTo>
                      <a:pt x="1502006" y="19387820"/>
                    </a:lnTo>
                    <a:cubicBezTo>
                      <a:pt x="1479749" y="19439741"/>
                      <a:pt x="1428673" y="19473383"/>
                      <a:pt x="1372183" y="19473334"/>
                    </a:cubicBezTo>
                    <a:lnTo>
                      <a:pt x="1307131" y="19473334"/>
                    </a:lnTo>
                    <a:cubicBezTo>
                      <a:pt x="1295266" y="19473345"/>
                      <a:pt x="1284191" y="19467390"/>
                      <a:pt x="1277655" y="19457488"/>
                    </a:cubicBezTo>
                    <a:cubicBezTo>
                      <a:pt x="1271120" y="19447585"/>
                      <a:pt x="1270000" y="19435060"/>
                      <a:pt x="1274676" y="19424155"/>
                    </a:cubicBezTo>
                    <a:lnTo>
                      <a:pt x="1465317" y="18979445"/>
                    </a:lnTo>
                    <a:lnTo>
                      <a:pt x="1535449" y="18804043"/>
                    </a:lnTo>
                    <a:cubicBezTo>
                      <a:pt x="1578319" y="18696905"/>
                      <a:pt x="1682095" y="18626658"/>
                      <a:pt x="1797492" y="18626666"/>
                    </a:cubicBezTo>
                    <a:lnTo>
                      <a:pt x="1979808" y="18626666"/>
                    </a:lnTo>
                    <a:cubicBezTo>
                      <a:pt x="2095205" y="18626658"/>
                      <a:pt x="2198981" y="18696905"/>
                      <a:pt x="2241851" y="18804043"/>
                    </a:cubicBezTo>
                    <a:lnTo>
                      <a:pt x="2311983" y="18979445"/>
                    </a:lnTo>
                    <a:lnTo>
                      <a:pt x="2502554" y="19424155"/>
                    </a:lnTo>
                    <a:cubicBezTo>
                      <a:pt x="2507229" y="19435060"/>
                      <a:pt x="2506109" y="19447585"/>
                      <a:pt x="2499574" y="19457488"/>
                    </a:cubicBezTo>
                    <a:cubicBezTo>
                      <a:pt x="2493039" y="19467390"/>
                      <a:pt x="2481963" y="19473345"/>
                      <a:pt x="2470098" y="19473334"/>
                    </a:cubicBezTo>
                    <a:lnTo>
                      <a:pt x="2405046" y="19473334"/>
                    </a:lnTo>
                    <a:cubicBezTo>
                      <a:pt x="2348608" y="19473328"/>
                      <a:pt x="2297601" y="19439692"/>
                      <a:pt x="2275365" y="19387820"/>
                    </a:cubicBezTo>
                    <a:lnTo>
                      <a:pt x="2121342" y="19028480"/>
                    </a:lnTo>
                    <a:cubicBezTo>
                      <a:pt x="2118097" y="19020930"/>
                      <a:pt x="2106737" y="19024105"/>
                      <a:pt x="2107866" y="19032220"/>
                    </a:cubicBezTo>
                    <a:lnTo>
                      <a:pt x="2170872" y="19473334"/>
                    </a:lnTo>
                    <a:lnTo>
                      <a:pt x="2238253" y="20281830"/>
                    </a:lnTo>
                    <a:cubicBezTo>
                      <a:pt x="2239061" y="20291651"/>
                      <a:pt x="2235723" y="20301364"/>
                      <a:pt x="2229049" y="20308615"/>
                    </a:cubicBezTo>
                    <a:cubicBezTo>
                      <a:pt x="2222374" y="20315865"/>
                      <a:pt x="2212971" y="20319994"/>
                      <a:pt x="2203116" y="20320000"/>
                    </a:cubicBezTo>
                    <a:lnTo>
                      <a:pt x="2149282" y="20320000"/>
                    </a:lnTo>
                    <a:cubicBezTo>
                      <a:pt x="2080301" y="20320008"/>
                      <a:pt x="2021424" y="20270144"/>
                      <a:pt x="2010076" y="20202102"/>
                    </a:cubicBezTo>
                    <a:lnTo>
                      <a:pt x="1895706" y="19515102"/>
                    </a:lnTo>
                    <a:cubicBezTo>
                      <a:pt x="1894365" y="19507200"/>
                      <a:pt x="1883076" y="19507200"/>
                      <a:pt x="1881735" y="19515102"/>
                    </a:cubicBezTo>
                    <a:lnTo>
                      <a:pt x="1767294" y="20202102"/>
                    </a:lnTo>
                    <a:cubicBezTo>
                      <a:pt x="1755943" y="20270170"/>
                      <a:pt x="1697026" y="20320043"/>
                      <a:pt x="1628018" y="20320000"/>
                    </a:cubicBezTo>
                    <a:lnTo>
                      <a:pt x="1574184" y="20320000"/>
                    </a:lnTo>
                    <a:cubicBezTo>
                      <a:pt x="1564329" y="20319994"/>
                      <a:pt x="1554926" y="20315865"/>
                      <a:pt x="1548251" y="20308615"/>
                    </a:cubicBezTo>
                    <a:cubicBezTo>
                      <a:pt x="1541577" y="20301364"/>
                      <a:pt x="1538239" y="20291651"/>
                      <a:pt x="1539047" y="20281830"/>
                    </a:cubicBezTo>
                    <a:lnTo>
                      <a:pt x="1606428" y="19473334"/>
                    </a:lnTo>
                    <a:lnTo>
                      <a:pt x="1669434" y="19032220"/>
                    </a:lnTo>
                    <a:close/>
                    <a:moveTo>
                      <a:pt x="3158650" y="18062223"/>
                    </a:moveTo>
                    <a:cubicBezTo>
                      <a:pt x="3041750" y="18062223"/>
                      <a:pt x="2946983" y="18156989"/>
                      <a:pt x="2946983" y="18273889"/>
                    </a:cubicBezTo>
                    <a:lnTo>
                      <a:pt x="2946983" y="18344445"/>
                    </a:lnTo>
                    <a:cubicBezTo>
                      <a:pt x="2947504" y="18460975"/>
                      <a:pt x="3042118" y="18555167"/>
                      <a:pt x="3158650" y="18555167"/>
                    </a:cubicBezTo>
                    <a:cubicBezTo>
                      <a:pt x="3275182" y="18555167"/>
                      <a:pt x="3369795" y="18460975"/>
                      <a:pt x="3370317" y="18344445"/>
                    </a:cubicBezTo>
                    <a:lnTo>
                      <a:pt x="3370317" y="18273889"/>
                    </a:lnTo>
                    <a:cubicBezTo>
                      <a:pt x="3370316" y="18156989"/>
                      <a:pt x="3275550" y="18062223"/>
                      <a:pt x="3158650" y="18062223"/>
                    </a:cubicBezTo>
                    <a:close/>
                    <a:moveTo>
                      <a:pt x="2939434" y="19032220"/>
                    </a:moveTo>
                    <a:cubicBezTo>
                      <a:pt x="2940633" y="19024105"/>
                      <a:pt x="2929203" y="19020930"/>
                      <a:pt x="2926028" y="19028480"/>
                    </a:cubicBezTo>
                    <a:lnTo>
                      <a:pt x="2772006" y="19387820"/>
                    </a:lnTo>
                    <a:cubicBezTo>
                      <a:pt x="2749749" y="19439741"/>
                      <a:pt x="2698673" y="19473383"/>
                      <a:pt x="2642183" y="19473334"/>
                    </a:cubicBezTo>
                    <a:lnTo>
                      <a:pt x="2577131" y="19473334"/>
                    </a:lnTo>
                    <a:cubicBezTo>
                      <a:pt x="2565266" y="19473345"/>
                      <a:pt x="2554191" y="19467390"/>
                      <a:pt x="2547656" y="19457488"/>
                    </a:cubicBezTo>
                    <a:cubicBezTo>
                      <a:pt x="2541120" y="19447585"/>
                      <a:pt x="2540001" y="19435060"/>
                      <a:pt x="2544676" y="19424155"/>
                    </a:cubicBezTo>
                    <a:lnTo>
                      <a:pt x="2735317" y="18979445"/>
                    </a:lnTo>
                    <a:lnTo>
                      <a:pt x="2805449" y="18804043"/>
                    </a:lnTo>
                    <a:cubicBezTo>
                      <a:pt x="2848319" y="18696905"/>
                      <a:pt x="2952095" y="18626658"/>
                      <a:pt x="3067492" y="18626666"/>
                    </a:cubicBezTo>
                    <a:lnTo>
                      <a:pt x="3249808" y="18626666"/>
                    </a:lnTo>
                    <a:cubicBezTo>
                      <a:pt x="3365204" y="18626658"/>
                      <a:pt x="3468981" y="18696905"/>
                      <a:pt x="3511851" y="18804043"/>
                    </a:cubicBezTo>
                    <a:lnTo>
                      <a:pt x="3581983" y="18979445"/>
                    </a:lnTo>
                    <a:lnTo>
                      <a:pt x="3772554" y="19424155"/>
                    </a:lnTo>
                    <a:cubicBezTo>
                      <a:pt x="3777229" y="19435060"/>
                      <a:pt x="3776110" y="19447585"/>
                      <a:pt x="3769574" y="19457488"/>
                    </a:cubicBezTo>
                    <a:cubicBezTo>
                      <a:pt x="3763039" y="19467390"/>
                      <a:pt x="3751963" y="19473345"/>
                      <a:pt x="3740098" y="19473334"/>
                    </a:cubicBezTo>
                    <a:lnTo>
                      <a:pt x="3675046" y="19473334"/>
                    </a:lnTo>
                    <a:cubicBezTo>
                      <a:pt x="3618608" y="19473328"/>
                      <a:pt x="3567601" y="19439692"/>
                      <a:pt x="3545365" y="19387820"/>
                    </a:cubicBezTo>
                    <a:lnTo>
                      <a:pt x="3391342" y="19028480"/>
                    </a:lnTo>
                    <a:cubicBezTo>
                      <a:pt x="3388097" y="19020930"/>
                      <a:pt x="3376737" y="19024105"/>
                      <a:pt x="3377866" y="19032220"/>
                    </a:cubicBezTo>
                    <a:lnTo>
                      <a:pt x="3440872" y="19473334"/>
                    </a:lnTo>
                    <a:lnTo>
                      <a:pt x="3508253" y="20281830"/>
                    </a:lnTo>
                    <a:cubicBezTo>
                      <a:pt x="3509060" y="20291651"/>
                      <a:pt x="3505723" y="20301364"/>
                      <a:pt x="3499049" y="20308615"/>
                    </a:cubicBezTo>
                    <a:cubicBezTo>
                      <a:pt x="3492374" y="20315865"/>
                      <a:pt x="3482971" y="20319994"/>
                      <a:pt x="3473116" y="20320000"/>
                    </a:cubicBezTo>
                    <a:lnTo>
                      <a:pt x="3419282" y="20320000"/>
                    </a:lnTo>
                    <a:cubicBezTo>
                      <a:pt x="3350301" y="20320008"/>
                      <a:pt x="3291424" y="20270144"/>
                      <a:pt x="3280076" y="20202102"/>
                    </a:cubicBezTo>
                    <a:lnTo>
                      <a:pt x="3165706" y="19515102"/>
                    </a:lnTo>
                    <a:cubicBezTo>
                      <a:pt x="3164365" y="19507200"/>
                      <a:pt x="3153076" y="19507200"/>
                      <a:pt x="3151735" y="19515102"/>
                    </a:cubicBezTo>
                    <a:lnTo>
                      <a:pt x="3037294" y="20202102"/>
                    </a:lnTo>
                    <a:cubicBezTo>
                      <a:pt x="3025943" y="20270170"/>
                      <a:pt x="2967026" y="20320043"/>
                      <a:pt x="2898018" y="20320000"/>
                    </a:cubicBezTo>
                    <a:lnTo>
                      <a:pt x="2844184" y="20320000"/>
                    </a:lnTo>
                    <a:cubicBezTo>
                      <a:pt x="2834329" y="20319994"/>
                      <a:pt x="2824926" y="20315865"/>
                      <a:pt x="2818251" y="20308615"/>
                    </a:cubicBezTo>
                    <a:cubicBezTo>
                      <a:pt x="2811577" y="20301364"/>
                      <a:pt x="2808239" y="20291651"/>
                      <a:pt x="2809047" y="20281830"/>
                    </a:cubicBezTo>
                    <a:lnTo>
                      <a:pt x="2876428" y="19473334"/>
                    </a:lnTo>
                    <a:lnTo>
                      <a:pt x="2939434" y="19032220"/>
                    </a:lnTo>
                    <a:close/>
                    <a:moveTo>
                      <a:pt x="4428650" y="18062223"/>
                    </a:moveTo>
                    <a:cubicBezTo>
                      <a:pt x="4311750" y="18062223"/>
                      <a:pt x="4216984" y="18156989"/>
                      <a:pt x="4216983" y="18273889"/>
                    </a:cubicBezTo>
                    <a:lnTo>
                      <a:pt x="4216983" y="18344445"/>
                    </a:lnTo>
                    <a:cubicBezTo>
                      <a:pt x="4217505" y="18460975"/>
                      <a:pt x="4312118" y="18555167"/>
                      <a:pt x="4428650" y="18555167"/>
                    </a:cubicBezTo>
                    <a:cubicBezTo>
                      <a:pt x="4545182" y="18555167"/>
                      <a:pt x="4639795" y="18460975"/>
                      <a:pt x="4640317" y="18344445"/>
                    </a:cubicBezTo>
                    <a:lnTo>
                      <a:pt x="4640317" y="18273889"/>
                    </a:lnTo>
                    <a:cubicBezTo>
                      <a:pt x="4640316" y="18156989"/>
                      <a:pt x="4545550" y="18062223"/>
                      <a:pt x="4428650" y="18062223"/>
                    </a:cubicBezTo>
                    <a:close/>
                    <a:moveTo>
                      <a:pt x="4209434" y="19032220"/>
                    </a:moveTo>
                    <a:cubicBezTo>
                      <a:pt x="4210633" y="19024105"/>
                      <a:pt x="4199203" y="19020930"/>
                      <a:pt x="4196028" y="19028480"/>
                    </a:cubicBezTo>
                    <a:lnTo>
                      <a:pt x="4042005" y="19387820"/>
                    </a:lnTo>
                    <a:cubicBezTo>
                      <a:pt x="4019749" y="19439741"/>
                      <a:pt x="3968673" y="19473383"/>
                      <a:pt x="3912183" y="19473334"/>
                    </a:cubicBezTo>
                    <a:lnTo>
                      <a:pt x="3847131" y="19473334"/>
                    </a:lnTo>
                    <a:cubicBezTo>
                      <a:pt x="3835266" y="19473345"/>
                      <a:pt x="3824191" y="19467390"/>
                      <a:pt x="3817656" y="19457488"/>
                    </a:cubicBezTo>
                    <a:cubicBezTo>
                      <a:pt x="3811120" y="19447585"/>
                      <a:pt x="3810000" y="19435060"/>
                      <a:pt x="3814675" y="19424155"/>
                    </a:cubicBezTo>
                    <a:lnTo>
                      <a:pt x="4005317" y="18979445"/>
                    </a:lnTo>
                    <a:lnTo>
                      <a:pt x="4075449" y="18804043"/>
                    </a:lnTo>
                    <a:cubicBezTo>
                      <a:pt x="4118319" y="18696905"/>
                      <a:pt x="4222096" y="18626658"/>
                      <a:pt x="4337492" y="18626666"/>
                    </a:cubicBezTo>
                    <a:lnTo>
                      <a:pt x="4519808" y="18626666"/>
                    </a:lnTo>
                    <a:cubicBezTo>
                      <a:pt x="4635204" y="18626658"/>
                      <a:pt x="4738981" y="18696905"/>
                      <a:pt x="4781851" y="18804043"/>
                    </a:cubicBezTo>
                    <a:lnTo>
                      <a:pt x="4851983" y="18979445"/>
                    </a:lnTo>
                    <a:lnTo>
                      <a:pt x="5042554" y="19424155"/>
                    </a:lnTo>
                    <a:cubicBezTo>
                      <a:pt x="5047229" y="19435060"/>
                      <a:pt x="5046110" y="19447585"/>
                      <a:pt x="5039574" y="19457488"/>
                    </a:cubicBezTo>
                    <a:cubicBezTo>
                      <a:pt x="5033039" y="19467390"/>
                      <a:pt x="5021963" y="19473345"/>
                      <a:pt x="5010098" y="19473334"/>
                    </a:cubicBezTo>
                    <a:lnTo>
                      <a:pt x="4945046" y="19473334"/>
                    </a:lnTo>
                    <a:cubicBezTo>
                      <a:pt x="4888608" y="19473328"/>
                      <a:pt x="4837601" y="19439692"/>
                      <a:pt x="4815365" y="19387820"/>
                    </a:cubicBezTo>
                    <a:lnTo>
                      <a:pt x="4661342" y="19028480"/>
                    </a:lnTo>
                    <a:cubicBezTo>
                      <a:pt x="4658097" y="19020930"/>
                      <a:pt x="4646737" y="19024105"/>
                      <a:pt x="4647866" y="19032220"/>
                    </a:cubicBezTo>
                    <a:lnTo>
                      <a:pt x="4710872" y="19473334"/>
                    </a:lnTo>
                    <a:lnTo>
                      <a:pt x="4778253" y="20281830"/>
                    </a:lnTo>
                    <a:cubicBezTo>
                      <a:pt x="4779060" y="20291651"/>
                      <a:pt x="4775723" y="20301364"/>
                      <a:pt x="4769049" y="20308615"/>
                    </a:cubicBezTo>
                    <a:cubicBezTo>
                      <a:pt x="4762374" y="20315865"/>
                      <a:pt x="4752971" y="20319994"/>
                      <a:pt x="4743116" y="20320000"/>
                    </a:cubicBezTo>
                    <a:lnTo>
                      <a:pt x="4689282" y="20320000"/>
                    </a:lnTo>
                    <a:cubicBezTo>
                      <a:pt x="4620301" y="20320008"/>
                      <a:pt x="4561424" y="20270144"/>
                      <a:pt x="4550076" y="20202102"/>
                    </a:cubicBezTo>
                    <a:lnTo>
                      <a:pt x="4435705" y="19515102"/>
                    </a:lnTo>
                    <a:cubicBezTo>
                      <a:pt x="4434365" y="19507200"/>
                      <a:pt x="4423076" y="19507200"/>
                      <a:pt x="4421736" y="19515102"/>
                    </a:cubicBezTo>
                    <a:lnTo>
                      <a:pt x="4307295" y="20202102"/>
                    </a:lnTo>
                    <a:cubicBezTo>
                      <a:pt x="4295943" y="20270170"/>
                      <a:pt x="4237026" y="20320043"/>
                      <a:pt x="4168018" y="20320000"/>
                    </a:cubicBezTo>
                    <a:lnTo>
                      <a:pt x="4114184" y="20320000"/>
                    </a:lnTo>
                    <a:cubicBezTo>
                      <a:pt x="4104329" y="20319994"/>
                      <a:pt x="4094926" y="20315865"/>
                      <a:pt x="4088251" y="20308615"/>
                    </a:cubicBezTo>
                    <a:cubicBezTo>
                      <a:pt x="4081577" y="20301364"/>
                      <a:pt x="4078240" y="20291651"/>
                      <a:pt x="4079047" y="20281830"/>
                    </a:cubicBezTo>
                    <a:lnTo>
                      <a:pt x="4146428" y="19473334"/>
                    </a:lnTo>
                    <a:lnTo>
                      <a:pt x="4209434" y="19032220"/>
                    </a:lnTo>
                    <a:close/>
                    <a:moveTo>
                      <a:pt x="5698650" y="18062223"/>
                    </a:moveTo>
                    <a:cubicBezTo>
                      <a:pt x="5581750" y="18062223"/>
                      <a:pt x="5486984" y="18156989"/>
                      <a:pt x="5486983" y="18273889"/>
                    </a:cubicBezTo>
                    <a:lnTo>
                      <a:pt x="5486983" y="18344445"/>
                    </a:lnTo>
                    <a:cubicBezTo>
                      <a:pt x="5487505" y="18460975"/>
                      <a:pt x="5582118" y="18555167"/>
                      <a:pt x="5698650" y="18555167"/>
                    </a:cubicBezTo>
                    <a:cubicBezTo>
                      <a:pt x="5815182" y="18555167"/>
                      <a:pt x="5909795" y="18460975"/>
                      <a:pt x="5910317" y="18344445"/>
                    </a:cubicBezTo>
                    <a:lnTo>
                      <a:pt x="5910317" y="18273889"/>
                    </a:lnTo>
                    <a:cubicBezTo>
                      <a:pt x="5910316" y="18156989"/>
                      <a:pt x="5815550" y="18062223"/>
                      <a:pt x="5698650" y="18062223"/>
                    </a:cubicBezTo>
                    <a:close/>
                    <a:moveTo>
                      <a:pt x="5479434" y="19032220"/>
                    </a:moveTo>
                    <a:cubicBezTo>
                      <a:pt x="5480633" y="19024105"/>
                      <a:pt x="5469203" y="19020930"/>
                      <a:pt x="5466028" y="19028480"/>
                    </a:cubicBezTo>
                    <a:lnTo>
                      <a:pt x="5312005" y="19387820"/>
                    </a:lnTo>
                    <a:cubicBezTo>
                      <a:pt x="5289749" y="19439741"/>
                      <a:pt x="5238673" y="19473383"/>
                      <a:pt x="5182183" y="19473334"/>
                    </a:cubicBezTo>
                    <a:lnTo>
                      <a:pt x="5117131" y="19473334"/>
                    </a:lnTo>
                    <a:cubicBezTo>
                      <a:pt x="5105266" y="19473345"/>
                      <a:pt x="5094191" y="19467390"/>
                      <a:pt x="5087656" y="19457488"/>
                    </a:cubicBezTo>
                    <a:cubicBezTo>
                      <a:pt x="5081120" y="19447585"/>
                      <a:pt x="5080000" y="19435060"/>
                      <a:pt x="5084675" y="19424155"/>
                    </a:cubicBezTo>
                    <a:lnTo>
                      <a:pt x="5275317" y="18979445"/>
                    </a:lnTo>
                    <a:lnTo>
                      <a:pt x="5345449" y="18804043"/>
                    </a:lnTo>
                    <a:cubicBezTo>
                      <a:pt x="5388319" y="18696905"/>
                      <a:pt x="5492096" y="18626658"/>
                      <a:pt x="5607492" y="18626666"/>
                    </a:cubicBezTo>
                    <a:lnTo>
                      <a:pt x="5789808" y="18626666"/>
                    </a:lnTo>
                    <a:cubicBezTo>
                      <a:pt x="5905204" y="18626658"/>
                      <a:pt x="6008981" y="18696905"/>
                      <a:pt x="6051851" y="18804043"/>
                    </a:cubicBezTo>
                    <a:lnTo>
                      <a:pt x="6121983" y="18979445"/>
                    </a:lnTo>
                    <a:lnTo>
                      <a:pt x="6312554" y="19424155"/>
                    </a:lnTo>
                    <a:cubicBezTo>
                      <a:pt x="6317229" y="19435060"/>
                      <a:pt x="6316110" y="19447585"/>
                      <a:pt x="6309574" y="19457488"/>
                    </a:cubicBezTo>
                    <a:cubicBezTo>
                      <a:pt x="6303039" y="19467390"/>
                      <a:pt x="6291963" y="19473345"/>
                      <a:pt x="6280098" y="19473334"/>
                    </a:cubicBezTo>
                    <a:lnTo>
                      <a:pt x="6215046" y="19473334"/>
                    </a:lnTo>
                    <a:cubicBezTo>
                      <a:pt x="6158608" y="19473328"/>
                      <a:pt x="6107601" y="19439692"/>
                      <a:pt x="6085365" y="19387820"/>
                    </a:cubicBezTo>
                    <a:lnTo>
                      <a:pt x="5931342" y="19028480"/>
                    </a:lnTo>
                    <a:cubicBezTo>
                      <a:pt x="5928097" y="19020930"/>
                      <a:pt x="5916737" y="19024105"/>
                      <a:pt x="5917866" y="19032220"/>
                    </a:cubicBezTo>
                    <a:lnTo>
                      <a:pt x="5980872" y="19473334"/>
                    </a:lnTo>
                    <a:lnTo>
                      <a:pt x="6048253" y="20281830"/>
                    </a:lnTo>
                    <a:cubicBezTo>
                      <a:pt x="6049060" y="20291651"/>
                      <a:pt x="6045723" y="20301364"/>
                      <a:pt x="6039049" y="20308615"/>
                    </a:cubicBezTo>
                    <a:cubicBezTo>
                      <a:pt x="6032374" y="20315865"/>
                      <a:pt x="6022971" y="20319994"/>
                      <a:pt x="6013116" y="20320000"/>
                    </a:cubicBezTo>
                    <a:lnTo>
                      <a:pt x="5959282" y="20320000"/>
                    </a:lnTo>
                    <a:cubicBezTo>
                      <a:pt x="5890301" y="20320008"/>
                      <a:pt x="5831424" y="20270144"/>
                      <a:pt x="5820076" y="20202102"/>
                    </a:cubicBezTo>
                    <a:lnTo>
                      <a:pt x="5705705" y="19515102"/>
                    </a:lnTo>
                    <a:cubicBezTo>
                      <a:pt x="5704365" y="19507200"/>
                      <a:pt x="5693076" y="19507200"/>
                      <a:pt x="5691736" y="19515102"/>
                    </a:cubicBezTo>
                    <a:lnTo>
                      <a:pt x="5577295" y="20202102"/>
                    </a:lnTo>
                    <a:cubicBezTo>
                      <a:pt x="5565943" y="20270170"/>
                      <a:pt x="5507026" y="20320043"/>
                      <a:pt x="5438018" y="20320000"/>
                    </a:cubicBezTo>
                    <a:lnTo>
                      <a:pt x="5384184" y="20320000"/>
                    </a:lnTo>
                    <a:cubicBezTo>
                      <a:pt x="5374329" y="20319994"/>
                      <a:pt x="5364926" y="20315865"/>
                      <a:pt x="5358251" y="20308615"/>
                    </a:cubicBezTo>
                    <a:cubicBezTo>
                      <a:pt x="5351577" y="20301364"/>
                      <a:pt x="5348240" y="20291651"/>
                      <a:pt x="5349047" y="20281830"/>
                    </a:cubicBezTo>
                    <a:lnTo>
                      <a:pt x="5416428" y="19473334"/>
                    </a:lnTo>
                    <a:lnTo>
                      <a:pt x="5479434" y="19032220"/>
                    </a:lnTo>
                    <a:close/>
                    <a:moveTo>
                      <a:pt x="6968650" y="18062223"/>
                    </a:moveTo>
                    <a:cubicBezTo>
                      <a:pt x="6851750" y="18062223"/>
                      <a:pt x="6756983" y="18156989"/>
                      <a:pt x="6756983" y="18273889"/>
                    </a:cubicBezTo>
                    <a:lnTo>
                      <a:pt x="6756983" y="18344445"/>
                    </a:lnTo>
                    <a:cubicBezTo>
                      <a:pt x="6757504" y="18460975"/>
                      <a:pt x="6852118" y="18555167"/>
                      <a:pt x="6968650" y="18555167"/>
                    </a:cubicBezTo>
                    <a:cubicBezTo>
                      <a:pt x="7085182" y="18555167"/>
                      <a:pt x="7179796" y="18460975"/>
                      <a:pt x="7180317" y="18344445"/>
                    </a:cubicBezTo>
                    <a:lnTo>
                      <a:pt x="7180317" y="18273889"/>
                    </a:lnTo>
                    <a:cubicBezTo>
                      <a:pt x="7180317" y="18156989"/>
                      <a:pt x="7085550" y="18062223"/>
                      <a:pt x="6968650" y="18062223"/>
                    </a:cubicBezTo>
                    <a:close/>
                    <a:moveTo>
                      <a:pt x="6749434" y="19032220"/>
                    </a:moveTo>
                    <a:cubicBezTo>
                      <a:pt x="6750633" y="19024105"/>
                      <a:pt x="6739204" y="19020930"/>
                      <a:pt x="6736029" y="19028480"/>
                    </a:cubicBezTo>
                    <a:lnTo>
                      <a:pt x="6582005" y="19387820"/>
                    </a:lnTo>
                    <a:cubicBezTo>
                      <a:pt x="6559749" y="19439741"/>
                      <a:pt x="6508673" y="19473383"/>
                      <a:pt x="6452183" y="19473334"/>
                    </a:cubicBezTo>
                    <a:lnTo>
                      <a:pt x="6387131" y="19473334"/>
                    </a:lnTo>
                    <a:cubicBezTo>
                      <a:pt x="6375266" y="19473345"/>
                      <a:pt x="6364191" y="19467390"/>
                      <a:pt x="6357656" y="19457488"/>
                    </a:cubicBezTo>
                    <a:cubicBezTo>
                      <a:pt x="6351120" y="19447585"/>
                      <a:pt x="6350000" y="19435060"/>
                      <a:pt x="6354675" y="19424155"/>
                    </a:cubicBezTo>
                    <a:lnTo>
                      <a:pt x="6545317" y="18979445"/>
                    </a:lnTo>
                    <a:lnTo>
                      <a:pt x="6615449" y="18804043"/>
                    </a:lnTo>
                    <a:cubicBezTo>
                      <a:pt x="6658319" y="18696905"/>
                      <a:pt x="6762095" y="18626658"/>
                      <a:pt x="6877492" y="18626666"/>
                    </a:cubicBezTo>
                    <a:lnTo>
                      <a:pt x="7059808" y="18626666"/>
                    </a:lnTo>
                    <a:cubicBezTo>
                      <a:pt x="7175205" y="18626658"/>
                      <a:pt x="7278981" y="18696905"/>
                      <a:pt x="7321851" y="18804043"/>
                    </a:cubicBezTo>
                    <a:lnTo>
                      <a:pt x="7391983" y="18979445"/>
                    </a:lnTo>
                    <a:lnTo>
                      <a:pt x="7582554" y="19424155"/>
                    </a:lnTo>
                    <a:cubicBezTo>
                      <a:pt x="7587229" y="19435060"/>
                      <a:pt x="7586109" y="19447585"/>
                      <a:pt x="7579574" y="19457488"/>
                    </a:cubicBezTo>
                    <a:cubicBezTo>
                      <a:pt x="7573039" y="19467390"/>
                      <a:pt x="7561963" y="19473345"/>
                      <a:pt x="7550098" y="19473334"/>
                    </a:cubicBezTo>
                    <a:lnTo>
                      <a:pt x="7485046" y="19473334"/>
                    </a:lnTo>
                    <a:cubicBezTo>
                      <a:pt x="7428608" y="19473328"/>
                      <a:pt x="7377602" y="19439692"/>
                      <a:pt x="7355365" y="19387820"/>
                    </a:cubicBezTo>
                    <a:lnTo>
                      <a:pt x="7201342" y="19028480"/>
                    </a:lnTo>
                    <a:cubicBezTo>
                      <a:pt x="7198096" y="19020930"/>
                      <a:pt x="7186737" y="19024105"/>
                      <a:pt x="7187866" y="19032220"/>
                    </a:cubicBezTo>
                    <a:lnTo>
                      <a:pt x="7250872" y="19473334"/>
                    </a:lnTo>
                    <a:lnTo>
                      <a:pt x="7318253" y="20281830"/>
                    </a:lnTo>
                    <a:cubicBezTo>
                      <a:pt x="7319060" y="20291651"/>
                      <a:pt x="7315723" y="20301364"/>
                      <a:pt x="7309049" y="20308615"/>
                    </a:cubicBezTo>
                    <a:cubicBezTo>
                      <a:pt x="7302375" y="20315865"/>
                      <a:pt x="7292971" y="20319994"/>
                      <a:pt x="7283116" y="20320000"/>
                    </a:cubicBezTo>
                    <a:lnTo>
                      <a:pt x="7229282" y="20320000"/>
                    </a:lnTo>
                    <a:cubicBezTo>
                      <a:pt x="7160300" y="20320009"/>
                      <a:pt x="7101423" y="20270144"/>
                      <a:pt x="7090076" y="20202102"/>
                    </a:cubicBezTo>
                    <a:lnTo>
                      <a:pt x="6975705" y="19515102"/>
                    </a:lnTo>
                    <a:cubicBezTo>
                      <a:pt x="6974365" y="19507200"/>
                      <a:pt x="6963076" y="19507200"/>
                      <a:pt x="6961736" y="19515102"/>
                    </a:cubicBezTo>
                    <a:lnTo>
                      <a:pt x="6847295" y="20202102"/>
                    </a:lnTo>
                    <a:cubicBezTo>
                      <a:pt x="6835943" y="20270170"/>
                      <a:pt x="6777026" y="20320043"/>
                      <a:pt x="6708018" y="20320000"/>
                    </a:cubicBezTo>
                    <a:lnTo>
                      <a:pt x="6654184" y="20320000"/>
                    </a:lnTo>
                    <a:cubicBezTo>
                      <a:pt x="6644329" y="20319994"/>
                      <a:pt x="6634925" y="20315865"/>
                      <a:pt x="6628251" y="20308615"/>
                    </a:cubicBezTo>
                    <a:cubicBezTo>
                      <a:pt x="6621577" y="20301364"/>
                      <a:pt x="6618240" y="20291651"/>
                      <a:pt x="6619047" y="20281830"/>
                    </a:cubicBezTo>
                    <a:lnTo>
                      <a:pt x="6686428" y="19473334"/>
                    </a:lnTo>
                    <a:lnTo>
                      <a:pt x="6749434" y="19032220"/>
                    </a:lnTo>
                    <a:close/>
                    <a:moveTo>
                      <a:pt x="8238650" y="18062223"/>
                    </a:moveTo>
                    <a:cubicBezTo>
                      <a:pt x="8121750" y="18062223"/>
                      <a:pt x="8026983" y="18156989"/>
                      <a:pt x="8026983" y="18273889"/>
                    </a:cubicBezTo>
                    <a:lnTo>
                      <a:pt x="8026983" y="18344445"/>
                    </a:lnTo>
                    <a:cubicBezTo>
                      <a:pt x="8027504" y="18460975"/>
                      <a:pt x="8122118" y="18555167"/>
                      <a:pt x="8238650" y="18555167"/>
                    </a:cubicBezTo>
                    <a:cubicBezTo>
                      <a:pt x="8355182" y="18555167"/>
                      <a:pt x="8449796" y="18460975"/>
                      <a:pt x="8450317" y="18344445"/>
                    </a:cubicBezTo>
                    <a:lnTo>
                      <a:pt x="8450317" y="18273889"/>
                    </a:lnTo>
                    <a:cubicBezTo>
                      <a:pt x="8450317" y="18156989"/>
                      <a:pt x="8355550" y="18062223"/>
                      <a:pt x="8238650" y="18062223"/>
                    </a:cubicBezTo>
                    <a:close/>
                    <a:moveTo>
                      <a:pt x="8019434" y="19032220"/>
                    </a:moveTo>
                    <a:cubicBezTo>
                      <a:pt x="8020633" y="19024105"/>
                      <a:pt x="8009204" y="19020930"/>
                      <a:pt x="8006029" y="19028480"/>
                    </a:cubicBezTo>
                    <a:lnTo>
                      <a:pt x="7852005" y="19387820"/>
                    </a:lnTo>
                    <a:cubicBezTo>
                      <a:pt x="7829749" y="19439741"/>
                      <a:pt x="7778673" y="19473383"/>
                      <a:pt x="7722183" y="19473334"/>
                    </a:cubicBezTo>
                    <a:lnTo>
                      <a:pt x="7657131" y="19473334"/>
                    </a:lnTo>
                    <a:cubicBezTo>
                      <a:pt x="7645267" y="19473345"/>
                      <a:pt x="7634191" y="19467390"/>
                      <a:pt x="7627656" y="19457488"/>
                    </a:cubicBezTo>
                    <a:cubicBezTo>
                      <a:pt x="7621120" y="19447585"/>
                      <a:pt x="7620001" y="19435060"/>
                      <a:pt x="7624676" y="19424155"/>
                    </a:cubicBezTo>
                    <a:lnTo>
                      <a:pt x="7815317" y="18979445"/>
                    </a:lnTo>
                    <a:lnTo>
                      <a:pt x="7885449" y="18804043"/>
                    </a:lnTo>
                    <a:cubicBezTo>
                      <a:pt x="7928319" y="18696905"/>
                      <a:pt x="8032095" y="18626658"/>
                      <a:pt x="8147492" y="18626666"/>
                    </a:cubicBezTo>
                    <a:lnTo>
                      <a:pt x="8329808" y="18626666"/>
                    </a:lnTo>
                    <a:cubicBezTo>
                      <a:pt x="8445205" y="18626658"/>
                      <a:pt x="8548981" y="18696905"/>
                      <a:pt x="8591851" y="18804043"/>
                    </a:cubicBezTo>
                    <a:lnTo>
                      <a:pt x="8661983" y="18979445"/>
                    </a:lnTo>
                    <a:lnTo>
                      <a:pt x="8852554" y="19424155"/>
                    </a:lnTo>
                    <a:cubicBezTo>
                      <a:pt x="8857229" y="19435060"/>
                      <a:pt x="8856109" y="19447585"/>
                      <a:pt x="8849574" y="19457488"/>
                    </a:cubicBezTo>
                    <a:cubicBezTo>
                      <a:pt x="8843039" y="19467390"/>
                      <a:pt x="8831963" y="19473345"/>
                      <a:pt x="8820098" y="19473334"/>
                    </a:cubicBezTo>
                    <a:lnTo>
                      <a:pt x="8755046" y="19473334"/>
                    </a:lnTo>
                    <a:cubicBezTo>
                      <a:pt x="8698608" y="19473328"/>
                      <a:pt x="8647602" y="19439692"/>
                      <a:pt x="8625365" y="19387820"/>
                    </a:cubicBezTo>
                    <a:lnTo>
                      <a:pt x="8471342" y="19028480"/>
                    </a:lnTo>
                    <a:cubicBezTo>
                      <a:pt x="8468096" y="19020930"/>
                      <a:pt x="8456737" y="19024105"/>
                      <a:pt x="8457866" y="19032220"/>
                    </a:cubicBezTo>
                    <a:lnTo>
                      <a:pt x="8520872" y="19473334"/>
                    </a:lnTo>
                    <a:lnTo>
                      <a:pt x="8588253" y="20281830"/>
                    </a:lnTo>
                    <a:cubicBezTo>
                      <a:pt x="8589060" y="20291651"/>
                      <a:pt x="8585723" y="20301364"/>
                      <a:pt x="8579049" y="20308615"/>
                    </a:cubicBezTo>
                    <a:cubicBezTo>
                      <a:pt x="8572375" y="20315865"/>
                      <a:pt x="8562971" y="20319994"/>
                      <a:pt x="8553116" y="20320000"/>
                    </a:cubicBezTo>
                    <a:lnTo>
                      <a:pt x="8499282" y="20320000"/>
                    </a:lnTo>
                    <a:cubicBezTo>
                      <a:pt x="8430300" y="20320009"/>
                      <a:pt x="8371423" y="20270144"/>
                      <a:pt x="8360076" y="20202102"/>
                    </a:cubicBezTo>
                    <a:lnTo>
                      <a:pt x="8245705" y="19515102"/>
                    </a:lnTo>
                    <a:cubicBezTo>
                      <a:pt x="8244365" y="19507200"/>
                      <a:pt x="8233076" y="19507200"/>
                      <a:pt x="8231736" y="19515102"/>
                    </a:cubicBezTo>
                    <a:lnTo>
                      <a:pt x="8117295" y="20202102"/>
                    </a:lnTo>
                    <a:cubicBezTo>
                      <a:pt x="8105943" y="20270170"/>
                      <a:pt x="8047026" y="20320043"/>
                      <a:pt x="7978018" y="20320000"/>
                    </a:cubicBezTo>
                    <a:lnTo>
                      <a:pt x="7924184" y="20320000"/>
                    </a:lnTo>
                    <a:cubicBezTo>
                      <a:pt x="7914329" y="20319994"/>
                      <a:pt x="7904925" y="20315865"/>
                      <a:pt x="7898251" y="20308615"/>
                    </a:cubicBezTo>
                    <a:cubicBezTo>
                      <a:pt x="7891577" y="20301364"/>
                      <a:pt x="7888240" y="20291651"/>
                      <a:pt x="7889047" y="20281830"/>
                    </a:cubicBezTo>
                    <a:lnTo>
                      <a:pt x="7956428" y="19473334"/>
                    </a:lnTo>
                    <a:lnTo>
                      <a:pt x="8019434" y="19032220"/>
                    </a:lnTo>
                    <a:close/>
                    <a:moveTo>
                      <a:pt x="9508650" y="18062223"/>
                    </a:moveTo>
                    <a:cubicBezTo>
                      <a:pt x="9391750" y="18062223"/>
                      <a:pt x="9296983" y="18156989"/>
                      <a:pt x="9296983" y="18273889"/>
                    </a:cubicBezTo>
                    <a:lnTo>
                      <a:pt x="9296983" y="18344445"/>
                    </a:lnTo>
                    <a:cubicBezTo>
                      <a:pt x="9297504" y="18460975"/>
                      <a:pt x="9392118" y="18555167"/>
                      <a:pt x="9508650" y="18555167"/>
                    </a:cubicBezTo>
                    <a:cubicBezTo>
                      <a:pt x="9625182" y="18555167"/>
                      <a:pt x="9719796" y="18460975"/>
                      <a:pt x="9720317" y="18344445"/>
                    </a:cubicBezTo>
                    <a:lnTo>
                      <a:pt x="9720317" y="18273889"/>
                    </a:lnTo>
                    <a:cubicBezTo>
                      <a:pt x="9720317" y="18156989"/>
                      <a:pt x="9625550" y="18062223"/>
                      <a:pt x="9508650" y="18062223"/>
                    </a:cubicBezTo>
                    <a:close/>
                    <a:moveTo>
                      <a:pt x="9289434" y="19032220"/>
                    </a:moveTo>
                    <a:cubicBezTo>
                      <a:pt x="9290633" y="19024105"/>
                      <a:pt x="9279204" y="19020930"/>
                      <a:pt x="9276029" y="19028480"/>
                    </a:cubicBezTo>
                    <a:lnTo>
                      <a:pt x="9122005" y="19387820"/>
                    </a:lnTo>
                    <a:cubicBezTo>
                      <a:pt x="9099749" y="19439741"/>
                      <a:pt x="9048673" y="19473383"/>
                      <a:pt x="8992183" y="19473334"/>
                    </a:cubicBezTo>
                    <a:lnTo>
                      <a:pt x="8927131" y="19473334"/>
                    </a:lnTo>
                    <a:cubicBezTo>
                      <a:pt x="8915267" y="19473345"/>
                      <a:pt x="8904191" y="19467390"/>
                      <a:pt x="8897656" y="19457488"/>
                    </a:cubicBezTo>
                    <a:cubicBezTo>
                      <a:pt x="8891120" y="19447585"/>
                      <a:pt x="8890001" y="19435060"/>
                      <a:pt x="8894676" y="19424155"/>
                    </a:cubicBezTo>
                    <a:lnTo>
                      <a:pt x="9085317" y="18979445"/>
                    </a:lnTo>
                    <a:lnTo>
                      <a:pt x="9155449" y="18804043"/>
                    </a:lnTo>
                    <a:cubicBezTo>
                      <a:pt x="9198319" y="18696905"/>
                      <a:pt x="9302095" y="18626658"/>
                      <a:pt x="9417492" y="18626666"/>
                    </a:cubicBezTo>
                    <a:lnTo>
                      <a:pt x="9599808" y="18626666"/>
                    </a:lnTo>
                    <a:cubicBezTo>
                      <a:pt x="9715205" y="18626658"/>
                      <a:pt x="9818981" y="18696905"/>
                      <a:pt x="9861851" y="18804043"/>
                    </a:cubicBezTo>
                    <a:lnTo>
                      <a:pt x="9931983" y="18979445"/>
                    </a:lnTo>
                    <a:lnTo>
                      <a:pt x="10122554" y="19424155"/>
                    </a:lnTo>
                    <a:cubicBezTo>
                      <a:pt x="10127229" y="19435060"/>
                      <a:pt x="10126109" y="19447585"/>
                      <a:pt x="10119574" y="19457488"/>
                    </a:cubicBezTo>
                    <a:cubicBezTo>
                      <a:pt x="10113039" y="19467390"/>
                      <a:pt x="10101963" y="19473345"/>
                      <a:pt x="10090098" y="19473334"/>
                    </a:cubicBezTo>
                    <a:lnTo>
                      <a:pt x="10025046" y="19473334"/>
                    </a:lnTo>
                    <a:cubicBezTo>
                      <a:pt x="9968608" y="19473328"/>
                      <a:pt x="9917602" y="19439692"/>
                      <a:pt x="9895365" y="19387820"/>
                    </a:cubicBezTo>
                    <a:lnTo>
                      <a:pt x="9741342" y="19028480"/>
                    </a:lnTo>
                    <a:cubicBezTo>
                      <a:pt x="9738096" y="19020930"/>
                      <a:pt x="9726737" y="19024105"/>
                      <a:pt x="9727866" y="19032220"/>
                    </a:cubicBezTo>
                    <a:lnTo>
                      <a:pt x="9790872" y="19473334"/>
                    </a:lnTo>
                    <a:lnTo>
                      <a:pt x="9858253" y="20281830"/>
                    </a:lnTo>
                    <a:cubicBezTo>
                      <a:pt x="9859060" y="20291651"/>
                      <a:pt x="9855723" y="20301364"/>
                      <a:pt x="9849049" y="20308615"/>
                    </a:cubicBezTo>
                    <a:cubicBezTo>
                      <a:pt x="9842375" y="20315865"/>
                      <a:pt x="9832971" y="20319994"/>
                      <a:pt x="9823116" y="20320000"/>
                    </a:cubicBezTo>
                    <a:lnTo>
                      <a:pt x="9769282" y="20320000"/>
                    </a:lnTo>
                    <a:cubicBezTo>
                      <a:pt x="9700300" y="20320009"/>
                      <a:pt x="9641423" y="20270144"/>
                      <a:pt x="9630076" y="20202102"/>
                    </a:cubicBezTo>
                    <a:lnTo>
                      <a:pt x="9515705" y="19515102"/>
                    </a:lnTo>
                    <a:cubicBezTo>
                      <a:pt x="9514365" y="19507200"/>
                      <a:pt x="9503076" y="19507200"/>
                      <a:pt x="9501736" y="19515102"/>
                    </a:cubicBezTo>
                    <a:lnTo>
                      <a:pt x="9387295" y="20202102"/>
                    </a:lnTo>
                    <a:cubicBezTo>
                      <a:pt x="9375943" y="20270170"/>
                      <a:pt x="9317026" y="20320043"/>
                      <a:pt x="9248018" y="20320000"/>
                    </a:cubicBezTo>
                    <a:lnTo>
                      <a:pt x="9194184" y="20320000"/>
                    </a:lnTo>
                    <a:cubicBezTo>
                      <a:pt x="9184329" y="20319994"/>
                      <a:pt x="9174925" y="20315865"/>
                      <a:pt x="9168251" y="20308615"/>
                    </a:cubicBezTo>
                    <a:cubicBezTo>
                      <a:pt x="9161577" y="20301364"/>
                      <a:pt x="9158240" y="20291651"/>
                      <a:pt x="9159047" y="20281830"/>
                    </a:cubicBezTo>
                    <a:lnTo>
                      <a:pt x="9226428" y="19473334"/>
                    </a:lnTo>
                    <a:lnTo>
                      <a:pt x="9289434" y="19032220"/>
                    </a:lnTo>
                    <a:close/>
                    <a:moveTo>
                      <a:pt x="10778650" y="18062223"/>
                    </a:moveTo>
                    <a:cubicBezTo>
                      <a:pt x="10661750" y="18062223"/>
                      <a:pt x="10566983" y="18156989"/>
                      <a:pt x="10566983" y="18273889"/>
                    </a:cubicBezTo>
                    <a:lnTo>
                      <a:pt x="10566983" y="18344445"/>
                    </a:lnTo>
                    <a:cubicBezTo>
                      <a:pt x="10567504" y="18460975"/>
                      <a:pt x="10662118" y="18555167"/>
                      <a:pt x="10778650" y="18555167"/>
                    </a:cubicBezTo>
                    <a:cubicBezTo>
                      <a:pt x="10895182" y="18555167"/>
                      <a:pt x="10989796" y="18460975"/>
                      <a:pt x="10990317" y="18344445"/>
                    </a:cubicBezTo>
                    <a:lnTo>
                      <a:pt x="10990317" y="18273889"/>
                    </a:lnTo>
                    <a:cubicBezTo>
                      <a:pt x="10990317" y="18156989"/>
                      <a:pt x="10895550" y="18062223"/>
                      <a:pt x="10778650" y="18062223"/>
                    </a:cubicBezTo>
                    <a:close/>
                    <a:moveTo>
                      <a:pt x="10559434" y="19032220"/>
                    </a:moveTo>
                    <a:cubicBezTo>
                      <a:pt x="10560633" y="19024105"/>
                      <a:pt x="10549204" y="19020930"/>
                      <a:pt x="10546029" y="19028480"/>
                    </a:cubicBezTo>
                    <a:lnTo>
                      <a:pt x="10392005" y="19387820"/>
                    </a:lnTo>
                    <a:cubicBezTo>
                      <a:pt x="10369749" y="19439741"/>
                      <a:pt x="10318673" y="19473383"/>
                      <a:pt x="10262183" y="19473334"/>
                    </a:cubicBezTo>
                    <a:lnTo>
                      <a:pt x="10197131" y="19473334"/>
                    </a:lnTo>
                    <a:cubicBezTo>
                      <a:pt x="10185267" y="19473345"/>
                      <a:pt x="10174191" y="19467390"/>
                      <a:pt x="10167656" y="19457488"/>
                    </a:cubicBezTo>
                    <a:cubicBezTo>
                      <a:pt x="10161120" y="19447585"/>
                      <a:pt x="10160001" y="19435060"/>
                      <a:pt x="10164676" y="19424155"/>
                    </a:cubicBezTo>
                    <a:lnTo>
                      <a:pt x="10355317" y="18979445"/>
                    </a:lnTo>
                    <a:lnTo>
                      <a:pt x="10425449" y="18804043"/>
                    </a:lnTo>
                    <a:cubicBezTo>
                      <a:pt x="10468319" y="18696905"/>
                      <a:pt x="10572095" y="18626658"/>
                      <a:pt x="10687492" y="18626666"/>
                    </a:cubicBezTo>
                    <a:lnTo>
                      <a:pt x="10869808" y="18626666"/>
                    </a:lnTo>
                    <a:cubicBezTo>
                      <a:pt x="10985205" y="18626658"/>
                      <a:pt x="11088981" y="18696905"/>
                      <a:pt x="11131851" y="18804043"/>
                    </a:cubicBezTo>
                    <a:lnTo>
                      <a:pt x="11201983" y="18979445"/>
                    </a:lnTo>
                    <a:lnTo>
                      <a:pt x="11392554" y="19424155"/>
                    </a:lnTo>
                    <a:cubicBezTo>
                      <a:pt x="11397229" y="19435060"/>
                      <a:pt x="11396109" y="19447585"/>
                      <a:pt x="11389574" y="19457488"/>
                    </a:cubicBezTo>
                    <a:cubicBezTo>
                      <a:pt x="11383039" y="19467390"/>
                      <a:pt x="11371963" y="19473345"/>
                      <a:pt x="11360098" y="19473334"/>
                    </a:cubicBezTo>
                    <a:lnTo>
                      <a:pt x="11295046" y="19473334"/>
                    </a:lnTo>
                    <a:cubicBezTo>
                      <a:pt x="11238608" y="19473328"/>
                      <a:pt x="11187602" y="19439692"/>
                      <a:pt x="11165365" y="19387820"/>
                    </a:cubicBezTo>
                    <a:lnTo>
                      <a:pt x="11011342" y="19028480"/>
                    </a:lnTo>
                    <a:cubicBezTo>
                      <a:pt x="11008096" y="19020930"/>
                      <a:pt x="10996737" y="19024105"/>
                      <a:pt x="10997866" y="19032220"/>
                    </a:cubicBezTo>
                    <a:lnTo>
                      <a:pt x="11060872" y="19473334"/>
                    </a:lnTo>
                    <a:lnTo>
                      <a:pt x="11128253" y="20281830"/>
                    </a:lnTo>
                    <a:cubicBezTo>
                      <a:pt x="11129060" y="20291651"/>
                      <a:pt x="11125723" y="20301364"/>
                      <a:pt x="11119049" y="20308615"/>
                    </a:cubicBezTo>
                    <a:cubicBezTo>
                      <a:pt x="11112375" y="20315865"/>
                      <a:pt x="11102971" y="20319994"/>
                      <a:pt x="11093116" y="20320000"/>
                    </a:cubicBezTo>
                    <a:lnTo>
                      <a:pt x="11039282" y="20320000"/>
                    </a:lnTo>
                    <a:cubicBezTo>
                      <a:pt x="10970300" y="20320009"/>
                      <a:pt x="10911423" y="20270144"/>
                      <a:pt x="10900076" y="20202102"/>
                    </a:cubicBezTo>
                    <a:lnTo>
                      <a:pt x="10785705" y="19515102"/>
                    </a:lnTo>
                    <a:cubicBezTo>
                      <a:pt x="10784365" y="19507200"/>
                      <a:pt x="10773076" y="19507200"/>
                      <a:pt x="10771736" y="19515102"/>
                    </a:cubicBezTo>
                    <a:lnTo>
                      <a:pt x="10657295" y="20202102"/>
                    </a:lnTo>
                    <a:cubicBezTo>
                      <a:pt x="10645943" y="20270170"/>
                      <a:pt x="10587026" y="20320043"/>
                      <a:pt x="10518018" y="20320000"/>
                    </a:cubicBezTo>
                    <a:lnTo>
                      <a:pt x="10464184" y="20320000"/>
                    </a:lnTo>
                    <a:cubicBezTo>
                      <a:pt x="10454329" y="20319994"/>
                      <a:pt x="10444925" y="20315865"/>
                      <a:pt x="10438251" y="20308615"/>
                    </a:cubicBezTo>
                    <a:cubicBezTo>
                      <a:pt x="10431577" y="20301364"/>
                      <a:pt x="10428240" y="20291651"/>
                      <a:pt x="10429047" y="20281830"/>
                    </a:cubicBezTo>
                    <a:lnTo>
                      <a:pt x="10496428" y="19473334"/>
                    </a:lnTo>
                    <a:lnTo>
                      <a:pt x="10559434" y="19032220"/>
                    </a:lnTo>
                    <a:close/>
                    <a:moveTo>
                      <a:pt x="12048650" y="18062223"/>
                    </a:moveTo>
                    <a:cubicBezTo>
                      <a:pt x="11931750" y="18062223"/>
                      <a:pt x="11836983" y="18156989"/>
                      <a:pt x="11836983" y="18273889"/>
                    </a:cubicBezTo>
                    <a:lnTo>
                      <a:pt x="11836983" y="18344445"/>
                    </a:lnTo>
                    <a:cubicBezTo>
                      <a:pt x="11837504" y="18460975"/>
                      <a:pt x="11932118" y="18555167"/>
                      <a:pt x="12048650" y="18555167"/>
                    </a:cubicBezTo>
                    <a:cubicBezTo>
                      <a:pt x="12165182" y="18555167"/>
                      <a:pt x="12259796" y="18460975"/>
                      <a:pt x="12260317" y="18344445"/>
                    </a:cubicBezTo>
                    <a:lnTo>
                      <a:pt x="12260317" y="18273889"/>
                    </a:lnTo>
                    <a:cubicBezTo>
                      <a:pt x="12260317" y="18156989"/>
                      <a:pt x="12165550" y="18062223"/>
                      <a:pt x="12048650" y="18062223"/>
                    </a:cubicBezTo>
                    <a:close/>
                    <a:moveTo>
                      <a:pt x="11829434" y="19032220"/>
                    </a:moveTo>
                    <a:cubicBezTo>
                      <a:pt x="11830633" y="19024105"/>
                      <a:pt x="11819204" y="19020930"/>
                      <a:pt x="11816029" y="19028480"/>
                    </a:cubicBezTo>
                    <a:lnTo>
                      <a:pt x="11662005" y="19387820"/>
                    </a:lnTo>
                    <a:cubicBezTo>
                      <a:pt x="11639749" y="19439741"/>
                      <a:pt x="11588673" y="19473383"/>
                      <a:pt x="11532183" y="19473334"/>
                    </a:cubicBezTo>
                    <a:lnTo>
                      <a:pt x="11467131" y="19473334"/>
                    </a:lnTo>
                    <a:cubicBezTo>
                      <a:pt x="11455267" y="19473345"/>
                      <a:pt x="11444191" y="19467390"/>
                      <a:pt x="11437656" y="19457488"/>
                    </a:cubicBezTo>
                    <a:cubicBezTo>
                      <a:pt x="11431120" y="19447585"/>
                      <a:pt x="11430001" y="19435060"/>
                      <a:pt x="11434676" y="19424155"/>
                    </a:cubicBezTo>
                    <a:lnTo>
                      <a:pt x="11625317" y="18979445"/>
                    </a:lnTo>
                    <a:lnTo>
                      <a:pt x="11695449" y="18804043"/>
                    </a:lnTo>
                    <a:cubicBezTo>
                      <a:pt x="11738319" y="18696905"/>
                      <a:pt x="11842095" y="18626658"/>
                      <a:pt x="11957492" y="18626666"/>
                    </a:cubicBezTo>
                    <a:lnTo>
                      <a:pt x="12139808" y="18626666"/>
                    </a:lnTo>
                    <a:cubicBezTo>
                      <a:pt x="12255205" y="18626658"/>
                      <a:pt x="12358981" y="18696905"/>
                      <a:pt x="12401851" y="18804043"/>
                    </a:cubicBezTo>
                    <a:lnTo>
                      <a:pt x="12471983" y="18979445"/>
                    </a:lnTo>
                    <a:lnTo>
                      <a:pt x="12662554" y="19424155"/>
                    </a:lnTo>
                    <a:cubicBezTo>
                      <a:pt x="12667229" y="19435060"/>
                      <a:pt x="12666109" y="19447585"/>
                      <a:pt x="12659574" y="19457488"/>
                    </a:cubicBezTo>
                    <a:cubicBezTo>
                      <a:pt x="12653039" y="19467390"/>
                      <a:pt x="12641963" y="19473345"/>
                      <a:pt x="12630098" y="19473334"/>
                    </a:cubicBezTo>
                    <a:lnTo>
                      <a:pt x="12565046" y="19473334"/>
                    </a:lnTo>
                    <a:cubicBezTo>
                      <a:pt x="12508608" y="19473328"/>
                      <a:pt x="12457602" y="19439692"/>
                      <a:pt x="12435365" y="19387820"/>
                    </a:cubicBezTo>
                    <a:lnTo>
                      <a:pt x="12281342" y="19028480"/>
                    </a:lnTo>
                    <a:cubicBezTo>
                      <a:pt x="12278096" y="19020930"/>
                      <a:pt x="12266737" y="19024105"/>
                      <a:pt x="12267866" y="19032220"/>
                    </a:cubicBezTo>
                    <a:lnTo>
                      <a:pt x="12330872" y="19473334"/>
                    </a:lnTo>
                    <a:lnTo>
                      <a:pt x="12398253" y="20281830"/>
                    </a:lnTo>
                    <a:cubicBezTo>
                      <a:pt x="12399060" y="20291651"/>
                      <a:pt x="12395723" y="20301364"/>
                      <a:pt x="12389049" y="20308615"/>
                    </a:cubicBezTo>
                    <a:cubicBezTo>
                      <a:pt x="12382375" y="20315865"/>
                      <a:pt x="12372971" y="20319994"/>
                      <a:pt x="12363116" y="20320000"/>
                    </a:cubicBezTo>
                    <a:lnTo>
                      <a:pt x="12309282" y="20320000"/>
                    </a:lnTo>
                    <a:cubicBezTo>
                      <a:pt x="12240300" y="20320009"/>
                      <a:pt x="12181423" y="20270144"/>
                      <a:pt x="12170076" y="20202102"/>
                    </a:cubicBezTo>
                    <a:lnTo>
                      <a:pt x="12055705" y="19515102"/>
                    </a:lnTo>
                    <a:cubicBezTo>
                      <a:pt x="12054365" y="19507200"/>
                      <a:pt x="12043076" y="19507200"/>
                      <a:pt x="12041736" y="19515102"/>
                    </a:cubicBezTo>
                    <a:lnTo>
                      <a:pt x="11927295" y="20202102"/>
                    </a:lnTo>
                    <a:cubicBezTo>
                      <a:pt x="11915943" y="20270170"/>
                      <a:pt x="11857026" y="20320043"/>
                      <a:pt x="11788018" y="20320000"/>
                    </a:cubicBezTo>
                    <a:lnTo>
                      <a:pt x="11734184" y="20320000"/>
                    </a:lnTo>
                    <a:cubicBezTo>
                      <a:pt x="11724329" y="20319994"/>
                      <a:pt x="11714925" y="20315865"/>
                      <a:pt x="11708251" y="20308615"/>
                    </a:cubicBezTo>
                    <a:cubicBezTo>
                      <a:pt x="11701577" y="20301364"/>
                      <a:pt x="11698240" y="20291651"/>
                      <a:pt x="11699047" y="20281830"/>
                    </a:cubicBezTo>
                    <a:lnTo>
                      <a:pt x="11766428" y="19473334"/>
                    </a:lnTo>
                    <a:lnTo>
                      <a:pt x="11829434" y="19032220"/>
                    </a:lnTo>
                    <a:close/>
                    <a:moveTo>
                      <a:pt x="618650" y="20320000"/>
                    </a:moveTo>
                    <a:cubicBezTo>
                      <a:pt x="501750" y="20320000"/>
                      <a:pt x="406984" y="20414766"/>
                      <a:pt x="406983" y="20531666"/>
                    </a:cubicBezTo>
                    <a:lnTo>
                      <a:pt x="406983" y="20602223"/>
                    </a:lnTo>
                    <a:cubicBezTo>
                      <a:pt x="407504" y="20718754"/>
                      <a:pt x="502118" y="20812945"/>
                      <a:pt x="618650" y="20812945"/>
                    </a:cubicBezTo>
                    <a:cubicBezTo>
                      <a:pt x="735182" y="20812945"/>
                      <a:pt x="829795" y="20718754"/>
                      <a:pt x="830317" y="20602223"/>
                    </a:cubicBezTo>
                    <a:lnTo>
                      <a:pt x="830317" y="20531666"/>
                    </a:lnTo>
                    <a:cubicBezTo>
                      <a:pt x="830316" y="20414766"/>
                      <a:pt x="735550" y="20320000"/>
                      <a:pt x="618650" y="20320000"/>
                    </a:cubicBezTo>
                    <a:close/>
                    <a:moveTo>
                      <a:pt x="399434" y="21289998"/>
                    </a:moveTo>
                    <a:cubicBezTo>
                      <a:pt x="400633" y="21281884"/>
                      <a:pt x="389203" y="21278709"/>
                      <a:pt x="386028" y="21286259"/>
                    </a:cubicBezTo>
                    <a:lnTo>
                      <a:pt x="232006" y="21645598"/>
                    </a:lnTo>
                    <a:cubicBezTo>
                      <a:pt x="209748" y="21697517"/>
                      <a:pt x="158673" y="21731160"/>
                      <a:pt x="102183" y="21731111"/>
                    </a:cubicBezTo>
                    <a:lnTo>
                      <a:pt x="37131" y="21731111"/>
                    </a:lnTo>
                    <a:cubicBezTo>
                      <a:pt x="25267" y="21731122"/>
                      <a:pt x="14192" y="21725167"/>
                      <a:pt x="7656" y="21715265"/>
                    </a:cubicBezTo>
                    <a:cubicBezTo>
                      <a:pt x="1121" y="21705364"/>
                      <a:pt x="1" y="21692839"/>
                      <a:pt x="4676" y="21681934"/>
                    </a:cubicBezTo>
                    <a:lnTo>
                      <a:pt x="195317" y="21237223"/>
                    </a:lnTo>
                    <a:lnTo>
                      <a:pt x="265449" y="21061821"/>
                    </a:lnTo>
                    <a:cubicBezTo>
                      <a:pt x="308319" y="20954684"/>
                      <a:pt x="412095" y="20884437"/>
                      <a:pt x="527492" y="20884445"/>
                    </a:cubicBezTo>
                    <a:lnTo>
                      <a:pt x="709808" y="20884445"/>
                    </a:lnTo>
                    <a:cubicBezTo>
                      <a:pt x="825205" y="20884437"/>
                      <a:pt x="928981" y="20954684"/>
                      <a:pt x="971851" y="21061821"/>
                    </a:cubicBezTo>
                    <a:lnTo>
                      <a:pt x="1041983" y="21237223"/>
                    </a:lnTo>
                    <a:lnTo>
                      <a:pt x="1232554" y="21681934"/>
                    </a:lnTo>
                    <a:cubicBezTo>
                      <a:pt x="1237228" y="21692839"/>
                      <a:pt x="1236108" y="21705364"/>
                      <a:pt x="1229573" y="21715265"/>
                    </a:cubicBezTo>
                    <a:cubicBezTo>
                      <a:pt x="1223038" y="21725167"/>
                      <a:pt x="1211963" y="21731122"/>
                      <a:pt x="1200098" y="21731111"/>
                    </a:cubicBezTo>
                    <a:lnTo>
                      <a:pt x="1135046" y="21731111"/>
                    </a:lnTo>
                    <a:cubicBezTo>
                      <a:pt x="1078608" y="21731105"/>
                      <a:pt x="1027602" y="21697471"/>
                      <a:pt x="1005365" y="21645598"/>
                    </a:cubicBezTo>
                    <a:lnTo>
                      <a:pt x="851342" y="21286259"/>
                    </a:lnTo>
                    <a:cubicBezTo>
                      <a:pt x="848097" y="21278709"/>
                      <a:pt x="836737" y="21281884"/>
                      <a:pt x="837866" y="21289998"/>
                    </a:cubicBezTo>
                    <a:lnTo>
                      <a:pt x="900872" y="21731111"/>
                    </a:lnTo>
                    <a:lnTo>
                      <a:pt x="968253" y="22539607"/>
                    </a:lnTo>
                    <a:cubicBezTo>
                      <a:pt x="969061" y="22549430"/>
                      <a:pt x="965724" y="22559142"/>
                      <a:pt x="959049" y="22566393"/>
                    </a:cubicBezTo>
                    <a:cubicBezTo>
                      <a:pt x="952375" y="22573644"/>
                      <a:pt x="942971" y="22577772"/>
                      <a:pt x="933116" y="22577778"/>
                    </a:cubicBezTo>
                    <a:lnTo>
                      <a:pt x="879282" y="22577778"/>
                    </a:lnTo>
                    <a:cubicBezTo>
                      <a:pt x="810301" y="22577786"/>
                      <a:pt x="751424" y="22527923"/>
                      <a:pt x="740076" y="22459880"/>
                    </a:cubicBezTo>
                    <a:lnTo>
                      <a:pt x="625706" y="21772880"/>
                    </a:lnTo>
                    <a:cubicBezTo>
                      <a:pt x="624365" y="21764978"/>
                      <a:pt x="613076" y="21764978"/>
                      <a:pt x="611736" y="21772880"/>
                    </a:cubicBezTo>
                    <a:lnTo>
                      <a:pt x="497294" y="22459880"/>
                    </a:lnTo>
                    <a:cubicBezTo>
                      <a:pt x="485942" y="22527949"/>
                      <a:pt x="427026" y="22577822"/>
                      <a:pt x="358018" y="22577778"/>
                    </a:cubicBezTo>
                    <a:lnTo>
                      <a:pt x="304184" y="22577778"/>
                    </a:lnTo>
                    <a:cubicBezTo>
                      <a:pt x="294329" y="22577772"/>
                      <a:pt x="284925" y="22573644"/>
                      <a:pt x="278251" y="22566393"/>
                    </a:cubicBezTo>
                    <a:cubicBezTo>
                      <a:pt x="271576" y="22559142"/>
                      <a:pt x="268239" y="22549430"/>
                      <a:pt x="269047" y="22539607"/>
                    </a:cubicBezTo>
                    <a:lnTo>
                      <a:pt x="336428" y="21731111"/>
                    </a:lnTo>
                    <a:lnTo>
                      <a:pt x="399434" y="21289998"/>
                    </a:lnTo>
                    <a:close/>
                    <a:moveTo>
                      <a:pt x="1888650" y="20320000"/>
                    </a:moveTo>
                    <a:cubicBezTo>
                      <a:pt x="1771750" y="20320000"/>
                      <a:pt x="1676983" y="20414766"/>
                      <a:pt x="1676983" y="20531666"/>
                    </a:cubicBezTo>
                    <a:lnTo>
                      <a:pt x="1676983" y="20602223"/>
                    </a:lnTo>
                    <a:cubicBezTo>
                      <a:pt x="1677504" y="20718754"/>
                      <a:pt x="1772118" y="20812945"/>
                      <a:pt x="1888650" y="20812945"/>
                    </a:cubicBezTo>
                    <a:cubicBezTo>
                      <a:pt x="2005182" y="20812945"/>
                      <a:pt x="2099796" y="20718754"/>
                      <a:pt x="2100317" y="20602223"/>
                    </a:cubicBezTo>
                    <a:lnTo>
                      <a:pt x="2100317" y="20531666"/>
                    </a:lnTo>
                    <a:cubicBezTo>
                      <a:pt x="2100317" y="20414766"/>
                      <a:pt x="2005550" y="20320000"/>
                      <a:pt x="1888650" y="20320000"/>
                    </a:cubicBezTo>
                    <a:close/>
                    <a:moveTo>
                      <a:pt x="1669434" y="21289998"/>
                    </a:moveTo>
                    <a:cubicBezTo>
                      <a:pt x="1670633" y="21281884"/>
                      <a:pt x="1659203" y="21278709"/>
                      <a:pt x="1656028" y="21286259"/>
                    </a:cubicBezTo>
                    <a:lnTo>
                      <a:pt x="1502006" y="21645598"/>
                    </a:lnTo>
                    <a:cubicBezTo>
                      <a:pt x="1479749" y="21697517"/>
                      <a:pt x="1428673" y="21731160"/>
                      <a:pt x="1372183" y="21731111"/>
                    </a:cubicBezTo>
                    <a:lnTo>
                      <a:pt x="1307131" y="21731111"/>
                    </a:lnTo>
                    <a:cubicBezTo>
                      <a:pt x="1295267" y="21731122"/>
                      <a:pt x="1284192" y="21725167"/>
                      <a:pt x="1277656" y="21715265"/>
                    </a:cubicBezTo>
                    <a:cubicBezTo>
                      <a:pt x="1271121" y="21705364"/>
                      <a:pt x="1270001" y="21692839"/>
                      <a:pt x="1274676" y="21681934"/>
                    </a:cubicBezTo>
                    <a:lnTo>
                      <a:pt x="1465317" y="21237223"/>
                    </a:lnTo>
                    <a:lnTo>
                      <a:pt x="1535449" y="21061821"/>
                    </a:lnTo>
                    <a:cubicBezTo>
                      <a:pt x="1578319" y="20954684"/>
                      <a:pt x="1682095" y="20884437"/>
                      <a:pt x="1797492" y="20884445"/>
                    </a:cubicBezTo>
                    <a:lnTo>
                      <a:pt x="1979808" y="20884445"/>
                    </a:lnTo>
                    <a:cubicBezTo>
                      <a:pt x="2095205" y="20884437"/>
                      <a:pt x="2198981" y="20954684"/>
                      <a:pt x="2241851" y="21061821"/>
                    </a:cubicBezTo>
                    <a:lnTo>
                      <a:pt x="2311983" y="21237223"/>
                    </a:lnTo>
                    <a:lnTo>
                      <a:pt x="2502554" y="21681934"/>
                    </a:lnTo>
                    <a:cubicBezTo>
                      <a:pt x="2507228" y="21692839"/>
                      <a:pt x="2506108" y="21705362"/>
                      <a:pt x="2499573" y="21715265"/>
                    </a:cubicBezTo>
                    <a:cubicBezTo>
                      <a:pt x="2493038" y="21725167"/>
                      <a:pt x="2481963" y="21731122"/>
                      <a:pt x="2470098" y="21731111"/>
                    </a:cubicBezTo>
                    <a:lnTo>
                      <a:pt x="2405046" y="21731111"/>
                    </a:lnTo>
                    <a:cubicBezTo>
                      <a:pt x="2348608" y="21731105"/>
                      <a:pt x="2297602" y="21697471"/>
                      <a:pt x="2275365" y="21645598"/>
                    </a:cubicBezTo>
                    <a:lnTo>
                      <a:pt x="2121342" y="21286259"/>
                    </a:lnTo>
                    <a:cubicBezTo>
                      <a:pt x="2118097" y="21278709"/>
                      <a:pt x="2106737" y="21281884"/>
                      <a:pt x="2107866" y="21289998"/>
                    </a:cubicBezTo>
                    <a:lnTo>
                      <a:pt x="2170872" y="21731111"/>
                    </a:lnTo>
                    <a:lnTo>
                      <a:pt x="2238253" y="22539607"/>
                    </a:lnTo>
                    <a:cubicBezTo>
                      <a:pt x="2239061" y="22549430"/>
                      <a:pt x="2235724" y="22559142"/>
                      <a:pt x="2229049" y="22566393"/>
                    </a:cubicBezTo>
                    <a:cubicBezTo>
                      <a:pt x="2222375" y="22573644"/>
                      <a:pt x="2212971" y="22577772"/>
                      <a:pt x="2203116" y="22577778"/>
                    </a:cubicBezTo>
                    <a:lnTo>
                      <a:pt x="2149282" y="22577778"/>
                    </a:lnTo>
                    <a:cubicBezTo>
                      <a:pt x="2080301" y="22577786"/>
                      <a:pt x="2021424" y="22527923"/>
                      <a:pt x="2010076" y="22459880"/>
                    </a:cubicBezTo>
                    <a:lnTo>
                      <a:pt x="1895706" y="21772880"/>
                    </a:lnTo>
                    <a:cubicBezTo>
                      <a:pt x="1894365" y="21764978"/>
                      <a:pt x="1883076" y="21764978"/>
                      <a:pt x="1881735" y="21772880"/>
                    </a:cubicBezTo>
                    <a:lnTo>
                      <a:pt x="1767294" y="22459880"/>
                    </a:lnTo>
                    <a:cubicBezTo>
                      <a:pt x="1755943" y="22527949"/>
                      <a:pt x="1697026" y="22577822"/>
                      <a:pt x="1628018" y="22577778"/>
                    </a:cubicBezTo>
                    <a:lnTo>
                      <a:pt x="1574184" y="22577778"/>
                    </a:lnTo>
                    <a:cubicBezTo>
                      <a:pt x="1564329" y="22577772"/>
                      <a:pt x="1554925" y="22573644"/>
                      <a:pt x="1548251" y="22566393"/>
                    </a:cubicBezTo>
                    <a:cubicBezTo>
                      <a:pt x="1541576" y="22559142"/>
                      <a:pt x="1538239" y="22549430"/>
                      <a:pt x="1539047" y="22539607"/>
                    </a:cubicBezTo>
                    <a:lnTo>
                      <a:pt x="1606428" y="21731111"/>
                    </a:lnTo>
                    <a:lnTo>
                      <a:pt x="1669434" y="21289998"/>
                    </a:lnTo>
                    <a:close/>
                    <a:moveTo>
                      <a:pt x="3158650" y="20320000"/>
                    </a:moveTo>
                    <a:cubicBezTo>
                      <a:pt x="3041750" y="20320000"/>
                      <a:pt x="2946983" y="20414766"/>
                      <a:pt x="2946983" y="20531666"/>
                    </a:cubicBezTo>
                    <a:lnTo>
                      <a:pt x="2946983" y="20602223"/>
                    </a:lnTo>
                    <a:cubicBezTo>
                      <a:pt x="2947504" y="20718754"/>
                      <a:pt x="3042118" y="20812945"/>
                      <a:pt x="3158650" y="20812945"/>
                    </a:cubicBezTo>
                    <a:cubicBezTo>
                      <a:pt x="3275182" y="20812945"/>
                      <a:pt x="3369795" y="20718754"/>
                      <a:pt x="3370317" y="20602223"/>
                    </a:cubicBezTo>
                    <a:lnTo>
                      <a:pt x="3370317" y="20531666"/>
                    </a:lnTo>
                    <a:cubicBezTo>
                      <a:pt x="3370316" y="20414766"/>
                      <a:pt x="3275550" y="20320000"/>
                      <a:pt x="3158650" y="20320000"/>
                    </a:cubicBezTo>
                    <a:close/>
                    <a:moveTo>
                      <a:pt x="2939434" y="21289998"/>
                    </a:moveTo>
                    <a:cubicBezTo>
                      <a:pt x="2940633" y="21281884"/>
                      <a:pt x="2929203" y="21278709"/>
                      <a:pt x="2926028" y="21286259"/>
                    </a:cubicBezTo>
                    <a:lnTo>
                      <a:pt x="2772006" y="21645598"/>
                    </a:lnTo>
                    <a:cubicBezTo>
                      <a:pt x="2749748" y="21697517"/>
                      <a:pt x="2698673" y="21731162"/>
                      <a:pt x="2642183" y="21731111"/>
                    </a:cubicBezTo>
                    <a:lnTo>
                      <a:pt x="2577131" y="21731111"/>
                    </a:lnTo>
                    <a:cubicBezTo>
                      <a:pt x="2565267" y="21731122"/>
                      <a:pt x="2554192" y="21725167"/>
                      <a:pt x="2547656" y="21715265"/>
                    </a:cubicBezTo>
                    <a:cubicBezTo>
                      <a:pt x="2541121" y="21705362"/>
                      <a:pt x="2540001" y="21692839"/>
                      <a:pt x="2544676" y="21681934"/>
                    </a:cubicBezTo>
                    <a:lnTo>
                      <a:pt x="2735317" y="21237223"/>
                    </a:lnTo>
                    <a:lnTo>
                      <a:pt x="2805449" y="21061821"/>
                    </a:lnTo>
                    <a:cubicBezTo>
                      <a:pt x="2848319" y="20954684"/>
                      <a:pt x="2952095" y="20884437"/>
                      <a:pt x="3067492" y="20884445"/>
                    </a:cubicBezTo>
                    <a:lnTo>
                      <a:pt x="3249808" y="20884445"/>
                    </a:lnTo>
                    <a:cubicBezTo>
                      <a:pt x="3365204" y="20884437"/>
                      <a:pt x="3468981" y="20954684"/>
                      <a:pt x="3511851" y="21061821"/>
                    </a:cubicBezTo>
                    <a:lnTo>
                      <a:pt x="3581983" y="21237223"/>
                    </a:lnTo>
                    <a:lnTo>
                      <a:pt x="3772554" y="21681934"/>
                    </a:lnTo>
                    <a:cubicBezTo>
                      <a:pt x="3777229" y="21692839"/>
                      <a:pt x="3776108" y="21705364"/>
                      <a:pt x="3769573" y="21715265"/>
                    </a:cubicBezTo>
                    <a:cubicBezTo>
                      <a:pt x="3763038" y="21725167"/>
                      <a:pt x="3751963" y="21731122"/>
                      <a:pt x="3740098" y="21731111"/>
                    </a:cubicBezTo>
                    <a:lnTo>
                      <a:pt x="3675046" y="21731111"/>
                    </a:lnTo>
                    <a:cubicBezTo>
                      <a:pt x="3618608" y="21731105"/>
                      <a:pt x="3567602" y="21697471"/>
                      <a:pt x="3545365" y="21645598"/>
                    </a:cubicBezTo>
                    <a:lnTo>
                      <a:pt x="3391342" y="21286259"/>
                    </a:lnTo>
                    <a:cubicBezTo>
                      <a:pt x="3388097" y="21278709"/>
                      <a:pt x="3376737" y="21281884"/>
                      <a:pt x="3377866" y="21289998"/>
                    </a:cubicBezTo>
                    <a:lnTo>
                      <a:pt x="3440872" y="21731111"/>
                    </a:lnTo>
                    <a:lnTo>
                      <a:pt x="3508253" y="22539607"/>
                    </a:lnTo>
                    <a:cubicBezTo>
                      <a:pt x="3509061" y="22549430"/>
                      <a:pt x="3505724" y="22559142"/>
                      <a:pt x="3499049" y="22566393"/>
                    </a:cubicBezTo>
                    <a:cubicBezTo>
                      <a:pt x="3492375" y="22573644"/>
                      <a:pt x="3482971" y="22577772"/>
                      <a:pt x="3473116" y="22577778"/>
                    </a:cubicBezTo>
                    <a:lnTo>
                      <a:pt x="3419282" y="22577778"/>
                    </a:lnTo>
                    <a:cubicBezTo>
                      <a:pt x="3350301" y="22577786"/>
                      <a:pt x="3291424" y="22527923"/>
                      <a:pt x="3280076" y="22459880"/>
                    </a:cubicBezTo>
                    <a:lnTo>
                      <a:pt x="3165706" y="21772880"/>
                    </a:lnTo>
                    <a:cubicBezTo>
                      <a:pt x="3164365" y="21764978"/>
                      <a:pt x="3153076" y="21764978"/>
                      <a:pt x="3151735" y="21772880"/>
                    </a:cubicBezTo>
                    <a:lnTo>
                      <a:pt x="3037294" y="22459880"/>
                    </a:lnTo>
                    <a:cubicBezTo>
                      <a:pt x="3025943" y="22527949"/>
                      <a:pt x="2967026" y="22577822"/>
                      <a:pt x="2898018" y="22577778"/>
                    </a:cubicBezTo>
                    <a:lnTo>
                      <a:pt x="2844184" y="22577778"/>
                    </a:lnTo>
                    <a:cubicBezTo>
                      <a:pt x="2834329" y="22577772"/>
                      <a:pt x="2824925" y="22573644"/>
                      <a:pt x="2818251" y="22566393"/>
                    </a:cubicBezTo>
                    <a:cubicBezTo>
                      <a:pt x="2811576" y="22559142"/>
                      <a:pt x="2808239" y="22549430"/>
                      <a:pt x="2809047" y="22539607"/>
                    </a:cubicBezTo>
                    <a:lnTo>
                      <a:pt x="2876428" y="21731111"/>
                    </a:lnTo>
                    <a:lnTo>
                      <a:pt x="2939434" y="21289998"/>
                    </a:lnTo>
                    <a:close/>
                    <a:moveTo>
                      <a:pt x="4428650" y="20320000"/>
                    </a:moveTo>
                    <a:cubicBezTo>
                      <a:pt x="4311750" y="20320000"/>
                      <a:pt x="4216984" y="20414766"/>
                      <a:pt x="4216983" y="20531666"/>
                    </a:cubicBezTo>
                    <a:lnTo>
                      <a:pt x="4216983" y="20602223"/>
                    </a:lnTo>
                    <a:cubicBezTo>
                      <a:pt x="4217505" y="20718754"/>
                      <a:pt x="4312118" y="20812945"/>
                      <a:pt x="4428650" y="20812945"/>
                    </a:cubicBezTo>
                    <a:cubicBezTo>
                      <a:pt x="4545182" y="20812945"/>
                      <a:pt x="4639795" y="20718754"/>
                      <a:pt x="4640317" y="20602223"/>
                    </a:cubicBezTo>
                    <a:lnTo>
                      <a:pt x="4640317" y="20531666"/>
                    </a:lnTo>
                    <a:cubicBezTo>
                      <a:pt x="4640316" y="20414766"/>
                      <a:pt x="4545550" y="20320000"/>
                      <a:pt x="4428650" y="20320000"/>
                    </a:cubicBezTo>
                    <a:close/>
                    <a:moveTo>
                      <a:pt x="4209434" y="21289998"/>
                    </a:moveTo>
                    <a:cubicBezTo>
                      <a:pt x="4210633" y="21281884"/>
                      <a:pt x="4199203" y="21278709"/>
                      <a:pt x="4196028" y="21286259"/>
                    </a:cubicBezTo>
                    <a:lnTo>
                      <a:pt x="4042005" y="21645598"/>
                    </a:lnTo>
                    <a:cubicBezTo>
                      <a:pt x="4019748" y="21697517"/>
                      <a:pt x="3968673" y="21731160"/>
                      <a:pt x="3912183" y="21731111"/>
                    </a:cubicBezTo>
                    <a:lnTo>
                      <a:pt x="3847131" y="21731111"/>
                    </a:lnTo>
                    <a:cubicBezTo>
                      <a:pt x="3835267" y="21731122"/>
                      <a:pt x="3824192" y="21725167"/>
                      <a:pt x="3817656" y="21715265"/>
                    </a:cubicBezTo>
                    <a:cubicBezTo>
                      <a:pt x="3811121" y="21705364"/>
                      <a:pt x="3810001" y="21692839"/>
                      <a:pt x="3814675" y="21681934"/>
                    </a:cubicBezTo>
                    <a:lnTo>
                      <a:pt x="4005317" y="21237223"/>
                    </a:lnTo>
                    <a:lnTo>
                      <a:pt x="4075449" y="21061821"/>
                    </a:lnTo>
                    <a:cubicBezTo>
                      <a:pt x="4118319" y="20954684"/>
                      <a:pt x="4222096" y="20884437"/>
                      <a:pt x="4337492" y="20884445"/>
                    </a:cubicBezTo>
                    <a:lnTo>
                      <a:pt x="4519808" y="20884445"/>
                    </a:lnTo>
                    <a:cubicBezTo>
                      <a:pt x="4635204" y="20884437"/>
                      <a:pt x="4738981" y="20954684"/>
                      <a:pt x="4781851" y="21061821"/>
                    </a:cubicBezTo>
                    <a:lnTo>
                      <a:pt x="4851983" y="21237223"/>
                    </a:lnTo>
                    <a:lnTo>
                      <a:pt x="5042554" y="21681934"/>
                    </a:lnTo>
                    <a:cubicBezTo>
                      <a:pt x="5047229" y="21692839"/>
                      <a:pt x="5046108" y="21705364"/>
                      <a:pt x="5039573" y="21715265"/>
                    </a:cubicBezTo>
                    <a:cubicBezTo>
                      <a:pt x="5033038" y="21725167"/>
                      <a:pt x="5021963" y="21731122"/>
                      <a:pt x="5010098" y="21731111"/>
                    </a:cubicBezTo>
                    <a:lnTo>
                      <a:pt x="4945046" y="21731111"/>
                    </a:lnTo>
                    <a:cubicBezTo>
                      <a:pt x="4888608" y="21731105"/>
                      <a:pt x="4837602" y="21697471"/>
                      <a:pt x="4815365" y="21645598"/>
                    </a:cubicBezTo>
                    <a:lnTo>
                      <a:pt x="4661342" y="21286259"/>
                    </a:lnTo>
                    <a:cubicBezTo>
                      <a:pt x="4658097" y="21278709"/>
                      <a:pt x="4646737" y="21281884"/>
                      <a:pt x="4647866" y="21289998"/>
                    </a:cubicBezTo>
                    <a:lnTo>
                      <a:pt x="4710872" y="21731111"/>
                    </a:lnTo>
                    <a:lnTo>
                      <a:pt x="4778253" y="22539607"/>
                    </a:lnTo>
                    <a:cubicBezTo>
                      <a:pt x="4779061" y="22549430"/>
                      <a:pt x="4775724" y="22559142"/>
                      <a:pt x="4769049" y="22566393"/>
                    </a:cubicBezTo>
                    <a:cubicBezTo>
                      <a:pt x="4762375" y="22573644"/>
                      <a:pt x="4752971" y="22577772"/>
                      <a:pt x="4743116" y="22577778"/>
                    </a:cubicBezTo>
                    <a:lnTo>
                      <a:pt x="4689282" y="22577778"/>
                    </a:lnTo>
                    <a:cubicBezTo>
                      <a:pt x="4620301" y="22577786"/>
                      <a:pt x="4561424" y="22527923"/>
                      <a:pt x="4550076" y="22459880"/>
                    </a:cubicBezTo>
                    <a:lnTo>
                      <a:pt x="4435705" y="21772880"/>
                    </a:lnTo>
                    <a:cubicBezTo>
                      <a:pt x="4434365" y="21764978"/>
                      <a:pt x="4423076" y="21764978"/>
                      <a:pt x="4421736" y="21772880"/>
                    </a:cubicBezTo>
                    <a:lnTo>
                      <a:pt x="4307295" y="22459880"/>
                    </a:lnTo>
                    <a:cubicBezTo>
                      <a:pt x="4295943" y="22527949"/>
                      <a:pt x="4237026" y="22577822"/>
                      <a:pt x="4168018" y="22577778"/>
                    </a:cubicBezTo>
                    <a:lnTo>
                      <a:pt x="4114184" y="22577778"/>
                    </a:lnTo>
                    <a:cubicBezTo>
                      <a:pt x="4104329" y="22577772"/>
                      <a:pt x="4094925" y="22573644"/>
                      <a:pt x="4088251" y="22566393"/>
                    </a:cubicBezTo>
                    <a:cubicBezTo>
                      <a:pt x="4081576" y="22559142"/>
                      <a:pt x="4078239" y="22549430"/>
                      <a:pt x="4079047" y="22539607"/>
                    </a:cubicBezTo>
                    <a:lnTo>
                      <a:pt x="4146428" y="21731111"/>
                    </a:lnTo>
                    <a:lnTo>
                      <a:pt x="4209434" y="21289998"/>
                    </a:lnTo>
                    <a:close/>
                    <a:moveTo>
                      <a:pt x="5698650" y="20320000"/>
                    </a:moveTo>
                    <a:cubicBezTo>
                      <a:pt x="5581750" y="20320000"/>
                      <a:pt x="5486984" y="20414766"/>
                      <a:pt x="5486983" y="20531666"/>
                    </a:cubicBezTo>
                    <a:lnTo>
                      <a:pt x="5486983" y="20602223"/>
                    </a:lnTo>
                    <a:cubicBezTo>
                      <a:pt x="5487505" y="20718754"/>
                      <a:pt x="5582118" y="20812945"/>
                      <a:pt x="5698650" y="20812945"/>
                    </a:cubicBezTo>
                    <a:cubicBezTo>
                      <a:pt x="5815182" y="20812945"/>
                      <a:pt x="5909795" y="20718754"/>
                      <a:pt x="5910317" y="20602223"/>
                    </a:cubicBezTo>
                    <a:lnTo>
                      <a:pt x="5910317" y="20531666"/>
                    </a:lnTo>
                    <a:cubicBezTo>
                      <a:pt x="5910316" y="20414766"/>
                      <a:pt x="5815550" y="20320000"/>
                      <a:pt x="5698650" y="20320000"/>
                    </a:cubicBezTo>
                    <a:close/>
                    <a:moveTo>
                      <a:pt x="5479434" y="21289998"/>
                    </a:moveTo>
                    <a:cubicBezTo>
                      <a:pt x="5480633" y="21281884"/>
                      <a:pt x="5469203" y="21278709"/>
                      <a:pt x="5466028" y="21286259"/>
                    </a:cubicBezTo>
                    <a:lnTo>
                      <a:pt x="5312005" y="21645598"/>
                    </a:lnTo>
                    <a:cubicBezTo>
                      <a:pt x="5289748" y="21697517"/>
                      <a:pt x="5238673" y="21731160"/>
                      <a:pt x="5182183" y="21731111"/>
                    </a:cubicBezTo>
                    <a:lnTo>
                      <a:pt x="5117131" y="21731111"/>
                    </a:lnTo>
                    <a:cubicBezTo>
                      <a:pt x="5105267" y="21731122"/>
                      <a:pt x="5094192" y="21725167"/>
                      <a:pt x="5087656" y="21715265"/>
                    </a:cubicBezTo>
                    <a:cubicBezTo>
                      <a:pt x="5081121" y="21705364"/>
                      <a:pt x="5080001" y="21692839"/>
                      <a:pt x="5084675" y="21681934"/>
                    </a:cubicBezTo>
                    <a:lnTo>
                      <a:pt x="5275317" y="21237223"/>
                    </a:lnTo>
                    <a:lnTo>
                      <a:pt x="5345449" y="21061821"/>
                    </a:lnTo>
                    <a:cubicBezTo>
                      <a:pt x="5388319" y="20954684"/>
                      <a:pt x="5492096" y="20884437"/>
                      <a:pt x="5607492" y="20884445"/>
                    </a:cubicBezTo>
                    <a:lnTo>
                      <a:pt x="5789808" y="20884445"/>
                    </a:lnTo>
                    <a:cubicBezTo>
                      <a:pt x="5905204" y="20884437"/>
                      <a:pt x="6008981" y="20954684"/>
                      <a:pt x="6051851" y="21061821"/>
                    </a:cubicBezTo>
                    <a:lnTo>
                      <a:pt x="6121983" y="21237223"/>
                    </a:lnTo>
                    <a:lnTo>
                      <a:pt x="6312554" y="21681934"/>
                    </a:lnTo>
                    <a:cubicBezTo>
                      <a:pt x="6317229" y="21692839"/>
                      <a:pt x="6316108" y="21705364"/>
                      <a:pt x="6309573" y="21715265"/>
                    </a:cubicBezTo>
                    <a:cubicBezTo>
                      <a:pt x="6303038" y="21725167"/>
                      <a:pt x="6291963" y="21731122"/>
                      <a:pt x="6280098" y="21731111"/>
                    </a:cubicBezTo>
                    <a:lnTo>
                      <a:pt x="6215046" y="21731111"/>
                    </a:lnTo>
                    <a:cubicBezTo>
                      <a:pt x="6158608" y="21731105"/>
                      <a:pt x="6107602" y="21697471"/>
                      <a:pt x="6085365" y="21645598"/>
                    </a:cubicBezTo>
                    <a:lnTo>
                      <a:pt x="5931342" y="21286259"/>
                    </a:lnTo>
                    <a:cubicBezTo>
                      <a:pt x="5928097" y="21278709"/>
                      <a:pt x="5916737" y="21281884"/>
                      <a:pt x="5917866" y="21289998"/>
                    </a:cubicBezTo>
                    <a:lnTo>
                      <a:pt x="5980872" y="21731111"/>
                    </a:lnTo>
                    <a:lnTo>
                      <a:pt x="6048253" y="22539607"/>
                    </a:lnTo>
                    <a:cubicBezTo>
                      <a:pt x="6049061" y="22549430"/>
                      <a:pt x="6045724" y="22559142"/>
                      <a:pt x="6039049" y="22566393"/>
                    </a:cubicBezTo>
                    <a:cubicBezTo>
                      <a:pt x="6032375" y="22573644"/>
                      <a:pt x="6022971" y="22577772"/>
                      <a:pt x="6013116" y="22577778"/>
                    </a:cubicBezTo>
                    <a:lnTo>
                      <a:pt x="5959282" y="22577778"/>
                    </a:lnTo>
                    <a:cubicBezTo>
                      <a:pt x="5890301" y="22577786"/>
                      <a:pt x="5831424" y="22527923"/>
                      <a:pt x="5820076" y="22459880"/>
                    </a:cubicBezTo>
                    <a:lnTo>
                      <a:pt x="5705705" y="21772880"/>
                    </a:lnTo>
                    <a:cubicBezTo>
                      <a:pt x="5704365" y="21764978"/>
                      <a:pt x="5693076" y="21764978"/>
                      <a:pt x="5691736" y="21772880"/>
                    </a:cubicBezTo>
                    <a:lnTo>
                      <a:pt x="5577295" y="22459880"/>
                    </a:lnTo>
                    <a:cubicBezTo>
                      <a:pt x="5565943" y="22527949"/>
                      <a:pt x="5507026" y="22577822"/>
                      <a:pt x="5438018" y="22577778"/>
                    </a:cubicBezTo>
                    <a:lnTo>
                      <a:pt x="5384184" y="22577778"/>
                    </a:lnTo>
                    <a:cubicBezTo>
                      <a:pt x="5374329" y="22577772"/>
                      <a:pt x="5364925" y="22573644"/>
                      <a:pt x="5358251" y="22566393"/>
                    </a:cubicBezTo>
                    <a:cubicBezTo>
                      <a:pt x="5351576" y="22559142"/>
                      <a:pt x="5348239" y="22549430"/>
                      <a:pt x="5349047" y="22539607"/>
                    </a:cubicBezTo>
                    <a:lnTo>
                      <a:pt x="5416428" y="21731111"/>
                    </a:lnTo>
                    <a:lnTo>
                      <a:pt x="5479434" y="21289998"/>
                    </a:lnTo>
                    <a:close/>
                    <a:moveTo>
                      <a:pt x="6968650" y="20320000"/>
                    </a:moveTo>
                    <a:cubicBezTo>
                      <a:pt x="6851750" y="20320000"/>
                      <a:pt x="6756983" y="20414766"/>
                      <a:pt x="6756983" y="20531666"/>
                    </a:cubicBezTo>
                    <a:lnTo>
                      <a:pt x="6756983" y="20602223"/>
                    </a:lnTo>
                    <a:cubicBezTo>
                      <a:pt x="6757504" y="20718754"/>
                      <a:pt x="6852118" y="20812945"/>
                      <a:pt x="6968650" y="20812945"/>
                    </a:cubicBezTo>
                    <a:cubicBezTo>
                      <a:pt x="7085182" y="20812945"/>
                      <a:pt x="7179796" y="20718754"/>
                      <a:pt x="7180317" y="20602223"/>
                    </a:cubicBezTo>
                    <a:lnTo>
                      <a:pt x="7180317" y="20531666"/>
                    </a:lnTo>
                    <a:cubicBezTo>
                      <a:pt x="7180317" y="20414766"/>
                      <a:pt x="7085550" y="20320000"/>
                      <a:pt x="6968650" y="20320000"/>
                    </a:cubicBezTo>
                    <a:close/>
                    <a:moveTo>
                      <a:pt x="6749434" y="21289998"/>
                    </a:moveTo>
                    <a:cubicBezTo>
                      <a:pt x="6750633" y="21281884"/>
                      <a:pt x="6739204" y="21278709"/>
                      <a:pt x="6736029" y="21286259"/>
                    </a:cubicBezTo>
                    <a:lnTo>
                      <a:pt x="6582005" y="21645598"/>
                    </a:lnTo>
                    <a:cubicBezTo>
                      <a:pt x="6559749" y="21697517"/>
                      <a:pt x="6508673" y="21731160"/>
                      <a:pt x="6452183" y="21731111"/>
                    </a:cubicBezTo>
                    <a:lnTo>
                      <a:pt x="6387131" y="21731111"/>
                    </a:lnTo>
                    <a:cubicBezTo>
                      <a:pt x="6375267" y="21731122"/>
                      <a:pt x="6364192" y="21725167"/>
                      <a:pt x="6357656" y="21715265"/>
                    </a:cubicBezTo>
                    <a:cubicBezTo>
                      <a:pt x="6351121" y="21705364"/>
                      <a:pt x="6350001" y="21692839"/>
                      <a:pt x="6354675" y="21681934"/>
                    </a:cubicBezTo>
                    <a:lnTo>
                      <a:pt x="6545317" y="21237223"/>
                    </a:lnTo>
                    <a:lnTo>
                      <a:pt x="6615449" y="21061821"/>
                    </a:lnTo>
                    <a:cubicBezTo>
                      <a:pt x="6658319" y="20954684"/>
                      <a:pt x="6762095" y="20884437"/>
                      <a:pt x="6877492" y="20884445"/>
                    </a:cubicBezTo>
                    <a:lnTo>
                      <a:pt x="7059808" y="20884445"/>
                    </a:lnTo>
                    <a:cubicBezTo>
                      <a:pt x="7175205" y="20884437"/>
                      <a:pt x="7278981" y="20954684"/>
                      <a:pt x="7321851" y="21061821"/>
                    </a:cubicBezTo>
                    <a:lnTo>
                      <a:pt x="7391983" y="21237223"/>
                    </a:lnTo>
                    <a:lnTo>
                      <a:pt x="7582554" y="21681934"/>
                    </a:lnTo>
                    <a:cubicBezTo>
                      <a:pt x="7587228" y="21692839"/>
                      <a:pt x="7586108" y="21705362"/>
                      <a:pt x="7579573" y="21715265"/>
                    </a:cubicBezTo>
                    <a:cubicBezTo>
                      <a:pt x="7573038" y="21725167"/>
                      <a:pt x="7561963" y="21731122"/>
                      <a:pt x="7550098" y="21731111"/>
                    </a:cubicBezTo>
                    <a:lnTo>
                      <a:pt x="7485046" y="21731111"/>
                    </a:lnTo>
                    <a:cubicBezTo>
                      <a:pt x="7428608" y="21731105"/>
                      <a:pt x="7377602" y="21697471"/>
                      <a:pt x="7355365" y="21645598"/>
                    </a:cubicBezTo>
                    <a:lnTo>
                      <a:pt x="7201342" y="21286259"/>
                    </a:lnTo>
                    <a:cubicBezTo>
                      <a:pt x="7198096" y="21278709"/>
                      <a:pt x="7186737" y="21281884"/>
                      <a:pt x="7187866" y="21289998"/>
                    </a:cubicBezTo>
                    <a:lnTo>
                      <a:pt x="7250872" y="21731111"/>
                    </a:lnTo>
                    <a:lnTo>
                      <a:pt x="7318253" y="22539607"/>
                    </a:lnTo>
                    <a:cubicBezTo>
                      <a:pt x="7319061" y="22549430"/>
                      <a:pt x="7315724" y="22559142"/>
                      <a:pt x="7309049" y="22566393"/>
                    </a:cubicBezTo>
                    <a:cubicBezTo>
                      <a:pt x="7302375" y="22573644"/>
                      <a:pt x="7292971" y="22577772"/>
                      <a:pt x="7283116" y="22577778"/>
                    </a:cubicBezTo>
                    <a:lnTo>
                      <a:pt x="7229282" y="22577778"/>
                    </a:lnTo>
                    <a:cubicBezTo>
                      <a:pt x="7160300" y="22577788"/>
                      <a:pt x="7101423" y="22527923"/>
                      <a:pt x="7090076" y="22459880"/>
                    </a:cubicBezTo>
                    <a:lnTo>
                      <a:pt x="6975705" y="21772880"/>
                    </a:lnTo>
                    <a:cubicBezTo>
                      <a:pt x="6974365" y="21764978"/>
                      <a:pt x="6963076" y="21764978"/>
                      <a:pt x="6961736" y="21772880"/>
                    </a:cubicBezTo>
                    <a:lnTo>
                      <a:pt x="6847295" y="22459880"/>
                    </a:lnTo>
                    <a:cubicBezTo>
                      <a:pt x="6835943" y="22527949"/>
                      <a:pt x="6777026" y="22577822"/>
                      <a:pt x="6708018" y="22577778"/>
                    </a:cubicBezTo>
                    <a:lnTo>
                      <a:pt x="6654184" y="22577778"/>
                    </a:lnTo>
                    <a:cubicBezTo>
                      <a:pt x="6644329" y="22577772"/>
                      <a:pt x="6634925" y="22573644"/>
                      <a:pt x="6628251" y="22566393"/>
                    </a:cubicBezTo>
                    <a:cubicBezTo>
                      <a:pt x="6621576" y="22559142"/>
                      <a:pt x="6618239" y="22549430"/>
                      <a:pt x="6619047" y="22539607"/>
                    </a:cubicBezTo>
                    <a:lnTo>
                      <a:pt x="6686428" y="21731111"/>
                    </a:lnTo>
                    <a:lnTo>
                      <a:pt x="6749434" y="21289998"/>
                    </a:lnTo>
                    <a:close/>
                    <a:moveTo>
                      <a:pt x="8238650" y="20320000"/>
                    </a:moveTo>
                    <a:cubicBezTo>
                      <a:pt x="8121750" y="20320000"/>
                      <a:pt x="8026983" y="20414766"/>
                      <a:pt x="8026983" y="20531666"/>
                    </a:cubicBezTo>
                    <a:lnTo>
                      <a:pt x="8026983" y="20602223"/>
                    </a:lnTo>
                    <a:cubicBezTo>
                      <a:pt x="8027504" y="20718754"/>
                      <a:pt x="8122118" y="20812945"/>
                      <a:pt x="8238650" y="20812945"/>
                    </a:cubicBezTo>
                    <a:cubicBezTo>
                      <a:pt x="8355182" y="20812945"/>
                      <a:pt x="8449796" y="20718754"/>
                      <a:pt x="8450317" y="20602223"/>
                    </a:cubicBezTo>
                    <a:lnTo>
                      <a:pt x="8450317" y="20531666"/>
                    </a:lnTo>
                    <a:cubicBezTo>
                      <a:pt x="8450317" y="20414766"/>
                      <a:pt x="8355550" y="20320000"/>
                      <a:pt x="8238650" y="20320000"/>
                    </a:cubicBezTo>
                    <a:close/>
                    <a:moveTo>
                      <a:pt x="8019434" y="21289998"/>
                    </a:moveTo>
                    <a:cubicBezTo>
                      <a:pt x="8020633" y="21281884"/>
                      <a:pt x="8009204" y="21278709"/>
                      <a:pt x="8006029" y="21286259"/>
                    </a:cubicBezTo>
                    <a:lnTo>
                      <a:pt x="7852005" y="21645598"/>
                    </a:lnTo>
                    <a:cubicBezTo>
                      <a:pt x="7829749" y="21697517"/>
                      <a:pt x="7778673" y="21731162"/>
                      <a:pt x="7722183" y="21731111"/>
                    </a:cubicBezTo>
                    <a:lnTo>
                      <a:pt x="7657131" y="21731111"/>
                    </a:lnTo>
                    <a:cubicBezTo>
                      <a:pt x="7645267" y="21731122"/>
                      <a:pt x="7634192" y="21725167"/>
                      <a:pt x="7627656" y="21715265"/>
                    </a:cubicBezTo>
                    <a:cubicBezTo>
                      <a:pt x="7621122" y="21705362"/>
                      <a:pt x="7620002" y="21692839"/>
                      <a:pt x="7624676" y="21681934"/>
                    </a:cubicBezTo>
                    <a:lnTo>
                      <a:pt x="7815317" y="21237223"/>
                    </a:lnTo>
                    <a:lnTo>
                      <a:pt x="7885449" y="21061821"/>
                    </a:lnTo>
                    <a:cubicBezTo>
                      <a:pt x="7928319" y="20954684"/>
                      <a:pt x="8032095" y="20884437"/>
                      <a:pt x="8147492" y="20884445"/>
                    </a:cubicBezTo>
                    <a:lnTo>
                      <a:pt x="8329808" y="20884445"/>
                    </a:lnTo>
                    <a:cubicBezTo>
                      <a:pt x="8445205" y="20884437"/>
                      <a:pt x="8548981" y="20954684"/>
                      <a:pt x="8591851" y="21061821"/>
                    </a:cubicBezTo>
                    <a:lnTo>
                      <a:pt x="8661983" y="21237223"/>
                    </a:lnTo>
                    <a:lnTo>
                      <a:pt x="8852554" y="21681934"/>
                    </a:lnTo>
                    <a:cubicBezTo>
                      <a:pt x="8857228" y="21692839"/>
                      <a:pt x="8856108" y="21705362"/>
                      <a:pt x="8849573" y="21715265"/>
                    </a:cubicBezTo>
                    <a:cubicBezTo>
                      <a:pt x="8843038" y="21725167"/>
                      <a:pt x="8831963" y="21731122"/>
                      <a:pt x="8820098" y="21731111"/>
                    </a:cubicBezTo>
                    <a:lnTo>
                      <a:pt x="8755046" y="21731111"/>
                    </a:lnTo>
                    <a:cubicBezTo>
                      <a:pt x="8698608" y="21731105"/>
                      <a:pt x="8647602" y="21697471"/>
                      <a:pt x="8625365" y="21645598"/>
                    </a:cubicBezTo>
                    <a:lnTo>
                      <a:pt x="8471342" y="21286259"/>
                    </a:lnTo>
                    <a:cubicBezTo>
                      <a:pt x="8468096" y="21278709"/>
                      <a:pt x="8456737" y="21281884"/>
                      <a:pt x="8457866" y="21289998"/>
                    </a:cubicBezTo>
                    <a:lnTo>
                      <a:pt x="8520872" y="21731111"/>
                    </a:lnTo>
                    <a:lnTo>
                      <a:pt x="8588253" y="22539607"/>
                    </a:lnTo>
                    <a:cubicBezTo>
                      <a:pt x="8589061" y="22549430"/>
                      <a:pt x="8585724" y="22559142"/>
                      <a:pt x="8579049" y="22566393"/>
                    </a:cubicBezTo>
                    <a:cubicBezTo>
                      <a:pt x="8572375" y="22573644"/>
                      <a:pt x="8562971" y="22577772"/>
                      <a:pt x="8553116" y="22577778"/>
                    </a:cubicBezTo>
                    <a:lnTo>
                      <a:pt x="8499282" y="22577778"/>
                    </a:lnTo>
                    <a:cubicBezTo>
                      <a:pt x="8430300" y="22577788"/>
                      <a:pt x="8371423" y="22527923"/>
                      <a:pt x="8360076" y="22459880"/>
                    </a:cubicBezTo>
                    <a:lnTo>
                      <a:pt x="8245705" y="21772880"/>
                    </a:lnTo>
                    <a:cubicBezTo>
                      <a:pt x="8244365" y="21764978"/>
                      <a:pt x="8233076" y="21764978"/>
                      <a:pt x="8231736" y="21772880"/>
                    </a:cubicBezTo>
                    <a:lnTo>
                      <a:pt x="8117295" y="22459880"/>
                    </a:lnTo>
                    <a:cubicBezTo>
                      <a:pt x="8105943" y="22527949"/>
                      <a:pt x="8047026" y="22577822"/>
                      <a:pt x="7978018" y="22577778"/>
                    </a:cubicBezTo>
                    <a:lnTo>
                      <a:pt x="7924184" y="22577778"/>
                    </a:lnTo>
                    <a:cubicBezTo>
                      <a:pt x="7914329" y="22577772"/>
                      <a:pt x="7904925" y="22573644"/>
                      <a:pt x="7898251" y="22566393"/>
                    </a:cubicBezTo>
                    <a:cubicBezTo>
                      <a:pt x="7891576" y="22559142"/>
                      <a:pt x="7888239" y="22549430"/>
                      <a:pt x="7889047" y="22539607"/>
                    </a:cubicBezTo>
                    <a:lnTo>
                      <a:pt x="7956428" y="21731111"/>
                    </a:lnTo>
                    <a:lnTo>
                      <a:pt x="8019434" y="21289998"/>
                    </a:lnTo>
                    <a:close/>
                    <a:moveTo>
                      <a:pt x="9508650" y="20320000"/>
                    </a:moveTo>
                    <a:cubicBezTo>
                      <a:pt x="9391750" y="20320000"/>
                      <a:pt x="9296983" y="20414766"/>
                      <a:pt x="9296983" y="20531666"/>
                    </a:cubicBezTo>
                    <a:lnTo>
                      <a:pt x="9296983" y="20602223"/>
                    </a:lnTo>
                    <a:cubicBezTo>
                      <a:pt x="9297504" y="20718754"/>
                      <a:pt x="9392118" y="20812945"/>
                      <a:pt x="9508650" y="20812945"/>
                    </a:cubicBezTo>
                    <a:cubicBezTo>
                      <a:pt x="9625182" y="20812945"/>
                      <a:pt x="9719796" y="20718754"/>
                      <a:pt x="9720317" y="20602223"/>
                    </a:cubicBezTo>
                    <a:lnTo>
                      <a:pt x="9720317" y="20531666"/>
                    </a:lnTo>
                    <a:cubicBezTo>
                      <a:pt x="9720317" y="20414766"/>
                      <a:pt x="9625550" y="20320000"/>
                      <a:pt x="9508650" y="20320000"/>
                    </a:cubicBezTo>
                    <a:close/>
                    <a:moveTo>
                      <a:pt x="9289434" y="21289998"/>
                    </a:moveTo>
                    <a:cubicBezTo>
                      <a:pt x="9290633" y="21281884"/>
                      <a:pt x="9279204" y="21278709"/>
                      <a:pt x="9276029" y="21286259"/>
                    </a:cubicBezTo>
                    <a:lnTo>
                      <a:pt x="9122005" y="21645598"/>
                    </a:lnTo>
                    <a:cubicBezTo>
                      <a:pt x="9099749" y="21697517"/>
                      <a:pt x="9048673" y="21731162"/>
                      <a:pt x="8992183" y="21731111"/>
                    </a:cubicBezTo>
                    <a:lnTo>
                      <a:pt x="8927131" y="21731111"/>
                    </a:lnTo>
                    <a:cubicBezTo>
                      <a:pt x="8915267" y="21731122"/>
                      <a:pt x="8904192" y="21725167"/>
                      <a:pt x="8897656" y="21715265"/>
                    </a:cubicBezTo>
                    <a:cubicBezTo>
                      <a:pt x="8891122" y="21705362"/>
                      <a:pt x="8890002" y="21692839"/>
                      <a:pt x="8894676" y="21681934"/>
                    </a:cubicBezTo>
                    <a:lnTo>
                      <a:pt x="9085317" y="21237223"/>
                    </a:lnTo>
                    <a:lnTo>
                      <a:pt x="9155449" y="21061821"/>
                    </a:lnTo>
                    <a:cubicBezTo>
                      <a:pt x="9198319" y="20954684"/>
                      <a:pt x="9302095" y="20884437"/>
                      <a:pt x="9417492" y="20884445"/>
                    </a:cubicBezTo>
                    <a:lnTo>
                      <a:pt x="9599808" y="20884445"/>
                    </a:lnTo>
                    <a:cubicBezTo>
                      <a:pt x="9715205" y="20884437"/>
                      <a:pt x="9818981" y="20954684"/>
                      <a:pt x="9861851" y="21061821"/>
                    </a:cubicBezTo>
                    <a:lnTo>
                      <a:pt x="9931983" y="21237223"/>
                    </a:lnTo>
                    <a:lnTo>
                      <a:pt x="10122554" y="21681934"/>
                    </a:lnTo>
                    <a:cubicBezTo>
                      <a:pt x="10127228" y="21692839"/>
                      <a:pt x="10126108" y="21705362"/>
                      <a:pt x="10119573" y="21715265"/>
                    </a:cubicBezTo>
                    <a:cubicBezTo>
                      <a:pt x="10113038" y="21725167"/>
                      <a:pt x="10101963" y="21731122"/>
                      <a:pt x="10090098" y="21731111"/>
                    </a:cubicBezTo>
                    <a:lnTo>
                      <a:pt x="10025046" y="21731111"/>
                    </a:lnTo>
                    <a:cubicBezTo>
                      <a:pt x="9968608" y="21731105"/>
                      <a:pt x="9917602" y="21697471"/>
                      <a:pt x="9895365" y="21645598"/>
                    </a:cubicBezTo>
                    <a:lnTo>
                      <a:pt x="9741342" y="21286259"/>
                    </a:lnTo>
                    <a:cubicBezTo>
                      <a:pt x="9738096" y="21278709"/>
                      <a:pt x="9726737" y="21281884"/>
                      <a:pt x="9727866" y="21289998"/>
                    </a:cubicBezTo>
                    <a:lnTo>
                      <a:pt x="9790872" y="21731111"/>
                    </a:lnTo>
                    <a:lnTo>
                      <a:pt x="9858253" y="22539607"/>
                    </a:lnTo>
                    <a:cubicBezTo>
                      <a:pt x="9859061" y="22549430"/>
                      <a:pt x="9855724" y="22559142"/>
                      <a:pt x="9849049" y="22566393"/>
                    </a:cubicBezTo>
                    <a:cubicBezTo>
                      <a:pt x="9842375" y="22573644"/>
                      <a:pt x="9832971" y="22577772"/>
                      <a:pt x="9823116" y="22577778"/>
                    </a:cubicBezTo>
                    <a:lnTo>
                      <a:pt x="9769282" y="22577778"/>
                    </a:lnTo>
                    <a:cubicBezTo>
                      <a:pt x="9700300" y="22577788"/>
                      <a:pt x="9641423" y="22527923"/>
                      <a:pt x="9630076" y="22459880"/>
                    </a:cubicBezTo>
                    <a:lnTo>
                      <a:pt x="9515705" y="21772880"/>
                    </a:lnTo>
                    <a:cubicBezTo>
                      <a:pt x="9514365" y="21764978"/>
                      <a:pt x="9503076" y="21764978"/>
                      <a:pt x="9501736" y="21772880"/>
                    </a:cubicBezTo>
                    <a:lnTo>
                      <a:pt x="9387295" y="22459880"/>
                    </a:lnTo>
                    <a:cubicBezTo>
                      <a:pt x="9375943" y="22527949"/>
                      <a:pt x="9317026" y="22577822"/>
                      <a:pt x="9248018" y="22577778"/>
                    </a:cubicBezTo>
                    <a:lnTo>
                      <a:pt x="9194184" y="22577778"/>
                    </a:lnTo>
                    <a:cubicBezTo>
                      <a:pt x="9184329" y="22577772"/>
                      <a:pt x="9174925" y="22573644"/>
                      <a:pt x="9168251" y="22566393"/>
                    </a:cubicBezTo>
                    <a:cubicBezTo>
                      <a:pt x="9161576" y="22559142"/>
                      <a:pt x="9158239" y="22549430"/>
                      <a:pt x="9159047" y="22539607"/>
                    </a:cubicBezTo>
                    <a:lnTo>
                      <a:pt x="9226428" y="21731111"/>
                    </a:lnTo>
                    <a:lnTo>
                      <a:pt x="9289434" y="21289998"/>
                    </a:lnTo>
                    <a:close/>
                    <a:moveTo>
                      <a:pt x="10778650" y="20320000"/>
                    </a:moveTo>
                    <a:cubicBezTo>
                      <a:pt x="10661750" y="20320000"/>
                      <a:pt x="10566983" y="20414766"/>
                      <a:pt x="10566983" y="20531666"/>
                    </a:cubicBezTo>
                    <a:lnTo>
                      <a:pt x="10566983" y="20602223"/>
                    </a:lnTo>
                    <a:cubicBezTo>
                      <a:pt x="10567504" y="20718754"/>
                      <a:pt x="10662118" y="20812945"/>
                      <a:pt x="10778650" y="20812945"/>
                    </a:cubicBezTo>
                    <a:cubicBezTo>
                      <a:pt x="10895182" y="20812945"/>
                      <a:pt x="10989796" y="20718754"/>
                      <a:pt x="10990317" y="20602223"/>
                    </a:cubicBezTo>
                    <a:lnTo>
                      <a:pt x="10990317" y="20531666"/>
                    </a:lnTo>
                    <a:cubicBezTo>
                      <a:pt x="10990317" y="20414766"/>
                      <a:pt x="10895550" y="20320000"/>
                      <a:pt x="10778650" y="20320000"/>
                    </a:cubicBezTo>
                    <a:close/>
                    <a:moveTo>
                      <a:pt x="10559434" y="21289998"/>
                    </a:moveTo>
                    <a:cubicBezTo>
                      <a:pt x="10560633" y="21281884"/>
                      <a:pt x="10549204" y="21278709"/>
                      <a:pt x="10546029" y="21286259"/>
                    </a:cubicBezTo>
                    <a:lnTo>
                      <a:pt x="10392005" y="21645598"/>
                    </a:lnTo>
                    <a:cubicBezTo>
                      <a:pt x="10369749" y="21697517"/>
                      <a:pt x="10318673" y="21731162"/>
                      <a:pt x="10262183" y="21731111"/>
                    </a:cubicBezTo>
                    <a:lnTo>
                      <a:pt x="10197131" y="21731111"/>
                    </a:lnTo>
                    <a:cubicBezTo>
                      <a:pt x="10185267" y="21731122"/>
                      <a:pt x="10174192" y="21725167"/>
                      <a:pt x="10167656" y="21715265"/>
                    </a:cubicBezTo>
                    <a:cubicBezTo>
                      <a:pt x="10161122" y="21705362"/>
                      <a:pt x="10160002" y="21692839"/>
                      <a:pt x="10164676" y="21681934"/>
                    </a:cubicBezTo>
                    <a:lnTo>
                      <a:pt x="10355317" y="21237223"/>
                    </a:lnTo>
                    <a:lnTo>
                      <a:pt x="10425449" y="21061821"/>
                    </a:lnTo>
                    <a:cubicBezTo>
                      <a:pt x="10468319" y="20954684"/>
                      <a:pt x="10572095" y="20884437"/>
                      <a:pt x="10687492" y="20884445"/>
                    </a:cubicBezTo>
                    <a:lnTo>
                      <a:pt x="10869808" y="20884445"/>
                    </a:lnTo>
                    <a:cubicBezTo>
                      <a:pt x="10985205" y="20884437"/>
                      <a:pt x="11088981" y="20954684"/>
                      <a:pt x="11131851" y="21061821"/>
                    </a:cubicBezTo>
                    <a:lnTo>
                      <a:pt x="11201983" y="21237223"/>
                    </a:lnTo>
                    <a:lnTo>
                      <a:pt x="11392554" y="21681934"/>
                    </a:lnTo>
                    <a:cubicBezTo>
                      <a:pt x="11397228" y="21692839"/>
                      <a:pt x="11396108" y="21705362"/>
                      <a:pt x="11389573" y="21715265"/>
                    </a:cubicBezTo>
                    <a:cubicBezTo>
                      <a:pt x="11383038" y="21725167"/>
                      <a:pt x="11371963" y="21731122"/>
                      <a:pt x="11360098" y="21731111"/>
                    </a:cubicBezTo>
                    <a:lnTo>
                      <a:pt x="11295046" y="21731111"/>
                    </a:lnTo>
                    <a:cubicBezTo>
                      <a:pt x="11238608" y="21731105"/>
                      <a:pt x="11187602" y="21697471"/>
                      <a:pt x="11165365" y="21645598"/>
                    </a:cubicBezTo>
                    <a:lnTo>
                      <a:pt x="11011342" y="21286259"/>
                    </a:lnTo>
                    <a:cubicBezTo>
                      <a:pt x="11008096" y="21278709"/>
                      <a:pt x="10996737" y="21281884"/>
                      <a:pt x="10997866" y="21289998"/>
                    </a:cubicBezTo>
                    <a:lnTo>
                      <a:pt x="11060872" y="21731111"/>
                    </a:lnTo>
                    <a:lnTo>
                      <a:pt x="11128253" y="22539607"/>
                    </a:lnTo>
                    <a:cubicBezTo>
                      <a:pt x="11129061" y="22549430"/>
                      <a:pt x="11125724" y="22559142"/>
                      <a:pt x="11119049" y="22566393"/>
                    </a:cubicBezTo>
                    <a:cubicBezTo>
                      <a:pt x="11112375" y="22573644"/>
                      <a:pt x="11102971" y="22577772"/>
                      <a:pt x="11093116" y="22577778"/>
                    </a:cubicBezTo>
                    <a:lnTo>
                      <a:pt x="11039282" y="22577778"/>
                    </a:lnTo>
                    <a:cubicBezTo>
                      <a:pt x="10970300" y="22577788"/>
                      <a:pt x="10911423" y="22527923"/>
                      <a:pt x="10900076" y="22459880"/>
                    </a:cubicBezTo>
                    <a:lnTo>
                      <a:pt x="10785705" y="21772880"/>
                    </a:lnTo>
                    <a:cubicBezTo>
                      <a:pt x="10784365" y="21764978"/>
                      <a:pt x="10773076" y="21764978"/>
                      <a:pt x="10771736" y="21772880"/>
                    </a:cubicBezTo>
                    <a:lnTo>
                      <a:pt x="10657295" y="22459880"/>
                    </a:lnTo>
                    <a:cubicBezTo>
                      <a:pt x="10645943" y="22527949"/>
                      <a:pt x="10587026" y="22577822"/>
                      <a:pt x="10518018" y="22577778"/>
                    </a:cubicBezTo>
                    <a:lnTo>
                      <a:pt x="10464184" y="22577778"/>
                    </a:lnTo>
                    <a:cubicBezTo>
                      <a:pt x="10454329" y="22577772"/>
                      <a:pt x="10444925" y="22573644"/>
                      <a:pt x="10438251" y="22566393"/>
                    </a:cubicBezTo>
                    <a:cubicBezTo>
                      <a:pt x="10431576" y="22559142"/>
                      <a:pt x="10428239" y="22549430"/>
                      <a:pt x="10429047" y="22539607"/>
                    </a:cubicBezTo>
                    <a:lnTo>
                      <a:pt x="10496428" y="21731111"/>
                    </a:lnTo>
                    <a:lnTo>
                      <a:pt x="10559434" y="21289998"/>
                    </a:lnTo>
                    <a:close/>
                    <a:moveTo>
                      <a:pt x="12048650" y="20320000"/>
                    </a:moveTo>
                    <a:cubicBezTo>
                      <a:pt x="11931750" y="20320000"/>
                      <a:pt x="11836983" y="20414766"/>
                      <a:pt x="11836983" y="20531666"/>
                    </a:cubicBezTo>
                    <a:lnTo>
                      <a:pt x="11836983" y="20602223"/>
                    </a:lnTo>
                    <a:cubicBezTo>
                      <a:pt x="11837504" y="20718754"/>
                      <a:pt x="11932118" y="20812945"/>
                      <a:pt x="12048650" y="20812945"/>
                    </a:cubicBezTo>
                    <a:cubicBezTo>
                      <a:pt x="12165182" y="20812945"/>
                      <a:pt x="12259796" y="20718754"/>
                      <a:pt x="12260317" y="20602223"/>
                    </a:cubicBezTo>
                    <a:lnTo>
                      <a:pt x="12260317" y="20531666"/>
                    </a:lnTo>
                    <a:cubicBezTo>
                      <a:pt x="12260317" y="20414766"/>
                      <a:pt x="12165550" y="20320000"/>
                      <a:pt x="12048650" y="20320000"/>
                    </a:cubicBezTo>
                    <a:close/>
                    <a:moveTo>
                      <a:pt x="11829434" y="21289998"/>
                    </a:moveTo>
                    <a:cubicBezTo>
                      <a:pt x="11830633" y="21281884"/>
                      <a:pt x="11819204" y="21278709"/>
                      <a:pt x="11816029" y="21286259"/>
                    </a:cubicBezTo>
                    <a:lnTo>
                      <a:pt x="11662005" y="21645598"/>
                    </a:lnTo>
                    <a:cubicBezTo>
                      <a:pt x="11639749" y="21697517"/>
                      <a:pt x="11588673" y="21731162"/>
                      <a:pt x="11532183" y="21731111"/>
                    </a:cubicBezTo>
                    <a:lnTo>
                      <a:pt x="11467131" y="21731111"/>
                    </a:lnTo>
                    <a:cubicBezTo>
                      <a:pt x="11455267" y="21731122"/>
                      <a:pt x="11444192" y="21725167"/>
                      <a:pt x="11437656" y="21715265"/>
                    </a:cubicBezTo>
                    <a:cubicBezTo>
                      <a:pt x="11431122" y="21705362"/>
                      <a:pt x="11430002" y="21692839"/>
                      <a:pt x="11434676" y="21681934"/>
                    </a:cubicBezTo>
                    <a:lnTo>
                      <a:pt x="11625317" y="21237223"/>
                    </a:lnTo>
                    <a:lnTo>
                      <a:pt x="11695449" y="21061821"/>
                    </a:lnTo>
                    <a:cubicBezTo>
                      <a:pt x="11738319" y="20954684"/>
                      <a:pt x="11842095" y="20884437"/>
                      <a:pt x="11957492" y="20884445"/>
                    </a:cubicBezTo>
                    <a:lnTo>
                      <a:pt x="12139808" y="20884445"/>
                    </a:lnTo>
                    <a:cubicBezTo>
                      <a:pt x="12255205" y="20884437"/>
                      <a:pt x="12358981" y="20954684"/>
                      <a:pt x="12401851" y="21061821"/>
                    </a:cubicBezTo>
                    <a:lnTo>
                      <a:pt x="12471983" y="21237223"/>
                    </a:lnTo>
                    <a:lnTo>
                      <a:pt x="12662554" y="21681934"/>
                    </a:lnTo>
                    <a:cubicBezTo>
                      <a:pt x="12667228" y="21692839"/>
                      <a:pt x="12666108" y="21705362"/>
                      <a:pt x="12659573" y="21715265"/>
                    </a:cubicBezTo>
                    <a:cubicBezTo>
                      <a:pt x="12653038" y="21725167"/>
                      <a:pt x="12641963" y="21731122"/>
                      <a:pt x="12630098" y="21731111"/>
                    </a:cubicBezTo>
                    <a:lnTo>
                      <a:pt x="12565046" y="21731111"/>
                    </a:lnTo>
                    <a:cubicBezTo>
                      <a:pt x="12508608" y="21731105"/>
                      <a:pt x="12457602" y="21697471"/>
                      <a:pt x="12435365" y="21645598"/>
                    </a:cubicBezTo>
                    <a:lnTo>
                      <a:pt x="12281342" y="21286259"/>
                    </a:lnTo>
                    <a:cubicBezTo>
                      <a:pt x="12278096" y="21278709"/>
                      <a:pt x="12266737" y="21281884"/>
                      <a:pt x="12267866" y="21289998"/>
                    </a:cubicBezTo>
                    <a:lnTo>
                      <a:pt x="12330872" y="21731111"/>
                    </a:lnTo>
                    <a:lnTo>
                      <a:pt x="12398253" y="22539607"/>
                    </a:lnTo>
                    <a:cubicBezTo>
                      <a:pt x="12399061" y="22549430"/>
                      <a:pt x="12395724" y="22559142"/>
                      <a:pt x="12389049" y="22566393"/>
                    </a:cubicBezTo>
                    <a:cubicBezTo>
                      <a:pt x="12382375" y="22573644"/>
                      <a:pt x="12372971" y="22577772"/>
                      <a:pt x="12363116" y="22577778"/>
                    </a:cubicBezTo>
                    <a:lnTo>
                      <a:pt x="12309282" y="22577778"/>
                    </a:lnTo>
                    <a:cubicBezTo>
                      <a:pt x="12240300" y="22577788"/>
                      <a:pt x="12181423" y="22527923"/>
                      <a:pt x="12170076" y="22459880"/>
                    </a:cubicBezTo>
                    <a:lnTo>
                      <a:pt x="12055705" y="21772880"/>
                    </a:lnTo>
                    <a:cubicBezTo>
                      <a:pt x="12054365" y="21764978"/>
                      <a:pt x="12043076" y="21764978"/>
                      <a:pt x="12041736" y="21772880"/>
                    </a:cubicBezTo>
                    <a:lnTo>
                      <a:pt x="11927295" y="22459880"/>
                    </a:lnTo>
                    <a:cubicBezTo>
                      <a:pt x="11915943" y="22527949"/>
                      <a:pt x="11857026" y="22577822"/>
                      <a:pt x="11788018" y="22577778"/>
                    </a:cubicBezTo>
                    <a:lnTo>
                      <a:pt x="11734184" y="22577778"/>
                    </a:lnTo>
                    <a:cubicBezTo>
                      <a:pt x="11724329" y="22577772"/>
                      <a:pt x="11714925" y="22573644"/>
                      <a:pt x="11708251" y="22566393"/>
                    </a:cubicBezTo>
                    <a:cubicBezTo>
                      <a:pt x="11701576" y="22559142"/>
                      <a:pt x="11698239" y="22549430"/>
                      <a:pt x="11699047" y="22539607"/>
                    </a:cubicBezTo>
                    <a:lnTo>
                      <a:pt x="11766428" y="21731111"/>
                    </a:lnTo>
                    <a:lnTo>
                      <a:pt x="11829434" y="21289998"/>
                    </a:lnTo>
                    <a:close/>
                  </a:path>
                </a:pathLst>
              </a:custGeom>
              <a:solidFill>
                <a:srgbClr val="FFCC37"/>
              </a:solidFill>
            </p:spPr>
            <p:txBody>
              <a:bodyPr/>
              <a:lstStyle/>
              <a:p>
                <a:endParaRPr lang="en-US"/>
              </a:p>
            </p:txBody>
          </p:sp>
        </p:grpSp>
      </p:grpSp>
      <p:grpSp>
        <p:nvGrpSpPr>
          <p:cNvPr id="20" name="Group 20"/>
          <p:cNvGrpSpPr/>
          <p:nvPr/>
        </p:nvGrpSpPr>
        <p:grpSpPr>
          <a:xfrm>
            <a:off x="17359312" y="-12946"/>
            <a:ext cx="2893219" cy="5143500"/>
            <a:chOff x="0" y="0"/>
            <a:chExt cx="3857625" cy="6858000"/>
          </a:xfrm>
        </p:grpSpPr>
        <p:grpSp>
          <p:nvGrpSpPr>
            <p:cNvPr id="21" name="Group 21"/>
            <p:cNvGrpSpPr>
              <a:grpSpLocks noChangeAspect="1"/>
            </p:cNvGrpSpPr>
            <p:nvPr/>
          </p:nvGrpSpPr>
          <p:grpSpPr>
            <a:xfrm>
              <a:off x="0" y="0"/>
              <a:ext cx="3857625" cy="6858000"/>
              <a:chOff x="0" y="0"/>
              <a:chExt cx="12700000" cy="22577778"/>
            </a:xfrm>
          </p:grpSpPr>
          <p:sp>
            <p:nvSpPr>
              <p:cNvPr id="22" name="Freeform 22"/>
              <p:cNvSpPr/>
              <p:nvPr/>
            </p:nvSpPr>
            <p:spPr>
              <a:xfrm>
                <a:off x="16350" y="0"/>
                <a:ext cx="12667228" cy="22577822"/>
              </a:xfrm>
              <a:custGeom>
                <a:avLst/>
                <a:gdLst/>
                <a:ahLst/>
                <a:cxnLst/>
                <a:rect l="l" t="t" r="r" b="b"/>
                <a:pathLst>
                  <a:path w="12667228" h="22577822">
                    <a:moveTo>
                      <a:pt x="618650" y="0"/>
                    </a:moveTo>
                    <a:lnTo>
                      <a:pt x="618650" y="0"/>
                    </a:lnTo>
                    <a:cubicBezTo>
                      <a:pt x="562512" y="0"/>
                      <a:pt x="508674" y="22301"/>
                      <a:pt x="468979" y="61996"/>
                    </a:cubicBezTo>
                    <a:cubicBezTo>
                      <a:pt x="429284" y="101691"/>
                      <a:pt x="406983" y="155529"/>
                      <a:pt x="406983" y="211667"/>
                    </a:cubicBezTo>
                    <a:lnTo>
                      <a:pt x="406983" y="282222"/>
                    </a:lnTo>
                    <a:cubicBezTo>
                      <a:pt x="407504" y="398753"/>
                      <a:pt x="502118" y="492944"/>
                      <a:pt x="618650" y="492944"/>
                    </a:cubicBezTo>
                    <a:cubicBezTo>
                      <a:pt x="735182" y="492944"/>
                      <a:pt x="829795" y="398753"/>
                      <a:pt x="830317" y="282222"/>
                    </a:cubicBezTo>
                    <a:lnTo>
                      <a:pt x="830317" y="211667"/>
                    </a:lnTo>
                    <a:cubicBezTo>
                      <a:pt x="830317" y="94766"/>
                      <a:pt x="735550" y="0"/>
                      <a:pt x="618650" y="0"/>
                    </a:cubicBezTo>
                    <a:close/>
                    <a:moveTo>
                      <a:pt x="399434" y="969998"/>
                    </a:moveTo>
                    <a:cubicBezTo>
                      <a:pt x="400633" y="961884"/>
                      <a:pt x="389203" y="958709"/>
                      <a:pt x="386028" y="966258"/>
                    </a:cubicBezTo>
                    <a:lnTo>
                      <a:pt x="232006" y="1325598"/>
                    </a:lnTo>
                    <a:cubicBezTo>
                      <a:pt x="209749" y="1377518"/>
                      <a:pt x="158673" y="1411161"/>
                      <a:pt x="102183" y="1411111"/>
                    </a:cubicBezTo>
                    <a:lnTo>
                      <a:pt x="37131" y="1411111"/>
                    </a:lnTo>
                    <a:cubicBezTo>
                      <a:pt x="25267" y="1411122"/>
                      <a:pt x="14191" y="1405168"/>
                      <a:pt x="7656" y="1395265"/>
                    </a:cubicBezTo>
                    <a:cubicBezTo>
                      <a:pt x="1121" y="1385363"/>
                      <a:pt x="1" y="1372839"/>
                      <a:pt x="4676" y="1361934"/>
                    </a:cubicBezTo>
                    <a:lnTo>
                      <a:pt x="195317" y="917222"/>
                    </a:lnTo>
                    <a:lnTo>
                      <a:pt x="265449" y="741821"/>
                    </a:lnTo>
                    <a:cubicBezTo>
                      <a:pt x="308319" y="634683"/>
                      <a:pt x="412096" y="564437"/>
                      <a:pt x="527492" y="564444"/>
                    </a:cubicBezTo>
                    <a:lnTo>
                      <a:pt x="709808" y="564444"/>
                    </a:lnTo>
                    <a:cubicBezTo>
                      <a:pt x="825205" y="564437"/>
                      <a:pt x="928981" y="634683"/>
                      <a:pt x="971851" y="741821"/>
                    </a:cubicBezTo>
                    <a:lnTo>
                      <a:pt x="1041983" y="917222"/>
                    </a:lnTo>
                    <a:lnTo>
                      <a:pt x="1232554" y="1361934"/>
                    </a:lnTo>
                    <a:cubicBezTo>
                      <a:pt x="1237229" y="1372839"/>
                      <a:pt x="1236109" y="1385363"/>
                      <a:pt x="1229573" y="1395265"/>
                    </a:cubicBezTo>
                    <a:cubicBezTo>
                      <a:pt x="1223038" y="1405168"/>
                      <a:pt x="1211963" y="1411122"/>
                      <a:pt x="1200098" y="1411111"/>
                    </a:cubicBezTo>
                    <a:lnTo>
                      <a:pt x="1135046" y="1411111"/>
                    </a:lnTo>
                    <a:cubicBezTo>
                      <a:pt x="1078608" y="1411105"/>
                      <a:pt x="1027602" y="1377471"/>
                      <a:pt x="1005365" y="1325598"/>
                    </a:cubicBezTo>
                    <a:lnTo>
                      <a:pt x="851342" y="966258"/>
                    </a:lnTo>
                    <a:cubicBezTo>
                      <a:pt x="848097" y="958709"/>
                      <a:pt x="836737" y="961884"/>
                      <a:pt x="837866" y="969998"/>
                    </a:cubicBezTo>
                    <a:lnTo>
                      <a:pt x="900872" y="1411111"/>
                    </a:lnTo>
                    <a:lnTo>
                      <a:pt x="968253" y="2219607"/>
                    </a:lnTo>
                    <a:cubicBezTo>
                      <a:pt x="969061" y="2229429"/>
                      <a:pt x="965724" y="2239141"/>
                      <a:pt x="959049" y="2246392"/>
                    </a:cubicBezTo>
                    <a:cubicBezTo>
                      <a:pt x="952375" y="2253643"/>
                      <a:pt x="942971" y="2257771"/>
                      <a:pt x="933116" y="2257778"/>
                    </a:cubicBezTo>
                    <a:lnTo>
                      <a:pt x="879282" y="2257778"/>
                    </a:lnTo>
                    <a:cubicBezTo>
                      <a:pt x="810301" y="2257786"/>
                      <a:pt x="751424" y="2207921"/>
                      <a:pt x="740076" y="2139879"/>
                    </a:cubicBezTo>
                    <a:lnTo>
                      <a:pt x="625706" y="1452880"/>
                    </a:lnTo>
                    <a:cubicBezTo>
                      <a:pt x="624365" y="1444978"/>
                      <a:pt x="613076" y="1444978"/>
                      <a:pt x="611736" y="1452880"/>
                    </a:cubicBezTo>
                    <a:lnTo>
                      <a:pt x="497294" y="2139879"/>
                    </a:lnTo>
                    <a:cubicBezTo>
                      <a:pt x="485942" y="2207948"/>
                      <a:pt x="427026" y="2257821"/>
                      <a:pt x="358018" y="2257778"/>
                    </a:cubicBezTo>
                    <a:lnTo>
                      <a:pt x="304184" y="2257778"/>
                    </a:lnTo>
                    <a:cubicBezTo>
                      <a:pt x="294329" y="2257771"/>
                      <a:pt x="284925" y="2253643"/>
                      <a:pt x="278251" y="2246392"/>
                    </a:cubicBezTo>
                    <a:cubicBezTo>
                      <a:pt x="271576" y="2239141"/>
                      <a:pt x="268239" y="2229429"/>
                      <a:pt x="269047" y="2219607"/>
                    </a:cubicBezTo>
                    <a:lnTo>
                      <a:pt x="336428" y="1411111"/>
                    </a:lnTo>
                    <a:lnTo>
                      <a:pt x="399434" y="969998"/>
                    </a:lnTo>
                    <a:close/>
                    <a:moveTo>
                      <a:pt x="1888650" y="0"/>
                    </a:moveTo>
                    <a:lnTo>
                      <a:pt x="1888650" y="0"/>
                    </a:lnTo>
                    <a:cubicBezTo>
                      <a:pt x="1832513" y="0"/>
                      <a:pt x="1778674" y="22301"/>
                      <a:pt x="1738979" y="61996"/>
                    </a:cubicBezTo>
                    <a:cubicBezTo>
                      <a:pt x="1699284" y="101691"/>
                      <a:pt x="1676983" y="155529"/>
                      <a:pt x="1676983" y="211667"/>
                    </a:cubicBezTo>
                    <a:lnTo>
                      <a:pt x="1676983" y="282222"/>
                    </a:lnTo>
                    <a:cubicBezTo>
                      <a:pt x="1677504" y="398753"/>
                      <a:pt x="1772118" y="492944"/>
                      <a:pt x="1888650" y="492944"/>
                    </a:cubicBezTo>
                    <a:cubicBezTo>
                      <a:pt x="2005182" y="492944"/>
                      <a:pt x="2099796" y="398753"/>
                      <a:pt x="2100317" y="282222"/>
                    </a:cubicBezTo>
                    <a:lnTo>
                      <a:pt x="2100317" y="211667"/>
                    </a:lnTo>
                    <a:cubicBezTo>
                      <a:pt x="2100317" y="155529"/>
                      <a:pt x="2078016" y="101691"/>
                      <a:pt x="2038321" y="61996"/>
                    </a:cubicBezTo>
                    <a:cubicBezTo>
                      <a:pt x="1998626" y="22301"/>
                      <a:pt x="1944787" y="0"/>
                      <a:pt x="1888650" y="0"/>
                    </a:cubicBezTo>
                    <a:close/>
                    <a:moveTo>
                      <a:pt x="1669434" y="969998"/>
                    </a:moveTo>
                    <a:cubicBezTo>
                      <a:pt x="1670633" y="961884"/>
                      <a:pt x="1659203" y="958709"/>
                      <a:pt x="1656028" y="966258"/>
                    </a:cubicBezTo>
                    <a:lnTo>
                      <a:pt x="1502006" y="1325598"/>
                    </a:lnTo>
                    <a:cubicBezTo>
                      <a:pt x="1479749" y="1377518"/>
                      <a:pt x="1428673" y="1411161"/>
                      <a:pt x="1372183" y="1411111"/>
                    </a:cubicBezTo>
                    <a:lnTo>
                      <a:pt x="1307131" y="1411111"/>
                    </a:lnTo>
                    <a:cubicBezTo>
                      <a:pt x="1295267" y="1411122"/>
                      <a:pt x="1284191" y="1405168"/>
                      <a:pt x="1277656" y="1395265"/>
                    </a:cubicBezTo>
                    <a:cubicBezTo>
                      <a:pt x="1271121" y="1385363"/>
                      <a:pt x="1270001" y="1372839"/>
                      <a:pt x="1274676" y="1361934"/>
                    </a:cubicBezTo>
                    <a:lnTo>
                      <a:pt x="1465317" y="917222"/>
                    </a:lnTo>
                    <a:lnTo>
                      <a:pt x="1535449" y="741821"/>
                    </a:lnTo>
                    <a:cubicBezTo>
                      <a:pt x="1578319" y="634683"/>
                      <a:pt x="1682095" y="564437"/>
                      <a:pt x="1797492" y="564444"/>
                    </a:cubicBezTo>
                    <a:lnTo>
                      <a:pt x="1979808" y="564444"/>
                    </a:lnTo>
                    <a:cubicBezTo>
                      <a:pt x="2095205" y="564437"/>
                      <a:pt x="2198981" y="634683"/>
                      <a:pt x="2241851" y="741821"/>
                    </a:cubicBezTo>
                    <a:lnTo>
                      <a:pt x="2311983" y="917222"/>
                    </a:lnTo>
                    <a:lnTo>
                      <a:pt x="2502554" y="1361934"/>
                    </a:lnTo>
                    <a:cubicBezTo>
                      <a:pt x="2507228" y="1372839"/>
                      <a:pt x="2506108" y="1385363"/>
                      <a:pt x="2499573" y="1395265"/>
                    </a:cubicBezTo>
                    <a:cubicBezTo>
                      <a:pt x="2493038" y="1405168"/>
                      <a:pt x="2481963" y="1411122"/>
                      <a:pt x="2470098" y="1411111"/>
                    </a:cubicBezTo>
                    <a:lnTo>
                      <a:pt x="2405046" y="1411111"/>
                    </a:lnTo>
                    <a:cubicBezTo>
                      <a:pt x="2348608" y="1411105"/>
                      <a:pt x="2297602" y="1377471"/>
                      <a:pt x="2275365" y="1325598"/>
                    </a:cubicBezTo>
                    <a:lnTo>
                      <a:pt x="2121342" y="966258"/>
                    </a:lnTo>
                    <a:cubicBezTo>
                      <a:pt x="2118097" y="958709"/>
                      <a:pt x="2106737" y="961884"/>
                      <a:pt x="2107866" y="969998"/>
                    </a:cubicBezTo>
                    <a:lnTo>
                      <a:pt x="2170872" y="1411111"/>
                    </a:lnTo>
                    <a:lnTo>
                      <a:pt x="2238253" y="2219607"/>
                    </a:lnTo>
                    <a:cubicBezTo>
                      <a:pt x="2239061" y="2229429"/>
                      <a:pt x="2235724" y="2239141"/>
                      <a:pt x="2229049" y="2246392"/>
                    </a:cubicBezTo>
                    <a:cubicBezTo>
                      <a:pt x="2222375" y="2253643"/>
                      <a:pt x="2212971" y="2257771"/>
                      <a:pt x="2203116" y="2257778"/>
                    </a:cubicBezTo>
                    <a:lnTo>
                      <a:pt x="2149282" y="2257778"/>
                    </a:lnTo>
                    <a:cubicBezTo>
                      <a:pt x="2080301" y="2257786"/>
                      <a:pt x="2021424" y="2207921"/>
                      <a:pt x="2010076" y="2139879"/>
                    </a:cubicBezTo>
                    <a:lnTo>
                      <a:pt x="1895706" y="1452880"/>
                    </a:lnTo>
                    <a:cubicBezTo>
                      <a:pt x="1894365" y="1444978"/>
                      <a:pt x="1883076" y="1444978"/>
                      <a:pt x="1881735" y="1452880"/>
                    </a:cubicBezTo>
                    <a:lnTo>
                      <a:pt x="1767294" y="2139879"/>
                    </a:lnTo>
                    <a:cubicBezTo>
                      <a:pt x="1755943" y="2207948"/>
                      <a:pt x="1697026" y="2257821"/>
                      <a:pt x="1628018" y="2257778"/>
                    </a:cubicBezTo>
                    <a:lnTo>
                      <a:pt x="1574184" y="2257778"/>
                    </a:lnTo>
                    <a:cubicBezTo>
                      <a:pt x="1564329" y="2257771"/>
                      <a:pt x="1554925" y="2253643"/>
                      <a:pt x="1548251" y="2246392"/>
                    </a:cubicBezTo>
                    <a:cubicBezTo>
                      <a:pt x="1541576" y="2239141"/>
                      <a:pt x="1538239" y="2229429"/>
                      <a:pt x="1539047" y="2219607"/>
                    </a:cubicBezTo>
                    <a:lnTo>
                      <a:pt x="1606428" y="1411111"/>
                    </a:lnTo>
                    <a:lnTo>
                      <a:pt x="1669434" y="969998"/>
                    </a:lnTo>
                    <a:close/>
                    <a:moveTo>
                      <a:pt x="3158650" y="0"/>
                    </a:moveTo>
                    <a:lnTo>
                      <a:pt x="3158650" y="0"/>
                    </a:lnTo>
                    <a:cubicBezTo>
                      <a:pt x="3102513" y="0"/>
                      <a:pt x="3048674" y="22301"/>
                      <a:pt x="3008979" y="61996"/>
                    </a:cubicBezTo>
                    <a:cubicBezTo>
                      <a:pt x="2969284" y="101691"/>
                      <a:pt x="2946983" y="155529"/>
                      <a:pt x="2946983" y="211667"/>
                    </a:cubicBezTo>
                    <a:lnTo>
                      <a:pt x="2946983" y="282222"/>
                    </a:lnTo>
                    <a:cubicBezTo>
                      <a:pt x="2947504" y="398753"/>
                      <a:pt x="3042118" y="492944"/>
                      <a:pt x="3158650" y="492944"/>
                    </a:cubicBezTo>
                    <a:cubicBezTo>
                      <a:pt x="3275182" y="492944"/>
                      <a:pt x="3369795" y="398753"/>
                      <a:pt x="3370317" y="282222"/>
                    </a:cubicBezTo>
                    <a:lnTo>
                      <a:pt x="3370317" y="211667"/>
                    </a:lnTo>
                    <a:cubicBezTo>
                      <a:pt x="3370317" y="94766"/>
                      <a:pt x="3275550" y="0"/>
                      <a:pt x="3158650" y="0"/>
                    </a:cubicBezTo>
                    <a:close/>
                    <a:moveTo>
                      <a:pt x="2939434" y="969998"/>
                    </a:moveTo>
                    <a:cubicBezTo>
                      <a:pt x="2940633" y="961884"/>
                      <a:pt x="2929203" y="958709"/>
                      <a:pt x="2926028" y="966258"/>
                    </a:cubicBezTo>
                    <a:lnTo>
                      <a:pt x="2772006" y="1325598"/>
                    </a:lnTo>
                    <a:cubicBezTo>
                      <a:pt x="2749749" y="1377518"/>
                      <a:pt x="2698673" y="1411161"/>
                      <a:pt x="2642183" y="1411111"/>
                    </a:cubicBezTo>
                    <a:lnTo>
                      <a:pt x="2577131" y="1411111"/>
                    </a:lnTo>
                    <a:cubicBezTo>
                      <a:pt x="2565267" y="1411122"/>
                      <a:pt x="2554191" y="1405168"/>
                      <a:pt x="2547656" y="1395265"/>
                    </a:cubicBezTo>
                    <a:cubicBezTo>
                      <a:pt x="2541121" y="1385363"/>
                      <a:pt x="2540001" y="1372839"/>
                      <a:pt x="2544676" y="1361934"/>
                    </a:cubicBezTo>
                    <a:lnTo>
                      <a:pt x="2735317" y="917222"/>
                    </a:lnTo>
                    <a:lnTo>
                      <a:pt x="2805449" y="741821"/>
                    </a:lnTo>
                    <a:cubicBezTo>
                      <a:pt x="2848319" y="634683"/>
                      <a:pt x="2952095" y="564437"/>
                      <a:pt x="3067492" y="564444"/>
                    </a:cubicBezTo>
                    <a:lnTo>
                      <a:pt x="3249808" y="564444"/>
                    </a:lnTo>
                    <a:cubicBezTo>
                      <a:pt x="3365204" y="564437"/>
                      <a:pt x="3468981" y="634683"/>
                      <a:pt x="3511851" y="741821"/>
                    </a:cubicBezTo>
                    <a:lnTo>
                      <a:pt x="3581983" y="917222"/>
                    </a:lnTo>
                    <a:lnTo>
                      <a:pt x="3772554" y="1361934"/>
                    </a:lnTo>
                    <a:cubicBezTo>
                      <a:pt x="3777229" y="1372839"/>
                      <a:pt x="3776109" y="1385363"/>
                      <a:pt x="3769573" y="1395265"/>
                    </a:cubicBezTo>
                    <a:cubicBezTo>
                      <a:pt x="3763038" y="1405168"/>
                      <a:pt x="3751963" y="1411122"/>
                      <a:pt x="3740098" y="1411111"/>
                    </a:cubicBezTo>
                    <a:lnTo>
                      <a:pt x="3675046" y="1411111"/>
                    </a:lnTo>
                    <a:cubicBezTo>
                      <a:pt x="3618608" y="1411105"/>
                      <a:pt x="3567602" y="1377471"/>
                      <a:pt x="3545365" y="1325598"/>
                    </a:cubicBezTo>
                    <a:lnTo>
                      <a:pt x="3391342" y="966258"/>
                    </a:lnTo>
                    <a:cubicBezTo>
                      <a:pt x="3388097" y="958709"/>
                      <a:pt x="3376737" y="961884"/>
                      <a:pt x="3377866" y="969998"/>
                    </a:cubicBezTo>
                    <a:lnTo>
                      <a:pt x="3440872" y="1411111"/>
                    </a:lnTo>
                    <a:lnTo>
                      <a:pt x="3508253" y="2219607"/>
                    </a:lnTo>
                    <a:cubicBezTo>
                      <a:pt x="3509061" y="2229429"/>
                      <a:pt x="3505723" y="2239141"/>
                      <a:pt x="3499049" y="2246392"/>
                    </a:cubicBezTo>
                    <a:cubicBezTo>
                      <a:pt x="3492375" y="2253643"/>
                      <a:pt x="3482971" y="2257771"/>
                      <a:pt x="3473116" y="2257778"/>
                    </a:cubicBezTo>
                    <a:lnTo>
                      <a:pt x="3419282" y="2257778"/>
                    </a:lnTo>
                    <a:cubicBezTo>
                      <a:pt x="3350301" y="2257786"/>
                      <a:pt x="3291424" y="2207921"/>
                      <a:pt x="3280076" y="2139879"/>
                    </a:cubicBezTo>
                    <a:lnTo>
                      <a:pt x="3165706" y="1452880"/>
                    </a:lnTo>
                    <a:cubicBezTo>
                      <a:pt x="3164365" y="1444978"/>
                      <a:pt x="3153076" y="1444978"/>
                      <a:pt x="3151735" y="1452880"/>
                    </a:cubicBezTo>
                    <a:lnTo>
                      <a:pt x="3037294" y="2139879"/>
                    </a:lnTo>
                    <a:cubicBezTo>
                      <a:pt x="3025943" y="2207948"/>
                      <a:pt x="2967026" y="2257821"/>
                      <a:pt x="2898018" y="2257778"/>
                    </a:cubicBezTo>
                    <a:lnTo>
                      <a:pt x="2844184" y="2257778"/>
                    </a:lnTo>
                    <a:cubicBezTo>
                      <a:pt x="2834329" y="2257771"/>
                      <a:pt x="2824925" y="2253643"/>
                      <a:pt x="2818251" y="2246392"/>
                    </a:cubicBezTo>
                    <a:cubicBezTo>
                      <a:pt x="2811576" y="2239141"/>
                      <a:pt x="2808239" y="2229429"/>
                      <a:pt x="2809047" y="2219607"/>
                    </a:cubicBezTo>
                    <a:lnTo>
                      <a:pt x="2876428" y="1411111"/>
                    </a:lnTo>
                    <a:lnTo>
                      <a:pt x="2939434" y="969998"/>
                    </a:lnTo>
                    <a:close/>
                    <a:moveTo>
                      <a:pt x="4428650" y="0"/>
                    </a:moveTo>
                    <a:cubicBezTo>
                      <a:pt x="4311750" y="0"/>
                      <a:pt x="4216983" y="94766"/>
                      <a:pt x="4216983" y="211667"/>
                    </a:cubicBezTo>
                    <a:lnTo>
                      <a:pt x="4216983" y="282222"/>
                    </a:lnTo>
                    <a:cubicBezTo>
                      <a:pt x="4217505" y="398753"/>
                      <a:pt x="4312118" y="492944"/>
                      <a:pt x="4428650" y="492944"/>
                    </a:cubicBezTo>
                    <a:cubicBezTo>
                      <a:pt x="4545182" y="492944"/>
                      <a:pt x="4639795" y="398753"/>
                      <a:pt x="4640317" y="282222"/>
                    </a:cubicBezTo>
                    <a:lnTo>
                      <a:pt x="4640317" y="211667"/>
                    </a:lnTo>
                    <a:cubicBezTo>
                      <a:pt x="4640317" y="94766"/>
                      <a:pt x="4545550" y="0"/>
                      <a:pt x="4428650" y="0"/>
                    </a:cubicBezTo>
                    <a:close/>
                    <a:moveTo>
                      <a:pt x="4209434" y="969998"/>
                    </a:moveTo>
                    <a:cubicBezTo>
                      <a:pt x="4210633" y="961884"/>
                      <a:pt x="4199203" y="958709"/>
                      <a:pt x="4196028" y="966258"/>
                    </a:cubicBezTo>
                    <a:lnTo>
                      <a:pt x="4042005" y="1325598"/>
                    </a:lnTo>
                    <a:cubicBezTo>
                      <a:pt x="4019749" y="1377518"/>
                      <a:pt x="3968673" y="1411161"/>
                      <a:pt x="3912183" y="1411111"/>
                    </a:cubicBezTo>
                    <a:lnTo>
                      <a:pt x="3847131" y="1411111"/>
                    </a:lnTo>
                    <a:cubicBezTo>
                      <a:pt x="3835267" y="1411122"/>
                      <a:pt x="3824192" y="1405168"/>
                      <a:pt x="3817656" y="1395265"/>
                    </a:cubicBezTo>
                    <a:cubicBezTo>
                      <a:pt x="3811121" y="1385363"/>
                      <a:pt x="3810001" y="1372839"/>
                      <a:pt x="3814675" y="1361934"/>
                    </a:cubicBezTo>
                    <a:lnTo>
                      <a:pt x="4005317" y="917222"/>
                    </a:lnTo>
                    <a:lnTo>
                      <a:pt x="4075449" y="741821"/>
                    </a:lnTo>
                    <a:cubicBezTo>
                      <a:pt x="4118319" y="634683"/>
                      <a:pt x="4222096" y="564437"/>
                      <a:pt x="4337492" y="564444"/>
                    </a:cubicBezTo>
                    <a:lnTo>
                      <a:pt x="4519808" y="564444"/>
                    </a:lnTo>
                    <a:cubicBezTo>
                      <a:pt x="4635204" y="564437"/>
                      <a:pt x="4738981" y="634683"/>
                      <a:pt x="4781851" y="741821"/>
                    </a:cubicBezTo>
                    <a:lnTo>
                      <a:pt x="4851983" y="917222"/>
                    </a:lnTo>
                    <a:lnTo>
                      <a:pt x="5042554" y="1361934"/>
                    </a:lnTo>
                    <a:cubicBezTo>
                      <a:pt x="5047229" y="1372839"/>
                      <a:pt x="5046109" y="1385363"/>
                      <a:pt x="5039573" y="1395265"/>
                    </a:cubicBezTo>
                    <a:cubicBezTo>
                      <a:pt x="5033038" y="1405168"/>
                      <a:pt x="5021963" y="1411122"/>
                      <a:pt x="5010098" y="1411111"/>
                    </a:cubicBezTo>
                    <a:lnTo>
                      <a:pt x="4945046" y="1411111"/>
                    </a:lnTo>
                    <a:cubicBezTo>
                      <a:pt x="4888608" y="1411105"/>
                      <a:pt x="4837602" y="1377471"/>
                      <a:pt x="4815365" y="1325598"/>
                    </a:cubicBezTo>
                    <a:lnTo>
                      <a:pt x="4661342" y="966258"/>
                    </a:lnTo>
                    <a:cubicBezTo>
                      <a:pt x="4658097" y="958709"/>
                      <a:pt x="4646737" y="961884"/>
                      <a:pt x="4647866" y="969998"/>
                    </a:cubicBezTo>
                    <a:lnTo>
                      <a:pt x="4710872" y="1411111"/>
                    </a:lnTo>
                    <a:lnTo>
                      <a:pt x="4778253" y="2219607"/>
                    </a:lnTo>
                    <a:cubicBezTo>
                      <a:pt x="4779061" y="2229429"/>
                      <a:pt x="4775723" y="2239141"/>
                      <a:pt x="4769049" y="2246392"/>
                    </a:cubicBezTo>
                    <a:cubicBezTo>
                      <a:pt x="4762375" y="2253643"/>
                      <a:pt x="4752971" y="2257771"/>
                      <a:pt x="4743116" y="2257778"/>
                    </a:cubicBezTo>
                    <a:lnTo>
                      <a:pt x="4689282" y="2257778"/>
                    </a:lnTo>
                    <a:cubicBezTo>
                      <a:pt x="4620301" y="2257786"/>
                      <a:pt x="4561424" y="2207921"/>
                      <a:pt x="4550076" y="2139879"/>
                    </a:cubicBezTo>
                    <a:lnTo>
                      <a:pt x="4435705" y="1452880"/>
                    </a:lnTo>
                    <a:cubicBezTo>
                      <a:pt x="4434365" y="1444978"/>
                      <a:pt x="4423076" y="1444978"/>
                      <a:pt x="4421736" y="1452880"/>
                    </a:cubicBezTo>
                    <a:lnTo>
                      <a:pt x="4307295" y="2139879"/>
                    </a:lnTo>
                    <a:cubicBezTo>
                      <a:pt x="4295943" y="2207948"/>
                      <a:pt x="4237026" y="2257821"/>
                      <a:pt x="4168018" y="2257778"/>
                    </a:cubicBezTo>
                    <a:lnTo>
                      <a:pt x="4114184" y="2257778"/>
                    </a:lnTo>
                    <a:cubicBezTo>
                      <a:pt x="4104329" y="2257771"/>
                      <a:pt x="4094925" y="2253643"/>
                      <a:pt x="4088251" y="2246392"/>
                    </a:cubicBezTo>
                    <a:cubicBezTo>
                      <a:pt x="4081577" y="2239141"/>
                      <a:pt x="4078239" y="2229429"/>
                      <a:pt x="4079047" y="2219607"/>
                    </a:cubicBezTo>
                    <a:lnTo>
                      <a:pt x="4146428" y="1411111"/>
                    </a:lnTo>
                    <a:lnTo>
                      <a:pt x="4209434" y="969998"/>
                    </a:lnTo>
                    <a:close/>
                    <a:moveTo>
                      <a:pt x="5698650" y="0"/>
                    </a:moveTo>
                    <a:cubicBezTo>
                      <a:pt x="5581750" y="0"/>
                      <a:pt x="5486983" y="94766"/>
                      <a:pt x="5486983" y="211667"/>
                    </a:cubicBezTo>
                    <a:lnTo>
                      <a:pt x="5486983" y="282222"/>
                    </a:lnTo>
                    <a:cubicBezTo>
                      <a:pt x="5487505" y="398753"/>
                      <a:pt x="5582118" y="492944"/>
                      <a:pt x="5698650" y="492944"/>
                    </a:cubicBezTo>
                    <a:cubicBezTo>
                      <a:pt x="5815182" y="492944"/>
                      <a:pt x="5909795" y="398753"/>
                      <a:pt x="5910317" y="282222"/>
                    </a:cubicBezTo>
                    <a:lnTo>
                      <a:pt x="5910317" y="211667"/>
                    </a:lnTo>
                    <a:cubicBezTo>
                      <a:pt x="5910317" y="94766"/>
                      <a:pt x="5815550" y="0"/>
                      <a:pt x="5698650" y="0"/>
                    </a:cubicBezTo>
                    <a:close/>
                    <a:moveTo>
                      <a:pt x="5479434" y="969998"/>
                    </a:moveTo>
                    <a:cubicBezTo>
                      <a:pt x="5480633" y="961884"/>
                      <a:pt x="5469203" y="958709"/>
                      <a:pt x="5466028" y="966258"/>
                    </a:cubicBezTo>
                    <a:lnTo>
                      <a:pt x="5312005" y="1325598"/>
                    </a:lnTo>
                    <a:cubicBezTo>
                      <a:pt x="5289749" y="1377518"/>
                      <a:pt x="5238673" y="1411161"/>
                      <a:pt x="5182183" y="1411111"/>
                    </a:cubicBezTo>
                    <a:lnTo>
                      <a:pt x="5117131" y="1411111"/>
                    </a:lnTo>
                    <a:cubicBezTo>
                      <a:pt x="5105267" y="1411122"/>
                      <a:pt x="5094192" y="1405168"/>
                      <a:pt x="5087656" y="1395265"/>
                    </a:cubicBezTo>
                    <a:cubicBezTo>
                      <a:pt x="5081121" y="1385363"/>
                      <a:pt x="5080001" y="1372839"/>
                      <a:pt x="5084675" y="1361934"/>
                    </a:cubicBezTo>
                    <a:lnTo>
                      <a:pt x="5275317" y="917222"/>
                    </a:lnTo>
                    <a:lnTo>
                      <a:pt x="5345449" y="741821"/>
                    </a:lnTo>
                    <a:cubicBezTo>
                      <a:pt x="5388319" y="634683"/>
                      <a:pt x="5492096" y="564437"/>
                      <a:pt x="5607492" y="564444"/>
                    </a:cubicBezTo>
                    <a:lnTo>
                      <a:pt x="5789808" y="564444"/>
                    </a:lnTo>
                    <a:cubicBezTo>
                      <a:pt x="5905204" y="564437"/>
                      <a:pt x="6008981" y="634683"/>
                      <a:pt x="6051851" y="741821"/>
                    </a:cubicBezTo>
                    <a:lnTo>
                      <a:pt x="6121983" y="917222"/>
                    </a:lnTo>
                    <a:lnTo>
                      <a:pt x="6312554" y="1361934"/>
                    </a:lnTo>
                    <a:cubicBezTo>
                      <a:pt x="6317229" y="1372839"/>
                      <a:pt x="6316109" y="1385363"/>
                      <a:pt x="6309573" y="1395265"/>
                    </a:cubicBezTo>
                    <a:cubicBezTo>
                      <a:pt x="6303038" y="1405168"/>
                      <a:pt x="6291963" y="1411122"/>
                      <a:pt x="6280098" y="1411111"/>
                    </a:cubicBezTo>
                    <a:lnTo>
                      <a:pt x="6215046" y="1411111"/>
                    </a:lnTo>
                    <a:cubicBezTo>
                      <a:pt x="6158608" y="1411105"/>
                      <a:pt x="6107602" y="1377471"/>
                      <a:pt x="6085365" y="1325598"/>
                    </a:cubicBezTo>
                    <a:lnTo>
                      <a:pt x="5931342" y="966258"/>
                    </a:lnTo>
                    <a:cubicBezTo>
                      <a:pt x="5928097" y="958709"/>
                      <a:pt x="5916737" y="961884"/>
                      <a:pt x="5917866" y="969998"/>
                    </a:cubicBezTo>
                    <a:lnTo>
                      <a:pt x="5980872" y="1411111"/>
                    </a:lnTo>
                    <a:lnTo>
                      <a:pt x="6048253" y="2219607"/>
                    </a:lnTo>
                    <a:cubicBezTo>
                      <a:pt x="6049061" y="2229429"/>
                      <a:pt x="6045723" y="2239141"/>
                      <a:pt x="6039049" y="2246392"/>
                    </a:cubicBezTo>
                    <a:cubicBezTo>
                      <a:pt x="6032375" y="2253643"/>
                      <a:pt x="6022971" y="2257771"/>
                      <a:pt x="6013116" y="2257778"/>
                    </a:cubicBezTo>
                    <a:lnTo>
                      <a:pt x="5959282" y="2257778"/>
                    </a:lnTo>
                    <a:cubicBezTo>
                      <a:pt x="5890301" y="2257786"/>
                      <a:pt x="5831424" y="2207921"/>
                      <a:pt x="5820076" y="2139879"/>
                    </a:cubicBezTo>
                    <a:lnTo>
                      <a:pt x="5705705" y="1452880"/>
                    </a:lnTo>
                    <a:cubicBezTo>
                      <a:pt x="5704365" y="1444978"/>
                      <a:pt x="5693076" y="1444978"/>
                      <a:pt x="5691736" y="1452880"/>
                    </a:cubicBezTo>
                    <a:lnTo>
                      <a:pt x="5577295" y="2139879"/>
                    </a:lnTo>
                    <a:cubicBezTo>
                      <a:pt x="5565943" y="2207948"/>
                      <a:pt x="5507026" y="2257821"/>
                      <a:pt x="5438018" y="2257778"/>
                    </a:cubicBezTo>
                    <a:lnTo>
                      <a:pt x="5384184" y="2257778"/>
                    </a:lnTo>
                    <a:cubicBezTo>
                      <a:pt x="5374329" y="2257771"/>
                      <a:pt x="5364925" y="2253643"/>
                      <a:pt x="5358251" y="2246392"/>
                    </a:cubicBezTo>
                    <a:cubicBezTo>
                      <a:pt x="5351577" y="2239141"/>
                      <a:pt x="5348239" y="2229429"/>
                      <a:pt x="5349047" y="2219607"/>
                    </a:cubicBezTo>
                    <a:lnTo>
                      <a:pt x="5416428" y="1411111"/>
                    </a:lnTo>
                    <a:lnTo>
                      <a:pt x="5479434" y="969998"/>
                    </a:lnTo>
                    <a:close/>
                    <a:moveTo>
                      <a:pt x="6968650" y="0"/>
                    </a:moveTo>
                    <a:cubicBezTo>
                      <a:pt x="6912512" y="0"/>
                      <a:pt x="6858674" y="22300"/>
                      <a:pt x="6818979" y="61996"/>
                    </a:cubicBezTo>
                    <a:cubicBezTo>
                      <a:pt x="6779283" y="101691"/>
                      <a:pt x="6756983" y="155529"/>
                      <a:pt x="6756983" y="211667"/>
                    </a:cubicBezTo>
                    <a:lnTo>
                      <a:pt x="6756983" y="282222"/>
                    </a:lnTo>
                    <a:cubicBezTo>
                      <a:pt x="6757504" y="398753"/>
                      <a:pt x="6852118" y="492945"/>
                      <a:pt x="6968650" y="492945"/>
                    </a:cubicBezTo>
                    <a:cubicBezTo>
                      <a:pt x="7085182" y="492945"/>
                      <a:pt x="7179796" y="398753"/>
                      <a:pt x="7180317" y="282222"/>
                    </a:cubicBezTo>
                    <a:lnTo>
                      <a:pt x="7180317" y="211667"/>
                    </a:lnTo>
                    <a:cubicBezTo>
                      <a:pt x="7180317" y="155529"/>
                      <a:pt x="7158017" y="101691"/>
                      <a:pt x="7118321" y="61996"/>
                    </a:cubicBezTo>
                    <a:cubicBezTo>
                      <a:pt x="7078626" y="22300"/>
                      <a:pt x="7024788" y="0"/>
                      <a:pt x="6968650" y="0"/>
                    </a:cubicBezTo>
                    <a:close/>
                    <a:moveTo>
                      <a:pt x="6749434" y="969998"/>
                    </a:moveTo>
                    <a:cubicBezTo>
                      <a:pt x="6750633" y="961884"/>
                      <a:pt x="6739204" y="958709"/>
                      <a:pt x="6736029" y="966258"/>
                    </a:cubicBezTo>
                    <a:lnTo>
                      <a:pt x="6582005" y="1325598"/>
                    </a:lnTo>
                    <a:cubicBezTo>
                      <a:pt x="6559749" y="1377518"/>
                      <a:pt x="6508673" y="1411161"/>
                      <a:pt x="6452183" y="1411111"/>
                    </a:cubicBezTo>
                    <a:lnTo>
                      <a:pt x="6387131" y="1411111"/>
                    </a:lnTo>
                    <a:cubicBezTo>
                      <a:pt x="6375267" y="1411122"/>
                      <a:pt x="6364192" y="1405168"/>
                      <a:pt x="6357656" y="1395265"/>
                    </a:cubicBezTo>
                    <a:cubicBezTo>
                      <a:pt x="6351121" y="1385363"/>
                      <a:pt x="6350001" y="1372839"/>
                      <a:pt x="6354675" y="1361934"/>
                    </a:cubicBezTo>
                    <a:lnTo>
                      <a:pt x="6545317" y="917222"/>
                    </a:lnTo>
                    <a:lnTo>
                      <a:pt x="6615449" y="741821"/>
                    </a:lnTo>
                    <a:cubicBezTo>
                      <a:pt x="6658319" y="634683"/>
                      <a:pt x="6762095" y="564437"/>
                      <a:pt x="6877492" y="564444"/>
                    </a:cubicBezTo>
                    <a:lnTo>
                      <a:pt x="7059808" y="564444"/>
                    </a:lnTo>
                    <a:cubicBezTo>
                      <a:pt x="7175205" y="564437"/>
                      <a:pt x="7278981" y="634683"/>
                      <a:pt x="7321851" y="741821"/>
                    </a:cubicBezTo>
                    <a:lnTo>
                      <a:pt x="7391983" y="917222"/>
                    </a:lnTo>
                    <a:lnTo>
                      <a:pt x="7582554" y="1361934"/>
                    </a:lnTo>
                    <a:cubicBezTo>
                      <a:pt x="7587229" y="1372839"/>
                      <a:pt x="7586108" y="1385363"/>
                      <a:pt x="7579573" y="1395265"/>
                    </a:cubicBezTo>
                    <a:cubicBezTo>
                      <a:pt x="7573038" y="1405168"/>
                      <a:pt x="7561963" y="1411122"/>
                      <a:pt x="7550098" y="1411111"/>
                    </a:cubicBezTo>
                    <a:lnTo>
                      <a:pt x="7485046" y="1411111"/>
                    </a:lnTo>
                    <a:cubicBezTo>
                      <a:pt x="7428608" y="1411105"/>
                      <a:pt x="7377602" y="1377471"/>
                      <a:pt x="7355365" y="1325598"/>
                    </a:cubicBezTo>
                    <a:lnTo>
                      <a:pt x="7201342" y="966258"/>
                    </a:lnTo>
                    <a:cubicBezTo>
                      <a:pt x="7198096" y="958709"/>
                      <a:pt x="7186737" y="961884"/>
                      <a:pt x="7187866" y="969998"/>
                    </a:cubicBezTo>
                    <a:lnTo>
                      <a:pt x="7250872" y="1411111"/>
                    </a:lnTo>
                    <a:lnTo>
                      <a:pt x="7318253" y="2219607"/>
                    </a:lnTo>
                    <a:cubicBezTo>
                      <a:pt x="7319061" y="2229429"/>
                      <a:pt x="7315723" y="2239141"/>
                      <a:pt x="7309049" y="2246392"/>
                    </a:cubicBezTo>
                    <a:cubicBezTo>
                      <a:pt x="7302375" y="2253643"/>
                      <a:pt x="7292971" y="2257771"/>
                      <a:pt x="7283116" y="2257778"/>
                    </a:cubicBezTo>
                    <a:lnTo>
                      <a:pt x="7229282" y="2257778"/>
                    </a:lnTo>
                    <a:cubicBezTo>
                      <a:pt x="7160300" y="2257786"/>
                      <a:pt x="7101423" y="2207921"/>
                      <a:pt x="7090076" y="2139879"/>
                    </a:cubicBezTo>
                    <a:lnTo>
                      <a:pt x="6975705" y="1452880"/>
                    </a:lnTo>
                    <a:cubicBezTo>
                      <a:pt x="6974365" y="1444978"/>
                      <a:pt x="6963076" y="1444978"/>
                      <a:pt x="6961736" y="1452880"/>
                    </a:cubicBezTo>
                    <a:lnTo>
                      <a:pt x="6847295" y="2139879"/>
                    </a:lnTo>
                    <a:cubicBezTo>
                      <a:pt x="6835943" y="2207948"/>
                      <a:pt x="6777026" y="2257821"/>
                      <a:pt x="6708018" y="2257778"/>
                    </a:cubicBezTo>
                    <a:lnTo>
                      <a:pt x="6654184" y="2257778"/>
                    </a:lnTo>
                    <a:cubicBezTo>
                      <a:pt x="6644329" y="2257771"/>
                      <a:pt x="6634925" y="2253643"/>
                      <a:pt x="6628251" y="2246392"/>
                    </a:cubicBezTo>
                    <a:cubicBezTo>
                      <a:pt x="6621577" y="2239141"/>
                      <a:pt x="6618239" y="2229429"/>
                      <a:pt x="6619047" y="2219607"/>
                    </a:cubicBezTo>
                    <a:lnTo>
                      <a:pt x="6686428" y="1411111"/>
                    </a:lnTo>
                    <a:lnTo>
                      <a:pt x="6749434" y="969998"/>
                    </a:lnTo>
                    <a:close/>
                    <a:moveTo>
                      <a:pt x="8238650" y="0"/>
                    </a:moveTo>
                    <a:cubicBezTo>
                      <a:pt x="8182512" y="0"/>
                      <a:pt x="8128674" y="22300"/>
                      <a:pt x="8088979" y="61996"/>
                    </a:cubicBezTo>
                    <a:cubicBezTo>
                      <a:pt x="8049283" y="101691"/>
                      <a:pt x="8026983" y="155529"/>
                      <a:pt x="8026983" y="211667"/>
                    </a:cubicBezTo>
                    <a:lnTo>
                      <a:pt x="8026983" y="282222"/>
                    </a:lnTo>
                    <a:cubicBezTo>
                      <a:pt x="8027504" y="398753"/>
                      <a:pt x="8122118" y="492945"/>
                      <a:pt x="8238650" y="492945"/>
                    </a:cubicBezTo>
                    <a:cubicBezTo>
                      <a:pt x="8355182" y="492945"/>
                      <a:pt x="8449796" y="398753"/>
                      <a:pt x="8450317" y="282222"/>
                    </a:cubicBezTo>
                    <a:lnTo>
                      <a:pt x="8450317" y="211667"/>
                    </a:lnTo>
                    <a:cubicBezTo>
                      <a:pt x="8450317" y="155529"/>
                      <a:pt x="8428017" y="101691"/>
                      <a:pt x="8388321" y="61996"/>
                    </a:cubicBezTo>
                    <a:cubicBezTo>
                      <a:pt x="8348626" y="22300"/>
                      <a:pt x="8294788" y="0"/>
                      <a:pt x="8238650" y="0"/>
                    </a:cubicBezTo>
                    <a:close/>
                    <a:moveTo>
                      <a:pt x="8019434" y="969998"/>
                    </a:moveTo>
                    <a:cubicBezTo>
                      <a:pt x="8020633" y="961884"/>
                      <a:pt x="8009204" y="958709"/>
                      <a:pt x="8006029" y="966258"/>
                    </a:cubicBezTo>
                    <a:lnTo>
                      <a:pt x="7852005" y="1325598"/>
                    </a:lnTo>
                    <a:cubicBezTo>
                      <a:pt x="7829749" y="1377518"/>
                      <a:pt x="7778673" y="1411161"/>
                      <a:pt x="7722183" y="1411111"/>
                    </a:cubicBezTo>
                    <a:lnTo>
                      <a:pt x="7657131" y="1411111"/>
                    </a:lnTo>
                    <a:cubicBezTo>
                      <a:pt x="7645267" y="1411122"/>
                      <a:pt x="7634192" y="1405168"/>
                      <a:pt x="7627656" y="1395265"/>
                    </a:cubicBezTo>
                    <a:cubicBezTo>
                      <a:pt x="7621121" y="1385363"/>
                      <a:pt x="7620001" y="1372839"/>
                      <a:pt x="7624676" y="1361934"/>
                    </a:cubicBezTo>
                    <a:lnTo>
                      <a:pt x="7815317" y="917222"/>
                    </a:lnTo>
                    <a:lnTo>
                      <a:pt x="7885449" y="741821"/>
                    </a:lnTo>
                    <a:cubicBezTo>
                      <a:pt x="7928319" y="634683"/>
                      <a:pt x="8032095" y="564437"/>
                      <a:pt x="8147492" y="564444"/>
                    </a:cubicBezTo>
                    <a:lnTo>
                      <a:pt x="8329808" y="564444"/>
                    </a:lnTo>
                    <a:cubicBezTo>
                      <a:pt x="8445205" y="564437"/>
                      <a:pt x="8548981" y="634683"/>
                      <a:pt x="8591851" y="741821"/>
                    </a:cubicBezTo>
                    <a:lnTo>
                      <a:pt x="8661983" y="917222"/>
                    </a:lnTo>
                    <a:lnTo>
                      <a:pt x="8852554" y="1361934"/>
                    </a:lnTo>
                    <a:cubicBezTo>
                      <a:pt x="8857229" y="1372839"/>
                      <a:pt x="8856108" y="1385363"/>
                      <a:pt x="8849573" y="1395265"/>
                    </a:cubicBezTo>
                    <a:cubicBezTo>
                      <a:pt x="8843038" y="1405168"/>
                      <a:pt x="8831963" y="1411122"/>
                      <a:pt x="8820098" y="1411111"/>
                    </a:cubicBezTo>
                    <a:lnTo>
                      <a:pt x="8755046" y="1411111"/>
                    </a:lnTo>
                    <a:cubicBezTo>
                      <a:pt x="8698608" y="1411105"/>
                      <a:pt x="8647602" y="1377471"/>
                      <a:pt x="8625365" y="1325598"/>
                    </a:cubicBezTo>
                    <a:lnTo>
                      <a:pt x="8471342" y="966258"/>
                    </a:lnTo>
                    <a:cubicBezTo>
                      <a:pt x="8468096" y="958709"/>
                      <a:pt x="8456737" y="961884"/>
                      <a:pt x="8457866" y="969998"/>
                    </a:cubicBezTo>
                    <a:lnTo>
                      <a:pt x="8520872" y="1411111"/>
                    </a:lnTo>
                    <a:lnTo>
                      <a:pt x="8588253" y="2219607"/>
                    </a:lnTo>
                    <a:cubicBezTo>
                      <a:pt x="8589061" y="2229429"/>
                      <a:pt x="8585723" y="2239141"/>
                      <a:pt x="8579049" y="2246392"/>
                    </a:cubicBezTo>
                    <a:cubicBezTo>
                      <a:pt x="8572375" y="2253643"/>
                      <a:pt x="8562971" y="2257771"/>
                      <a:pt x="8553116" y="2257778"/>
                    </a:cubicBezTo>
                    <a:lnTo>
                      <a:pt x="8499282" y="2257778"/>
                    </a:lnTo>
                    <a:cubicBezTo>
                      <a:pt x="8430300" y="2257786"/>
                      <a:pt x="8371423" y="2207921"/>
                      <a:pt x="8360076" y="2139879"/>
                    </a:cubicBezTo>
                    <a:lnTo>
                      <a:pt x="8245705" y="1452880"/>
                    </a:lnTo>
                    <a:cubicBezTo>
                      <a:pt x="8244365" y="1444978"/>
                      <a:pt x="8233076" y="1444978"/>
                      <a:pt x="8231736" y="1452880"/>
                    </a:cubicBezTo>
                    <a:lnTo>
                      <a:pt x="8117295" y="2139879"/>
                    </a:lnTo>
                    <a:cubicBezTo>
                      <a:pt x="8105943" y="2207948"/>
                      <a:pt x="8047026" y="2257821"/>
                      <a:pt x="7978018" y="2257778"/>
                    </a:cubicBezTo>
                    <a:lnTo>
                      <a:pt x="7924184" y="2257778"/>
                    </a:lnTo>
                    <a:cubicBezTo>
                      <a:pt x="7914329" y="2257771"/>
                      <a:pt x="7904925" y="2253643"/>
                      <a:pt x="7898251" y="2246392"/>
                    </a:cubicBezTo>
                    <a:cubicBezTo>
                      <a:pt x="7891577" y="2239141"/>
                      <a:pt x="7888239" y="2229429"/>
                      <a:pt x="7889047" y="2219607"/>
                    </a:cubicBezTo>
                    <a:lnTo>
                      <a:pt x="7956428" y="1411111"/>
                    </a:lnTo>
                    <a:lnTo>
                      <a:pt x="8019434" y="969998"/>
                    </a:lnTo>
                    <a:close/>
                    <a:moveTo>
                      <a:pt x="9508650" y="0"/>
                    </a:moveTo>
                    <a:cubicBezTo>
                      <a:pt x="9452512" y="0"/>
                      <a:pt x="9398674" y="22300"/>
                      <a:pt x="9358979" y="61996"/>
                    </a:cubicBezTo>
                    <a:cubicBezTo>
                      <a:pt x="9319283" y="101691"/>
                      <a:pt x="9296983" y="155529"/>
                      <a:pt x="9296983" y="211667"/>
                    </a:cubicBezTo>
                    <a:lnTo>
                      <a:pt x="9296983" y="282222"/>
                    </a:lnTo>
                    <a:cubicBezTo>
                      <a:pt x="9297504" y="398753"/>
                      <a:pt x="9392118" y="492945"/>
                      <a:pt x="9508650" y="492945"/>
                    </a:cubicBezTo>
                    <a:cubicBezTo>
                      <a:pt x="9625182" y="492945"/>
                      <a:pt x="9719796" y="398753"/>
                      <a:pt x="9720317" y="282222"/>
                    </a:cubicBezTo>
                    <a:lnTo>
                      <a:pt x="9720317" y="211667"/>
                    </a:lnTo>
                    <a:cubicBezTo>
                      <a:pt x="9720317" y="155529"/>
                      <a:pt x="9698017" y="101691"/>
                      <a:pt x="9658321" y="61996"/>
                    </a:cubicBezTo>
                    <a:cubicBezTo>
                      <a:pt x="9618626" y="22300"/>
                      <a:pt x="9564788" y="0"/>
                      <a:pt x="9508650" y="0"/>
                    </a:cubicBezTo>
                    <a:close/>
                    <a:moveTo>
                      <a:pt x="9289434" y="969998"/>
                    </a:moveTo>
                    <a:cubicBezTo>
                      <a:pt x="9290633" y="961884"/>
                      <a:pt x="9279204" y="958709"/>
                      <a:pt x="9276029" y="966258"/>
                    </a:cubicBezTo>
                    <a:lnTo>
                      <a:pt x="9122005" y="1325598"/>
                    </a:lnTo>
                    <a:cubicBezTo>
                      <a:pt x="9099749" y="1377518"/>
                      <a:pt x="9048673" y="1411161"/>
                      <a:pt x="8992183" y="1411111"/>
                    </a:cubicBezTo>
                    <a:lnTo>
                      <a:pt x="8927131" y="1411111"/>
                    </a:lnTo>
                    <a:cubicBezTo>
                      <a:pt x="8915267" y="1411122"/>
                      <a:pt x="8904192" y="1405168"/>
                      <a:pt x="8897656" y="1395265"/>
                    </a:cubicBezTo>
                    <a:cubicBezTo>
                      <a:pt x="8891121" y="1385363"/>
                      <a:pt x="8890001" y="1372839"/>
                      <a:pt x="8894676" y="1361934"/>
                    </a:cubicBezTo>
                    <a:lnTo>
                      <a:pt x="9085317" y="917222"/>
                    </a:lnTo>
                    <a:lnTo>
                      <a:pt x="9155449" y="741821"/>
                    </a:lnTo>
                    <a:cubicBezTo>
                      <a:pt x="9198319" y="634683"/>
                      <a:pt x="9302095" y="564437"/>
                      <a:pt x="9417492" y="564444"/>
                    </a:cubicBezTo>
                    <a:lnTo>
                      <a:pt x="9599808" y="564444"/>
                    </a:lnTo>
                    <a:cubicBezTo>
                      <a:pt x="9715205" y="564437"/>
                      <a:pt x="9818981" y="634683"/>
                      <a:pt x="9861851" y="741821"/>
                    </a:cubicBezTo>
                    <a:lnTo>
                      <a:pt x="9931983" y="917222"/>
                    </a:lnTo>
                    <a:lnTo>
                      <a:pt x="10122554" y="1361934"/>
                    </a:lnTo>
                    <a:cubicBezTo>
                      <a:pt x="10127229" y="1372839"/>
                      <a:pt x="10126108" y="1385363"/>
                      <a:pt x="10119573" y="1395265"/>
                    </a:cubicBezTo>
                    <a:cubicBezTo>
                      <a:pt x="10113038" y="1405168"/>
                      <a:pt x="10101963" y="1411122"/>
                      <a:pt x="10090098" y="1411111"/>
                    </a:cubicBezTo>
                    <a:lnTo>
                      <a:pt x="10025046" y="1411111"/>
                    </a:lnTo>
                    <a:cubicBezTo>
                      <a:pt x="9968608" y="1411105"/>
                      <a:pt x="9917602" y="1377471"/>
                      <a:pt x="9895365" y="1325598"/>
                    </a:cubicBezTo>
                    <a:lnTo>
                      <a:pt x="9741342" y="966258"/>
                    </a:lnTo>
                    <a:cubicBezTo>
                      <a:pt x="9738096" y="958709"/>
                      <a:pt x="9726737" y="961884"/>
                      <a:pt x="9727866" y="969998"/>
                    </a:cubicBezTo>
                    <a:lnTo>
                      <a:pt x="9790872" y="1411111"/>
                    </a:lnTo>
                    <a:lnTo>
                      <a:pt x="9858253" y="2219607"/>
                    </a:lnTo>
                    <a:cubicBezTo>
                      <a:pt x="9859061" y="2229429"/>
                      <a:pt x="9855723" y="2239141"/>
                      <a:pt x="9849049" y="2246392"/>
                    </a:cubicBezTo>
                    <a:cubicBezTo>
                      <a:pt x="9842375" y="2253643"/>
                      <a:pt x="9832971" y="2257771"/>
                      <a:pt x="9823116" y="2257778"/>
                    </a:cubicBezTo>
                    <a:lnTo>
                      <a:pt x="9769282" y="2257778"/>
                    </a:lnTo>
                    <a:cubicBezTo>
                      <a:pt x="9700300" y="2257786"/>
                      <a:pt x="9641423" y="2207921"/>
                      <a:pt x="9630076" y="2139879"/>
                    </a:cubicBezTo>
                    <a:lnTo>
                      <a:pt x="9515705" y="1452880"/>
                    </a:lnTo>
                    <a:cubicBezTo>
                      <a:pt x="9514365" y="1444978"/>
                      <a:pt x="9503076" y="1444978"/>
                      <a:pt x="9501736" y="1452880"/>
                    </a:cubicBezTo>
                    <a:lnTo>
                      <a:pt x="9387295" y="2139879"/>
                    </a:lnTo>
                    <a:cubicBezTo>
                      <a:pt x="9375943" y="2207948"/>
                      <a:pt x="9317026" y="2257821"/>
                      <a:pt x="9248018" y="2257778"/>
                    </a:cubicBezTo>
                    <a:lnTo>
                      <a:pt x="9194184" y="2257778"/>
                    </a:lnTo>
                    <a:cubicBezTo>
                      <a:pt x="9184329" y="2257771"/>
                      <a:pt x="9174925" y="2253643"/>
                      <a:pt x="9168251" y="2246392"/>
                    </a:cubicBezTo>
                    <a:cubicBezTo>
                      <a:pt x="9161577" y="2239141"/>
                      <a:pt x="9158239" y="2229429"/>
                      <a:pt x="9159047" y="2219607"/>
                    </a:cubicBezTo>
                    <a:lnTo>
                      <a:pt x="9226428" y="1411111"/>
                    </a:lnTo>
                    <a:lnTo>
                      <a:pt x="9289434" y="969998"/>
                    </a:lnTo>
                    <a:close/>
                    <a:moveTo>
                      <a:pt x="10778650" y="0"/>
                    </a:moveTo>
                    <a:cubicBezTo>
                      <a:pt x="10722512" y="0"/>
                      <a:pt x="10668674" y="22300"/>
                      <a:pt x="10628979" y="61996"/>
                    </a:cubicBezTo>
                    <a:cubicBezTo>
                      <a:pt x="10589283" y="101691"/>
                      <a:pt x="10566983" y="155529"/>
                      <a:pt x="10566983" y="211667"/>
                    </a:cubicBezTo>
                    <a:lnTo>
                      <a:pt x="10566983" y="282222"/>
                    </a:lnTo>
                    <a:cubicBezTo>
                      <a:pt x="10567504" y="398753"/>
                      <a:pt x="10662118" y="492945"/>
                      <a:pt x="10778650" y="492945"/>
                    </a:cubicBezTo>
                    <a:cubicBezTo>
                      <a:pt x="10895182" y="492945"/>
                      <a:pt x="10989796" y="398753"/>
                      <a:pt x="10990317" y="282222"/>
                    </a:cubicBezTo>
                    <a:lnTo>
                      <a:pt x="10990317" y="211667"/>
                    </a:lnTo>
                    <a:cubicBezTo>
                      <a:pt x="10990317" y="155529"/>
                      <a:pt x="10968017" y="101691"/>
                      <a:pt x="10928321" y="61996"/>
                    </a:cubicBezTo>
                    <a:cubicBezTo>
                      <a:pt x="10888626" y="22300"/>
                      <a:pt x="10834788" y="0"/>
                      <a:pt x="10778650" y="0"/>
                    </a:cubicBezTo>
                    <a:close/>
                    <a:moveTo>
                      <a:pt x="10559434" y="969998"/>
                    </a:moveTo>
                    <a:cubicBezTo>
                      <a:pt x="10560633" y="961884"/>
                      <a:pt x="10549204" y="958709"/>
                      <a:pt x="10546029" y="966258"/>
                    </a:cubicBezTo>
                    <a:lnTo>
                      <a:pt x="10392005" y="1325598"/>
                    </a:lnTo>
                    <a:cubicBezTo>
                      <a:pt x="10369749" y="1377518"/>
                      <a:pt x="10318673" y="1411161"/>
                      <a:pt x="10262183" y="1411111"/>
                    </a:cubicBezTo>
                    <a:lnTo>
                      <a:pt x="10197131" y="1411111"/>
                    </a:lnTo>
                    <a:cubicBezTo>
                      <a:pt x="10185267" y="1411122"/>
                      <a:pt x="10174192" y="1405168"/>
                      <a:pt x="10167656" y="1395265"/>
                    </a:cubicBezTo>
                    <a:cubicBezTo>
                      <a:pt x="10161121" y="1385363"/>
                      <a:pt x="10160001" y="1372839"/>
                      <a:pt x="10164676" y="1361934"/>
                    </a:cubicBezTo>
                    <a:lnTo>
                      <a:pt x="10355317" y="917222"/>
                    </a:lnTo>
                    <a:lnTo>
                      <a:pt x="10425449" y="741821"/>
                    </a:lnTo>
                    <a:cubicBezTo>
                      <a:pt x="10468319" y="634683"/>
                      <a:pt x="10572095" y="564437"/>
                      <a:pt x="10687492" y="564444"/>
                    </a:cubicBezTo>
                    <a:lnTo>
                      <a:pt x="10869808" y="564444"/>
                    </a:lnTo>
                    <a:cubicBezTo>
                      <a:pt x="10985205" y="564437"/>
                      <a:pt x="11088981" y="634683"/>
                      <a:pt x="11131851" y="741821"/>
                    </a:cubicBezTo>
                    <a:lnTo>
                      <a:pt x="11201983" y="917222"/>
                    </a:lnTo>
                    <a:lnTo>
                      <a:pt x="11392554" y="1361934"/>
                    </a:lnTo>
                    <a:cubicBezTo>
                      <a:pt x="11397229" y="1372839"/>
                      <a:pt x="11396108" y="1385363"/>
                      <a:pt x="11389573" y="1395265"/>
                    </a:cubicBezTo>
                    <a:cubicBezTo>
                      <a:pt x="11383038" y="1405168"/>
                      <a:pt x="11371963" y="1411122"/>
                      <a:pt x="11360098" y="1411111"/>
                    </a:cubicBezTo>
                    <a:lnTo>
                      <a:pt x="11295046" y="1411111"/>
                    </a:lnTo>
                    <a:cubicBezTo>
                      <a:pt x="11238608" y="1411105"/>
                      <a:pt x="11187602" y="1377471"/>
                      <a:pt x="11165365" y="1325598"/>
                    </a:cubicBezTo>
                    <a:lnTo>
                      <a:pt x="11011342" y="966258"/>
                    </a:lnTo>
                    <a:cubicBezTo>
                      <a:pt x="11008096" y="958709"/>
                      <a:pt x="10996737" y="961884"/>
                      <a:pt x="10997866" y="969998"/>
                    </a:cubicBezTo>
                    <a:lnTo>
                      <a:pt x="11060872" y="1411111"/>
                    </a:lnTo>
                    <a:lnTo>
                      <a:pt x="11128253" y="2219607"/>
                    </a:lnTo>
                    <a:cubicBezTo>
                      <a:pt x="11129061" y="2229429"/>
                      <a:pt x="11125723" y="2239141"/>
                      <a:pt x="11119049" y="2246392"/>
                    </a:cubicBezTo>
                    <a:cubicBezTo>
                      <a:pt x="11112375" y="2253643"/>
                      <a:pt x="11102971" y="2257771"/>
                      <a:pt x="11093116" y="2257778"/>
                    </a:cubicBezTo>
                    <a:lnTo>
                      <a:pt x="11039282" y="2257778"/>
                    </a:lnTo>
                    <a:cubicBezTo>
                      <a:pt x="10970300" y="2257786"/>
                      <a:pt x="10911423" y="2207921"/>
                      <a:pt x="10900076" y="2139879"/>
                    </a:cubicBezTo>
                    <a:lnTo>
                      <a:pt x="10785705" y="1452880"/>
                    </a:lnTo>
                    <a:cubicBezTo>
                      <a:pt x="10784365" y="1444978"/>
                      <a:pt x="10773076" y="1444978"/>
                      <a:pt x="10771736" y="1452880"/>
                    </a:cubicBezTo>
                    <a:lnTo>
                      <a:pt x="10657295" y="2139879"/>
                    </a:lnTo>
                    <a:cubicBezTo>
                      <a:pt x="10645943" y="2207948"/>
                      <a:pt x="10587026" y="2257821"/>
                      <a:pt x="10518018" y="2257778"/>
                    </a:cubicBezTo>
                    <a:lnTo>
                      <a:pt x="10464184" y="2257778"/>
                    </a:lnTo>
                    <a:cubicBezTo>
                      <a:pt x="10454329" y="2257771"/>
                      <a:pt x="10444925" y="2253643"/>
                      <a:pt x="10438251" y="2246392"/>
                    </a:cubicBezTo>
                    <a:cubicBezTo>
                      <a:pt x="10431577" y="2239141"/>
                      <a:pt x="10428239" y="2229429"/>
                      <a:pt x="10429047" y="2219607"/>
                    </a:cubicBezTo>
                    <a:lnTo>
                      <a:pt x="10496428" y="1411111"/>
                    </a:lnTo>
                    <a:lnTo>
                      <a:pt x="10559434" y="969998"/>
                    </a:lnTo>
                    <a:close/>
                    <a:moveTo>
                      <a:pt x="12048650" y="0"/>
                    </a:moveTo>
                    <a:cubicBezTo>
                      <a:pt x="11992512" y="0"/>
                      <a:pt x="11938674" y="22300"/>
                      <a:pt x="11898979" y="61996"/>
                    </a:cubicBezTo>
                    <a:cubicBezTo>
                      <a:pt x="11859283" y="101691"/>
                      <a:pt x="11836983" y="155529"/>
                      <a:pt x="11836983" y="211667"/>
                    </a:cubicBezTo>
                    <a:lnTo>
                      <a:pt x="11836983" y="282222"/>
                    </a:lnTo>
                    <a:cubicBezTo>
                      <a:pt x="11837504" y="398753"/>
                      <a:pt x="11932118" y="492945"/>
                      <a:pt x="12048650" y="492945"/>
                    </a:cubicBezTo>
                    <a:cubicBezTo>
                      <a:pt x="12165182" y="492945"/>
                      <a:pt x="12259796" y="398753"/>
                      <a:pt x="12260317" y="282222"/>
                    </a:cubicBezTo>
                    <a:lnTo>
                      <a:pt x="12260317" y="211667"/>
                    </a:lnTo>
                    <a:cubicBezTo>
                      <a:pt x="12260317" y="155529"/>
                      <a:pt x="12238017" y="101691"/>
                      <a:pt x="12198321" y="61996"/>
                    </a:cubicBezTo>
                    <a:cubicBezTo>
                      <a:pt x="12158626" y="22300"/>
                      <a:pt x="12104788" y="0"/>
                      <a:pt x="12048650" y="0"/>
                    </a:cubicBezTo>
                    <a:close/>
                    <a:moveTo>
                      <a:pt x="11829434" y="969998"/>
                    </a:moveTo>
                    <a:cubicBezTo>
                      <a:pt x="11830633" y="961884"/>
                      <a:pt x="11819204" y="958709"/>
                      <a:pt x="11816029" y="966258"/>
                    </a:cubicBezTo>
                    <a:lnTo>
                      <a:pt x="11662005" y="1325598"/>
                    </a:lnTo>
                    <a:cubicBezTo>
                      <a:pt x="11639749" y="1377518"/>
                      <a:pt x="11588673" y="1411161"/>
                      <a:pt x="11532183" y="1411111"/>
                    </a:cubicBezTo>
                    <a:lnTo>
                      <a:pt x="11467131" y="1411111"/>
                    </a:lnTo>
                    <a:cubicBezTo>
                      <a:pt x="11455267" y="1411122"/>
                      <a:pt x="11444192" y="1405168"/>
                      <a:pt x="11437656" y="1395265"/>
                    </a:cubicBezTo>
                    <a:cubicBezTo>
                      <a:pt x="11431121" y="1385363"/>
                      <a:pt x="11430001" y="1372839"/>
                      <a:pt x="11434676" y="1361934"/>
                    </a:cubicBezTo>
                    <a:lnTo>
                      <a:pt x="11625317" y="917222"/>
                    </a:lnTo>
                    <a:lnTo>
                      <a:pt x="11695449" y="741821"/>
                    </a:lnTo>
                    <a:cubicBezTo>
                      <a:pt x="11738319" y="634683"/>
                      <a:pt x="11842095" y="564437"/>
                      <a:pt x="11957492" y="564444"/>
                    </a:cubicBezTo>
                    <a:lnTo>
                      <a:pt x="12139808" y="564444"/>
                    </a:lnTo>
                    <a:cubicBezTo>
                      <a:pt x="12255205" y="564437"/>
                      <a:pt x="12358981" y="634683"/>
                      <a:pt x="12401851" y="741821"/>
                    </a:cubicBezTo>
                    <a:lnTo>
                      <a:pt x="12471983" y="917222"/>
                    </a:lnTo>
                    <a:lnTo>
                      <a:pt x="12662554" y="1361934"/>
                    </a:lnTo>
                    <a:cubicBezTo>
                      <a:pt x="12667229" y="1372839"/>
                      <a:pt x="12666108" y="1385363"/>
                      <a:pt x="12659573" y="1395265"/>
                    </a:cubicBezTo>
                    <a:cubicBezTo>
                      <a:pt x="12653038" y="1405168"/>
                      <a:pt x="12641963" y="1411122"/>
                      <a:pt x="12630098" y="1411111"/>
                    </a:cubicBezTo>
                    <a:lnTo>
                      <a:pt x="12565046" y="1411111"/>
                    </a:lnTo>
                    <a:cubicBezTo>
                      <a:pt x="12508608" y="1411105"/>
                      <a:pt x="12457602" y="1377471"/>
                      <a:pt x="12435365" y="1325598"/>
                    </a:cubicBezTo>
                    <a:lnTo>
                      <a:pt x="12281342" y="966258"/>
                    </a:lnTo>
                    <a:cubicBezTo>
                      <a:pt x="12278096" y="958709"/>
                      <a:pt x="12266737" y="961884"/>
                      <a:pt x="12267866" y="969998"/>
                    </a:cubicBezTo>
                    <a:lnTo>
                      <a:pt x="12330872" y="1411111"/>
                    </a:lnTo>
                    <a:lnTo>
                      <a:pt x="12398253" y="2219607"/>
                    </a:lnTo>
                    <a:cubicBezTo>
                      <a:pt x="12399061" y="2229429"/>
                      <a:pt x="12395723" y="2239141"/>
                      <a:pt x="12389049" y="2246392"/>
                    </a:cubicBezTo>
                    <a:cubicBezTo>
                      <a:pt x="12382375" y="2253643"/>
                      <a:pt x="12372971" y="2257771"/>
                      <a:pt x="12363116" y="2257778"/>
                    </a:cubicBezTo>
                    <a:lnTo>
                      <a:pt x="12309282" y="2257778"/>
                    </a:lnTo>
                    <a:cubicBezTo>
                      <a:pt x="12240300" y="2257786"/>
                      <a:pt x="12181423" y="2207921"/>
                      <a:pt x="12170076" y="2139879"/>
                    </a:cubicBezTo>
                    <a:lnTo>
                      <a:pt x="12055705" y="1452880"/>
                    </a:lnTo>
                    <a:cubicBezTo>
                      <a:pt x="12054365" y="1444978"/>
                      <a:pt x="12043076" y="1444978"/>
                      <a:pt x="12041736" y="1452880"/>
                    </a:cubicBezTo>
                    <a:lnTo>
                      <a:pt x="11927295" y="2139879"/>
                    </a:lnTo>
                    <a:cubicBezTo>
                      <a:pt x="11915943" y="2207948"/>
                      <a:pt x="11857026" y="2257821"/>
                      <a:pt x="11788018" y="2257778"/>
                    </a:cubicBezTo>
                    <a:lnTo>
                      <a:pt x="11734184" y="2257778"/>
                    </a:lnTo>
                    <a:cubicBezTo>
                      <a:pt x="11724329" y="2257771"/>
                      <a:pt x="11714925" y="2253643"/>
                      <a:pt x="11708251" y="2246392"/>
                    </a:cubicBezTo>
                    <a:cubicBezTo>
                      <a:pt x="11701577" y="2239141"/>
                      <a:pt x="11698239" y="2229429"/>
                      <a:pt x="11699047" y="2219607"/>
                    </a:cubicBezTo>
                    <a:lnTo>
                      <a:pt x="11766428" y="1411111"/>
                    </a:lnTo>
                    <a:lnTo>
                      <a:pt x="11829434" y="969998"/>
                    </a:lnTo>
                    <a:close/>
                    <a:moveTo>
                      <a:pt x="618650" y="2257778"/>
                    </a:moveTo>
                    <a:cubicBezTo>
                      <a:pt x="562512" y="2257778"/>
                      <a:pt x="508674" y="2280078"/>
                      <a:pt x="468979" y="2319774"/>
                    </a:cubicBezTo>
                    <a:cubicBezTo>
                      <a:pt x="429284" y="2359469"/>
                      <a:pt x="406983" y="2413307"/>
                      <a:pt x="406983" y="2469444"/>
                    </a:cubicBezTo>
                    <a:lnTo>
                      <a:pt x="406983" y="2540000"/>
                    </a:lnTo>
                    <a:cubicBezTo>
                      <a:pt x="407504" y="2656531"/>
                      <a:pt x="502118" y="2750722"/>
                      <a:pt x="618650" y="2750722"/>
                    </a:cubicBezTo>
                    <a:cubicBezTo>
                      <a:pt x="735182" y="2750722"/>
                      <a:pt x="829795" y="2656531"/>
                      <a:pt x="830317" y="2540000"/>
                    </a:cubicBezTo>
                    <a:lnTo>
                      <a:pt x="830317" y="2469444"/>
                    </a:lnTo>
                    <a:cubicBezTo>
                      <a:pt x="830317" y="2413307"/>
                      <a:pt x="808016" y="2359469"/>
                      <a:pt x="768321" y="2319774"/>
                    </a:cubicBezTo>
                    <a:cubicBezTo>
                      <a:pt x="728626" y="2280078"/>
                      <a:pt x="674788" y="2257778"/>
                      <a:pt x="618650" y="2257778"/>
                    </a:cubicBezTo>
                    <a:close/>
                    <a:moveTo>
                      <a:pt x="399434" y="3227776"/>
                    </a:moveTo>
                    <a:cubicBezTo>
                      <a:pt x="400633" y="3219662"/>
                      <a:pt x="389203" y="3216487"/>
                      <a:pt x="386028" y="3224036"/>
                    </a:cubicBezTo>
                    <a:lnTo>
                      <a:pt x="232006" y="3583375"/>
                    </a:lnTo>
                    <a:cubicBezTo>
                      <a:pt x="209749" y="3635296"/>
                      <a:pt x="158673" y="3668939"/>
                      <a:pt x="102183" y="3668889"/>
                    </a:cubicBezTo>
                    <a:lnTo>
                      <a:pt x="37131" y="3668889"/>
                    </a:lnTo>
                    <a:cubicBezTo>
                      <a:pt x="25267" y="3668899"/>
                      <a:pt x="14191" y="3662945"/>
                      <a:pt x="7656" y="3653043"/>
                    </a:cubicBezTo>
                    <a:cubicBezTo>
                      <a:pt x="1121" y="3643141"/>
                      <a:pt x="1" y="3630616"/>
                      <a:pt x="4676" y="3619712"/>
                    </a:cubicBezTo>
                    <a:lnTo>
                      <a:pt x="195317" y="3175000"/>
                    </a:lnTo>
                    <a:lnTo>
                      <a:pt x="265449" y="2999599"/>
                    </a:lnTo>
                    <a:cubicBezTo>
                      <a:pt x="308319" y="2892461"/>
                      <a:pt x="412096" y="2822215"/>
                      <a:pt x="527492" y="2822222"/>
                    </a:cubicBezTo>
                    <a:lnTo>
                      <a:pt x="709808" y="2822222"/>
                    </a:lnTo>
                    <a:cubicBezTo>
                      <a:pt x="825204" y="2822215"/>
                      <a:pt x="928981" y="2892461"/>
                      <a:pt x="971851" y="2999599"/>
                    </a:cubicBezTo>
                    <a:lnTo>
                      <a:pt x="1041983" y="3175000"/>
                    </a:lnTo>
                    <a:lnTo>
                      <a:pt x="1232554" y="3619712"/>
                    </a:lnTo>
                    <a:cubicBezTo>
                      <a:pt x="1237229" y="3630616"/>
                      <a:pt x="1236109" y="3643141"/>
                      <a:pt x="1229573" y="3653043"/>
                    </a:cubicBezTo>
                    <a:cubicBezTo>
                      <a:pt x="1223038" y="3662945"/>
                      <a:pt x="1211963" y="3668899"/>
                      <a:pt x="1200098" y="3668889"/>
                    </a:cubicBezTo>
                    <a:lnTo>
                      <a:pt x="1135046" y="3668889"/>
                    </a:lnTo>
                    <a:cubicBezTo>
                      <a:pt x="1078608" y="3668883"/>
                      <a:pt x="1027602" y="3635249"/>
                      <a:pt x="1005365" y="3583375"/>
                    </a:cubicBezTo>
                    <a:lnTo>
                      <a:pt x="851342" y="3224036"/>
                    </a:lnTo>
                    <a:cubicBezTo>
                      <a:pt x="848097" y="3216487"/>
                      <a:pt x="836737" y="3219662"/>
                      <a:pt x="837866" y="3227776"/>
                    </a:cubicBezTo>
                    <a:lnTo>
                      <a:pt x="900872" y="3668889"/>
                    </a:lnTo>
                    <a:lnTo>
                      <a:pt x="968253" y="4477385"/>
                    </a:lnTo>
                    <a:cubicBezTo>
                      <a:pt x="969061" y="4487207"/>
                      <a:pt x="965724" y="4496919"/>
                      <a:pt x="959049" y="4504170"/>
                    </a:cubicBezTo>
                    <a:cubicBezTo>
                      <a:pt x="952375" y="4511421"/>
                      <a:pt x="942971" y="4515549"/>
                      <a:pt x="933116" y="4515555"/>
                    </a:cubicBezTo>
                    <a:lnTo>
                      <a:pt x="879282" y="4515555"/>
                    </a:lnTo>
                    <a:cubicBezTo>
                      <a:pt x="810301" y="4515564"/>
                      <a:pt x="751424" y="4465699"/>
                      <a:pt x="740076" y="4397657"/>
                    </a:cubicBezTo>
                    <a:lnTo>
                      <a:pt x="625706" y="3710658"/>
                    </a:lnTo>
                    <a:cubicBezTo>
                      <a:pt x="624365" y="3702755"/>
                      <a:pt x="613076" y="3702755"/>
                      <a:pt x="611736" y="3710658"/>
                    </a:cubicBezTo>
                    <a:lnTo>
                      <a:pt x="497294" y="4397657"/>
                    </a:lnTo>
                    <a:cubicBezTo>
                      <a:pt x="485942" y="4465725"/>
                      <a:pt x="427026" y="4515598"/>
                      <a:pt x="358018" y="4515555"/>
                    </a:cubicBezTo>
                    <a:lnTo>
                      <a:pt x="304184" y="4515555"/>
                    </a:lnTo>
                    <a:cubicBezTo>
                      <a:pt x="294329" y="4515549"/>
                      <a:pt x="284925" y="4511421"/>
                      <a:pt x="278251" y="4504170"/>
                    </a:cubicBezTo>
                    <a:cubicBezTo>
                      <a:pt x="271576" y="4496919"/>
                      <a:pt x="268239" y="4487207"/>
                      <a:pt x="269047" y="4477385"/>
                    </a:cubicBezTo>
                    <a:lnTo>
                      <a:pt x="336428" y="3668889"/>
                    </a:lnTo>
                    <a:lnTo>
                      <a:pt x="399434" y="3227776"/>
                    </a:lnTo>
                    <a:close/>
                    <a:moveTo>
                      <a:pt x="1888650" y="2257778"/>
                    </a:moveTo>
                    <a:cubicBezTo>
                      <a:pt x="1832513" y="2257778"/>
                      <a:pt x="1778674" y="2280078"/>
                      <a:pt x="1738979" y="2319773"/>
                    </a:cubicBezTo>
                    <a:cubicBezTo>
                      <a:pt x="1699284" y="2359469"/>
                      <a:pt x="1676983" y="2413307"/>
                      <a:pt x="1676983" y="2469444"/>
                    </a:cubicBezTo>
                    <a:lnTo>
                      <a:pt x="1676983" y="2540000"/>
                    </a:lnTo>
                    <a:cubicBezTo>
                      <a:pt x="1677504" y="2656531"/>
                      <a:pt x="1772118" y="2750722"/>
                      <a:pt x="1888650" y="2750722"/>
                    </a:cubicBezTo>
                    <a:cubicBezTo>
                      <a:pt x="2005182" y="2750722"/>
                      <a:pt x="2099796" y="2656531"/>
                      <a:pt x="2100317" y="2540000"/>
                    </a:cubicBezTo>
                    <a:lnTo>
                      <a:pt x="2100317" y="2469444"/>
                    </a:lnTo>
                    <a:cubicBezTo>
                      <a:pt x="2100317" y="2413307"/>
                      <a:pt x="2078016" y="2359469"/>
                      <a:pt x="2038321" y="2319773"/>
                    </a:cubicBezTo>
                    <a:cubicBezTo>
                      <a:pt x="1998626" y="2280078"/>
                      <a:pt x="1944787" y="2257778"/>
                      <a:pt x="1888650" y="2257778"/>
                    </a:cubicBezTo>
                    <a:close/>
                    <a:moveTo>
                      <a:pt x="1669434" y="3227776"/>
                    </a:moveTo>
                    <a:cubicBezTo>
                      <a:pt x="1670633" y="3219662"/>
                      <a:pt x="1659203" y="3216487"/>
                      <a:pt x="1656028" y="3224036"/>
                    </a:cubicBezTo>
                    <a:lnTo>
                      <a:pt x="1502006" y="3583375"/>
                    </a:lnTo>
                    <a:cubicBezTo>
                      <a:pt x="1479749" y="3635296"/>
                      <a:pt x="1428673" y="3668939"/>
                      <a:pt x="1372183" y="3668889"/>
                    </a:cubicBezTo>
                    <a:lnTo>
                      <a:pt x="1307131" y="3668889"/>
                    </a:lnTo>
                    <a:cubicBezTo>
                      <a:pt x="1295267" y="3668899"/>
                      <a:pt x="1284191" y="3662945"/>
                      <a:pt x="1277656" y="3653043"/>
                    </a:cubicBezTo>
                    <a:cubicBezTo>
                      <a:pt x="1271121" y="3643141"/>
                      <a:pt x="1270001" y="3630616"/>
                      <a:pt x="1274676" y="3619712"/>
                    </a:cubicBezTo>
                    <a:lnTo>
                      <a:pt x="1465317" y="3175000"/>
                    </a:lnTo>
                    <a:lnTo>
                      <a:pt x="1535449" y="2999599"/>
                    </a:lnTo>
                    <a:cubicBezTo>
                      <a:pt x="1578319" y="2892461"/>
                      <a:pt x="1682096" y="2822215"/>
                      <a:pt x="1797492" y="2822222"/>
                    </a:cubicBezTo>
                    <a:lnTo>
                      <a:pt x="1979808" y="2822222"/>
                    </a:lnTo>
                    <a:cubicBezTo>
                      <a:pt x="2095204" y="2822215"/>
                      <a:pt x="2198981" y="2892461"/>
                      <a:pt x="2241851" y="2999599"/>
                    </a:cubicBezTo>
                    <a:lnTo>
                      <a:pt x="2311983" y="3175000"/>
                    </a:lnTo>
                    <a:lnTo>
                      <a:pt x="2502554" y="3619712"/>
                    </a:lnTo>
                    <a:cubicBezTo>
                      <a:pt x="2507228" y="3630616"/>
                      <a:pt x="2506108" y="3643140"/>
                      <a:pt x="2499573" y="3653043"/>
                    </a:cubicBezTo>
                    <a:cubicBezTo>
                      <a:pt x="2493038" y="3662945"/>
                      <a:pt x="2481963" y="3668899"/>
                      <a:pt x="2470098" y="3668889"/>
                    </a:cubicBezTo>
                    <a:lnTo>
                      <a:pt x="2405046" y="3668889"/>
                    </a:lnTo>
                    <a:cubicBezTo>
                      <a:pt x="2348608" y="3668883"/>
                      <a:pt x="2297602" y="3635249"/>
                      <a:pt x="2275365" y="3583375"/>
                    </a:cubicBezTo>
                    <a:lnTo>
                      <a:pt x="2121342" y="3224036"/>
                    </a:lnTo>
                    <a:cubicBezTo>
                      <a:pt x="2118097" y="3216487"/>
                      <a:pt x="2106737" y="3219662"/>
                      <a:pt x="2107866" y="3227776"/>
                    </a:cubicBezTo>
                    <a:lnTo>
                      <a:pt x="2170872" y="3668889"/>
                    </a:lnTo>
                    <a:lnTo>
                      <a:pt x="2238253" y="4477385"/>
                    </a:lnTo>
                    <a:cubicBezTo>
                      <a:pt x="2239061" y="4487207"/>
                      <a:pt x="2235724" y="4496919"/>
                      <a:pt x="2229049" y="4504170"/>
                    </a:cubicBezTo>
                    <a:cubicBezTo>
                      <a:pt x="2222375" y="4511421"/>
                      <a:pt x="2212971" y="4515549"/>
                      <a:pt x="2203116" y="4515555"/>
                    </a:cubicBezTo>
                    <a:lnTo>
                      <a:pt x="2149282" y="4515555"/>
                    </a:lnTo>
                    <a:cubicBezTo>
                      <a:pt x="2080301" y="4515564"/>
                      <a:pt x="2021424" y="4465699"/>
                      <a:pt x="2010076" y="4397657"/>
                    </a:cubicBezTo>
                    <a:lnTo>
                      <a:pt x="1895706" y="3710658"/>
                    </a:lnTo>
                    <a:cubicBezTo>
                      <a:pt x="1894365" y="3702755"/>
                      <a:pt x="1883076" y="3702755"/>
                      <a:pt x="1881735" y="3710658"/>
                    </a:cubicBezTo>
                    <a:lnTo>
                      <a:pt x="1767294" y="4397657"/>
                    </a:lnTo>
                    <a:cubicBezTo>
                      <a:pt x="1755943" y="4465725"/>
                      <a:pt x="1697026" y="4515598"/>
                      <a:pt x="1628018" y="4515555"/>
                    </a:cubicBezTo>
                    <a:lnTo>
                      <a:pt x="1574184" y="4515555"/>
                    </a:lnTo>
                    <a:cubicBezTo>
                      <a:pt x="1564329" y="4515549"/>
                      <a:pt x="1554925" y="4511421"/>
                      <a:pt x="1548251" y="4504170"/>
                    </a:cubicBezTo>
                    <a:cubicBezTo>
                      <a:pt x="1541576" y="4496919"/>
                      <a:pt x="1538239" y="4487207"/>
                      <a:pt x="1539047" y="4477385"/>
                    </a:cubicBezTo>
                    <a:lnTo>
                      <a:pt x="1606428" y="3668889"/>
                    </a:lnTo>
                    <a:lnTo>
                      <a:pt x="1669434" y="3227776"/>
                    </a:lnTo>
                    <a:close/>
                    <a:moveTo>
                      <a:pt x="3158650" y="2257778"/>
                    </a:moveTo>
                    <a:cubicBezTo>
                      <a:pt x="3102513" y="2257778"/>
                      <a:pt x="3048674" y="2280078"/>
                      <a:pt x="3008979" y="2319773"/>
                    </a:cubicBezTo>
                    <a:cubicBezTo>
                      <a:pt x="2969284" y="2359469"/>
                      <a:pt x="2946983" y="2413307"/>
                      <a:pt x="2946983" y="2469444"/>
                    </a:cubicBezTo>
                    <a:lnTo>
                      <a:pt x="2946983" y="2540000"/>
                    </a:lnTo>
                    <a:cubicBezTo>
                      <a:pt x="2947504" y="2656531"/>
                      <a:pt x="3042118" y="2750722"/>
                      <a:pt x="3158650" y="2750722"/>
                    </a:cubicBezTo>
                    <a:cubicBezTo>
                      <a:pt x="3275182" y="2750722"/>
                      <a:pt x="3369795" y="2656531"/>
                      <a:pt x="3370317" y="2540000"/>
                    </a:cubicBezTo>
                    <a:lnTo>
                      <a:pt x="3370317" y="2469444"/>
                    </a:lnTo>
                    <a:cubicBezTo>
                      <a:pt x="3370317" y="2352544"/>
                      <a:pt x="3275550" y="2257778"/>
                      <a:pt x="3158650" y="2257778"/>
                    </a:cubicBezTo>
                    <a:close/>
                    <a:moveTo>
                      <a:pt x="2939434" y="3227776"/>
                    </a:moveTo>
                    <a:cubicBezTo>
                      <a:pt x="2940633" y="3219662"/>
                      <a:pt x="2929203" y="3216487"/>
                      <a:pt x="2926028" y="3224036"/>
                    </a:cubicBezTo>
                    <a:lnTo>
                      <a:pt x="2772006" y="3583375"/>
                    </a:lnTo>
                    <a:cubicBezTo>
                      <a:pt x="2749749" y="3635296"/>
                      <a:pt x="2698673" y="3668939"/>
                      <a:pt x="2642183" y="3668889"/>
                    </a:cubicBezTo>
                    <a:lnTo>
                      <a:pt x="2577131" y="3668889"/>
                    </a:lnTo>
                    <a:cubicBezTo>
                      <a:pt x="2565267" y="3668899"/>
                      <a:pt x="2554191" y="3662945"/>
                      <a:pt x="2547656" y="3653043"/>
                    </a:cubicBezTo>
                    <a:cubicBezTo>
                      <a:pt x="2541121" y="3643140"/>
                      <a:pt x="2540001" y="3630616"/>
                      <a:pt x="2544676" y="3619712"/>
                    </a:cubicBezTo>
                    <a:lnTo>
                      <a:pt x="2735317" y="3175000"/>
                    </a:lnTo>
                    <a:lnTo>
                      <a:pt x="2805449" y="2999599"/>
                    </a:lnTo>
                    <a:cubicBezTo>
                      <a:pt x="2848319" y="2892461"/>
                      <a:pt x="2952096" y="2822215"/>
                      <a:pt x="3067492" y="2822222"/>
                    </a:cubicBezTo>
                    <a:lnTo>
                      <a:pt x="3249808" y="2822222"/>
                    </a:lnTo>
                    <a:cubicBezTo>
                      <a:pt x="3365204" y="2822214"/>
                      <a:pt x="3468981" y="2892461"/>
                      <a:pt x="3511851" y="2999599"/>
                    </a:cubicBezTo>
                    <a:lnTo>
                      <a:pt x="3581983" y="3175000"/>
                    </a:lnTo>
                    <a:lnTo>
                      <a:pt x="3772554" y="3619712"/>
                    </a:lnTo>
                    <a:cubicBezTo>
                      <a:pt x="3777229" y="3630616"/>
                      <a:pt x="3776109" y="3643141"/>
                      <a:pt x="3769573" y="3653043"/>
                    </a:cubicBezTo>
                    <a:cubicBezTo>
                      <a:pt x="3763038" y="3662945"/>
                      <a:pt x="3751963" y="3668899"/>
                      <a:pt x="3740098" y="3668889"/>
                    </a:cubicBezTo>
                    <a:lnTo>
                      <a:pt x="3675046" y="3668889"/>
                    </a:lnTo>
                    <a:cubicBezTo>
                      <a:pt x="3618608" y="3668883"/>
                      <a:pt x="3567602" y="3635248"/>
                      <a:pt x="3545365" y="3583375"/>
                    </a:cubicBezTo>
                    <a:lnTo>
                      <a:pt x="3391342" y="3224036"/>
                    </a:lnTo>
                    <a:cubicBezTo>
                      <a:pt x="3388097" y="3216487"/>
                      <a:pt x="3376737" y="3219662"/>
                      <a:pt x="3377866" y="3227776"/>
                    </a:cubicBezTo>
                    <a:lnTo>
                      <a:pt x="3440872" y="3668889"/>
                    </a:lnTo>
                    <a:lnTo>
                      <a:pt x="3508253" y="4477385"/>
                    </a:lnTo>
                    <a:cubicBezTo>
                      <a:pt x="3509061" y="4487207"/>
                      <a:pt x="3505723" y="4496919"/>
                      <a:pt x="3499049" y="4504170"/>
                    </a:cubicBezTo>
                    <a:cubicBezTo>
                      <a:pt x="3492375" y="4511421"/>
                      <a:pt x="3482971" y="4515549"/>
                      <a:pt x="3473116" y="4515555"/>
                    </a:cubicBezTo>
                    <a:lnTo>
                      <a:pt x="3419282" y="4515555"/>
                    </a:lnTo>
                    <a:cubicBezTo>
                      <a:pt x="3350301" y="4515564"/>
                      <a:pt x="3291424" y="4465699"/>
                      <a:pt x="3280076" y="4397657"/>
                    </a:cubicBezTo>
                    <a:lnTo>
                      <a:pt x="3165706" y="3710658"/>
                    </a:lnTo>
                    <a:cubicBezTo>
                      <a:pt x="3164365" y="3702755"/>
                      <a:pt x="3153076" y="3702755"/>
                      <a:pt x="3151735" y="3710658"/>
                    </a:cubicBezTo>
                    <a:lnTo>
                      <a:pt x="3037294" y="4397657"/>
                    </a:lnTo>
                    <a:cubicBezTo>
                      <a:pt x="3025943" y="4465725"/>
                      <a:pt x="2967026" y="4515598"/>
                      <a:pt x="2898018" y="4515555"/>
                    </a:cubicBezTo>
                    <a:lnTo>
                      <a:pt x="2844184" y="4515555"/>
                    </a:lnTo>
                    <a:cubicBezTo>
                      <a:pt x="2834329" y="4515549"/>
                      <a:pt x="2824925" y="4511421"/>
                      <a:pt x="2818251" y="4504170"/>
                    </a:cubicBezTo>
                    <a:cubicBezTo>
                      <a:pt x="2811576" y="4496919"/>
                      <a:pt x="2808239" y="4487207"/>
                      <a:pt x="2809047" y="4477385"/>
                    </a:cubicBezTo>
                    <a:lnTo>
                      <a:pt x="2876428" y="3668889"/>
                    </a:lnTo>
                    <a:lnTo>
                      <a:pt x="2939434" y="3227776"/>
                    </a:lnTo>
                    <a:close/>
                    <a:moveTo>
                      <a:pt x="4428650" y="2257778"/>
                    </a:moveTo>
                    <a:cubicBezTo>
                      <a:pt x="4311750" y="2257778"/>
                      <a:pt x="4216983" y="2352544"/>
                      <a:pt x="4216983" y="2469444"/>
                    </a:cubicBezTo>
                    <a:lnTo>
                      <a:pt x="4216983" y="2540000"/>
                    </a:lnTo>
                    <a:cubicBezTo>
                      <a:pt x="4217505" y="2656531"/>
                      <a:pt x="4312118" y="2750722"/>
                      <a:pt x="4428650" y="2750722"/>
                    </a:cubicBezTo>
                    <a:cubicBezTo>
                      <a:pt x="4545182" y="2750722"/>
                      <a:pt x="4639795" y="2656531"/>
                      <a:pt x="4640317" y="2540000"/>
                    </a:cubicBezTo>
                    <a:lnTo>
                      <a:pt x="4640317" y="2469444"/>
                    </a:lnTo>
                    <a:cubicBezTo>
                      <a:pt x="4640317" y="2352544"/>
                      <a:pt x="4545550" y="2257778"/>
                      <a:pt x="4428650" y="2257778"/>
                    </a:cubicBezTo>
                    <a:close/>
                    <a:moveTo>
                      <a:pt x="4209434" y="3227776"/>
                    </a:moveTo>
                    <a:cubicBezTo>
                      <a:pt x="4210633" y="3219662"/>
                      <a:pt x="4199203" y="3216487"/>
                      <a:pt x="4196028" y="3224036"/>
                    </a:cubicBezTo>
                    <a:lnTo>
                      <a:pt x="4042005" y="3583375"/>
                    </a:lnTo>
                    <a:cubicBezTo>
                      <a:pt x="4019749" y="3635296"/>
                      <a:pt x="3968673" y="3668939"/>
                      <a:pt x="3912183" y="3668889"/>
                    </a:cubicBezTo>
                    <a:lnTo>
                      <a:pt x="3847131" y="3668889"/>
                    </a:lnTo>
                    <a:cubicBezTo>
                      <a:pt x="3835267" y="3668899"/>
                      <a:pt x="3824192" y="3662945"/>
                      <a:pt x="3817656" y="3653043"/>
                    </a:cubicBezTo>
                    <a:cubicBezTo>
                      <a:pt x="3811121" y="3643141"/>
                      <a:pt x="3810001" y="3630616"/>
                      <a:pt x="3814675" y="3619712"/>
                    </a:cubicBezTo>
                    <a:lnTo>
                      <a:pt x="4005317" y="3175000"/>
                    </a:lnTo>
                    <a:lnTo>
                      <a:pt x="4075449" y="2999599"/>
                    </a:lnTo>
                    <a:cubicBezTo>
                      <a:pt x="4118319" y="2892461"/>
                      <a:pt x="4222096" y="2822215"/>
                      <a:pt x="4337492" y="2822222"/>
                    </a:cubicBezTo>
                    <a:lnTo>
                      <a:pt x="4519808" y="2822222"/>
                    </a:lnTo>
                    <a:cubicBezTo>
                      <a:pt x="4635204" y="2822214"/>
                      <a:pt x="4738981" y="2892461"/>
                      <a:pt x="4781851" y="2999599"/>
                    </a:cubicBezTo>
                    <a:lnTo>
                      <a:pt x="4851983" y="3175000"/>
                    </a:lnTo>
                    <a:lnTo>
                      <a:pt x="5042554" y="3619712"/>
                    </a:lnTo>
                    <a:cubicBezTo>
                      <a:pt x="5047229" y="3630616"/>
                      <a:pt x="5046109" y="3643141"/>
                      <a:pt x="5039573" y="3653043"/>
                    </a:cubicBezTo>
                    <a:cubicBezTo>
                      <a:pt x="5033038" y="3662945"/>
                      <a:pt x="5021963" y="3668899"/>
                      <a:pt x="5010098" y="3668889"/>
                    </a:cubicBezTo>
                    <a:lnTo>
                      <a:pt x="4945046" y="3668889"/>
                    </a:lnTo>
                    <a:cubicBezTo>
                      <a:pt x="4888608" y="3668883"/>
                      <a:pt x="4837602" y="3635248"/>
                      <a:pt x="4815365" y="3583375"/>
                    </a:cubicBezTo>
                    <a:lnTo>
                      <a:pt x="4661342" y="3224036"/>
                    </a:lnTo>
                    <a:cubicBezTo>
                      <a:pt x="4658097" y="3216487"/>
                      <a:pt x="4646737" y="3219662"/>
                      <a:pt x="4647866" y="3227776"/>
                    </a:cubicBezTo>
                    <a:lnTo>
                      <a:pt x="4710872" y="3668889"/>
                    </a:lnTo>
                    <a:lnTo>
                      <a:pt x="4778253" y="4477385"/>
                    </a:lnTo>
                    <a:cubicBezTo>
                      <a:pt x="4779061" y="4487207"/>
                      <a:pt x="4775723" y="4496919"/>
                      <a:pt x="4769049" y="4504170"/>
                    </a:cubicBezTo>
                    <a:cubicBezTo>
                      <a:pt x="4762375" y="4511421"/>
                      <a:pt x="4752971" y="4515549"/>
                      <a:pt x="4743116" y="4515555"/>
                    </a:cubicBezTo>
                    <a:lnTo>
                      <a:pt x="4689282" y="4515555"/>
                    </a:lnTo>
                    <a:cubicBezTo>
                      <a:pt x="4620301" y="4515564"/>
                      <a:pt x="4561424" y="4465699"/>
                      <a:pt x="4550076" y="4397657"/>
                    </a:cubicBezTo>
                    <a:lnTo>
                      <a:pt x="4435705" y="3710658"/>
                    </a:lnTo>
                    <a:cubicBezTo>
                      <a:pt x="4434365" y="3702755"/>
                      <a:pt x="4423076" y="3702755"/>
                      <a:pt x="4421736" y="3710658"/>
                    </a:cubicBezTo>
                    <a:lnTo>
                      <a:pt x="4307295" y="4397657"/>
                    </a:lnTo>
                    <a:cubicBezTo>
                      <a:pt x="4295943" y="4465725"/>
                      <a:pt x="4237026" y="4515598"/>
                      <a:pt x="4168018" y="4515555"/>
                    </a:cubicBezTo>
                    <a:lnTo>
                      <a:pt x="4114184" y="4515555"/>
                    </a:lnTo>
                    <a:cubicBezTo>
                      <a:pt x="4104329" y="4515549"/>
                      <a:pt x="4094925" y="4511421"/>
                      <a:pt x="4088251" y="4504170"/>
                    </a:cubicBezTo>
                    <a:cubicBezTo>
                      <a:pt x="4081577" y="4496919"/>
                      <a:pt x="4078239" y="4487207"/>
                      <a:pt x="4079047" y="4477385"/>
                    </a:cubicBezTo>
                    <a:lnTo>
                      <a:pt x="4146428" y="3668889"/>
                    </a:lnTo>
                    <a:lnTo>
                      <a:pt x="4209434" y="3227776"/>
                    </a:lnTo>
                    <a:close/>
                    <a:moveTo>
                      <a:pt x="5698650" y="2257778"/>
                    </a:moveTo>
                    <a:cubicBezTo>
                      <a:pt x="5581750" y="2257778"/>
                      <a:pt x="5486983" y="2352544"/>
                      <a:pt x="5486983" y="2469444"/>
                    </a:cubicBezTo>
                    <a:lnTo>
                      <a:pt x="5486983" y="2540000"/>
                    </a:lnTo>
                    <a:cubicBezTo>
                      <a:pt x="5487505" y="2656531"/>
                      <a:pt x="5582118" y="2750722"/>
                      <a:pt x="5698650" y="2750722"/>
                    </a:cubicBezTo>
                    <a:cubicBezTo>
                      <a:pt x="5815182" y="2750722"/>
                      <a:pt x="5909795" y="2656531"/>
                      <a:pt x="5910317" y="2540000"/>
                    </a:cubicBezTo>
                    <a:lnTo>
                      <a:pt x="5910317" y="2469444"/>
                    </a:lnTo>
                    <a:cubicBezTo>
                      <a:pt x="5910317" y="2352544"/>
                      <a:pt x="5815550" y="2257778"/>
                      <a:pt x="5698650" y="2257778"/>
                    </a:cubicBezTo>
                    <a:close/>
                    <a:moveTo>
                      <a:pt x="5479434" y="3227776"/>
                    </a:moveTo>
                    <a:cubicBezTo>
                      <a:pt x="5480633" y="3219662"/>
                      <a:pt x="5469203" y="3216487"/>
                      <a:pt x="5466028" y="3224036"/>
                    </a:cubicBezTo>
                    <a:lnTo>
                      <a:pt x="5312005" y="3583375"/>
                    </a:lnTo>
                    <a:cubicBezTo>
                      <a:pt x="5289749" y="3635296"/>
                      <a:pt x="5238673" y="3668939"/>
                      <a:pt x="5182183" y="3668889"/>
                    </a:cubicBezTo>
                    <a:lnTo>
                      <a:pt x="5117131" y="3668889"/>
                    </a:lnTo>
                    <a:cubicBezTo>
                      <a:pt x="5105267" y="3668899"/>
                      <a:pt x="5094192" y="3662945"/>
                      <a:pt x="5087656" y="3653043"/>
                    </a:cubicBezTo>
                    <a:cubicBezTo>
                      <a:pt x="5081121" y="3643141"/>
                      <a:pt x="5080001" y="3630616"/>
                      <a:pt x="5084675" y="3619712"/>
                    </a:cubicBezTo>
                    <a:lnTo>
                      <a:pt x="5275317" y="3175000"/>
                    </a:lnTo>
                    <a:lnTo>
                      <a:pt x="5345449" y="2999599"/>
                    </a:lnTo>
                    <a:cubicBezTo>
                      <a:pt x="5388319" y="2892461"/>
                      <a:pt x="5492096" y="2822215"/>
                      <a:pt x="5607492" y="2822222"/>
                    </a:cubicBezTo>
                    <a:lnTo>
                      <a:pt x="5789808" y="2822222"/>
                    </a:lnTo>
                    <a:cubicBezTo>
                      <a:pt x="5905204" y="2822214"/>
                      <a:pt x="6008981" y="2892461"/>
                      <a:pt x="6051851" y="2999599"/>
                    </a:cubicBezTo>
                    <a:lnTo>
                      <a:pt x="6121983" y="3175000"/>
                    </a:lnTo>
                    <a:lnTo>
                      <a:pt x="6312554" y="3619712"/>
                    </a:lnTo>
                    <a:cubicBezTo>
                      <a:pt x="6317229" y="3630616"/>
                      <a:pt x="6316109" y="3643141"/>
                      <a:pt x="6309573" y="3653043"/>
                    </a:cubicBezTo>
                    <a:cubicBezTo>
                      <a:pt x="6303038" y="3662945"/>
                      <a:pt x="6291963" y="3668899"/>
                      <a:pt x="6280098" y="3668889"/>
                    </a:cubicBezTo>
                    <a:lnTo>
                      <a:pt x="6215046" y="3668889"/>
                    </a:lnTo>
                    <a:cubicBezTo>
                      <a:pt x="6158608" y="3668883"/>
                      <a:pt x="6107602" y="3635248"/>
                      <a:pt x="6085365" y="3583375"/>
                    </a:cubicBezTo>
                    <a:lnTo>
                      <a:pt x="5931342" y="3224036"/>
                    </a:lnTo>
                    <a:cubicBezTo>
                      <a:pt x="5928097" y="3216487"/>
                      <a:pt x="5916737" y="3219662"/>
                      <a:pt x="5917866" y="3227776"/>
                    </a:cubicBezTo>
                    <a:lnTo>
                      <a:pt x="5980872" y="3668889"/>
                    </a:lnTo>
                    <a:lnTo>
                      <a:pt x="6048253" y="4477385"/>
                    </a:lnTo>
                    <a:cubicBezTo>
                      <a:pt x="6049061" y="4487207"/>
                      <a:pt x="6045723" y="4496919"/>
                      <a:pt x="6039049" y="4504170"/>
                    </a:cubicBezTo>
                    <a:cubicBezTo>
                      <a:pt x="6032375" y="4511421"/>
                      <a:pt x="6022971" y="4515549"/>
                      <a:pt x="6013116" y="4515555"/>
                    </a:cubicBezTo>
                    <a:lnTo>
                      <a:pt x="5959282" y="4515555"/>
                    </a:lnTo>
                    <a:cubicBezTo>
                      <a:pt x="5890301" y="4515564"/>
                      <a:pt x="5831424" y="4465699"/>
                      <a:pt x="5820076" y="4397657"/>
                    </a:cubicBezTo>
                    <a:lnTo>
                      <a:pt x="5705705" y="3710658"/>
                    </a:lnTo>
                    <a:cubicBezTo>
                      <a:pt x="5704365" y="3702755"/>
                      <a:pt x="5693076" y="3702755"/>
                      <a:pt x="5691736" y="3710658"/>
                    </a:cubicBezTo>
                    <a:lnTo>
                      <a:pt x="5577295" y="4397657"/>
                    </a:lnTo>
                    <a:cubicBezTo>
                      <a:pt x="5565943" y="4465725"/>
                      <a:pt x="5507026" y="4515598"/>
                      <a:pt x="5438018" y="4515555"/>
                    </a:cubicBezTo>
                    <a:lnTo>
                      <a:pt x="5384184" y="4515555"/>
                    </a:lnTo>
                    <a:cubicBezTo>
                      <a:pt x="5374329" y="4515549"/>
                      <a:pt x="5364925" y="4511421"/>
                      <a:pt x="5358251" y="4504170"/>
                    </a:cubicBezTo>
                    <a:cubicBezTo>
                      <a:pt x="5351577" y="4496919"/>
                      <a:pt x="5348239" y="4487207"/>
                      <a:pt x="5349047" y="4477385"/>
                    </a:cubicBezTo>
                    <a:lnTo>
                      <a:pt x="5416428" y="3668889"/>
                    </a:lnTo>
                    <a:lnTo>
                      <a:pt x="5479434" y="3227776"/>
                    </a:lnTo>
                    <a:close/>
                    <a:moveTo>
                      <a:pt x="6968650" y="2257778"/>
                    </a:moveTo>
                    <a:cubicBezTo>
                      <a:pt x="6912512" y="2257778"/>
                      <a:pt x="6858674" y="2280078"/>
                      <a:pt x="6818979" y="2319773"/>
                    </a:cubicBezTo>
                    <a:cubicBezTo>
                      <a:pt x="6779283" y="2359469"/>
                      <a:pt x="6756983" y="2413307"/>
                      <a:pt x="6756983" y="2469444"/>
                    </a:cubicBezTo>
                    <a:lnTo>
                      <a:pt x="6756983" y="2540000"/>
                    </a:lnTo>
                    <a:cubicBezTo>
                      <a:pt x="6757504" y="2656531"/>
                      <a:pt x="6852118" y="2750722"/>
                      <a:pt x="6968650" y="2750722"/>
                    </a:cubicBezTo>
                    <a:cubicBezTo>
                      <a:pt x="7085182" y="2750722"/>
                      <a:pt x="7179796" y="2656531"/>
                      <a:pt x="7180317" y="2540000"/>
                    </a:cubicBezTo>
                    <a:lnTo>
                      <a:pt x="7180317" y="2469444"/>
                    </a:lnTo>
                    <a:cubicBezTo>
                      <a:pt x="7180317" y="2413307"/>
                      <a:pt x="7158017" y="2359469"/>
                      <a:pt x="7118321" y="2319773"/>
                    </a:cubicBezTo>
                    <a:cubicBezTo>
                      <a:pt x="7078626" y="2280078"/>
                      <a:pt x="7024788" y="2257778"/>
                      <a:pt x="6968650" y="2257778"/>
                    </a:cubicBezTo>
                    <a:close/>
                    <a:moveTo>
                      <a:pt x="6749434" y="3227776"/>
                    </a:moveTo>
                    <a:cubicBezTo>
                      <a:pt x="6750633" y="3219662"/>
                      <a:pt x="6739204" y="3216487"/>
                      <a:pt x="6736029" y="3224036"/>
                    </a:cubicBezTo>
                    <a:lnTo>
                      <a:pt x="6582005" y="3583375"/>
                    </a:lnTo>
                    <a:cubicBezTo>
                      <a:pt x="6559749" y="3635296"/>
                      <a:pt x="6508673" y="3668939"/>
                      <a:pt x="6452183" y="3668889"/>
                    </a:cubicBezTo>
                    <a:lnTo>
                      <a:pt x="6387131" y="3668889"/>
                    </a:lnTo>
                    <a:cubicBezTo>
                      <a:pt x="6375267" y="3668899"/>
                      <a:pt x="6364192" y="3662945"/>
                      <a:pt x="6357656" y="3653043"/>
                    </a:cubicBezTo>
                    <a:cubicBezTo>
                      <a:pt x="6351121" y="3643141"/>
                      <a:pt x="6350001" y="3630616"/>
                      <a:pt x="6354675" y="3619712"/>
                    </a:cubicBezTo>
                    <a:lnTo>
                      <a:pt x="6545317" y="3175000"/>
                    </a:lnTo>
                    <a:lnTo>
                      <a:pt x="6615449" y="2999599"/>
                    </a:lnTo>
                    <a:cubicBezTo>
                      <a:pt x="6658319" y="2892461"/>
                      <a:pt x="6762095" y="2822215"/>
                      <a:pt x="6877492" y="2822222"/>
                    </a:cubicBezTo>
                    <a:lnTo>
                      <a:pt x="7059808" y="2822222"/>
                    </a:lnTo>
                    <a:cubicBezTo>
                      <a:pt x="7175205" y="2822215"/>
                      <a:pt x="7278981" y="2892461"/>
                      <a:pt x="7321851" y="2999599"/>
                    </a:cubicBezTo>
                    <a:lnTo>
                      <a:pt x="7391983" y="3175000"/>
                    </a:lnTo>
                    <a:lnTo>
                      <a:pt x="7582554" y="3619712"/>
                    </a:lnTo>
                    <a:cubicBezTo>
                      <a:pt x="7587229" y="3630616"/>
                      <a:pt x="7586108" y="3643140"/>
                      <a:pt x="7579573" y="3653043"/>
                    </a:cubicBezTo>
                    <a:cubicBezTo>
                      <a:pt x="7573038" y="3662945"/>
                      <a:pt x="7561963" y="3668899"/>
                      <a:pt x="7550098" y="3668889"/>
                    </a:cubicBezTo>
                    <a:lnTo>
                      <a:pt x="7485046" y="3668889"/>
                    </a:lnTo>
                    <a:cubicBezTo>
                      <a:pt x="7428608" y="3668883"/>
                      <a:pt x="7377602" y="3635249"/>
                      <a:pt x="7355365" y="3583375"/>
                    </a:cubicBezTo>
                    <a:lnTo>
                      <a:pt x="7201342" y="3224036"/>
                    </a:lnTo>
                    <a:cubicBezTo>
                      <a:pt x="7198096" y="3216487"/>
                      <a:pt x="7186737" y="3219662"/>
                      <a:pt x="7187866" y="3227776"/>
                    </a:cubicBezTo>
                    <a:lnTo>
                      <a:pt x="7250872" y="3668889"/>
                    </a:lnTo>
                    <a:lnTo>
                      <a:pt x="7318253" y="4477385"/>
                    </a:lnTo>
                    <a:cubicBezTo>
                      <a:pt x="7319061" y="4487207"/>
                      <a:pt x="7315723" y="4496919"/>
                      <a:pt x="7309049" y="4504170"/>
                    </a:cubicBezTo>
                    <a:cubicBezTo>
                      <a:pt x="7302375" y="4511421"/>
                      <a:pt x="7292971" y="4515549"/>
                      <a:pt x="7283116" y="4515555"/>
                    </a:cubicBezTo>
                    <a:lnTo>
                      <a:pt x="7229282" y="4515555"/>
                    </a:lnTo>
                    <a:cubicBezTo>
                      <a:pt x="7160300" y="4515564"/>
                      <a:pt x="7101423" y="4465699"/>
                      <a:pt x="7090076" y="4397657"/>
                    </a:cubicBezTo>
                    <a:lnTo>
                      <a:pt x="6975705" y="3710658"/>
                    </a:lnTo>
                    <a:cubicBezTo>
                      <a:pt x="6974365" y="3702755"/>
                      <a:pt x="6963076" y="3702755"/>
                      <a:pt x="6961736" y="3710658"/>
                    </a:cubicBezTo>
                    <a:lnTo>
                      <a:pt x="6847295" y="4397657"/>
                    </a:lnTo>
                    <a:cubicBezTo>
                      <a:pt x="6835943" y="4465725"/>
                      <a:pt x="6777026" y="4515598"/>
                      <a:pt x="6708018" y="4515555"/>
                    </a:cubicBezTo>
                    <a:lnTo>
                      <a:pt x="6654184" y="4515555"/>
                    </a:lnTo>
                    <a:cubicBezTo>
                      <a:pt x="6644329" y="4515549"/>
                      <a:pt x="6634925" y="4511421"/>
                      <a:pt x="6628251" y="4504170"/>
                    </a:cubicBezTo>
                    <a:cubicBezTo>
                      <a:pt x="6621577" y="4496919"/>
                      <a:pt x="6618239" y="4487207"/>
                      <a:pt x="6619047" y="4477385"/>
                    </a:cubicBezTo>
                    <a:lnTo>
                      <a:pt x="6686428" y="3668889"/>
                    </a:lnTo>
                    <a:lnTo>
                      <a:pt x="6749434" y="3227776"/>
                    </a:lnTo>
                    <a:close/>
                    <a:moveTo>
                      <a:pt x="8238650" y="2257778"/>
                    </a:moveTo>
                    <a:cubicBezTo>
                      <a:pt x="8182512" y="2257778"/>
                      <a:pt x="8128674" y="2280078"/>
                      <a:pt x="8088979" y="2319773"/>
                    </a:cubicBezTo>
                    <a:cubicBezTo>
                      <a:pt x="8049283" y="2359469"/>
                      <a:pt x="8026983" y="2413307"/>
                      <a:pt x="8026983" y="2469444"/>
                    </a:cubicBezTo>
                    <a:lnTo>
                      <a:pt x="8026983" y="2540000"/>
                    </a:lnTo>
                    <a:cubicBezTo>
                      <a:pt x="8027504" y="2656531"/>
                      <a:pt x="8122118" y="2750722"/>
                      <a:pt x="8238650" y="2750722"/>
                    </a:cubicBezTo>
                    <a:cubicBezTo>
                      <a:pt x="8355182" y="2750722"/>
                      <a:pt x="8449796" y="2656531"/>
                      <a:pt x="8450317" y="2540000"/>
                    </a:cubicBezTo>
                    <a:lnTo>
                      <a:pt x="8450317" y="2469444"/>
                    </a:lnTo>
                    <a:cubicBezTo>
                      <a:pt x="8450317" y="2413307"/>
                      <a:pt x="8428017" y="2359469"/>
                      <a:pt x="8388321" y="2319773"/>
                    </a:cubicBezTo>
                    <a:cubicBezTo>
                      <a:pt x="8348626" y="2280078"/>
                      <a:pt x="8294788" y="2257778"/>
                      <a:pt x="8238650" y="2257778"/>
                    </a:cubicBezTo>
                    <a:close/>
                    <a:moveTo>
                      <a:pt x="8019434" y="3227776"/>
                    </a:moveTo>
                    <a:cubicBezTo>
                      <a:pt x="8020633" y="3219662"/>
                      <a:pt x="8009204" y="3216487"/>
                      <a:pt x="8006029" y="3224036"/>
                    </a:cubicBezTo>
                    <a:lnTo>
                      <a:pt x="7852005" y="3583375"/>
                    </a:lnTo>
                    <a:cubicBezTo>
                      <a:pt x="7829749" y="3635296"/>
                      <a:pt x="7778673" y="3668939"/>
                      <a:pt x="7722183" y="3668889"/>
                    </a:cubicBezTo>
                    <a:lnTo>
                      <a:pt x="7657131" y="3668889"/>
                    </a:lnTo>
                    <a:cubicBezTo>
                      <a:pt x="7645267" y="3668899"/>
                      <a:pt x="7634192" y="3662945"/>
                      <a:pt x="7627656" y="3653043"/>
                    </a:cubicBezTo>
                    <a:cubicBezTo>
                      <a:pt x="7621121" y="3643140"/>
                      <a:pt x="7620001" y="3630616"/>
                      <a:pt x="7624676" y="3619712"/>
                    </a:cubicBezTo>
                    <a:lnTo>
                      <a:pt x="7815317" y="3175000"/>
                    </a:lnTo>
                    <a:lnTo>
                      <a:pt x="7885449" y="2999599"/>
                    </a:lnTo>
                    <a:cubicBezTo>
                      <a:pt x="7928319" y="2892461"/>
                      <a:pt x="8032095" y="2822215"/>
                      <a:pt x="8147492" y="2822222"/>
                    </a:cubicBezTo>
                    <a:lnTo>
                      <a:pt x="8329808" y="2822222"/>
                    </a:lnTo>
                    <a:cubicBezTo>
                      <a:pt x="8445205" y="2822215"/>
                      <a:pt x="8548981" y="2892461"/>
                      <a:pt x="8591851" y="2999599"/>
                    </a:cubicBezTo>
                    <a:lnTo>
                      <a:pt x="8661983" y="3175000"/>
                    </a:lnTo>
                    <a:lnTo>
                      <a:pt x="8852554" y="3619712"/>
                    </a:lnTo>
                    <a:cubicBezTo>
                      <a:pt x="8857229" y="3630616"/>
                      <a:pt x="8856108" y="3643140"/>
                      <a:pt x="8849573" y="3653043"/>
                    </a:cubicBezTo>
                    <a:cubicBezTo>
                      <a:pt x="8843038" y="3662945"/>
                      <a:pt x="8831963" y="3668899"/>
                      <a:pt x="8820098" y="3668889"/>
                    </a:cubicBezTo>
                    <a:lnTo>
                      <a:pt x="8755046" y="3668889"/>
                    </a:lnTo>
                    <a:cubicBezTo>
                      <a:pt x="8698608" y="3668883"/>
                      <a:pt x="8647602" y="3635249"/>
                      <a:pt x="8625365" y="3583375"/>
                    </a:cubicBezTo>
                    <a:lnTo>
                      <a:pt x="8471342" y="3224036"/>
                    </a:lnTo>
                    <a:cubicBezTo>
                      <a:pt x="8468096" y="3216487"/>
                      <a:pt x="8456737" y="3219662"/>
                      <a:pt x="8457866" y="3227776"/>
                    </a:cubicBezTo>
                    <a:lnTo>
                      <a:pt x="8520872" y="3668889"/>
                    </a:lnTo>
                    <a:lnTo>
                      <a:pt x="8588253" y="4477385"/>
                    </a:lnTo>
                    <a:cubicBezTo>
                      <a:pt x="8589061" y="4487207"/>
                      <a:pt x="8585723" y="4496919"/>
                      <a:pt x="8579049" y="4504170"/>
                    </a:cubicBezTo>
                    <a:cubicBezTo>
                      <a:pt x="8572375" y="4511421"/>
                      <a:pt x="8562971" y="4515549"/>
                      <a:pt x="8553116" y="4515555"/>
                    </a:cubicBezTo>
                    <a:lnTo>
                      <a:pt x="8499282" y="4515555"/>
                    </a:lnTo>
                    <a:cubicBezTo>
                      <a:pt x="8430300" y="4515564"/>
                      <a:pt x="8371423" y="4465699"/>
                      <a:pt x="8360076" y="4397657"/>
                    </a:cubicBezTo>
                    <a:lnTo>
                      <a:pt x="8245705" y="3710658"/>
                    </a:lnTo>
                    <a:cubicBezTo>
                      <a:pt x="8244365" y="3702755"/>
                      <a:pt x="8233076" y="3702755"/>
                      <a:pt x="8231736" y="3710658"/>
                    </a:cubicBezTo>
                    <a:lnTo>
                      <a:pt x="8117295" y="4397657"/>
                    </a:lnTo>
                    <a:cubicBezTo>
                      <a:pt x="8105943" y="4465725"/>
                      <a:pt x="8047026" y="4515598"/>
                      <a:pt x="7978018" y="4515555"/>
                    </a:cubicBezTo>
                    <a:lnTo>
                      <a:pt x="7924184" y="4515555"/>
                    </a:lnTo>
                    <a:cubicBezTo>
                      <a:pt x="7914329" y="4515549"/>
                      <a:pt x="7904925" y="4511421"/>
                      <a:pt x="7898251" y="4504170"/>
                    </a:cubicBezTo>
                    <a:cubicBezTo>
                      <a:pt x="7891577" y="4496919"/>
                      <a:pt x="7888239" y="4487207"/>
                      <a:pt x="7889047" y="4477385"/>
                    </a:cubicBezTo>
                    <a:lnTo>
                      <a:pt x="7956428" y="3668889"/>
                    </a:lnTo>
                    <a:lnTo>
                      <a:pt x="8019434" y="3227776"/>
                    </a:lnTo>
                    <a:close/>
                    <a:moveTo>
                      <a:pt x="9508650" y="2257778"/>
                    </a:moveTo>
                    <a:cubicBezTo>
                      <a:pt x="9452512" y="2257778"/>
                      <a:pt x="9398674" y="2280078"/>
                      <a:pt x="9358979" y="2319773"/>
                    </a:cubicBezTo>
                    <a:cubicBezTo>
                      <a:pt x="9319283" y="2359469"/>
                      <a:pt x="9296983" y="2413307"/>
                      <a:pt x="9296983" y="2469444"/>
                    </a:cubicBezTo>
                    <a:lnTo>
                      <a:pt x="9296983" y="2540000"/>
                    </a:lnTo>
                    <a:cubicBezTo>
                      <a:pt x="9297504" y="2656531"/>
                      <a:pt x="9392118" y="2750722"/>
                      <a:pt x="9508650" y="2750722"/>
                    </a:cubicBezTo>
                    <a:cubicBezTo>
                      <a:pt x="9625182" y="2750722"/>
                      <a:pt x="9719796" y="2656531"/>
                      <a:pt x="9720317" y="2540000"/>
                    </a:cubicBezTo>
                    <a:lnTo>
                      <a:pt x="9720317" y="2469444"/>
                    </a:lnTo>
                    <a:cubicBezTo>
                      <a:pt x="9720317" y="2413307"/>
                      <a:pt x="9698017" y="2359469"/>
                      <a:pt x="9658321" y="2319773"/>
                    </a:cubicBezTo>
                    <a:cubicBezTo>
                      <a:pt x="9618626" y="2280078"/>
                      <a:pt x="9564788" y="2257778"/>
                      <a:pt x="9508650" y="2257778"/>
                    </a:cubicBezTo>
                    <a:close/>
                    <a:moveTo>
                      <a:pt x="9289434" y="3227776"/>
                    </a:moveTo>
                    <a:cubicBezTo>
                      <a:pt x="9290633" y="3219662"/>
                      <a:pt x="9279204" y="3216487"/>
                      <a:pt x="9276029" y="3224036"/>
                    </a:cubicBezTo>
                    <a:lnTo>
                      <a:pt x="9122005" y="3583375"/>
                    </a:lnTo>
                    <a:cubicBezTo>
                      <a:pt x="9099749" y="3635296"/>
                      <a:pt x="9048673" y="3668939"/>
                      <a:pt x="8992183" y="3668889"/>
                    </a:cubicBezTo>
                    <a:lnTo>
                      <a:pt x="8927131" y="3668889"/>
                    </a:lnTo>
                    <a:cubicBezTo>
                      <a:pt x="8915267" y="3668899"/>
                      <a:pt x="8904192" y="3662945"/>
                      <a:pt x="8897656" y="3653043"/>
                    </a:cubicBezTo>
                    <a:cubicBezTo>
                      <a:pt x="8891121" y="3643140"/>
                      <a:pt x="8890001" y="3630616"/>
                      <a:pt x="8894676" y="3619712"/>
                    </a:cubicBezTo>
                    <a:lnTo>
                      <a:pt x="9085317" y="3175000"/>
                    </a:lnTo>
                    <a:lnTo>
                      <a:pt x="9155449" y="2999599"/>
                    </a:lnTo>
                    <a:cubicBezTo>
                      <a:pt x="9198319" y="2892461"/>
                      <a:pt x="9302095" y="2822215"/>
                      <a:pt x="9417492" y="2822222"/>
                    </a:cubicBezTo>
                    <a:lnTo>
                      <a:pt x="9599808" y="2822222"/>
                    </a:lnTo>
                    <a:cubicBezTo>
                      <a:pt x="9715205" y="2822215"/>
                      <a:pt x="9818981" y="2892461"/>
                      <a:pt x="9861851" y="2999599"/>
                    </a:cubicBezTo>
                    <a:lnTo>
                      <a:pt x="9931983" y="3175000"/>
                    </a:lnTo>
                    <a:lnTo>
                      <a:pt x="10122554" y="3619712"/>
                    </a:lnTo>
                    <a:cubicBezTo>
                      <a:pt x="10127229" y="3630616"/>
                      <a:pt x="10126108" y="3643140"/>
                      <a:pt x="10119573" y="3653043"/>
                    </a:cubicBezTo>
                    <a:cubicBezTo>
                      <a:pt x="10113038" y="3662945"/>
                      <a:pt x="10101963" y="3668899"/>
                      <a:pt x="10090098" y="3668889"/>
                    </a:cubicBezTo>
                    <a:lnTo>
                      <a:pt x="10025046" y="3668889"/>
                    </a:lnTo>
                    <a:cubicBezTo>
                      <a:pt x="9968608" y="3668883"/>
                      <a:pt x="9917602" y="3635249"/>
                      <a:pt x="9895365" y="3583375"/>
                    </a:cubicBezTo>
                    <a:lnTo>
                      <a:pt x="9741342" y="3224036"/>
                    </a:lnTo>
                    <a:cubicBezTo>
                      <a:pt x="9738096" y="3216487"/>
                      <a:pt x="9726737" y="3219662"/>
                      <a:pt x="9727866" y="3227776"/>
                    </a:cubicBezTo>
                    <a:lnTo>
                      <a:pt x="9790872" y="3668889"/>
                    </a:lnTo>
                    <a:lnTo>
                      <a:pt x="9858253" y="4477385"/>
                    </a:lnTo>
                    <a:cubicBezTo>
                      <a:pt x="9859061" y="4487207"/>
                      <a:pt x="9855723" y="4496919"/>
                      <a:pt x="9849049" y="4504170"/>
                    </a:cubicBezTo>
                    <a:cubicBezTo>
                      <a:pt x="9842375" y="4511421"/>
                      <a:pt x="9832971" y="4515549"/>
                      <a:pt x="9823116" y="4515555"/>
                    </a:cubicBezTo>
                    <a:lnTo>
                      <a:pt x="9769282" y="4515555"/>
                    </a:lnTo>
                    <a:cubicBezTo>
                      <a:pt x="9700300" y="4515564"/>
                      <a:pt x="9641423" y="4465699"/>
                      <a:pt x="9630076" y="4397657"/>
                    </a:cubicBezTo>
                    <a:lnTo>
                      <a:pt x="9515705" y="3710658"/>
                    </a:lnTo>
                    <a:cubicBezTo>
                      <a:pt x="9514365" y="3702755"/>
                      <a:pt x="9503076" y="3702755"/>
                      <a:pt x="9501736" y="3710658"/>
                    </a:cubicBezTo>
                    <a:lnTo>
                      <a:pt x="9387295" y="4397657"/>
                    </a:lnTo>
                    <a:cubicBezTo>
                      <a:pt x="9375943" y="4465725"/>
                      <a:pt x="9317026" y="4515598"/>
                      <a:pt x="9248018" y="4515555"/>
                    </a:cubicBezTo>
                    <a:lnTo>
                      <a:pt x="9194184" y="4515555"/>
                    </a:lnTo>
                    <a:cubicBezTo>
                      <a:pt x="9184329" y="4515549"/>
                      <a:pt x="9174925" y="4511421"/>
                      <a:pt x="9168251" y="4504170"/>
                    </a:cubicBezTo>
                    <a:cubicBezTo>
                      <a:pt x="9161577" y="4496919"/>
                      <a:pt x="9158239" y="4487207"/>
                      <a:pt x="9159047" y="4477385"/>
                    </a:cubicBezTo>
                    <a:lnTo>
                      <a:pt x="9226428" y="3668889"/>
                    </a:lnTo>
                    <a:lnTo>
                      <a:pt x="9289434" y="3227776"/>
                    </a:lnTo>
                    <a:close/>
                    <a:moveTo>
                      <a:pt x="10778650" y="2257778"/>
                    </a:moveTo>
                    <a:cubicBezTo>
                      <a:pt x="10722512" y="2257778"/>
                      <a:pt x="10668674" y="2280078"/>
                      <a:pt x="10628979" y="2319773"/>
                    </a:cubicBezTo>
                    <a:cubicBezTo>
                      <a:pt x="10589283" y="2359469"/>
                      <a:pt x="10566983" y="2413307"/>
                      <a:pt x="10566983" y="2469444"/>
                    </a:cubicBezTo>
                    <a:lnTo>
                      <a:pt x="10566983" y="2540000"/>
                    </a:lnTo>
                    <a:cubicBezTo>
                      <a:pt x="10567504" y="2656531"/>
                      <a:pt x="10662118" y="2750722"/>
                      <a:pt x="10778650" y="2750722"/>
                    </a:cubicBezTo>
                    <a:cubicBezTo>
                      <a:pt x="10895182" y="2750722"/>
                      <a:pt x="10989796" y="2656531"/>
                      <a:pt x="10990317" y="2540000"/>
                    </a:cubicBezTo>
                    <a:lnTo>
                      <a:pt x="10990317" y="2469444"/>
                    </a:lnTo>
                    <a:cubicBezTo>
                      <a:pt x="10990317" y="2413307"/>
                      <a:pt x="10968017" y="2359469"/>
                      <a:pt x="10928321" y="2319773"/>
                    </a:cubicBezTo>
                    <a:cubicBezTo>
                      <a:pt x="10888626" y="2280078"/>
                      <a:pt x="10834788" y="2257778"/>
                      <a:pt x="10778650" y="2257778"/>
                    </a:cubicBezTo>
                    <a:close/>
                    <a:moveTo>
                      <a:pt x="10559434" y="3227776"/>
                    </a:moveTo>
                    <a:cubicBezTo>
                      <a:pt x="10560633" y="3219662"/>
                      <a:pt x="10549204" y="3216487"/>
                      <a:pt x="10546029" y="3224036"/>
                    </a:cubicBezTo>
                    <a:lnTo>
                      <a:pt x="10392005" y="3583375"/>
                    </a:lnTo>
                    <a:cubicBezTo>
                      <a:pt x="10369749" y="3635296"/>
                      <a:pt x="10318673" y="3668939"/>
                      <a:pt x="10262183" y="3668889"/>
                    </a:cubicBezTo>
                    <a:lnTo>
                      <a:pt x="10197131" y="3668889"/>
                    </a:lnTo>
                    <a:cubicBezTo>
                      <a:pt x="10185267" y="3668899"/>
                      <a:pt x="10174192" y="3662945"/>
                      <a:pt x="10167656" y="3653043"/>
                    </a:cubicBezTo>
                    <a:cubicBezTo>
                      <a:pt x="10161121" y="3643140"/>
                      <a:pt x="10160001" y="3630616"/>
                      <a:pt x="10164676" y="3619712"/>
                    </a:cubicBezTo>
                    <a:lnTo>
                      <a:pt x="10355317" y="3175000"/>
                    </a:lnTo>
                    <a:lnTo>
                      <a:pt x="10425449" y="2999599"/>
                    </a:lnTo>
                    <a:cubicBezTo>
                      <a:pt x="10468319" y="2892461"/>
                      <a:pt x="10572095" y="2822215"/>
                      <a:pt x="10687492" y="2822222"/>
                    </a:cubicBezTo>
                    <a:lnTo>
                      <a:pt x="10869808" y="2822222"/>
                    </a:lnTo>
                    <a:cubicBezTo>
                      <a:pt x="10985205" y="2822215"/>
                      <a:pt x="11088981" y="2892461"/>
                      <a:pt x="11131851" y="2999599"/>
                    </a:cubicBezTo>
                    <a:lnTo>
                      <a:pt x="11201983" y="3175000"/>
                    </a:lnTo>
                    <a:lnTo>
                      <a:pt x="11392554" y="3619712"/>
                    </a:lnTo>
                    <a:cubicBezTo>
                      <a:pt x="11397229" y="3630616"/>
                      <a:pt x="11396108" y="3643140"/>
                      <a:pt x="11389573" y="3653043"/>
                    </a:cubicBezTo>
                    <a:cubicBezTo>
                      <a:pt x="11383038" y="3662945"/>
                      <a:pt x="11371963" y="3668899"/>
                      <a:pt x="11360098" y="3668889"/>
                    </a:cubicBezTo>
                    <a:lnTo>
                      <a:pt x="11295046" y="3668889"/>
                    </a:lnTo>
                    <a:cubicBezTo>
                      <a:pt x="11238608" y="3668883"/>
                      <a:pt x="11187602" y="3635249"/>
                      <a:pt x="11165365" y="3583375"/>
                    </a:cubicBezTo>
                    <a:lnTo>
                      <a:pt x="11011342" y="3224036"/>
                    </a:lnTo>
                    <a:cubicBezTo>
                      <a:pt x="11008096" y="3216487"/>
                      <a:pt x="10996737" y="3219662"/>
                      <a:pt x="10997866" y="3227776"/>
                    </a:cubicBezTo>
                    <a:lnTo>
                      <a:pt x="11060872" y="3668889"/>
                    </a:lnTo>
                    <a:lnTo>
                      <a:pt x="11128253" y="4477385"/>
                    </a:lnTo>
                    <a:cubicBezTo>
                      <a:pt x="11129061" y="4487207"/>
                      <a:pt x="11125723" y="4496919"/>
                      <a:pt x="11119049" y="4504170"/>
                    </a:cubicBezTo>
                    <a:cubicBezTo>
                      <a:pt x="11112375" y="4511421"/>
                      <a:pt x="11102971" y="4515549"/>
                      <a:pt x="11093116" y="4515555"/>
                    </a:cubicBezTo>
                    <a:lnTo>
                      <a:pt x="11039282" y="4515555"/>
                    </a:lnTo>
                    <a:cubicBezTo>
                      <a:pt x="10970300" y="4515564"/>
                      <a:pt x="10911423" y="4465699"/>
                      <a:pt x="10900076" y="4397657"/>
                    </a:cubicBezTo>
                    <a:lnTo>
                      <a:pt x="10785705" y="3710658"/>
                    </a:lnTo>
                    <a:cubicBezTo>
                      <a:pt x="10784365" y="3702755"/>
                      <a:pt x="10773076" y="3702755"/>
                      <a:pt x="10771736" y="3710658"/>
                    </a:cubicBezTo>
                    <a:lnTo>
                      <a:pt x="10657295" y="4397657"/>
                    </a:lnTo>
                    <a:cubicBezTo>
                      <a:pt x="10645943" y="4465725"/>
                      <a:pt x="10587026" y="4515598"/>
                      <a:pt x="10518018" y="4515555"/>
                    </a:cubicBezTo>
                    <a:lnTo>
                      <a:pt x="10464184" y="4515555"/>
                    </a:lnTo>
                    <a:cubicBezTo>
                      <a:pt x="10454329" y="4515549"/>
                      <a:pt x="10444925" y="4511421"/>
                      <a:pt x="10438251" y="4504170"/>
                    </a:cubicBezTo>
                    <a:cubicBezTo>
                      <a:pt x="10431577" y="4496919"/>
                      <a:pt x="10428239" y="4487207"/>
                      <a:pt x="10429047" y="4477385"/>
                    </a:cubicBezTo>
                    <a:lnTo>
                      <a:pt x="10496428" y="3668889"/>
                    </a:lnTo>
                    <a:lnTo>
                      <a:pt x="10559434" y="3227776"/>
                    </a:lnTo>
                    <a:close/>
                    <a:moveTo>
                      <a:pt x="12048650" y="2257778"/>
                    </a:moveTo>
                    <a:cubicBezTo>
                      <a:pt x="11992512" y="2257778"/>
                      <a:pt x="11938674" y="2280078"/>
                      <a:pt x="11898979" y="2319773"/>
                    </a:cubicBezTo>
                    <a:cubicBezTo>
                      <a:pt x="11859283" y="2359469"/>
                      <a:pt x="11836983" y="2413307"/>
                      <a:pt x="11836983" y="2469444"/>
                    </a:cubicBezTo>
                    <a:lnTo>
                      <a:pt x="11836983" y="2540000"/>
                    </a:lnTo>
                    <a:cubicBezTo>
                      <a:pt x="11837504" y="2656531"/>
                      <a:pt x="11932118" y="2750722"/>
                      <a:pt x="12048650" y="2750722"/>
                    </a:cubicBezTo>
                    <a:cubicBezTo>
                      <a:pt x="12165182" y="2750722"/>
                      <a:pt x="12259796" y="2656531"/>
                      <a:pt x="12260317" y="2540000"/>
                    </a:cubicBezTo>
                    <a:lnTo>
                      <a:pt x="12260317" y="2469444"/>
                    </a:lnTo>
                    <a:cubicBezTo>
                      <a:pt x="12260317" y="2413307"/>
                      <a:pt x="12238017" y="2359469"/>
                      <a:pt x="12198321" y="2319773"/>
                    </a:cubicBezTo>
                    <a:cubicBezTo>
                      <a:pt x="12158626" y="2280078"/>
                      <a:pt x="12104788" y="2257778"/>
                      <a:pt x="12048650" y="2257778"/>
                    </a:cubicBezTo>
                    <a:close/>
                    <a:moveTo>
                      <a:pt x="11829434" y="3227776"/>
                    </a:moveTo>
                    <a:cubicBezTo>
                      <a:pt x="11830633" y="3219662"/>
                      <a:pt x="11819204" y="3216487"/>
                      <a:pt x="11816029" y="3224036"/>
                    </a:cubicBezTo>
                    <a:lnTo>
                      <a:pt x="11662005" y="3583375"/>
                    </a:lnTo>
                    <a:cubicBezTo>
                      <a:pt x="11639749" y="3635296"/>
                      <a:pt x="11588673" y="3668939"/>
                      <a:pt x="11532183" y="3668889"/>
                    </a:cubicBezTo>
                    <a:lnTo>
                      <a:pt x="11467131" y="3668889"/>
                    </a:lnTo>
                    <a:cubicBezTo>
                      <a:pt x="11455267" y="3668899"/>
                      <a:pt x="11444192" y="3662945"/>
                      <a:pt x="11437656" y="3653043"/>
                    </a:cubicBezTo>
                    <a:cubicBezTo>
                      <a:pt x="11431121" y="3643140"/>
                      <a:pt x="11430001" y="3630616"/>
                      <a:pt x="11434676" y="3619712"/>
                    </a:cubicBezTo>
                    <a:lnTo>
                      <a:pt x="11625317" y="3175000"/>
                    </a:lnTo>
                    <a:lnTo>
                      <a:pt x="11695449" y="2999599"/>
                    </a:lnTo>
                    <a:cubicBezTo>
                      <a:pt x="11738319" y="2892461"/>
                      <a:pt x="11842095" y="2822215"/>
                      <a:pt x="11957492" y="2822222"/>
                    </a:cubicBezTo>
                    <a:lnTo>
                      <a:pt x="12139808" y="2822222"/>
                    </a:lnTo>
                    <a:cubicBezTo>
                      <a:pt x="12255205" y="2822215"/>
                      <a:pt x="12358981" y="2892461"/>
                      <a:pt x="12401851" y="2999599"/>
                    </a:cubicBezTo>
                    <a:lnTo>
                      <a:pt x="12471983" y="3175000"/>
                    </a:lnTo>
                    <a:lnTo>
                      <a:pt x="12662554" y="3619712"/>
                    </a:lnTo>
                    <a:cubicBezTo>
                      <a:pt x="12667229" y="3630616"/>
                      <a:pt x="12666108" y="3643140"/>
                      <a:pt x="12659573" y="3653043"/>
                    </a:cubicBezTo>
                    <a:cubicBezTo>
                      <a:pt x="12653038" y="3662945"/>
                      <a:pt x="12641963" y="3668899"/>
                      <a:pt x="12630098" y="3668889"/>
                    </a:cubicBezTo>
                    <a:lnTo>
                      <a:pt x="12565046" y="3668889"/>
                    </a:lnTo>
                    <a:cubicBezTo>
                      <a:pt x="12508608" y="3668883"/>
                      <a:pt x="12457602" y="3635249"/>
                      <a:pt x="12435365" y="3583375"/>
                    </a:cubicBezTo>
                    <a:lnTo>
                      <a:pt x="12281342" y="3224036"/>
                    </a:lnTo>
                    <a:cubicBezTo>
                      <a:pt x="12278096" y="3216487"/>
                      <a:pt x="12266737" y="3219662"/>
                      <a:pt x="12267866" y="3227776"/>
                    </a:cubicBezTo>
                    <a:lnTo>
                      <a:pt x="12330872" y="3668889"/>
                    </a:lnTo>
                    <a:lnTo>
                      <a:pt x="12398253" y="4477385"/>
                    </a:lnTo>
                    <a:cubicBezTo>
                      <a:pt x="12399061" y="4487207"/>
                      <a:pt x="12395723" y="4496919"/>
                      <a:pt x="12389049" y="4504170"/>
                    </a:cubicBezTo>
                    <a:cubicBezTo>
                      <a:pt x="12382375" y="4511421"/>
                      <a:pt x="12372971" y="4515549"/>
                      <a:pt x="12363116" y="4515555"/>
                    </a:cubicBezTo>
                    <a:lnTo>
                      <a:pt x="12309282" y="4515555"/>
                    </a:lnTo>
                    <a:cubicBezTo>
                      <a:pt x="12240300" y="4515564"/>
                      <a:pt x="12181423" y="4465699"/>
                      <a:pt x="12170076" y="4397657"/>
                    </a:cubicBezTo>
                    <a:lnTo>
                      <a:pt x="12055705" y="3710658"/>
                    </a:lnTo>
                    <a:cubicBezTo>
                      <a:pt x="12054365" y="3702755"/>
                      <a:pt x="12043076" y="3702755"/>
                      <a:pt x="12041736" y="3710658"/>
                    </a:cubicBezTo>
                    <a:lnTo>
                      <a:pt x="11927295" y="4397657"/>
                    </a:lnTo>
                    <a:cubicBezTo>
                      <a:pt x="11915943" y="4465725"/>
                      <a:pt x="11857026" y="4515598"/>
                      <a:pt x="11788018" y="4515555"/>
                    </a:cubicBezTo>
                    <a:lnTo>
                      <a:pt x="11734184" y="4515555"/>
                    </a:lnTo>
                    <a:cubicBezTo>
                      <a:pt x="11724329" y="4515549"/>
                      <a:pt x="11714925" y="4511421"/>
                      <a:pt x="11708251" y="4504170"/>
                    </a:cubicBezTo>
                    <a:cubicBezTo>
                      <a:pt x="11701577" y="4496919"/>
                      <a:pt x="11698239" y="4487207"/>
                      <a:pt x="11699047" y="4477385"/>
                    </a:cubicBezTo>
                    <a:lnTo>
                      <a:pt x="11766428" y="3668889"/>
                    </a:lnTo>
                    <a:lnTo>
                      <a:pt x="11829434" y="3227776"/>
                    </a:lnTo>
                    <a:close/>
                    <a:moveTo>
                      <a:pt x="618650" y="4515555"/>
                    </a:moveTo>
                    <a:cubicBezTo>
                      <a:pt x="562512" y="4515555"/>
                      <a:pt x="508674" y="4537856"/>
                      <a:pt x="468979" y="4577551"/>
                    </a:cubicBezTo>
                    <a:cubicBezTo>
                      <a:pt x="429284" y="4617246"/>
                      <a:pt x="406983" y="4671085"/>
                      <a:pt x="406983" y="4727222"/>
                    </a:cubicBezTo>
                    <a:lnTo>
                      <a:pt x="406983" y="4797778"/>
                    </a:lnTo>
                    <a:cubicBezTo>
                      <a:pt x="407504" y="4914309"/>
                      <a:pt x="502118" y="5008500"/>
                      <a:pt x="618650" y="5008500"/>
                    </a:cubicBezTo>
                    <a:cubicBezTo>
                      <a:pt x="735182" y="5008500"/>
                      <a:pt x="829795" y="4914309"/>
                      <a:pt x="830317" y="4797778"/>
                    </a:cubicBezTo>
                    <a:lnTo>
                      <a:pt x="830317" y="4727222"/>
                    </a:lnTo>
                    <a:cubicBezTo>
                      <a:pt x="830317" y="4671085"/>
                      <a:pt x="808016" y="4617246"/>
                      <a:pt x="768321" y="4577551"/>
                    </a:cubicBezTo>
                    <a:cubicBezTo>
                      <a:pt x="728626" y="4537856"/>
                      <a:pt x="674788" y="4515555"/>
                      <a:pt x="618650" y="4515555"/>
                    </a:cubicBezTo>
                    <a:close/>
                    <a:moveTo>
                      <a:pt x="399434" y="5485553"/>
                    </a:moveTo>
                    <a:cubicBezTo>
                      <a:pt x="400633" y="5477439"/>
                      <a:pt x="389203" y="5474264"/>
                      <a:pt x="386028" y="5481814"/>
                    </a:cubicBezTo>
                    <a:lnTo>
                      <a:pt x="232006" y="5841153"/>
                    </a:lnTo>
                    <a:cubicBezTo>
                      <a:pt x="209749" y="5893073"/>
                      <a:pt x="158673" y="5926717"/>
                      <a:pt x="102183" y="5926667"/>
                    </a:cubicBezTo>
                    <a:lnTo>
                      <a:pt x="37131" y="5926667"/>
                    </a:lnTo>
                    <a:cubicBezTo>
                      <a:pt x="25267" y="5926677"/>
                      <a:pt x="14191" y="5920723"/>
                      <a:pt x="7656" y="5910821"/>
                    </a:cubicBezTo>
                    <a:cubicBezTo>
                      <a:pt x="1121" y="5900918"/>
                      <a:pt x="1" y="5888394"/>
                      <a:pt x="4676" y="5877489"/>
                    </a:cubicBezTo>
                    <a:lnTo>
                      <a:pt x="195317" y="5432778"/>
                    </a:lnTo>
                    <a:lnTo>
                      <a:pt x="265449" y="5257377"/>
                    </a:lnTo>
                    <a:cubicBezTo>
                      <a:pt x="308319" y="5150239"/>
                      <a:pt x="412095" y="5079992"/>
                      <a:pt x="527492" y="5080000"/>
                    </a:cubicBezTo>
                    <a:lnTo>
                      <a:pt x="709808" y="5080000"/>
                    </a:lnTo>
                    <a:cubicBezTo>
                      <a:pt x="825205" y="5079992"/>
                      <a:pt x="928981" y="5150239"/>
                      <a:pt x="971851" y="5257377"/>
                    </a:cubicBezTo>
                    <a:lnTo>
                      <a:pt x="1041983" y="5432778"/>
                    </a:lnTo>
                    <a:lnTo>
                      <a:pt x="1232554" y="5877489"/>
                    </a:lnTo>
                    <a:cubicBezTo>
                      <a:pt x="1237229" y="5888394"/>
                      <a:pt x="1236109" y="5900918"/>
                      <a:pt x="1229573" y="5910821"/>
                    </a:cubicBezTo>
                    <a:cubicBezTo>
                      <a:pt x="1223038" y="5920723"/>
                      <a:pt x="1211963" y="5926677"/>
                      <a:pt x="1200098" y="5926667"/>
                    </a:cubicBezTo>
                    <a:lnTo>
                      <a:pt x="1135046" y="5926667"/>
                    </a:lnTo>
                    <a:cubicBezTo>
                      <a:pt x="1078608" y="5926660"/>
                      <a:pt x="1027602" y="5893026"/>
                      <a:pt x="1005365" y="5841153"/>
                    </a:cubicBezTo>
                    <a:lnTo>
                      <a:pt x="851342" y="5481814"/>
                    </a:lnTo>
                    <a:cubicBezTo>
                      <a:pt x="848097" y="5474264"/>
                      <a:pt x="836737" y="5477439"/>
                      <a:pt x="837866" y="5485553"/>
                    </a:cubicBezTo>
                    <a:lnTo>
                      <a:pt x="900872" y="5926667"/>
                    </a:lnTo>
                    <a:lnTo>
                      <a:pt x="968253" y="6735163"/>
                    </a:lnTo>
                    <a:cubicBezTo>
                      <a:pt x="969061" y="6744984"/>
                      <a:pt x="965724" y="6754697"/>
                      <a:pt x="959049" y="6761948"/>
                    </a:cubicBezTo>
                    <a:cubicBezTo>
                      <a:pt x="952375" y="6769198"/>
                      <a:pt x="942971" y="6773327"/>
                      <a:pt x="933116" y="6773333"/>
                    </a:cubicBezTo>
                    <a:lnTo>
                      <a:pt x="879282" y="6773333"/>
                    </a:lnTo>
                    <a:cubicBezTo>
                      <a:pt x="810301" y="6773342"/>
                      <a:pt x="751424" y="6723476"/>
                      <a:pt x="740076" y="6655435"/>
                    </a:cubicBezTo>
                    <a:lnTo>
                      <a:pt x="625706" y="5968436"/>
                    </a:lnTo>
                    <a:cubicBezTo>
                      <a:pt x="624365" y="5960533"/>
                      <a:pt x="613076" y="5960533"/>
                      <a:pt x="611736" y="5968436"/>
                    </a:cubicBezTo>
                    <a:lnTo>
                      <a:pt x="497294" y="6655435"/>
                    </a:lnTo>
                    <a:cubicBezTo>
                      <a:pt x="485942" y="6723503"/>
                      <a:pt x="427026" y="6773376"/>
                      <a:pt x="358018" y="6773333"/>
                    </a:cubicBezTo>
                    <a:lnTo>
                      <a:pt x="304184" y="6773333"/>
                    </a:lnTo>
                    <a:cubicBezTo>
                      <a:pt x="294329" y="6773327"/>
                      <a:pt x="284925" y="6769198"/>
                      <a:pt x="278251" y="6761948"/>
                    </a:cubicBezTo>
                    <a:cubicBezTo>
                      <a:pt x="271576" y="6754697"/>
                      <a:pt x="268239" y="6744984"/>
                      <a:pt x="269047" y="6735163"/>
                    </a:cubicBezTo>
                    <a:lnTo>
                      <a:pt x="336428" y="5926667"/>
                    </a:lnTo>
                    <a:lnTo>
                      <a:pt x="399434" y="5485553"/>
                    </a:lnTo>
                    <a:close/>
                    <a:moveTo>
                      <a:pt x="1888650" y="4515555"/>
                    </a:moveTo>
                    <a:cubicBezTo>
                      <a:pt x="1832513" y="4515555"/>
                      <a:pt x="1778674" y="4537856"/>
                      <a:pt x="1738979" y="4577551"/>
                    </a:cubicBezTo>
                    <a:cubicBezTo>
                      <a:pt x="1699284" y="4617246"/>
                      <a:pt x="1676983" y="4671085"/>
                      <a:pt x="1676983" y="4727222"/>
                    </a:cubicBezTo>
                    <a:lnTo>
                      <a:pt x="1676983" y="4797778"/>
                    </a:lnTo>
                    <a:cubicBezTo>
                      <a:pt x="1677504" y="4914309"/>
                      <a:pt x="1772118" y="5008500"/>
                      <a:pt x="1888650" y="5008500"/>
                    </a:cubicBezTo>
                    <a:cubicBezTo>
                      <a:pt x="2005182" y="5008500"/>
                      <a:pt x="2099796" y="4914309"/>
                      <a:pt x="2100317" y="4797778"/>
                    </a:cubicBezTo>
                    <a:lnTo>
                      <a:pt x="2100317" y="4727222"/>
                    </a:lnTo>
                    <a:cubicBezTo>
                      <a:pt x="2100317" y="4671085"/>
                      <a:pt x="2078016" y="4617246"/>
                      <a:pt x="2038321" y="4577551"/>
                    </a:cubicBezTo>
                    <a:cubicBezTo>
                      <a:pt x="1998626" y="4537856"/>
                      <a:pt x="1944787" y="4515555"/>
                      <a:pt x="1888650" y="4515555"/>
                    </a:cubicBezTo>
                    <a:close/>
                    <a:moveTo>
                      <a:pt x="1669434" y="5485553"/>
                    </a:moveTo>
                    <a:cubicBezTo>
                      <a:pt x="1670633" y="5477439"/>
                      <a:pt x="1659203" y="5474264"/>
                      <a:pt x="1656028" y="5481814"/>
                    </a:cubicBezTo>
                    <a:lnTo>
                      <a:pt x="1502006" y="5841153"/>
                    </a:lnTo>
                    <a:cubicBezTo>
                      <a:pt x="1479749" y="5893073"/>
                      <a:pt x="1428673" y="5926717"/>
                      <a:pt x="1372183" y="5926667"/>
                    </a:cubicBezTo>
                    <a:lnTo>
                      <a:pt x="1307131" y="5926667"/>
                    </a:lnTo>
                    <a:cubicBezTo>
                      <a:pt x="1295267" y="5926677"/>
                      <a:pt x="1284191" y="5920723"/>
                      <a:pt x="1277656" y="5910821"/>
                    </a:cubicBezTo>
                    <a:cubicBezTo>
                      <a:pt x="1271121" y="5900918"/>
                      <a:pt x="1270001" y="5888394"/>
                      <a:pt x="1274676" y="5877489"/>
                    </a:cubicBezTo>
                    <a:lnTo>
                      <a:pt x="1465317" y="5432778"/>
                    </a:lnTo>
                    <a:lnTo>
                      <a:pt x="1535449" y="5257377"/>
                    </a:lnTo>
                    <a:cubicBezTo>
                      <a:pt x="1578319" y="5150239"/>
                      <a:pt x="1682095" y="5079992"/>
                      <a:pt x="1797492" y="5080000"/>
                    </a:cubicBezTo>
                    <a:lnTo>
                      <a:pt x="1979808" y="5080000"/>
                    </a:lnTo>
                    <a:cubicBezTo>
                      <a:pt x="2095205" y="5079992"/>
                      <a:pt x="2198981" y="5150239"/>
                      <a:pt x="2241851" y="5257377"/>
                    </a:cubicBezTo>
                    <a:lnTo>
                      <a:pt x="2311983" y="5432778"/>
                    </a:lnTo>
                    <a:lnTo>
                      <a:pt x="2502554" y="5877489"/>
                    </a:lnTo>
                    <a:cubicBezTo>
                      <a:pt x="2507228" y="5888394"/>
                      <a:pt x="2506108" y="5900918"/>
                      <a:pt x="2499573" y="5910821"/>
                    </a:cubicBezTo>
                    <a:cubicBezTo>
                      <a:pt x="2493038" y="5920723"/>
                      <a:pt x="2481963" y="5926677"/>
                      <a:pt x="2470098" y="5926667"/>
                    </a:cubicBezTo>
                    <a:lnTo>
                      <a:pt x="2405046" y="5926667"/>
                    </a:lnTo>
                    <a:cubicBezTo>
                      <a:pt x="2348608" y="5926660"/>
                      <a:pt x="2297602" y="5893026"/>
                      <a:pt x="2275365" y="5841153"/>
                    </a:cubicBezTo>
                    <a:lnTo>
                      <a:pt x="2121342" y="5481814"/>
                    </a:lnTo>
                    <a:cubicBezTo>
                      <a:pt x="2118097" y="5474264"/>
                      <a:pt x="2106737" y="5477439"/>
                      <a:pt x="2107866" y="5485553"/>
                    </a:cubicBezTo>
                    <a:lnTo>
                      <a:pt x="2170872" y="5926667"/>
                    </a:lnTo>
                    <a:lnTo>
                      <a:pt x="2238253" y="6735163"/>
                    </a:lnTo>
                    <a:cubicBezTo>
                      <a:pt x="2239061" y="6744984"/>
                      <a:pt x="2235724" y="6754697"/>
                      <a:pt x="2229049" y="6761948"/>
                    </a:cubicBezTo>
                    <a:cubicBezTo>
                      <a:pt x="2222375" y="6769198"/>
                      <a:pt x="2212971" y="6773327"/>
                      <a:pt x="2203116" y="6773333"/>
                    </a:cubicBezTo>
                    <a:lnTo>
                      <a:pt x="2149282" y="6773333"/>
                    </a:lnTo>
                    <a:cubicBezTo>
                      <a:pt x="2080301" y="6773342"/>
                      <a:pt x="2021424" y="6723476"/>
                      <a:pt x="2010076" y="6655435"/>
                    </a:cubicBezTo>
                    <a:lnTo>
                      <a:pt x="1895706" y="5968436"/>
                    </a:lnTo>
                    <a:cubicBezTo>
                      <a:pt x="1894365" y="5960533"/>
                      <a:pt x="1883076" y="5960533"/>
                      <a:pt x="1881735" y="5968436"/>
                    </a:cubicBezTo>
                    <a:lnTo>
                      <a:pt x="1767294" y="6655435"/>
                    </a:lnTo>
                    <a:cubicBezTo>
                      <a:pt x="1755943" y="6723503"/>
                      <a:pt x="1697026" y="6773376"/>
                      <a:pt x="1628018" y="6773333"/>
                    </a:cubicBezTo>
                    <a:lnTo>
                      <a:pt x="1574184" y="6773333"/>
                    </a:lnTo>
                    <a:cubicBezTo>
                      <a:pt x="1564329" y="6773327"/>
                      <a:pt x="1554925" y="6769198"/>
                      <a:pt x="1548251" y="6761948"/>
                    </a:cubicBezTo>
                    <a:cubicBezTo>
                      <a:pt x="1541576" y="6754697"/>
                      <a:pt x="1538239" y="6744984"/>
                      <a:pt x="1539047" y="6735163"/>
                    </a:cubicBezTo>
                    <a:lnTo>
                      <a:pt x="1606428" y="5926667"/>
                    </a:lnTo>
                    <a:lnTo>
                      <a:pt x="1669434" y="5485553"/>
                    </a:lnTo>
                    <a:close/>
                    <a:moveTo>
                      <a:pt x="3158650" y="4515555"/>
                    </a:moveTo>
                    <a:cubicBezTo>
                      <a:pt x="3102513" y="4515555"/>
                      <a:pt x="3048674" y="4537856"/>
                      <a:pt x="3008979" y="4577551"/>
                    </a:cubicBezTo>
                    <a:cubicBezTo>
                      <a:pt x="2969284" y="4617246"/>
                      <a:pt x="2946983" y="4671085"/>
                      <a:pt x="2946983" y="4727222"/>
                    </a:cubicBezTo>
                    <a:lnTo>
                      <a:pt x="2946983" y="4797778"/>
                    </a:lnTo>
                    <a:cubicBezTo>
                      <a:pt x="2947504" y="4914309"/>
                      <a:pt x="3042118" y="5008500"/>
                      <a:pt x="3158650" y="5008500"/>
                    </a:cubicBezTo>
                    <a:cubicBezTo>
                      <a:pt x="3275182" y="5008500"/>
                      <a:pt x="3369795" y="4914309"/>
                      <a:pt x="3370317" y="4797778"/>
                    </a:cubicBezTo>
                    <a:lnTo>
                      <a:pt x="3370317" y="4727222"/>
                    </a:lnTo>
                    <a:cubicBezTo>
                      <a:pt x="3370317" y="4671085"/>
                      <a:pt x="3348016" y="4617246"/>
                      <a:pt x="3308321" y="4577551"/>
                    </a:cubicBezTo>
                    <a:cubicBezTo>
                      <a:pt x="3268626" y="4537856"/>
                      <a:pt x="3214787" y="4515555"/>
                      <a:pt x="3158650" y="4515555"/>
                    </a:cubicBezTo>
                    <a:close/>
                    <a:moveTo>
                      <a:pt x="2939434" y="5485553"/>
                    </a:moveTo>
                    <a:cubicBezTo>
                      <a:pt x="2940633" y="5477439"/>
                      <a:pt x="2929203" y="5474264"/>
                      <a:pt x="2926028" y="5481814"/>
                    </a:cubicBezTo>
                    <a:lnTo>
                      <a:pt x="2772006" y="5841153"/>
                    </a:lnTo>
                    <a:cubicBezTo>
                      <a:pt x="2749749" y="5893073"/>
                      <a:pt x="2698673" y="5926717"/>
                      <a:pt x="2642183" y="5926667"/>
                    </a:cubicBezTo>
                    <a:lnTo>
                      <a:pt x="2577131" y="5926667"/>
                    </a:lnTo>
                    <a:cubicBezTo>
                      <a:pt x="2565267" y="5926677"/>
                      <a:pt x="2554191" y="5920723"/>
                      <a:pt x="2547656" y="5910821"/>
                    </a:cubicBezTo>
                    <a:cubicBezTo>
                      <a:pt x="2541121" y="5900918"/>
                      <a:pt x="2540001" y="5888394"/>
                      <a:pt x="2544676" y="5877489"/>
                    </a:cubicBezTo>
                    <a:lnTo>
                      <a:pt x="2735317" y="5432778"/>
                    </a:lnTo>
                    <a:lnTo>
                      <a:pt x="2805449" y="5257377"/>
                    </a:lnTo>
                    <a:cubicBezTo>
                      <a:pt x="2848319" y="5150239"/>
                      <a:pt x="2952095" y="5079992"/>
                      <a:pt x="3067492" y="5080000"/>
                    </a:cubicBezTo>
                    <a:lnTo>
                      <a:pt x="3249808" y="5080000"/>
                    </a:lnTo>
                    <a:cubicBezTo>
                      <a:pt x="3365204" y="5079992"/>
                      <a:pt x="3468981" y="5150238"/>
                      <a:pt x="3511851" y="5257377"/>
                    </a:cubicBezTo>
                    <a:lnTo>
                      <a:pt x="3581983" y="5432778"/>
                    </a:lnTo>
                    <a:lnTo>
                      <a:pt x="3772554" y="5877489"/>
                    </a:lnTo>
                    <a:cubicBezTo>
                      <a:pt x="3777229" y="5888394"/>
                      <a:pt x="3776109" y="5900918"/>
                      <a:pt x="3769573" y="5910821"/>
                    </a:cubicBezTo>
                    <a:cubicBezTo>
                      <a:pt x="3763038" y="5920723"/>
                      <a:pt x="3751963" y="5926677"/>
                      <a:pt x="3740098" y="5926667"/>
                    </a:cubicBezTo>
                    <a:lnTo>
                      <a:pt x="3675046" y="5926667"/>
                    </a:lnTo>
                    <a:cubicBezTo>
                      <a:pt x="3618608" y="5926660"/>
                      <a:pt x="3567602" y="5893026"/>
                      <a:pt x="3545365" y="5841153"/>
                    </a:cubicBezTo>
                    <a:lnTo>
                      <a:pt x="3391342" y="5481814"/>
                    </a:lnTo>
                    <a:cubicBezTo>
                      <a:pt x="3388097" y="5474264"/>
                      <a:pt x="3376737" y="5477439"/>
                      <a:pt x="3377866" y="5485553"/>
                    </a:cubicBezTo>
                    <a:lnTo>
                      <a:pt x="3440872" y="5926667"/>
                    </a:lnTo>
                    <a:lnTo>
                      <a:pt x="3508253" y="6735163"/>
                    </a:lnTo>
                    <a:cubicBezTo>
                      <a:pt x="3509061" y="6744984"/>
                      <a:pt x="3505723" y="6754697"/>
                      <a:pt x="3499049" y="6761948"/>
                    </a:cubicBezTo>
                    <a:cubicBezTo>
                      <a:pt x="3492375" y="6769198"/>
                      <a:pt x="3482971" y="6773327"/>
                      <a:pt x="3473116" y="6773333"/>
                    </a:cubicBezTo>
                    <a:lnTo>
                      <a:pt x="3419282" y="6773333"/>
                    </a:lnTo>
                    <a:cubicBezTo>
                      <a:pt x="3350301" y="6773342"/>
                      <a:pt x="3291424" y="6723476"/>
                      <a:pt x="3280076" y="6655435"/>
                    </a:cubicBezTo>
                    <a:lnTo>
                      <a:pt x="3165706" y="5968436"/>
                    </a:lnTo>
                    <a:cubicBezTo>
                      <a:pt x="3164365" y="5960533"/>
                      <a:pt x="3153076" y="5960533"/>
                      <a:pt x="3151735" y="5968436"/>
                    </a:cubicBezTo>
                    <a:lnTo>
                      <a:pt x="3037294" y="6655435"/>
                    </a:lnTo>
                    <a:cubicBezTo>
                      <a:pt x="3025943" y="6723503"/>
                      <a:pt x="2967026" y="6773376"/>
                      <a:pt x="2898018" y="6773333"/>
                    </a:cubicBezTo>
                    <a:lnTo>
                      <a:pt x="2844184" y="6773333"/>
                    </a:lnTo>
                    <a:cubicBezTo>
                      <a:pt x="2834329" y="6773327"/>
                      <a:pt x="2824925" y="6769198"/>
                      <a:pt x="2818251" y="6761948"/>
                    </a:cubicBezTo>
                    <a:cubicBezTo>
                      <a:pt x="2811576" y="6754697"/>
                      <a:pt x="2808239" y="6744984"/>
                      <a:pt x="2809047" y="6735163"/>
                    </a:cubicBezTo>
                    <a:lnTo>
                      <a:pt x="2876428" y="5926667"/>
                    </a:lnTo>
                    <a:lnTo>
                      <a:pt x="2939434" y="5485553"/>
                    </a:lnTo>
                    <a:close/>
                    <a:moveTo>
                      <a:pt x="4428650" y="4515555"/>
                    </a:moveTo>
                    <a:cubicBezTo>
                      <a:pt x="4372512" y="4515555"/>
                      <a:pt x="4318674" y="4537856"/>
                      <a:pt x="4278979" y="4577551"/>
                    </a:cubicBezTo>
                    <a:cubicBezTo>
                      <a:pt x="4239284" y="4617246"/>
                      <a:pt x="4216983" y="4671085"/>
                      <a:pt x="4216983" y="4727222"/>
                    </a:cubicBezTo>
                    <a:lnTo>
                      <a:pt x="4216983" y="4797778"/>
                    </a:lnTo>
                    <a:cubicBezTo>
                      <a:pt x="4217505" y="4914309"/>
                      <a:pt x="4312118" y="5008500"/>
                      <a:pt x="4428650" y="5008500"/>
                    </a:cubicBezTo>
                    <a:cubicBezTo>
                      <a:pt x="4545182" y="5008500"/>
                      <a:pt x="4639795" y="4914309"/>
                      <a:pt x="4640317" y="4797778"/>
                    </a:cubicBezTo>
                    <a:lnTo>
                      <a:pt x="4640317" y="4727222"/>
                    </a:lnTo>
                    <a:cubicBezTo>
                      <a:pt x="4640317" y="4671085"/>
                      <a:pt x="4618016" y="4617246"/>
                      <a:pt x="4578321" y="4577551"/>
                    </a:cubicBezTo>
                    <a:cubicBezTo>
                      <a:pt x="4538626" y="4537856"/>
                      <a:pt x="4484788" y="4515555"/>
                      <a:pt x="4428650" y="4515555"/>
                    </a:cubicBezTo>
                    <a:close/>
                    <a:moveTo>
                      <a:pt x="4209434" y="5485553"/>
                    </a:moveTo>
                    <a:cubicBezTo>
                      <a:pt x="4210633" y="5477439"/>
                      <a:pt x="4199203" y="5474264"/>
                      <a:pt x="4196028" y="5481814"/>
                    </a:cubicBezTo>
                    <a:lnTo>
                      <a:pt x="4042005" y="5841153"/>
                    </a:lnTo>
                    <a:cubicBezTo>
                      <a:pt x="4019749" y="5893073"/>
                      <a:pt x="3968673" y="5926717"/>
                      <a:pt x="3912183" y="5926667"/>
                    </a:cubicBezTo>
                    <a:lnTo>
                      <a:pt x="3847131" y="5926667"/>
                    </a:lnTo>
                    <a:cubicBezTo>
                      <a:pt x="3835267" y="5926677"/>
                      <a:pt x="3824192" y="5920723"/>
                      <a:pt x="3817656" y="5910821"/>
                    </a:cubicBezTo>
                    <a:cubicBezTo>
                      <a:pt x="3811121" y="5900918"/>
                      <a:pt x="3810001" y="5888394"/>
                      <a:pt x="3814675" y="5877489"/>
                    </a:cubicBezTo>
                    <a:lnTo>
                      <a:pt x="4005317" y="5432778"/>
                    </a:lnTo>
                    <a:lnTo>
                      <a:pt x="4075449" y="5257377"/>
                    </a:lnTo>
                    <a:cubicBezTo>
                      <a:pt x="4118319" y="5150239"/>
                      <a:pt x="4222096" y="5079992"/>
                      <a:pt x="4337492" y="5080000"/>
                    </a:cubicBezTo>
                    <a:lnTo>
                      <a:pt x="4519808" y="5080000"/>
                    </a:lnTo>
                    <a:cubicBezTo>
                      <a:pt x="4635204" y="5079992"/>
                      <a:pt x="4738981" y="5150238"/>
                      <a:pt x="4781851" y="5257377"/>
                    </a:cubicBezTo>
                    <a:lnTo>
                      <a:pt x="4851983" y="5432778"/>
                    </a:lnTo>
                    <a:lnTo>
                      <a:pt x="5042554" y="5877489"/>
                    </a:lnTo>
                    <a:cubicBezTo>
                      <a:pt x="5047229" y="5888394"/>
                      <a:pt x="5046109" y="5900918"/>
                      <a:pt x="5039573" y="5910821"/>
                    </a:cubicBezTo>
                    <a:cubicBezTo>
                      <a:pt x="5033038" y="5920723"/>
                      <a:pt x="5021963" y="5926677"/>
                      <a:pt x="5010098" y="5926667"/>
                    </a:cubicBezTo>
                    <a:lnTo>
                      <a:pt x="4945046" y="5926667"/>
                    </a:lnTo>
                    <a:cubicBezTo>
                      <a:pt x="4888608" y="5926660"/>
                      <a:pt x="4837602" y="5893026"/>
                      <a:pt x="4815365" y="5841153"/>
                    </a:cubicBezTo>
                    <a:lnTo>
                      <a:pt x="4661342" y="5481814"/>
                    </a:lnTo>
                    <a:cubicBezTo>
                      <a:pt x="4658097" y="5474264"/>
                      <a:pt x="4646737" y="5477439"/>
                      <a:pt x="4647866" y="5485553"/>
                    </a:cubicBezTo>
                    <a:lnTo>
                      <a:pt x="4710872" y="5926667"/>
                    </a:lnTo>
                    <a:lnTo>
                      <a:pt x="4778253" y="6735163"/>
                    </a:lnTo>
                    <a:cubicBezTo>
                      <a:pt x="4779061" y="6744984"/>
                      <a:pt x="4775723" y="6754697"/>
                      <a:pt x="4769049" y="6761948"/>
                    </a:cubicBezTo>
                    <a:cubicBezTo>
                      <a:pt x="4762375" y="6769198"/>
                      <a:pt x="4752971" y="6773327"/>
                      <a:pt x="4743116" y="6773333"/>
                    </a:cubicBezTo>
                    <a:lnTo>
                      <a:pt x="4689282" y="6773333"/>
                    </a:lnTo>
                    <a:cubicBezTo>
                      <a:pt x="4620301" y="6773342"/>
                      <a:pt x="4561424" y="6723476"/>
                      <a:pt x="4550076" y="6655435"/>
                    </a:cubicBezTo>
                    <a:lnTo>
                      <a:pt x="4435705" y="5968436"/>
                    </a:lnTo>
                    <a:cubicBezTo>
                      <a:pt x="4434365" y="5960533"/>
                      <a:pt x="4423076" y="5960533"/>
                      <a:pt x="4421736" y="5968436"/>
                    </a:cubicBezTo>
                    <a:lnTo>
                      <a:pt x="4307295" y="6655435"/>
                    </a:lnTo>
                    <a:cubicBezTo>
                      <a:pt x="4295943" y="6723503"/>
                      <a:pt x="4237026" y="6773376"/>
                      <a:pt x="4168018" y="6773333"/>
                    </a:cubicBezTo>
                    <a:lnTo>
                      <a:pt x="4114184" y="6773333"/>
                    </a:lnTo>
                    <a:cubicBezTo>
                      <a:pt x="4104329" y="6773327"/>
                      <a:pt x="4094925" y="6769198"/>
                      <a:pt x="4088251" y="6761948"/>
                    </a:cubicBezTo>
                    <a:cubicBezTo>
                      <a:pt x="4081577" y="6754697"/>
                      <a:pt x="4078239" y="6744984"/>
                      <a:pt x="4079047" y="6735163"/>
                    </a:cubicBezTo>
                    <a:lnTo>
                      <a:pt x="4146428" y="5926667"/>
                    </a:lnTo>
                    <a:lnTo>
                      <a:pt x="4209434" y="5485553"/>
                    </a:lnTo>
                    <a:close/>
                    <a:moveTo>
                      <a:pt x="5698650" y="4515555"/>
                    </a:moveTo>
                    <a:cubicBezTo>
                      <a:pt x="5642512" y="4515555"/>
                      <a:pt x="5588674" y="4537856"/>
                      <a:pt x="5548979" y="4577551"/>
                    </a:cubicBezTo>
                    <a:cubicBezTo>
                      <a:pt x="5509284" y="4617246"/>
                      <a:pt x="5486983" y="4671085"/>
                      <a:pt x="5486983" y="4727222"/>
                    </a:cubicBezTo>
                    <a:lnTo>
                      <a:pt x="5486983" y="4797778"/>
                    </a:lnTo>
                    <a:cubicBezTo>
                      <a:pt x="5487505" y="4914309"/>
                      <a:pt x="5582118" y="5008500"/>
                      <a:pt x="5698650" y="5008500"/>
                    </a:cubicBezTo>
                    <a:cubicBezTo>
                      <a:pt x="5815182" y="5008500"/>
                      <a:pt x="5909795" y="4914309"/>
                      <a:pt x="5910317" y="4797778"/>
                    </a:cubicBezTo>
                    <a:lnTo>
                      <a:pt x="5910317" y="4727222"/>
                    </a:lnTo>
                    <a:cubicBezTo>
                      <a:pt x="5910317" y="4671085"/>
                      <a:pt x="5888016" y="4617246"/>
                      <a:pt x="5848321" y="4577551"/>
                    </a:cubicBezTo>
                    <a:cubicBezTo>
                      <a:pt x="5808626" y="4537856"/>
                      <a:pt x="5754788" y="4515555"/>
                      <a:pt x="5698650" y="4515555"/>
                    </a:cubicBezTo>
                    <a:close/>
                    <a:moveTo>
                      <a:pt x="5479434" y="5485553"/>
                    </a:moveTo>
                    <a:cubicBezTo>
                      <a:pt x="5480633" y="5477439"/>
                      <a:pt x="5469203" y="5474264"/>
                      <a:pt x="5466028" y="5481814"/>
                    </a:cubicBezTo>
                    <a:lnTo>
                      <a:pt x="5312005" y="5841153"/>
                    </a:lnTo>
                    <a:cubicBezTo>
                      <a:pt x="5289749" y="5893073"/>
                      <a:pt x="5238673" y="5926717"/>
                      <a:pt x="5182183" y="5926667"/>
                    </a:cubicBezTo>
                    <a:lnTo>
                      <a:pt x="5117131" y="5926667"/>
                    </a:lnTo>
                    <a:cubicBezTo>
                      <a:pt x="5105267" y="5926677"/>
                      <a:pt x="5094192" y="5920723"/>
                      <a:pt x="5087656" y="5910821"/>
                    </a:cubicBezTo>
                    <a:cubicBezTo>
                      <a:pt x="5081121" y="5900918"/>
                      <a:pt x="5080001" y="5888394"/>
                      <a:pt x="5084675" y="5877489"/>
                    </a:cubicBezTo>
                    <a:lnTo>
                      <a:pt x="5275317" y="5432778"/>
                    </a:lnTo>
                    <a:lnTo>
                      <a:pt x="5345449" y="5257377"/>
                    </a:lnTo>
                    <a:cubicBezTo>
                      <a:pt x="5388319" y="5150239"/>
                      <a:pt x="5492096" y="5079992"/>
                      <a:pt x="5607492" y="5080000"/>
                    </a:cubicBezTo>
                    <a:lnTo>
                      <a:pt x="5789808" y="5080000"/>
                    </a:lnTo>
                    <a:cubicBezTo>
                      <a:pt x="5905204" y="5079992"/>
                      <a:pt x="6008981" y="5150238"/>
                      <a:pt x="6051851" y="5257377"/>
                    </a:cubicBezTo>
                    <a:lnTo>
                      <a:pt x="6121983" y="5432778"/>
                    </a:lnTo>
                    <a:lnTo>
                      <a:pt x="6312554" y="5877489"/>
                    </a:lnTo>
                    <a:cubicBezTo>
                      <a:pt x="6317229" y="5888394"/>
                      <a:pt x="6316109" y="5900918"/>
                      <a:pt x="6309573" y="5910821"/>
                    </a:cubicBezTo>
                    <a:cubicBezTo>
                      <a:pt x="6303038" y="5920723"/>
                      <a:pt x="6291963" y="5926677"/>
                      <a:pt x="6280098" y="5926667"/>
                    </a:cubicBezTo>
                    <a:lnTo>
                      <a:pt x="6215046" y="5926667"/>
                    </a:lnTo>
                    <a:cubicBezTo>
                      <a:pt x="6158608" y="5926660"/>
                      <a:pt x="6107602" y="5893026"/>
                      <a:pt x="6085365" y="5841153"/>
                    </a:cubicBezTo>
                    <a:lnTo>
                      <a:pt x="5931342" y="5481814"/>
                    </a:lnTo>
                    <a:cubicBezTo>
                      <a:pt x="5928097" y="5474264"/>
                      <a:pt x="5916737" y="5477439"/>
                      <a:pt x="5917866" y="5485553"/>
                    </a:cubicBezTo>
                    <a:lnTo>
                      <a:pt x="5980872" y="5926667"/>
                    </a:lnTo>
                    <a:lnTo>
                      <a:pt x="6048253" y="6735163"/>
                    </a:lnTo>
                    <a:cubicBezTo>
                      <a:pt x="6049061" y="6744984"/>
                      <a:pt x="6045723" y="6754697"/>
                      <a:pt x="6039049" y="6761948"/>
                    </a:cubicBezTo>
                    <a:cubicBezTo>
                      <a:pt x="6032375" y="6769198"/>
                      <a:pt x="6022971" y="6773327"/>
                      <a:pt x="6013116" y="6773333"/>
                    </a:cubicBezTo>
                    <a:lnTo>
                      <a:pt x="5959282" y="6773333"/>
                    </a:lnTo>
                    <a:cubicBezTo>
                      <a:pt x="5890301" y="6773342"/>
                      <a:pt x="5831424" y="6723476"/>
                      <a:pt x="5820076" y="6655435"/>
                    </a:cubicBezTo>
                    <a:lnTo>
                      <a:pt x="5705705" y="5968436"/>
                    </a:lnTo>
                    <a:cubicBezTo>
                      <a:pt x="5704365" y="5960533"/>
                      <a:pt x="5693076" y="5960533"/>
                      <a:pt x="5691736" y="5968436"/>
                    </a:cubicBezTo>
                    <a:lnTo>
                      <a:pt x="5577295" y="6655435"/>
                    </a:lnTo>
                    <a:cubicBezTo>
                      <a:pt x="5565943" y="6723503"/>
                      <a:pt x="5507026" y="6773376"/>
                      <a:pt x="5438018" y="6773333"/>
                    </a:cubicBezTo>
                    <a:lnTo>
                      <a:pt x="5384184" y="6773333"/>
                    </a:lnTo>
                    <a:cubicBezTo>
                      <a:pt x="5374329" y="6773327"/>
                      <a:pt x="5364925" y="6769198"/>
                      <a:pt x="5358251" y="6761948"/>
                    </a:cubicBezTo>
                    <a:cubicBezTo>
                      <a:pt x="5351577" y="6754697"/>
                      <a:pt x="5348239" y="6744984"/>
                      <a:pt x="5349047" y="6735163"/>
                    </a:cubicBezTo>
                    <a:lnTo>
                      <a:pt x="5416428" y="5926667"/>
                    </a:lnTo>
                    <a:lnTo>
                      <a:pt x="5479434" y="5485553"/>
                    </a:lnTo>
                    <a:close/>
                    <a:moveTo>
                      <a:pt x="6968650" y="4515555"/>
                    </a:moveTo>
                    <a:cubicBezTo>
                      <a:pt x="6912512" y="4515555"/>
                      <a:pt x="6858674" y="4537856"/>
                      <a:pt x="6818979" y="4577551"/>
                    </a:cubicBezTo>
                    <a:cubicBezTo>
                      <a:pt x="6779283" y="4617246"/>
                      <a:pt x="6756983" y="4671085"/>
                      <a:pt x="6756983" y="4727222"/>
                    </a:cubicBezTo>
                    <a:lnTo>
                      <a:pt x="6756983" y="4797778"/>
                    </a:lnTo>
                    <a:cubicBezTo>
                      <a:pt x="6757504" y="4914309"/>
                      <a:pt x="6852118" y="5008500"/>
                      <a:pt x="6968650" y="5008500"/>
                    </a:cubicBezTo>
                    <a:cubicBezTo>
                      <a:pt x="7085182" y="5008500"/>
                      <a:pt x="7179796" y="4914309"/>
                      <a:pt x="7180317" y="4797778"/>
                    </a:cubicBezTo>
                    <a:lnTo>
                      <a:pt x="7180317" y="4727222"/>
                    </a:lnTo>
                    <a:cubicBezTo>
                      <a:pt x="7180317" y="4671085"/>
                      <a:pt x="7158017" y="4617246"/>
                      <a:pt x="7118321" y="4577551"/>
                    </a:cubicBezTo>
                    <a:cubicBezTo>
                      <a:pt x="7078626" y="4537856"/>
                      <a:pt x="7024788" y="4515555"/>
                      <a:pt x="6968650" y="4515555"/>
                    </a:cubicBezTo>
                    <a:close/>
                    <a:moveTo>
                      <a:pt x="6749434" y="5485553"/>
                    </a:moveTo>
                    <a:cubicBezTo>
                      <a:pt x="6750633" y="5477439"/>
                      <a:pt x="6739204" y="5474264"/>
                      <a:pt x="6736029" y="5481814"/>
                    </a:cubicBezTo>
                    <a:lnTo>
                      <a:pt x="6582005" y="5841153"/>
                    </a:lnTo>
                    <a:cubicBezTo>
                      <a:pt x="6559749" y="5893073"/>
                      <a:pt x="6508673" y="5926717"/>
                      <a:pt x="6452183" y="5926667"/>
                    </a:cubicBezTo>
                    <a:lnTo>
                      <a:pt x="6387131" y="5926667"/>
                    </a:lnTo>
                    <a:cubicBezTo>
                      <a:pt x="6375267" y="5926677"/>
                      <a:pt x="6364192" y="5920723"/>
                      <a:pt x="6357656" y="5910821"/>
                    </a:cubicBezTo>
                    <a:cubicBezTo>
                      <a:pt x="6351121" y="5900918"/>
                      <a:pt x="6350001" y="5888394"/>
                      <a:pt x="6354675" y="5877489"/>
                    </a:cubicBezTo>
                    <a:lnTo>
                      <a:pt x="6545317" y="5432778"/>
                    </a:lnTo>
                    <a:lnTo>
                      <a:pt x="6615449" y="5257377"/>
                    </a:lnTo>
                    <a:cubicBezTo>
                      <a:pt x="6658319" y="5150239"/>
                      <a:pt x="6762095" y="5079993"/>
                      <a:pt x="6877492" y="5080000"/>
                    </a:cubicBezTo>
                    <a:lnTo>
                      <a:pt x="7059808" y="5080000"/>
                    </a:lnTo>
                    <a:cubicBezTo>
                      <a:pt x="7175205" y="5079993"/>
                      <a:pt x="7278981" y="5150239"/>
                      <a:pt x="7321851" y="5257377"/>
                    </a:cubicBezTo>
                    <a:lnTo>
                      <a:pt x="7391983" y="5432778"/>
                    </a:lnTo>
                    <a:lnTo>
                      <a:pt x="7582554" y="5877489"/>
                    </a:lnTo>
                    <a:cubicBezTo>
                      <a:pt x="7587229" y="5888394"/>
                      <a:pt x="7586108" y="5900918"/>
                      <a:pt x="7579573" y="5910821"/>
                    </a:cubicBezTo>
                    <a:cubicBezTo>
                      <a:pt x="7573038" y="5920723"/>
                      <a:pt x="7561963" y="5926677"/>
                      <a:pt x="7550098" y="5926667"/>
                    </a:cubicBezTo>
                    <a:lnTo>
                      <a:pt x="7485046" y="5926667"/>
                    </a:lnTo>
                    <a:cubicBezTo>
                      <a:pt x="7428608" y="5926660"/>
                      <a:pt x="7377602" y="5893026"/>
                      <a:pt x="7355365" y="5841153"/>
                    </a:cubicBezTo>
                    <a:lnTo>
                      <a:pt x="7201342" y="5481814"/>
                    </a:lnTo>
                    <a:cubicBezTo>
                      <a:pt x="7198096" y="5474264"/>
                      <a:pt x="7186737" y="5477439"/>
                      <a:pt x="7187866" y="5485553"/>
                    </a:cubicBezTo>
                    <a:lnTo>
                      <a:pt x="7250872" y="5926667"/>
                    </a:lnTo>
                    <a:lnTo>
                      <a:pt x="7318253" y="6735163"/>
                    </a:lnTo>
                    <a:cubicBezTo>
                      <a:pt x="7319061" y="6744984"/>
                      <a:pt x="7315723" y="6754697"/>
                      <a:pt x="7309049" y="6761948"/>
                    </a:cubicBezTo>
                    <a:cubicBezTo>
                      <a:pt x="7302375" y="6769198"/>
                      <a:pt x="7292971" y="6773327"/>
                      <a:pt x="7283116" y="6773333"/>
                    </a:cubicBezTo>
                    <a:lnTo>
                      <a:pt x="7229282" y="6773333"/>
                    </a:lnTo>
                    <a:cubicBezTo>
                      <a:pt x="7160300" y="6773342"/>
                      <a:pt x="7101423" y="6723477"/>
                      <a:pt x="7090076" y="6655435"/>
                    </a:cubicBezTo>
                    <a:lnTo>
                      <a:pt x="6975705" y="5968436"/>
                    </a:lnTo>
                    <a:cubicBezTo>
                      <a:pt x="6974365" y="5960533"/>
                      <a:pt x="6963076" y="5960533"/>
                      <a:pt x="6961736" y="5968436"/>
                    </a:cubicBezTo>
                    <a:lnTo>
                      <a:pt x="6847295" y="6655435"/>
                    </a:lnTo>
                    <a:cubicBezTo>
                      <a:pt x="6835943" y="6723503"/>
                      <a:pt x="6777026" y="6773376"/>
                      <a:pt x="6708018" y="6773333"/>
                    </a:cubicBezTo>
                    <a:lnTo>
                      <a:pt x="6654184" y="6773333"/>
                    </a:lnTo>
                    <a:cubicBezTo>
                      <a:pt x="6644329" y="6773327"/>
                      <a:pt x="6634925" y="6769198"/>
                      <a:pt x="6628251" y="6761948"/>
                    </a:cubicBezTo>
                    <a:cubicBezTo>
                      <a:pt x="6621577" y="6754697"/>
                      <a:pt x="6618239" y="6744984"/>
                      <a:pt x="6619047" y="6735163"/>
                    </a:cubicBezTo>
                    <a:lnTo>
                      <a:pt x="6686428" y="5926667"/>
                    </a:lnTo>
                    <a:lnTo>
                      <a:pt x="6749434" y="5485553"/>
                    </a:lnTo>
                    <a:close/>
                    <a:moveTo>
                      <a:pt x="8238650" y="4515555"/>
                    </a:moveTo>
                    <a:cubicBezTo>
                      <a:pt x="8182512" y="4515555"/>
                      <a:pt x="8128674" y="4537856"/>
                      <a:pt x="8088979" y="4577551"/>
                    </a:cubicBezTo>
                    <a:cubicBezTo>
                      <a:pt x="8049283" y="4617246"/>
                      <a:pt x="8026983" y="4671085"/>
                      <a:pt x="8026983" y="4727222"/>
                    </a:cubicBezTo>
                    <a:lnTo>
                      <a:pt x="8026983" y="4797778"/>
                    </a:lnTo>
                    <a:cubicBezTo>
                      <a:pt x="8027504" y="4914309"/>
                      <a:pt x="8122118" y="5008500"/>
                      <a:pt x="8238650" y="5008500"/>
                    </a:cubicBezTo>
                    <a:cubicBezTo>
                      <a:pt x="8355182" y="5008500"/>
                      <a:pt x="8449796" y="4914309"/>
                      <a:pt x="8450317" y="4797778"/>
                    </a:cubicBezTo>
                    <a:lnTo>
                      <a:pt x="8450317" y="4727222"/>
                    </a:lnTo>
                    <a:cubicBezTo>
                      <a:pt x="8450317" y="4671085"/>
                      <a:pt x="8428017" y="4617246"/>
                      <a:pt x="8388321" y="4577551"/>
                    </a:cubicBezTo>
                    <a:cubicBezTo>
                      <a:pt x="8348626" y="4537856"/>
                      <a:pt x="8294788" y="4515555"/>
                      <a:pt x="8238650" y="4515555"/>
                    </a:cubicBezTo>
                    <a:close/>
                    <a:moveTo>
                      <a:pt x="8019434" y="5485553"/>
                    </a:moveTo>
                    <a:cubicBezTo>
                      <a:pt x="8020633" y="5477439"/>
                      <a:pt x="8009204" y="5474264"/>
                      <a:pt x="8006029" y="5481814"/>
                    </a:cubicBezTo>
                    <a:lnTo>
                      <a:pt x="7852005" y="5841153"/>
                    </a:lnTo>
                    <a:cubicBezTo>
                      <a:pt x="7829749" y="5893073"/>
                      <a:pt x="7778673" y="5926717"/>
                      <a:pt x="7722183" y="5926667"/>
                    </a:cubicBezTo>
                    <a:lnTo>
                      <a:pt x="7657131" y="5926667"/>
                    </a:lnTo>
                    <a:cubicBezTo>
                      <a:pt x="7645267" y="5926677"/>
                      <a:pt x="7634192" y="5920723"/>
                      <a:pt x="7627656" y="5910821"/>
                    </a:cubicBezTo>
                    <a:cubicBezTo>
                      <a:pt x="7621121" y="5900918"/>
                      <a:pt x="7620001" y="5888394"/>
                      <a:pt x="7624676" y="5877489"/>
                    </a:cubicBezTo>
                    <a:lnTo>
                      <a:pt x="7815317" y="5432778"/>
                    </a:lnTo>
                    <a:lnTo>
                      <a:pt x="7885449" y="5257377"/>
                    </a:lnTo>
                    <a:cubicBezTo>
                      <a:pt x="7928319" y="5150239"/>
                      <a:pt x="8032095" y="5079993"/>
                      <a:pt x="8147492" y="5080000"/>
                    </a:cubicBezTo>
                    <a:lnTo>
                      <a:pt x="8329808" y="5080000"/>
                    </a:lnTo>
                    <a:cubicBezTo>
                      <a:pt x="8445205" y="5079993"/>
                      <a:pt x="8548981" y="5150239"/>
                      <a:pt x="8591851" y="5257377"/>
                    </a:cubicBezTo>
                    <a:lnTo>
                      <a:pt x="8661983" y="5432778"/>
                    </a:lnTo>
                    <a:lnTo>
                      <a:pt x="8852554" y="5877489"/>
                    </a:lnTo>
                    <a:cubicBezTo>
                      <a:pt x="8857229" y="5888394"/>
                      <a:pt x="8856108" y="5900918"/>
                      <a:pt x="8849573" y="5910821"/>
                    </a:cubicBezTo>
                    <a:cubicBezTo>
                      <a:pt x="8843038" y="5920723"/>
                      <a:pt x="8831963" y="5926677"/>
                      <a:pt x="8820098" y="5926667"/>
                    </a:cubicBezTo>
                    <a:lnTo>
                      <a:pt x="8755046" y="5926667"/>
                    </a:lnTo>
                    <a:cubicBezTo>
                      <a:pt x="8698608" y="5926660"/>
                      <a:pt x="8647602" y="5893026"/>
                      <a:pt x="8625365" y="5841153"/>
                    </a:cubicBezTo>
                    <a:lnTo>
                      <a:pt x="8471342" y="5481814"/>
                    </a:lnTo>
                    <a:cubicBezTo>
                      <a:pt x="8468096" y="5474264"/>
                      <a:pt x="8456737" y="5477439"/>
                      <a:pt x="8457866" y="5485553"/>
                    </a:cubicBezTo>
                    <a:lnTo>
                      <a:pt x="8520872" y="5926667"/>
                    </a:lnTo>
                    <a:lnTo>
                      <a:pt x="8588253" y="6735163"/>
                    </a:lnTo>
                    <a:cubicBezTo>
                      <a:pt x="8589061" y="6744984"/>
                      <a:pt x="8585723" y="6754697"/>
                      <a:pt x="8579049" y="6761948"/>
                    </a:cubicBezTo>
                    <a:cubicBezTo>
                      <a:pt x="8572375" y="6769198"/>
                      <a:pt x="8562971" y="6773327"/>
                      <a:pt x="8553116" y="6773333"/>
                    </a:cubicBezTo>
                    <a:lnTo>
                      <a:pt x="8499282" y="6773333"/>
                    </a:lnTo>
                    <a:cubicBezTo>
                      <a:pt x="8430300" y="6773342"/>
                      <a:pt x="8371423" y="6723477"/>
                      <a:pt x="8360076" y="6655435"/>
                    </a:cubicBezTo>
                    <a:lnTo>
                      <a:pt x="8245705" y="5968436"/>
                    </a:lnTo>
                    <a:cubicBezTo>
                      <a:pt x="8244365" y="5960533"/>
                      <a:pt x="8233076" y="5960533"/>
                      <a:pt x="8231736" y="5968436"/>
                    </a:cubicBezTo>
                    <a:lnTo>
                      <a:pt x="8117295" y="6655435"/>
                    </a:lnTo>
                    <a:cubicBezTo>
                      <a:pt x="8105943" y="6723503"/>
                      <a:pt x="8047026" y="6773376"/>
                      <a:pt x="7978018" y="6773333"/>
                    </a:cubicBezTo>
                    <a:lnTo>
                      <a:pt x="7924184" y="6773333"/>
                    </a:lnTo>
                    <a:cubicBezTo>
                      <a:pt x="7914329" y="6773327"/>
                      <a:pt x="7904925" y="6769198"/>
                      <a:pt x="7898251" y="6761948"/>
                    </a:cubicBezTo>
                    <a:cubicBezTo>
                      <a:pt x="7891577" y="6754697"/>
                      <a:pt x="7888239" y="6744984"/>
                      <a:pt x="7889047" y="6735163"/>
                    </a:cubicBezTo>
                    <a:lnTo>
                      <a:pt x="7956428" y="5926667"/>
                    </a:lnTo>
                    <a:lnTo>
                      <a:pt x="8019434" y="5485553"/>
                    </a:lnTo>
                    <a:close/>
                    <a:moveTo>
                      <a:pt x="9508650" y="4515555"/>
                    </a:moveTo>
                    <a:cubicBezTo>
                      <a:pt x="9452512" y="4515555"/>
                      <a:pt x="9398674" y="4537856"/>
                      <a:pt x="9358979" y="4577551"/>
                    </a:cubicBezTo>
                    <a:cubicBezTo>
                      <a:pt x="9319283" y="4617246"/>
                      <a:pt x="9296983" y="4671085"/>
                      <a:pt x="9296983" y="4727222"/>
                    </a:cubicBezTo>
                    <a:lnTo>
                      <a:pt x="9296983" y="4797778"/>
                    </a:lnTo>
                    <a:cubicBezTo>
                      <a:pt x="9297504" y="4914309"/>
                      <a:pt x="9392118" y="5008500"/>
                      <a:pt x="9508650" y="5008500"/>
                    </a:cubicBezTo>
                    <a:cubicBezTo>
                      <a:pt x="9625182" y="5008500"/>
                      <a:pt x="9719796" y="4914309"/>
                      <a:pt x="9720317" y="4797778"/>
                    </a:cubicBezTo>
                    <a:lnTo>
                      <a:pt x="9720317" y="4727222"/>
                    </a:lnTo>
                    <a:cubicBezTo>
                      <a:pt x="9720317" y="4671085"/>
                      <a:pt x="9698017" y="4617246"/>
                      <a:pt x="9658321" y="4577551"/>
                    </a:cubicBezTo>
                    <a:cubicBezTo>
                      <a:pt x="9618626" y="4537856"/>
                      <a:pt x="9564788" y="4515555"/>
                      <a:pt x="9508650" y="4515555"/>
                    </a:cubicBezTo>
                    <a:close/>
                    <a:moveTo>
                      <a:pt x="9289434" y="5485553"/>
                    </a:moveTo>
                    <a:cubicBezTo>
                      <a:pt x="9290633" y="5477439"/>
                      <a:pt x="9279204" y="5474264"/>
                      <a:pt x="9276029" y="5481814"/>
                    </a:cubicBezTo>
                    <a:lnTo>
                      <a:pt x="9122005" y="5841153"/>
                    </a:lnTo>
                    <a:cubicBezTo>
                      <a:pt x="9099749" y="5893073"/>
                      <a:pt x="9048673" y="5926717"/>
                      <a:pt x="8992183" y="5926667"/>
                    </a:cubicBezTo>
                    <a:lnTo>
                      <a:pt x="8927131" y="5926667"/>
                    </a:lnTo>
                    <a:cubicBezTo>
                      <a:pt x="8915267" y="5926677"/>
                      <a:pt x="8904192" y="5920723"/>
                      <a:pt x="8897656" y="5910821"/>
                    </a:cubicBezTo>
                    <a:cubicBezTo>
                      <a:pt x="8891121" y="5900918"/>
                      <a:pt x="8890001" y="5888394"/>
                      <a:pt x="8894676" y="5877489"/>
                    </a:cubicBezTo>
                    <a:lnTo>
                      <a:pt x="9085317" y="5432778"/>
                    </a:lnTo>
                    <a:lnTo>
                      <a:pt x="9155449" y="5257377"/>
                    </a:lnTo>
                    <a:cubicBezTo>
                      <a:pt x="9198319" y="5150239"/>
                      <a:pt x="9302095" y="5079993"/>
                      <a:pt x="9417492" y="5080000"/>
                    </a:cubicBezTo>
                    <a:lnTo>
                      <a:pt x="9599808" y="5080000"/>
                    </a:lnTo>
                    <a:cubicBezTo>
                      <a:pt x="9715205" y="5079993"/>
                      <a:pt x="9818981" y="5150239"/>
                      <a:pt x="9861851" y="5257377"/>
                    </a:cubicBezTo>
                    <a:lnTo>
                      <a:pt x="9931983" y="5432778"/>
                    </a:lnTo>
                    <a:lnTo>
                      <a:pt x="10122554" y="5877489"/>
                    </a:lnTo>
                    <a:cubicBezTo>
                      <a:pt x="10127229" y="5888394"/>
                      <a:pt x="10126108" y="5900918"/>
                      <a:pt x="10119573" y="5910821"/>
                    </a:cubicBezTo>
                    <a:cubicBezTo>
                      <a:pt x="10113038" y="5920723"/>
                      <a:pt x="10101963" y="5926677"/>
                      <a:pt x="10090098" y="5926667"/>
                    </a:cubicBezTo>
                    <a:lnTo>
                      <a:pt x="10025046" y="5926667"/>
                    </a:lnTo>
                    <a:cubicBezTo>
                      <a:pt x="9968608" y="5926660"/>
                      <a:pt x="9917602" y="5893026"/>
                      <a:pt x="9895365" y="5841153"/>
                    </a:cubicBezTo>
                    <a:lnTo>
                      <a:pt x="9741342" y="5481814"/>
                    </a:lnTo>
                    <a:cubicBezTo>
                      <a:pt x="9738096" y="5474264"/>
                      <a:pt x="9726737" y="5477439"/>
                      <a:pt x="9727866" y="5485553"/>
                    </a:cubicBezTo>
                    <a:lnTo>
                      <a:pt x="9790872" y="5926667"/>
                    </a:lnTo>
                    <a:lnTo>
                      <a:pt x="9858253" y="6735163"/>
                    </a:lnTo>
                    <a:cubicBezTo>
                      <a:pt x="9859061" y="6744984"/>
                      <a:pt x="9855723" y="6754697"/>
                      <a:pt x="9849049" y="6761948"/>
                    </a:cubicBezTo>
                    <a:cubicBezTo>
                      <a:pt x="9842375" y="6769198"/>
                      <a:pt x="9832971" y="6773327"/>
                      <a:pt x="9823116" y="6773333"/>
                    </a:cubicBezTo>
                    <a:lnTo>
                      <a:pt x="9769282" y="6773333"/>
                    </a:lnTo>
                    <a:cubicBezTo>
                      <a:pt x="9700300" y="6773342"/>
                      <a:pt x="9641423" y="6723477"/>
                      <a:pt x="9630076" y="6655435"/>
                    </a:cubicBezTo>
                    <a:lnTo>
                      <a:pt x="9515705" y="5968436"/>
                    </a:lnTo>
                    <a:cubicBezTo>
                      <a:pt x="9514365" y="5960533"/>
                      <a:pt x="9503076" y="5960533"/>
                      <a:pt x="9501736" y="5968436"/>
                    </a:cubicBezTo>
                    <a:lnTo>
                      <a:pt x="9387295" y="6655435"/>
                    </a:lnTo>
                    <a:cubicBezTo>
                      <a:pt x="9375943" y="6723503"/>
                      <a:pt x="9317026" y="6773376"/>
                      <a:pt x="9248018" y="6773333"/>
                    </a:cubicBezTo>
                    <a:lnTo>
                      <a:pt x="9194184" y="6773333"/>
                    </a:lnTo>
                    <a:cubicBezTo>
                      <a:pt x="9184329" y="6773327"/>
                      <a:pt x="9174925" y="6769198"/>
                      <a:pt x="9168251" y="6761948"/>
                    </a:cubicBezTo>
                    <a:cubicBezTo>
                      <a:pt x="9161577" y="6754697"/>
                      <a:pt x="9158239" y="6744984"/>
                      <a:pt x="9159047" y="6735163"/>
                    </a:cubicBezTo>
                    <a:lnTo>
                      <a:pt x="9226428" y="5926667"/>
                    </a:lnTo>
                    <a:lnTo>
                      <a:pt x="9289434" y="5485553"/>
                    </a:lnTo>
                    <a:close/>
                    <a:moveTo>
                      <a:pt x="10778650" y="4515555"/>
                    </a:moveTo>
                    <a:cubicBezTo>
                      <a:pt x="10722512" y="4515555"/>
                      <a:pt x="10668674" y="4537856"/>
                      <a:pt x="10628979" y="4577551"/>
                    </a:cubicBezTo>
                    <a:cubicBezTo>
                      <a:pt x="10589283" y="4617246"/>
                      <a:pt x="10566983" y="4671085"/>
                      <a:pt x="10566983" y="4727222"/>
                    </a:cubicBezTo>
                    <a:lnTo>
                      <a:pt x="10566983" y="4797778"/>
                    </a:lnTo>
                    <a:cubicBezTo>
                      <a:pt x="10567504" y="4914309"/>
                      <a:pt x="10662118" y="5008500"/>
                      <a:pt x="10778650" y="5008500"/>
                    </a:cubicBezTo>
                    <a:cubicBezTo>
                      <a:pt x="10895182" y="5008500"/>
                      <a:pt x="10989796" y="4914309"/>
                      <a:pt x="10990317" y="4797778"/>
                    </a:cubicBezTo>
                    <a:lnTo>
                      <a:pt x="10990317" y="4727222"/>
                    </a:lnTo>
                    <a:cubicBezTo>
                      <a:pt x="10990317" y="4671085"/>
                      <a:pt x="10968017" y="4617246"/>
                      <a:pt x="10928321" y="4577551"/>
                    </a:cubicBezTo>
                    <a:cubicBezTo>
                      <a:pt x="10888626" y="4537856"/>
                      <a:pt x="10834788" y="4515555"/>
                      <a:pt x="10778650" y="4515555"/>
                    </a:cubicBezTo>
                    <a:close/>
                    <a:moveTo>
                      <a:pt x="10559434" y="5485553"/>
                    </a:moveTo>
                    <a:cubicBezTo>
                      <a:pt x="10560633" y="5477439"/>
                      <a:pt x="10549204" y="5474264"/>
                      <a:pt x="10546029" y="5481814"/>
                    </a:cubicBezTo>
                    <a:lnTo>
                      <a:pt x="10392005" y="5841153"/>
                    </a:lnTo>
                    <a:cubicBezTo>
                      <a:pt x="10369749" y="5893073"/>
                      <a:pt x="10318673" y="5926717"/>
                      <a:pt x="10262183" y="5926667"/>
                    </a:cubicBezTo>
                    <a:lnTo>
                      <a:pt x="10197131" y="5926667"/>
                    </a:lnTo>
                    <a:cubicBezTo>
                      <a:pt x="10185267" y="5926677"/>
                      <a:pt x="10174192" y="5920723"/>
                      <a:pt x="10167656" y="5910821"/>
                    </a:cubicBezTo>
                    <a:cubicBezTo>
                      <a:pt x="10161121" y="5900918"/>
                      <a:pt x="10160001" y="5888394"/>
                      <a:pt x="10164676" y="5877489"/>
                    </a:cubicBezTo>
                    <a:lnTo>
                      <a:pt x="10355317" y="5432778"/>
                    </a:lnTo>
                    <a:lnTo>
                      <a:pt x="10425449" y="5257377"/>
                    </a:lnTo>
                    <a:cubicBezTo>
                      <a:pt x="10468319" y="5150239"/>
                      <a:pt x="10572095" y="5079993"/>
                      <a:pt x="10687492" y="5080000"/>
                    </a:cubicBezTo>
                    <a:lnTo>
                      <a:pt x="10869808" y="5080000"/>
                    </a:lnTo>
                    <a:cubicBezTo>
                      <a:pt x="10985205" y="5079993"/>
                      <a:pt x="11088981" y="5150239"/>
                      <a:pt x="11131851" y="5257377"/>
                    </a:cubicBezTo>
                    <a:lnTo>
                      <a:pt x="11201983" y="5432778"/>
                    </a:lnTo>
                    <a:lnTo>
                      <a:pt x="11392554" y="5877489"/>
                    </a:lnTo>
                    <a:cubicBezTo>
                      <a:pt x="11397229" y="5888394"/>
                      <a:pt x="11396108" y="5900918"/>
                      <a:pt x="11389573" y="5910821"/>
                    </a:cubicBezTo>
                    <a:cubicBezTo>
                      <a:pt x="11383038" y="5920723"/>
                      <a:pt x="11371963" y="5926677"/>
                      <a:pt x="11360098" y="5926667"/>
                    </a:cubicBezTo>
                    <a:lnTo>
                      <a:pt x="11295046" y="5926667"/>
                    </a:lnTo>
                    <a:cubicBezTo>
                      <a:pt x="11238608" y="5926660"/>
                      <a:pt x="11187602" y="5893026"/>
                      <a:pt x="11165365" y="5841153"/>
                    </a:cubicBezTo>
                    <a:lnTo>
                      <a:pt x="11011342" y="5481814"/>
                    </a:lnTo>
                    <a:cubicBezTo>
                      <a:pt x="11008096" y="5474264"/>
                      <a:pt x="10996737" y="5477439"/>
                      <a:pt x="10997866" y="5485553"/>
                    </a:cubicBezTo>
                    <a:lnTo>
                      <a:pt x="11060872" y="5926667"/>
                    </a:lnTo>
                    <a:lnTo>
                      <a:pt x="11128253" y="6735163"/>
                    </a:lnTo>
                    <a:cubicBezTo>
                      <a:pt x="11129061" y="6744984"/>
                      <a:pt x="11125723" y="6754697"/>
                      <a:pt x="11119049" y="6761948"/>
                    </a:cubicBezTo>
                    <a:cubicBezTo>
                      <a:pt x="11112375" y="6769198"/>
                      <a:pt x="11102971" y="6773327"/>
                      <a:pt x="11093116" y="6773333"/>
                    </a:cubicBezTo>
                    <a:lnTo>
                      <a:pt x="11039282" y="6773333"/>
                    </a:lnTo>
                    <a:cubicBezTo>
                      <a:pt x="10970300" y="6773342"/>
                      <a:pt x="10911423" y="6723477"/>
                      <a:pt x="10900076" y="6655435"/>
                    </a:cubicBezTo>
                    <a:lnTo>
                      <a:pt x="10785705" y="5968436"/>
                    </a:lnTo>
                    <a:cubicBezTo>
                      <a:pt x="10784365" y="5960533"/>
                      <a:pt x="10773076" y="5960533"/>
                      <a:pt x="10771736" y="5968436"/>
                    </a:cubicBezTo>
                    <a:lnTo>
                      <a:pt x="10657295" y="6655435"/>
                    </a:lnTo>
                    <a:cubicBezTo>
                      <a:pt x="10645943" y="6723503"/>
                      <a:pt x="10587026" y="6773376"/>
                      <a:pt x="10518018" y="6773333"/>
                    </a:cubicBezTo>
                    <a:lnTo>
                      <a:pt x="10464184" y="6773333"/>
                    </a:lnTo>
                    <a:cubicBezTo>
                      <a:pt x="10454329" y="6773327"/>
                      <a:pt x="10444925" y="6769198"/>
                      <a:pt x="10438251" y="6761948"/>
                    </a:cubicBezTo>
                    <a:cubicBezTo>
                      <a:pt x="10431577" y="6754697"/>
                      <a:pt x="10428239" y="6744984"/>
                      <a:pt x="10429047" y="6735163"/>
                    </a:cubicBezTo>
                    <a:lnTo>
                      <a:pt x="10496428" y="5926667"/>
                    </a:lnTo>
                    <a:lnTo>
                      <a:pt x="10559434" y="5485553"/>
                    </a:lnTo>
                    <a:close/>
                    <a:moveTo>
                      <a:pt x="12048650" y="4515555"/>
                    </a:moveTo>
                    <a:cubicBezTo>
                      <a:pt x="11992512" y="4515555"/>
                      <a:pt x="11938674" y="4537856"/>
                      <a:pt x="11898979" y="4577551"/>
                    </a:cubicBezTo>
                    <a:cubicBezTo>
                      <a:pt x="11859283" y="4617246"/>
                      <a:pt x="11836983" y="4671085"/>
                      <a:pt x="11836983" y="4727222"/>
                    </a:cubicBezTo>
                    <a:lnTo>
                      <a:pt x="11836983" y="4797778"/>
                    </a:lnTo>
                    <a:cubicBezTo>
                      <a:pt x="11837504" y="4914309"/>
                      <a:pt x="11932118" y="5008500"/>
                      <a:pt x="12048650" y="5008500"/>
                    </a:cubicBezTo>
                    <a:cubicBezTo>
                      <a:pt x="12165182" y="5008500"/>
                      <a:pt x="12259796" y="4914309"/>
                      <a:pt x="12260317" y="4797778"/>
                    </a:cubicBezTo>
                    <a:lnTo>
                      <a:pt x="12260317" y="4727222"/>
                    </a:lnTo>
                    <a:cubicBezTo>
                      <a:pt x="12260317" y="4671085"/>
                      <a:pt x="12238017" y="4617246"/>
                      <a:pt x="12198321" y="4577551"/>
                    </a:cubicBezTo>
                    <a:cubicBezTo>
                      <a:pt x="12158626" y="4537856"/>
                      <a:pt x="12104788" y="4515555"/>
                      <a:pt x="12048650" y="4515555"/>
                    </a:cubicBezTo>
                    <a:close/>
                    <a:moveTo>
                      <a:pt x="11829434" y="5485553"/>
                    </a:moveTo>
                    <a:cubicBezTo>
                      <a:pt x="11830633" y="5477439"/>
                      <a:pt x="11819204" y="5474264"/>
                      <a:pt x="11816029" y="5481814"/>
                    </a:cubicBezTo>
                    <a:lnTo>
                      <a:pt x="11662005" y="5841153"/>
                    </a:lnTo>
                    <a:cubicBezTo>
                      <a:pt x="11639749" y="5893073"/>
                      <a:pt x="11588673" y="5926717"/>
                      <a:pt x="11532183" y="5926667"/>
                    </a:cubicBezTo>
                    <a:lnTo>
                      <a:pt x="11467131" y="5926667"/>
                    </a:lnTo>
                    <a:cubicBezTo>
                      <a:pt x="11455267" y="5926677"/>
                      <a:pt x="11444192" y="5920723"/>
                      <a:pt x="11437656" y="5910821"/>
                    </a:cubicBezTo>
                    <a:cubicBezTo>
                      <a:pt x="11431121" y="5900918"/>
                      <a:pt x="11430001" y="5888394"/>
                      <a:pt x="11434676" y="5877489"/>
                    </a:cubicBezTo>
                    <a:lnTo>
                      <a:pt x="11625317" y="5432778"/>
                    </a:lnTo>
                    <a:lnTo>
                      <a:pt x="11695449" y="5257377"/>
                    </a:lnTo>
                    <a:cubicBezTo>
                      <a:pt x="11738319" y="5150239"/>
                      <a:pt x="11842095" y="5079993"/>
                      <a:pt x="11957492" y="5080000"/>
                    </a:cubicBezTo>
                    <a:lnTo>
                      <a:pt x="12139808" y="5080000"/>
                    </a:lnTo>
                    <a:cubicBezTo>
                      <a:pt x="12255205" y="5079993"/>
                      <a:pt x="12358981" y="5150239"/>
                      <a:pt x="12401851" y="5257377"/>
                    </a:cubicBezTo>
                    <a:lnTo>
                      <a:pt x="12471983" y="5432778"/>
                    </a:lnTo>
                    <a:lnTo>
                      <a:pt x="12662554" y="5877489"/>
                    </a:lnTo>
                    <a:cubicBezTo>
                      <a:pt x="12667229" y="5888394"/>
                      <a:pt x="12666108" y="5900918"/>
                      <a:pt x="12659573" y="5910821"/>
                    </a:cubicBezTo>
                    <a:cubicBezTo>
                      <a:pt x="12653038" y="5920723"/>
                      <a:pt x="12641963" y="5926677"/>
                      <a:pt x="12630098" y="5926667"/>
                    </a:cubicBezTo>
                    <a:lnTo>
                      <a:pt x="12565046" y="5926667"/>
                    </a:lnTo>
                    <a:cubicBezTo>
                      <a:pt x="12508608" y="5926660"/>
                      <a:pt x="12457602" y="5893026"/>
                      <a:pt x="12435365" y="5841153"/>
                    </a:cubicBezTo>
                    <a:lnTo>
                      <a:pt x="12281342" y="5481814"/>
                    </a:lnTo>
                    <a:cubicBezTo>
                      <a:pt x="12278096" y="5474264"/>
                      <a:pt x="12266737" y="5477439"/>
                      <a:pt x="12267866" y="5485553"/>
                    </a:cubicBezTo>
                    <a:lnTo>
                      <a:pt x="12330872" y="5926667"/>
                    </a:lnTo>
                    <a:lnTo>
                      <a:pt x="12398253" y="6735163"/>
                    </a:lnTo>
                    <a:cubicBezTo>
                      <a:pt x="12399061" y="6744984"/>
                      <a:pt x="12395723" y="6754697"/>
                      <a:pt x="12389049" y="6761948"/>
                    </a:cubicBezTo>
                    <a:cubicBezTo>
                      <a:pt x="12382375" y="6769198"/>
                      <a:pt x="12372971" y="6773327"/>
                      <a:pt x="12363116" y="6773333"/>
                    </a:cubicBezTo>
                    <a:lnTo>
                      <a:pt x="12309282" y="6773333"/>
                    </a:lnTo>
                    <a:cubicBezTo>
                      <a:pt x="12240300" y="6773342"/>
                      <a:pt x="12181423" y="6723477"/>
                      <a:pt x="12170076" y="6655435"/>
                    </a:cubicBezTo>
                    <a:lnTo>
                      <a:pt x="12055705" y="5968436"/>
                    </a:lnTo>
                    <a:cubicBezTo>
                      <a:pt x="12054365" y="5960533"/>
                      <a:pt x="12043076" y="5960533"/>
                      <a:pt x="12041736" y="5968436"/>
                    </a:cubicBezTo>
                    <a:lnTo>
                      <a:pt x="11927295" y="6655435"/>
                    </a:lnTo>
                    <a:cubicBezTo>
                      <a:pt x="11915943" y="6723503"/>
                      <a:pt x="11857026" y="6773376"/>
                      <a:pt x="11788018" y="6773333"/>
                    </a:cubicBezTo>
                    <a:lnTo>
                      <a:pt x="11734184" y="6773333"/>
                    </a:lnTo>
                    <a:cubicBezTo>
                      <a:pt x="11724329" y="6773327"/>
                      <a:pt x="11714925" y="6769198"/>
                      <a:pt x="11708251" y="6761948"/>
                    </a:cubicBezTo>
                    <a:cubicBezTo>
                      <a:pt x="11701577" y="6754697"/>
                      <a:pt x="11698239" y="6744984"/>
                      <a:pt x="11699047" y="6735163"/>
                    </a:cubicBezTo>
                    <a:lnTo>
                      <a:pt x="11766428" y="5926667"/>
                    </a:lnTo>
                    <a:lnTo>
                      <a:pt x="11829434" y="5485553"/>
                    </a:lnTo>
                    <a:close/>
                    <a:moveTo>
                      <a:pt x="618650" y="6773333"/>
                    </a:moveTo>
                    <a:cubicBezTo>
                      <a:pt x="562512" y="6773333"/>
                      <a:pt x="508674" y="6795633"/>
                      <a:pt x="468979" y="6835329"/>
                    </a:cubicBezTo>
                    <a:cubicBezTo>
                      <a:pt x="429284" y="6875024"/>
                      <a:pt x="406983" y="6928862"/>
                      <a:pt x="406983" y="6985000"/>
                    </a:cubicBezTo>
                    <a:lnTo>
                      <a:pt x="406983" y="7055555"/>
                    </a:lnTo>
                    <a:cubicBezTo>
                      <a:pt x="407504" y="7172086"/>
                      <a:pt x="502118" y="7266277"/>
                      <a:pt x="618650" y="7266277"/>
                    </a:cubicBezTo>
                    <a:cubicBezTo>
                      <a:pt x="735182" y="7266277"/>
                      <a:pt x="829795" y="7172086"/>
                      <a:pt x="830317" y="7055555"/>
                    </a:cubicBezTo>
                    <a:lnTo>
                      <a:pt x="830317" y="6985000"/>
                    </a:lnTo>
                    <a:cubicBezTo>
                      <a:pt x="830317" y="6928862"/>
                      <a:pt x="808016" y="6875025"/>
                      <a:pt x="768321" y="6835329"/>
                    </a:cubicBezTo>
                    <a:cubicBezTo>
                      <a:pt x="728626" y="6795633"/>
                      <a:pt x="674788" y="6773333"/>
                      <a:pt x="618650" y="6773333"/>
                    </a:cubicBezTo>
                    <a:close/>
                    <a:moveTo>
                      <a:pt x="399434" y="7743331"/>
                    </a:moveTo>
                    <a:cubicBezTo>
                      <a:pt x="400633" y="7735217"/>
                      <a:pt x="389203" y="7732042"/>
                      <a:pt x="386028" y="7739592"/>
                    </a:cubicBezTo>
                    <a:lnTo>
                      <a:pt x="232006" y="8098931"/>
                    </a:lnTo>
                    <a:cubicBezTo>
                      <a:pt x="209749" y="8150851"/>
                      <a:pt x="158673" y="8184495"/>
                      <a:pt x="102183" y="8184445"/>
                    </a:cubicBezTo>
                    <a:lnTo>
                      <a:pt x="37131" y="8184445"/>
                    </a:lnTo>
                    <a:cubicBezTo>
                      <a:pt x="25267" y="8184455"/>
                      <a:pt x="14191" y="8178501"/>
                      <a:pt x="7656" y="8168598"/>
                    </a:cubicBezTo>
                    <a:cubicBezTo>
                      <a:pt x="1121" y="8158696"/>
                      <a:pt x="1" y="8146172"/>
                      <a:pt x="4676" y="8135267"/>
                    </a:cubicBezTo>
                    <a:lnTo>
                      <a:pt x="195317" y="7690555"/>
                    </a:lnTo>
                    <a:lnTo>
                      <a:pt x="265449" y="7515154"/>
                    </a:lnTo>
                    <a:cubicBezTo>
                      <a:pt x="308319" y="7408016"/>
                      <a:pt x="412095" y="7337770"/>
                      <a:pt x="527492" y="7337778"/>
                    </a:cubicBezTo>
                    <a:lnTo>
                      <a:pt x="709808" y="7337778"/>
                    </a:lnTo>
                    <a:cubicBezTo>
                      <a:pt x="825205" y="7337770"/>
                      <a:pt x="928981" y="7408016"/>
                      <a:pt x="971851" y="7515154"/>
                    </a:cubicBezTo>
                    <a:lnTo>
                      <a:pt x="1041983" y="7690555"/>
                    </a:lnTo>
                    <a:lnTo>
                      <a:pt x="1232554" y="8135267"/>
                    </a:lnTo>
                    <a:cubicBezTo>
                      <a:pt x="1237229" y="8146172"/>
                      <a:pt x="1236109" y="8158697"/>
                      <a:pt x="1229574" y="8168598"/>
                    </a:cubicBezTo>
                    <a:cubicBezTo>
                      <a:pt x="1223038" y="8178501"/>
                      <a:pt x="1211963" y="8184455"/>
                      <a:pt x="1200098" y="8184445"/>
                    </a:cubicBezTo>
                    <a:lnTo>
                      <a:pt x="1135046" y="8184445"/>
                    </a:lnTo>
                    <a:cubicBezTo>
                      <a:pt x="1078608" y="8184438"/>
                      <a:pt x="1027602" y="8150804"/>
                      <a:pt x="1005365" y="8098931"/>
                    </a:cubicBezTo>
                    <a:lnTo>
                      <a:pt x="851342" y="7739592"/>
                    </a:lnTo>
                    <a:cubicBezTo>
                      <a:pt x="848097" y="7732042"/>
                      <a:pt x="836737" y="7735217"/>
                      <a:pt x="837866" y="7743331"/>
                    </a:cubicBezTo>
                    <a:lnTo>
                      <a:pt x="900872" y="8184445"/>
                    </a:lnTo>
                    <a:lnTo>
                      <a:pt x="968253" y="8992940"/>
                    </a:lnTo>
                    <a:cubicBezTo>
                      <a:pt x="969061" y="9002762"/>
                      <a:pt x="965724" y="9012475"/>
                      <a:pt x="959049" y="9019725"/>
                    </a:cubicBezTo>
                    <a:cubicBezTo>
                      <a:pt x="952375" y="9026976"/>
                      <a:pt x="942971" y="9031105"/>
                      <a:pt x="933116" y="9031111"/>
                    </a:cubicBezTo>
                    <a:lnTo>
                      <a:pt x="879282" y="9031111"/>
                    </a:lnTo>
                    <a:cubicBezTo>
                      <a:pt x="810301" y="9031119"/>
                      <a:pt x="751424" y="8981254"/>
                      <a:pt x="740076" y="8913213"/>
                    </a:cubicBezTo>
                    <a:lnTo>
                      <a:pt x="625706" y="8226213"/>
                    </a:lnTo>
                    <a:cubicBezTo>
                      <a:pt x="624365" y="8218311"/>
                      <a:pt x="613076" y="8218311"/>
                      <a:pt x="611736" y="8226213"/>
                    </a:cubicBezTo>
                    <a:lnTo>
                      <a:pt x="497294" y="8913213"/>
                    </a:lnTo>
                    <a:cubicBezTo>
                      <a:pt x="485942" y="8981280"/>
                      <a:pt x="427026" y="9031153"/>
                      <a:pt x="358018" y="9031111"/>
                    </a:cubicBezTo>
                    <a:lnTo>
                      <a:pt x="304184" y="9031111"/>
                    </a:lnTo>
                    <a:cubicBezTo>
                      <a:pt x="294329" y="9031105"/>
                      <a:pt x="284925" y="9026976"/>
                      <a:pt x="278251" y="9019725"/>
                    </a:cubicBezTo>
                    <a:cubicBezTo>
                      <a:pt x="271576" y="9012475"/>
                      <a:pt x="268239" y="9002762"/>
                      <a:pt x="269047" y="8992940"/>
                    </a:cubicBezTo>
                    <a:lnTo>
                      <a:pt x="336428" y="8184445"/>
                    </a:lnTo>
                    <a:lnTo>
                      <a:pt x="399434" y="7743331"/>
                    </a:lnTo>
                    <a:close/>
                    <a:moveTo>
                      <a:pt x="1888650" y="6773333"/>
                    </a:moveTo>
                    <a:cubicBezTo>
                      <a:pt x="1832513" y="6773333"/>
                      <a:pt x="1778674" y="6795633"/>
                      <a:pt x="1738979" y="6835329"/>
                    </a:cubicBezTo>
                    <a:cubicBezTo>
                      <a:pt x="1699284" y="6875024"/>
                      <a:pt x="1676983" y="6928862"/>
                      <a:pt x="1676983" y="6985000"/>
                    </a:cubicBezTo>
                    <a:lnTo>
                      <a:pt x="1676983" y="7055555"/>
                    </a:lnTo>
                    <a:cubicBezTo>
                      <a:pt x="1677504" y="7172086"/>
                      <a:pt x="1772118" y="7266277"/>
                      <a:pt x="1888650" y="7266277"/>
                    </a:cubicBezTo>
                    <a:cubicBezTo>
                      <a:pt x="2005182" y="7266277"/>
                      <a:pt x="2099796" y="7172086"/>
                      <a:pt x="2100317" y="7055555"/>
                    </a:cubicBezTo>
                    <a:lnTo>
                      <a:pt x="2100317" y="6985000"/>
                    </a:lnTo>
                    <a:cubicBezTo>
                      <a:pt x="2100317" y="6928862"/>
                      <a:pt x="2078016" y="6875024"/>
                      <a:pt x="2038321" y="6835329"/>
                    </a:cubicBezTo>
                    <a:cubicBezTo>
                      <a:pt x="1998626" y="6795633"/>
                      <a:pt x="1944787" y="6773333"/>
                      <a:pt x="1888650" y="6773333"/>
                    </a:cubicBezTo>
                    <a:close/>
                    <a:moveTo>
                      <a:pt x="1669434" y="7743331"/>
                    </a:moveTo>
                    <a:cubicBezTo>
                      <a:pt x="1670633" y="7735217"/>
                      <a:pt x="1659203" y="7732042"/>
                      <a:pt x="1656028" y="7739592"/>
                    </a:cubicBezTo>
                    <a:lnTo>
                      <a:pt x="1502006" y="8098931"/>
                    </a:lnTo>
                    <a:cubicBezTo>
                      <a:pt x="1479749" y="8150851"/>
                      <a:pt x="1428673" y="8184495"/>
                      <a:pt x="1372183" y="8184445"/>
                    </a:cubicBezTo>
                    <a:lnTo>
                      <a:pt x="1307131" y="8184445"/>
                    </a:lnTo>
                    <a:cubicBezTo>
                      <a:pt x="1295267" y="8184455"/>
                      <a:pt x="1284191" y="8178501"/>
                      <a:pt x="1277656" y="8168598"/>
                    </a:cubicBezTo>
                    <a:cubicBezTo>
                      <a:pt x="1271121" y="8158697"/>
                      <a:pt x="1270001" y="8146172"/>
                      <a:pt x="1274676" y="8135267"/>
                    </a:cubicBezTo>
                    <a:lnTo>
                      <a:pt x="1465317" y="7690555"/>
                    </a:lnTo>
                    <a:lnTo>
                      <a:pt x="1535449" y="7515154"/>
                    </a:lnTo>
                    <a:cubicBezTo>
                      <a:pt x="1578319" y="7408016"/>
                      <a:pt x="1682095" y="7337770"/>
                      <a:pt x="1797492" y="7337778"/>
                    </a:cubicBezTo>
                    <a:lnTo>
                      <a:pt x="1979808" y="7337778"/>
                    </a:lnTo>
                    <a:cubicBezTo>
                      <a:pt x="2095205" y="7337770"/>
                      <a:pt x="2198981" y="7408016"/>
                      <a:pt x="2241851" y="7515154"/>
                    </a:cubicBezTo>
                    <a:lnTo>
                      <a:pt x="2311983" y="7690555"/>
                    </a:lnTo>
                    <a:lnTo>
                      <a:pt x="2502554" y="8135267"/>
                    </a:lnTo>
                    <a:cubicBezTo>
                      <a:pt x="2507229" y="8146172"/>
                      <a:pt x="2506109" y="8158696"/>
                      <a:pt x="2499574" y="8168598"/>
                    </a:cubicBezTo>
                    <a:cubicBezTo>
                      <a:pt x="2493038" y="8178501"/>
                      <a:pt x="2481963" y="8184455"/>
                      <a:pt x="2470098" y="8184445"/>
                    </a:cubicBezTo>
                    <a:lnTo>
                      <a:pt x="2405046" y="8184445"/>
                    </a:lnTo>
                    <a:cubicBezTo>
                      <a:pt x="2348608" y="8184438"/>
                      <a:pt x="2297602" y="8150804"/>
                      <a:pt x="2275365" y="8098931"/>
                    </a:cubicBezTo>
                    <a:lnTo>
                      <a:pt x="2121342" y="7739592"/>
                    </a:lnTo>
                    <a:cubicBezTo>
                      <a:pt x="2118097" y="7732042"/>
                      <a:pt x="2106737" y="7735217"/>
                      <a:pt x="2107866" y="7743331"/>
                    </a:cubicBezTo>
                    <a:lnTo>
                      <a:pt x="2170872" y="8184445"/>
                    </a:lnTo>
                    <a:lnTo>
                      <a:pt x="2238253" y="8992940"/>
                    </a:lnTo>
                    <a:cubicBezTo>
                      <a:pt x="2239061" y="9002762"/>
                      <a:pt x="2235724" y="9012475"/>
                      <a:pt x="2229049" y="9019725"/>
                    </a:cubicBezTo>
                    <a:cubicBezTo>
                      <a:pt x="2222375" y="9026976"/>
                      <a:pt x="2212971" y="9031105"/>
                      <a:pt x="2203116" y="9031111"/>
                    </a:cubicBezTo>
                    <a:lnTo>
                      <a:pt x="2149282" y="9031111"/>
                    </a:lnTo>
                    <a:cubicBezTo>
                      <a:pt x="2080301" y="9031119"/>
                      <a:pt x="2021424" y="8981254"/>
                      <a:pt x="2010076" y="8913213"/>
                    </a:cubicBezTo>
                    <a:lnTo>
                      <a:pt x="1895706" y="8226213"/>
                    </a:lnTo>
                    <a:cubicBezTo>
                      <a:pt x="1894365" y="8218311"/>
                      <a:pt x="1883076" y="8218311"/>
                      <a:pt x="1881735" y="8226213"/>
                    </a:cubicBezTo>
                    <a:lnTo>
                      <a:pt x="1767294" y="8913213"/>
                    </a:lnTo>
                    <a:cubicBezTo>
                      <a:pt x="1755943" y="8981280"/>
                      <a:pt x="1697026" y="9031153"/>
                      <a:pt x="1628018" y="9031111"/>
                    </a:cubicBezTo>
                    <a:lnTo>
                      <a:pt x="1574184" y="9031111"/>
                    </a:lnTo>
                    <a:cubicBezTo>
                      <a:pt x="1564329" y="9031105"/>
                      <a:pt x="1554925" y="9026976"/>
                      <a:pt x="1548251" y="9019725"/>
                    </a:cubicBezTo>
                    <a:cubicBezTo>
                      <a:pt x="1541576" y="9012475"/>
                      <a:pt x="1538239" y="9002762"/>
                      <a:pt x="1539047" y="8992940"/>
                    </a:cubicBezTo>
                    <a:lnTo>
                      <a:pt x="1606428" y="8184445"/>
                    </a:lnTo>
                    <a:lnTo>
                      <a:pt x="1669434" y="7743331"/>
                    </a:lnTo>
                    <a:close/>
                    <a:moveTo>
                      <a:pt x="3158650" y="6773333"/>
                    </a:moveTo>
                    <a:cubicBezTo>
                      <a:pt x="3102513" y="6773333"/>
                      <a:pt x="3048674" y="6795633"/>
                      <a:pt x="3008979" y="6835329"/>
                    </a:cubicBezTo>
                    <a:cubicBezTo>
                      <a:pt x="2969284" y="6875024"/>
                      <a:pt x="2946983" y="6928862"/>
                      <a:pt x="2946983" y="6985000"/>
                    </a:cubicBezTo>
                    <a:lnTo>
                      <a:pt x="2946983" y="7055555"/>
                    </a:lnTo>
                    <a:cubicBezTo>
                      <a:pt x="2947504" y="7172086"/>
                      <a:pt x="3042118" y="7266277"/>
                      <a:pt x="3158650" y="7266277"/>
                    </a:cubicBezTo>
                    <a:cubicBezTo>
                      <a:pt x="3275182" y="7266277"/>
                      <a:pt x="3369795" y="7172086"/>
                      <a:pt x="3370317" y="7055555"/>
                    </a:cubicBezTo>
                    <a:lnTo>
                      <a:pt x="3370317" y="6985000"/>
                    </a:lnTo>
                    <a:cubicBezTo>
                      <a:pt x="3370317" y="6928862"/>
                      <a:pt x="3348016" y="6875025"/>
                      <a:pt x="3308321" y="6835329"/>
                    </a:cubicBezTo>
                    <a:cubicBezTo>
                      <a:pt x="3268626" y="6795634"/>
                      <a:pt x="3214787" y="6773333"/>
                      <a:pt x="3158650" y="6773333"/>
                    </a:cubicBezTo>
                    <a:close/>
                    <a:moveTo>
                      <a:pt x="2939434" y="7743331"/>
                    </a:moveTo>
                    <a:cubicBezTo>
                      <a:pt x="2940633" y="7735217"/>
                      <a:pt x="2929203" y="7732042"/>
                      <a:pt x="2926028" y="7739592"/>
                    </a:cubicBezTo>
                    <a:lnTo>
                      <a:pt x="2772006" y="8098931"/>
                    </a:lnTo>
                    <a:cubicBezTo>
                      <a:pt x="2749749" y="8150851"/>
                      <a:pt x="2698673" y="8184495"/>
                      <a:pt x="2642183" y="8184445"/>
                    </a:cubicBezTo>
                    <a:lnTo>
                      <a:pt x="2577131" y="8184445"/>
                    </a:lnTo>
                    <a:cubicBezTo>
                      <a:pt x="2565266" y="8184455"/>
                      <a:pt x="2554191" y="8178501"/>
                      <a:pt x="2547656" y="8168598"/>
                    </a:cubicBezTo>
                    <a:cubicBezTo>
                      <a:pt x="2541121" y="8158696"/>
                      <a:pt x="2540001" y="8146172"/>
                      <a:pt x="2544676" y="8135267"/>
                    </a:cubicBezTo>
                    <a:lnTo>
                      <a:pt x="2735317" y="7690555"/>
                    </a:lnTo>
                    <a:lnTo>
                      <a:pt x="2805449" y="7515154"/>
                    </a:lnTo>
                    <a:cubicBezTo>
                      <a:pt x="2848319" y="7408016"/>
                      <a:pt x="2952095" y="7337770"/>
                      <a:pt x="3067492" y="7337778"/>
                    </a:cubicBezTo>
                    <a:lnTo>
                      <a:pt x="3249808" y="7337778"/>
                    </a:lnTo>
                    <a:cubicBezTo>
                      <a:pt x="3365204" y="7337770"/>
                      <a:pt x="3468981" y="7408016"/>
                      <a:pt x="3511851" y="7515154"/>
                    </a:cubicBezTo>
                    <a:lnTo>
                      <a:pt x="3581983" y="7690555"/>
                    </a:lnTo>
                    <a:lnTo>
                      <a:pt x="3772554" y="8135267"/>
                    </a:lnTo>
                    <a:cubicBezTo>
                      <a:pt x="3777229" y="8146172"/>
                      <a:pt x="3776109" y="8158697"/>
                      <a:pt x="3769574" y="8168599"/>
                    </a:cubicBezTo>
                    <a:cubicBezTo>
                      <a:pt x="3763038" y="8178502"/>
                      <a:pt x="3751963" y="8184455"/>
                      <a:pt x="3740098" y="8184445"/>
                    </a:cubicBezTo>
                    <a:lnTo>
                      <a:pt x="3675046" y="8184445"/>
                    </a:lnTo>
                    <a:cubicBezTo>
                      <a:pt x="3618608" y="8184438"/>
                      <a:pt x="3567602" y="8150804"/>
                      <a:pt x="3545365" y="8098931"/>
                    </a:cubicBezTo>
                    <a:lnTo>
                      <a:pt x="3391342" y="7739592"/>
                    </a:lnTo>
                    <a:cubicBezTo>
                      <a:pt x="3388097" y="7732042"/>
                      <a:pt x="3376737" y="7735217"/>
                      <a:pt x="3377866" y="7743331"/>
                    </a:cubicBezTo>
                    <a:lnTo>
                      <a:pt x="3440872" y="8184445"/>
                    </a:lnTo>
                    <a:lnTo>
                      <a:pt x="3508253" y="8992940"/>
                    </a:lnTo>
                    <a:cubicBezTo>
                      <a:pt x="3509061" y="9002762"/>
                      <a:pt x="3505723" y="9012475"/>
                      <a:pt x="3499049" y="9019725"/>
                    </a:cubicBezTo>
                    <a:cubicBezTo>
                      <a:pt x="3492375" y="9026976"/>
                      <a:pt x="3482971" y="9031105"/>
                      <a:pt x="3473116" y="9031111"/>
                    </a:cubicBezTo>
                    <a:lnTo>
                      <a:pt x="3419282" y="9031111"/>
                    </a:lnTo>
                    <a:cubicBezTo>
                      <a:pt x="3350301" y="9031119"/>
                      <a:pt x="3291424" y="8981254"/>
                      <a:pt x="3280076" y="8913213"/>
                    </a:cubicBezTo>
                    <a:lnTo>
                      <a:pt x="3165706" y="8226213"/>
                    </a:lnTo>
                    <a:cubicBezTo>
                      <a:pt x="3164365" y="8218311"/>
                      <a:pt x="3153076" y="8218311"/>
                      <a:pt x="3151735" y="8226213"/>
                    </a:cubicBezTo>
                    <a:lnTo>
                      <a:pt x="3037294" y="8913213"/>
                    </a:lnTo>
                    <a:cubicBezTo>
                      <a:pt x="3025943" y="8981280"/>
                      <a:pt x="2967026" y="9031153"/>
                      <a:pt x="2898018" y="9031111"/>
                    </a:cubicBezTo>
                    <a:lnTo>
                      <a:pt x="2844184" y="9031111"/>
                    </a:lnTo>
                    <a:cubicBezTo>
                      <a:pt x="2834329" y="9031105"/>
                      <a:pt x="2824925" y="9026976"/>
                      <a:pt x="2818251" y="9019725"/>
                    </a:cubicBezTo>
                    <a:cubicBezTo>
                      <a:pt x="2811576" y="9012475"/>
                      <a:pt x="2808239" y="9002762"/>
                      <a:pt x="2809047" y="8992940"/>
                    </a:cubicBezTo>
                    <a:lnTo>
                      <a:pt x="2876428" y="8184445"/>
                    </a:lnTo>
                    <a:lnTo>
                      <a:pt x="2939434" y="7743331"/>
                    </a:lnTo>
                    <a:close/>
                    <a:moveTo>
                      <a:pt x="4428650" y="6773333"/>
                    </a:moveTo>
                    <a:cubicBezTo>
                      <a:pt x="4372512" y="6773333"/>
                      <a:pt x="4318674" y="6795634"/>
                      <a:pt x="4278979" y="6835329"/>
                    </a:cubicBezTo>
                    <a:cubicBezTo>
                      <a:pt x="4239284" y="6875025"/>
                      <a:pt x="4216983" y="6928862"/>
                      <a:pt x="4216983" y="6985000"/>
                    </a:cubicBezTo>
                    <a:lnTo>
                      <a:pt x="4216983" y="7055555"/>
                    </a:lnTo>
                    <a:cubicBezTo>
                      <a:pt x="4217505" y="7172086"/>
                      <a:pt x="4312118" y="7266277"/>
                      <a:pt x="4428650" y="7266277"/>
                    </a:cubicBezTo>
                    <a:cubicBezTo>
                      <a:pt x="4545182" y="7266277"/>
                      <a:pt x="4639795" y="7172086"/>
                      <a:pt x="4640317" y="7055555"/>
                    </a:cubicBezTo>
                    <a:lnTo>
                      <a:pt x="4640317" y="6985000"/>
                    </a:lnTo>
                    <a:cubicBezTo>
                      <a:pt x="4640317" y="6928862"/>
                      <a:pt x="4618016" y="6875025"/>
                      <a:pt x="4578321" y="6835329"/>
                    </a:cubicBezTo>
                    <a:cubicBezTo>
                      <a:pt x="4538626" y="6795634"/>
                      <a:pt x="4484788" y="6773333"/>
                      <a:pt x="4428650" y="6773333"/>
                    </a:cubicBezTo>
                    <a:close/>
                    <a:moveTo>
                      <a:pt x="4209434" y="7743331"/>
                    </a:moveTo>
                    <a:cubicBezTo>
                      <a:pt x="4210633" y="7735217"/>
                      <a:pt x="4199203" y="7732042"/>
                      <a:pt x="4196028" y="7739592"/>
                    </a:cubicBezTo>
                    <a:lnTo>
                      <a:pt x="4042005" y="8098931"/>
                    </a:lnTo>
                    <a:cubicBezTo>
                      <a:pt x="4019749" y="8150851"/>
                      <a:pt x="3968673" y="8184495"/>
                      <a:pt x="3912183" y="8184445"/>
                    </a:cubicBezTo>
                    <a:lnTo>
                      <a:pt x="3847131" y="8184445"/>
                    </a:lnTo>
                    <a:cubicBezTo>
                      <a:pt x="3835266" y="8184455"/>
                      <a:pt x="3824191" y="8178502"/>
                      <a:pt x="3817656" y="8168599"/>
                    </a:cubicBezTo>
                    <a:cubicBezTo>
                      <a:pt x="3811121" y="8158697"/>
                      <a:pt x="3810001" y="8146172"/>
                      <a:pt x="3814675" y="8135267"/>
                    </a:cubicBezTo>
                    <a:lnTo>
                      <a:pt x="4005317" y="7690555"/>
                    </a:lnTo>
                    <a:lnTo>
                      <a:pt x="4075449" y="7515154"/>
                    </a:lnTo>
                    <a:cubicBezTo>
                      <a:pt x="4118319" y="7408016"/>
                      <a:pt x="4222096" y="7337770"/>
                      <a:pt x="4337492" y="7337778"/>
                    </a:cubicBezTo>
                    <a:lnTo>
                      <a:pt x="4519808" y="7337778"/>
                    </a:lnTo>
                    <a:cubicBezTo>
                      <a:pt x="4635204" y="7337770"/>
                      <a:pt x="4738981" y="7408016"/>
                      <a:pt x="4781851" y="7515154"/>
                    </a:cubicBezTo>
                    <a:lnTo>
                      <a:pt x="4851983" y="7690555"/>
                    </a:lnTo>
                    <a:lnTo>
                      <a:pt x="5042554" y="8135267"/>
                    </a:lnTo>
                    <a:cubicBezTo>
                      <a:pt x="5047229" y="8146172"/>
                      <a:pt x="5046109" y="8158697"/>
                      <a:pt x="5039574" y="8168599"/>
                    </a:cubicBezTo>
                    <a:cubicBezTo>
                      <a:pt x="5033038" y="8178502"/>
                      <a:pt x="5021963" y="8184455"/>
                      <a:pt x="5010098" y="8184445"/>
                    </a:cubicBezTo>
                    <a:lnTo>
                      <a:pt x="4945046" y="8184445"/>
                    </a:lnTo>
                    <a:cubicBezTo>
                      <a:pt x="4888608" y="8184438"/>
                      <a:pt x="4837602" y="8150804"/>
                      <a:pt x="4815365" y="8098931"/>
                    </a:cubicBezTo>
                    <a:lnTo>
                      <a:pt x="4661342" y="7739592"/>
                    </a:lnTo>
                    <a:cubicBezTo>
                      <a:pt x="4658097" y="7732042"/>
                      <a:pt x="4646737" y="7735217"/>
                      <a:pt x="4647866" y="7743331"/>
                    </a:cubicBezTo>
                    <a:lnTo>
                      <a:pt x="4710872" y="8184445"/>
                    </a:lnTo>
                    <a:lnTo>
                      <a:pt x="4778253" y="8992940"/>
                    </a:lnTo>
                    <a:cubicBezTo>
                      <a:pt x="4779061" y="9002762"/>
                      <a:pt x="4775723" y="9012475"/>
                      <a:pt x="4769049" y="9019725"/>
                    </a:cubicBezTo>
                    <a:cubicBezTo>
                      <a:pt x="4762375" y="9026976"/>
                      <a:pt x="4752971" y="9031105"/>
                      <a:pt x="4743116" y="9031111"/>
                    </a:cubicBezTo>
                    <a:lnTo>
                      <a:pt x="4689282" y="9031111"/>
                    </a:lnTo>
                    <a:cubicBezTo>
                      <a:pt x="4620301" y="9031119"/>
                      <a:pt x="4561424" y="8981254"/>
                      <a:pt x="4550076" y="8913213"/>
                    </a:cubicBezTo>
                    <a:lnTo>
                      <a:pt x="4435705" y="8226213"/>
                    </a:lnTo>
                    <a:cubicBezTo>
                      <a:pt x="4434365" y="8218311"/>
                      <a:pt x="4423076" y="8218311"/>
                      <a:pt x="4421736" y="8226213"/>
                    </a:cubicBezTo>
                    <a:lnTo>
                      <a:pt x="4307295" y="8913213"/>
                    </a:lnTo>
                    <a:cubicBezTo>
                      <a:pt x="4295943" y="8981280"/>
                      <a:pt x="4237026" y="9031154"/>
                      <a:pt x="4168018" y="9031111"/>
                    </a:cubicBezTo>
                    <a:lnTo>
                      <a:pt x="4114184" y="9031111"/>
                    </a:lnTo>
                    <a:cubicBezTo>
                      <a:pt x="4104329" y="9031105"/>
                      <a:pt x="4094925" y="9026976"/>
                      <a:pt x="4088251" y="9019725"/>
                    </a:cubicBezTo>
                    <a:cubicBezTo>
                      <a:pt x="4081577" y="9012475"/>
                      <a:pt x="4078239" y="9002762"/>
                      <a:pt x="4079047" y="8992940"/>
                    </a:cubicBezTo>
                    <a:lnTo>
                      <a:pt x="4146428" y="8184445"/>
                    </a:lnTo>
                    <a:lnTo>
                      <a:pt x="4209434" y="7743331"/>
                    </a:lnTo>
                    <a:close/>
                    <a:moveTo>
                      <a:pt x="5698650" y="6773333"/>
                    </a:moveTo>
                    <a:cubicBezTo>
                      <a:pt x="5642512" y="6773333"/>
                      <a:pt x="5588674" y="6795634"/>
                      <a:pt x="5548979" y="6835329"/>
                    </a:cubicBezTo>
                    <a:cubicBezTo>
                      <a:pt x="5509284" y="6875025"/>
                      <a:pt x="5486983" y="6928862"/>
                      <a:pt x="5486983" y="6985000"/>
                    </a:cubicBezTo>
                    <a:lnTo>
                      <a:pt x="5486983" y="7055555"/>
                    </a:lnTo>
                    <a:cubicBezTo>
                      <a:pt x="5487505" y="7172086"/>
                      <a:pt x="5582118" y="7266277"/>
                      <a:pt x="5698650" y="7266277"/>
                    </a:cubicBezTo>
                    <a:cubicBezTo>
                      <a:pt x="5815182" y="7266277"/>
                      <a:pt x="5909795" y="7172086"/>
                      <a:pt x="5910317" y="7055555"/>
                    </a:cubicBezTo>
                    <a:lnTo>
                      <a:pt x="5910317" y="6985000"/>
                    </a:lnTo>
                    <a:cubicBezTo>
                      <a:pt x="5910317" y="6928862"/>
                      <a:pt x="5888016" y="6875025"/>
                      <a:pt x="5848321" y="6835329"/>
                    </a:cubicBezTo>
                    <a:cubicBezTo>
                      <a:pt x="5808626" y="6795634"/>
                      <a:pt x="5754788" y="6773333"/>
                      <a:pt x="5698650" y="6773333"/>
                    </a:cubicBezTo>
                    <a:close/>
                    <a:moveTo>
                      <a:pt x="5479434" y="7743331"/>
                    </a:moveTo>
                    <a:cubicBezTo>
                      <a:pt x="5480633" y="7735217"/>
                      <a:pt x="5469203" y="7732042"/>
                      <a:pt x="5466028" y="7739592"/>
                    </a:cubicBezTo>
                    <a:lnTo>
                      <a:pt x="5312005" y="8098931"/>
                    </a:lnTo>
                    <a:cubicBezTo>
                      <a:pt x="5289749" y="8150851"/>
                      <a:pt x="5238673" y="8184495"/>
                      <a:pt x="5182183" y="8184445"/>
                    </a:cubicBezTo>
                    <a:lnTo>
                      <a:pt x="5117131" y="8184445"/>
                    </a:lnTo>
                    <a:cubicBezTo>
                      <a:pt x="5105266" y="8184455"/>
                      <a:pt x="5094191" y="8178502"/>
                      <a:pt x="5087656" y="8168599"/>
                    </a:cubicBezTo>
                    <a:cubicBezTo>
                      <a:pt x="5081121" y="8158697"/>
                      <a:pt x="5080001" y="8146172"/>
                      <a:pt x="5084675" y="8135267"/>
                    </a:cubicBezTo>
                    <a:lnTo>
                      <a:pt x="5275317" y="7690555"/>
                    </a:lnTo>
                    <a:lnTo>
                      <a:pt x="5345449" y="7515154"/>
                    </a:lnTo>
                    <a:cubicBezTo>
                      <a:pt x="5388319" y="7408016"/>
                      <a:pt x="5492096" y="7337770"/>
                      <a:pt x="5607492" y="7337778"/>
                    </a:cubicBezTo>
                    <a:lnTo>
                      <a:pt x="5789808" y="7337778"/>
                    </a:lnTo>
                    <a:cubicBezTo>
                      <a:pt x="5905204" y="7337770"/>
                      <a:pt x="6008981" y="7408016"/>
                      <a:pt x="6051851" y="7515154"/>
                    </a:cubicBezTo>
                    <a:lnTo>
                      <a:pt x="6121983" y="7690555"/>
                    </a:lnTo>
                    <a:lnTo>
                      <a:pt x="6312554" y="8135267"/>
                    </a:lnTo>
                    <a:cubicBezTo>
                      <a:pt x="6317229" y="8146172"/>
                      <a:pt x="6316109" y="8158697"/>
                      <a:pt x="6309574" y="8168599"/>
                    </a:cubicBezTo>
                    <a:cubicBezTo>
                      <a:pt x="6303038" y="8178502"/>
                      <a:pt x="6291963" y="8184455"/>
                      <a:pt x="6280098" y="8184445"/>
                    </a:cubicBezTo>
                    <a:lnTo>
                      <a:pt x="6215046" y="8184445"/>
                    </a:lnTo>
                    <a:cubicBezTo>
                      <a:pt x="6158608" y="8184438"/>
                      <a:pt x="6107602" y="8150804"/>
                      <a:pt x="6085365" y="8098931"/>
                    </a:cubicBezTo>
                    <a:lnTo>
                      <a:pt x="5931342" y="7739592"/>
                    </a:lnTo>
                    <a:cubicBezTo>
                      <a:pt x="5928097" y="7732042"/>
                      <a:pt x="5916737" y="7735217"/>
                      <a:pt x="5917866" y="7743331"/>
                    </a:cubicBezTo>
                    <a:lnTo>
                      <a:pt x="5980872" y="8184445"/>
                    </a:lnTo>
                    <a:lnTo>
                      <a:pt x="6048253" y="8992940"/>
                    </a:lnTo>
                    <a:cubicBezTo>
                      <a:pt x="6049061" y="9002762"/>
                      <a:pt x="6045723" y="9012475"/>
                      <a:pt x="6039049" y="9019725"/>
                    </a:cubicBezTo>
                    <a:cubicBezTo>
                      <a:pt x="6032375" y="9026976"/>
                      <a:pt x="6022971" y="9031105"/>
                      <a:pt x="6013116" y="9031111"/>
                    </a:cubicBezTo>
                    <a:lnTo>
                      <a:pt x="5959282" y="9031111"/>
                    </a:lnTo>
                    <a:cubicBezTo>
                      <a:pt x="5890301" y="9031119"/>
                      <a:pt x="5831424" y="8981254"/>
                      <a:pt x="5820076" y="8913213"/>
                    </a:cubicBezTo>
                    <a:lnTo>
                      <a:pt x="5705705" y="8226213"/>
                    </a:lnTo>
                    <a:cubicBezTo>
                      <a:pt x="5704365" y="8218311"/>
                      <a:pt x="5693076" y="8218311"/>
                      <a:pt x="5691736" y="8226213"/>
                    </a:cubicBezTo>
                    <a:lnTo>
                      <a:pt x="5577295" y="8913213"/>
                    </a:lnTo>
                    <a:cubicBezTo>
                      <a:pt x="5565943" y="8981280"/>
                      <a:pt x="5507026" y="9031154"/>
                      <a:pt x="5438018" y="9031111"/>
                    </a:cubicBezTo>
                    <a:lnTo>
                      <a:pt x="5384184" y="9031111"/>
                    </a:lnTo>
                    <a:cubicBezTo>
                      <a:pt x="5374329" y="9031105"/>
                      <a:pt x="5364925" y="9026976"/>
                      <a:pt x="5358251" y="9019725"/>
                    </a:cubicBezTo>
                    <a:cubicBezTo>
                      <a:pt x="5351577" y="9012475"/>
                      <a:pt x="5348239" y="9002762"/>
                      <a:pt x="5349047" y="8992940"/>
                    </a:cubicBezTo>
                    <a:lnTo>
                      <a:pt x="5416428" y="8184445"/>
                    </a:lnTo>
                    <a:lnTo>
                      <a:pt x="5479434" y="7743331"/>
                    </a:lnTo>
                    <a:close/>
                    <a:moveTo>
                      <a:pt x="6968650" y="6773333"/>
                    </a:moveTo>
                    <a:cubicBezTo>
                      <a:pt x="6912512" y="6773333"/>
                      <a:pt x="6858674" y="6795633"/>
                      <a:pt x="6818979" y="6835329"/>
                    </a:cubicBezTo>
                    <a:cubicBezTo>
                      <a:pt x="6779283" y="6875024"/>
                      <a:pt x="6756983" y="6928862"/>
                      <a:pt x="6756983" y="6985000"/>
                    </a:cubicBezTo>
                    <a:lnTo>
                      <a:pt x="6756983" y="7055555"/>
                    </a:lnTo>
                    <a:cubicBezTo>
                      <a:pt x="6757504" y="7172086"/>
                      <a:pt x="6852118" y="7266278"/>
                      <a:pt x="6968650" y="7266278"/>
                    </a:cubicBezTo>
                    <a:cubicBezTo>
                      <a:pt x="7085182" y="7266278"/>
                      <a:pt x="7179796" y="7172086"/>
                      <a:pt x="7180317" y="7055555"/>
                    </a:cubicBezTo>
                    <a:lnTo>
                      <a:pt x="7180317" y="6985000"/>
                    </a:lnTo>
                    <a:cubicBezTo>
                      <a:pt x="7180317" y="6928862"/>
                      <a:pt x="7158017" y="6875024"/>
                      <a:pt x="7118321" y="6835329"/>
                    </a:cubicBezTo>
                    <a:cubicBezTo>
                      <a:pt x="7078626" y="6795633"/>
                      <a:pt x="7024788" y="6773333"/>
                      <a:pt x="6968650" y="6773333"/>
                    </a:cubicBezTo>
                    <a:close/>
                    <a:moveTo>
                      <a:pt x="6749434" y="7743331"/>
                    </a:moveTo>
                    <a:cubicBezTo>
                      <a:pt x="6750633" y="7735217"/>
                      <a:pt x="6739204" y="7732042"/>
                      <a:pt x="6736029" y="7739592"/>
                    </a:cubicBezTo>
                    <a:lnTo>
                      <a:pt x="6582005" y="8098931"/>
                    </a:lnTo>
                    <a:cubicBezTo>
                      <a:pt x="6559749" y="8150851"/>
                      <a:pt x="6508673" y="8184495"/>
                      <a:pt x="6452183" y="8184445"/>
                    </a:cubicBezTo>
                    <a:lnTo>
                      <a:pt x="6387131" y="8184445"/>
                    </a:lnTo>
                    <a:cubicBezTo>
                      <a:pt x="6375266" y="8184455"/>
                      <a:pt x="6364191" y="8178502"/>
                      <a:pt x="6357656" y="8168599"/>
                    </a:cubicBezTo>
                    <a:cubicBezTo>
                      <a:pt x="6351121" y="8158697"/>
                      <a:pt x="6350001" y="8146172"/>
                      <a:pt x="6354675" y="8135267"/>
                    </a:cubicBezTo>
                    <a:lnTo>
                      <a:pt x="6545317" y="7690555"/>
                    </a:lnTo>
                    <a:lnTo>
                      <a:pt x="6615449" y="7515154"/>
                    </a:lnTo>
                    <a:cubicBezTo>
                      <a:pt x="6658319" y="7408016"/>
                      <a:pt x="6762095" y="7337770"/>
                      <a:pt x="6877492" y="7337778"/>
                    </a:cubicBezTo>
                    <a:lnTo>
                      <a:pt x="7059808" y="7337778"/>
                    </a:lnTo>
                    <a:cubicBezTo>
                      <a:pt x="7175205" y="7337770"/>
                      <a:pt x="7278981" y="7408016"/>
                      <a:pt x="7321851" y="7515154"/>
                    </a:cubicBezTo>
                    <a:lnTo>
                      <a:pt x="7391983" y="7690555"/>
                    </a:lnTo>
                    <a:lnTo>
                      <a:pt x="7582554" y="8135267"/>
                    </a:lnTo>
                    <a:cubicBezTo>
                      <a:pt x="7587229" y="8146172"/>
                      <a:pt x="7586108" y="8158696"/>
                      <a:pt x="7579573" y="8168598"/>
                    </a:cubicBezTo>
                    <a:cubicBezTo>
                      <a:pt x="7573038" y="8178501"/>
                      <a:pt x="7561963" y="8184455"/>
                      <a:pt x="7550098" y="8184445"/>
                    </a:cubicBezTo>
                    <a:lnTo>
                      <a:pt x="7485046" y="8184445"/>
                    </a:lnTo>
                    <a:cubicBezTo>
                      <a:pt x="7428608" y="8184438"/>
                      <a:pt x="7377602" y="8150804"/>
                      <a:pt x="7355365" y="8098931"/>
                    </a:cubicBezTo>
                    <a:lnTo>
                      <a:pt x="7201342" y="7739592"/>
                    </a:lnTo>
                    <a:cubicBezTo>
                      <a:pt x="7198096" y="7732042"/>
                      <a:pt x="7186737" y="7735217"/>
                      <a:pt x="7187866" y="7743331"/>
                    </a:cubicBezTo>
                    <a:lnTo>
                      <a:pt x="7250872" y="8184445"/>
                    </a:lnTo>
                    <a:lnTo>
                      <a:pt x="7318253" y="8992940"/>
                    </a:lnTo>
                    <a:cubicBezTo>
                      <a:pt x="7319061" y="9002762"/>
                      <a:pt x="7315723" y="9012475"/>
                      <a:pt x="7309049" y="9019725"/>
                    </a:cubicBezTo>
                    <a:cubicBezTo>
                      <a:pt x="7302375" y="9026976"/>
                      <a:pt x="7292971" y="9031105"/>
                      <a:pt x="7283116" y="9031111"/>
                    </a:cubicBezTo>
                    <a:lnTo>
                      <a:pt x="7229282" y="9031111"/>
                    </a:lnTo>
                    <a:cubicBezTo>
                      <a:pt x="7160300" y="9031119"/>
                      <a:pt x="7101423" y="8981255"/>
                      <a:pt x="7090076" y="8913213"/>
                    </a:cubicBezTo>
                    <a:lnTo>
                      <a:pt x="6975705" y="8226213"/>
                    </a:lnTo>
                    <a:cubicBezTo>
                      <a:pt x="6974365" y="8218311"/>
                      <a:pt x="6963076" y="8218311"/>
                      <a:pt x="6961736" y="8226213"/>
                    </a:cubicBezTo>
                    <a:lnTo>
                      <a:pt x="6847295" y="8913213"/>
                    </a:lnTo>
                    <a:cubicBezTo>
                      <a:pt x="6835943" y="8981280"/>
                      <a:pt x="6777026" y="9031154"/>
                      <a:pt x="6708018" y="9031111"/>
                    </a:cubicBezTo>
                    <a:lnTo>
                      <a:pt x="6654184" y="9031111"/>
                    </a:lnTo>
                    <a:cubicBezTo>
                      <a:pt x="6644329" y="9031105"/>
                      <a:pt x="6634925" y="9026976"/>
                      <a:pt x="6628251" y="9019725"/>
                    </a:cubicBezTo>
                    <a:cubicBezTo>
                      <a:pt x="6621577" y="9012475"/>
                      <a:pt x="6618239" y="9002762"/>
                      <a:pt x="6619047" y="8992940"/>
                    </a:cubicBezTo>
                    <a:lnTo>
                      <a:pt x="6686428" y="8184445"/>
                    </a:lnTo>
                    <a:lnTo>
                      <a:pt x="6749434" y="7743331"/>
                    </a:lnTo>
                    <a:close/>
                    <a:moveTo>
                      <a:pt x="8238650" y="6773333"/>
                    </a:moveTo>
                    <a:cubicBezTo>
                      <a:pt x="8182512" y="6773333"/>
                      <a:pt x="8128674" y="6795633"/>
                      <a:pt x="8088979" y="6835329"/>
                    </a:cubicBezTo>
                    <a:cubicBezTo>
                      <a:pt x="8049283" y="6875024"/>
                      <a:pt x="8026983" y="6928862"/>
                      <a:pt x="8026983" y="6985000"/>
                    </a:cubicBezTo>
                    <a:lnTo>
                      <a:pt x="8026983" y="7055555"/>
                    </a:lnTo>
                    <a:cubicBezTo>
                      <a:pt x="8027504" y="7172086"/>
                      <a:pt x="8122118" y="7266278"/>
                      <a:pt x="8238650" y="7266278"/>
                    </a:cubicBezTo>
                    <a:cubicBezTo>
                      <a:pt x="8355182" y="7266278"/>
                      <a:pt x="8449796" y="7172086"/>
                      <a:pt x="8450317" y="7055555"/>
                    </a:cubicBezTo>
                    <a:lnTo>
                      <a:pt x="8450317" y="6985000"/>
                    </a:lnTo>
                    <a:cubicBezTo>
                      <a:pt x="8450317" y="6928862"/>
                      <a:pt x="8428017" y="6875024"/>
                      <a:pt x="8388321" y="6835329"/>
                    </a:cubicBezTo>
                    <a:cubicBezTo>
                      <a:pt x="8348626" y="6795633"/>
                      <a:pt x="8294788" y="6773333"/>
                      <a:pt x="8238650" y="6773333"/>
                    </a:cubicBezTo>
                    <a:close/>
                    <a:moveTo>
                      <a:pt x="8019434" y="7743331"/>
                    </a:moveTo>
                    <a:cubicBezTo>
                      <a:pt x="8020633" y="7735217"/>
                      <a:pt x="8009204" y="7732042"/>
                      <a:pt x="8006029" y="7739592"/>
                    </a:cubicBezTo>
                    <a:lnTo>
                      <a:pt x="7852005" y="8098931"/>
                    </a:lnTo>
                    <a:cubicBezTo>
                      <a:pt x="7829749" y="8150851"/>
                      <a:pt x="7778673" y="8184495"/>
                      <a:pt x="7722183" y="8184445"/>
                    </a:cubicBezTo>
                    <a:lnTo>
                      <a:pt x="7657131" y="8184445"/>
                    </a:lnTo>
                    <a:cubicBezTo>
                      <a:pt x="7645267" y="8184455"/>
                      <a:pt x="7634192" y="8178501"/>
                      <a:pt x="7627656" y="8168598"/>
                    </a:cubicBezTo>
                    <a:cubicBezTo>
                      <a:pt x="7621121" y="8158696"/>
                      <a:pt x="7620001" y="8146172"/>
                      <a:pt x="7624676" y="8135267"/>
                    </a:cubicBezTo>
                    <a:lnTo>
                      <a:pt x="7815317" y="7690555"/>
                    </a:lnTo>
                    <a:lnTo>
                      <a:pt x="7885449" y="7515154"/>
                    </a:lnTo>
                    <a:cubicBezTo>
                      <a:pt x="7928319" y="7408016"/>
                      <a:pt x="8032095" y="7337770"/>
                      <a:pt x="8147492" y="7337778"/>
                    </a:cubicBezTo>
                    <a:lnTo>
                      <a:pt x="8329808" y="7337778"/>
                    </a:lnTo>
                    <a:cubicBezTo>
                      <a:pt x="8445205" y="7337770"/>
                      <a:pt x="8548981" y="7408016"/>
                      <a:pt x="8591851" y="7515154"/>
                    </a:cubicBezTo>
                    <a:lnTo>
                      <a:pt x="8661983" y="7690555"/>
                    </a:lnTo>
                    <a:lnTo>
                      <a:pt x="8852554" y="8135267"/>
                    </a:lnTo>
                    <a:cubicBezTo>
                      <a:pt x="8857229" y="8146172"/>
                      <a:pt x="8856108" y="8158696"/>
                      <a:pt x="8849573" y="8168598"/>
                    </a:cubicBezTo>
                    <a:cubicBezTo>
                      <a:pt x="8843038" y="8178501"/>
                      <a:pt x="8831963" y="8184455"/>
                      <a:pt x="8820098" y="8184445"/>
                    </a:cubicBezTo>
                    <a:lnTo>
                      <a:pt x="8755046" y="8184445"/>
                    </a:lnTo>
                    <a:cubicBezTo>
                      <a:pt x="8698608" y="8184438"/>
                      <a:pt x="8647602" y="8150804"/>
                      <a:pt x="8625365" y="8098931"/>
                    </a:cubicBezTo>
                    <a:lnTo>
                      <a:pt x="8471342" y="7739592"/>
                    </a:lnTo>
                    <a:cubicBezTo>
                      <a:pt x="8468096" y="7732042"/>
                      <a:pt x="8456737" y="7735217"/>
                      <a:pt x="8457866" y="7743331"/>
                    </a:cubicBezTo>
                    <a:lnTo>
                      <a:pt x="8520872" y="8184445"/>
                    </a:lnTo>
                    <a:lnTo>
                      <a:pt x="8588253" y="8992940"/>
                    </a:lnTo>
                    <a:cubicBezTo>
                      <a:pt x="8589061" y="9002762"/>
                      <a:pt x="8585723" y="9012475"/>
                      <a:pt x="8579049" y="9019725"/>
                    </a:cubicBezTo>
                    <a:cubicBezTo>
                      <a:pt x="8572375" y="9026976"/>
                      <a:pt x="8562971" y="9031105"/>
                      <a:pt x="8553116" y="9031111"/>
                    </a:cubicBezTo>
                    <a:lnTo>
                      <a:pt x="8499282" y="9031111"/>
                    </a:lnTo>
                    <a:cubicBezTo>
                      <a:pt x="8430300" y="9031119"/>
                      <a:pt x="8371423" y="8981255"/>
                      <a:pt x="8360076" y="8913213"/>
                    </a:cubicBezTo>
                    <a:lnTo>
                      <a:pt x="8245705" y="8226213"/>
                    </a:lnTo>
                    <a:cubicBezTo>
                      <a:pt x="8244365" y="8218311"/>
                      <a:pt x="8233076" y="8218311"/>
                      <a:pt x="8231736" y="8226213"/>
                    </a:cubicBezTo>
                    <a:lnTo>
                      <a:pt x="8117295" y="8913213"/>
                    </a:lnTo>
                    <a:cubicBezTo>
                      <a:pt x="8105943" y="8981280"/>
                      <a:pt x="8047026" y="9031154"/>
                      <a:pt x="7978018" y="9031111"/>
                    </a:cubicBezTo>
                    <a:lnTo>
                      <a:pt x="7924184" y="9031111"/>
                    </a:lnTo>
                    <a:cubicBezTo>
                      <a:pt x="7914329" y="9031105"/>
                      <a:pt x="7904925" y="9026976"/>
                      <a:pt x="7898251" y="9019725"/>
                    </a:cubicBezTo>
                    <a:cubicBezTo>
                      <a:pt x="7891577" y="9012475"/>
                      <a:pt x="7888239" y="9002762"/>
                      <a:pt x="7889047" y="8992940"/>
                    </a:cubicBezTo>
                    <a:lnTo>
                      <a:pt x="7956428" y="8184445"/>
                    </a:lnTo>
                    <a:lnTo>
                      <a:pt x="8019434" y="7743331"/>
                    </a:lnTo>
                    <a:close/>
                    <a:moveTo>
                      <a:pt x="9508650" y="6773333"/>
                    </a:moveTo>
                    <a:cubicBezTo>
                      <a:pt x="9452512" y="6773333"/>
                      <a:pt x="9398674" y="6795633"/>
                      <a:pt x="9358979" y="6835329"/>
                    </a:cubicBezTo>
                    <a:cubicBezTo>
                      <a:pt x="9319283" y="6875024"/>
                      <a:pt x="9296983" y="6928862"/>
                      <a:pt x="9296983" y="6985000"/>
                    </a:cubicBezTo>
                    <a:lnTo>
                      <a:pt x="9296983" y="7055555"/>
                    </a:lnTo>
                    <a:cubicBezTo>
                      <a:pt x="9297504" y="7172086"/>
                      <a:pt x="9392118" y="7266278"/>
                      <a:pt x="9508650" y="7266278"/>
                    </a:cubicBezTo>
                    <a:cubicBezTo>
                      <a:pt x="9625182" y="7266278"/>
                      <a:pt x="9719796" y="7172086"/>
                      <a:pt x="9720317" y="7055555"/>
                    </a:cubicBezTo>
                    <a:lnTo>
                      <a:pt x="9720317" y="6985000"/>
                    </a:lnTo>
                    <a:cubicBezTo>
                      <a:pt x="9720317" y="6928862"/>
                      <a:pt x="9698017" y="6875024"/>
                      <a:pt x="9658321" y="6835329"/>
                    </a:cubicBezTo>
                    <a:cubicBezTo>
                      <a:pt x="9618626" y="6795633"/>
                      <a:pt x="9564788" y="6773333"/>
                      <a:pt x="9508650" y="6773333"/>
                    </a:cubicBezTo>
                    <a:close/>
                    <a:moveTo>
                      <a:pt x="9289434" y="7743331"/>
                    </a:moveTo>
                    <a:cubicBezTo>
                      <a:pt x="9290633" y="7735217"/>
                      <a:pt x="9279204" y="7732042"/>
                      <a:pt x="9276029" y="7739592"/>
                    </a:cubicBezTo>
                    <a:lnTo>
                      <a:pt x="9122005" y="8098931"/>
                    </a:lnTo>
                    <a:cubicBezTo>
                      <a:pt x="9099749" y="8150851"/>
                      <a:pt x="9048673" y="8184495"/>
                      <a:pt x="8992183" y="8184445"/>
                    </a:cubicBezTo>
                    <a:lnTo>
                      <a:pt x="8927131" y="8184445"/>
                    </a:lnTo>
                    <a:cubicBezTo>
                      <a:pt x="8915267" y="8184455"/>
                      <a:pt x="8904192" y="8178501"/>
                      <a:pt x="8897656" y="8168598"/>
                    </a:cubicBezTo>
                    <a:cubicBezTo>
                      <a:pt x="8891121" y="8158696"/>
                      <a:pt x="8890001" y="8146172"/>
                      <a:pt x="8894676" y="8135267"/>
                    </a:cubicBezTo>
                    <a:lnTo>
                      <a:pt x="9085317" y="7690555"/>
                    </a:lnTo>
                    <a:lnTo>
                      <a:pt x="9155449" y="7515154"/>
                    </a:lnTo>
                    <a:cubicBezTo>
                      <a:pt x="9198319" y="7408016"/>
                      <a:pt x="9302095" y="7337770"/>
                      <a:pt x="9417492" y="7337778"/>
                    </a:cubicBezTo>
                    <a:lnTo>
                      <a:pt x="9599808" y="7337778"/>
                    </a:lnTo>
                    <a:cubicBezTo>
                      <a:pt x="9715205" y="7337770"/>
                      <a:pt x="9818981" y="7408016"/>
                      <a:pt x="9861851" y="7515154"/>
                    </a:cubicBezTo>
                    <a:lnTo>
                      <a:pt x="9931983" y="7690555"/>
                    </a:lnTo>
                    <a:lnTo>
                      <a:pt x="10122554" y="8135267"/>
                    </a:lnTo>
                    <a:cubicBezTo>
                      <a:pt x="10127229" y="8146172"/>
                      <a:pt x="10126108" y="8158696"/>
                      <a:pt x="10119573" y="8168598"/>
                    </a:cubicBezTo>
                    <a:cubicBezTo>
                      <a:pt x="10113038" y="8178501"/>
                      <a:pt x="10101963" y="8184455"/>
                      <a:pt x="10090098" y="8184445"/>
                    </a:cubicBezTo>
                    <a:lnTo>
                      <a:pt x="10025046" y="8184445"/>
                    </a:lnTo>
                    <a:cubicBezTo>
                      <a:pt x="9968608" y="8184438"/>
                      <a:pt x="9917602" y="8150804"/>
                      <a:pt x="9895365" y="8098931"/>
                    </a:cubicBezTo>
                    <a:lnTo>
                      <a:pt x="9741342" y="7739592"/>
                    </a:lnTo>
                    <a:cubicBezTo>
                      <a:pt x="9738096" y="7732042"/>
                      <a:pt x="9726737" y="7735217"/>
                      <a:pt x="9727866" y="7743331"/>
                    </a:cubicBezTo>
                    <a:lnTo>
                      <a:pt x="9790872" y="8184445"/>
                    </a:lnTo>
                    <a:lnTo>
                      <a:pt x="9858253" y="8992940"/>
                    </a:lnTo>
                    <a:cubicBezTo>
                      <a:pt x="9859061" y="9002762"/>
                      <a:pt x="9855723" y="9012475"/>
                      <a:pt x="9849049" y="9019725"/>
                    </a:cubicBezTo>
                    <a:cubicBezTo>
                      <a:pt x="9842375" y="9026976"/>
                      <a:pt x="9832971" y="9031105"/>
                      <a:pt x="9823116" y="9031111"/>
                    </a:cubicBezTo>
                    <a:lnTo>
                      <a:pt x="9769282" y="9031111"/>
                    </a:lnTo>
                    <a:cubicBezTo>
                      <a:pt x="9700300" y="9031119"/>
                      <a:pt x="9641423" y="8981255"/>
                      <a:pt x="9630076" y="8913213"/>
                    </a:cubicBezTo>
                    <a:lnTo>
                      <a:pt x="9515705" y="8226213"/>
                    </a:lnTo>
                    <a:cubicBezTo>
                      <a:pt x="9514365" y="8218311"/>
                      <a:pt x="9503076" y="8218311"/>
                      <a:pt x="9501736" y="8226213"/>
                    </a:cubicBezTo>
                    <a:lnTo>
                      <a:pt x="9387295" y="8913213"/>
                    </a:lnTo>
                    <a:cubicBezTo>
                      <a:pt x="9375943" y="8981280"/>
                      <a:pt x="9317026" y="9031154"/>
                      <a:pt x="9248018" y="9031111"/>
                    </a:cubicBezTo>
                    <a:lnTo>
                      <a:pt x="9194184" y="9031111"/>
                    </a:lnTo>
                    <a:cubicBezTo>
                      <a:pt x="9184329" y="9031105"/>
                      <a:pt x="9174925" y="9026976"/>
                      <a:pt x="9168251" y="9019725"/>
                    </a:cubicBezTo>
                    <a:cubicBezTo>
                      <a:pt x="9161577" y="9012475"/>
                      <a:pt x="9158239" y="9002762"/>
                      <a:pt x="9159047" y="8992940"/>
                    </a:cubicBezTo>
                    <a:lnTo>
                      <a:pt x="9226428" y="8184445"/>
                    </a:lnTo>
                    <a:lnTo>
                      <a:pt x="9289434" y="7743331"/>
                    </a:lnTo>
                    <a:close/>
                    <a:moveTo>
                      <a:pt x="10778650" y="6773333"/>
                    </a:moveTo>
                    <a:cubicBezTo>
                      <a:pt x="10722512" y="6773333"/>
                      <a:pt x="10668674" y="6795633"/>
                      <a:pt x="10628979" y="6835329"/>
                    </a:cubicBezTo>
                    <a:cubicBezTo>
                      <a:pt x="10589283" y="6875024"/>
                      <a:pt x="10566983" y="6928862"/>
                      <a:pt x="10566983" y="6985000"/>
                    </a:cubicBezTo>
                    <a:lnTo>
                      <a:pt x="10566983" y="7055555"/>
                    </a:lnTo>
                    <a:cubicBezTo>
                      <a:pt x="10567504" y="7172086"/>
                      <a:pt x="10662118" y="7266278"/>
                      <a:pt x="10778650" y="7266278"/>
                    </a:cubicBezTo>
                    <a:cubicBezTo>
                      <a:pt x="10895182" y="7266278"/>
                      <a:pt x="10989796" y="7172086"/>
                      <a:pt x="10990317" y="7055555"/>
                    </a:cubicBezTo>
                    <a:lnTo>
                      <a:pt x="10990317" y="6985000"/>
                    </a:lnTo>
                    <a:cubicBezTo>
                      <a:pt x="10990317" y="6928862"/>
                      <a:pt x="10968017" y="6875024"/>
                      <a:pt x="10928321" y="6835329"/>
                    </a:cubicBezTo>
                    <a:cubicBezTo>
                      <a:pt x="10888626" y="6795633"/>
                      <a:pt x="10834788" y="6773333"/>
                      <a:pt x="10778650" y="6773333"/>
                    </a:cubicBezTo>
                    <a:close/>
                    <a:moveTo>
                      <a:pt x="10559434" y="7743331"/>
                    </a:moveTo>
                    <a:cubicBezTo>
                      <a:pt x="10560633" y="7735217"/>
                      <a:pt x="10549204" y="7732042"/>
                      <a:pt x="10546029" y="7739592"/>
                    </a:cubicBezTo>
                    <a:lnTo>
                      <a:pt x="10392005" y="8098931"/>
                    </a:lnTo>
                    <a:cubicBezTo>
                      <a:pt x="10369749" y="8150851"/>
                      <a:pt x="10318673" y="8184495"/>
                      <a:pt x="10262183" y="8184445"/>
                    </a:cubicBezTo>
                    <a:lnTo>
                      <a:pt x="10197131" y="8184445"/>
                    </a:lnTo>
                    <a:cubicBezTo>
                      <a:pt x="10185267" y="8184455"/>
                      <a:pt x="10174192" y="8178501"/>
                      <a:pt x="10167656" y="8168598"/>
                    </a:cubicBezTo>
                    <a:cubicBezTo>
                      <a:pt x="10161121" y="8158696"/>
                      <a:pt x="10160001" y="8146172"/>
                      <a:pt x="10164676" y="8135267"/>
                    </a:cubicBezTo>
                    <a:lnTo>
                      <a:pt x="10355317" y="7690555"/>
                    </a:lnTo>
                    <a:lnTo>
                      <a:pt x="10425449" y="7515154"/>
                    </a:lnTo>
                    <a:cubicBezTo>
                      <a:pt x="10468319" y="7408016"/>
                      <a:pt x="10572095" y="7337770"/>
                      <a:pt x="10687492" y="7337778"/>
                    </a:cubicBezTo>
                    <a:lnTo>
                      <a:pt x="10869808" y="7337778"/>
                    </a:lnTo>
                    <a:cubicBezTo>
                      <a:pt x="10985205" y="7337770"/>
                      <a:pt x="11088981" y="7408016"/>
                      <a:pt x="11131851" y="7515154"/>
                    </a:cubicBezTo>
                    <a:lnTo>
                      <a:pt x="11201983" y="7690555"/>
                    </a:lnTo>
                    <a:lnTo>
                      <a:pt x="11392554" y="8135267"/>
                    </a:lnTo>
                    <a:cubicBezTo>
                      <a:pt x="11397229" y="8146172"/>
                      <a:pt x="11396108" y="8158696"/>
                      <a:pt x="11389573" y="8168598"/>
                    </a:cubicBezTo>
                    <a:cubicBezTo>
                      <a:pt x="11383038" y="8178501"/>
                      <a:pt x="11371963" y="8184455"/>
                      <a:pt x="11360098" y="8184445"/>
                    </a:cubicBezTo>
                    <a:lnTo>
                      <a:pt x="11295046" y="8184445"/>
                    </a:lnTo>
                    <a:cubicBezTo>
                      <a:pt x="11238608" y="8184438"/>
                      <a:pt x="11187602" y="8150804"/>
                      <a:pt x="11165365" y="8098931"/>
                    </a:cubicBezTo>
                    <a:lnTo>
                      <a:pt x="11011342" y="7739592"/>
                    </a:lnTo>
                    <a:cubicBezTo>
                      <a:pt x="11008096" y="7732042"/>
                      <a:pt x="10996737" y="7735217"/>
                      <a:pt x="10997866" y="7743331"/>
                    </a:cubicBezTo>
                    <a:lnTo>
                      <a:pt x="11060872" y="8184445"/>
                    </a:lnTo>
                    <a:lnTo>
                      <a:pt x="11128253" y="8992940"/>
                    </a:lnTo>
                    <a:cubicBezTo>
                      <a:pt x="11129061" y="9002762"/>
                      <a:pt x="11125723" y="9012475"/>
                      <a:pt x="11119049" y="9019725"/>
                    </a:cubicBezTo>
                    <a:cubicBezTo>
                      <a:pt x="11112375" y="9026976"/>
                      <a:pt x="11102971" y="9031105"/>
                      <a:pt x="11093116" y="9031111"/>
                    </a:cubicBezTo>
                    <a:lnTo>
                      <a:pt x="11039282" y="9031111"/>
                    </a:lnTo>
                    <a:cubicBezTo>
                      <a:pt x="10970300" y="9031119"/>
                      <a:pt x="10911423" y="8981255"/>
                      <a:pt x="10900076" y="8913213"/>
                    </a:cubicBezTo>
                    <a:lnTo>
                      <a:pt x="10785705" y="8226213"/>
                    </a:lnTo>
                    <a:cubicBezTo>
                      <a:pt x="10784365" y="8218311"/>
                      <a:pt x="10773076" y="8218311"/>
                      <a:pt x="10771736" y="8226213"/>
                    </a:cubicBezTo>
                    <a:lnTo>
                      <a:pt x="10657295" y="8913213"/>
                    </a:lnTo>
                    <a:cubicBezTo>
                      <a:pt x="10645943" y="8981280"/>
                      <a:pt x="10587026" y="9031154"/>
                      <a:pt x="10518018" y="9031111"/>
                    </a:cubicBezTo>
                    <a:lnTo>
                      <a:pt x="10464184" y="9031111"/>
                    </a:lnTo>
                    <a:cubicBezTo>
                      <a:pt x="10454329" y="9031105"/>
                      <a:pt x="10444925" y="9026976"/>
                      <a:pt x="10438251" y="9019725"/>
                    </a:cubicBezTo>
                    <a:cubicBezTo>
                      <a:pt x="10431577" y="9012475"/>
                      <a:pt x="10428239" y="9002762"/>
                      <a:pt x="10429047" y="8992940"/>
                    </a:cubicBezTo>
                    <a:lnTo>
                      <a:pt x="10496428" y="8184445"/>
                    </a:lnTo>
                    <a:lnTo>
                      <a:pt x="10559434" y="7743331"/>
                    </a:lnTo>
                    <a:close/>
                    <a:moveTo>
                      <a:pt x="12048650" y="6773333"/>
                    </a:moveTo>
                    <a:cubicBezTo>
                      <a:pt x="11992512" y="6773333"/>
                      <a:pt x="11938674" y="6795633"/>
                      <a:pt x="11898979" y="6835329"/>
                    </a:cubicBezTo>
                    <a:cubicBezTo>
                      <a:pt x="11859283" y="6875024"/>
                      <a:pt x="11836983" y="6928862"/>
                      <a:pt x="11836983" y="6985000"/>
                    </a:cubicBezTo>
                    <a:lnTo>
                      <a:pt x="11836983" y="7055555"/>
                    </a:lnTo>
                    <a:cubicBezTo>
                      <a:pt x="11837504" y="7172086"/>
                      <a:pt x="11932118" y="7266278"/>
                      <a:pt x="12048650" y="7266278"/>
                    </a:cubicBezTo>
                    <a:cubicBezTo>
                      <a:pt x="12165182" y="7266278"/>
                      <a:pt x="12259796" y="7172086"/>
                      <a:pt x="12260317" y="7055555"/>
                    </a:cubicBezTo>
                    <a:lnTo>
                      <a:pt x="12260317" y="6985000"/>
                    </a:lnTo>
                    <a:cubicBezTo>
                      <a:pt x="12260317" y="6928862"/>
                      <a:pt x="12238017" y="6875024"/>
                      <a:pt x="12198321" y="6835329"/>
                    </a:cubicBezTo>
                    <a:cubicBezTo>
                      <a:pt x="12158626" y="6795633"/>
                      <a:pt x="12104788" y="6773333"/>
                      <a:pt x="12048650" y="6773333"/>
                    </a:cubicBezTo>
                    <a:close/>
                    <a:moveTo>
                      <a:pt x="11829434" y="7743331"/>
                    </a:moveTo>
                    <a:cubicBezTo>
                      <a:pt x="11830633" y="7735217"/>
                      <a:pt x="11819204" y="7732042"/>
                      <a:pt x="11816029" y="7739592"/>
                    </a:cubicBezTo>
                    <a:lnTo>
                      <a:pt x="11662005" y="8098931"/>
                    </a:lnTo>
                    <a:cubicBezTo>
                      <a:pt x="11639749" y="8150851"/>
                      <a:pt x="11588673" y="8184495"/>
                      <a:pt x="11532183" y="8184445"/>
                    </a:cubicBezTo>
                    <a:lnTo>
                      <a:pt x="11467131" y="8184445"/>
                    </a:lnTo>
                    <a:cubicBezTo>
                      <a:pt x="11455267" y="8184455"/>
                      <a:pt x="11444192" y="8178501"/>
                      <a:pt x="11437656" y="8168598"/>
                    </a:cubicBezTo>
                    <a:cubicBezTo>
                      <a:pt x="11431121" y="8158696"/>
                      <a:pt x="11430001" y="8146172"/>
                      <a:pt x="11434676" y="8135267"/>
                    </a:cubicBezTo>
                    <a:lnTo>
                      <a:pt x="11625317" y="7690555"/>
                    </a:lnTo>
                    <a:lnTo>
                      <a:pt x="11695449" y="7515154"/>
                    </a:lnTo>
                    <a:cubicBezTo>
                      <a:pt x="11738319" y="7408016"/>
                      <a:pt x="11842095" y="7337770"/>
                      <a:pt x="11957492" y="7337778"/>
                    </a:cubicBezTo>
                    <a:lnTo>
                      <a:pt x="12139808" y="7337778"/>
                    </a:lnTo>
                    <a:cubicBezTo>
                      <a:pt x="12255205" y="7337770"/>
                      <a:pt x="12358981" y="7408016"/>
                      <a:pt x="12401851" y="7515154"/>
                    </a:cubicBezTo>
                    <a:lnTo>
                      <a:pt x="12471983" y="7690555"/>
                    </a:lnTo>
                    <a:lnTo>
                      <a:pt x="12662554" y="8135267"/>
                    </a:lnTo>
                    <a:cubicBezTo>
                      <a:pt x="12667229" y="8146172"/>
                      <a:pt x="12666108" y="8158696"/>
                      <a:pt x="12659573" y="8168598"/>
                    </a:cubicBezTo>
                    <a:cubicBezTo>
                      <a:pt x="12653038" y="8178501"/>
                      <a:pt x="12641963" y="8184455"/>
                      <a:pt x="12630098" y="8184445"/>
                    </a:cubicBezTo>
                    <a:lnTo>
                      <a:pt x="12565046" y="8184445"/>
                    </a:lnTo>
                    <a:cubicBezTo>
                      <a:pt x="12508608" y="8184438"/>
                      <a:pt x="12457602" y="8150804"/>
                      <a:pt x="12435365" y="8098931"/>
                    </a:cubicBezTo>
                    <a:lnTo>
                      <a:pt x="12281342" y="7739592"/>
                    </a:lnTo>
                    <a:cubicBezTo>
                      <a:pt x="12278096" y="7732042"/>
                      <a:pt x="12266737" y="7735217"/>
                      <a:pt x="12267866" y="7743331"/>
                    </a:cubicBezTo>
                    <a:lnTo>
                      <a:pt x="12330872" y="8184445"/>
                    </a:lnTo>
                    <a:lnTo>
                      <a:pt x="12398253" y="8992940"/>
                    </a:lnTo>
                    <a:cubicBezTo>
                      <a:pt x="12399061" y="9002762"/>
                      <a:pt x="12395723" y="9012475"/>
                      <a:pt x="12389049" y="9019725"/>
                    </a:cubicBezTo>
                    <a:cubicBezTo>
                      <a:pt x="12382375" y="9026976"/>
                      <a:pt x="12372971" y="9031105"/>
                      <a:pt x="12363116" y="9031111"/>
                    </a:cubicBezTo>
                    <a:lnTo>
                      <a:pt x="12309282" y="9031111"/>
                    </a:lnTo>
                    <a:cubicBezTo>
                      <a:pt x="12240300" y="9031119"/>
                      <a:pt x="12181423" y="8981255"/>
                      <a:pt x="12170076" y="8913213"/>
                    </a:cubicBezTo>
                    <a:lnTo>
                      <a:pt x="12055705" y="8226213"/>
                    </a:lnTo>
                    <a:cubicBezTo>
                      <a:pt x="12054365" y="8218311"/>
                      <a:pt x="12043076" y="8218311"/>
                      <a:pt x="12041736" y="8226213"/>
                    </a:cubicBezTo>
                    <a:lnTo>
                      <a:pt x="11927295" y="8913213"/>
                    </a:lnTo>
                    <a:cubicBezTo>
                      <a:pt x="11915943" y="8981280"/>
                      <a:pt x="11857026" y="9031154"/>
                      <a:pt x="11788018" y="9031111"/>
                    </a:cubicBezTo>
                    <a:lnTo>
                      <a:pt x="11734184" y="9031111"/>
                    </a:lnTo>
                    <a:cubicBezTo>
                      <a:pt x="11724329" y="9031105"/>
                      <a:pt x="11714925" y="9026976"/>
                      <a:pt x="11708251" y="9019725"/>
                    </a:cubicBezTo>
                    <a:cubicBezTo>
                      <a:pt x="11701577" y="9012475"/>
                      <a:pt x="11698239" y="9002762"/>
                      <a:pt x="11699047" y="8992940"/>
                    </a:cubicBezTo>
                    <a:lnTo>
                      <a:pt x="11766428" y="8184445"/>
                    </a:lnTo>
                    <a:lnTo>
                      <a:pt x="11829434" y="7743331"/>
                    </a:lnTo>
                    <a:close/>
                    <a:moveTo>
                      <a:pt x="618650" y="9031111"/>
                    </a:moveTo>
                    <a:cubicBezTo>
                      <a:pt x="562512" y="9031111"/>
                      <a:pt x="508674" y="9053411"/>
                      <a:pt x="468979" y="9093106"/>
                    </a:cubicBezTo>
                    <a:cubicBezTo>
                      <a:pt x="429284" y="9132801"/>
                      <a:pt x="406983" y="9186640"/>
                      <a:pt x="406983" y="9242778"/>
                    </a:cubicBezTo>
                    <a:lnTo>
                      <a:pt x="406983" y="9313333"/>
                    </a:lnTo>
                    <a:cubicBezTo>
                      <a:pt x="407504" y="9429864"/>
                      <a:pt x="502118" y="9524055"/>
                      <a:pt x="618650" y="9524055"/>
                    </a:cubicBezTo>
                    <a:cubicBezTo>
                      <a:pt x="735182" y="9524055"/>
                      <a:pt x="829795" y="9429864"/>
                      <a:pt x="830317" y="9313333"/>
                    </a:cubicBezTo>
                    <a:lnTo>
                      <a:pt x="830317" y="9242778"/>
                    </a:lnTo>
                    <a:cubicBezTo>
                      <a:pt x="830317" y="9186640"/>
                      <a:pt x="808016" y="9132802"/>
                      <a:pt x="768321" y="9093107"/>
                    </a:cubicBezTo>
                    <a:cubicBezTo>
                      <a:pt x="728626" y="9053411"/>
                      <a:pt x="674788" y="9031111"/>
                      <a:pt x="618650" y="9031111"/>
                    </a:cubicBezTo>
                    <a:close/>
                    <a:moveTo>
                      <a:pt x="399434" y="10001109"/>
                    </a:moveTo>
                    <a:cubicBezTo>
                      <a:pt x="400633" y="9992995"/>
                      <a:pt x="389203" y="9989820"/>
                      <a:pt x="386028" y="9997370"/>
                    </a:cubicBezTo>
                    <a:lnTo>
                      <a:pt x="232006" y="10356709"/>
                    </a:lnTo>
                    <a:cubicBezTo>
                      <a:pt x="209749" y="10408629"/>
                      <a:pt x="158673" y="10442273"/>
                      <a:pt x="102183" y="10442222"/>
                    </a:cubicBezTo>
                    <a:lnTo>
                      <a:pt x="37131" y="10442222"/>
                    </a:lnTo>
                    <a:cubicBezTo>
                      <a:pt x="25267" y="10442233"/>
                      <a:pt x="14191" y="10436278"/>
                      <a:pt x="7656" y="10426376"/>
                    </a:cubicBezTo>
                    <a:cubicBezTo>
                      <a:pt x="1121" y="10416473"/>
                      <a:pt x="1" y="10403949"/>
                      <a:pt x="4676" y="10393045"/>
                    </a:cubicBezTo>
                    <a:lnTo>
                      <a:pt x="195317" y="9948333"/>
                    </a:lnTo>
                    <a:lnTo>
                      <a:pt x="265449" y="9772932"/>
                    </a:lnTo>
                    <a:cubicBezTo>
                      <a:pt x="308319" y="9665794"/>
                      <a:pt x="412095" y="9595548"/>
                      <a:pt x="527492" y="9595555"/>
                    </a:cubicBezTo>
                    <a:lnTo>
                      <a:pt x="709808" y="9595555"/>
                    </a:lnTo>
                    <a:cubicBezTo>
                      <a:pt x="825205" y="9595548"/>
                      <a:pt x="928981" y="9665794"/>
                      <a:pt x="971851" y="9772932"/>
                    </a:cubicBezTo>
                    <a:lnTo>
                      <a:pt x="1041983" y="9948333"/>
                    </a:lnTo>
                    <a:lnTo>
                      <a:pt x="1232554" y="10393045"/>
                    </a:lnTo>
                    <a:cubicBezTo>
                      <a:pt x="1237229" y="10403949"/>
                      <a:pt x="1236109" y="10416474"/>
                      <a:pt x="1229574" y="10426376"/>
                    </a:cubicBezTo>
                    <a:cubicBezTo>
                      <a:pt x="1223038" y="10436278"/>
                      <a:pt x="1211963" y="10442233"/>
                      <a:pt x="1200098" y="10442222"/>
                    </a:cubicBezTo>
                    <a:lnTo>
                      <a:pt x="1135046" y="10442222"/>
                    </a:lnTo>
                    <a:cubicBezTo>
                      <a:pt x="1078608" y="10442216"/>
                      <a:pt x="1027602" y="10408582"/>
                      <a:pt x="1005365" y="10356709"/>
                    </a:cubicBezTo>
                    <a:lnTo>
                      <a:pt x="851342" y="9997370"/>
                    </a:lnTo>
                    <a:cubicBezTo>
                      <a:pt x="848097" y="9989820"/>
                      <a:pt x="836737" y="9992995"/>
                      <a:pt x="837866" y="10001109"/>
                    </a:cubicBezTo>
                    <a:lnTo>
                      <a:pt x="900872" y="10442222"/>
                    </a:lnTo>
                    <a:lnTo>
                      <a:pt x="968253" y="11250719"/>
                    </a:lnTo>
                    <a:cubicBezTo>
                      <a:pt x="969061" y="11260541"/>
                      <a:pt x="965724" y="11270253"/>
                      <a:pt x="959049" y="11277504"/>
                    </a:cubicBezTo>
                    <a:cubicBezTo>
                      <a:pt x="952375" y="11284755"/>
                      <a:pt x="942971" y="11288883"/>
                      <a:pt x="933116" y="11288889"/>
                    </a:cubicBezTo>
                    <a:lnTo>
                      <a:pt x="879282" y="11288889"/>
                    </a:lnTo>
                    <a:cubicBezTo>
                      <a:pt x="810300" y="11288898"/>
                      <a:pt x="751423" y="11239033"/>
                      <a:pt x="740076" y="11170990"/>
                    </a:cubicBezTo>
                    <a:lnTo>
                      <a:pt x="625706" y="10483991"/>
                    </a:lnTo>
                    <a:cubicBezTo>
                      <a:pt x="624365" y="10476089"/>
                      <a:pt x="613076" y="10476089"/>
                      <a:pt x="611736" y="10483991"/>
                    </a:cubicBezTo>
                    <a:lnTo>
                      <a:pt x="497294" y="11170990"/>
                    </a:lnTo>
                    <a:cubicBezTo>
                      <a:pt x="485943" y="11239059"/>
                      <a:pt x="427026" y="11288932"/>
                      <a:pt x="358018" y="11288889"/>
                    </a:cubicBezTo>
                    <a:lnTo>
                      <a:pt x="304184" y="11288889"/>
                    </a:lnTo>
                    <a:cubicBezTo>
                      <a:pt x="294329" y="11288883"/>
                      <a:pt x="284925" y="11284755"/>
                      <a:pt x="278251" y="11277504"/>
                    </a:cubicBezTo>
                    <a:cubicBezTo>
                      <a:pt x="271576" y="11270253"/>
                      <a:pt x="268239" y="11260541"/>
                      <a:pt x="269047" y="11250719"/>
                    </a:cubicBezTo>
                    <a:lnTo>
                      <a:pt x="336428" y="10442222"/>
                    </a:lnTo>
                    <a:lnTo>
                      <a:pt x="399434" y="10001109"/>
                    </a:lnTo>
                    <a:close/>
                    <a:moveTo>
                      <a:pt x="1888650" y="9031111"/>
                    </a:moveTo>
                    <a:cubicBezTo>
                      <a:pt x="1832513" y="9031111"/>
                      <a:pt x="1778674" y="9053411"/>
                      <a:pt x="1738979" y="9093106"/>
                    </a:cubicBezTo>
                    <a:cubicBezTo>
                      <a:pt x="1699284" y="9132801"/>
                      <a:pt x="1676983" y="9186640"/>
                      <a:pt x="1676983" y="9242778"/>
                    </a:cubicBezTo>
                    <a:lnTo>
                      <a:pt x="1676983" y="9313333"/>
                    </a:lnTo>
                    <a:cubicBezTo>
                      <a:pt x="1677504" y="9429864"/>
                      <a:pt x="1772118" y="9524055"/>
                      <a:pt x="1888650" y="9524055"/>
                    </a:cubicBezTo>
                    <a:cubicBezTo>
                      <a:pt x="2005182" y="9524055"/>
                      <a:pt x="2099796" y="9429864"/>
                      <a:pt x="2100317" y="9313333"/>
                    </a:cubicBezTo>
                    <a:lnTo>
                      <a:pt x="2100317" y="9242778"/>
                    </a:lnTo>
                    <a:cubicBezTo>
                      <a:pt x="2100317" y="9186640"/>
                      <a:pt x="2078016" y="9132801"/>
                      <a:pt x="2038321" y="9093106"/>
                    </a:cubicBezTo>
                    <a:cubicBezTo>
                      <a:pt x="1998626" y="9053411"/>
                      <a:pt x="1944787" y="9031111"/>
                      <a:pt x="1888650" y="9031111"/>
                    </a:cubicBezTo>
                    <a:close/>
                    <a:moveTo>
                      <a:pt x="1669434" y="10001109"/>
                    </a:moveTo>
                    <a:cubicBezTo>
                      <a:pt x="1670633" y="9992995"/>
                      <a:pt x="1659203" y="9989820"/>
                      <a:pt x="1656028" y="9997370"/>
                    </a:cubicBezTo>
                    <a:lnTo>
                      <a:pt x="1502006" y="10356709"/>
                    </a:lnTo>
                    <a:cubicBezTo>
                      <a:pt x="1479749" y="10408629"/>
                      <a:pt x="1428673" y="10442273"/>
                      <a:pt x="1372183" y="10442222"/>
                    </a:cubicBezTo>
                    <a:lnTo>
                      <a:pt x="1307131" y="10442222"/>
                    </a:lnTo>
                    <a:cubicBezTo>
                      <a:pt x="1295267" y="10442233"/>
                      <a:pt x="1284191" y="10436278"/>
                      <a:pt x="1277656" y="10426376"/>
                    </a:cubicBezTo>
                    <a:cubicBezTo>
                      <a:pt x="1271121" y="10416474"/>
                      <a:pt x="1270001" y="10403949"/>
                      <a:pt x="1274676" y="10393045"/>
                    </a:cubicBezTo>
                    <a:lnTo>
                      <a:pt x="1465317" y="9948333"/>
                    </a:lnTo>
                    <a:lnTo>
                      <a:pt x="1535449" y="9772932"/>
                    </a:lnTo>
                    <a:cubicBezTo>
                      <a:pt x="1578319" y="9665794"/>
                      <a:pt x="1682095" y="9595548"/>
                      <a:pt x="1797492" y="9595555"/>
                    </a:cubicBezTo>
                    <a:lnTo>
                      <a:pt x="1979808" y="9595555"/>
                    </a:lnTo>
                    <a:cubicBezTo>
                      <a:pt x="2095205" y="9595548"/>
                      <a:pt x="2198981" y="9665794"/>
                      <a:pt x="2241851" y="9772932"/>
                    </a:cubicBezTo>
                    <a:lnTo>
                      <a:pt x="2311983" y="9948333"/>
                    </a:lnTo>
                    <a:lnTo>
                      <a:pt x="2502554" y="10393045"/>
                    </a:lnTo>
                    <a:cubicBezTo>
                      <a:pt x="2507229" y="10403949"/>
                      <a:pt x="2506109" y="10416473"/>
                      <a:pt x="2499574" y="10426376"/>
                    </a:cubicBezTo>
                    <a:cubicBezTo>
                      <a:pt x="2493038" y="10436278"/>
                      <a:pt x="2481963" y="10442233"/>
                      <a:pt x="2470098" y="10442222"/>
                    </a:cubicBezTo>
                    <a:lnTo>
                      <a:pt x="2405046" y="10442222"/>
                    </a:lnTo>
                    <a:cubicBezTo>
                      <a:pt x="2348608" y="10442216"/>
                      <a:pt x="2297602" y="10408582"/>
                      <a:pt x="2275365" y="10356709"/>
                    </a:cubicBezTo>
                    <a:lnTo>
                      <a:pt x="2121342" y="9997370"/>
                    </a:lnTo>
                    <a:cubicBezTo>
                      <a:pt x="2118097" y="9989820"/>
                      <a:pt x="2106737" y="9992995"/>
                      <a:pt x="2107866" y="10001109"/>
                    </a:cubicBezTo>
                    <a:lnTo>
                      <a:pt x="2170872" y="10442222"/>
                    </a:lnTo>
                    <a:lnTo>
                      <a:pt x="2238253" y="11250719"/>
                    </a:lnTo>
                    <a:cubicBezTo>
                      <a:pt x="2239061" y="11260541"/>
                      <a:pt x="2235724" y="11270253"/>
                      <a:pt x="2229049" y="11277504"/>
                    </a:cubicBezTo>
                    <a:cubicBezTo>
                      <a:pt x="2222375" y="11284755"/>
                      <a:pt x="2212971" y="11288883"/>
                      <a:pt x="2203116" y="11288889"/>
                    </a:cubicBezTo>
                    <a:lnTo>
                      <a:pt x="2149282" y="11288889"/>
                    </a:lnTo>
                    <a:cubicBezTo>
                      <a:pt x="2080300" y="11288898"/>
                      <a:pt x="2021423" y="11239033"/>
                      <a:pt x="2010076" y="11170990"/>
                    </a:cubicBezTo>
                    <a:lnTo>
                      <a:pt x="1895706" y="10483991"/>
                    </a:lnTo>
                    <a:cubicBezTo>
                      <a:pt x="1894365" y="10476089"/>
                      <a:pt x="1883076" y="10476089"/>
                      <a:pt x="1881735" y="10483991"/>
                    </a:cubicBezTo>
                    <a:lnTo>
                      <a:pt x="1767294" y="11170990"/>
                    </a:lnTo>
                    <a:cubicBezTo>
                      <a:pt x="1755943" y="11239059"/>
                      <a:pt x="1697026" y="11288932"/>
                      <a:pt x="1628018" y="11288889"/>
                    </a:cubicBezTo>
                    <a:lnTo>
                      <a:pt x="1574184" y="11288889"/>
                    </a:lnTo>
                    <a:cubicBezTo>
                      <a:pt x="1564329" y="11288883"/>
                      <a:pt x="1554925" y="11284755"/>
                      <a:pt x="1548251" y="11277504"/>
                    </a:cubicBezTo>
                    <a:cubicBezTo>
                      <a:pt x="1541576" y="11270253"/>
                      <a:pt x="1538239" y="11260541"/>
                      <a:pt x="1539047" y="11250719"/>
                    </a:cubicBezTo>
                    <a:lnTo>
                      <a:pt x="1606428" y="10442222"/>
                    </a:lnTo>
                    <a:lnTo>
                      <a:pt x="1669434" y="10001109"/>
                    </a:lnTo>
                    <a:close/>
                    <a:moveTo>
                      <a:pt x="3158650" y="9031111"/>
                    </a:moveTo>
                    <a:cubicBezTo>
                      <a:pt x="3102513" y="9031111"/>
                      <a:pt x="3048674" y="9053411"/>
                      <a:pt x="3008979" y="9093106"/>
                    </a:cubicBezTo>
                    <a:cubicBezTo>
                      <a:pt x="2969284" y="9132801"/>
                      <a:pt x="2946983" y="9186640"/>
                      <a:pt x="2946983" y="9242778"/>
                    </a:cubicBezTo>
                    <a:lnTo>
                      <a:pt x="2946983" y="9313333"/>
                    </a:lnTo>
                    <a:cubicBezTo>
                      <a:pt x="2947504" y="9429864"/>
                      <a:pt x="3042118" y="9524055"/>
                      <a:pt x="3158650" y="9524055"/>
                    </a:cubicBezTo>
                    <a:cubicBezTo>
                      <a:pt x="3275182" y="9524055"/>
                      <a:pt x="3369795" y="9429864"/>
                      <a:pt x="3370317" y="9313333"/>
                    </a:cubicBezTo>
                    <a:lnTo>
                      <a:pt x="3370317" y="9242778"/>
                    </a:lnTo>
                    <a:cubicBezTo>
                      <a:pt x="3370317" y="9186640"/>
                      <a:pt x="3348016" y="9132802"/>
                      <a:pt x="3308321" y="9093107"/>
                    </a:cubicBezTo>
                    <a:cubicBezTo>
                      <a:pt x="3268626" y="9053412"/>
                      <a:pt x="3214787" y="9031111"/>
                      <a:pt x="3158650" y="9031111"/>
                    </a:cubicBezTo>
                    <a:close/>
                    <a:moveTo>
                      <a:pt x="2939434" y="10001109"/>
                    </a:moveTo>
                    <a:cubicBezTo>
                      <a:pt x="2940633" y="9992995"/>
                      <a:pt x="2929203" y="9989820"/>
                      <a:pt x="2926028" y="9997370"/>
                    </a:cubicBezTo>
                    <a:lnTo>
                      <a:pt x="2772006" y="10356709"/>
                    </a:lnTo>
                    <a:cubicBezTo>
                      <a:pt x="2749749" y="10408629"/>
                      <a:pt x="2698673" y="10442273"/>
                      <a:pt x="2642183" y="10442222"/>
                    </a:cubicBezTo>
                    <a:lnTo>
                      <a:pt x="2577131" y="10442222"/>
                    </a:lnTo>
                    <a:cubicBezTo>
                      <a:pt x="2565266" y="10442233"/>
                      <a:pt x="2554191" y="10436278"/>
                      <a:pt x="2547656" y="10426376"/>
                    </a:cubicBezTo>
                    <a:cubicBezTo>
                      <a:pt x="2541121" y="10416473"/>
                      <a:pt x="2540001" y="10403949"/>
                      <a:pt x="2544676" y="10393045"/>
                    </a:cubicBezTo>
                    <a:lnTo>
                      <a:pt x="2735317" y="9948333"/>
                    </a:lnTo>
                    <a:lnTo>
                      <a:pt x="2805449" y="9772932"/>
                    </a:lnTo>
                    <a:cubicBezTo>
                      <a:pt x="2848319" y="9665794"/>
                      <a:pt x="2952095" y="9595548"/>
                      <a:pt x="3067492" y="9595555"/>
                    </a:cubicBezTo>
                    <a:lnTo>
                      <a:pt x="3249808" y="9595555"/>
                    </a:lnTo>
                    <a:cubicBezTo>
                      <a:pt x="3365204" y="9595548"/>
                      <a:pt x="3468981" y="9665794"/>
                      <a:pt x="3511851" y="9772932"/>
                    </a:cubicBezTo>
                    <a:lnTo>
                      <a:pt x="3581983" y="9948333"/>
                    </a:lnTo>
                    <a:lnTo>
                      <a:pt x="3772554" y="10393045"/>
                    </a:lnTo>
                    <a:cubicBezTo>
                      <a:pt x="3777229" y="10403949"/>
                      <a:pt x="3776109" y="10416474"/>
                      <a:pt x="3769574" y="10426377"/>
                    </a:cubicBezTo>
                    <a:cubicBezTo>
                      <a:pt x="3763038" y="10436279"/>
                      <a:pt x="3751963" y="10442233"/>
                      <a:pt x="3740098" y="10442222"/>
                    </a:cubicBezTo>
                    <a:lnTo>
                      <a:pt x="3675046" y="10442222"/>
                    </a:lnTo>
                    <a:cubicBezTo>
                      <a:pt x="3618608" y="10442216"/>
                      <a:pt x="3567602" y="10408582"/>
                      <a:pt x="3545365" y="10356709"/>
                    </a:cubicBezTo>
                    <a:lnTo>
                      <a:pt x="3391342" y="9997370"/>
                    </a:lnTo>
                    <a:cubicBezTo>
                      <a:pt x="3388097" y="9989820"/>
                      <a:pt x="3376737" y="9992995"/>
                      <a:pt x="3377866" y="10001109"/>
                    </a:cubicBezTo>
                    <a:lnTo>
                      <a:pt x="3440872" y="10442222"/>
                    </a:lnTo>
                    <a:lnTo>
                      <a:pt x="3508253" y="11250719"/>
                    </a:lnTo>
                    <a:cubicBezTo>
                      <a:pt x="3509061" y="11260541"/>
                      <a:pt x="3505723" y="11270253"/>
                      <a:pt x="3499049" y="11277504"/>
                    </a:cubicBezTo>
                    <a:cubicBezTo>
                      <a:pt x="3492375" y="11284755"/>
                      <a:pt x="3482971" y="11288883"/>
                      <a:pt x="3473116" y="11288889"/>
                    </a:cubicBezTo>
                    <a:lnTo>
                      <a:pt x="3419282" y="11288889"/>
                    </a:lnTo>
                    <a:cubicBezTo>
                      <a:pt x="3350300" y="11288898"/>
                      <a:pt x="3291424" y="11239033"/>
                      <a:pt x="3280076" y="11170990"/>
                    </a:cubicBezTo>
                    <a:lnTo>
                      <a:pt x="3165706" y="10483991"/>
                    </a:lnTo>
                    <a:cubicBezTo>
                      <a:pt x="3164365" y="10476089"/>
                      <a:pt x="3153076" y="10476089"/>
                      <a:pt x="3151735" y="10483991"/>
                    </a:cubicBezTo>
                    <a:lnTo>
                      <a:pt x="3037294" y="11170990"/>
                    </a:lnTo>
                    <a:cubicBezTo>
                      <a:pt x="3025943" y="11239059"/>
                      <a:pt x="2967026" y="11288932"/>
                      <a:pt x="2898018" y="11288889"/>
                    </a:cubicBezTo>
                    <a:lnTo>
                      <a:pt x="2844184" y="11288889"/>
                    </a:lnTo>
                    <a:cubicBezTo>
                      <a:pt x="2834329" y="11288883"/>
                      <a:pt x="2824925" y="11284755"/>
                      <a:pt x="2818251" y="11277504"/>
                    </a:cubicBezTo>
                    <a:cubicBezTo>
                      <a:pt x="2811576" y="11270253"/>
                      <a:pt x="2808239" y="11260541"/>
                      <a:pt x="2809047" y="11250719"/>
                    </a:cubicBezTo>
                    <a:lnTo>
                      <a:pt x="2876428" y="10442222"/>
                    </a:lnTo>
                    <a:lnTo>
                      <a:pt x="2939434" y="10001109"/>
                    </a:lnTo>
                    <a:close/>
                    <a:moveTo>
                      <a:pt x="4428650" y="9031111"/>
                    </a:moveTo>
                    <a:cubicBezTo>
                      <a:pt x="4372512" y="9031111"/>
                      <a:pt x="4318674" y="9053412"/>
                      <a:pt x="4278979" y="9093107"/>
                    </a:cubicBezTo>
                    <a:cubicBezTo>
                      <a:pt x="4239284" y="9132802"/>
                      <a:pt x="4216983" y="9186640"/>
                      <a:pt x="4216983" y="9242778"/>
                    </a:cubicBezTo>
                    <a:lnTo>
                      <a:pt x="4216983" y="9313333"/>
                    </a:lnTo>
                    <a:cubicBezTo>
                      <a:pt x="4217505" y="9429864"/>
                      <a:pt x="4312118" y="9524055"/>
                      <a:pt x="4428650" y="9524055"/>
                    </a:cubicBezTo>
                    <a:cubicBezTo>
                      <a:pt x="4545182" y="9524055"/>
                      <a:pt x="4639795" y="9429864"/>
                      <a:pt x="4640317" y="9313333"/>
                    </a:cubicBezTo>
                    <a:lnTo>
                      <a:pt x="4640317" y="9242778"/>
                    </a:lnTo>
                    <a:cubicBezTo>
                      <a:pt x="4640317" y="9186640"/>
                      <a:pt x="4618016" y="9132802"/>
                      <a:pt x="4578321" y="9093107"/>
                    </a:cubicBezTo>
                    <a:cubicBezTo>
                      <a:pt x="4538626" y="9053412"/>
                      <a:pt x="4484788" y="9031111"/>
                      <a:pt x="4428650" y="9031111"/>
                    </a:cubicBezTo>
                    <a:close/>
                    <a:moveTo>
                      <a:pt x="4209434" y="10001109"/>
                    </a:moveTo>
                    <a:cubicBezTo>
                      <a:pt x="4210633" y="9992995"/>
                      <a:pt x="4199203" y="9989820"/>
                      <a:pt x="4196028" y="9997370"/>
                    </a:cubicBezTo>
                    <a:lnTo>
                      <a:pt x="4042005" y="10356709"/>
                    </a:lnTo>
                    <a:cubicBezTo>
                      <a:pt x="4019749" y="10408629"/>
                      <a:pt x="3968673" y="10442273"/>
                      <a:pt x="3912183" y="10442222"/>
                    </a:cubicBezTo>
                    <a:lnTo>
                      <a:pt x="3847131" y="10442222"/>
                    </a:lnTo>
                    <a:cubicBezTo>
                      <a:pt x="3835266" y="10442233"/>
                      <a:pt x="3824191" y="10436279"/>
                      <a:pt x="3817656" y="10426377"/>
                    </a:cubicBezTo>
                    <a:cubicBezTo>
                      <a:pt x="3811121" y="10416474"/>
                      <a:pt x="3810001" y="10403949"/>
                      <a:pt x="3814675" y="10393045"/>
                    </a:cubicBezTo>
                    <a:lnTo>
                      <a:pt x="4005317" y="9948333"/>
                    </a:lnTo>
                    <a:lnTo>
                      <a:pt x="4075449" y="9772932"/>
                    </a:lnTo>
                    <a:cubicBezTo>
                      <a:pt x="4118319" y="9665794"/>
                      <a:pt x="4222096" y="9595548"/>
                      <a:pt x="4337492" y="9595555"/>
                    </a:cubicBezTo>
                    <a:lnTo>
                      <a:pt x="4519808" y="9595555"/>
                    </a:lnTo>
                    <a:cubicBezTo>
                      <a:pt x="4635204" y="9595548"/>
                      <a:pt x="4738981" y="9665794"/>
                      <a:pt x="4781851" y="9772932"/>
                    </a:cubicBezTo>
                    <a:lnTo>
                      <a:pt x="4851983" y="9948333"/>
                    </a:lnTo>
                    <a:lnTo>
                      <a:pt x="5042554" y="10393045"/>
                    </a:lnTo>
                    <a:cubicBezTo>
                      <a:pt x="5047229" y="10403949"/>
                      <a:pt x="5046109" y="10416474"/>
                      <a:pt x="5039574" y="10426377"/>
                    </a:cubicBezTo>
                    <a:cubicBezTo>
                      <a:pt x="5033038" y="10436279"/>
                      <a:pt x="5021963" y="10442233"/>
                      <a:pt x="5010098" y="10442222"/>
                    </a:cubicBezTo>
                    <a:lnTo>
                      <a:pt x="4945046" y="10442222"/>
                    </a:lnTo>
                    <a:cubicBezTo>
                      <a:pt x="4888608" y="10442216"/>
                      <a:pt x="4837602" y="10408582"/>
                      <a:pt x="4815365" y="10356709"/>
                    </a:cubicBezTo>
                    <a:lnTo>
                      <a:pt x="4661342" y="9997370"/>
                    </a:lnTo>
                    <a:cubicBezTo>
                      <a:pt x="4658097" y="9989820"/>
                      <a:pt x="4646737" y="9992995"/>
                      <a:pt x="4647866" y="10001109"/>
                    </a:cubicBezTo>
                    <a:lnTo>
                      <a:pt x="4710872" y="10442222"/>
                    </a:lnTo>
                    <a:lnTo>
                      <a:pt x="4778253" y="11250719"/>
                    </a:lnTo>
                    <a:cubicBezTo>
                      <a:pt x="4779061" y="11260541"/>
                      <a:pt x="4775723" y="11270253"/>
                      <a:pt x="4769049" y="11277504"/>
                    </a:cubicBezTo>
                    <a:cubicBezTo>
                      <a:pt x="4762375" y="11284755"/>
                      <a:pt x="4752971" y="11288883"/>
                      <a:pt x="4743116" y="11288889"/>
                    </a:cubicBezTo>
                    <a:lnTo>
                      <a:pt x="4689282" y="11288889"/>
                    </a:lnTo>
                    <a:cubicBezTo>
                      <a:pt x="4620300" y="11288898"/>
                      <a:pt x="4561424" y="11239033"/>
                      <a:pt x="4550076" y="11170990"/>
                    </a:cubicBezTo>
                    <a:lnTo>
                      <a:pt x="4435705" y="10483991"/>
                    </a:lnTo>
                    <a:cubicBezTo>
                      <a:pt x="4434365" y="10476089"/>
                      <a:pt x="4423076" y="10476089"/>
                      <a:pt x="4421736" y="10483991"/>
                    </a:cubicBezTo>
                    <a:lnTo>
                      <a:pt x="4307295" y="11170990"/>
                    </a:lnTo>
                    <a:cubicBezTo>
                      <a:pt x="4295943" y="11239059"/>
                      <a:pt x="4237026" y="11288932"/>
                      <a:pt x="4168018" y="11288889"/>
                    </a:cubicBezTo>
                    <a:lnTo>
                      <a:pt x="4114184" y="11288889"/>
                    </a:lnTo>
                    <a:cubicBezTo>
                      <a:pt x="4104329" y="11288883"/>
                      <a:pt x="4094925" y="11284755"/>
                      <a:pt x="4088251" y="11277504"/>
                    </a:cubicBezTo>
                    <a:cubicBezTo>
                      <a:pt x="4081577" y="11270253"/>
                      <a:pt x="4078239" y="11260541"/>
                      <a:pt x="4079047" y="11250719"/>
                    </a:cubicBezTo>
                    <a:lnTo>
                      <a:pt x="4146428" y="10442222"/>
                    </a:lnTo>
                    <a:lnTo>
                      <a:pt x="4209434" y="10001109"/>
                    </a:lnTo>
                    <a:close/>
                    <a:moveTo>
                      <a:pt x="5698650" y="9031111"/>
                    </a:moveTo>
                    <a:cubicBezTo>
                      <a:pt x="5642512" y="9031111"/>
                      <a:pt x="5588674" y="9053412"/>
                      <a:pt x="5548979" y="9093107"/>
                    </a:cubicBezTo>
                    <a:cubicBezTo>
                      <a:pt x="5509284" y="9132802"/>
                      <a:pt x="5486983" y="9186640"/>
                      <a:pt x="5486983" y="9242778"/>
                    </a:cubicBezTo>
                    <a:lnTo>
                      <a:pt x="5486983" y="9313333"/>
                    </a:lnTo>
                    <a:cubicBezTo>
                      <a:pt x="5487505" y="9429864"/>
                      <a:pt x="5582118" y="9524055"/>
                      <a:pt x="5698650" y="9524055"/>
                    </a:cubicBezTo>
                    <a:cubicBezTo>
                      <a:pt x="5815182" y="9524055"/>
                      <a:pt x="5909795" y="9429864"/>
                      <a:pt x="5910317" y="9313333"/>
                    </a:cubicBezTo>
                    <a:lnTo>
                      <a:pt x="5910317" y="9242778"/>
                    </a:lnTo>
                    <a:cubicBezTo>
                      <a:pt x="5910317" y="9186640"/>
                      <a:pt x="5888016" y="9132802"/>
                      <a:pt x="5848321" y="9093107"/>
                    </a:cubicBezTo>
                    <a:cubicBezTo>
                      <a:pt x="5808626" y="9053412"/>
                      <a:pt x="5754788" y="9031111"/>
                      <a:pt x="5698650" y="9031111"/>
                    </a:cubicBezTo>
                    <a:close/>
                    <a:moveTo>
                      <a:pt x="5479434" y="10001109"/>
                    </a:moveTo>
                    <a:cubicBezTo>
                      <a:pt x="5480633" y="9992995"/>
                      <a:pt x="5469203" y="9989820"/>
                      <a:pt x="5466028" y="9997370"/>
                    </a:cubicBezTo>
                    <a:lnTo>
                      <a:pt x="5312005" y="10356709"/>
                    </a:lnTo>
                    <a:cubicBezTo>
                      <a:pt x="5289749" y="10408629"/>
                      <a:pt x="5238673" y="10442273"/>
                      <a:pt x="5182183" y="10442222"/>
                    </a:cubicBezTo>
                    <a:lnTo>
                      <a:pt x="5117131" y="10442222"/>
                    </a:lnTo>
                    <a:cubicBezTo>
                      <a:pt x="5105266" y="10442233"/>
                      <a:pt x="5094191" y="10436279"/>
                      <a:pt x="5087656" y="10426377"/>
                    </a:cubicBezTo>
                    <a:cubicBezTo>
                      <a:pt x="5081121" y="10416474"/>
                      <a:pt x="5080001" y="10403949"/>
                      <a:pt x="5084675" y="10393045"/>
                    </a:cubicBezTo>
                    <a:lnTo>
                      <a:pt x="5275317" y="9948333"/>
                    </a:lnTo>
                    <a:lnTo>
                      <a:pt x="5345449" y="9772932"/>
                    </a:lnTo>
                    <a:cubicBezTo>
                      <a:pt x="5388319" y="9665794"/>
                      <a:pt x="5492096" y="9595548"/>
                      <a:pt x="5607492" y="9595555"/>
                    </a:cubicBezTo>
                    <a:lnTo>
                      <a:pt x="5789808" y="9595555"/>
                    </a:lnTo>
                    <a:cubicBezTo>
                      <a:pt x="5905204" y="9595548"/>
                      <a:pt x="6008981" y="9665794"/>
                      <a:pt x="6051851" y="9772932"/>
                    </a:cubicBezTo>
                    <a:lnTo>
                      <a:pt x="6121983" y="9948333"/>
                    </a:lnTo>
                    <a:lnTo>
                      <a:pt x="6312554" y="10393045"/>
                    </a:lnTo>
                    <a:cubicBezTo>
                      <a:pt x="6317229" y="10403949"/>
                      <a:pt x="6316109" y="10416474"/>
                      <a:pt x="6309574" y="10426377"/>
                    </a:cubicBezTo>
                    <a:cubicBezTo>
                      <a:pt x="6303038" y="10436279"/>
                      <a:pt x="6291963" y="10442233"/>
                      <a:pt x="6280098" y="10442222"/>
                    </a:cubicBezTo>
                    <a:lnTo>
                      <a:pt x="6215046" y="10442222"/>
                    </a:lnTo>
                    <a:cubicBezTo>
                      <a:pt x="6158608" y="10442216"/>
                      <a:pt x="6107602" y="10408582"/>
                      <a:pt x="6085365" y="10356709"/>
                    </a:cubicBezTo>
                    <a:lnTo>
                      <a:pt x="5931342" y="9997370"/>
                    </a:lnTo>
                    <a:cubicBezTo>
                      <a:pt x="5928097" y="9989820"/>
                      <a:pt x="5916737" y="9992995"/>
                      <a:pt x="5917866" y="10001109"/>
                    </a:cubicBezTo>
                    <a:lnTo>
                      <a:pt x="5980872" y="10442222"/>
                    </a:lnTo>
                    <a:lnTo>
                      <a:pt x="6048253" y="11250719"/>
                    </a:lnTo>
                    <a:cubicBezTo>
                      <a:pt x="6049061" y="11260541"/>
                      <a:pt x="6045723" y="11270253"/>
                      <a:pt x="6039049" y="11277504"/>
                    </a:cubicBezTo>
                    <a:cubicBezTo>
                      <a:pt x="6032375" y="11284755"/>
                      <a:pt x="6022971" y="11288883"/>
                      <a:pt x="6013116" y="11288889"/>
                    </a:cubicBezTo>
                    <a:lnTo>
                      <a:pt x="5959282" y="11288889"/>
                    </a:lnTo>
                    <a:cubicBezTo>
                      <a:pt x="5890300" y="11288898"/>
                      <a:pt x="5831424" y="11239033"/>
                      <a:pt x="5820076" y="11170990"/>
                    </a:cubicBezTo>
                    <a:lnTo>
                      <a:pt x="5705705" y="10483991"/>
                    </a:lnTo>
                    <a:cubicBezTo>
                      <a:pt x="5704365" y="10476089"/>
                      <a:pt x="5693076" y="10476089"/>
                      <a:pt x="5691736" y="10483991"/>
                    </a:cubicBezTo>
                    <a:lnTo>
                      <a:pt x="5577295" y="11170990"/>
                    </a:lnTo>
                    <a:cubicBezTo>
                      <a:pt x="5565943" y="11239059"/>
                      <a:pt x="5507026" y="11288932"/>
                      <a:pt x="5438018" y="11288889"/>
                    </a:cubicBezTo>
                    <a:lnTo>
                      <a:pt x="5384184" y="11288889"/>
                    </a:lnTo>
                    <a:cubicBezTo>
                      <a:pt x="5374329" y="11288883"/>
                      <a:pt x="5364925" y="11284755"/>
                      <a:pt x="5358251" y="11277504"/>
                    </a:cubicBezTo>
                    <a:cubicBezTo>
                      <a:pt x="5351577" y="11270253"/>
                      <a:pt x="5348239" y="11260541"/>
                      <a:pt x="5349047" y="11250719"/>
                    </a:cubicBezTo>
                    <a:lnTo>
                      <a:pt x="5416428" y="10442222"/>
                    </a:lnTo>
                    <a:lnTo>
                      <a:pt x="5479434" y="10001109"/>
                    </a:lnTo>
                    <a:close/>
                    <a:moveTo>
                      <a:pt x="6968650" y="9031111"/>
                    </a:moveTo>
                    <a:cubicBezTo>
                      <a:pt x="6912512" y="9031111"/>
                      <a:pt x="6858674" y="9053411"/>
                      <a:pt x="6818979" y="9093106"/>
                    </a:cubicBezTo>
                    <a:cubicBezTo>
                      <a:pt x="6779283" y="9132801"/>
                      <a:pt x="6756983" y="9186640"/>
                      <a:pt x="6756983" y="9242778"/>
                    </a:cubicBezTo>
                    <a:lnTo>
                      <a:pt x="6756983" y="9313333"/>
                    </a:lnTo>
                    <a:cubicBezTo>
                      <a:pt x="6757504" y="9429864"/>
                      <a:pt x="6852118" y="9524056"/>
                      <a:pt x="6968650" y="9524056"/>
                    </a:cubicBezTo>
                    <a:cubicBezTo>
                      <a:pt x="7085182" y="9524056"/>
                      <a:pt x="7179796" y="9429864"/>
                      <a:pt x="7180317" y="9313333"/>
                    </a:cubicBezTo>
                    <a:lnTo>
                      <a:pt x="7180317" y="9242778"/>
                    </a:lnTo>
                    <a:cubicBezTo>
                      <a:pt x="7180317" y="9186640"/>
                      <a:pt x="7158017" y="9132801"/>
                      <a:pt x="7118321" y="9093106"/>
                    </a:cubicBezTo>
                    <a:cubicBezTo>
                      <a:pt x="7078626" y="9053411"/>
                      <a:pt x="7024788" y="9031111"/>
                      <a:pt x="6968650" y="9031111"/>
                    </a:cubicBezTo>
                    <a:close/>
                    <a:moveTo>
                      <a:pt x="6749434" y="10001109"/>
                    </a:moveTo>
                    <a:cubicBezTo>
                      <a:pt x="6750633" y="9992995"/>
                      <a:pt x="6739204" y="9989820"/>
                      <a:pt x="6736029" y="9997370"/>
                    </a:cubicBezTo>
                    <a:lnTo>
                      <a:pt x="6582005" y="10356709"/>
                    </a:lnTo>
                    <a:cubicBezTo>
                      <a:pt x="6559749" y="10408629"/>
                      <a:pt x="6508673" y="10442273"/>
                      <a:pt x="6452183" y="10442222"/>
                    </a:cubicBezTo>
                    <a:lnTo>
                      <a:pt x="6387131" y="10442222"/>
                    </a:lnTo>
                    <a:cubicBezTo>
                      <a:pt x="6375266" y="10442233"/>
                      <a:pt x="6364191" y="10436279"/>
                      <a:pt x="6357656" y="10426377"/>
                    </a:cubicBezTo>
                    <a:cubicBezTo>
                      <a:pt x="6351121" y="10416474"/>
                      <a:pt x="6350001" y="10403949"/>
                      <a:pt x="6354675" y="10393045"/>
                    </a:cubicBezTo>
                    <a:lnTo>
                      <a:pt x="6545317" y="9948333"/>
                    </a:lnTo>
                    <a:lnTo>
                      <a:pt x="6615449" y="9772932"/>
                    </a:lnTo>
                    <a:cubicBezTo>
                      <a:pt x="6658319" y="9665794"/>
                      <a:pt x="6762095" y="9595548"/>
                      <a:pt x="6877492" y="9595555"/>
                    </a:cubicBezTo>
                    <a:lnTo>
                      <a:pt x="7059808" y="9595555"/>
                    </a:lnTo>
                    <a:cubicBezTo>
                      <a:pt x="7175205" y="9595548"/>
                      <a:pt x="7278981" y="9665794"/>
                      <a:pt x="7321851" y="9772932"/>
                    </a:cubicBezTo>
                    <a:lnTo>
                      <a:pt x="7391983" y="9948333"/>
                    </a:lnTo>
                    <a:lnTo>
                      <a:pt x="7582554" y="10393045"/>
                    </a:lnTo>
                    <a:cubicBezTo>
                      <a:pt x="7587229" y="10403949"/>
                      <a:pt x="7586108" y="10416473"/>
                      <a:pt x="7579573" y="10426376"/>
                    </a:cubicBezTo>
                    <a:cubicBezTo>
                      <a:pt x="7573038" y="10436278"/>
                      <a:pt x="7561963" y="10442233"/>
                      <a:pt x="7550098" y="10442222"/>
                    </a:cubicBezTo>
                    <a:lnTo>
                      <a:pt x="7485046" y="10442222"/>
                    </a:lnTo>
                    <a:cubicBezTo>
                      <a:pt x="7428608" y="10442216"/>
                      <a:pt x="7377602" y="10408582"/>
                      <a:pt x="7355365" y="10356709"/>
                    </a:cubicBezTo>
                    <a:lnTo>
                      <a:pt x="7201342" y="9997370"/>
                    </a:lnTo>
                    <a:cubicBezTo>
                      <a:pt x="7198096" y="9989820"/>
                      <a:pt x="7186737" y="9992995"/>
                      <a:pt x="7187866" y="10001109"/>
                    </a:cubicBezTo>
                    <a:lnTo>
                      <a:pt x="7250872" y="10442222"/>
                    </a:lnTo>
                    <a:lnTo>
                      <a:pt x="7318253" y="11250719"/>
                    </a:lnTo>
                    <a:cubicBezTo>
                      <a:pt x="7319061" y="11260541"/>
                      <a:pt x="7315723" y="11270253"/>
                      <a:pt x="7309049" y="11277504"/>
                    </a:cubicBezTo>
                    <a:cubicBezTo>
                      <a:pt x="7302375" y="11284755"/>
                      <a:pt x="7292971" y="11288883"/>
                      <a:pt x="7283116" y="11288889"/>
                    </a:cubicBezTo>
                    <a:lnTo>
                      <a:pt x="7229282" y="11288889"/>
                    </a:lnTo>
                    <a:cubicBezTo>
                      <a:pt x="7160300" y="11288898"/>
                      <a:pt x="7101423" y="11239033"/>
                      <a:pt x="7090076" y="11170990"/>
                    </a:cubicBezTo>
                    <a:lnTo>
                      <a:pt x="6975705" y="10483991"/>
                    </a:lnTo>
                    <a:cubicBezTo>
                      <a:pt x="6974365" y="10476089"/>
                      <a:pt x="6963076" y="10476089"/>
                      <a:pt x="6961736" y="10483991"/>
                    </a:cubicBezTo>
                    <a:lnTo>
                      <a:pt x="6847295" y="11170990"/>
                    </a:lnTo>
                    <a:cubicBezTo>
                      <a:pt x="6835943" y="11239059"/>
                      <a:pt x="6777027" y="11288932"/>
                      <a:pt x="6708018" y="11288889"/>
                    </a:cubicBezTo>
                    <a:lnTo>
                      <a:pt x="6654184" y="11288889"/>
                    </a:lnTo>
                    <a:cubicBezTo>
                      <a:pt x="6644329" y="11288883"/>
                      <a:pt x="6634925" y="11284755"/>
                      <a:pt x="6628251" y="11277504"/>
                    </a:cubicBezTo>
                    <a:cubicBezTo>
                      <a:pt x="6621577" y="11270253"/>
                      <a:pt x="6618239" y="11260541"/>
                      <a:pt x="6619047" y="11250719"/>
                    </a:cubicBezTo>
                    <a:lnTo>
                      <a:pt x="6686428" y="10442222"/>
                    </a:lnTo>
                    <a:lnTo>
                      <a:pt x="6749434" y="10001109"/>
                    </a:lnTo>
                    <a:close/>
                    <a:moveTo>
                      <a:pt x="8238650" y="9031111"/>
                    </a:moveTo>
                    <a:cubicBezTo>
                      <a:pt x="8182512" y="9031111"/>
                      <a:pt x="8128674" y="9053411"/>
                      <a:pt x="8088979" y="9093106"/>
                    </a:cubicBezTo>
                    <a:cubicBezTo>
                      <a:pt x="8049283" y="9132801"/>
                      <a:pt x="8026983" y="9186640"/>
                      <a:pt x="8026983" y="9242778"/>
                    </a:cubicBezTo>
                    <a:lnTo>
                      <a:pt x="8026983" y="9313333"/>
                    </a:lnTo>
                    <a:cubicBezTo>
                      <a:pt x="8027504" y="9429864"/>
                      <a:pt x="8122118" y="9524056"/>
                      <a:pt x="8238650" y="9524056"/>
                    </a:cubicBezTo>
                    <a:cubicBezTo>
                      <a:pt x="8355182" y="9524056"/>
                      <a:pt x="8449796" y="9429864"/>
                      <a:pt x="8450317" y="9313333"/>
                    </a:cubicBezTo>
                    <a:lnTo>
                      <a:pt x="8450317" y="9242778"/>
                    </a:lnTo>
                    <a:cubicBezTo>
                      <a:pt x="8450317" y="9186640"/>
                      <a:pt x="8428017" y="9132801"/>
                      <a:pt x="8388321" y="9093106"/>
                    </a:cubicBezTo>
                    <a:cubicBezTo>
                      <a:pt x="8348626" y="9053411"/>
                      <a:pt x="8294788" y="9031111"/>
                      <a:pt x="8238650" y="9031111"/>
                    </a:cubicBezTo>
                    <a:close/>
                    <a:moveTo>
                      <a:pt x="8019434" y="10001109"/>
                    </a:moveTo>
                    <a:cubicBezTo>
                      <a:pt x="8020633" y="9992995"/>
                      <a:pt x="8009204" y="9989820"/>
                      <a:pt x="8006029" y="9997370"/>
                    </a:cubicBezTo>
                    <a:lnTo>
                      <a:pt x="7852005" y="10356709"/>
                    </a:lnTo>
                    <a:cubicBezTo>
                      <a:pt x="7829749" y="10408629"/>
                      <a:pt x="7778673" y="10442273"/>
                      <a:pt x="7722183" y="10442222"/>
                    </a:cubicBezTo>
                    <a:lnTo>
                      <a:pt x="7657131" y="10442222"/>
                    </a:lnTo>
                    <a:cubicBezTo>
                      <a:pt x="7645267" y="10442233"/>
                      <a:pt x="7634192" y="10436278"/>
                      <a:pt x="7627656" y="10426376"/>
                    </a:cubicBezTo>
                    <a:cubicBezTo>
                      <a:pt x="7621121" y="10416473"/>
                      <a:pt x="7620001" y="10403949"/>
                      <a:pt x="7624676" y="10393045"/>
                    </a:cubicBezTo>
                    <a:lnTo>
                      <a:pt x="7815317" y="9948333"/>
                    </a:lnTo>
                    <a:lnTo>
                      <a:pt x="7885449" y="9772932"/>
                    </a:lnTo>
                    <a:cubicBezTo>
                      <a:pt x="7928319" y="9665794"/>
                      <a:pt x="8032095" y="9595548"/>
                      <a:pt x="8147492" y="9595555"/>
                    </a:cubicBezTo>
                    <a:lnTo>
                      <a:pt x="8329808" y="9595555"/>
                    </a:lnTo>
                    <a:cubicBezTo>
                      <a:pt x="8445205" y="9595548"/>
                      <a:pt x="8548981" y="9665794"/>
                      <a:pt x="8591851" y="9772932"/>
                    </a:cubicBezTo>
                    <a:lnTo>
                      <a:pt x="8661983" y="9948333"/>
                    </a:lnTo>
                    <a:lnTo>
                      <a:pt x="8852554" y="10393045"/>
                    </a:lnTo>
                    <a:cubicBezTo>
                      <a:pt x="8857229" y="10403949"/>
                      <a:pt x="8856108" y="10416473"/>
                      <a:pt x="8849573" y="10426376"/>
                    </a:cubicBezTo>
                    <a:cubicBezTo>
                      <a:pt x="8843038" y="10436278"/>
                      <a:pt x="8831963" y="10442233"/>
                      <a:pt x="8820098" y="10442222"/>
                    </a:cubicBezTo>
                    <a:lnTo>
                      <a:pt x="8755046" y="10442222"/>
                    </a:lnTo>
                    <a:cubicBezTo>
                      <a:pt x="8698608" y="10442216"/>
                      <a:pt x="8647602" y="10408582"/>
                      <a:pt x="8625365" y="10356709"/>
                    </a:cubicBezTo>
                    <a:lnTo>
                      <a:pt x="8471342" y="9997370"/>
                    </a:lnTo>
                    <a:cubicBezTo>
                      <a:pt x="8468096" y="9989820"/>
                      <a:pt x="8456737" y="9992995"/>
                      <a:pt x="8457866" y="10001109"/>
                    </a:cubicBezTo>
                    <a:lnTo>
                      <a:pt x="8520872" y="10442222"/>
                    </a:lnTo>
                    <a:lnTo>
                      <a:pt x="8588253" y="11250719"/>
                    </a:lnTo>
                    <a:cubicBezTo>
                      <a:pt x="8589061" y="11260541"/>
                      <a:pt x="8585723" y="11270253"/>
                      <a:pt x="8579049" y="11277504"/>
                    </a:cubicBezTo>
                    <a:cubicBezTo>
                      <a:pt x="8572375" y="11284755"/>
                      <a:pt x="8562971" y="11288883"/>
                      <a:pt x="8553116" y="11288889"/>
                    </a:cubicBezTo>
                    <a:lnTo>
                      <a:pt x="8499282" y="11288889"/>
                    </a:lnTo>
                    <a:cubicBezTo>
                      <a:pt x="8430300" y="11288898"/>
                      <a:pt x="8371423" y="11239033"/>
                      <a:pt x="8360076" y="11170990"/>
                    </a:cubicBezTo>
                    <a:lnTo>
                      <a:pt x="8245705" y="10483991"/>
                    </a:lnTo>
                    <a:cubicBezTo>
                      <a:pt x="8244365" y="10476089"/>
                      <a:pt x="8233076" y="10476089"/>
                      <a:pt x="8231736" y="10483991"/>
                    </a:cubicBezTo>
                    <a:lnTo>
                      <a:pt x="8117295" y="11170990"/>
                    </a:lnTo>
                    <a:cubicBezTo>
                      <a:pt x="8105943" y="11239059"/>
                      <a:pt x="8047027" y="11288932"/>
                      <a:pt x="7978018" y="11288889"/>
                    </a:cubicBezTo>
                    <a:lnTo>
                      <a:pt x="7924184" y="11288889"/>
                    </a:lnTo>
                    <a:cubicBezTo>
                      <a:pt x="7914329" y="11288883"/>
                      <a:pt x="7904925" y="11284755"/>
                      <a:pt x="7898251" y="11277504"/>
                    </a:cubicBezTo>
                    <a:cubicBezTo>
                      <a:pt x="7891577" y="11270253"/>
                      <a:pt x="7888239" y="11260541"/>
                      <a:pt x="7889047" y="11250719"/>
                    </a:cubicBezTo>
                    <a:lnTo>
                      <a:pt x="7956428" y="10442222"/>
                    </a:lnTo>
                    <a:lnTo>
                      <a:pt x="8019434" y="10001109"/>
                    </a:lnTo>
                    <a:close/>
                    <a:moveTo>
                      <a:pt x="9508650" y="9031111"/>
                    </a:moveTo>
                    <a:cubicBezTo>
                      <a:pt x="9452512" y="9031111"/>
                      <a:pt x="9398674" y="9053411"/>
                      <a:pt x="9358979" y="9093106"/>
                    </a:cubicBezTo>
                    <a:cubicBezTo>
                      <a:pt x="9319283" y="9132801"/>
                      <a:pt x="9296983" y="9186640"/>
                      <a:pt x="9296983" y="9242778"/>
                    </a:cubicBezTo>
                    <a:lnTo>
                      <a:pt x="9296983" y="9313333"/>
                    </a:lnTo>
                    <a:cubicBezTo>
                      <a:pt x="9297504" y="9429864"/>
                      <a:pt x="9392118" y="9524056"/>
                      <a:pt x="9508650" y="9524056"/>
                    </a:cubicBezTo>
                    <a:cubicBezTo>
                      <a:pt x="9625182" y="9524056"/>
                      <a:pt x="9719796" y="9429864"/>
                      <a:pt x="9720317" y="9313333"/>
                    </a:cubicBezTo>
                    <a:lnTo>
                      <a:pt x="9720317" y="9242778"/>
                    </a:lnTo>
                    <a:cubicBezTo>
                      <a:pt x="9720317" y="9186640"/>
                      <a:pt x="9698017" y="9132801"/>
                      <a:pt x="9658321" y="9093106"/>
                    </a:cubicBezTo>
                    <a:cubicBezTo>
                      <a:pt x="9618626" y="9053411"/>
                      <a:pt x="9564788" y="9031111"/>
                      <a:pt x="9508650" y="9031111"/>
                    </a:cubicBezTo>
                    <a:close/>
                    <a:moveTo>
                      <a:pt x="9289434" y="10001109"/>
                    </a:moveTo>
                    <a:cubicBezTo>
                      <a:pt x="9290633" y="9992995"/>
                      <a:pt x="9279204" y="9989820"/>
                      <a:pt x="9276029" y="9997370"/>
                    </a:cubicBezTo>
                    <a:lnTo>
                      <a:pt x="9122005" y="10356709"/>
                    </a:lnTo>
                    <a:cubicBezTo>
                      <a:pt x="9099749" y="10408629"/>
                      <a:pt x="9048673" y="10442273"/>
                      <a:pt x="8992183" y="10442222"/>
                    </a:cubicBezTo>
                    <a:lnTo>
                      <a:pt x="8927131" y="10442222"/>
                    </a:lnTo>
                    <a:cubicBezTo>
                      <a:pt x="8915267" y="10442233"/>
                      <a:pt x="8904192" y="10436278"/>
                      <a:pt x="8897656" y="10426376"/>
                    </a:cubicBezTo>
                    <a:cubicBezTo>
                      <a:pt x="8891121" y="10416473"/>
                      <a:pt x="8890001" y="10403949"/>
                      <a:pt x="8894676" y="10393045"/>
                    </a:cubicBezTo>
                    <a:lnTo>
                      <a:pt x="9085317" y="9948333"/>
                    </a:lnTo>
                    <a:lnTo>
                      <a:pt x="9155449" y="9772932"/>
                    </a:lnTo>
                    <a:cubicBezTo>
                      <a:pt x="9198319" y="9665794"/>
                      <a:pt x="9302095" y="9595548"/>
                      <a:pt x="9417492" y="9595555"/>
                    </a:cubicBezTo>
                    <a:lnTo>
                      <a:pt x="9599808" y="9595555"/>
                    </a:lnTo>
                    <a:cubicBezTo>
                      <a:pt x="9715205" y="9595548"/>
                      <a:pt x="9818981" y="9665794"/>
                      <a:pt x="9861851" y="9772932"/>
                    </a:cubicBezTo>
                    <a:lnTo>
                      <a:pt x="9931983" y="9948333"/>
                    </a:lnTo>
                    <a:lnTo>
                      <a:pt x="10122554" y="10393045"/>
                    </a:lnTo>
                    <a:cubicBezTo>
                      <a:pt x="10127229" y="10403949"/>
                      <a:pt x="10126108" y="10416473"/>
                      <a:pt x="10119573" y="10426376"/>
                    </a:cubicBezTo>
                    <a:cubicBezTo>
                      <a:pt x="10113038" y="10436278"/>
                      <a:pt x="10101963" y="10442233"/>
                      <a:pt x="10090098" y="10442222"/>
                    </a:cubicBezTo>
                    <a:lnTo>
                      <a:pt x="10025046" y="10442222"/>
                    </a:lnTo>
                    <a:cubicBezTo>
                      <a:pt x="9968608" y="10442216"/>
                      <a:pt x="9917602" y="10408582"/>
                      <a:pt x="9895365" y="10356709"/>
                    </a:cubicBezTo>
                    <a:lnTo>
                      <a:pt x="9741342" y="9997370"/>
                    </a:lnTo>
                    <a:cubicBezTo>
                      <a:pt x="9738096" y="9989820"/>
                      <a:pt x="9726737" y="9992995"/>
                      <a:pt x="9727866" y="10001109"/>
                    </a:cubicBezTo>
                    <a:lnTo>
                      <a:pt x="9790872" y="10442222"/>
                    </a:lnTo>
                    <a:lnTo>
                      <a:pt x="9858253" y="11250719"/>
                    </a:lnTo>
                    <a:cubicBezTo>
                      <a:pt x="9859061" y="11260541"/>
                      <a:pt x="9855723" y="11270253"/>
                      <a:pt x="9849049" y="11277504"/>
                    </a:cubicBezTo>
                    <a:cubicBezTo>
                      <a:pt x="9842375" y="11284755"/>
                      <a:pt x="9832971" y="11288883"/>
                      <a:pt x="9823116" y="11288889"/>
                    </a:cubicBezTo>
                    <a:lnTo>
                      <a:pt x="9769282" y="11288889"/>
                    </a:lnTo>
                    <a:cubicBezTo>
                      <a:pt x="9700300" y="11288898"/>
                      <a:pt x="9641423" y="11239033"/>
                      <a:pt x="9630076" y="11170990"/>
                    </a:cubicBezTo>
                    <a:lnTo>
                      <a:pt x="9515705" y="10483991"/>
                    </a:lnTo>
                    <a:cubicBezTo>
                      <a:pt x="9514365" y="10476089"/>
                      <a:pt x="9503076" y="10476089"/>
                      <a:pt x="9501736" y="10483991"/>
                    </a:cubicBezTo>
                    <a:lnTo>
                      <a:pt x="9387295" y="11170990"/>
                    </a:lnTo>
                    <a:cubicBezTo>
                      <a:pt x="9375943" y="11239059"/>
                      <a:pt x="9317027" y="11288932"/>
                      <a:pt x="9248018" y="11288889"/>
                    </a:cubicBezTo>
                    <a:lnTo>
                      <a:pt x="9194184" y="11288889"/>
                    </a:lnTo>
                    <a:cubicBezTo>
                      <a:pt x="9184329" y="11288883"/>
                      <a:pt x="9174925" y="11284755"/>
                      <a:pt x="9168251" y="11277504"/>
                    </a:cubicBezTo>
                    <a:cubicBezTo>
                      <a:pt x="9161577" y="11270253"/>
                      <a:pt x="9158239" y="11260541"/>
                      <a:pt x="9159047" y="11250719"/>
                    </a:cubicBezTo>
                    <a:lnTo>
                      <a:pt x="9226428" y="10442222"/>
                    </a:lnTo>
                    <a:lnTo>
                      <a:pt x="9289434" y="10001109"/>
                    </a:lnTo>
                    <a:close/>
                    <a:moveTo>
                      <a:pt x="10778650" y="9031111"/>
                    </a:moveTo>
                    <a:cubicBezTo>
                      <a:pt x="10722512" y="9031111"/>
                      <a:pt x="10668674" y="9053411"/>
                      <a:pt x="10628979" y="9093106"/>
                    </a:cubicBezTo>
                    <a:cubicBezTo>
                      <a:pt x="10589283" y="9132801"/>
                      <a:pt x="10566983" y="9186640"/>
                      <a:pt x="10566983" y="9242778"/>
                    </a:cubicBezTo>
                    <a:lnTo>
                      <a:pt x="10566983" y="9313333"/>
                    </a:lnTo>
                    <a:cubicBezTo>
                      <a:pt x="10567504" y="9429864"/>
                      <a:pt x="10662118" y="9524056"/>
                      <a:pt x="10778650" y="9524056"/>
                    </a:cubicBezTo>
                    <a:cubicBezTo>
                      <a:pt x="10895182" y="9524056"/>
                      <a:pt x="10989796" y="9429864"/>
                      <a:pt x="10990317" y="9313333"/>
                    </a:cubicBezTo>
                    <a:lnTo>
                      <a:pt x="10990317" y="9242778"/>
                    </a:lnTo>
                    <a:cubicBezTo>
                      <a:pt x="10990317" y="9186640"/>
                      <a:pt x="10968017" y="9132801"/>
                      <a:pt x="10928321" y="9093106"/>
                    </a:cubicBezTo>
                    <a:cubicBezTo>
                      <a:pt x="10888626" y="9053411"/>
                      <a:pt x="10834788" y="9031111"/>
                      <a:pt x="10778650" y="9031111"/>
                    </a:cubicBezTo>
                    <a:close/>
                    <a:moveTo>
                      <a:pt x="10559434" y="10001109"/>
                    </a:moveTo>
                    <a:cubicBezTo>
                      <a:pt x="10560633" y="9992995"/>
                      <a:pt x="10549204" y="9989820"/>
                      <a:pt x="10546029" y="9997370"/>
                    </a:cubicBezTo>
                    <a:lnTo>
                      <a:pt x="10392005" y="10356709"/>
                    </a:lnTo>
                    <a:cubicBezTo>
                      <a:pt x="10369749" y="10408629"/>
                      <a:pt x="10318673" y="10442273"/>
                      <a:pt x="10262183" y="10442222"/>
                    </a:cubicBezTo>
                    <a:lnTo>
                      <a:pt x="10197131" y="10442222"/>
                    </a:lnTo>
                    <a:cubicBezTo>
                      <a:pt x="10185267" y="10442233"/>
                      <a:pt x="10174192" y="10436278"/>
                      <a:pt x="10167656" y="10426376"/>
                    </a:cubicBezTo>
                    <a:cubicBezTo>
                      <a:pt x="10161121" y="10416473"/>
                      <a:pt x="10160001" y="10403949"/>
                      <a:pt x="10164676" y="10393045"/>
                    </a:cubicBezTo>
                    <a:lnTo>
                      <a:pt x="10355317" y="9948333"/>
                    </a:lnTo>
                    <a:lnTo>
                      <a:pt x="10425449" y="9772932"/>
                    </a:lnTo>
                    <a:cubicBezTo>
                      <a:pt x="10468319" y="9665794"/>
                      <a:pt x="10572095" y="9595548"/>
                      <a:pt x="10687492" y="9595555"/>
                    </a:cubicBezTo>
                    <a:lnTo>
                      <a:pt x="10869808" y="9595555"/>
                    </a:lnTo>
                    <a:cubicBezTo>
                      <a:pt x="10985205" y="9595548"/>
                      <a:pt x="11088981" y="9665794"/>
                      <a:pt x="11131851" y="9772932"/>
                    </a:cubicBezTo>
                    <a:lnTo>
                      <a:pt x="11201983" y="9948333"/>
                    </a:lnTo>
                    <a:lnTo>
                      <a:pt x="11392554" y="10393045"/>
                    </a:lnTo>
                    <a:cubicBezTo>
                      <a:pt x="11397229" y="10403949"/>
                      <a:pt x="11396108" y="10416473"/>
                      <a:pt x="11389573" y="10426376"/>
                    </a:cubicBezTo>
                    <a:cubicBezTo>
                      <a:pt x="11383038" y="10436278"/>
                      <a:pt x="11371963" y="10442233"/>
                      <a:pt x="11360098" y="10442222"/>
                    </a:cubicBezTo>
                    <a:lnTo>
                      <a:pt x="11295046" y="10442222"/>
                    </a:lnTo>
                    <a:cubicBezTo>
                      <a:pt x="11238608" y="10442216"/>
                      <a:pt x="11187602" y="10408582"/>
                      <a:pt x="11165365" y="10356709"/>
                    </a:cubicBezTo>
                    <a:lnTo>
                      <a:pt x="11011342" y="9997370"/>
                    </a:lnTo>
                    <a:cubicBezTo>
                      <a:pt x="11008096" y="9989820"/>
                      <a:pt x="10996737" y="9992995"/>
                      <a:pt x="10997866" y="10001109"/>
                    </a:cubicBezTo>
                    <a:lnTo>
                      <a:pt x="11060872" y="10442222"/>
                    </a:lnTo>
                    <a:lnTo>
                      <a:pt x="11128253" y="11250719"/>
                    </a:lnTo>
                    <a:cubicBezTo>
                      <a:pt x="11129061" y="11260541"/>
                      <a:pt x="11125723" y="11270253"/>
                      <a:pt x="11119049" y="11277504"/>
                    </a:cubicBezTo>
                    <a:cubicBezTo>
                      <a:pt x="11112375" y="11284755"/>
                      <a:pt x="11102971" y="11288883"/>
                      <a:pt x="11093116" y="11288889"/>
                    </a:cubicBezTo>
                    <a:lnTo>
                      <a:pt x="11039282" y="11288889"/>
                    </a:lnTo>
                    <a:cubicBezTo>
                      <a:pt x="10970300" y="11288898"/>
                      <a:pt x="10911423" y="11239033"/>
                      <a:pt x="10900076" y="11170990"/>
                    </a:cubicBezTo>
                    <a:lnTo>
                      <a:pt x="10785705" y="10483991"/>
                    </a:lnTo>
                    <a:cubicBezTo>
                      <a:pt x="10784365" y="10476089"/>
                      <a:pt x="10773076" y="10476089"/>
                      <a:pt x="10771736" y="10483991"/>
                    </a:cubicBezTo>
                    <a:lnTo>
                      <a:pt x="10657295" y="11170990"/>
                    </a:lnTo>
                    <a:cubicBezTo>
                      <a:pt x="10645943" y="11239059"/>
                      <a:pt x="10587027" y="11288932"/>
                      <a:pt x="10518018" y="11288889"/>
                    </a:cubicBezTo>
                    <a:lnTo>
                      <a:pt x="10464184" y="11288889"/>
                    </a:lnTo>
                    <a:cubicBezTo>
                      <a:pt x="10454329" y="11288883"/>
                      <a:pt x="10444925" y="11284755"/>
                      <a:pt x="10438251" y="11277504"/>
                    </a:cubicBezTo>
                    <a:cubicBezTo>
                      <a:pt x="10431577" y="11270253"/>
                      <a:pt x="10428239" y="11260541"/>
                      <a:pt x="10429047" y="11250719"/>
                    </a:cubicBezTo>
                    <a:lnTo>
                      <a:pt x="10496428" y="10442222"/>
                    </a:lnTo>
                    <a:lnTo>
                      <a:pt x="10559434" y="10001109"/>
                    </a:lnTo>
                    <a:close/>
                    <a:moveTo>
                      <a:pt x="12048650" y="9031111"/>
                    </a:moveTo>
                    <a:cubicBezTo>
                      <a:pt x="11992512" y="9031111"/>
                      <a:pt x="11938674" y="9053411"/>
                      <a:pt x="11898979" y="9093106"/>
                    </a:cubicBezTo>
                    <a:cubicBezTo>
                      <a:pt x="11859283" y="9132801"/>
                      <a:pt x="11836983" y="9186640"/>
                      <a:pt x="11836983" y="9242778"/>
                    </a:cubicBezTo>
                    <a:lnTo>
                      <a:pt x="11836983" y="9313333"/>
                    </a:lnTo>
                    <a:cubicBezTo>
                      <a:pt x="11837504" y="9429864"/>
                      <a:pt x="11932118" y="9524056"/>
                      <a:pt x="12048650" y="9524056"/>
                    </a:cubicBezTo>
                    <a:cubicBezTo>
                      <a:pt x="12165182" y="9524056"/>
                      <a:pt x="12259796" y="9429864"/>
                      <a:pt x="12260317" y="9313333"/>
                    </a:cubicBezTo>
                    <a:lnTo>
                      <a:pt x="12260317" y="9242778"/>
                    </a:lnTo>
                    <a:cubicBezTo>
                      <a:pt x="12260317" y="9186640"/>
                      <a:pt x="12238017" y="9132801"/>
                      <a:pt x="12198321" y="9093106"/>
                    </a:cubicBezTo>
                    <a:cubicBezTo>
                      <a:pt x="12158626" y="9053411"/>
                      <a:pt x="12104788" y="9031111"/>
                      <a:pt x="12048650" y="9031111"/>
                    </a:cubicBezTo>
                    <a:close/>
                    <a:moveTo>
                      <a:pt x="11829434" y="10001109"/>
                    </a:moveTo>
                    <a:cubicBezTo>
                      <a:pt x="11830633" y="9992995"/>
                      <a:pt x="11819204" y="9989820"/>
                      <a:pt x="11816029" y="9997370"/>
                    </a:cubicBezTo>
                    <a:lnTo>
                      <a:pt x="11662005" y="10356709"/>
                    </a:lnTo>
                    <a:cubicBezTo>
                      <a:pt x="11639749" y="10408629"/>
                      <a:pt x="11588673" y="10442273"/>
                      <a:pt x="11532183" y="10442222"/>
                    </a:cubicBezTo>
                    <a:lnTo>
                      <a:pt x="11467131" y="10442222"/>
                    </a:lnTo>
                    <a:cubicBezTo>
                      <a:pt x="11455267" y="10442233"/>
                      <a:pt x="11444192" y="10436278"/>
                      <a:pt x="11437656" y="10426376"/>
                    </a:cubicBezTo>
                    <a:cubicBezTo>
                      <a:pt x="11431121" y="10416473"/>
                      <a:pt x="11430001" y="10403949"/>
                      <a:pt x="11434676" y="10393045"/>
                    </a:cubicBezTo>
                    <a:lnTo>
                      <a:pt x="11625317" y="9948333"/>
                    </a:lnTo>
                    <a:lnTo>
                      <a:pt x="11695449" y="9772932"/>
                    </a:lnTo>
                    <a:cubicBezTo>
                      <a:pt x="11738319" y="9665794"/>
                      <a:pt x="11842095" y="9595548"/>
                      <a:pt x="11957492" y="9595555"/>
                    </a:cubicBezTo>
                    <a:lnTo>
                      <a:pt x="12139808" y="9595555"/>
                    </a:lnTo>
                    <a:cubicBezTo>
                      <a:pt x="12255205" y="9595548"/>
                      <a:pt x="12358981" y="9665794"/>
                      <a:pt x="12401851" y="9772932"/>
                    </a:cubicBezTo>
                    <a:lnTo>
                      <a:pt x="12471983" y="9948333"/>
                    </a:lnTo>
                    <a:lnTo>
                      <a:pt x="12662554" y="10393045"/>
                    </a:lnTo>
                    <a:cubicBezTo>
                      <a:pt x="12667229" y="10403949"/>
                      <a:pt x="12666108" y="10416473"/>
                      <a:pt x="12659573" y="10426376"/>
                    </a:cubicBezTo>
                    <a:cubicBezTo>
                      <a:pt x="12653038" y="10436278"/>
                      <a:pt x="12641963" y="10442233"/>
                      <a:pt x="12630098" y="10442222"/>
                    </a:cubicBezTo>
                    <a:lnTo>
                      <a:pt x="12565046" y="10442222"/>
                    </a:lnTo>
                    <a:cubicBezTo>
                      <a:pt x="12508608" y="10442216"/>
                      <a:pt x="12457602" y="10408582"/>
                      <a:pt x="12435365" y="10356709"/>
                    </a:cubicBezTo>
                    <a:lnTo>
                      <a:pt x="12281342" y="9997370"/>
                    </a:lnTo>
                    <a:cubicBezTo>
                      <a:pt x="12278096" y="9989820"/>
                      <a:pt x="12266737" y="9992995"/>
                      <a:pt x="12267866" y="10001109"/>
                    </a:cubicBezTo>
                    <a:lnTo>
                      <a:pt x="12330872" y="10442222"/>
                    </a:lnTo>
                    <a:lnTo>
                      <a:pt x="12398253" y="11250719"/>
                    </a:lnTo>
                    <a:cubicBezTo>
                      <a:pt x="12399061" y="11260541"/>
                      <a:pt x="12395723" y="11270253"/>
                      <a:pt x="12389049" y="11277504"/>
                    </a:cubicBezTo>
                    <a:cubicBezTo>
                      <a:pt x="12382375" y="11284755"/>
                      <a:pt x="12372971" y="11288883"/>
                      <a:pt x="12363116" y="11288889"/>
                    </a:cubicBezTo>
                    <a:lnTo>
                      <a:pt x="12309282" y="11288889"/>
                    </a:lnTo>
                    <a:cubicBezTo>
                      <a:pt x="12240300" y="11288898"/>
                      <a:pt x="12181423" y="11239033"/>
                      <a:pt x="12170076" y="11170990"/>
                    </a:cubicBezTo>
                    <a:lnTo>
                      <a:pt x="12055705" y="10483991"/>
                    </a:lnTo>
                    <a:cubicBezTo>
                      <a:pt x="12054365" y="10476089"/>
                      <a:pt x="12043076" y="10476089"/>
                      <a:pt x="12041736" y="10483991"/>
                    </a:cubicBezTo>
                    <a:lnTo>
                      <a:pt x="11927295" y="11170990"/>
                    </a:lnTo>
                    <a:cubicBezTo>
                      <a:pt x="11915943" y="11239059"/>
                      <a:pt x="11857027" y="11288932"/>
                      <a:pt x="11788018" y="11288889"/>
                    </a:cubicBezTo>
                    <a:lnTo>
                      <a:pt x="11734184" y="11288889"/>
                    </a:lnTo>
                    <a:cubicBezTo>
                      <a:pt x="11724329" y="11288883"/>
                      <a:pt x="11714925" y="11284755"/>
                      <a:pt x="11708251" y="11277504"/>
                    </a:cubicBezTo>
                    <a:cubicBezTo>
                      <a:pt x="11701577" y="11270253"/>
                      <a:pt x="11698239" y="11260541"/>
                      <a:pt x="11699047" y="11250719"/>
                    </a:cubicBezTo>
                    <a:lnTo>
                      <a:pt x="11766428" y="10442222"/>
                    </a:lnTo>
                    <a:lnTo>
                      <a:pt x="11829434" y="10001109"/>
                    </a:lnTo>
                    <a:close/>
                    <a:moveTo>
                      <a:pt x="618650" y="11288889"/>
                    </a:moveTo>
                    <a:cubicBezTo>
                      <a:pt x="501750" y="11288889"/>
                      <a:pt x="406984" y="11383656"/>
                      <a:pt x="406983" y="11500555"/>
                    </a:cubicBezTo>
                    <a:lnTo>
                      <a:pt x="406983" y="11571111"/>
                    </a:lnTo>
                    <a:cubicBezTo>
                      <a:pt x="407504" y="11687642"/>
                      <a:pt x="502118" y="11781833"/>
                      <a:pt x="618650" y="11781833"/>
                    </a:cubicBezTo>
                    <a:cubicBezTo>
                      <a:pt x="735182" y="11781833"/>
                      <a:pt x="829795" y="11687642"/>
                      <a:pt x="830317" y="11571111"/>
                    </a:cubicBezTo>
                    <a:lnTo>
                      <a:pt x="830317" y="11500555"/>
                    </a:lnTo>
                    <a:cubicBezTo>
                      <a:pt x="830316" y="11383656"/>
                      <a:pt x="735550" y="11288889"/>
                      <a:pt x="618650" y="11288889"/>
                    </a:cubicBezTo>
                    <a:close/>
                    <a:moveTo>
                      <a:pt x="399434" y="12258887"/>
                    </a:moveTo>
                    <a:cubicBezTo>
                      <a:pt x="400633" y="12250773"/>
                      <a:pt x="389203" y="12247598"/>
                      <a:pt x="386028" y="12255147"/>
                    </a:cubicBezTo>
                    <a:lnTo>
                      <a:pt x="232006" y="12614487"/>
                    </a:lnTo>
                    <a:cubicBezTo>
                      <a:pt x="209749" y="12666407"/>
                      <a:pt x="158673" y="12700050"/>
                      <a:pt x="102183" y="12700000"/>
                    </a:cubicBezTo>
                    <a:lnTo>
                      <a:pt x="37131" y="12700000"/>
                    </a:lnTo>
                    <a:cubicBezTo>
                      <a:pt x="25267" y="12700011"/>
                      <a:pt x="14192" y="12694056"/>
                      <a:pt x="7656" y="12684154"/>
                    </a:cubicBezTo>
                    <a:cubicBezTo>
                      <a:pt x="1121" y="12674252"/>
                      <a:pt x="1" y="12661728"/>
                      <a:pt x="4676" y="12650823"/>
                    </a:cubicBezTo>
                    <a:lnTo>
                      <a:pt x="195317" y="12206111"/>
                    </a:lnTo>
                    <a:lnTo>
                      <a:pt x="265449" y="12030710"/>
                    </a:lnTo>
                    <a:cubicBezTo>
                      <a:pt x="308319" y="11923571"/>
                      <a:pt x="412095" y="11853325"/>
                      <a:pt x="527492" y="11853333"/>
                    </a:cubicBezTo>
                    <a:lnTo>
                      <a:pt x="709808" y="11853333"/>
                    </a:lnTo>
                    <a:cubicBezTo>
                      <a:pt x="825205" y="11853325"/>
                      <a:pt x="928981" y="11923571"/>
                      <a:pt x="971851" y="12030710"/>
                    </a:cubicBezTo>
                    <a:lnTo>
                      <a:pt x="1041983" y="12206111"/>
                    </a:lnTo>
                    <a:lnTo>
                      <a:pt x="1232554" y="12650823"/>
                    </a:lnTo>
                    <a:cubicBezTo>
                      <a:pt x="1237228" y="12661728"/>
                      <a:pt x="1236108" y="12674252"/>
                      <a:pt x="1229573" y="12684154"/>
                    </a:cubicBezTo>
                    <a:cubicBezTo>
                      <a:pt x="1223038" y="12694056"/>
                      <a:pt x="1211963" y="12700011"/>
                      <a:pt x="1200098" y="12700000"/>
                    </a:cubicBezTo>
                    <a:lnTo>
                      <a:pt x="1135046" y="12700000"/>
                    </a:lnTo>
                    <a:cubicBezTo>
                      <a:pt x="1078608" y="12699994"/>
                      <a:pt x="1027602" y="12666359"/>
                      <a:pt x="1005365" y="12614487"/>
                    </a:cubicBezTo>
                    <a:lnTo>
                      <a:pt x="851342" y="12255147"/>
                    </a:lnTo>
                    <a:cubicBezTo>
                      <a:pt x="848097" y="12247598"/>
                      <a:pt x="836737" y="12250773"/>
                      <a:pt x="837866" y="12258887"/>
                    </a:cubicBezTo>
                    <a:lnTo>
                      <a:pt x="900872" y="12700000"/>
                    </a:lnTo>
                    <a:lnTo>
                      <a:pt x="968253" y="13508496"/>
                    </a:lnTo>
                    <a:cubicBezTo>
                      <a:pt x="969061" y="13518317"/>
                      <a:pt x="965723" y="13528030"/>
                      <a:pt x="959049" y="13535281"/>
                    </a:cubicBezTo>
                    <a:cubicBezTo>
                      <a:pt x="952374" y="13542532"/>
                      <a:pt x="942971" y="13546660"/>
                      <a:pt x="933116" y="13546666"/>
                    </a:cubicBezTo>
                    <a:lnTo>
                      <a:pt x="879282" y="13546666"/>
                    </a:lnTo>
                    <a:cubicBezTo>
                      <a:pt x="810301" y="13546674"/>
                      <a:pt x="751424" y="13496810"/>
                      <a:pt x="740076" y="13428768"/>
                    </a:cubicBezTo>
                    <a:lnTo>
                      <a:pt x="625706" y="12741769"/>
                    </a:lnTo>
                    <a:cubicBezTo>
                      <a:pt x="624365" y="12733867"/>
                      <a:pt x="613076" y="12733867"/>
                      <a:pt x="611736" y="12741769"/>
                    </a:cubicBezTo>
                    <a:lnTo>
                      <a:pt x="497294" y="13428768"/>
                    </a:lnTo>
                    <a:cubicBezTo>
                      <a:pt x="485942" y="13496837"/>
                      <a:pt x="427026" y="13546710"/>
                      <a:pt x="358018" y="13546666"/>
                    </a:cubicBezTo>
                    <a:lnTo>
                      <a:pt x="304184" y="13546666"/>
                    </a:lnTo>
                    <a:cubicBezTo>
                      <a:pt x="294329" y="13546660"/>
                      <a:pt x="284926" y="13542532"/>
                      <a:pt x="278251" y="13535281"/>
                    </a:cubicBezTo>
                    <a:cubicBezTo>
                      <a:pt x="271577" y="13528030"/>
                      <a:pt x="268239" y="13518317"/>
                      <a:pt x="269047" y="13508496"/>
                    </a:cubicBezTo>
                    <a:lnTo>
                      <a:pt x="336428" y="12700000"/>
                    </a:lnTo>
                    <a:lnTo>
                      <a:pt x="399434" y="12258887"/>
                    </a:lnTo>
                    <a:close/>
                    <a:moveTo>
                      <a:pt x="1888650" y="11288889"/>
                    </a:moveTo>
                    <a:cubicBezTo>
                      <a:pt x="1771750" y="11288889"/>
                      <a:pt x="1676983" y="11383656"/>
                      <a:pt x="1676983" y="11500555"/>
                    </a:cubicBezTo>
                    <a:lnTo>
                      <a:pt x="1676983" y="11571111"/>
                    </a:lnTo>
                    <a:cubicBezTo>
                      <a:pt x="1677504" y="11687642"/>
                      <a:pt x="1772118" y="11781833"/>
                      <a:pt x="1888650" y="11781833"/>
                    </a:cubicBezTo>
                    <a:cubicBezTo>
                      <a:pt x="2005182" y="11781833"/>
                      <a:pt x="2099796" y="11687642"/>
                      <a:pt x="2100317" y="11571111"/>
                    </a:cubicBezTo>
                    <a:lnTo>
                      <a:pt x="2100317" y="11500555"/>
                    </a:lnTo>
                    <a:cubicBezTo>
                      <a:pt x="2100317" y="11383656"/>
                      <a:pt x="2005550" y="11288889"/>
                      <a:pt x="1888650" y="11288889"/>
                    </a:cubicBezTo>
                    <a:close/>
                    <a:moveTo>
                      <a:pt x="1669434" y="12258887"/>
                    </a:moveTo>
                    <a:cubicBezTo>
                      <a:pt x="1670633" y="12250773"/>
                      <a:pt x="1659203" y="12247598"/>
                      <a:pt x="1656028" y="12255147"/>
                    </a:cubicBezTo>
                    <a:lnTo>
                      <a:pt x="1502006" y="12614487"/>
                    </a:lnTo>
                    <a:cubicBezTo>
                      <a:pt x="1479749" y="12666407"/>
                      <a:pt x="1428673" y="12700050"/>
                      <a:pt x="1372183" y="12700000"/>
                    </a:cubicBezTo>
                    <a:lnTo>
                      <a:pt x="1307131" y="12700000"/>
                    </a:lnTo>
                    <a:cubicBezTo>
                      <a:pt x="1295267" y="12700011"/>
                      <a:pt x="1284192" y="12694056"/>
                      <a:pt x="1277656" y="12684154"/>
                    </a:cubicBezTo>
                    <a:cubicBezTo>
                      <a:pt x="1271121" y="12674252"/>
                      <a:pt x="1270001" y="12661728"/>
                      <a:pt x="1274676" y="12650823"/>
                    </a:cubicBezTo>
                    <a:lnTo>
                      <a:pt x="1465317" y="12206111"/>
                    </a:lnTo>
                    <a:lnTo>
                      <a:pt x="1535449" y="12030710"/>
                    </a:lnTo>
                    <a:cubicBezTo>
                      <a:pt x="1578319" y="11923571"/>
                      <a:pt x="1682095" y="11853325"/>
                      <a:pt x="1797492" y="11853333"/>
                    </a:cubicBezTo>
                    <a:lnTo>
                      <a:pt x="1979808" y="11853333"/>
                    </a:lnTo>
                    <a:cubicBezTo>
                      <a:pt x="2095205" y="11853325"/>
                      <a:pt x="2198981" y="11923571"/>
                      <a:pt x="2241851" y="12030710"/>
                    </a:cubicBezTo>
                    <a:lnTo>
                      <a:pt x="2311983" y="12206111"/>
                    </a:lnTo>
                    <a:lnTo>
                      <a:pt x="2502554" y="12650823"/>
                    </a:lnTo>
                    <a:cubicBezTo>
                      <a:pt x="2507228" y="12661728"/>
                      <a:pt x="2506108" y="12674252"/>
                      <a:pt x="2499573" y="12684154"/>
                    </a:cubicBezTo>
                    <a:cubicBezTo>
                      <a:pt x="2493038" y="12694056"/>
                      <a:pt x="2481963" y="12700010"/>
                      <a:pt x="2470098" y="12700000"/>
                    </a:cubicBezTo>
                    <a:lnTo>
                      <a:pt x="2405046" y="12700000"/>
                    </a:lnTo>
                    <a:cubicBezTo>
                      <a:pt x="2348608" y="12699994"/>
                      <a:pt x="2297602" y="12666359"/>
                      <a:pt x="2275365" y="12614487"/>
                    </a:cubicBezTo>
                    <a:lnTo>
                      <a:pt x="2121342" y="12255147"/>
                    </a:lnTo>
                    <a:cubicBezTo>
                      <a:pt x="2118097" y="12247598"/>
                      <a:pt x="2106737" y="12250773"/>
                      <a:pt x="2107866" y="12258887"/>
                    </a:cubicBezTo>
                    <a:lnTo>
                      <a:pt x="2170872" y="12700000"/>
                    </a:lnTo>
                    <a:lnTo>
                      <a:pt x="2238253" y="13508496"/>
                    </a:lnTo>
                    <a:cubicBezTo>
                      <a:pt x="2239061" y="13518317"/>
                      <a:pt x="2235723" y="13528030"/>
                      <a:pt x="2229049" y="13535281"/>
                    </a:cubicBezTo>
                    <a:cubicBezTo>
                      <a:pt x="2222374" y="13542532"/>
                      <a:pt x="2212971" y="13546660"/>
                      <a:pt x="2203116" y="13546666"/>
                    </a:cubicBezTo>
                    <a:lnTo>
                      <a:pt x="2149282" y="13546666"/>
                    </a:lnTo>
                    <a:cubicBezTo>
                      <a:pt x="2080301" y="13546674"/>
                      <a:pt x="2021424" y="13496810"/>
                      <a:pt x="2010076" y="13428768"/>
                    </a:cubicBezTo>
                    <a:lnTo>
                      <a:pt x="1895706" y="12741769"/>
                    </a:lnTo>
                    <a:cubicBezTo>
                      <a:pt x="1894365" y="12733867"/>
                      <a:pt x="1883076" y="12733867"/>
                      <a:pt x="1881735" y="12741769"/>
                    </a:cubicBezTo>
                    <a:lnTo>
                      <a:pt x="1767294" y="13428768"/>
                    </a:lnTo>
                    <a:cubicBezTo>
                      <a:pt x="1755943" y="13496837"/>
                      <a:pt x="1697026" y="13546710"/>
                      <a:pt x="1628018" y="13546666"/>
                    </a:cubicBezTo>
                    <a:lnTo>
                      <a:pt x="1574184" y="13546666"/>
                    </a:lnTo>
                    <a:cubicBezTo>
                      <a:pt x="1564329" y="13546660"/>
                      <a:pt x="1554926" y="13542532"/>
                      <a:pt x="1548251" y="13535281"/>
                    </a:cubicBezTo>
                    <a:cubicBezTo>
                      <a:pt x="1541577" y="13528030"/>
                      <a:pt x="1538239" y="13518317"/>
                      <a:pt x="1539047" y="13508496"/>
                    </a:cubicBezTo>
                    <a:lnTo>
                      <a:pt x="1606428" y="12700000"/>
                    </a:lnTo>
                    <a:lnTo>
                      <a:pt x="1669434" y="12258887"/>
                    </a:lnTo>
                    <a:close/>
                    <a:moveTo>
                      <a:pt x="3158650" y="11288889"/>
                    </a:moveTo>
                    <a:cubicBezTo>
                      <a:pt x="3041750" y="11288889"/>
                      <a:pt x="2946983" y="11383656"/>
                      <a:pt x="2946983" y="11500555"/>
                    </a:cubicBezTo>
                    <a:lnTo>
                      <a:pt x="2946983" y="11571111"/>
                    </a:lnTo>
                    <a:cubicBezTo>
                      <a:pt x="2947504" y="11687642"/>
                      <a:pt x="3042118" y="11781833"/>
                      <a:pt x="3158650" y="11781833"/>
                    </a:cubicBezTo>
                    <a:cubicBezTo>
                      <a:pt x="3275182" y="11781833"/>
                      <a:pt x="3369795" y="11687642"/>
                      <a:pt x="3370317" y="11571111"/>
                    </a:cubicBezTo>
                    <a:lnTo>
                      <a:pt x="3370317" y="11500555"/>
                    </a:lnTo>
                    <a:cubicBezTo>
                      <a:pt x="3370316" y="11383656"/>
                      <a:pt x="3275550" y="11288889"/>
                      <a:pt x="3158650" y="11288889"/>
                    </a:cubicBezTo>
                    <a:close/>
                    <a:moveTo>
                      <a:pt x="2939434" y="12258887"/>
                    </a:moveTo>
                    <a:cubicBezTo>
                      <a:pt x="2940633" y="12250773"/>
                      <a:pt x="2929203" y="12247598"/>
                      <a:pt x="2926028" y="12255147"/>
                    </a:cubicBezTo>
                    <a:lnTo>
                      <a:pt x="2772006" y="12614487"/>
                    </a:lnTo>
                    <a:cubicBezTo>
                      <a:pt x="2749749" y="12666407"/>
                      <a:pt x="2698673" y="12700050"/>
                      <a:pt x="2642183" y="12700000"/>
                    </a:cubicBezTo>
                    <a:lnTo>
                      <a:pt x="2577131" y="12700000"/>
                    </a:lnTo>
                    <a:cubicBezTo>
                      <a:pt x="2565267" y="12700010"/>
                      <a:pt x="2554192" y="12694056"/>
                      <a:pt x="2547656" y="12684154"/>
                    </a:cubicBezTo>
                    <a:cubicBezTo>
                      <a:pt x="2541121" y="12674252"/>
                      <a:pt x="2540001" y="12661728"/>
                      <a:pt x="2544676" y="12650823"/>
                    </a:cubicBezTo>
                    <a:lnTo>
                      <a:pt x="2735317" y="12206111"/>
                    </a:lnTo>
                    <a:lnTo>
                      <a:pt x="2805449" y="12030710"/>
                    </a:lnTo>
                    <a:cubicBezTo>
                      <a:pt x="2848319" y="11923571"/>
                      <a:pt x="2952095" y="11853325"/>
                      <a:pt x="3067492" y="11853333"/>
                    </a:cubicBezTo>
                    <a:lnTo>
                      <a:pt x="3249808" y="11853333"/>
                    </a:lnTo>
                    <a:cubicBezTo>
                      <a:pt x="3365204" y="11853325"/>
                      <a:pt x="3468981" y="11923571"/>
                      <a:pt x="3511851" y="12030710"/>
                    </a:cubicBezTo>
                    <a:lnTo>
                      <a:pt x="3581983" y="12206111"/>
                    </a:lnTo>
                    <a:lnTo>
                      <a:pt x="3772554" y="12650823"/>
                    </a:lnTo>
                    <a:cubicBezTo>
                      <a:pt x="3777229" y="12661728"/>
                      <a:pt x="3776108" y="12674252"/>
                      <a:pt x="3769573" y="12684154"/>
                    </a:cubicBezTo>
                    <a:cubicBezTo>
                      <a:pt x="3763038" y="12694057"/>
                      <a:pt x="3751963" y="12700011"/>
                      <a:pt x="3740098" y="12700000"/>
                    </a:cubicBezTo>
                    <a:lnTo>
                      <a:pt x="3675046" y="12700000"/>
                    </a:lnTo>
                    <a:cubicBezTo>
                      <a:pt x="3618608" y="12699994"/>
                      <a:pt x="3567602" y="12666359"/>
                      <a:pt x="3545365" y="12614487"/>
                    </a:cubicBezTo>
                    <a:lnTo>
                      <a:pt x="3391342" y="12255147"/>
                    </a:lnTo>
                    <a:cubicBezTo>
                      <a:pt x="3388097" y="12247598"/>
                      <a:pt x="3376737" y="12250773"/>
                      <a:pt x="3377866" y="12258887"/>
                    </a:cubicBezTo>
                    <a:lnTo>
                      <a:pt x="3440872" y="12700000"/>
                    </a:lnTo>
                    <a:lnTo>
                      <a:pt x="3508253" y="13508496"/>
                    </a:lnTo>
                    <a:cubicBezTo>
                      <a:pt x="3509060" y="13518317"/>
                      <a:pt x="3505723" y="13528030"/>
                      <a:pt x="3499049" y="13535281"/>
                    </a:cubicBezTo>
                    <a:cubicBezTo>
                      <a:pt x="3492374" y="13542532"/>
                      <a:pt x="3482971" y="13546660"/>
                      <a:pt x="3473116" y="13546666"/>
                    </a:cubicBezTo>
                    <a:lnTo>
                      <a:pt x="3419282" y="13546666"/>
                    </a:lnTo>
                    <a:cubicBezTo>
                      <a:pt x="3350301" y="13546674"/>
                      <a:pt x="3291424" y="13496810"/>
                      <a:pt x="3280076" y="13428768"/>
                    </a:cubicBezTo>
                    <a:lnTo>
                      <a:pt x="3165706" y="12741769"/>
                    </a:lnTo>
                    <a:cubicBezTo>
                      <a:pt x="3164365" y="12733867"/>
                      <a:pt x="3153076" y="12733867"/>
                      <a:pt x="3151735" y="12741769"/>
                    </a:cubicBezTo>
                    <a:lnTo>
                      <a:pt x="3037294" y="13428768"/>
                    </a:lnTo>
                    <a:cubicBezTo>
                      <a:pt x="3025943" y="13496837"/>
                      <a:pt x="2967026" y="13546710"/>
                      <a:pt x="2898018" y="13546666"/>
                    </a:cubicBezTo>
                    <a:lnTo>
                      <a:pt x="2844184" y="13546666"/>
                    </a:lnTo>
                    <a:cubicBezTo>
                      <a:pt x="2834329" y="13546660"/>
                      <a:pt x="2824926" y="13542532"/>
                      <a:pt x="2818251" y="13535281"/>
                    </a:cubicBezTo>
                    <a:cubicBezTo>
                      <a:pt x="2811577" y="13528030"/>
                      <a:pt x="2808239" y="13518317"/>
                      <a:pt x="2809047" y="13508496"/>
                    </a:cubicBezTo>
                    <a:lnTo>
                      <a:pt x="2876428" y="12700000"/>
                    </a:lnTo>
                    <a:lnTo>
                      <a:pt x="2939434" y="12258887"/>
                    </a:lnTo>
                    <a:close/>
                    <a:moveTo>
                      <a:pt x="4428650" y="11288889"/>
                    </a:moveTo>
                    <a:cubicBezTo>
                      <a:pt x="4311750" y="11288889"/>
                      <a:pt x="4216984" y="11383656"/>
                      <a:pt x="4216983" y="11500555"/>
                    </a:cubicBezTo>
                    <a:lnTo>
                      <a:pt x="4216983" y="11571111"/>
                    </a:lnTo>
                    <a:cubicBezTo>
                      <a:pt x="4217505" y="11687642"/>
                      <a:pt x="4312118" y="11781833"/>
                      <a:pt x="4428650" y="11781833"/>
                    </a:cubicBezTo>
                    <a:cubicBezTo>
                      <a:pt x="4545182" y="11781833"/>
                      <a:pt x="4639795" y="11687642"/>
                      <a:pt x="4640317" y="11571111"/>
                    </a:cubicBezTo>
                    <a:lnTo>
                      <a:pt x="4640317" y="11500555"/>
                    </a:lnTo>
                    <a:cubicBezTo>
                      <a:pt x="4640316" y="11383656"/>
                      <a:pt x="4545550" y="11288889"/>
                      <a:pt x="4428650" y="11288889"/>
                    </a:cubicBezTo>
                    <a:close/>
                    <a:moveTo>
                      <a:pt x="4209434" y="12258887"/>
                    </a:moveTo>
                    <a:cubicBezTo>
                      <a:pt x="4210633" y="12250773"/>
                      <a:pt x="4199203" y="12247598"/>
                      <a:pt x="4196028" y="12255147"/>
                    </a:cubicBezTo>
                    <a:lnTo>
                      <a:pt x="4042005" y="12614487"/>
                    </a:lnTo>
                    <a:cubicBezTo>
                      <a:pt x="4019749" y="12666407"/>
                      <a:pt x="3968673" y="12700050"/>
                      <a:pt x="3912183" y="12700000"/>
                    </a:cubicBezTo>
                    <a:lnTo>
                      <a:pt x="3847131" y="12700000"/>
                    </a:lnTo>
                    <a:cubicBezTo>
                      <a:pt x="3835267" y="12700011"/>
                      <a:pt x="3824192" y="12694057"/>
                      <a:pt x="3817656" y="12684154"/>
                    </a:cubicBezTo>
                    <a:cubicBezTo>
                      <a:pt x="3811121" y="12674252"/>
                      <a:pt x="3810001" y="12661728"/>
                      <a:pt x="3814675" y="12650823"/>
                    </a:cubicBezTo>
                    <a:lnTo>
                      <a:pt x="4005317" y="12206111"/>
                    </a:lnTo>
                    <a:lnTo>
                      <a:pt x="4075449" y="12030710"/>
                    </a:lnTo>
                    <a:cubicBezTo>
                      <a:pt x="4118319" y="11923571"/>
                      <a:pt x="4222096" y="11853325"/>
                      <a:pt x="4337492" y="11853333"/>
                    </a:cubicBezTo>
                    <a:lnTo>
                      <a:pt x="4519808" y="11853333"/>
                    </a:lnTo>
                    <a:cubicBezTo>
                      <a:pt x="4635204" y="11853325"/>
                      <a:pt x="4738981" y="11923571"/>
                      <a:pt x="4781851" y="12030710"/>
                    </a:cubicBezTo>
                    <a:lnTo>
                      <a:pt x="4851983" y="12206111"/>
                    </a:lnTo>
                    <a:lnTo>
                      <a:pt x="5042554" y="12650823"/>
                    </a:lnTo>
                    <a:cubicBezTo>
                      <a:pt x="5047229" y="12661728"/>
                      <a:pt x="5046108" y="12674252"/>
                      <a:pt x="5039573" y="12684154"/>
                    </a:cubicBezTo>
                    <a:cubicBezTo>
                      <a:pt x="5033038" y="12694057"/>
                      <a:pt x="5021963" y="12700011"/>
                      <a:pt x="5010098" y="12700000"/>
                    </a:cubicBezTo>
                    <a:lnTo>
                      <a:pt x="4945046" y="12700000"/>
                    </a:lnTo>
                    <a:cubicBezTo>
                      <a:pt x="4888608" y="12699994"/>
                      <a:pt x="4837602" y="12666359"/>
                      <a:pt x="4815365" y="12614487"/>
                    </a:cubicBezTo>
                    <a:lnTo>
                      <a:pt x="4661342" y="12255147"/>
                    </a:lnTo>
                    <a:cubicBezTo>
                      <a:pt x="4658097" y="12247598"/>
                      <a:pt x="4646737" y="12250773"/>
                      <a:pt x="4647866" y="12258887"/>
                    </a:cubicBezTo>
                    <a:lnTo>
                      <a:pt x="4710872" y="12700000"/>
                    </a:lnTo>
                    <a:lnTo>
                      <a:pt x="4778253" y="13508496"/>
                    </a:lnTo>
                    <a:cubicBezTo>
                      <a:pt x="4779060" y="13518317"/>
                      <a:pt x="4775723" y="13528030"/>
                      <a:pt x="4769049" y="13535281"/>
                    </a:cubicBezTo>
                    <a:cubicBezTo>
                      <a:pt x="4762374" y="13542532"/>
                      <a:pt x="4752971" y="13546660"/>
                      <a:pt x="4743116" y="13546666"/>
                    </a:cubicBezTo>
                    <a:lnTo>
                      <a:pt x="4689282" y="13546666"/>
                    </a:lnTo>
                    <a:cubicBezTo>
                      <a:pt x="4620301" y="13546674"/>
                      <a:pt x="4561424" y="13496810"/>
                      <a:pt x="4550076" y="13428768"/>
                    </a:cubicBezTo>
                    <a:lnTo>
                      <a:pt x="4435705" y="12741769"/>
                    </a:lnTo>
                    <a:cubicBezTo>
                      <a:pt x="4434365" y="12733867"/>
                      <a:pt x="4423076" y="12733867"/>
                      <a:pt x="4421736" y="12741769"/>
                    </a:cubicBezTo>
                    <a:lnTo>
                      <a:pt x="4307295" y="13428768"/>
                    </a:lnTo>
                    <a:cubicBezTo>
                      <a:pt x="4295943" y="13496837"/>
                      <a:pt x="4237026" y="13546710"/>
                      <a:pt x="4168018" y="13546666"/>
                    </a:cubicBezTo>
                    <a:lnTo>
                      <a:pt x="4114184" y="13546666"/>
                    </a:lnTo>
                    <a:cubicBezTo>
                      <a:pt x="4104329" y="13546660"/>
                      <a:pt x="4094926" y="13542532"/>
                      <a:pt x="4088251" y="13535281"/>
                    </a:cubicBezTo>
                    <a:cubicBezTo>
                      <a:pt x="4081577" y="13528030"/>
                      <a:pt x="4078240" y="13518317"/>
                      <a:pt x="4079047" y="13508496"/>
                    </a:cubicBezTo>
                    <a:lnTo>
                      <a:pt x="4146428" y="12700000"/>
                    </a:lnTo>
                    <a:lnTo>
                      <a:pt x="4209434" y="12258887"/>
                    </a:lnTo>
                    <a:close/>
                    <a:moveTo>
                      <a:pt x="5698650" y="11288889"/>
                    </a:moveTo>
                    <a:cubicBezTo>
                      <a:pt x="5581750" y="11288889"/>
                      <a:pt x="5486984" y="11383656"/>
                      <a:pt x="5486983" y="11500555"/>
                    </a:cubicBezTo>
                    <a:lnTo>
                      <a:pt x="5486983" y="11571111"/>
                    </a:lnTo>
                    <a:cubicBezTo>
                      <a:pt x="5487505" y="11687642"/>
                      <a:pt x="5582118" y="11781833"/>
                      <a:pt x="5698650" y="11781833"/>
                    </a:cubicBezTo>
                    <a:cubicBezTo>
                      <a:pt x="5815182" y="11781833"/>
                      <a:pt x="5909795" y="11687642"/>
                      <a:pt x="5910317" y="11571111"/>
                    </a:cubicBezTo>
                    <a:lnTo>
                      <a:pt x="5910317" y="11500555"/>
                    </a:lnTo>
                    <a:cubicBezTo>
                      <a:pt x="5910316" y="11383656"/>
                      <a:pt x="5815550" y="11288889"/>
                      <a:pt x="5698650" y="11288889"/>
                    </a:cubicBezTo>
                    <a:close/>
                    <a:moveTo>
                      <a:pt x="5479434" y="12258887"/>
                    </a:moveTo>
                    <a:cubicBezTo>
                      <a:pt x="5480633" y="12250773"/>
                      <a:pt x="5469203" y="12247598"/>
                      <a:pt x="5466028" y="12255147"/>
                    </a:cubicBezTo>
                    <a:lnTo>
                      <a:pt x="5312005" y="12614487"/>
                    </a:lnTo>
                    <a:cubicBezTo>
                      <a:pt x="5289749" y="12666407"/>
                      <a:pt x="5238673" y="12700050"/>
                      <a:pt x="5182183" y="12700000"/>
                    </a:cubicBezTo>
                    <a:lnTo>
                      <a:pt x="5117131" y="12700000"/>
                    </a:lnTo>
                    <a:cubicBezTo>
                      <a:pt x="5105267" y="12700011"/>
                      <a:pt x="5094192" y="12694057"/>
                      <a:pt x="5087656" y="12684154"/>
                    </a:cubicBezTo>
                    <a:cubicBezTo>
                      <a:pt x="5081121" y="12674252"/>
                      <a:pt x="5080001" y="12661728"/>
                      <a:pt x="5084675" y="12650823"/>
                    </a:cubicBezTo>
                    <a:lnTo>
                      <a:pt x="5275317" y="12206111"/>
                    </a:lnTo>
                    <a:lnTo>
                      <a:pt x="5345449" y="12030710"/>
                    </a:lnTo>
                    <a:cubicBezTo>
                      <a:pt x="5388319" y="11923571"/>
                      <a:pt x="5492096" y="11853325"/>
                      <a:pt x="5607492" y="11853333"/>
                    </a:cubicBezTo>
                    <a:lnTo>
                      <a:pt x="5789808" y="11853333"/>
                    </a:lnTo>
                    <a:cubicBezTo>
                      <a:pt x="5905204" y="11853325"/>
                      <a:pt x="6008981" y="11923571"/>
                      <a:pt x="6051851" y="12030710"/>
                    </a:cubicBezTo>
                    <a:lnTo>
                      <a:pt x="6121983" y="12206111"/>
                    </a:lnTo>
                    <a:lnTo>
                      <a:pt x="6312554" y="12650823"/>
                    </a:lnTo>
                    <a:cubicBezTo>
                      <a:pt x="6317229" y="12661728"/>
                      <a:pt x="6316108" y="12674252"/>
                      <a:pt x="6309573" y="12684154"/>
                    </a:cubicBezTo>
                    <a:cubicBezTo>
                      <a:pt x="6303038" y="12694057"/>
                      <a:pt x="6291963" y="12700011"/>
                      <a:pt x="6280098" y="12700000"/>
                    </a:cubicBezTo>
                    <a:lnTo>
                      <a:pt x="6215046" y="12700000"/>
                    </a:lnTo>
                    <a:cubicBezTo>
                      <a:pt x="6158608" y="12699994"/>
                      <a:pt x="6107602" y="12666359"/>
                      <a:pt x="6085365" y="12614487"/>
                    </a:cubicBezTo>
                    <a:lnTo>
                      <a:pt x="5931342" y="12255147"/>
                    </a:lnTo>
                    <a:cubicBezTo>
                      <a:pt x="5928097" y="12247598"/>
                      <a:pt x="5916737" y="12250773"/>
                      <a:pt x="5917866" y="12258887"/>
                    </a:cubicBezTo>
                    <a:lnTo>
                      <a:pt x="5980872" y="12700000"/>
                    </a:lnTo>
                    <a:lnTo>
                      <a:pt x="6048253" y="13508496"/>
                    </a:lnTo>
                    <a:cubicBezTo>
                      <a:pt x="6049060" y="13518317"/>
                      <a:pt x="6045723" y="13528030"/>
                      <a:pt x="6039049" y="13535281"/>
                    </a:cubicBezTo>
                    <a:cubicBezTo>
                      <a:pt x="6032374" y="13542532"/>
                      <a:pt x="6022971" y="13546660"/>
                      <a:pt x="6013116" y="13546666"/>
                    </a:cubicBezTo>
                    <a:lnTo>
                      <a:pt x="5959282" y="13546666"/>
                    </a:lnTo>
                    <a:cubicBezTo>
                      <a:pt x="5890301" y="13546674"/>
                      <a:pt x="5831424" y="13496810"/>
                      <a:pt x="5820076" y="13428768"/>
                    </a:cubicBezTo>
                    <a:lnTo>
                      <a:pt x="5705705" y="12741769"/>
                    </a:lnTo>
                    <a:cubicBezTo>
                      <a:pt x="5704365" y="12733867"/>
                      <a:pt x="5693076" y="12733867"/>
                      <a:pt x="5691736" y="12741769"/>
                    </a:cubicBezTo>
                    <a:lnTo>
                      <a:pt x="5577295" y="13428768"/>
                    </a:lnTo>
                    <a:cubicBezTo>
                      <a:pt x="5565943" y="13496837"/>
                      <a:pt x="5507026" y="13546710"/>
                      <a:pt x="5438018" y="13546666"/>
                    </a:cubicBezTo>
                    <a:lnTo>
                      <a:pt x="5384184" y="13546666"/>
                    </a:lnTo>
                    <a:cubicBezTo>
                      <a:pt x="5374329" y="13546660"/>
                      <a:pt x="5364926" y="13542532"/>
                      <a:pt x="5358251" y="13535281"/>
                    </a:cubicBezTo>
                    <a:cubicBezTo>
                      <a:pt x="5351577" y="13528030"/>
                      <a:pt x="5348240" y="13518317"/>
                      <a:pt x="5349047" y="13508496"/>
                    </a:cubicBezTo>
                    <a:lnTo>
                      <a:pt x="5416428" y="12700000"/>
                    </a:lnTo>
                    <a:lnTo>
                      <a:pt x="5479434" y="12258887"/>
                    </a:lnTo>
                    <a:close/>
                    <a:moveTo>
                      <a:pt x="6968650" y="11288889"/>
                    </a:moveTo>
                    <a:cubicBezTo>
                      <a:pt x="6851750" y="11288889"/>
                      <a:pt x="6756983" y="11383656"/>
                      <a:pt x="6756983" y="11500555"/>
                    </a:cubicBezTo>
                    <a:lnTo>
                      <a:pt x="6756983" y="11571111"/>
                    </a:lnTo>
                    <a:cubicBezTo>
                      <a:pt x="6757504" y="11687642"/>
                      <a:pt x="6852118" y="11781834"/>
                      <a:pt x="6968650" y="11781834"/>
                    </a:cubicBezTo>
                    <a:cubicBezTo>
                      <a:pt x="7085182" y="11781834"/>
                      <a:pt x="7179796" y="11687642"/>
                      <a:pt x="7180317" y="11571111"/>
                    </a:cubicBezTo>
                    <a:lnTo>
                      <a:pt x="7180317" y="11500555"/>
                    </a:lnTo>
                    <a:cubicBezTo>
                      <a:pt x="7180317" y="11383656"/>
                      <a:pt x="7085550" y="11288889"/>
                      <a:pt x="6968650" y="11288889"/>
                    </a:cubicBezTo>
                    <a:close/>
                    <a:moveTo>
                      <a:pt x="6749434" y="12258887"/>
                    </a:moveTo>
                    <a:cubicBezTo>
                      <a:pt x="6750633" y="12250773"/>
                      <a:pt x="6739204" y="12247598"/>
                      <a:pt x="6736029" y="12255147"/>
                    </a:cubicBezTo>
                    <a:lnTo>
                      <a:pt x="6582005" y="12614487"/>
                    </a:lnTo>
                    <a:cubicBezTo>
                      <a:pt x="6559749" y="12666407"/>
                      <a:pt x="6508673" y="12700050"/>
                      <a:pt x="6452183" y="12700000"/>
                    </a:cubicBezTo>
                    <a:lnTo>
                      <a:pt x="6387131" y="12700000"/>
                    </a:lnTo>
                    <a:cubicBezTo>
                      <a:pt x="6375267" y="12700011"/>
                      <a:pt x="6364192" y="12694057"/>
                      <a:pt x="6357656" y="12684154"/>
                    </a:cubicBezTo>
                    <a:cubicBezTo>
                      <a:pt x="6351121" y="12674252"/>
                      <a:pt x="6350001" y="12661728"/>
                      <a:pt x="6354675" y="12650823"/>
                    </a:cubicBezTo>
                    <a:lnTo>
                      <a:pt x="6545317" y="12206111"/>
                    </a:lnTo>
                    <a:lnTo>
                      <a:pt x="6615449" y="12030710"/>
                    </a:lnTo>
                    <a:cubicBezTo>
                      <a:pt x="6658319" y="11923571"/>
                      <a:pt x="6762095" y="11853325"/>
                      <a:pt x="6877492" y="11853333"/>
                    </a:cubicBezTo>
                    <a:lnTo>
                      <a:pt x="7059808" y="11853333"/>
                    </a:lnTo>
                    <a:cubicBezTo>
                      <a:pt x="7175205" y="11853325"/>
                      <a:pt x="7278981" y="11923571"/>
                      <a:pt x="7321851" y="12030710"/>
                    </a:cubicBezTo>
                    <a:lnTo>
                      <a:pt x="7391983" y="12206111"/>
                    </a:lnTo>
                    <a:lnTo>
                      <a:pt x="7582554" y="12650823"/>
                    </a:lnTo>
                    <a:cubicBezTo>
                      <a:pt x="7587228" y="12661728"/>
                      <a:pt x="7586108" y="12674252"/>
                      <a:pt x="7579573" y="12684154"/>
                    </a:cubicBezTo>
                    <a:cubicBezTo>
                      <a:pt x="7573038" y="12694056"/>
                      <a:pt x="7561963" y="12700010"/>
                      <a:pt x="7550098" y="12700000"/>
                    </a:cubicBezTo>
                    <a:lnTo>
                      <a:pt x="7485046" y="12700000"/>
                    </a:lnTo>
                    <a:cubicBezTo>
                      <a:pt x="7428608" y="12699994"/>
                      <a:pt x="7377602" y="12666359"/>
                      <a:pt x="7355365" y="12614487"/>
                    </a:cubicBezTo>
                    <a:lnTo>
                      <a:pt x="7201342" y="12255147"/>
                    </a:lnTo>
                    <a:cubicBezTo>
                      <a:pt x="7198096" y="12247598"/>
                      <a:pt x="7186737" y="12250773"/>
                      <a:pt x="7187866" y="12258887"/>
                    </a:cubicBezTo>
                    <a:lnTo>
                      <a:pt x="7250872" y="12700000"/>
                    </a:lnTo>
                    <a:lnTo>
                      <a:pt x="7318253" y="13508496"/>
                    </a:lnTo>
                    <a:cubicBezTo>
                      <a:pt x="7319060" y="13518317"/>
                      <a:pt x="7315723" y="13528030"/>
                      <a:pt x="7309049" y="13535281"/>
                    </a:cubicBezTo>
                    <a:cubicBezTo>
                      <a:pt x="7302375" y="13542532"/>
                      <a:pt x="7292971" y="13546660"/>
                      <a:pt x="7283116" y="13546666"/>
                    </a:cubicBezTo>
                    <a:lnTo>
                      <a:pt x="7229282" y="13546666"/>
                    </a:lnTo>
                    <a:cubicBezTo>
                      <a:pt x="7160300" y="13546675"/>
                      <a:pt x="7101423" y="13496810"/>
                      <a:pt x="7090076" y="13428768"/>
                    </a:cubicBezTo>
                    <a:lnTo>
                      <a:pt x="6975705" y="12741769"/>
                    </a:lnTo>
                    <a:cubicBezTo>
                      <a:pt x="6974365" y="12733867"/>
                      <a:pt x="6963076" y="12733867"/>
                      <a:pt x="6961736" y="12741769"/>
                    </a:cubicBezTo>
                    <a:lnTo>
                      <a:pt x="6847295" y="13428768"/>
                    </a:lnTo>
                    <a:cubicBezTo>
                      <a:pt x="6835943" y="13496837"/>
                      <a:pt x="6777026" y="13546710"/>
                      <a:pt x="6708018" y="13546666"/>
                    </a:cubicBezTo>
                    <a:lnTo>
                      <a:pt x="6654184" y="13546666"/>
                    </a:lnTo>
                    <a:cubicBezTo>
                      <a:pt x="6644329" y="13546660"/>
                      <a:pt x="6634925" y="13542532"/>
                      <a:pt x="6628251" y="13535281"/>
                    </a:cubicBezTo>
                    <a:cubicBezTo>
                      <a:pt x="6621577" y="13528030"/>
                      <a:pt x="6618240" y="13518317"/>
                      <a:pt x="6619047" y="13508496"/>
                    </a:cubicBezTo>
                    <a:lnTo>
                      <a:pt x="6686428" y="12700000"/>
                    </a:lnTo>
                    <a:lnTo>
                      <a:pt x="6749434" y="12258887"/>
                    </a:lnTo>
                    <a:close/>
                    <a:moveTo>
                      <a:pt x="8238650" y="11288889"/>
                    </a:moveTo>
                    <a:cubicBezTo>
                      <a:pt x="8121750" y="11288889"/>
                      <a:pt x="8026983" y="11383656"/>
                      <a:pt x="8026983" y="11500555"/>
                    </a:cubicBezTo>
                    <a:lnTo>
                      <a:pt x="8026983" y="11571111"/>
                    </a:lnTo>
                    <a:cubicBezTo>
                      <a:pt x="8027504" y="11687642"/>
                      <a:pt x="8122118" y="11781834"/>
                      <a:pt x="8238650" y="11781834"/>
                    </a:cubicBezTo>
                    <a:cubicBezTo>
                      <a:pt x="8355182" y="11781834"/>
                      <a:pt x="8449796" y="11687642"/>
                      <a:pt x="8450317" y="11571111"/>
                    </a:cubicBezTo>
                    <a:lnTo>
                      <a:pt x="8450317" y="11500555"/>
                    </a:lnTo>
                    <a:cubicBezTo>
                      <a:pt x="8450317" y="11383656"/>
                      <a:pt x="8355550" y="11288889"/>
                      <a:pt x="8238650" y="11288889"/>
                    </a:cubicBezTo>
                    <a:close/>
                    <a:moveTo>
                      <a:pt x="8019434" y="12258887"/>
                    </a:moveTo>
                    <a:cubicBezTo>
                      <a:pt x="8020633" y="12250773"/>
                      <a:pt x="8009204" y="12247598"/>
                      <a:pt x="8006029" y="12255147"/>
                    </a:cubicBezTo>
                    <a:lnTo>
                      <a:pt x="7852005" y="12614487"/>
                    </a:lnTo>
                    <a:cubicBezTo>
                      <a:pt x="7829749" y="12666407"/>
                      <a:pt x="7778673" y="12700050"/>
                      <a:pt x="7722183" y="12700000"/>
                    </a:cubicBezTo>
                    <a:lnTo>
                      <a:pt x="7657131" y="12700000"/>
                    </a:lnTo>
                    <a:cubicBezTo>
                      <a:pt x="7645267" y="12700010"/>
                      <a:pt x="7634192" y="12694056"/>
                      <a:pt x="7627656" y="12684154"/>
                    </a:cubicBezTo>
                    <a:cubicBezTo>
                      <a:pt x="7621122" y="12674252"/>
                      <a:pt x="7620002" y="12661728"/>
                      <a:pt x="7624676" y="12650823"/>
                    </a:cubicBezTo>
                    <a:lnTo>
                      <a:pt x="7815317" y="12206111"/>
                    </a:lnTo>
                    <a:lnTo>
                      <a:pt x="7885449" y="12030710"/>
                    </a:lnTo>
                    <a:cubicBezTo>
                      <a:pt x="7928319" y="11923571"/>
                      <a:pt x="8032095" y="11853325"/>
                      <a:pt x="8147492" y="11853333"/>
                    </a:cubicBezTo>
                    <a:lnTo>
                      <a:pt x="8329808" y="11853333"/>
                    </a:lnTo>
                    <a:cubicBezTo>
                      <a:pt x="8445205" y="11853325"/>
                      <a:pt x="8548981" y="11923571"/>
                      <a:pt x="8591851" y="12030710"/>
                    </a:cubicBezTo>
                    <a:lnTo>
                      <a:pt x="8661983" y="12206111"/>
                    </a:lnTo>
                    <a:lnTo>
                      <a:pt x="8852554" y="12650823"/>
                    </a:lnTo>
                    <a:cubicBezTo>
                      <a:pt x="8857228" y="12661728"/>
                      <a:pt x="8856108" y="12674252"/>
                      <a:pt x="8849573" y="12684154"/>
                    </a:cubicBezTo>
                    <a:cubicBezTo>
                      <a:pt x="8843038" y="12694056"/>
                      <a:pt x="8831963" y="12700010"/>
                      <a:pt x="8820098" y="12700000"/>
                    </a:cubicBezTo>
                    <a:lnTo>
                      <a:pt x="8755046" y="12700000"/>
                    </a:lnTo>
                    <a:cubicBezTo>
                      <a:pt x="8698608" y="12699994"/>
                      <a:pt x="8647602" y="12666359"/>
                      <a:pt x="8625365" y="12614487"/>
                    </a:cubicBezTo>
                    <a:lnTo>
                      <a:pt x="8471342" y="12255147"/>
                    </a:lnTo>
                    <a:cubicBezTo>
                      <a:pt x="8468096" y="12247598"/>
                      <a:pt x="8456737" y="12250773"/>
                      <a:pt x="8457866" y="12258887"/>
                    </a:cubicBezTo>
                    <a:lnTo>
                      <a:pt x="8520872" y="12700000"/>
                    </a:lnTo>
                    <a:lnTo>
                      <a:pt x="8588253" y="13508496"/>
                    </a:lnTo>
                    <a:cubicBezTo>
                      <a:pt x="8589060" y="13518317"/>
                      <a:pt x="8585723" y="13528030"/>
                      <a:pt x="8579049" y="13535281"/>
                    </a:cubicBezTo>
                    <a:cubicBezTo>
                      <a:pt x="8572375" y="13542532"/>
                      <a:pt x="8562971" y="13546660"/>
                      <a:pt x="8553116" y="13546666"/>
                    </a:cubicBezTo>
                    <a:lnTo>
                      <a:pt x="8499282" y="13546666"/>
                    </a:lnTo>
                    <a:cubicBezTo>
                      <a:pt x="8430300" y="13546675"/>
                      <a:pt x="8371423" y="13496810"/>
                      <a:pt x="8360076" y="13428768"/>
                    </a:cubicBezTo>
                    <a:lnTo>
                      <a:pt x="8245705" y="12741769"/>
                    </a:lnTo>
                    <a:cubicBezTo>
                      <a:pt x="8244365" y="12733867"/>
                      <a:pt x="8233076" y="12733867"/>
                      <a:pt x="8231736" y="12741769"/>
                    </a:cubicBezTo>
                    <a:lnTo>
                      <a:pt x="8117295" y="13428768"/>
                    </a:lnTo>
                    <a:cubicBezTo>
                      <a:pt x="8105943" y="13496837"/>
                      <a:pt x="8047026" y="13546710"/>
                      <a:pt x="7978018" y="13546666"/>
                    </a:cubicBezTo>
                    <a:lnTo>
                      <a:pt x="7924184" y="13546666"/>
                    </a:lnTo>
                    <a:cubicBezTo>
                      <a:pt x="7914329" y="13546660"/>
                      <a:pt x="7904925" y="13542532"/>
                      <a:pt x="7898251" y="13535281"/>
                    </a:cubicBezTo>
                    <a:cubicBezTo>
                      <a:pt x="7891577" y="13528030"/>
                      <a:pt x="7888240" y="13518317"/>
                      <a:pt x="7889047" y="13508496"/>
                    </a:cubicBezTo>
                    <a:lnTo>
                      <a:pt x="7956428" y="12700000"/>
                    </a:lnTo>
                    <a:lnTo>
                      <a:pt x="8019434" y="12258887"/>
                    </a:lnTo>
                    <a:close/>
                    <a:moveTo>
                      <a:pt x="9508650" y="11288889"/>
                    </a:moveTo>
                    <a:cubicBezTo>
                      <a:pt x="9391750" y="11288889"/>
                      <a:pt x="9296983" y="11383656"/>
                      <a:pt x="9296983" y="11500555"/>
                    </a:cubicBezTo>
                    <a:lnTo>
                      <a:pt x="9296983" y="11571111"/>
                    </a:lnTo>
                    <a:cubicBezTo>
                      <a:pt x="9297504" y="11687642"/>
                      <a:pt x="9392118" y="11781834"/>
                      <a:pt x="9508650" y="11781834"/>
                    </a:cubicBezTo>
                    <a:cubicBezTo>
                      <a:pt x="9625182" y="11781834"/>
                      <a:pt x="9719796" y="11687642"/>
                      <a:pt x="9720317" y="11571111"/>
                    </a:cubicBezTo>
                    <a:lnTo>
                      <a:pt x="9720317" y="11500555"/>
                    </a:lnTo>
                    <a:cubicBezTo>
                      <a:pt x="9720317" y="11383656"/>
                      <a:pt x="9625550" y="11288889"/>
                      <a:pt x="9508650" y="11288889"/>
                    </a:cubicBezTo>
                    <a:close/>
                    <a:moveTo>
                      <a:pt x="9289434" y="12258887"/>
                    </a:moveTo>
                    <a:cubicBezTo>
                      <a:pt x="9290633" y="12250773"/>
                      <a:pt x="9279204" y="12247598"/>
                      <a:pt x="9276029" y="12255147"/>
                    </a:cubicBezTo>
                    <a:lnTo>
                      <a:pt x="9122005" y="12614487"/>
                    </a:lnTo>
                    <a:cubicBezTo>
                      <a:pt x="9099749" y="12666407"/>
                      <a:pt x="9048673" y="12700050"/>
                      <a:pt x="8992183" y="12700000"/>
                    </a:cubicBezTo>
                    <a:lnTo>
                      <a:pt x="8927131" y="12700000"/>
                    </a:lnTo>
                    <a:cubicBezTo>
                      <a:pt x="8915267" y="12700010"/>
                      <a:pt x="8904192" y="12694056"/>
                      <a:pt x="8897656" y="12684154"/>
                    </a:cubicBezTo>
                    <a:cubicBezTo>
                      <a:pt x="8891122" y="12674252"/>
                      <a:pt x="8890002" y="12661728"/>
                      <a:pt x="8894676" y="12650823"/>
                    </a:cubicBezTo>
                    <a:lnTo>
                      <a:pt x="9085317" y="12206111"/>
                    </a:lnTo>
                    <a:lnTo>
                      <a:pt x="9155449" y="12030710"/>
                    </a:lnTo>
                    <a:cubicBezTo>
                      <a:pt x="9198319" y="11923571"/>
                      <a:pt x="9302095" y="11853325"/>
                      <a:pt x="9417492" y="11853333"/>
                    </a:cubicBezTo>
                    <a:lnTo>
                      <a:pt x="9599808" y="11853333"/>
                    </a:lnTo>
                    <a:cubicBezTo>
                      <a:pt x="9715205" y="11853325"/>
                      <a:pt x="9818981" y="11923571"/>
                      <a:pt x="9861851" y="12030710"/>
                    </a:cubicBezTo>
                    <a:lnTo>
                      <a:pt x="9931983" y="12206111"/>
                    </a:lnTo>
                    <a:lnTo>
                      <a:pt x="10122554" y="12650823"/>
                    </a:lnTo>
                    <a:cubicBezTo>
                      <a:pt x="10127228" y="12661728"/>
                      <a:pt x="10126108" y="12674252"/>
                      <a:pt x="10119573" y="12684154"/>
                    </a:cubicBezTo>
                    <a:cubicBezTo>
                      <a:pt x="10113038" y="12694056"/>
                      <a:pt x="10101963" y="12700010"/>
                      <a:pt x="10090098" y="12700000"/>
                    </a:cubicBezTo>
                    <a:lnTo>
                      <a:pt x="10025046" y="12700000"/>
                    </a:lnTo>
                    <a:cubicBezTo>
                      <a:pt x="9968608" y="12699994"/>
                      <a:pt x="9917602" y="12666359"/>
                      <a:pt x="9895365" y="12614487"/>
                    </a:cubicBezTo>
                    <a:lnTo>
                      <a:pt x="9741342" y="12255147"/>
                    </a:lnTo>
                    <a:cubicBezTo>
                      <a:pt x="9738096" y="12247598"/>
                      <a:pt x="9726737" y="12250773"/>
                      <a:pt x="9727866" y="12258887"/>
                    </a:cubicBezTo>
                    <a:lnTo>
                      <a:pt x="9790872" y="12700000"/>
                    </a:lnTo>
                    <a:lnTo>
                      <a:pt x="9858253" y="13508496"/>
                    </a:lnTo>
                    <a:cubicBezTo>
                      <a:pt x="9859060" y="13518317"/>
                      <a:pt x="9855723" y="13528030"/>
                      <a:pt x="9849049" y="13535281"/>
                    </a:cubicBezTo>
                    <a:cubicBezTo>
                      <a:pt x="9842375" y="13542532"/>
                      <a:pt x="9832971" y="13546660"/>
                      <a:pt x="9823116" y="13546666"/>
                    </a:cubicBezTo>
                    <a:lnTo>
                      <a:pt x="9769282" y="13546666"/>
                    </a:lnTo>
                    <a:cubicBezTo>
                      <a:pt x="9700300" y="13546675"/>
                      <a:pt x="9641423" y="13496810"/>
                      <a:pt x="9630076" y="13428768"/>
                    </a:cubicBezTo>
                    <a:lnTo>
                      <a:pt x="9515705" y="12741769"/>
                    </a:lnTo>
                    <a:cubicBezTo>
                      <a:pt x="9514365" y="12733867"/>
                      <a:pt x="9503076" y="12733867"/>
                      <a:pt x="9501736" y="12741769"/>
                    </a:cubicBezTo>
                    <a:lnTo>
                      <a:pt x="9387295" y="13428768"/>
                    </a:lnTo>
                    <a:cubicBezTo>
                      <a:pt x="9375943" y="13496837"/>
                      <a:pt x="9317026" y="13546710"/>
                      <a:pt x="9248018" y="13546666"/>
                    </a:cubicBezTo>
                    <a:lnTo>
                      <a:pt x="9194184" y="13546666"/>
                    </a:lnTo>
                    <a:cubicBezTo>
                      <a:pt x="9184329" y="13546660"/>
                      <a:pt x="9174925" y="13542532"/>
                      <a:pt x="9168251" y="13535281"/>
                    </a:cubicBezTo>
                    <a:cubicBezTo>
                      <a:pt x="9161577" y="13528030"/>
                      <a:pt x="9158240" y="13518317"/>
                      <a:pt x="9159047" y="13508496"/>
                    </a:cubicBezTo>
                    <a:lnTo>
                      <a:pt x="9226428" y="12700000"/>
                    </a:lnTo>
                    <a:lnTo>
                      <a:pt x="9289434" y="12258887"/>
                    </a:lnTo>
                    <a:close/>
                    <a:moveTo>
                      <a:pt x="10778650" y="11288889"/>
                    </a:moveTo>
                    <a:cubicBezTo>
                      <a:pt x="10661750" y="11288889"/>
                      <a:pt x="10566983" y="11383656"/>
                      <a:pt x="10566983" y="11500555"/>
                    </a:cubicBezTo>
                    <a:lnTo>
                      <a:pt x="10566983" y="11571111"/>
                    </a:lnTo>
                    <a:cubicBezTo>
                      <a:pt x="10567504" y="11687642"/>
                      <a:pt x="10662118" y="11781834"/>
                      <a:pt x="10778650" y="11781834"/>
                    </a:cubicBezTo>
                    <a:cubicBezTo>
                      <a:pt x="10895182" y="11781834"/>
                      <a:pt x="10989796" y="11687642"/>
                      <a:pt x="10990317" y="11571111"/>
                    </a:cubicBezTo>
                    <a:lnTo>
                      <a:pt x="10990317" y="11500555"/>
                    </a:lnTo>
                    <a:cubicBezTo>
                      <a:pt x="10990317" y="11383656"/>
                      <a:pt x="10895550" y="11288889"/>
                      <a:pt x="10778650" y="11288889"/>
                    </a:cubicBezTo>
                    <a:close/>
                    <a:moveTo>
                      <a:pt x="10559434" y="12258887"/>
                    </a:moveTo>
                    <a:cubicBezTo>
                      <a:pt x="10560633" y="12250773"/>
                      <a:pt x="10549204" y="12247598"/>
                      <a:pt x="10546029" y="12255147"/>
                    </a:cubicBezTo>
                    <a:lnTo>
                      <a:pt x="10392005" y="12614487"/>
                    </a:lnTo>
                    <a:cubicBezTo>
                      <a:pt x="10369749" y="12666407"/>
                      <a:pt x="10318673" y="12700050"/>
                      <a:pt x="10262183" y="12700000"/>
                    </a:cubicBezTo>
                    <a:lnTo>
                      <a:pt x="10197131" y="12700000"/>
                    </a:lnTo>
                    <a:cubicBezTo>
                      <a:pt x="10185267" y="12700010"/>
                      <a:pt x="10174192" y="12694056"/>
                      <a:pt x="10167656" y="12684154"/>
                    </a:cubicBezTo>
                    <a:cubicBezTo>
                      <a:pt x="10161122" y="12674252"/>
                      <a:pt x="10160002" y="12661728"/>
                      <a:pt x="10164676" y="12650823"/>
                    </a:cubicBezTo>
                    <a:lnTo>
                      <a:pt x="10355317" y="12206111"/>
                    </a:lnTo>
                    <a:lnTo>
                      <a:pt x="10425449" y="12030710"/>
                    </a:lnTo>
                    <a:cubicBezTo>
                      <a:pt x="10468319" y="11923571"/>
                      <a:pt x="10572095" y="11853325"/>
                      <a:pt x="10687492" y="11853333"/>
                    </a:cubicBezTo>
                    <a:lnTo>
                      <a:pt x="10869808" y="11853333"/>
                    </a:lnTo>
                    <a:cubicBezTo>
                      <a:pt x="10985205" y="11853325"/>
                      <a:pt x="11088981" y="11923571"/>
                      <a:pt x="11131851" y="12030710"/>
                    </a:cubicBezTo>
                    <a:lnTo>
                      <a:pt x="11201983" y="12206111"/>
                    </a:lnTo>
                    <a:lnTo>
                      <a:pt x="11392554" y="12650823"/>
                    </a:lnTo>
                    <a:cubicBezTo>
                      <a:pt x="11397228" y="12661728"/>
                      <a:pt x="11396108" y="12674252"/>
                      <a:pt x="11389573" y="12684154"/>
                    </a:cubicBezTo>
                    <a:cubicBezTo>
                      <a:pt x="11383038" y="12694056"/>
                      <a:pt x="11371963" y="12700010"/>
                      <a:pt x="11360098" y="12700000"/>
                    </a:cubicBezTo>
                    <a:lnTo>
                      <a:pt x="11295046" y="12700000"/>
                    </a:lnTo>
                    <a:cubicBezTo>
                      <a:pt x="11238608" y="12699994"/>
                      <a:pt x="11187602" y="12666359"/>
                      <a:pt x="11165365" y="12614487"/>
                    </a:cubicBezTo>
                    <a:lnTo>
                      <a:pt x="11011342" y="12255147"/>
                    </a:lnTo>
                    <a:cubicBezTo>
                      <a:pt x="11008096" y="12247598"/>
                      <a:pt x="10996737" y="12250773"/>
                      <a:pt x="10997866" y="12258887"/>
                    </a:cubicBezTo>
                    <a:lnTo>
                      <a:pt x="11060872" y="12700000"/>
                    </a:lnTo>
                    <a:lnTo>
                      <a:pt x="11128253" y="13508496"/>
                    </a:lnTo>
                    <a:cubicBezTo>
                      <a:pt x="11129060" y="13518317"/>
                      <a:pt x="11125723" y="13528030"/>
                      <a:pt x="11119049" y="13535281"/>
                    </a:cubicBezTo>
                    <a:cubicBezTo>
                      <a:pt x="11112375" y="13542532"/>
                      <a:pt x="11102971" y="13546660"/>
                      <a:pt x="11093116" y="13546666"/>
                    </a:cubicBezTo>
                    <a:lnTo>
                      <a:pt x="11039282" y="13546666"/>
                    </a:lnTo>
                    <a:cubicBezTo>
                      <a:pt x="10970300" y="13546675"/>
                      <a:pt x="10911423" y="13496810"/>
                      <a:pt x="10900076" y="13428768"/>
                    </a:cubicBezTo>
                    <a:lnTo>
                      <a:pt x="10785705" y="12741769"/>
                    </a:lnTo>
                    <a:cubicBezTo>
                      <a:pt x="10784365" y="12733867"/>
                      <a:pt x="10773076" y="12733867"/>
                      <a:pt x="10771736" y="12741769"/>
                    </a:cubicBezTo>
                    <a:lnTo>
                      <a:pt x="10657295" y="13428768"/>
                    </a:lnTo>
                    <a:cubicBezTo>
                      <a:pt x="10645943" y="13496837"/>
                      <a:pt x="10587026" y="13546710"/>
                      <a:pt x="10518018" y="13546666"/>
                    </a:cubicBezTo>
                    <a:lnTo>
                      <a:pt x="10464184" y="13546666"/>
                    </a:lnTo>
                    <a:cubicBezTo>
                      <a:pt x="10454329" y="13546660"/>
                      <a:pt x="10444925" y="13542532"/>
                      <a:pt x="10438251" y="13535281"/>
                    </a:cubicBezTo>
                    <a:cubicBezTo>
                      <a:pt x="10431577" y="13528030"/>
                      <a:pt x="10428240" y="13518317"/>
                      <a:pt x="10429047" y="13508496"/>
                    </a:cubicBezTo>
                    <a:lnTo>
                      <a:pt x="10496428" y="12700000"/>
                    </a:lnTo>
                    <a:lnTo>
                      <a:pt x="10559434" y="12258887"/>
                    </a:lnTo>
                    <a:close/>
                    <a:moveTo>
                      <a:pt x="12048650" y="11288889"/>
                    </a:moveTo>
                    <a:cubicBezTo>
                      <a:pt x="11931750" y="11288889"/>
                      <a:pt x="11836983" y="11383656"/>
                      <a:pt x="11836983" y="11500555"/>
                    </a:cubicBezTo>
                    <a:lnTo>
                      <a:pt x="11836983" y="11571111"/>
                    </a:lnTo>
                    <a:cubicBezTo>
                      <a:pt x="11837504" y="11687642"/>
                      <a:pt x="11932118" y="11781834"/>
                      <a:pt x="12048650" y="11781834"/>
                    </a:cubicBezTo>
                    <a:cubicBezTo>
                      <a:pt x="12165182" y="11781834"/>
                      <a:pt x="12259796" y="11687642"/>
                      <a:pt x="12260317" y="11571111"/>
                    </a:cubicBezTo>
                    <a:lnTo>
                      <a:pt x="12260317" y="11500555"/>
                    </a:lnTo>
                    <a:cubicBezTo>
                      <a:pt x="12260317" y="11383656"/>
                      <a:pt x="12165550" y="11288889"/>
                      <a:pt x="12048650" y="11288889"/>
                    </a:cubicBezTo>
                    <a:close/>
                    <a:moveTo>
                      <a:pt x="11829434" y="12258887"/>
                    </a:moveTo>
                    <a:cubicBezTo>
                      <a:pt x="11830633" y="12250773"/>
                      <a:pt x="11819204" y="12247598"/>
                      <a:pt x="11816029" y="12255147"/>
                    </a:cubicBezTo>
                    <a:lnTo>
                      <a:pt x="11662005" y="12614487"/>
                    </a:lnTo>
                    <a:cubicBezTo>
                      <a:pt x="11639749" y="12666407"/>
                      <a:pt x="11588673" y="12700050"/>
                      <a:pt x="11532183" y="12700000"/>
                    </a:cubicBezTo>
                    <a:lnTo>
                      <a:pt x="11467131" y="12700000"/>
                    </a:lnTo>
                    <a:cubicBezTo>
                      <a:pt x="11455267" y="12700010"/>
                      <a:pt x="11444192" y="12694056"/>
                      <a:pt x="11437656" y="12684154"/>
                    </a:cubicBezTo>
                    <a:cubicBezTo>
                      <a:pt x="11431122" y="12674252"/>
                      <a:pt x="11430002" y="12661728"/>
                      <a:pt x="11434676" y="12650823"/>
                    </a:cubicBezTo>
                    <a:lnTo>
                      <a:pt x="11625317" y="12206111"/>
                    </a:lnTo>
                    <a:lnTo>
                      <a:pt x="11695449" y="12030710"/>
                    </a:lnTo>
                    <a:cubicBezTo>
                      <a:pt x="11738319" y="11923571"/>
                      <a:pt x="11842095" y="11853325"/>
                      <a:pt x="11957492" y="11853333"/>
                    </a:cubicBezTo>
                    <a:lnTo>
                      <a:pt x="12139808" y="11853333"/>
                    </a:lnTo>
                    <a:cubicBezTo>
                      <a:pt x="12255205" y="11853325"/>
                      <a:pt x="12358981" y="11923571"/>
                      <a:pt x="12401851" y="12030710"/>
                    </a:cubicBezTo>
                    <a:lnTo>
                      <a:pt x="12471983" y="12206111"/>
                    </a:lnTo>
                    <a:lnTo>
                      <a:pt x="12662554" y="12650823"/>
                    </a:lnTo>
                    <a:cubicBezTo>
                      <a:pt x="12667228" y="12661728"/>
                      <a:pt x="12666108" y="12674252"/>
                      <a:pt x="12659573" y="12684154"/>
                    </a:cubicBezTo>
                    <a:cubicBezTo>
                      <a:pt x="12653038" y="12694056"/>
                      <a:pt x="12641963" y="12700010"/>
                      <a:pt x="12630098" y="12700000"/>
                    </a:cubicBezTo>
                    <a:lnTo>
                      <a:pt x="12565046" y="12700000"/>
                    </a:lnTo>
                    <a:cubicBezTo>
                      <a:pt x="12508608" y="12699994"/>
                      <a:pt x="12457602" y="12666359"/>
                      <a:pt x="12435365" y="12614487"/>
                    </a:cubicBezTo>
                    <a:lnTo>
                      <a:pt x="12281342" y="12255147"/>
                    </a:lnTo>
                    <a:cubicBezTo>
                      <a:pt x="12278096" y="12247598"/>
                      <a:pt x="12266737" y="12250773"/>
                      <a:pt x="12267866" y="12258887"/>
                    </a:cubicBezTo>
                    <a:lnTo>
                      <a:pt x="12330872" y="12700000"/>
                    </a:lnTo>
                    <a:lnTo>
                      <a:pt x="12398253" y="13508496"/>
                    </a:lnTo>
                    <a:cubicBezTo>
                      <a:pt x="12399060" y="13518317"/>
                      <a:pt x="12395723" y="13528030"/>
                      <a:pt x="12389049" y="13535281"/>
                    </a:cubicBezTo>
                    <a:cubicBezTo>
                      <a:pt x="12382375" y="13542532"/>
                      <a:pt x="12372971" y="13546660"/>
                      <a:pt x="12363116" y="13546666"/>
                    </a:cubicBezTo>
                    <a:lnTo>
                      <a:pt x="12309282" y="13546666"/>
                    </a:lnTo>
                    <a:cubicBezTo>
                      <a:pt x="12240300" y="13546675"/>
                      <a:pt x="12181423" y="13496810"/>
                      <a:pt x="12170076" y="13428768"/>
                    </a:cubicBezTo>
                    <a:lnTo>
                      <a:pt x="12055705" y="12741769"/>
                    </a:lnTo>
                    <a:cubicBezTo>
                      <a:pt x="12054365" y="12733867"/>
                      <a:pt x="12043076" y="12733867"/>
                      <a:pt x="12041736" y="12741769"/>
                    </a:cubicBezTo>
                    <a:lnTo>
                      <a:pt x="11927295" y="13428768"/>
                    </a:lnTo>
                    <a:cubicBezTo>
                      <a:pt x="11915943" y="13496837"/>
                      <a:pt x="11857026" y="13546710"/>
                      <a:pt x="11788018" y="13546666"/>
                    </a:cubicBezTo>
                    <a:lnTo>
                      <a:pt x="11734184" y="13546666"/>
                    </a:lnTo>
                    <a:cubicBezTo>
                      <a:pt x="11724329" y="13546660"/>
                      <a:pt x="11714925" y="13542532"/>
                      <a:pt x="11708251" y="13535281"/>
                    </a:cubicBezTo>
                    <a:cubicBezTo>
                      <a:pt x="11701577" y="13528030"/>
                      <a:pt x="11698240" y="13518317"/>
                      <a:pt x="11699047" y="13508496"/>
                    </a:cubicBezTo>
                    <a:lnTo>
                      <a:pt x="11766428" y="12700000"/>
                    </a:lnTo>
                    <a:lnTo>
                      <a:pt x="11829434" y="12258887"/>
                    </a:lnTo>
                    <a:close/>
                    <a:moveTo>
                      <a:pt x="618650" y="13546666"/>
                    </a:moveTo>
                    <a:cubicBezTo>
                      <a:pt x="562512" y="13546666"/>
                      <a:pt x="508674" y="13568967"/>
                      <a:pt x="468979" y="13608662"/>
                    </a:cubicBezTo>
                    <a:cubicBezTo>
                      <a:pt x="429283" y="13648358"/>
                      <a:pt x="406983" y="13702196"/>
                      <a:pt x="406983" y="13758334"/>
                    </a:cubicBezTo>
                    <a:lnTo>
                      <a:pt x="406983" y="13828889"/>
                    </a:lnTo>
                    <a:cubicBezTo>
                      <a:pt x="407504" y="13945420"/>
                      <a:pt x="502118" y="14039611"/>
                      <a:pt x="618650" y="14039611"/>
                    </a:cubicBezTo>
                    <a:cubicBezTo>
                      <a:pt x="735182" y="14039611"/>
                      <a:pt x="829795" y="13945420"/>
                      <a:pt x="830317" y="13828889"/>
                    </a:cubicBezTo>
                    <a:lnTo>
                      <a:pt x="830317" y="13758334"/>
                    </a:lnTo>
                    <a:cubicBezTo>
                      <a:pt x="830317" y="13702196"/>
                      <a:pt x="808017" y="13648358"/>
                      <a:pt x="768321" y="13608662"/>
                    </a:cubicBezTo>
                    <a:cubicBezTo>
                      <a:pt x="728626" y="13568967"/>
                      <a:pt x="674788" y="13546666"/>
                      <a:pt x="618650" y="13546666"/>
                    </a:cubicBezTo>
                    <a:close/>
                    <a:moveTo>
                      <a:pt x="399434" y="14516664"/>
                    </a:moveTo>
                    <a:cubicBezTo>
                      <a:pt x="400633" y="14508550"/>
                      <a:pt x="389203" y="14505375"/>
                      <a:pt x="386028" y="14512925"/>
                    </a:cubicBezTo>
                    <a:lnTo>
                      <a:pt x="232006" y="14872264"/>
                    </a:lnTo>
                    <a:cubicBezTo>
                      <a:pt x="209749" y="14924185"/>
                      <a:pt x="158673" y="14957828"/>
                      <a:pt x="102183" y="14957778"/>
                    </a:cubicBezTo>
                    <a:lnTo>
                      <a:pt x="37131" y="14957778"/>
                    </a:lnTo>
                    <a:cubicBezTo>
                      <a:pt x="25266" y="14957789"/>
                      <a:pt x="14191" y="14951835"/>
                      <a:pt x="7655" y="14941933"/>
                    </a:cubicBezTo>
                    <a:cubicBezTo>
                      <a:pt x="1120" y="14932030"/>
                      <a:pt x="0" y="14919505"/>
                      <a:pt x="4676" y="14908600"/>
                    </a:cubicBezTo>
                    <a:lnTo>
                      <a:pt x="195317" y="14463889"/>
                    </a:lnTo>
                    <a:lnTo>
                      <a:pt x="265449" y="14288488"/>
                    </a:lnTo>
                    <a:cubicBezTo>
                      <a:pt x="308319" y="14181350"/>
                      <a:pt x="412095" y="14111103"/>
                      <a:pt x="527492" y="14111111"/>
                    </a:cubicBezTo>
                    <a:lnTo>
                      <a:pt x="709808" y="14111111"/>
                    </a:lnTo>
                    <a:cubicBezTo>
                      <a:pt x="825205" y="14111103"/>
                      <a:pt x="928981" y="14181350"/>
                      <a:pt x="971851" y="14288488"/>
                    </a:cubicBezTo>
                    <a:lnTo>
                      <a:pt x="1041983" y="14463889"/>
                    </a:lnTo>
                    <a:lnTo>
                      <a:pt x="1232554" y="14908600"/>
                    </a:lnTo>
                    <a:cubicBezTo>
                      <a:pt x="1237229" y="14919505"/>
                      <a:pt x="1236109" y="14932030"/>
                      <a:pt x="1229574" y="14941933"/>
                    </a:cubicBezTo>
                    <a:cubicBezTo>
                      <a:pt x="1223039" y="14951835"/>
                      <a:pt x="1211963" y="14957789"/>
                      <a:pt x="1200098" y="14957778"/>
                    </a:cubicBezTo>
                    <a:lnTo>
                      <a:pt x="1135046" y="14957778"/>
                    </a:lnTo>
                    <a:cubicBezTo>
                      <a:pt x="1078608" y="14957772"/>
                      <a:pt x="1027601" y="14924137"/>
                      <a:pt x="1005365" y="14872264"/>
                    </a:cubicBezTo>
                    <a:lnTo>
                      <a:pt x="851342" y="14512925"/>
                    </a:lnTo>
                    <a:cubicBezTo>
                      <a:pt x="848097" y="14505375"/>
                      <a:pt x="836737" y="14508550"/>
                      <a:pt x="837866" y="14516664"/>
                    </a:cubicBezTo>
                    <a:lnTo>
                      <a:pt x="900872" y="14957778"/>
                    </a:lnTo>
                    <a:lnTo>
                      <a:pt x="968253" y="15766273"/>
                    </a:lnTo>
                    <a:cubicBezTo>
                      <a:pt x="969061" y="15776096"/>
                      <a:pt x="965724" y="15785809"/>
                      <a:pt x="959049" y="15793059"/>
                    </a:cubicBezTo>
                    <a:cubicBezTo>
                      <a:pt x="952375" y="15800310"/>
                      <a:pt x="942971" y="15804438"/>
                      <a:pt x="933116" y="15804445"/>
                    </a:cubicBezTo>
                    <a:lnTo>
                      <a:pt x="879282" y="15804445"/>
                    </a:lnTo>
                    <a:cubicBezTo>
                      <a:pt x="810301" y="15804452"/>
                      <a:pt x="751424" y="15754589"/>
                      <a:pt x="740076" y="15686546"/>
                    </a:cubicBezTo>
                    <a:lnTo>
                      <a:pt x="625706" y="14999546"/>
                    </a:lnTo>
                    <a:cubicBezTo>
                      <a:pt x="624365" y="14991645"/>
                      <a:pt x="613076" y="14991645"/>
                      <a:pt x="611736" y="14999546"/>
                    </a:cubicBezTo>
                    <a:lnTo>
                      <a:pt x="497294" y="15686546"/>
                    </a:lnTo>
                    <a:cubicBezTo>
                      <a:pt x="485942" y="15754615"/>
                      <a:pt x="427026" y="15804488"/>
                      <a:pt x="358018" y="15804445"/>
                    </a:cubicBezTo>
                    <a:lnTo>
                      <a:pt x="304184" y="15804445"/>
                    </a:lnTo>
                    <a:cubicBezTo>
                      <a:pt x="294329" y="15804438"/>
                      <a:pt x="284925" y="15800310"/>
                      <a:pt x="278251" y="15793059"/>
                    </a:cubicBezTo>
                    <a:cubicBezTo>
                      <a:pt x="271576" y="15785809"/>
                      <a:pt x="268239" y="15776096"/>
                      <a:pt x="269047" y="15766273"/>
                    </a:cubicBezTo>
                    <a:lnTo>
                      <a:pt x="336428" y="14957778"/>
                    </a:lnTo>
                    <a:lnTo>
                      <a:pt x="399434" y="14516664"/>
                    </a:lnTo>
                    <a:close/>
                    <a:moveTo>
                      <a:pt x="1888650" y="13546666"/>
                    </a:moveTo>
                    <a:cubicBezTo>
                      <a:pt x="1832512" y="13546666"/>
                      <a:pt x="1778674" y="13568967"/>
                      <a:pt x="1738979" y="13608662"/>
                    </a:cubicBezTo>
                    <a:cubicBezTo>
                      <a:pt x="1699283" y="13648358"/>
                      <a:pt x="1676983" y="13702196"/>
                      <a:pt x="1676983" y="13758334"/>
                    </a:cubicBezTo>
                    <a:lnTo>
                      <a:pt x="1676983" y="13828889"/>
                    </a:lnTo>
                    <a:cubicBezTo>
                      <a:pt x="1677504" y="13945420"/>
                      <a:pt x="1772118" y="14039611"/>
                      <a:pt x="1888650" y="14039611"/>
                    </a:cubicBezTo>
                    <a:cubicBezTo>
                      <a:pt x="2005182" y="14039611"/>
                      <a:pt x="2099796" y="13945420"/>
                      <a:pt x="2100317" y="13828889"/>
                    </a:cubicBezTo>
                    <a:lnTo>
                      <a:pt x="2100317" y="13758334"/>
                    </a:lnTo>
                    <a:cubicBezTo>
                      <a:pt x="2100317" y="13702196"/>
                      <a:pt x="2078017" y="13648358"/>
                      <a:pt x="2038321" y="13608662"/>
                    </a:cubicBezTo>
                    <a:cubicBezTo>
                      <a:pt x="1998626" y="13568967"/>
                      <a:pt x="1944788" y="13546666"/>
                      <a:pt x="1888650" y="13546666"/>
                    </a:cubicBezTo>
                    <a:close/>
                    <a:moveTo>
                      <a:pt x="1669434" y="14516664"/>
                    </a:moveTo>
                    <a:cubicBezTo>
                      <a:pt x="1670633" y="14508550"/>
                      <a:pt x="1659203" y="14505375"/>
                      <a:pt x="1656028" y="14512925"/>
                    </a:cubicBezTo>
                    <a:lnTo>
                      <a:pt x="1502006" y="14872264"/>
                    </a:lnTo>
                    <a:cubicBezTo>
                      <a:pt x="1479749" y="14924185"/>
                      <a:pt x="1428673" y="14957828"/>
                      <a:pt x="1372183" y="14957778"/>
                    </a:cubicBezTo>
                    <a:lnTo>
                      <a:pt x="1307131" y="14957778"/>
                    </a:lnTo>
                    <a:cubicBezTo>
                      <a:pt x="1295266" y="14957789"/>
                      <a:pt x="1284191" y="14951835"/>
                      <a:pt x="1277655" y="14941933"/>
                    </a:cubicBezTo>
                    <a:cubicBezTo>
                      <a:pt x="1271120" y="14932030"/>
                      <a:pt x="1270000" y="14919505"/>
                      <a:pt x="1274676" y="14908600"/>
                    </a:cubicBezTo>
                    <a:lnTo>
                      <a:pt x="1465317" y="14463889"/>
                    </a:lnTo>
                    <a:lnTo>
                      <a:pt x="1535449" y="14288488"/>
                    </a:lnTo>
                    <a:cubicBezTo>
                      <a:pt x="1578319" y="14181350"/>
                      <a:pt x="1682095" y="14111103"/>
                      <a:pt x="1797492" y="14111111"/>
                    </a:cubicBezTo>
                    <a:lnTo>
                      <a:pt x="1979808" y="14111111"/>
                    </a:lnTo>
                    <a:cubicBezTo>
                      <a:pt x="2095205" y="14111103"/>
                      <a:pt x="2198981" y="14181350"/>
                      <a:pt x="2241851" y="14288488"/>
                    </a:cubicBezTo>
                    <a:lnTo>
                      <a:pt x="2311983" y="14463889"/>
                    </a:lnTo>
                    <a:lnTo>
                      <a:pt x="2502554" y="14908600"/>
                    </a:lnTo>
                    <a:cubicBezTo>
                      <a:pt x="2507229" y="14919505"/>
                      <a:pt x="2506109" y="14932030"/>
                      <a:pt x="2499574" y="14941933"/>
                    </a:cubicBezTo>
                    <a:cubicBezTo>
                      <a:pt x="2493039" y="14951835"/>
                      <a:pt x="2481963" y="14957789"/>
                      <a:pt x="2470098" y="14957778"/>
                    </a:cubicBezTo>
                    <a:lnTo>
                      <a:pt x="2405046" y="14957778"/>
                    </a:lnTo>
                    <a:cubicBezTo>
                      <a:pt x="2348608" y="14957772"/>
                      <a:pt x="2297601" y="14924137"/>
                      <a:pt x="2275365" y="14872264"/>
                    </a:cubicBezTo>
                    <a:lnTo>
                      <a:pt x="2121342" y="14512925"/>
                    </a:lnTo>
                    <a:cubicBezTo>
                      <a:pt x="2118097" y="14505375"/>
                      <a:pt x="2106737" y="14508550"/>
                      <a:pt x="2107866" y="14516664"/>
                    </a:cubicBezTo>
                    <a:lnTo>
                      <a:pt x="2170872" y="14957778"/>
                    </a:lnTo>
                    <a:lnTo>
                      <a:pt x="2238253" y="15766273"/>
                    </a:lnTo>
                    <a:cubicBezTo>
                      <a:pt x="2239061" y="15776096"/>
                      <a:pt x="2235724" y="15785809"/>
                      <a:pt x="2229049" y="15793059"/>
                    </a:cubicBezTo>
                    <a:cubicBezTo>
                      <a:pt x="2222375" y="15800310"/>
                      <a:pt x="2212971" y="15804438"/>
                      <a:pt x="2203116" y="15804445"/>
                    </a:cubicBezTo>
                    <a:lnTo>
                      <a:pt x="2149282" y="15804445"/>
                    </a:lnTo>
                    <a:cubicBezTo>
                      <a:pt x="2080301" y="15804452"/>
                      <a:pt x="2021424" y="15754589"/>
                      <a:pt x="2010076" y="15686546"/>
                    </a:cubicBezTo>
                    <a:lnTo>
                      <a:pt x="1895706" y="14999546"/>
                    </a:lnTo>
                    <a:cubicBezTo>
                      <a:pt x="1894365" y="14991645"/>
                      <a:pt x="1883076" y="14991645"/>
                      <a:pt x="1881735" y="14999546"/>
                    </a:cubicBezTo>
                    <a:lnTo>
                      <a:pt x="1767294" y="15686546"/>
                    </a:lnTo>
                    <a:cubicBezTo>
                      <a:pt x="1755943" y="15754615"/>
                      <a:pt x="1697026" y="15804488"/>
                      <a:pt x="1628018" y="15804445"/>
                    </a:cubicBezTo>
                    <a:lnTo>
                      <a:pt x="1574184" y="15804445"/>
                    </a:lnTo>
                    <a:cubicBezTo>
                      <a:pt x="1564329" y="15804438"/>
                      <a:pt x="1554925" y="15800310"/>
                      <a:pt x="1548251" y="15793059"/>
                    </a:cubicBezTo>
                    <a:cubicBezTo>
                      <a:pt x="1541576" y="15785809"/>
                      <a:pt x="1538239" y="15776096"/>
                      <a:pt x="1539047" y="15766273"/>
                    </a:cubicBezTo>
                    <a:lnTo>
                      <a:pt x="1606428" y="14957778"/>
                    </a:lnTo>
                    <a:lnTo>
                      <a:pt x="1669434" y="14516664"/>
                    </a:lnTo>
                    <a:close/>
                    <a:moveTo>
                      <a:pt x="3158650" y="13546666"/>
                    </a:moveTo>
                    <a:cubicBezTo>
                      <a:pt x="3102512" y="13546666"/>
                      <a:pt x="3048674" y="13568967"/>
                      <a:pt x="3008979" y="13608662"/>
                    </a:cubicBezTo>
                    <a:cubicBezTo>
                      <a:pt x="2969283" y="13648358"/>
                      <a:pt x="2946983" y="13702196"/>
                      <a:pt x="2946983" y="13758334"/>
                    </a:cubicBezTo>
                    <a:lnTo>
                      <a:pt x="2946983" y="13828889"/>
                    </a:lnTo>
                    <a:cubicBezTo>
                      <a:pt x="2947504" y="13945420"/>
                      <a:pt x="3042118" y="14039611"/>
                      <a:pt x="3158650" y="14039611"/>
                    </a:cubicBezTo>
                    <a:cubicBezTo>
                      <a:pt x="3275182" y="14039611"/>
                      <a:pt x="3369795" y="13945420"/>
                      <a:pt x="3370317" y="13828889"/>
                    </a:cubicBezTo>
                    <a:lnTo>
                      <a:pt x="3370317" y="13758334"/>
                    </a:lnTo>
                    <a:cubicBezTo>
                      <a:pt x="3370317" y="13702196"/>
                      <a:pt x="3348016" y="13648358"/>
                      <a:pt x="3308321" y="13608662"/>
                    </a:cubicBezTo>
                    <a:cubicBezTo>
                      <a:pt x="3268626" y="13568967"/>
                      <a:pt x="3214788" y="13546666"/>
                      <a:pt x="3158650" y="13546666"/>
                    </a:cubicBezTo>
                    <a:close/>
                    <a:moveTo>
                      <a:pt x="2939434" y="14516664"/>
                    </a:moveTo>
                    <a:cubicBezTo>
                      <a:pt x="2940633" y="14508550"/>
                      <a:pt x="2929203" y="14505375"/>
                      <a:pt x="2926028" y="14512925"/>
                    </a:cubicBezTo>
                    <a:lnTo>
                      <a:pt x="2772006" y="14872264"/>
                    </a:lnTo>
                    <a:cubicBezTo>
                      <a:pt x="2749749" y="14924185"/>
                      <a:pt x="2698673" y="14957828"/>
                      <a:pt x="2642183" y="14957778"/>
                    </a:cubicBezTo>
                    <a:lnTo>
                      <a:pt x="2577131" y="14957778"/>
                    </a:lnTo>
                    <a:cubicBezTo>
                      <a:pt x="2565266" y="14957789"/>
                      <a:pt x="2554191" y="14951835"/>
                      <a:pt x="2547656" y="14941933"/>
                    </a:cubicBezTo>
                    <a:cubicBezTo>
                      <a:pt x="2541120" y="14932030"/>
                      <a:pt x="2540001" y="14919505"/>
                      <a:pt x="2544676" y="14908600"/>
                    </a:cubicBezTo>
                    <a:lnTo>
                      <a:pt x="2735317" y="14463889"/>
                    </a:lnTo>
                    <a:lnTo>
                      <a:pt x="2805449" y="14288488"/>
                    </a:lnTo>
                    <a:cubicBezTo>
                      <a:pt x="2848319" y="14181350"/>
                      <a:pt x="2952095" y="14111103"/>
                      <a:pt x="3067492" y="14111111"/>
                    </a:cubicBezTo>
                    <a:lnTo>
                      <a:pt x="3249808" y="14111111"/>
                    </a:lnTo>
                    <a:cubicBezTo>
                      <a:pt x="3365204" y="14111103"/>
                      <a:pt x="3468981" y="14181350"/>
                      <a:pt x="3511851" y="14288488"/>
                    </a:cubicBezTo>
                    <a:lnTo>
                      <a:pt x="3581983" y="14463889"/>
                    </a:lnTo>
                    <a:lnTo>
                      <a:pt x="3772554" y="14908600"/>
                    </a:lnTo>
                    <a:cubicBezTo>
                      <a:pt x="3777229" y="14919505"/>
                      <a:pt x="3776110" y="14932030"/>
                      <a:pt x="3769574" y="14941933"/>
                    </a:cubicBezTo>
                    <a:cubicBezTo>
                      <a:pt x="3763039" y="14951835"/>
                      <a:pt x="3751963" y="14957789"/>
                      <a:pt x="3740098" y="14957778"/>
                    </a:cubicBezTo>
                    <a:lnTo>
                      <a:pt x="3675046" y="14957778"/>
                    </a:lnTo>
                    <a:cubicBezTo>
                      <a:pt x="3618608" y="14957772"/>
                      <a:pt x="3567601" y="14924137"/>
                      <a:pt x="3545365" y="14872264"/>
                    </a:cubicBezTo>
                    <a:lnTo>
                      <a:pt x="3391342" y="14512925"/>
                    </a:lnTo>
                    <a:cubicBezTo>
                      <a:pt x="3388097" y="14505375"/>
                      <a:pt x="3376737" y="14508550"/>
                      <a:pt x="3377866" y="14516664"/>
                    </a:cubicBezTo>
                    <a:lnTo>
                      <a:pt x="3440872" y="14957778"/>
                    </a:lnTo>
                    <a:lnTo>
                      <a:pt x="3508253" y="15766273"/>
                    </a:lnTo>
                    <a:cubicBezTo>
                      <a:pt x="3509061" y="15776096"/>
                      <a:pt x="3505724" y="15785809"/>
                      <a:pt x="3499049" y="15793059"/>
                    </a:cubicBezTo>
                    <a:cubicBezTo>
                      <a:pt x="3492375" y="15800310"/>
                      <a:pt x="3482971" y="15804438"/>
                      <a:pt x="3473116" y="15804445"/>
                    </a:cubicBezTo>
                    <a:lnTo>
                      <a:pt x="3419282" y="15804445"/>
                    </a:lnTo>
                    <a:cubicBezTo>
                      <a:pt x="3350301" y="15804452"/>
                      <a:pt x="3291424" y="15754589"/>
                      <a:pt x="3280076" y="15686546"/>
                    </a:cubicBezTo>
                    <a:lnTo>
                      <a:pt x="3165706" y="14999546"/>
                    </a:lnTo>
                    <a:cubicBezTo>
                      <a:pt x="3164365" y="14991645"/>
                      <a:pt x="3153076" y="14991645"/>
                      <a:pt x="3151735" y="14999546"/>
                    </a:cubicBezTo>
                    <a:lnTo>
                      <a:pt x="3037294" y="15686546"/>
                    </a:lnTo>
                    <a:cubicBezTo>
                      <a:pt x="3025943" y="15754615"/>
                      <a:pt x="2967026" y="15804488"/>
                      <a:pt x="2898018" y="15804445"/>
                    </a:cubicBezTo>
                    <a:lnTo>
                      <a:pt x="2844184" y="15804445"/>
                    </a:lnTo>
                    <a:cubicBezTo>
                      <a:pt x="2834329" y="15804438"/>
                      <a:pt x="2824925" y="15800310"/>
                      <a:pt x="2818251" y="15793059"/>
                    </a:cubicBezTo>
                    <a:cubicBezTo>
                      <a:pt x="2811576" y="15785809"/>
                      <a:pt x="2808239" y="15776096"/>
                      <a:pt x="2809047" y="15766273"/>
                    </a:cubicBezTo>
                    <a:lnTo>
                      <a:pt x="2876428" y="14957778"/>
                    </a:lnTo>
                    <a:lnTo>
                      <a:pt x="2939434" y="14516664"/>
                    </a:lnTo>
                    <a:close/>
                    <a:moveTo>
                      <a:pt x="4428650" y="13546666"/>
                    </a:moveTo>
                    <a:cubicBezTo>
                      <a:pt x="4372512" y="13546666"/>
                      <a:pt x="4318674" y="13568967"/>
                      <a:pt x="4278979" y="13608662"/>
                    </a:cubicBezTo>
                    <a:cubicBezTo>
                      <a:pt x="4239284" y="13648358"/>
                      <a:pt x="4216983" y="13702196"/>
                      <a:pt x="4216983" y="13758334"/>
                    </a:cubicBezTo>
                    <a:lnTo>
                      <a:pt x="4216983" y="13828889"/>
                    </a:lnTo>
                    <a:cubicBezTo>
                      <a:pt x="4217505" y="13945420"/>
                      <a:pt x="4312118" y="14039611"/>
                      <a:pt x="4428650" y="14039611"/>
                    </a:cubicBezTo>
                    <a:cubicBezTo>
                      <a:pt x="4545182" y="14039611"/>
                      <a:pt x="4639795" y="13945420"/>
                      <a:pt x="4640317" y="13828889"/>
                    </a:cubicBezTo>
                    <a:lnTo>
                      <a:pt x="4640317" y="13758334"/>
                    </a:lnTo>
                    <a:cubicBezTo>
                      <a:pt x="4640317" y="13702196"/>
                      <a:pt x="4618016" y="13648358"/>
                      <a:pt x="4578321" y="13608662"/>
                    </a:cubicBezTo>
                    <a:cubicBezTo>
                      <a:pt x="4538626" y="13568967"/>
                      <a:pt x="4484788" y="13546666"/>
                      <a:pt x="4428650" y="13546666"/>
                    </a:cubicBezTo>
                    <a:close/>
                    <a:moveTo>
                      <a:pt x="4209434" y="14516664"/>
                    </a:moveTo>
                    <a:cubicBezTo>
                      <a:pt x="4210633" y="14508550"/>
                      <a:pt x="4199203" y="14505375"/>
                      <a:pt x="4196028" y="14512925"/>
                    </a:cubicBezTo>
                    <a:lnTo>
                      <a:pt x="4042005" y="14872264"/>
                    </a:lnTo>
                    <a:cubicBezTo>
                      <a:pt x="4019749" y="14924185"/>
                      <a:pt x="3968673" y="14957828"/>
                      <a:pt x="3912183" y="14957778"/>
                    </a:cubicBezTo>
                    <a:lnTo>
                      <a:pt x="3847131" y="14957778"/>
                    </a:lnTo>
                    <a:cubicBezTo>
                      <a:pt x="3835266" y="14957789"/>
                      <a:pt x="3824191" y="14951835"/>
                      <a:pt x="3817656" y="14941933"/>
                    </a:cubicBezTo>
                    <a:cubicBezTo>
                      <a:pt x="3811120" y="14932030"/>
                      <a:pt x="3810000" y="14919505"/>
                      <a:pt x="3814675" y="14908600"/>
                    </a:cubicBezTo>
                    <a:lnTo>
                      <a:pt x="4005317" y="14463889"/>
                    </a:lnTo>
                    <a:lnTo>
                      <a:pt x="4075449" y="14288488"/>
                    </a:lnTo>
                    <a:cubicBezTo>
                      <a:pt x="4118319" y="14181350"/>
                      <a:pt x="4222096" y="14111103"/>
                      <a:pt x="4337492" y="14111111"/>
                    </a:cubicBezTo>
                    <a:lnTo>
                      <a:pt x="4519808" y="14111111"/>
                    </a:lnTo>
                    <a:cubicBezTo>
                      <a:pt x="4635204" y="14111103"/>
                      <a:pt x="4738981" y="14181350"/>
                      <a:pt x="4781851" y="14288488"/>
                    </a:cubicBezTo>
                    <a:lnTo>
                      <a:pt x="4851983" y="14463889"/>
                    </a:lnTo>
                    <a:lnTo>
                      <a:pt x="5042554" y="14908600"/>
                    </a:lnTo>
                    <a:cubicBezTo>
                      <a:pt x="5047229" y="14919505"/>
                      <a:pt x="5046110" y="14932030"/>
                      <a:pt x="5039574" y="14941933"/>
                    </a:cubicBezTo>
                    <a:cubicBezTo>
                      <a:pt x="5033039" y="14951835"/>
                      <a:pt x="5021963" y="14957789"/>
                      <a:pt x="5010098" y="14957778"/>
                    </a:cubicBezTo>
                    <a:lnTo>
                      <a:pt x="4945046" y="14957778"/>
                    </a:lnTo>
                    <a:cubicBezTo>
                      <a:pt x="4888608" y="14957772"/>
                      <a:pt x="4837601" y="14924137"/>
                      <a:pt x="4815365" y="14872264"/>
                    </a:cubicBezTo>
                    <a:lnTo>
                      <a:pt x="4661342" y="14512925"/>
                    </a:lnTo>
                    <a:cubicBezTo>
                      <a:pt x="4658097" y="14505375"/>
                      <a:pt x="4646737" y="14508550"/>
                      <a:pt x="4647866" y="14516664"/>
                    </a:cubicBezTo>
                    <a:lnTo>
                      <a:pt x="4710872" y="14957778"/>
                    </a:lnTo>
                    <a:lnTo>
                      <a:pt x="4778253" y="15766273"/>
                    </a:lnTo>
                    <a:cubicBezTo>
                      <a:pt x="4779061" y="15776096"/>
                      <a:pt x="4775724" y="15785809"/>
                      <a:pt x="4769049" y="15793059"/>
                    </a:cubicBezTo>
                    <a:cubicBezTo>
                      <a:pt x="4762375" y="15800310"/>
                      <a:pt x="4752971" y="15804438"/>
                      <a:pt x="4743116" y="15804445"/>
                    </a:cubicBezTo>
                    <a:lnTo>
                      <a:pt x="4689282" y="15804445"/>
                    </a:lnTo>
                    <a:cubicBezTo>
                      <a:pt x="4620301" y="15804452"/>
                      <a:pt x="4561424" y="15754589"/>
                      <a:pt x="4550076" y="15686546"/>
                    </a:cubicBezTo>
                    <a:lnTo>
                      <a:pt x="4435705" y="14999546"/>
                    </a:lnTo>
                    <a:cubicBezTo>
                      <a:pt x="4434365" y="14991645"/>
                      <a:pt x="4423076" y="14991645"/>
                      <a:pt x="4421736" y="14999546"/>
                    </a:cubicBezTo>
                    <a:lnTo>
                      <a:pt x="4307295" y="15686546"/>
                    </a:lnTo>
                    <a:cubicBezTo>
                      <a:pt x="4295943" y="15754615"/>
                      <a:pt x="4237026" y="15804488"/>
                      <a:pt x="4168018" y="15804445"/>
                    </a:cubicBezTo>
                    <a:lnTo>
                      <a:pt x="4114184" y="15804445"/>
                    </a:lnTo>
                    <a:cubicBezTo>
                      <a:pt x="4104329" y="15804438"/>
                      <a:pt x="4094925" y="15800310"/>
                      <a:pt x="4088251" y="15793059"/>
                    </a:cubicBezTo>
                    <a:cubicBezTo>
                      <a:pt x="4081576" y="15785809"/>
                      <a:pt x="4078239" y="15776096"/>
                      <a:pt x="4079047" y="15766273"/>
                    </a:cubicBezTo>
                    <a:lnTo>
                      <a:pt x="4146428" y="14957778"/>
                    </a:lnTo>
                    <a:lnTo>
                      <a:pt x="4209434" y="14516664"/>
                    </a:lnTo>
                    <a:close/>
                    <a:moveTo>
                      <a:pt x="5698650" y="13546666"/>
                    </a:moveTo>
                    <a:cubicBezTo>
                      <a:pt x="5642512" y="13546666"/>
                      <a:pt x="5588674" y="13568967"/>
                      <a:pt x="5548979" y="13608662"/>
                    </a:cubicBezTo>
                    <a:cubicBezTo>
                      <a:pt x="5509284" y="13648358"/>
                      <a:pt x="5486983" y="13702196"/>
                      <a:pt x="5486983" y="13758334"/>
                    </a:cubicBezTo>
                    <a:lnTo>
                      <a:pt x="5486983" y="13828889"/>
                    </a:lnTo>
                    <a:cubicBezTo>
                      <a:pt x="5487505" y="13945420"/>
                      <a:pt x="5582118" y="14039611"/>
                      <a:pt x="5698650" y="14039611"/>
                    </a:cubicBezTo>
                    <a:cubicBezTo>
                      <a:pt x="5815182" y="14039611"/>
                      <a:pt x="5909795" y="13945420"/>
                      <a:pt x="5910317" y="13828889"/>
                    </a:cubicBezTo>
                    <a:lnTo>
                      <a:pt x="5910317" y="13758334"/>
                    </a:lnTo>
                    <a:cubicBezTo>
                      <a:pt x="5910317" y="13702196"/>
                      <a:pt x="5888016" y="13648358"/>
                      <a:pt x="5848321" y="13608662"/>
                    </a:cubicBezTo>
                    <a:cubicBezTo>
                      <a:pt x="5808626" y="13568967"/>
                      <a:pt x="5754788" y="13546666"/>
                      <a:pt x="5698650" y="13546666"/>
                    </a:cubicBezTo>
                    <a:close/>
                    <a:moveTo>
                      <a:pt x="5479434" y="14516664"/>
                    </a:moveTo>
                    <a:cubicBezTo>
                      <a:pt x="5480633" y="14508550"/>
                      <a:pt x="5469203" y="14505375"/>
                      <a:pt x="5466028" y="14512925"/>
                    </a:cubicBezTo>
                    <a:lnTo>
                      <a:pt x="5312005" y="14872264"/>
                    </a:lnTo>
                    <a:cubicBezTo>
                      <a:pt x="5289749" y="14924185"/>
                      <a:pt x="5238673" y="14957828"/>
                      <a:pt x="5182183" y="14957778"/>
                    </a:cubicBezTo>
                    <a:lnTo>
                      <a:pt x="5117131" y="14957778"/>
                    </a:lnTo>
                    <a:cubicBezTo>
                      <a:pt x="5105266" y="14957789"/>
                      <a:pt x="5094191" y="14951835"/>
                      <a:pt x="5087656" y="14941933"/>
                    </a:cubicBezTo>
                    <a:cubicBezTo>
                      <a:pt x="5081120" y="14932030"/>
                      <a:pt x="5080000" y="14919505"/>
                      <a:pt x="5084675" y="14908600"/>
                    </a:cubicBezTo>
                    <a:lnTo>
                      <a:pt x="5275317" y="14463889"/>
                    </a:lnTo>
                    <a:lnTo>
                      <a:pt x="5345449" y="14288488"/>
                    </a:lnTo>
                    <a:cubicBezTo>
                      <a:pt x="5388319" y="14181350"/>
                      <a:pt x="5492096" y="14111103"/>
                      <a:pt x="5607492" y="14111111"/>
                    </a:cubicBezTo>
                    <a:lnTo>
                      <a:pt x="5789808" y="14111111"/>
                    </a:lnTo>
                    <a:cubicBezTo>
                      <a:pt x="5905204" y="14111103"/>
                      <a:pt x="6008981" y="14181350"/>
                      <a:pt x="6051851" y="14288488"/>
                    </a:cubicBezTo>
                    <a:lnTo>
                      <a:pt x="6121983" y="14463889"/>
                    </a:lnTo>
                    <a:lnTo>
                      <a:pt x="6312554" y="14908600"/>
                    </a:lnTo>
                    <a:cubicBezTo>
                      <a:pt x="6317229" y="14919505"/>
                      <a:pt x="6316110" y="14932030"/>
                      <a:pt x="6309574" y="14941933"/>
                    </a:cubicBezTo>
                    <a:cubicBezTo>
                      <a:pt x="6303039" y="14951835"/>
                      <a:pt x="6291963" y="14957789"/>
                      <a:pt x="6280098" y="14957778"/>
                    </a:cubicBezTo>
                    <a:lnTo>
                      <a:pt x="6215046" y="14957778"/>
                    </a:lnTo>
                    <a:cubicBezTo>
                      <a:pt x="6158608" y="14957772"/>
                      <a:pt x="6107601" y="14924137"/>
                      <a:pt x="6085365" y="14872264"/>
                    </a:cubicBezTo>
                    <a:lnTo>
                      <a:pt x="5931342" y="14512925"/>
                    </a:lnTo>
                    <a:cubicBezTo>
                      <a:pt x="5928097" y="14505375"/>
                      <a:pt x="5916737" y="14508550"/>
                      <a:pt x="5917866" y="14516664"/>
                    </a:cubicBezTo>
                    <a:lnTo>
                      <a:pt x="5980872" y="14957778"/>
                    </a:lnTo>
                    <a:lnTo>
                      <a:pt x="6048253" y="15766273"/>
                    </a:lnTo>
                    <a:cubicBezTo>
                      <a:pt x="6049061" y="15776096"/>
                      <a:pt x="6045724" y="15785809"/>
                      <a:pt x="6039049" y="15793059"/>
                    </a:cubicBezTo>
                    <a:cubicBezTo>
                      <a:pt x="6032375" y="15800310"/>
                      <a:pt x="6022971" y="15804438"/>
                      <a:pt x="6013116" y="15804445"/>
                    </a:cubicBezTo>
                    <a:lnTo>
                      <a:pt x="5959282" y="15804445"/>
                    </a:lnTo>
                    <a:cubicBezTo>
                      <a:pt x="5890301" y="15804452"/>
                      <a:pt x="5831424" y="15754589"/>
                      <a:pt x="5820076" y="15686546"/>
                    </a:cubicBezTo>
                    <a:lnTo>
                      <a:pt x="5705705" y="14999546"/>
                    </a:lnTo>
                    <a:cubicBezTo>
                      <a:pt x="5704365" y="14991645"/>
                      <a:pt x="5693076" y="14991645"/>
                      <a:pt x="5691736" y="14999546"/>
                    </a:cubicBezTo>
                    <a:lnTo>
                      <a:pt x="5577295" y="15686546"/>
                    </a:lnTo>
                    <a:cubicBezTo>
                      <a:pt x="5565943" y="15754615"/>
                      <a:pt x="5507026" y="15804488"/>
                      <a:pt x="5438018" y="15804445"/>
                    </a:cubicBezTo>
                    <a:lnTo>
                      <a:pt x="5384184" y="15804445"/>
                    </a:lnTo>
                    <a:cubicBezTo>
                      <a:pt x="5374329" y="15804438"/>
                      <a:pt x="5364925" y="15800310"/>
                      <a:pt x="5358251" y="15793059"/>
                    </a:cubicBezTo>
                    <a:cubicBezTo>
                      <a:pt x="5351576" y="15785809"/>
                      <a:pt x="5348239" y="15776096"/>
                      <a:pt x="5349047" y="15766273"/>
                    </a:cubicBezTo>
                    <a:lnTo>
                      <a:pt x="5416428" y="14957778"/>
                    </a:lnTo>
                    <a:lnTo>
                      <a:pt x="5479434" y="14516664"/>
                    </a:lnTo>
                    <a:close/>
                    <a:moveTo>
                      <a:pt x="6968650" y="13546666"/>
                    </a:moveTo>
                    <a:cubicBezTo>
                      <a:pt x="6912512" y="13546666"/>
                      <a:pt x="6858674" y="13568967"/>
                      <a:pt x="6818979" y="13608662"/>
                    </a:cubicBezTo>
                    <a:cubicBezTo>
                      <a:pt x="6779283" y="13648358"/>
                      <a:pt x="6756983" y="13702196"/>
                      <a:pt x="6756983" y="13758334"/>
                    </a:cubicBezTo>
                    <a:lnTo>
                      <a:pt x="6756983" y="13828889"/>
                    </a:lnTo>
                    <a:cubicBezTo>
                      <a:pt x="6757504" y="13945420"/>
                      <a:pt x="6852118" y="14039611"/>
                      <a:pt x="6968650" y="14039611"/>
                    </a:cubicBezTo>
                    <a:cubicBezTo>
                      <a:pt x="7085182" y="14039611"/>
                      <a:pt x="7179796" y="13945420"/>
                      <a:pt x="7180317" y="13828889"/>
                    </a:cubicBezTo>
                    <a:lnTo>
                      <a:pt x="7180317" y="13758334"/>
                    </a:lnTo>
                    <a:cubicBezTo>
                      <a:pt x="7180317" y="13702196"/>
                      <a:pt x="7158017" y="13648358"/>
                      <a:pt x="7118321" y="13608662"/>
                    </a:cubicBezTo>
                    <a:cubicBezTo>
                      <a:pt x="7078626" y="13568967"/>
                      <a:pt x="7024788" y="13546666"/>
                      <a:pt x="6968650" y="13546666"/>
                    </a:cubicBezTo>
                    <a:close/>
                    <a:moveTo>
                      <a:pt x="6749434" y="14516664"/>
                    </a:moveTo>
                    <a:cubicBezTo>
                      <a:pt x="6750633" y="14508550"/>
                      <a:pt x="6739204" y="14505375"/>
                      <a:pt x="6736029" y="14512925"/>
                    </a:cubicBezTo>
                    <a:lnTo>
                      <a:pt x="6582005" y="14872264"/>
                    </a:lnTo>
                    <a:cubicBezTo>
                      <a:pt x="6559749" y="14924185"/>
                      <a:pt x="6508673" y="14957828"/>
                      <a:pt x="6452183" y="14957778"/>
                    </a:cubicBezTo>
                    <a:lnTo>
                      <a:pt x="6387131" y="14957778"/>
                    </a:lnTo>
                    <a:cubicBezTo>
                      <a:pt x="6375266" y="14957789"/>
                      <a:pt x="6364191" y="14951835"/>
                      <a:pt x="6357656" y="14941933"/>
                    </a:cubicBezTo>
                    <a:cubicBezTo>
                      <a:pt x="6351120" y="14932030"/>
                      <a:pt x="6350000" y="14919505"/>
                      <a:pt x="6354675" y="14908600"/>
                    </a:cubicBezTo>
                    <a:lnTo>
                      <a:pt x="6545317" y="14463889"/>
                    </a:lnTo>
                    <a:lnTo>
                      <a:pt x="6615449" y="14288488"/>
                    </a:lnTo>
                    <a:cubicBezTo>
                      <a:pt x="6658319" y="14181350"/>
                      <a:pt x="6762095" y="14111103"/>
                      <a:pt x="6877492" y="14111111"/>
                    </a:cubicBezTo>
                    <a:lnTo>
                      <a:pt x="7059808" y="14111111"/>
                    </a:lnTo>
                    <a:cubicBezTo>
                      <a:pt x="7175205" y="14111103"/>
                      <a:pt x="7278981" y="14181350"/>
                      <a:pt x="7321851" y="14288488"/>
                    </a:cubicBezTo>
                    <a:lnTo>
                      <a:pt x="7391983" y="14463889"/>
                    </a:lnTo>
                    <a:lnTo>
                      <a:pt x="7582554" y="14908600"/>
                    </a:lnTo>
                    <a:cubicBezTo>
                      <a:pt x="7587229" y="14919505"/>
                      <a:pt x="7586109" y="14932030"/>
                      <a:pt x="7579574" y="14941933"/>
                    </a:cubicBezTo>
                    <a:cubicBezTo>
                      <a:pt x="7573039" y="14951835"/>
                      <a:pt x="7561963" y="14957789"/>
                      <a:pt x="7550098" y="14957778"/>
                    </a:cubicBezTo>
                    <a:lnTo>
                      <a:pt x="7485046" y="14957778"/>
                    </a:lnTo>
                    <a:cubicBezTo>
                      <a:pt x="7428608" y="14957772"/>
                      <a:pt x="7377602" y="14924137"/>
                      <a:pt x="7355365" y="14872264"/>
                    </a:cubicBezTo>
                    <a:lnTo>
                      <a:pt x="7201342" y="14512925"/>
                    </a:lnTo>
                    <a:cubicBezTo>
                      <a:pt x="7198096" y="14505375"/>
                      <a:pt x="7186737" y="14508550"/>
                      <a:pt x="7187866" y="14516664"/>
                    </a:cubicBezTo>
                    <a:lnTo>
                      <a:pt x="7250872" y="14957778"/>
                    </a:lnTo>
                    <a:lnTo>
                      <a:pt x="7318253" y="15766273"/>
                    </a:lnTo>
                    <a:cubicBezTo>
                      <a:pt x="7319061" y="15776096"/>
                      <a:pt x="7315724" y="15785809"/>
                      <a:pt x="7309049" y="15793059"/>
                    </a:cubicBezTo>
                    <a:cubicBezTo>
                      <a:pt x="7302375" y="15800310"/>
                      <a:pt x="7292971" y="15804438"/>
                      <a:pt x="7283116" y="15804445"/>
                    </a:cubicBezTo>
                    <a:lnTo>
                      <a:pt x="7229282" y="15804445"/>
                    </a:lnTo>
                    <a:cubicBezTo>
                      <a:pt x="7160300" y="15804454"/>
                      <a:pt x="7101423" y="15754589"/>
                      <a:pt x="7090076" y="15686546"/>
                    </a:cubicBezTo>
                    <a:lnTo>
                      <a:pt x="6975705" y="14999546"/>
                    </a:lnTo>
                    <a:cubicBezTo>
                      <a:pt x="6974365" y="14991645"/>
                      <a:pt x="6963076" y="14991645"/>
                      <a:pt x="6961736" y="14999546"/>
                    </a:cubicBezTo>
                    <a:lnTo>
                      <a:pt x="6847295" y="15686546"/>
                    </a:lnTo>
                    <a:cubicBezTo>
                      <a:pt x="6835943" y="15754615"/>
                      <a:pt x="6777026" y="15804488"/>
                      <a:pt x="6708018" y="15804445"/>
                    </a:cubicBezTo>
                    <a:lnTo>
                      <a:pt x="6654184" y="15804445"/>
                    </a:lnTo>
                    <a:cubicBezTo>
                      <a:pt x="6644329" y="15804438"/>
                      <a:pt x="6634925" y="15800310"/>
                      <a:pt x="6628251" y="15793059"/>
                    </a:cubicBezTo>
                    <a:cubicBezTo>
                      <a:pt x="6621576" y="15785809"/>
                      <a:pt x="6618239" y="15776096"/>
                      <a:pt x="6619047" y="15766273"/>
                    </a:cubicBezTo>
                    <a:lnTo>
                      <a:pt x="6686428" y="14957778"/>
                    </a:lnTo>
                    <a:lnTo>
                      <a:pt x="6749434" y="14516664"/>
                    </a:lnTo>
                    <a:close/>
                    <a:moveTo>
                      <a:pt x="8238650" y="13546666"/>
                    </a:moveTo>
                    <a:cubicBezTo>
                      <a:pt x="8182512" y="13546666"/>
                      <a:pt x="8128674" y="13568967"/>
                      <a:pt x="8088979" y="13608662"/>
                    </a:cubicBezTo>
                    <a:cubicBezTo>
                      <a:pt x="8049283" y="13648358"/>
                      <a:pt x="8026983" y="13702196"/>
                      <a:pt x="8026983" y="13758334"/>
                    </a:cubicBezTo>
                    <a:lnTo>
                      <a:pt x="8026983" y="13828889"/>
                    </a:lnTo>
                    <a:cubicBezTo>
                      <a:pt x="8027504" y="13945420"/>
                      <a:pt x="8122118" y="14039611"/>
                      <a:pt x="8238650" y="14039611"/>
                    </a:cubicBezTo>
                    <a:cubicBezTo>
                      <a:pt x="8355182" y="14039611"/>
                      <a:pt x="8449796" y="13945420"/>
                      <a:pt x="8450317" y="13828889"/>
                    </a:cubicBezTo>
                    <a:lnTo>
                      <a:pt x="8450317" y="13758334"/>
                    </a:lnTo>
                    <a:cubicBezTo>
                      <a:pt x="8450317" y="13702196"/>
                      <a:pt x="8428017" y="13648358"/>
                      <a:pt x="8388321" y="13608662"/>
                    </a:cubicBezTo>
                    <a:cubicBezTo>
                      <a:pt x="8348626" y="13568967"/>
                      <a:pt x="8294788" y="13546666"/>
                      <a:pt x="8238650" y="13546666"/>
                    </a:cubicBezTo>
                    <a:close/>
                    <a:moveTo>
                      <a:pt x="8019434" y="14516664"/>
                    </a:moveTo>
                    <a:cubicBezTo>
                      <a:pt x="8020633" y="14508550"/>
                      <a:pt x="8009204" y="14505375"/>
                      <a:pt x="8006029" y="14512925"/>
                    </a:cubicBezTo>
                    <a:lnTo>
                      <a:pt x="7852005" y="14872264"/>
                    </a:lnTo>
                    <a:cubicBezTo>
                      <a:pt x="7829749" y="14924185"/>
                      <a:pt x="7778673" y="14957828"/>
                      <a:pt x="7722183" y="14957778"/>
                    </a:cubicBezTo>
                    <a:lnTo>
                      <a:pt x="7657131" y="14957778"/>
                    </a:lnTo>
                    <a:cubicBezTo>
                      <a:pt x="7645267" y="14957789"/>
                      <a:pt x="7634191" y="14951835"/>
                      <a:pt x="7627656" y="14941933"/>
                    </a:cubicBezTo>
                    <a:cubicBezTo>
                      <a:pt x="7621120" y="14932030"/>
                      <a:pt x="7620001" y="14919505"/>
                      <a:pt x="7624676" y="14908600"/>
                    </a:cubicBezTo>
                    <a:lnTo>
                      <a:pt x="7815317" y="14463889"/>
                    </a:lnTo>
                    <a:lnTo>
                      <a:pt x="7885449" y="14288488"/>
                    </a:lnTo>
                    <a:cubicBezTo>
                      <a:pt x="7928319" y="14181350"/>
                      <a:pt x="8032095" y="14111103"/>
                      <a:pt x="8147492" y="14111111"/>
                    </a:cubicBezTo>
                    <a:lnTo>
                      <a:pt x="8329808" y="14111111"/>
                    </a:lnTo>
                    <a:cubicBezTo>
                      <a:pt x="8445205" y="14111103"/>
                      <a:pt x="8548981" y="14181350"/>
                      <a:pt x="8591851" y="14288488"/>
                    </a:cubicBezTo>
                    <a:lnTo>
                      <a:pt x="8661983" y="14463889"/>
                    </a:lnTo>
                    <a:lnTo>
                      <a:pt x="8852554" y="14908600"/>
                    </a:lnTo>
                    <a:cubicBezTo>
                      <a:pt x="8857229" y="14919505"/>
                      <a:pt x="8856109" y="14932030"/>
                      <a:pt x="8849574" y="14941933"/>
                    </a:cubicBezTo>
                    <a:cubicBezTo>
                      <a:pt x="8843039" y="14951835"/>
                      <a:pt x="8831963" y="14957789"/>
                      <a:pt x="8820098" y="14957778"/>
                    </a:cubicBezTo>
                    <a:lnTo>
                      <a:pt x="8755046" y="14957778"/>
                    </a:lnTo>
                    <a:cubicBezTo>
                      <a:pt x="8698608" y="14957772"/>
                      <a:pt x="8647602" y="14924137"/>
                      <a:pt x="8625365" y="14872264"/>
                    </a:cubicBezTo>
                    <a:lnTo>
                      <a:pt x="8471342" y="14512925"/>
                    </a:lnTo>
                    <a:cubicBezTo>
                      <a:pt x="8468096" y="14505375"/>
                      <a:pt x="8456737" y="14508550"/>
                      <a:pt x="8457866" y="14516664"/>
                    </a:cubicBezTo>
                    <a:lnTo>
                      <a:pt x="8520872" y="14957778"/>
                    </a:lnTo>
                    <a:lnTo>
                      <a:pt x="8588253" y="15766273"/>
                    </a:lnTo>
                    <a:cubicBezTo>
                      <a:pt x="8589061" y="15776096"/>
                      <a:pt x="8585724" y="15785809"/>
                      <a:pt x="8579049" y="15793059"/>
                    </a:cubicBezTo>
                    <a:cubicBezTo>
                      <a:pt x="8572375" y="15800310"/>
                      <a:pt x="8562971" y="15804438"/>
                      <a:pt x="8553116" y="15804445"/>
                    </a:cubicBezTo>
                    <a:lnTo>
                      <a:pt x="8499282" y="15804445"/>
                    </a:lnTo>
                    <a:cubicBezTo>
                      <a:pt x="8430300" y="15804454"/>
                      <a:pt x="8371423" y="15754589"/>
                      <a:pt x="8360076" y="15686546"/>
                    </a:cubicBezTo>
                    <a:lnTo>
                      <a:pt x="8245705" y="14999546"/>
                    </a:lnTo>
                    <a:cubicBezTo>
                      <a:pt x="8244365" y="14991645"/>
                      <a:pt x="8233076" y="14991645"/>
                      <a:pt x="8231736" y="14999546"/>
                    </a:cubicBezTo>
                    <a:lnTo>
                      <a:pt x="8117295" y="15686546"/>
                    </a:lnTo>
                    <a:cubicBezTo>
                      <a:pt x="8105943" y="15754615"/>
                      <a:pt x="8047026" y="15804488"/>
                      <a:pt x="7978018" y="15804445"/>
                    </a:cubicBezTo>
                    <a:lnTo>
                      <a:pt x="7924184" y="15804445"/>
                    </a:lnTo>
                    <a:cubicBezTo>
                      <a:pt x="7914329" y="15804438"/>
                      <a:pt x="7904925" y="15800310"/>
                      <a:pt x="7898251" y="15793059"/>
                    </a:cubicBezTo>
                    <a:cubicBezTo>
                      <a:pt x="7891576" y="15785809"/>
                      <a:pt x="7888239" y="15776096"/>
                      <a:pt x="7889047" y="15766273"/>
                    </a:cubicBezTo>
                    <a:lnTo>
                      <a:pt x="7956428" y="14957778"/>
                    </a:lnTo>
                    <a:lnTo>
                      <a:pt x="8019434" y="14516664"/>
                    </a:lnTo>
                    <a:close/>
                    <a:moveTo>
                      <a:pt x="9508650" y="13546666"/>
                    </a:moveTo>
                    <a:cubicBezTo>
                      <a:pt x="9452512" y="13546666"/>
                      <a:pt x="9398674" y="13568967"/>
                      <a:pt x="9358979" y="13608662"/>
                    </a:cubicBezTo>
                    <a:cubicBezTo>
                      <a:pt x="9319283" y="13648358"/>
                      <a:pt x="9296983" y="13702196"/>
                      <a:pt x="9296983" y="13758334"/>
                    </a:cubicBezTo>
                    <a:lnTo>
                      <a:pt x="9296983" y="13828889"/>
                    </a:lnTo>
                    <a:cubicBezTo>
                      <a:pt x="9297504" y="13945420"/>
                      <a:pt x="9392118" y="14039611"/>
                      <a:pt x="9508650" y="14039611"/>
                    </a:cubicBezTo>
                    <a:cubicBezTo>
                      <a:pt x="9625182" y="14039611"/>
                      <a:pt x="9719796" y="13945420"/>
                      <a:pt x="9720317" y="13828889"/>
                    </a:cubicBezTo>
                    <a:lnTo>
                      <a:pt x="9720317" y="13758334"/>
                    </a:lnTo>
                    <a:cubicBezTo>
                      <a:pt x="9720317" y="13702196"/>
                      <a:pt x="9698017" y="13648358"/>
                      <a:pt x="9658321" y="13608662"/>
                    </a:cubicBezTo>
                    <a:cubicBezTo>
                      <a:pt x="9618626" y="13568967"/>
                      <a:pt x="9564788" y="13546666"/>
                      <a:pt x="9508650" y="13546666"/>
                    </a:cubicBezTo>
                    <a:close/>
                    <a:moveTo>
                      <a:pt x="9289434" y="14516664"/>
                    </a:moveTo>
                    <a:cubicBezTo>
                      <a:pt x="9290633" y="14508550"/>
                      <a:pt x="9279204" y="14505375"/>
                      <a:pt x="9276029" y="14512925"/>
                    </a:cubicBezTo>
                    <a:lnTo>
                      <a:pt x="9122005" y="14872264"/>
                    </a:lnTo>
                    <a:cubicBezTo>
                      <a:pt x="9099749" y="14924185"/>
                      <a:pt x="9048673" y="14957828"/>
                      <a:pt x="8992183" y="14957778"/>
                    </a:cubicBezTo>
                    <a:lnTo>
                      <a:pt x="8927131" y="14957778"/>
                    </a:lnTo>
                    <a:cubicBezTo>
                      <a:pt x="8915267" y="14957789"/>
                      <a:pt x="8904191" y="14951835"/>
                      <a:pt x="8897656" y="14941933"/>
                    </a:cubicBezTo>
                    <a:cubicBezTo>
                      <a:pt x="8891120" y="14932030"/>
                      <a:pt x="8890001" y="14919505"/>
                      <a:pt x="8894676" y="14908600"/>
                    </a:cubicBezTo>
                    <a:lnTo>
                      <a:pt x="9085317" y="14463889"/>
                    </a:lnTo>
                    <a:lnTo>
                      <a:pt x="9155449" y="14288488"/>
                    </a:lnTo>
                    <a:cubicBezTo>
                      <a:pt x="9198319" y="14181350"/>
                      <a:pt x="9302095" y="14111103"/>
                      <a:pt x="9417492" y="14111111"/>
                    </a:cubicBezTo>
                    <a:lnTo>
                      <a:pt x="9599808" y="14111111"/>
                    </a:lnTo>
                    <a:cubicBezTo>
                      <a:pt x="9715205" y="14111103"/>
                      <a:pt x="9818981" y="14181350"/>
                      <a:pt x="9861851" y="14288488"/>
                    </a:cubicBezTo>
                    <a:lnTo>
                      <a:pt x="9931983" y="14463889"/>
                    </a:lnTo>
                    <a:lnTo>
                      <a:pt x="10122554" y="14908600"/>
                    </a:lnTo>
                    <a:cubicBezTo>
                      <a:pt x="10127229" y="14919505"/>
                      <a:pt x="10126109" y="14932030"/>
                      <a:pt x="10119574" y="14941933"/>
                    </a:cubicBezTo>
                    <a:cubicBezTo>
                      <a:pt x="10113039" y="14951835"/>
                      <a:pt x="10101963" y="14957789"/>
                      <a:pt x="10090098" y="14957778"/>
                    </a:cubicBezTo>
                    <a:lnTo>
                      <a:pt x="10025046" y="14957778"/>
                    </a:lnTo>
                    <a:cubicBezTo>
                      <a:pt x="9968608" y="14957772"/>
                      <a:pt x="9917602" y="14924137"/>
                      <a:pt x="9895365" y="14872264"/>
                    </a:cubicBezTo>
                    <a:lnTo>
                      <a:pt x="9741342" y="14512925"/>
                    </a:lnTo>
                    <a:cubicBezTo>
                      <a:pt x="9738096" y="14505375"/>
                      <a:pt x="9726737" y="14508550"/>
                      <a:pt x="9727866" y="14516664"/>
                    </a:cubicBezTo>
                    <a:lnTo>
                      <a:pt x="9790872" y="14957778"/>
                    </a:lnTo>
                    <a:lnTo>
                      <a:pt x="9858253" y="15766273"/>
                    </a:lnTo>
                    <a:cubicBezTo>
                      <a:pt x="9859061" y="15776096"/>
                      <a:pt x="9855724" y="15785809"/>
                      <a:pt x="9849049" y="15793059"/>
                    </a:cubicBezTo>
                    <a:cubicBezTo>
                      <a:pt x="9842375" y="15800310"/>
                      <a:pt x="9832971" y="15804438"/>
                      <a:pt x="9823116" y="15804445"/>
                    </a:cubicBezTo>
                    <a:lnTo>
                      <a:pt x="9769282" y="15804445"/>
                    </a:lnTo>
                    <a:cubicBezTo>
                      <a:pt x="9700300" y="15804454"/>
                      <a:pt x="9641423" y="15754589"/>
                      <a:pt x="9630076" y="15686546"/>
                    </a:cubicBezTo>
                    <a:lnTo>
                      <a:pt x="9515705" y="14999546"/>
                    </a:lnTo>
                    <a:cubicBezTo>
                      <a:pt x="9514365" y="14991645"/>
                      <a:pt x="9503076" y="14991645"/>
                      <a:pt x="9501736" y="14999546"/>
                    </a:cubicBezTo>
                    <a:lnTo>
                      <a:pt x="9387295" y="15686546"/>
                    </a:lnTo>
                    <a:cubicBezTo>
                      <a:pt x="9375943" y="15754615"/>
                      <a:pt x="9317026" y="15804488"/>
                      <a:pt x="9248018" y="15804445"/>
                    </a:cubicBezTo>
                    <a:lnTo>
                      <a:pt x="9194184" y="15804445"/>
                    </a:lnTo>
                    <a:cubicBezTo>
                      <a:pt x="9184329" y="15804438"/>
                      <a:pt x="9174925" y="15800310"/>
                      <a:pt x="9168251" y="15793059"/>
                    </a:cubicBezTo>
                    <a:cubicBezTo>
                      <a:pt x="9161576" y="15785809"/>
                      <a:pt x="9158239" y="15776096"/>
                      <a:pt x="9159047" y="15766273"/>
                    </a:cubicBezTo>
                    <a:lnTo>
                      <a:pt x="9226428" y="14957778"/>
                    </a:lnTo>
                    <a:lnTo>
                      <a:pt x="9289434" y="14516664"/>
                    </a:lnTo>
                    <a:close/>
                    <a:moveTo>
                      <a:pt x="10778650" y="13546666"/>
                    </a:moveTo>
                    <a:cubicBezTo>
                      <a:pt x="10722512" y="13546666"/>
                      <a:pt x="10668674" y="13568967"/>
                      <a:pt x="10628979" y="13608662"/>
                    </a:cubicBezTo>
                    <a:cubicBezTo>
                      <a:pt x="10589283" y="13648358"/>
                      <a:pt x="10566983" y="13702196"/>
                      <a:pt x="10566983" y="13758334"/>
                    </a:cubicBezTo>
                    <a:lnTo>
                      <a:pt x="10566983" y="13828889"/>
                    </a:lnTo>
                    <a:cubicBezTo>
                      <a:pt x="10567504" y="13945420"/>
                      <a:pt x="10662118" y="14039611"/>
                      <a:pt x="10778650" y="14039611"/>
                    </a:cubicBezTo>
                    <a:cubicBezTo>
                      <a:pt x="10895182" y="14039611"/>
                      <a:pt x="10989796" y="13945420"/>
                      <a:pt x="10990317" y="13828889"/>
                    </a:cubicBezTo>
                    <a:lnTo>
                      <a:pt x="10990317" y="13758334"/>
                    </a:lnTo>
                    <a:cubicBezTo>
                      <a:pt x="10990317" y="13702196"/>
                      <a:pt x="10968017" y="13648358"/>
                      <a:pt x="10928321" y="13608662"/>
                    </a:cubicBezTo>
                    <a:cubicBezTo>
                      <a:pt x="10888626" y="13568967"/>
                      <a:pt x="10834788" y="13546666"/>
                      <a:pt x="10778650" y="13546666"/>
                    </a:cubicBezTo>
                    <a:close/>
                    <a:moveTo>
                      <a:pt x="10559434" y="14516664"/>
                    </a:moveTo>
                    <a:cubicBezTo>
                      <a:pt x="10560633" y="14508550"/>
                      <a:pt x="10549204" y="14505375"/>
                      <a:pt x="10546029" y="14512925"/>
                    </a:cubicBezTo>
                    <a:lnTo>
                      <a:pt x="10392005" y="14872264"/>
                    </a:lnTo>
                    <a:cubicBezTo>
                      <a:pt x="10369749" y="14924185"/>
                      <a:pt x="10318673" y="14957828"/>
                      <a:pt x="10262183" y="14957778"/>
                    </a:cubicBezTo>
                    <a:lnTo>
                      <a:pt x="10197131" y="14957778"/>
                    </a:lnTo>
                    <a:cubicBezTo>
                      <a:pt x="10185267" y="14957789"/>
                      <a:pt x="10174191" y="14951835"/>
                      <a:pt x="10167656" y="14941933"/>
                    </a:cubicBezTo>
                    <a:cubicBezTo>
                      <a:pt x="10161120" y="14932030"/>
                      <a:pt x="10160001" y="14919505"/>
                      <a:pt x="10164676" y="14908600"/>
                    </a:cubicBezTo>
                    <a:lnTo>
                      <a:pt x="10355317" y="14463889"/>
                    </a:lnTo>
                    <a:lnTo>
                      <a:pt x="10425449" y="14288488"/>
                    </a:lnTo>
                    <a:cubicBezTo>
                      <a:pt x="10468319" y="14181350"/>
                      <a:pt x="10572095" y="14111103"/>
                      <a:pt x="10687492" y="14111111"/>
                    </a:cubicBezTo>
                    <a:lnTo>
                      <a:pt x="10869808" y="14111111"/>
                    </a:lnTo>
                    <a:cubicBezTo>
                      <a:pt x="10985205" y="14111103"/>
                      <a:pt x="11088981" y="14181350"/>
                      <a:pt x="11131851" y="14288488"/>
                    </a:cubicBezTo>
                    <a:lnTo>
                      <a:pt x="11201983" y="14463889"/>
                    </a:lnTo>
                    <a:lnTo>
                      <a:pt x="11392554" y="14908600"/>
                    </a:lnTo>
                    <a:cubicBezTo>
                      <a:pt x="11397229" y="14919505"/>
                      <a:pt x="11396109" y="14932030"/>
                      <a:pt x="11389574" y="14941933"/>
                    </a:cubicBezTo>
                    <a:cubicBezTo>
                      <a:pt x="11383039" y="14951835"/>
                      <a:pt x="11371963" y="14957789"/>
                      <a:pt x="11360098" y="14957778"/>
                    </a:cubicBezTo>
                    <a:lnTo>
                      <a:pt x="11295046" y="14957778"/>
                    </a:lnTo>
                    <a:cubicBezTo>
                      <a:pt x="11238608" y="14957772"/>
                      <a:pt x="11187602" y="14924137"/>
                      <a:pt x="11165365" y="14872264"/>
                    </a:cubicBezTo>
                    <a:lnTo>
                      <a:pt x="11011342" y="14512925"/>
                    </a:lnTo>
                    <a:cubicBezTo>
                      <a:pt x="11008096" y="14505375"/>
                      <a:pt x="10996737" y="14508550"/>
                      <a:pt x="10997866" y="14516664"/>
                    </a:cubicBezTo>
                    <a:lnTo>
                      <a:pt x="11060872" y="14957778"/>
                    </a:lnTo>
                    <a:lnTo>
                      <a:pt x="11128253" y="15766273"/>
                    </a:lnTo>
                    <a:cubicBezTo>
                      <a:pt x="11129061" y="15776096"/>
                      <a:pt x="11125724" y="15785809"/>
                      <a:pt x="11119049" y="15793059"/>
                    </a:cubicBezTo>
                    <a:cubicBezTo>
                      <a:pt x="11112375" y="15800310"/>
                      <a:pt x="11102971" y="15804438"/>
                      <a:pt x="11093116" y="15804445"/>
                    </a:cubicBezTo>
                    <a:lnTo>
                      <a:pt x="11039282" y="15804445"/>
                    </a:lnTo>
                    <a:cubicBezTo>
                      <a:pt x="10970300" y="15804454"/>
                      <a:pt x="10911423" y="15754589"/>
                      <a:pt x="10900076" y="15686546"/>
                    </a:cubicBezTo>
                    <a:lnTo>
                      <a:pt x="10785705" y="14999546"/>
                    </a:lnTo>
                    <a:cubicBezTo>
                      <a:pt x="10784365" y="14991645"/>
                      <a:pt x="10773076" y="14991645"/>
                      <a:pt x="10771736" y="14999546"/>
                    </a:cubicBezTo>
                    <a:lnTo>
                      <a:pt x="10657295" y="15686546"/>
                    </a:lnTo>
                    <a:cubicBezTo>
                      <a:pt x="10645943" y="15754615"/>
                      <a:pt x="10587026" y="15804488"/>
                      <a:pt x="10518018" y="15804445"/>
                    </a:cubicBezTo>
                    <a:lnTo>
                      <a:pt x="10464184" y="15804445"/>
                    </a:lnTo>
                    <a:cubicBezTo>
                      <a:pt x="10454329" y="15804438"/>
                      <a:pt x="10444925" y="15800310"/>
                      <a:pt x="10438251" y="15793059"/>
                    </a:cubicBezTo>
                    <a:cubicBezTo>
                      <a:pt x="10431576" y="15785809"/>
                      <a:pt x="10428239" y="15776096"/>
                      <a:pt x="10429047" y="15766273"/>
                    </a:cubicBezTo>
                    <a:lnTo>
                      <a:pt x="10496428" y="14957778"/>
                    </a:lnTo>
                    <a:lnTo>
                      <a:pt x="10559434" y="14516664"/>
                    </a:lnTo>
                    <a:close/>
                    <a:moveTo>
                      <a:pt x="12048650" y="13546666"/>
                    </a:moveTo>
                    <a:cubicBezTo>
                      <a:pt x="11992512" y="13546666"/>
                      <a:pt x="11938674" y="13568967"/>
                      <a:pt x="11898979" y="13608662"/>
                    </a:cubicBezTo>
                    <a:cubicBezTo>
                      <a:pt x="11859283" y="13648358"/>
                      <a:pt x="11836983" y="13702196"/>
                      <a:pt x="11836983" y="13758334"/>
                    </a:cubicBezTo>
                    <a:lnTo>
                      <a:pt x="11836983" y="13828889"/>
                    </a:lnTo>
                    <a:cubicBezTo>
                      <a:pt x="11837504" y="13945420"/>
                      <a:pt x="11932118" y="14039611"/>
                      <a:pt x="12048650" y="14039611"/>
                    </a:cubicBezTo>
                    <a:cubicBezTo>
                      <a:pt x="12165182" y="14039611"/>
                      <a:pt x="12259796" y="13945420"/>
                      <a:pt x="12260317" y="13828889"/>
                    </a:cubicBezTo>
                    <a:lnTo>
                      <a:pt x="12260317" y="13758334"/>
                    </a:lnTo>
                    <a:cubicBezTo>
                      <a:pt x="12260317" y="13702196"/>
                      <a:pt x="12238017" y="13648358"/>
                      <a:pt x="12198321" y="13608662"/>
                    </a:cubicBezTo>
                    <a:cubicBezTo>
                      <a:pt x="12158626" y="13568967"/>
                      <a:pt x="12104788" y="13546666"/>
                      <a:pt x="12048650" y="13546666"/>
                    </a:cubicBezTo>
                    <a:close/>
                    <a:moveTo>
                      <a:pt x="11829434" y="14516664"/>
                    </a:moveTo>
                    <a:cubicBezTo>
                      <a:pt x="11830633" y="14508550"/>
                      <a:pt x="11819204" y="14505375"/>
                      <a:pt x="11816029" y="14512925"/>
                    </a:cubicBezTo>
                    <a:lnTo>
                      <a:pt x="11662005" y="14872264"/>
                    </a:lnTo>
                    <a:cubicBezTo>
                      <a:pt x="11639749" y="14924185"/>
                      <a:pt x="11588673" y="14957828"/>
                      <a:pt x="11532183" y="14957778"/>
                    </a:cubicBezTo>
                    <a:lnTo>
                      <a:pt x="11467131" y="14957778"/>
                    </a:lnTo>
                    <a:cubicBezTo>
                      <a:pt x="11455267" y="14957789"/>
                      <a:pt x="11444191" y="14951835"/>
                      <a:pt x="11437656" y="14941933"/>
                    </a:cubicBezTo>
                    <a:cubicBezTo>
                      <a:pt x="11431120" y="14932030"/>
                      <a:pt x="11430001" y="14919505"/>
                      <a:pt x="11434676" y="14908600"/>
                    </a:cubicBezTo>
                    <a:lnTo>
                      <a:pt x="11625317" y="14463889"/>
                    </a:lnTo>
                    <a:lnTo>
                      <a:pt x="11695449" y="14288488"/>
                    </a:lnTo>
                    <a:cubicBezTo>
                      <a:pt x="11738319" y="14181350"/>
                      <a:pt x="11842095" y="14111103"/>
                      <a:pt x="11957492" y="14111111"/>
                    </a:cubicBezTo>
                    <a:lnTo>
                      <a:pt x="12139808" y="14111111"/>
                    </a:lnTo>
                    <a:cubicBezTo>
                      <a:pt x="12255205" y="14111103"/>
                      <a:pt x="12358981" y="14181350"/>
                      <a:pt x="12401851" y="14288488"/>
                    </a:cubicBezTo>
                    <a:lnTo>
                      <a:pt x="12471983" y="14463889"/>
                    </a:lnTo>
                    <a:lnTo>
                      <a:pt x="12662554" y="14908600"/>
                    </a:lnTo>
                    <a:cubicBezTo>
                      <a:pt x="12667229" y="14919505"/>
                      <a:pt x="12666109" y="14932030"/>
                      <a:pt x="12659574" y="14941933"/>
                    </a:cubicBezTo>
                    <a:cubicBezTo>
                      <a:pt x="12653039" y="14951835"/>
                      <a:pt x="12641963" y="14957789"/>
                      <a:pt x="12630098" y="14957778"/>
                    </a:cubicBezTo>
                    <a:lnTo>
                      <a:pt x="12565046" y="14957778"/>
                    </a:lnTo>
                    <a:cubicBezTo>
                      <a:pt x="12508608" y="14957772"/>
                      <a:pt x="12457602" y="14924137"/>
                      <a:pt x="12435365" y="14872264"/>
                    </a:cubicBezTo>
                    <a:lnTo>
                      <a:pt x="12281342" y="14512925"/>
                    </a:lnTo>
                    <a:cubicBezTo>
                      <a:pt x="12278096" y="14505375"/>
                      <a:pt x="12266737" y="14508550"/>
                      <a:pt x="12267866" y="14516664"/>
                    </a:cubicBezTo>
                    <a:lnTo>
                      <a:pt x="12330872" y="14957778"/>
                    </a:lnTo>
                    <a:lnTo>
                      <a:pt x="12398253" y="15766273"/>
                    </a:lnTo>
                    <a:cubicBezTo>
                      <a:pt x="12399061" y="15776096"/>
                      <a:pt x="12395724" y="15785809"/>
                      <a:pt x="12389049" y="15793059"/>
                    </a:cubicBezTo>
                    <a:cubicBezTo>
                      <a:pt x="12382375" y="15800310"/>
                      <a:pt x="12372971" y="15804438"/>
                      <a:pt x="12363116" y="15804445"/>
                    </a:cubicBezTo>
                    <a:lnTo>
                      <a:pt x="12309282" y="15804445"/>
                    </a:lnTo>
                    <a:cubicBezTo>
                      <a:pt x="12240300" y="15804454"/>
                      <a:pt x="12181423" y="15754589"/>
                      <a:pt x="12170076" y="15686546"/>
                    </a:cubicBezTo>
                    <a:lnTo>
                      <a:pt x="12055705" y="14999546"/>
                    </a:lnTo>
                    <a:cubicBezTo>
                      <a:pt x="12054365" y="14991645"/>
                      <a:pt x="12043076" y="14991645"/>
                      <a:pt x="12041736" y="14999546"/>
                    </a:cubicBezTo>
                    <a:lnTo>
                      <a:pt x="11927295" y="15686546"/>
                    </a:lnTo>
                    <a:cubicBezTo>
                      <a:pt x="11915943" y="15754615"/>
                      <a:pt x="11857026" y="15804488"/>
                      <a:pt x="11788018" y="15804445"/>
                    </a:cubicBezTo>
                    <a:lnTo>
                      <a:pt x="11734184" y="15804445"/>
                    </a:lnTo>
                    <a:cubicBezTo>
                      <a:pt x="11724329" y="15804438"/>
                      <a:pt x="11714925" y="15800310"/>
                      <a:pt x="11708251" y="15793059"/>
                    </a:cubicBezTo>
                    <a:cubicBezTo>
                      <a:pt x="11701576" y="15785809"/>
                      <a:pt x="11698239" y="15776096"/>
                      <a:pt x="11699047" y="15766273"/>
                    </a:cubicBezTo>
                    <a:lnTo>
                      <a:pt x="11766428" y="14957778"/>
                    </a:lnTo>
                    <a:lnTo>
                      <a:pt x="11829434" y="14516664"/>
                    </a:lnTo>
                    <a:close/>
                    <a:moveTo>
                      <a:pt x="618650" y="15804445"/>
                    </a:moveTo>
                    <a:cubicBezTo>
                      <a:pt x="501750" y="15804445"/>
                      <a:pt x="406984" y="15899211"/>
                      <a:pt x="406983" y="16016111"/>
                    </a:cubicBezTo>
                    <a:lnTo>
                      <a:pt x="406983" y="16086666"/>
                    </a:lnTo>
                    <a:cubicBezTo>
                      <a:pt x="407504" y="16203197"/>
                      <a:pt x="502118" y="16297388"/>
                      <a:pt x="618650" y="16297388"/>
                    </a:cubicBezTo>
                    <a:cubicBezTo>
                      <a:pt x="735182" y="16297388"/>
                      <a:pt x="829795" y="16203197"/>
                      <a:pt x="830317" y="16086666"/>
                    </a:cubicBezTo>
                    <a:lnTo>
                      <a:pt x="830317" y="16016111"/>
                    </a:lnTo>
                    <a:cubicBezTo>
                      <a:pt x="830316" y="15899211"/>
                      <a:pt x="735550" y="15804445"/>
                      <a:pt x="618650" y="15804445"/>
                    </a:cubicBezTo>
                    <a:close/>
                    <a:moveTo>
                      <a:pt x="399434" y="16774443"/>
                    </a:moveTo>
                    <a:cubicBezTo>
                      <a:pt x="400633" y="16766329"/>
                      <a:pt x="389203" y="16763154"/>
                      <a:pt x="386028" y="16770703"/>
                    </a:cubicBezTo>
                    <a:lnTo>
                      <a:pt x="232006" y="17130043"/>
                    </a:lnTo>
                    <a:cubicBezTo>
                      <a:pt x="209748" y="17181962"/>
                      <a:pt x="158673" y="17215605"/>
                      <a:pt x="102183" y="17215555"/>
                    </a:cubicBezTo>
                    <a:lnTo>
                      <a:pt x="37131" y="17215555"/>
                    </a:lnTo>
                    <a:cubicBezTo>
                      <a:pt x="25267" y="17215566"/>
                      <a:pt x="14192" y="17209612"/>
                      <a:pt x="7656" y="17199710"/>
                    </a:cubicBezTo>
                    <a:cubicBezTo>
                      <a:pt x="1121" y="17189808"/>
                      <a:pt x="1" y="17177283"/>
                      <a:pt x="4676" y="17166379"/>
                    </a:cubicBezTo>
                    <a:lnTo>
                      <a:pt x="195317" y="16721666"/>
                    </a:lnTo>
                    <a:lnTo>
                      <a:pt x="265449" y="16546266"/>
                    </a:lnTo>
                    <a:cubicBezTo>
                      <a:pt x="308319" y="16439128"/>
                      <a:pt x="412095" y="16368881"/>
                      <a:pt x="527492" y="16368889"/>
                    </a:cubicBezTo>
                    <a:lnTo>
                      <a:pt x="709808" y="16368889"/>
                    </a:lnTo>
                    <a:cubicBezTo>
                      <a:pt x="825205" y="16368881"/>
                      <a:pt x="928981" y="16439128"/>
                      <a:pt x="971851" y="16546266"/>
                    </a:cubicBezTo>
                    <a:lnTo>
                      <a:pt x="1041983" y="16721666"/>
                    </a:lnTo>
                    <a:lnTo>
                      <a:pt x="1232554" y="17166379"/>
                    </a:lnTo>
                    <a:cubicBezTo>
                      <a:pt x="1237228" y="17177283"/>
                      <a:pt x="1236108" y="17189808"/>
                      <a:pt x="1229573" y="17199710"/>
                    </a:cubicBezTo>
                    <a:cubicBezTo>
                      <a:pt x="1223038" y="17209612"/>
                      <a:pt x="1211963" y="17215566"/>
                      <a:pt x="1200098" y="17215555"/>
                    </a:cubicBezTo>
                    <a:lnTo>
                      <a:pt x="1135046" y="17215555"/>
                    </a:lnTo>
                    <a:cubicBezTo>
                      <a:pt x="1078608" y="17215549"/>
                      <a:pt x="1027602" y="17181916"/>
                      <a:pt x="1005365" y="17130043"/>
                    </a:cubicBezTo>
                    <a:lnTo>
                      <a:pt x="851342" y="16770703"/>
                    </a:lnTo>
                    <a:cubicBezTo>
                      <a:pt x="848097" y="16763154"/>
                      <a:pt x="836737" y="16766329"/>
                      <a:pt x="837866" y="16774443"/>
                    </a:cubicBezTo>
                    <a:lnTo>
                      <a:pt x="900872" y="17215555"/>
                    </a:lnTo>
                    <a:lnTo>
                      <a:pt x="968253" y="18024052"/>
                    </a:lnTo>
                    <a:cubicBezTo>
                      <a:pt x="969061" y="18033874"/>
                      <a:pt x="965724" y="18043587"/>
                      <a:pt x="959049" y="18050838"/>
                    </a:cubicBezTo>
                    <a:cubicBezTo>
                      <a:pt x="952375" y="18058088"/>
                      <a:pt x="942971" y="18062217"/>
                      <a:pt x="933116" y="18062223"/>
                    </a:cubicBezTo>
                    <a:lnTo>
                      <a:pt x="879282" y="18062223"/>
                    </a:lnTo>
                    <a:cubicBezTo>
                      <a:pt x="810300" y="18062231"/>
                      <a:pt x="751423" y="18012366"/>
                      <a:pt x="740076" y="17944323"/>
                    </a:cubicBezTo>
                    <a:lnTo>
                      <a:pt x="625706" y="17257325"/>
                    </a:lnTo>
                    <a:cubicBezTo>
                      <a:pt x="624365" y="17249423"/>
                      <a:pt x="613076" y="17249423"/>
                      <a:pt x="611736" y="17257325"/>
                    </a:cubicBezTo>
                    <a:lnTo>
                      <a:pt x="497294" y="17944323"/>
                    </a:lnTo>
                    <a:cubicBezTo>
                      <a:pt x="485943" y="18012392"/>
                      <a:pt x="427027" y="18062266"/>
                      <a:pt x="358018" y="18062223"/>
                    </a:cubicBezTo>
                    <a:lnTo>
                      <a:pt x="304184" y="18062223"/>
                    </a:lnTo>
                    <a:cubicBezTo>
                      <a:pt x="294329" y="18062217"/>
                      <a:pt x="284925" y="18058088"/>
                      <a:pt x="278251" y="18050838"/>
                    </a:cubicBezTo>
                    <a:cubicBezTo>
                      <a:pt x="271576" y="18043587"/>
                      <a:pt x="268239" y="18033874"/>
                      <a:pt x="269047" y="18024052"/>
                    </a:cubicBezTo>
                    <a:lnTo>
                      <a:pt x="336428" y="17215555"/>
                    </a:lnTo>
                    <a:lnTo>
                      <a:pt x="399434" y="16774443"/>
                    </a:lnTo>
                    <a:close/>
                    <a:moveTo>
                      <a:pt x="1888650" y="15804445"/>
                    </a:moveTo>
                    <a:cubicBezTo>
                      <a:pt x="1771750" y="15804445"/>
                      <a:pt x="1676983" y="15899211"/>
                      <a:pt x="1676983" y="16016111"/>
                    </a:cubicBezTo>
                    <a:lnTo>
                      <a:pt x="1676983" y="16086666"/>
                    </a:lnTo>
                    <a:cubicBezTo>
                      <a:pt x="1677504" y="16203197"/>
                      <a:pt x="1772118" y="16297388"/>
                      <a:pt x="1888650" y="16297388"/>
                    </a:cubicBezTo>
                    <a:cubicBezTo>
                      <a:pt x="2005182" y="16297388"/>
                      <a:pt x="2099796" y="16203197"/>
                      <a:pt x="2100317" y="16086666"/>
                    </a:cubicBezTo>
                    <a:lnTo>
                      <a:pt x="2100317" y="16016111"/>
                    </a:lnTo>
                    <a:cubicBezTo>
                      <a:pt x="2100317" y="15899211"/>
                      <a:pt x="2005550" y="15804445"/>
                      <a:pt x="1888650" y="15804445"/>
                    </a:cubicBezTo>
                    <a:close/>
                    <a:moveTo>
                      <a:pt x="1669434" y="16774443"/>
                    </a:moveTo>
                    <a:cubicBezTo>
                      <a:pt x="1670633" y="16766329"/>
                      <a:pt x="1659203" y="16763154"/>
                      <a:pt x="1656028" y="16770703"/>
                    </a:cubicBezTo>
                    <a:lnTo>
                      <a:pt x="1502006" y="17130043"/>
                    </a:lnTo>
                    <a:cubicBezTo>
                      <a:pt x="1479749" y="17181962"/>
                      <a:pt x="1428673" y="17215605"/>
                      <a:pt x="1372183" y="17215555"/>
                    </a:cubicBezTo>
                    <a:lnTo>
                      <a:pt x="1307131" y="17215555"/>
                    </a:lnTo>
                    <a:cubicBezTo>
                      <a:pt x="1295267" y="17215566"/>
                      <a:pt x="1284192" y="17209612"/>
                      <a:pt x="1277656" y="17199710"/>
                    </a:cubicBezTo>
                    <a:cubicBezTo>
                      <a:pt x="1271121" y="17189808"/>
                      <a:pt x="1270001" y="17177283"/>
                      <a:pt x="1274676" y="17166379"/>
                    </a:cubicBezTo>
                    <a:lnTo>
                      <a:pt x="1465317" y="16721666"/>
                    </a:lnTo>
                    <a:lnTo>
                      <a:pt x="1535449" y="16546266"/>
                    </a:lnTo>
                    <a:cubicBezTo>
                      <a:pt x="1578319" y="16439128"/>
                      <a:pt x="1682095" y="16368881"/>
                      <a:pt x="1797492" y="16368889"/>
                    </a:cubicBezTo>
                    <a:lnTo>
                      <a:pt x="1979808" y="16368889"/>
                    </a:lnTo>
                    <a:cubicBezTo>
                      <a:pt x="2095205" y="16368881"/>
                      <a:pt x="2198981" y="16439128"/>
                      <a:pt x="2241851" y="16546266"/>
                    </a:cubicBezTo>
                    <a:lnTo>
                      <a:pt x="2311983" y="16721666"/>
                    </a:lnTo>
                    <a:lnTo>
                      <a:pt x="2502554" y="17166379"/>
                    </a:lnTo>
                    <a:cubicBezTo>
                      <a:pt x="2507228" y="17177283"/>
                      <a:pt x="2506108" y="17189807"/>
                      <a:pt x="2499573" y="17199710"/>
                    </a:cubicBezTo>
                    <a:cubicBezTo>
                      <a:pt x="2493038" y="17209612"/>
                      <a:pt x="2481963" y="17215566"/>
                      <a:pt x="2470098" y="17215555"/>
                    </a:cubicBezTo>
                    <a:lnTo>
                      <a:pt x="2405046" y="17215555"/>
                    </a:lnTo>
                    <a:cubicBezTo>
                      <a:pt x="2348608" y="17215549"/>
                      <a:pt x="2297602" y="17181916"/>
                      <a:pt x="2275365" y="17130043"/>
                    </a:cubicBezTo>
                    <a:lnTo>
                      <a:pt x="2121342" y="16770703"/>
                    </a:lnTo>
                    <a:cubicBezTo>
                      <a:pt x="2118097" y="16763154"/>
                      <a:pt x="2106737" y="16766329"/>
                      <a:pt x="2107866" y="16774443"/>
                    </a:cubicBezTo>
                    <a:lnTo>
                      <a:pt x="2170872" y="17215555"/>
                    </a:lnTo>
                    <a:lnTo>
                      <a:pt x="2238253" y="18024052"/>
                    </a:lnTo>
                    <a:cubicBezTo>
                      <a:pt x="2239061" y="18033874"/>
                      <a:pt x="2235724" y="18043587"/>
                      <a:pt x="2229049" y="18050838"/>
                    </a:cubicBezTo>
                    <a:cubicBezTo>
                      <a:pt x="2222375" y="18058088"/>
                      <a:pt x="2212971" y="18062217"/>
                      <a:pt x="2203116" y="18062223"/>
                    </a:cubicBezTo>
                    <a:lnTo>
                      <a:pt x="2149282" y="18062223"/>
                    </a:lnTo>
                    <a:cubicBezTo>
                      <a:pt x="2080300" y="18062231"/>
                      <a:pt x="2021423" y="18012366"/>
                      <a:pt x="2010076" y="17944323"/>
                    </a:cubicBezTo>
                    <a:lnTo>
                      <a:pt x="1895706" y="17257325"/>
                    </a:lnTo>
                    <a:cubicBezTo>
                      <a:pt x="1894365" y="17249423"/>
                      <a:pt x="1883076" y="17249423"/>
                      <a:pt x="1881735" y="17257325"/>
                    </a:cubicBezTo>
                    <a:lnTo>
                      <a:pt x="1767294" y="17944323"/>
                    </a:lnTo>
                    <a:cubicBezTo>
                      <a:pt x="1755943" y="18012392"/>
                      <a:pt x="1697027" y="18062266"/>
                      <a:pt x="1628018" y="18062223"/>
                    </a:cubicBezTo>
                    <a:lnTo>
                      <a:pt x="1574184" y="18062223"/>
                    </a:lnTo>
                    <a:cubicBezTo>
                      <a:pt x="1564329" y="18062217"/>
                      <a:pt x="1554925" y="18058088"/>
                      <a:pt x="1548251" y="18050838"/>
                    </a:cubicBezTo>
                    <a:cubicBezTo>
                      <a:pt x="1541576" y="18043587"/>
                      <a:pt x="1538239" y="18033874"/>
                      <a:pt x="1539047" y="18024052"/>
                    </a:cubicBezTo>
                    <a:lnTo>
                      <a:pt x="1606428" y="17215555"/>
                    </a:lnTo>
                    <a:lnTo>
                      <a:pt x="1669434" y="16774443"/>
                    </a:lnTo>
                    <a:close/>
                    <a:moveTo>
                      <a:pt x="3158650" y="15804445"/>
                    </a:moveTo>
                    <a:cubicBezTo>
                      <a:pt x="3041750" y="15804445"/>
                      <a:pt x="2946983" y="15899211"/>
                      <a:pt x="2946983" y="16016111"/>
                    </a:cubicBezTo>
                    <a:lnTo>
                      <a:pt x="2946983" y="16086666"/>
                    </a:lnTo>
                    <a:cubicBezTo>
                      <a:pt x="2947504" y="16203197"/>
                      <a:pt x="3042118" y="16297388"/>
                      <a:pt x="3158650" y="16297388"/>
                    </a:cubicBezTo>
                    <a:cubicBezTo>
                      <a:pt x="3275182" y="16297388"/>
                      <a:pt x="3369795" y="16203197"/>
                      <a:pt x="3370317" y="16086666"/>
                    </a:cubicBezTo>
                    <a:lnTo>
                      <a:pt x="3370317" y="16016111"/>
                    </a:lnTo>
                    <a:cubicBezTo>
                      <a:pt x="3370316" y="15899211"/>
                      <a:pt x="3275550" y="15804445"/>
                      <a:pt x="3158650" y="15804445"/>
                    </a:cubicBezTo>
                    <a:close/>
                    <a:moveTo>
                      <a:pt x="2939434" y="16774443"/>
                    </a:moveTo>
                    <a:cubicBezTo>
                      <a:pt x="2940633" y="16766329"/>
                      <a:pt x="2929203" y="16763154"/>
                      <a:pt x="2926028" y="16770703"/>
                    </a:cubicBezTo>
                    <a:lnTo>
                      <a:pt x="2772006" y="17130043"/>
                    </a:lnTo>
                    <a:cubicBezTo>
                      <a:pt x="2749748" y="17181962"/>
                      <a:pt x="2698673" y="17215607"/>
                      <a:pt x="2642183" y="17215555"/>
                    </a:cubicBezTo>
                    <a:lnTo>
                      <a:pt x="2577131" y="17215555"/>
                    </a:lnTo>
                    <a:cubicBezTo>
                      <a:pt x="2565267" y="17215566"/>
                      <a:pt x="2554192" y="17209612"/>
                      <a:pt x="2547656" y="17199710"/>
                    </a:cubicBezTo>
                    <a:cubicBezTo>
                      <a:pt x="2541121" y="17189807"/>
                      <a:pt x="2540001" y="17177283"/>
                      <a:pt x="2544676" y="17166379"/>
                    </a:cubicBezTo>
                    <a:lnTo>
                      <a:pt x="2735317" y="16721666"/>
                    </a:lnTo>
                    <a:lnTo>
                      <a:pt x="2805449" y="16546266"/>
                    </a:lnTo>
                    <a:cubicBezTo>
                      <a:pt x="2848319" y="16439128"/>
                      <a:pt x="2952095" y="16368881"/>
                      <a:pt x="3067492" y="16368889"/>
                    </a:cubicBezTo>
                    <a:lnTo>
                      <a:pt x="3249808" y="16368889"/>
                    </a:lnTo>
                    <a:cubicBezTo>
                      <a:pt x="3365204" y="16368881"/>
                      <a:pt x="3468981" y="16439128"/>
                      <a:pt x="3511851" y="16546266"/>
                    </a:cubicBezTo>
                    <a:lnTo>
                      <a:pt x="3581983" y="16721666"/>
                    </a:lnTo>
                    <a:lnTo>
                      <a:pt x="3772554" y="17166379"/>
                    </a:lnTo>
                    <a:cubicBezTo>
                      <a:pt x="3777229" y="17177283"/>
                      <a:pt x="3776108" y="17189808"/>
                      <a:pt x="3769573" y="17199710"/>
                    </a:cubicBezTo>
                    <a:cubicBezTo>
                      <a:pt x="3763038" y="17209612"/>
                      <a:pt x="3751963" y="17215566"/>
                      <a:pt x="3740098" y="17215555"/>
                    </a:cubicBezTo>
                    <a:lnTo>
                      <a:pt x="3675046" y="17215555"/>
                    </a:lnTo>
                    <a:cubicBezTo>
                      <a:pt x="3618608" y="17215549"/>
                      <a:pt x="3567602" y="17181916"/>
                      <a:pt x="3545365" y="17130043"/>
                    </a:cubicBezTo>
                    <a:lnTo>
                      <a:pt x="3391342" y="16770703"/>
                    </a:lnTo>
                    <a:cubicBezTo>
                      <a:pt x="3388097" y="16763154"/>
                      <a:pt x="3376737" y="16766329"/>
                      <a:pt x="3377866" y="16774443"/>
                    </a:cubicBezTo>
                    <a:lnTo>
                      <a:pt x="3440872" y="17215555"/>
                    </a:lnTo>
                    <a:lnTo>
                      <a:pt x="3508253" y="18024052"/>
                    </a:lnTo>
                    <a:cubicBezTo>
                      <a:pt x="3509061" y="18033874"/>
                      <a:pt x="3505724" y="18043587"/>
                      <a:pt x="3499049" y="18050838"/>
                    </a:cubicBezTo>
                    <a:cubicBezTo>
                      <a:pt x="3492375" y="18058088"/>
                      <a:pt x="3482971" y="18062217"/>
                      <a:pt x="3473116" y="18062223"/>
                    </a:cubicBezTo>
                    <a:lnTo>
                      <a:pt x="3419282" y="18062223"/>
                    </a:lnTo>
                    <a:cubicBezTo>
                      <a:pt x="3350300" y="18062231"/>
                      <a:pt x="3291423" y="18012366"/>
                      <a:pt x="3280076" y="17944323"/>
                    </a:cubicBezTo>
                    <a:lnTo>
                      <a:pt x="3165706" y="17257325"/>
                    </a:lnTo>
                    <a:cubicBezTo>
                      <a:pt x="3164365" y="17249423"/>
                      <a:pt x="3153076" y="17249423"/>
                      <a:pt x="3151735" y="17257325"/>
                    </a:cubicBezTo>
                    <a:lnTo>
                      <a:pt x="3037294" y="17944323"/>
                    </a:lnTo>
                    <a:cubicBezTo>
                      <a:pt x="3025943" y="18012392"/>
                      <a:pt x="2967027" y="18062266"/>
                      <a:pt x="2898018" y="18062223"/>
                    </a:cubicBezTo>
                    <a:lnTo>
                      <a:pt x="2844184" y="18062223"/>
                    </a:lnTo>
                    <a:cubicBezTo>
                      <a:pt x="2834329" y="18062217"/>
                      <a:pt x="2824925" y="18058088"/>
                      <a:pt x="2818251" y="18050838"/>
                    </a:cubicBezTo>
                    <a:cubicBezTo>
                      <a:pt x="2811576" y="18043587"/>
                      <a:pt x="2808239" y="18033874"/>
                      <a:pt x="2809047" y="18024052"/>
                    </a:cubicBezTo>
                    <a:lnTo>
                      <a:pt x="2876428" y="17215555"/>
                    </a:lnTo>
                    <a:lnTo>
                      <a:pt x="2939434" y="16774443"/>
                    </a:lnTo>
                    <a:close/>
                    <a:moveTo>
                      <a:pt x="4428650" y="15804445"/>
                    </a:moveTo>
                    <a:cubicBezTo>
                      <a:pt x="4311750" y="15804445"/>
                      <a:pt x="4216984" y="15899211"/>
                      <a:pt x="4216983" y="16016111"/>
                    </a:cubicBezTo>
                    <a:lnTo>
                      <a:pt x="4216983" y="16086666"/>
                    </a:lnTo>
                    <a:cubicBezTo>
                      <a:pt x="4217505" y="16203197"/>
                      <a:pt x="4312118" y="16297388"/>
                      <a:pt x="4428650" y="16297388"/>
                    </a:cubicBezTo>
                    <a:cubicBezTo>
                      <a:pt x="4545182" y="16297388"/>
                      <a:pt x="4639795" y="16203197"/>
                      <a:pt x="4640317" y="16086666"/>
                    </a:cubicBezTo>
                    <a:lnTo>
                      <a:pt x="4640317" y="16016111"/>
                    </a:lnTo>
                    <a:cubicBezTo>
                      <a:pt x="4640316" y="15899211"/>
                      <a:pt x="4545550" y="15804445"/>
                      <a:pt x="4428650" y="15804445"/>
                    </a:cubicBezTo>
                    <a:close/>
                    <a:moveTo>
                      <a:pt x="4209434" y="16774443"/>
                    </a:moveTo>
                    <a:cubicBezTo>
                      <a:pt x="4210633" y="16766329"/>
                      <a:pt x="4199203" y="16763154"/>
                      <a:pt x="4196028" y="16770703"/>
                    </a:cubicBezTo>
                    <a:lnTo>
                      <a:pt x="4042005" y="17130043"/>
                    </a:lnTo>
                    <a:cubicBezTo>
                      <a:pt x="4019748" y="17181962"/>
                      <a:pt x="3968673" y="17215605"/>
                      <a:pt x="3912183" y="17215555"/>
                    </a:cubicBezTo>
                    <a:lnTo>
                      <a:pt x="3847131" y="17215555"/>
                    </a:lnTo>
                    <a:cubicBezTo>
                      <a:pt x="3835267" y="17215566"/>
                      <a:pt x="3824192" y="17209612"/>
                      <a:pt x="3817656" y="17199710"/>
                    </a:cubicBezTo>
                    <a:cubicBezTo>
                      <a:pt x="3811121" y="17189808"/>
                      <a:pt x="3810001" y="17177283"/>
                      <a:pt x="3814675" y="17166379"/>
                    </a:cubicBezTo>
                    <a:lnTo>
                      <a:pt x="4005317" y="16721666"/>
                    </a:lnTo>
                    <a:lnTo>
                      <a:pt x="4075449" y="16546266"/>
                    </a:lnTo>
                    <a:cubicBezTo>
                      <a:pt x="4118319" y="16439128"/>
                      <a:pt x="4222096" y="16368881"/>
                      <a:pt x="4337492" y="16368889"/>
                    </a:cubicBezTo>
                    <a:lnTo>
                      <a:pt x="4519808" y="16368889"/>
                    </a:lnTo>
                    <a:cubicBezTo>
                      <a:pt x="4635204" y="16368881"/>
                      <a:pt x="4738981" y="16439128"/>
                      <a:pt x="4781851" y="16546266"/>
                    </a:cubicBezTo>
                    <a:lnTo>
                      <a:pt x="4851983" y="16721666"/>
                    </a:lnTo>
                    <a:lnTo>
                      <a:pt x="5042554" y="17166379"/>
                    </a:lnTo>
                    <a:cubicBezTo>
                      <a:pt x="5047229" y="17177283"/>
                      <a:pt x="5046108" y="17189808"/>
                      <a:pt x="5039573" y="17199710"/>
                    </a:cubicBezTo>
                    <a:cubicBezTo>
                      <a:pt x="5033038" y="17209612"/>
                      <a:pt x="5021963" y="17215566"/>
                      <a:pt x="5010098" y="17215555"/>
                    </a:cubicBezTo>
                    <a:lnTo>
                      <a:pt x="4945046" y="17215555"/>
                    </a:lnTo>
                    <a:cubicBezTo>
                      <a:pt x="4888608" y="17215549"/>
                      <a:pt x="4837602" y="17181916"/>
                      <a:pt x="4815365" y="17130043"/>
                    </a:cubicBezTo>
                    <a:lnTo>
                      <a:pt x="4661342" y="16770703"/>
                    </a:lnTo>
                    <a:cubicBezTo>
                      <a:pt x="4658097" y="16763154"/>
                      <a:pt x="4646737" y="16766329"/>
                      <a:pt x="4647866" y="16774443"/>
                    </a:cubicBezTo>
                    <a:lnTo>
                      <a:pt x="4710872" y="17215555"/>
                    </a:lnTo>
                    <a:lnTo>
                      <a:pt x="4778253" y="18024052"/>
                    </a:lnTo>
                    <a:cubicBezTo>
                      <a:pt x="4779061" y="18033874"/>
                      <a:pt x="4775724" y="18043587"/>
                      <a:pt x="4769049" y="18050838"/>
                    </a:cubicBezTo>
                    <a:cubicBezTo>
                      <a:pt x="4762375" y="18058088"/>
                      <a:pt x="4752971" y="18062217"/>
                      <a:pt x="4743116" y="18062223"/>
                    </a:cubicBezTo>
                    <a:lnTo>
                      <a:pt x="4689282" y="18062223"/>
                    </a:lnTo>
                    <a:cubicBezTo>
                      <a:pt x="4620300" y="18062231"/>
                      <a:pt x="4561423" y="18012366"/>
                      <a:pt x="4550076" y="17944323"/>
                    </a:cubicBezTo>
                    <a:lnTo>
                      <a:pt x="4435705" y="17257325"/>
                    </a:lnTo>
                    <a:cubicBezTo>
                      <a:pt x="4434365" y="17249423"/>
                      <a:pt x="4423076" y="17249423"/>
                      <a:pt x="4421736" y="17257325"/>
                    </a:cubicBezTo>
                    <a:lnTo>
                      <a:pt x="4307295" y="17944323"/>
                    </a:lnTo>
                    <a:cubicBezTo>
                      <a:pt x="4295943" y="18012392"/>
                      <a:pt x="4237027" y="18062266"/>
                      <a:pt x="4168018" y="18062223"/>
                    </a:cubicBezTo>
                    <a:lnTo>
                      <a:pt x="4114184" y="18062223"/>
                    </a:lnTo>
                    <a:cubicBezTo>
                      <a:pt x="4104329" y="18062217"/>
                      <a:pt x="4094925" y="18058088"/>
                      <a:pt x="4088251" y="18050838"/>
                    </a:cubicBezTo>
                    <a:cubicBezTo>
                      <a:pt x="4081576" y="18043587"/>
                      <a:pt x="4078239" y="18033874"/>
                      <a:pt x="4079047" y="18024052"/>
                    </a:cubicBezTo>
                    <a:lnTo>
                      <a:pt x="4146428" y="17215555"/>
                    </a:lnTo>
                    <a:lnTo>
                      <a:pt x="4209434" y="16774443"/>
                    </a:lnTo>
                    <a:close/>
                    <a:moveTo>
                      <a:pt x="5698650" y="15804445"/>
                    </a:moveTo>
                    <a:cubicBezTo>
                      <a:pt x="5581750" y="15804445"/>
                      <a:pt x="5486984" y="15899211"/>
                      <a:pt x="5486983" y="16016111"/>
                    </a:cubicBezTo>
                    <a:lnTo>
                      <a:pt x="5486983" y="16086666"/>
                    </a:lnTo>
                    <a:cubicBezTo>
                      <a:pt x="5487505" y="16203197"/>
                      <a:pt x="5582118" y="16297388"/>
                      <a:pt x="5698650" y="16297388"/>
                    </a:cubicBezTo>
                    <a:cubicBezTo>
                      <a:pt x="5815182" y="16297388"/>
                      <a:pt x="5909795" y="16203197"/>
                      <a:pt x="5910317" y="16086666"/>
                    </a:cubicBezTo>
                    <a:lnTo>
                      <a:pt x="5910317" y="16016111"/>
                    </a:lnTo>
                    <a:cubicBezTo>
                      <a:pt x="5910316" y="15899211"/>
                      <a:pt x="5815550" y="15804445"/>
                      <a:pt x="5698650" y="15804445"/>
                    </a:cubicBezTo>
                    <a:close/>
                    <a:moveTo>
                      <a:pt x="5479434" y="16774443"/>
                    </a:moveTo>
                    <a:cubicBezTo>
                      <a:pt x="5480633" y="16766329"/>
                      <a:pt x="5469203" y="16763154"/>
                      <a:pt x="5466028" y="16770703"/>
                    </a:cubicBezTo>
                    <a:lnTo>
                      <a:pt x="5312005" y="17130043"/>
                    </a:lnTo>
                    <a:cubicBezTo>
                      <a:pt x="5289748" y="17181962"/>
                      <a:pt x="5238673" y="17215605"/>
                      <a:pt x="5182183" y="17215555"/>
                    </a:cubicBezTo>
                    <a:lnTo>
                      <a:pt x="5117131" y="17215555"/>
                    </a:lnTo>
                    <a:cubicBezTo>
                      <a:pt x="5105267" y="17215566"/>
                      <a:pt x="5094192" y="17209612"/>
                      <a:pt x="5087656" y="17199710"/>
                    </a:cubicBezTo>
                    <a:cubicBezTo>
                      <a:pt x="5081121" y="17189808"/>
                      <a:pt x="5080001" y="17177283"/>
                      <a:pt x="5084675" y="17166379"/>
                    </a:cubicBezTo>
                    <a:lnTo>
                      <a:pt x="5275317" y="16721666"/>
                    </a:lnTo>
                    <a:lnTo>
                      <a:pt x="5345449" y="16546266"/>
                    </a:lnTo>
                    <a:cubicBezTo>
                      <a:pt x="5388319" y="16439128"/>
                      <a:pt x="5492096" y="16368881"/>
                      <a:pt x="5607492" y="16368889"/>
                    </a:cubicBezTo>
                    <a:lnTo>
                      <a:pt x="5789808" y="16368889"/>
                    </a:lnTo>
                    <a:cubicBezTo>
                      <a:pt x="5905204" y="16368881"/>
                      <a:pt x="6008981" y="16439128"/>
                      <a:pt x="6051851" y="16546266"/>
                    </a:cubicBezTo>
                    <a:lnTo>
                      <a:pt x="6121983" y="16721666"/>
                    </a:lnTo>
                    <a:lnTo>
                      <a:pt x="6312554" y="17166379"/>
                    </a:lnTo>
                    <a:cubicBezTo>
                      <a:pt x="6317229" y="17177283"/>
                      <a:pt x="6316108" y="17189808"/>
                      <a:pt x="6309573" y="17199710"/>
                    </a:cubicBezTo>
                    <a:cubicBezTo>
                      <a:pt x="6303038" y="17209612"/>
                      <a:pt x="6291963" y="17215566"/>
                      <a:pt x="6280098" y="17215555"/>
                    </a:cubicBezTo>
                    <a:lnTo>
                      <a:pt x="6215046" y="17215555"/>
                    </a:lnTo>
                    <a:cubicBezTo>
                      <a:pt x="6158608" y="17215549"/>
                      <a:pt x="6107602" y="17181916"/>
                      <a:pt x="6085365" y="17130043"/>
                    </a:cubicBezTo>
                    <a:lnTo>
                      <a:pt x="5931342" y="16770703"/>
                    </a:lnTo>
                    <a:cubicBezTo>
                      <a:pt x="5928097" y="16763154"/>
                      <a:pt x="5916737" y="16766329"/>
                      <a:pt x="5917866" y="16774443"/>
                    </a:cubicBezTo>
                    <a:lnTo>
                      <a:pt x="5980872" y="17215555"/>
                    </a:lnTo>
                    <a:lnTo>
                      <a:pt x="6048253" y="18024052"/>
                    </a:lnTo>
                    <a:cubicBezTo>
                      <a:pt x="6049061" y="18033874"/>
                      <a:pt x="6045724" y="18043587"/>
                      <a:pt x="6039049" y="18050838"/>
                    </a:cubicBezTo>
                    <a:cubicBezTo>
                      <a:pt x="6032375" y="18058088"/>
                      <a:pt x="6022971" y="18062217"/>
                      <a:pt x="6013116" y="18062223"/>
                    </a:cubicBezTo>
                    <a:lnTo>
                      <a:pt x="5959282" y="18062223"/>
                    </a:lnTo>
                    <a:cubicBezTo>
                      <a:pt x="5890300" y="18062231"/>
                      <a:pt x="5831423" y="18012366"/>
                      <a:pt x="5820076" y="17944323"/>
                    </a:cubicBezTo>
                    <a:lnTo>
                      <a:pt x="5705705" y="17257325"/>
                    </a:lnTo>
                    <a:cubicBezTo>
                      <a:pt x="5704365" y="17249423"/>
                      <a:pt x="5693076" y="17249423"/>
                      <a:pt x="5691736" y="17257325"/>
                    </a:cubicBezTo>
                    <a:lnTo>
                      <a:pt x="5577295" y="17944323"/>
                    </a:lnTo>
                    <a:cubicBezTo>
                      <a:pt x="5565943" y="18012392"/>
                      <a:pt x="5507027" y="18062266"/>
                      <a:pt x="5438018" y="18062223"/>
                    </a:cubicBezTo>
                    <a:lnTo>
                      <a:pt x="5384184" y="18062223"/>
                    </a:lnTo>
                    <a:cubicBezTo>
                      <a:pt x="5374329" y="18062217"/>
                      <a:pt x="5364925" y="18058088"/>
                      <a:pt x="5358251" y="18050838"/>
                    </a:cubicBezTo>
                    <a:cubicBezTo>
                      <a:pt x="5351576" y="18043587"/>
                      <a:pt x="5348239" y="18033874"/>
                      <a:pt x="5349047" y="18024052"/>
                    </a:cubicBezTo>
                    <a:lnTo>
                      <a:pt x="5416428" y="17215555"/>
                    </a:lnTo>
                    <a:lnTo>
                      <a:pt x="5479434" y="16774443"/>
                    </a:lnTo>
                    <a:close/>
                    <a:moveTo>
                      <a:pt x="6968650" y="15804445"/>
                    </a:moveTo>
                    <a:cubicBezTo>
                      <a:pt x="6851750" y="15804445"/>
                      <a:pt x="6756983" y="15899211"/>
                      <a:pt x="6756983" y="16016111"/>
                    </a:cubicBezTo>
                    <a:lnTo>
                      <a:pt x="6756983" y="16086666"/>
                    </a:lnTo>
                    <a:cubicBezTo>
                      <a:pt x="6757504" y="16203197"/>
                      <a:pt x="6852118" y="16297388"/>
                      <a:pt x="6968650" y="16297388"/>
                    </a:cubicBezTo>
                    <a:cubicBezTo>
                      <a:pt x="7085182" y="16297388"/>
                      <a:pt x="7179796" y="16203197"/>
                      <a:pt x="7180317" y="16086666"/>
                    </a:cubicBezTo>
                    <a:lnTo>
                      <a:pt x="7180317" y="16016111"/>
                    </a:lnTo>
                    <a:cubicBezTo>
                      <a:pt x="7180317" y="15899211"/>
                      <a:pt x="7085550" y="15804445"/>
                      <a:pt x="6968650" y="15804445"/>
                    </a:cubicBezTo>
                    <a:close/>
                    <a:moveTo>
                      <a:pt x="6749434" y="16774443"/>
                    </a:moveTo>
                    <a:cubicBezTo>
                      <a:pt x="6750633" y="16766329"/>
                      <a:pt x="6739204" y="16763154"/>
                      <a:pt x="6736029" y="16770703"/>
                    </a:cubicBezTo>
                    <a:lnTo>
                      <a:pt x="6582005" y="17130043"/>
                    </a:lnTo>
                    <a:cubicBezTo>
                      <a:pt x="6559749" y="17181962"/>
                      <a:pt x="6508673" y="17215605"/>
                      <a:pt x="6452183" y="17215555"/>
                    </a:cubicBezTo>
                    <a:lnTo>
                      <a:pt x="6387131" y="17215555"/>
                    </a:lnTo>
                    <a:cubicBezTo>
                      <a:pt x="6375267" y="17215566"/>
                      <a:pt x="6364192" y="17209612"/>
                      <a:pt x="6357656" y="17199710"/>
                    </a:cubicBezTo>
                    <a:cubicBezTo>
                      <a:pt x="6351121" y="17189808"/>
                      <a:pt x="6350001" y="17177283"/>
                      <a:pt x="6354675" y="17166379"/>
                    </a:cubicBezTo>
                    <a:lnTo>
                      <a:pt x="6545317" y="16721666"/>
                    </a:lnTo>
                    <a:lnTo>
                      <a:pt x="6615449" y="16546266"/>
                    </a:lnTo>
                    <a:cubicBezTo>
                      <a:pt x="6658319" y="16439128"/>
                      <a:pt x="6762095" y="16368881"/>
                      <a:pt x="6877492" y="16368889"/>
                    </a:cubicBezTo>
                    <a:lnTo>
                      <a:pt x="7059808" y="16368889"/>
                    </a:lnTo>
                    <a:cubicBezTo>
                      <a:pt x="7175205" y="16368881"/>
                      <a:pt x="7278981" y="16439128"/>
                      <a:pt x="7321851" y="16546266"/>
                    </a:cubicBezTo>
                    <a:lnTo>
                      <a:pt x="7391983" y="16721666"/>
                    </a:lnTo>
                    <a:lnTo>
                      <a:pt x="7582554" y="17166379"/>
                    </a:lnTo>
                    <a:cubicBezTo>
                      <a:pt x="7587228" y="17177283"/>
                      <a:pt x="7586108" y="17189807"/>
                      <a:pt x="7579573" y="17199710"/>
                    </a:cubicBezTo>
                    <a:cubicBezTo>
                      <a:pt x="7573038" y="17209612"/>
                      <a:pt x="7561963" y="17215566"/>
                      <a:pt x="7550098" y="17215555"/>
                    </a:cubicBezTo>
                    <a:lnTo>
                      <a:pt x="7485046" y="17215555"/>
                    </a:lnTo>
                    <a:cubicBezTo>
                      <a:pt x="7428608" y="17215549"/>
                      <a:pt x="7377602" y="17181916"/>
                      <a:pt x="7355365" y="17130043"/>
                    </a:cubicBezTo>
                    <a:lnTo>
                      <a:pt x="7201342" y="16770703"/>
                    </a:lnTo>
                    <a:cubicBezTo>
                      <a:pt x="7198096" y="16763154"/>
                      <a:pt x="7186737" y="16766329"/>
                      <a:pt x="7187866" y="16774443"/>
                    </a:cubicBezTo>
                    <a:lnTo>
                      <a:pt x="7250872" y="17215555"/>
                    </a:lnTo>
                    <a:lnTo>
                      <a:pt x="7318253" y="18024052"/>
                    </a:lnTo>
                    <a:cubicBezTo>
                      <a:pt x="7319061" y="18033874"/>
                      <a:pt x="7315724" y="18043587"/>
                      <a:pt x="7309049" y="18050838"/>
                    </a:cubicBezTo>
                    <a:cubicBezTo>
                      <a:pt x="7302375" y="18058088"/>
                      <a:pt x="7292971" y="18062217"/>
                      <a:pt x="7283116" y="18062223"/>
                    </a:cubicBezTo>
                    <a:lnTo>
                      <a:pt x="7229282" y="18062223"/>
                    </a:lnTo>
                    <a:cubicBezTo>
                      <a:pt x="7160300" y="18062231"/>
                      <a:pt x="7101423" y="18012366"/>
                      <a:pt x="7090076" y="17944323"/>
                    </a:cubicBezTo>
                    <a:lnTo>
                      <a:pt x="6975705" y="17257325"/>
                    </a:lnTo>
                    <a:cubicBezTo>
                      <a:pt x="6974365" y="17249423"/>
                      <a:pt x="6963076" y="17249423"/>
                      <a:pt x="6961736" y="17257325"/>
                    </a:cubicBezTo>
                    <a:lnTo>
                      <a:pt x="6847295" y="17944323"/>
                    </a:lnTo>
                    <a:cubicBezTo>
                      <a:pt x="6835943" y="18012392"/>
                      <a:pt x="6777027" y="18062266"/>
                      <a:pt x="6708018" y="18062223"/>
                    </a:cubicBezTo>
                    <a:lnTo>
                      <a:pt x="6654184" y="18062223"/>
                    </a:lnTo>
                    <a:cubicBezTo>
                      <a:pt x="6644329" y="18062217"/>
                      <a:pt x="6634925" y="18058088"/>
                      <a:pt x="6628251" y="18050838"/>
                    </a:cubicBezTo>
                    <a:cubicBezTo>
                      <a:pt x="6621576" y="18043587"/>
                      <a:pt x="6618239" y="18033874"/>
                      <a:pt x="6619047" y="18024052"/>
                    </a:cubicBezTo>
                    <a:lnTo>
                      <a:pt x="6686428" y="17215555"/>
                    </a:lnTo>
                    <a:lnTo>
                      <a:pt x="6749434" y="16774443"/>
                    </a:lnTo>
                    <a:close/>
                    <a:moveTo>
                      <a:pt x="8238650" y="15804445"/>
                    </a:moveTo>
                    <a:cubicBezTo>
                      <a:pt x="8121750" y="15804445"/>
                      <a:pt x="8026983" y="15899211"/>
                      <a:pt x="8026983" y="16016111"/>
                    </a:cubicBezTo>
                    <a:lnTo>
                      <a:pt x="8026983" y="16086666"/>
                    </a:lnTo>
                    <a:cubicBezTo>
                      <a:pt x="8027504" y="16203197"/>
                      <a:pt x="8122118" y="16297388"/>
                      <a:pt x="8238650" y="16297388"/>
                    </a:cubicBezTo>
                    <a:cubicBezTo>
                      <a:pt x="8355182" y="16297388"/>
                      <a:pt x="8449796" y="16203197"/>
                      <a:pt x="8450317" y="16086666"/>
                    </a:cubicBezTo>
                    <a:lnTo>
                      <a:pt x="8450317" y="16016111"/>
                    </a:lnTo>
                    <a:cubicBezTo>
                      <a:pt x="8450317" y="15899211"/>
                      <a:pt x="8355550" y="15804445"/>
                      <a:pt x="8238650" y="15804445"/>
                    </a:cubicBezTo>
                    <a:close/>
                    <a:moveTo>
                      <a:pt x="8019434" y="16774443"/>
                    </a:moveTo>
                    <a:cubicBezTo>
                      <a:pt x="8020633" y="16766329"/>
                      <a:pt x="8009204" y="16763154"/>
                      <a:pt x="8006029" y="16770703"/>
                    </a:cubicBezTo>
                    <a:lnTo>
                      <a:pt x="7852005" y="17130043"/>
                    </a:lnTo>
                    <a:cubicBezTo>
                      <a:pt x="7829749" y="17181962"/>
                      <a:pt x="7778673" y="17215607"/>
                      <a:pt x="7722183" y="17215555"/>
                    </a:cubicBezTo>
                    <a:lnTo>
                      <a:pt x="7657131" y="17215555"/>
                    </a:lnTo>
                    <a:cubicBezTo>
                      <a:pt x="7645267" y="17215566"/>
                      <a:pt x="7634192" y="17209612"/>
                      <a:pt x="7627656" y="17199710"/>
                    </a:cubicBezTo>
                    <a:cubicBezTo>
                      <a:pt x="7621122" y="17189807"/>
                      <a:pt x="7620002" y="17177283"/>
                      <a:pt x="7624676" y="17166379"/>
                    </a:cubicBezTo>
                    <a:lnTo>
                      <a:pt x="7815317" y="16721666"/>
                    </a:lnTo>
                    <a:lnTo>
                      <a:pt x="7885449" y="16546266"/>
                    </a:lnTo>
                    <a:cubicBezTo>
                      <a:pt x="7928319" y="16439128"/>
                      <a:pt x="8032095" y="16368881"/>
                      <a:pt x="8147492" y="16368889"/>
                    </a:cubicBezTo>
                    <a:lnTo>
                      <a:pt x="8329808" y="16368889"/>
                    </a:lnTo>
                    <a:cubicBezTo>
                      <a:pt x="8445205" y="16368881"/>
                      <a:pt x="8548981" y="16439128"/>
                      <a:pt x="8591851" y="16546266"/>
                    </a:cubicBezTo>
                    <a:lnTo>
                      <a:pt x="8661983" y="16721666"/>
                    </a:lnTo>
                    <a:lnTo>
                      <a:pt x="8852554" y="17166379"/>
                    </a:lnTo>
                    <a:cubicBezTo>
                      <a:pt x="8857228" y="17177283"/>
                      <a:pt x="8856108" y="17189807"/>
                      <a:pt x="8849573" y="17199710"/>
                    </a:cubicBezTo>
                    <a:cubicBezTo>
                      <a:pt x="8843038" y="17209612"/>
                      <a:pt x="8831963" y="17215566"/>
                      <a:pt x="8820098" y="17215555"/>
                    </a:cubicBezTo>
                    <a:lnTo>
                      <a:pt x="8755046" y="17215555"/>
                    </a:lnTo>
                    <a:cubicBezTo>
                      <a:pt x="8698608" y="17215549"/>
                      <a:pt x="8647602" y="17181916"/>
                      <a:pt x="8625365" y="17130043"/>
                    </a:cubicBezTo>
                    <a:lnTo>
                      <a:pt x="8471342" y="16770703"/>
                    </a:lnTo>
                    <a:cubicBezTo>
                      <a:pt x="8468096" y="16763154"/>
                      <a:pt x="8456737" y="16766329"/>
                      <a:pt x="8457866" y="16774443"/>
                    </a:cubicBezTo>
                    <a:lnTo>
                      <a:pt x="8520872" y="17215555"/>
                    </a:lnTo>
                    <a:lnTo>
                      <a:pt x="8588253" y="18024052"/>
                    </a:lnTo>
                    <a:cubicBezTo>
                      <a:pt x="8589061" y="18033874"/>
                      <a:pt x="8585724" y="18043587"/>
                      <a:pt x="8579049" y="18050838"/>
                    </a:cubicBezTo>
                    <a:cubicBezTo>
                      <a:pt x="8572375" y="18058088"/>
                      <a:pt x="8562971" y="18062217"/>
                      <a:pt x="8553116" y="18062223"/>
                    </a:cubicBezTo>
                    <a:lnTo>
                      <a:pt x="8499282" y="18062223"/>
                    </a:lnTo>
                    <a:cubicBezTo>
                      <a:pt x="8430300" y="18062231"/>
                      <a:pt x="8371423" y="18012366"/>
                      <a:pt x="8360076" y="17944323"/>
                    </a:cubicBezTo>
                    <a:lnTo>
                      <a:pt x="8245705" y="17257325"/>
                    </a:lnTo>
                    <a:cubicBezTo>
                      <a:pt x="8244365" y="17249423"/>
                      <a:pt x="8233076" y="17249423"/>
                      <a:pt x="8231736" y="17257325"/>
                    </a:cubicBezTo>
                    <a:lnTo>
                      <a:pt x="8117295" y="17944323"/>
                    </a:lnTo>
                    <a:cubicBezTo>
                      <a:pt x="8105943" y="18012392"/>
                      <a:pt x="8047027" y="18062266"/>
                      <a:pt x="7978018" y="18062223"/>
                    </a:cubicBezTo>
                    <a:lnTo>
                      <a:pt x="7924184" y="18062223"/>
                    </a:lnTo>
                    <a:cubicBezTo>
                      <a:pt x="7914329" y="18062217"/>
                      <a:pt x="7904925" y="18058088"/>
                      <a:pt x="7898251" y="18050838"/>
                    </a:cubicBezTo>
                    <a:cubicBezTo>
                      <a:pt x="7891576" y="18043587"/>
                      <a:pt x="7888239" y="18033874"/>
                      <a:pt x="7889047" y="18024052"/>
                    </a:cubicBezTo>
                    <a:lnTo>
                      <a:pt x="7956428" y="17215555"/>
                    </a:lnTo>
                    <a:lnTo>
                      <a:pt x="8019434" y="16774443"/>
                    </a:lnTo>
                    <a:close/>
                    <a:moveTo>
                      <a:pt x="9508650" y="15804445"/>
                    </a:moveTo>
                    <a:cubicBezTo>
                      <a:pt x="9391750" y="15804445"/>
                      <a:pt x="9296983" y="15899211"/>
                      <a:pt x="9296983" y="16016111"/>
                    </a:cubicBezTo>
                    <a:lnTo>
                      <a:pt x="9296983" y="16086666"/>
                    </a:lnTo>
                    <a:cubicBezTo>
                      <a:pt x="9297504" y="16203197"/>
                      <a:pt x="9392118" y="16297388"/>
                      <a:pt x="9508650" y="16297388"/>
                    </a:cubicBezTo>
                    <a:cubicBezTo>
                      <a:pt x="9625182" y="16297388"/>
                      <a:pt x="9719796" y="16203197"/>
                      <a:pt x="9720317" y="16086666"/>
                    </a:cubicBezTo>
                    <a:lnTo>
                      <a:pt x="9720317" y="16016111"/>
                    </a:lnTo>
                    <a:cubicBezTo>
                      <a:pt x="9720317" y="15899211"/>
                      <a:pt x="9625550" y="15804445"/>
                      <a:pt x="9508650" y="15804445"/>
                    </a:cubicBezTo>
                    <a:close/>
                    <a:moveTo>
                      <a:pt x="9289434" y="16774443"/>
                    </a:moveTo>
                    <a:cubicBezTo>
                      <a:pt x="9290633" y="16766329"/>
                      <a:pt x="9279204" y="16763154"/>
                      <a:pt x="9276029" y="16770703"/>
                    </a:cubicBezTo>
                    <a:lnTo>
                      <a:pt x="9122005" y="17130043"/>
                    </a:lnTo>
                    <a:cubicBezTo>
                      <a:pt x="9099749" y="17181962"/>
                      <a:pt x="9048673" y="17215607"/>
                      <a:pt x="8992183" y="17215555"/>
                    </a:cubicBezTo>
                    <a:lnTo>
                      <a:pt x="8927131" y="17215555"/>
                    </a:lnTo>
                    <a:cubicBezTo>
                      <a:pt x="8915267" y="17215566"/>
                      <a:pt x="8904192" y="17209612"/>
                      <a:pt x="8897656" y="17199710"/>
                    </a:cubicBezTo>
                    <a:cubicBezTo>
                      <a:pt x="8891122" y="17189807"/>
                      <a:pt x="8890002" y="17177283"/>
                      <a:pt x="8894676" y="17166379"/>
                    </a:cubicBezTo>
                    <a:lnTo>
                      <a:pt x="9085317" y="16721666"/>
                    </a:lnTo>
                    <a:lnTo>
                      <a:pt x="9155449" y="16546266"/>
                    </a:lnTo>
                    <a:cubicBezTo>
                      <a:pt x="9198319" y="16439128"/>
                      <a:pt x="9302095" y="16368881"/>
                      <a:pt x="9417492" y="16368889"/>
                    </a:cubicBezTo>
                    <a:lnTo>
                      <a:pt x="9599808" y="16368889"/>
                    </a:lnTo>
                    <a:cubicBezTo>
                      <a:pt x="9715205" y="16368881"/>
                      <a:pt x="9818981" y="16439128"/>
                      <a:pt x="9861851" y="16546266"/>
                    </a:cubicBezTo>
                    <a:lnTo>
                      <a:pt x="9931983" y="16721666"/>
                    </a:lnTo>
                    <a:lnTo>
                      <a:pt x="10122554" y="17166379"/>
                    </a:lnTo>
                    <a:cubicBezTo>
                      <a:pt x="10127228" y="17177283"/>
                      <a:pt x="10126108" y="17189807"/>
                      <a:pt x="10119573" y="17199710"/>
                    </a:cubicBezTo>
                    <a:cubicBezTo>
                      <a:pt x="10113038" y="17209612"/>
                      <a:pt x="10101963" y="17215566"/>
                      <a:pt x="10090098" y="17215555"/>
                    </a:cubicBezTo>
                    <a:lnTo>
                      <a:pt x="10025046" y="17215555"/>
                    </a:lnTo>
                    <a:cubicBezTo>
                      <a:pt x="9968608" y="17215549"/>
                      <a:pt x="9917602" y="17181916"/>
                      <a:pt x="9895365" y="17130043"/>
                    </a:cubicBezTo>
                    <a:lnTo>
                      <a:pt x="9741342" y="16770703"/>
                    </a:lnTo>
                    <a:cubicBezTo>
                      <a:pt x="9738096" y="16763154"/>
                      <a:pt x="9726737" y="16766329"/>
                      <a:pt x="9727866" y="16774443"/>
                    </a:cubicBezTo>
                    <a:lnTo>
                      <a:pt x="9790872" y="17215555"/>
                    </a:lnTo>
                    <a:lnTo>
                      <a:pt x="9858253" y="18024052"/>
                    </a:lnTo>
                    <a:cubicBezTo>
                      <a:pt x="9859061" y="18033874"/>
                      <a:pt x="9855724" y="18043587"/>
                      <a:pt x="9849049" y="18050838"/>
                    </a:cubicBezTo>
                    <a:cubicBezTo>
                      <a:pt x="9842375" y="18058088"/>
                      <a:pt x="9832971" y="18062217"/>
                      <a:pt x="9823116" y="18062223"/>
                    </a:cubicBezTo>
                    <a:lnTo>
                      <a:pt x="9769282" y="18062223"/>
                    </a:lnTo>
                    <a:cubicBezTo>
                      <a:pt x="9700300" y="18062231"/>
                      <a:pt x="9641423" y="18012366"/>
                      <a:pt x="9630076" y="17944323"/>
                    </a:cubicBezTo>
                    <a:lnTo>
                      <a:pt x="9515705" y="17257325"/>
                    </a:lnTo>
                    <a:cubicBezTo>
                      <a:pt x="9514365" y="17249423"/>
                      <a:pt x="9503076" y="17249423"/>
                      <a:pt x="9501736" y="17257325"/>
                    </a:cubicBezTo>
                    <a:lnTo>
                      <a:pt x="9387295" y="17944323"/>
                    </a:lnTo>
                    <a:cubicBezTo>
                      <a:pt x="9375943" y="18012392"/>
                      <a:pt x="9317027" y="18062266"/>
                      <a:pt x="9248018" y="18062223"/>
                    </a:cubicBezTo>
                    <a:lnTo>
                      <a:pt x="9194184" y="18062223"/>
                    </a:lnTo>
                    <a:cubicBezTo>
                      <a:pt x="9184329" y="18062217"/>
                      <a:pt x="9174925" y="18058088"/>
                      <a:pt x="9168251" y="18050838"/>
                    </a:cubicBezTo>
                    <a:cubicBezTo>
                      <a:pt x="9161576" y="18043587"/>
                      <a:pt x="9158239" y="18033874"/>
                      <a:pt x="9159047" y="18024052"/>
                    </a:cubicBezTo>
                    <a:lnTo>
                      <a:pt x="9226428" y="17215555"/>
                    </a:lnTo>
                    <a:lnTo>
                      <a:pt x="9289434" y="16774443"/>
                    </a:lnTo>
                    <a:close/>
                    <a:moveTo>
                      <a:pt x="10778650" y="15804445"/>
                    </a:moveTo>
                    <a:cubicBezTo>
                      <a:pt x="10661750" y="15804445"/>
                      <a:pt x="10566983" y="15899211"/>
                      <a:pt x="10566983" y="16016111"/>
                    </a:cubicBezTo>
                    <a:lnTo>
                      <a:pt x="10566983" y="16086666"/>
                    </a:lnTo>
                    <a:cubicBezTo>
                      <a:pt x="10567504" y="16203197"/>
                      <a:pt x="10662118" y="16297388"/>
                      <a:pt x="10778650" y="16297388"/>
                    </a:cubicBezTo>
                    <a:cubicBezTo>
                      <a:pt x="10895182" y="16297388"/>
                      <a:pt x="10989796" y="16203197"/>
                      <a:pt x="10990317" y="16086666"/>
                    </a:cubicBezTo>
                    <a:lnTo>
                      <a:pt x="10990317" y="16016111"/>
                    </a:lnTo>
                    <a:cubicBezTo>
                      <a:pt x="10990317" y="15899211"/>
                      <a:pt x="10895550" y="15804445"/>
                      <a:pt x="10778650" y="15804445"/>
                    </a:cubicBezTo>
                    <a:close/>
                    <a:moveTo>
                      <a:pt x="10559434" y="16774443"/>
                    </a:moveTo>
                    <a:cubicBezTo>
                      <a:pt x="10560633" y="16766329"/>
                      <a:pt x="10549204" y="16763154"/>
                      <a:pt x="10546029" y="16770703"/>
                    </a:cubicBezTo>
                    <a:lnTo>
                      <a:pt x="10392005" y="17130043"/>
                    </a:lnTo>
                    <a:cubicBezTo>
                      <a:pt x="10369749" y="17181962"/>
                      <a:pt x="10318673" y="17215607"/>
                      <a:pt x="10262183" y="17215555"/>
                    </a:cubicBezTo>
                    <a:lnTo>
                      <a:pt x="10197131" y="17215555"/>
                    </a:lnTo>
                    <a:cubicBezTo>
                      <a:pt x="10185267" y="17215566"/>
                      <a:pt x="10174192" y="17209612"/>
                      <a:pt x="10167656" y="17199710"/>
                    </a:cubicBezTo>
                    <a:cubicBezTo>
                      <a:pt x="10161122" y="17189807"/>
                      <a:pt x="10160002" y="17177283"/>
                      <a:pt x="10164676" y="17166379"/>
                    </a:cubicBezTo>
                    <a:lnTo>
                      <a:pt x="10355317" y="16721666"/>
                    </a:lnTo>
                    <a:lnTo>
                      <a:pt x="10425449" y="16546266"/>
                    </a:lnTo>
                    <a:cubicBezTo>
                      <a:pt x="10468319" y="16439128"/>
                      <a:pt x="10572095" y="16368881"/>
                      <a:pt x="10687492" y="16368889"/>
                    </a:cubicBezTo>
                    <a:lnTo>
                      <a:pt x="10869808" y="16368889"/>
                    </a:lnTo>
                    <a:cubicBezTo>
                      <a:pt x="10985205" y="16368881"/>
                      <a:pt x="11088981" y="16439128"/>
                      <a:pt x="11131851" y="16546266"/>
                    </a:cubicBezTo>
                    <a:lnTo>
                      <a:pt x="11201983" y="16721666"/>
                    </a:lnTo>
                    <a:lnTo>
                      <a:pt x="11392554" y="17166379"/>
                    </a:lnTo>
                    <a:cubicBezTo>
                      <a:pt x="11397228" y="17177283"/>
                      <a:pt x="11396108" y="17189807"/>
                      <a:pt x="11389573" y="17199710"/>
                    </a:cubicBezTo>
                    <a:cubicBezTo>
                      <a:pt x="11383038" y="17209612"/>
                      <a:pt x="11371963" y="17215566"/>
                      <a:pt x="11360098" y="17215555"/>
                    </a:cubicBezTo>
                    <a:lnTo>
                      <a:pt x="11295046" y="17215555"/>
                    </a:lnTo>
                    <a:cubicBezTo>
                      <a:pt x="11238608" y="17215549"/>
                      <a:pt x="11187602" y="17181916"/>
                      <a:pt x="11165365" y="17130043"/>
                    </a:cubicBezTo>
                    <a:lnTo>
                      <a:pt x="11011342" y="16770703"/>
                    </a:lnTo>
                    <a:cubicBezTo>
                      <a:pt x="11008096" y="16763154"/>
                      <a:pt x="10996737" y="16766329"/>
                      <a:pt x="10997866" y="16774443"/>
                    </a:cubicBezTo>
                    <a:lnTo>
                      <a:pt x="11060872" y="17215555"/>
                    </a:lnTo>
                    <a:lnTo>
                      <a:pt x="11128253" y="18024052"/>
                    </a:lnTo>
                    <a:cubicBezTo>
                      <a:pt x="11129061" y="18033874"/>
                      <a:pt x="11125724" y="18043587"/>
                      <a:pt x="11119049" y="18050838"/>
                    </a:cubicBezTo>
                    <a:cubicBezTo>
                      <a:pt x="11112375" y="18058088"/>
                      <a:pt x="11102971" y="18062217"/>
                      <a:pt x="11093116" y="18062223"/>
                    </a:cubicBezTo>
                    <a:lnTo>
                      <a:pt x="11039282" y="18062223"/>
                    </a:lnTo>
                    <a:cubicBezTo>
                      <a:pt x="10970300" y="18062231"/>
                      <a:pt x="10911423" y="18012366"/>
                      <a:pt x="10900076" y="17944323"/>
                    </a:cubicBezTo>
                    <a:lnTo>
                      <a:pt x="10785705" y="17257325"/>
                    </a:lnTo>
                    <a:cubicBezTo>
                      <a:pt x="10784365" y="17249423"/>
                      <a:pt x="10773076" y="17249423"/>
                      <a:pt x="10771736" y="17257325"/>
                    </a:cubicBezTo>
                    <a:lnTo>
                      <a:pt x="10657295" y="17944323"/>
                    </a:lnTo>
                    <a:cubicBezTo>
                      <a:pt x="10645943" y="18012392"/>
                      <a:pt x="10587027" y="18062266"/>
                      <a:pt x="10518018" y="18062223"/>
                    </a:cubicBezTo>
                    <a:lnTo>
                      <a:pt x="10464184" y="18062223"/>
                    </a:lnTo>
                    <a:cubicBezTo>
                      <a:pt x="10454329" y="18062217"/>
                      <a:pt x="10444925" y="18058088"/>
                      <a:pt x="10438251" y="18050838"/>
                    </a:cubicBezTo>
                    <a:cubicBezTo>
                      <a:pt x="10431576" y="18043587"/>
                      <a:pt x="10428239" y="18033874"/>
                      <a:pt x="10429047" y="18024052"/>
                    </a:cubicBezTo>
                    <a:lnTo>
                      <a:pt x="10496428" y="17215555"/>
                    </a:lnTo>
                    <a:lnTo>
                      <a:pt x="10559434" y="16774443"/>
                    </a:lnTo>
                    <a:close/>
                    <a:moveTo>
                      <a:pt x="12048650" y="15804445"/>
                    </a:moveTo>
                    <a:cubicBezTo>
                      <a:pt x="11931750" y="15804445"/>
                      <a:pt x="11836983" y="15899211"/>
                      <a:pt x="11836983" y="16016111"/>
                    </a:cubicBezTo>
                    <a:lnTo>
                      <a:pt x="11836983" y="16086666"/>
                    </a:lnTo>
                    <a:cubicBezTo>
                      <a:pt x="11837504" y="16203197"/>
                      <a:pt x="11932118" y="16297388"/>
                      <a:pt x="12048650" y="16297388"/>
                    </a:cubicBezTo>
                    <a:cubicBezTo>
                      <a:pt x="12165182" y="16297388"/>
                      <a:pt x="12259796" y="16203197"/>
                      <a:pt x="12260317" y="16086666"/>
                    </a:cubicBezTo>
                    <a:lnTo>
                      <a:pt x="12260317" y="16016111"/>
                    </a:lnTo>
                    <a:cubicBezTo>
                      <a:pt x="12260317" y="15899211"/>
                      <a:pt x="12165550" y="15804445"/>
                      <a:pt x="12048650" y="15804445"/>
                    </a:cubicBezTo>
                    <a:close/>
                    <a:moveTo>
                      <a:pt x="11829434" y="16774443"/>
                    </a:moveTo>
                    <a:cubicBezTo>
                      <a:pt x="11830633" y="16766329"/>
                      <a:pt x="11819204" y="16763154"/>
                      <a:pt x="11816029" y="16770703"/>
                    </a:cubicBezTo>
                    <a:lnTo>
                      <a:pt x="11662005" y="17130043"/>
                    </a:lnTo>
                    <a:cubicBezTo>
                      <a:pt x="11639749" y="17181962"/>
                      <a:pt x="11588673" y="17215607"/>
                      <a:pt x="11532183" y="17215555"/>
                    </a:cubicBezTo>
                    <a:lnTo>
                      <a:pt x="11467131" y="17215555"/>
                    </a:lnTo>
                    <a:cubicBezTo>
                      <a:pt x="11455267" y="17215566"/>
                      <a:pt x="11444192" y="17209612"/>
                      <a:pt x="11437656" y="17199710"/>
                    </a:cubicBezTo>
                    <a:cubicBezTo>
                      <a:pt x="11431122" y="17189807"/>
                      <a:pt x="11430002" y="17177283"/>
                      <a:pt x="11434676" y="17166379"/>
                    </a:cubicBezTo>
                    <a:lnTo>
                      <a:pt x="11625317" y="16721666"/>
                    </a:lnTo>
                    <a:lnTo>
                      <a:pt x="11695449" y="16546266"/>
                    </a:lnTo>
                    <a:cubicBezTo>
                      <a:pt x="11738319" y="16439128"/>
                      <a:pt x="11842095" y="16368881"/>
                      <a:pt x="11957492" y="16368889"/>
                    </a:cubicBezTo>
                    <a:lnTo>
                      <a:pt x="12139808" y="16368889"/>
                    </a:lnTo>
                    <a:cubicBezTo>
                      <a:pt x="12255205" y="16368881"/>
                      <a:pt x="12358981" y="16439128"/>
                      <a:pt x="12401851" y="16546266"/>
                    </a:cubicBezTo>
                    <a:lnTo>
                      <a:pt x="12471983" y="16721666"/>
                    </a:lnTo>
                    <a:lnTo>
                      <a:pt x="12662554" y="17166379"/>
                    </a:lnTo>
                    <a:cubicBezTo>
                      <a:pt x="12667228" y="17177283"/>
                      <a:pt x="12666108" y="17189807"/>
                      <a:pt x="12659573" y="17199710"/>
                    </a:cubicBezTo>
                    <a:cubicBezTo>
                      <a:pt x="12653038" y="17209612"/>
                      <a:pt x="12641963" y="17215566"/>
                      <a:pt x="12630098" y="17215555"/>
                    </a:cubicBezTo>
                    <a:lnTo>
                      <a:pt x="12565046" y="17215555"/>
                    </a:lnTo>
                    <a:cubicBezTo>
                      <a:pt x="12508608" y="17215549"/>
                      <a:pt x="12457602" y="17181916"/>
                      <a:pt x="12435365" y="17130043"/>
                    </a:cubicBezTo>
                    <a:lnTo>
                      <a:pt x="12281342" y="16770703"/>
                    </a:lnTo>
                    <a:cubicBezTo>
                      <a:pt x="12278096" y="16763154"/>
                      <a:pt x="12266737" y="16766329"/>
                      <a:pt x="12267866" y="16774443"/>
                    </a:cubicBezTo>
                    <a:lnTo>
                      <a:pt x="12330872" y="17215555"/>
                    </a:lnTo>
                    <a:lnTo>
                      <a:pt x="12398253" y="18024052"/>
                    </a:lnTo>
                    <a:cubicBezTo>
                      <a:pt x="12399061" y="18033874"/>
                      <a:pt x="12395724" y="18043587"/>
                      <a:pt x="12389049" y="18050838"/>
                    </a:cubicBezTo>
                    <a:cubicBezTo>
                      <a:pt x="12382375" y="18058088"/>
                      <a:pt x="12372971" y="18062217"/>
                      <a:pt x="12363116" y="18062223"/>
                    </a:cubicBezTo>
                    <a:lnTo>
                      <a:pt x="12309282" y="18062223"/>
                    </a:lnTo>
                    <a:cubicBezTo>
                      <a:pt x="12240300" y="18062231"/>
                      <a:pt x="12181423" y="18012366"/>
                      <a:pt x="12170076" y="17944323"/>
                    </a:cubicBezTo>
                    <a:lnTo>
                      <a:pt x="12055705" y="17257325"/>
                    </a:lnTo>
                    <a:cubicBezTo>
                      <a:pt x="12054365" y="17249423"/>
                      <a:pt x="12043076" y="17249423"/>
                      <a:pt x="12041736" y="17257325"/>
                    </a:cubicBezTo>
                    <a:lnTo>
                      <a:pt x="11927295" y="17944323"/>
                    </a:lnTo>
                    <a:cubicBezTo>
                      <a:pt x="11915943" y="18012392"/>
                      <a:pt x="11857027" y="18062266"/>
                      <a:pt x="11788018" y="18062223"/>
                    </a:cubicBezTo>
                    <a:lnTo>
                      <a:pt x="11734184" y="18062223"/>
                    </a:lnTo>
                    <a:cubicBezTo>
                      <a:pt x="11724329" y="18062217"/>
                      <a:pt x="11714925" y="18058088"/>
                      <a:pt x="11708251" y="18050838"/>
                    </a:cubicBezTo>
                    <a:cubicBezTo>
                      <a:pt x="11701576" y="18043587"/>
                      <a:pt x="11698239" y="18033874"/>
                      <a:pt x="11699047" y="18024052"/>
                    </a:cubicBezTo>
                    <a:lnTo>
                      <a:pt x="11766428" y="17215555"/>
                    </a:lnTo>
                    <a:lnTo>
                      <a:pt x="11829434" y="16774443"/>
                    </a:lnTo>
                    <a:close/>
                    <a:moveTo>
                      <a:pt x="618650" y="18062223"/>
                    </a:moveTo>
                    <a:cubicBezTo>
                      <a:pt x="501750" y="18062223"/>
                      <a:pt x="406984" y="18156989"/>
                      <a:pt x="406983" y="18273889"/>
                    </a:cubicBezTo>
                    <a:lnTo>
                      <a:pt x="406983" y="18344445"/>
                    </a:lnTo>
                    <a:cubicBezTo>
                      <a:pt x="407504" y="18460975"/>
                      <a:pt x="502118" y="18555167"/>
                      <a:pt x="618650" y="18555167"/>
                    </a:cubicBezTo>
                    <a:cubicBezTo>
                      <a:pt x="735182" y="18555167"/>
                      <a:pt x="829795" y="18460975"/>
                      <a:pt x="830317" y="18344445"/>
                    </a:cubicBezTo>
                    <a:lnTo>
                      <a:pt x="830317" y="18273889"/>
                    </a:lnTo>
                    <a:cubicBezTo>
                      <a:pt x="830316" y="18156989"/>
                      <a:pt x="735550" y="18062223"/>
                      <a:pt x="618650" y="18062223"/>
                    </a:cubicBezTo>
                    <a:close/>
                    <a:moveTo>
                      <a:pt x="399434" y="19032220"/>
                    </a:moveTo>
                    <a:cubicBezTo>
                      <a:pt x="400633" y="19024105"/>
                      <a:pt x="389203" y="19020930"/>
                      <a:pt x="386028" y="19028480"/>
                    </a:cubicBezTo>
                    <a:lnTo>
                      <a:pt x="232006" y="19387820"/>
                    </a:lnTo>
                    <a:cubicBezTo>
                      <a:pt x="209749" y="19439741"/>
                      <a:pt x="158673" y="19473383"/>
                      <a:pt x="102183" y="19473334"/>
                    </a:cubicBezTo>
                    <a:lnTo>
                      <a:pt x="37131" y="19473334"/>
                    </a:lnTo>
                    <a:cubicBezTo>
                      <a:pt x="25266" y="19473345"/>
                      <a:pt x="14191" y="19467390"/>
                      <a:pt x="7655" y="19457488"/>
                    </a:cubicBezTo>
                    <a:cubicBezTo>
                      <a:pt x="1120" y="19447585"/>
                      <a:pt x="0" y="19435060"/>
                      <a:pt x="4676" y="19424155"/>
                    </a:cubicBezTo>
                    <a:lnTo>
                      <a:pt x="195317" y="18979445"/>
                    </a:lnTo>
                    <a:lnTo>
                      <a:pt x="265449" y="18804043"/>
                    </a:lnTo>
                    <a:cubicBezTo>
                      <a:pt x="308319" y="18696905"/>
                      <a:pt x="412095" y="18626658"/>
                      <a:pt x="527492" y="18626666"/>
                    </a:cubicBezTo>
                    <a:lnTo>
                      <a:pt x="709808" y="18626666"/>
                    </a:lnTo>
                    <a:cubicBezTo>
                      <a:pt x="825205" y="18626658"/>
                      <a:pt x="928981" y="18696905"/>
                      <a:pt x="971851" y="18804043"/>
                    </a:cubicBezTo>
                    <a:lnTo>
                      <a:pt x="1041983" y="18979445"/>
                    </a:lnTo>
                    <a:lnTo>
                      <a:pt x="1232554" y="19424155"/>
                    </a:lnTo>
                    <a:cubicBezTo>
                      <a:pt x="1237229" y="19435060"/>
                      <a:pt x="1236109" y="19447585"/>
                      <a:pt x="1229574" y="19457488"/>
                    </a:cubicBezTo>
                    <a:cubicBezTo>
                      <a:pt x="1223039" y="19467390"/>
                      <a:pt x="1211963" y="19473345"/>
                      <a:pt x="1200098" y="19473334"/>
                    </a:cubicBezTo>
                    <a:lnTo>
                      <a:pt x="1135046" y="19473334"/>
                    </a:lnTo>
                    <a:cubicBezTo>
                      <a:pt x="1078608" y="19473328"/>
                      <a:pt x="1027601" y="19439692"/>
                      <a:pt x="1005365" y="19387820"/>
                    </a:cubicBezTo>
                    <a:lnTo>
                      <a:pt x="851342" y="19028480"/>
                    </a:lnTo>
                    <a:cubicBezTo>
                      <a:pt x="848097" y="19020930"/>
                      <a:pt x="836737" y="19024105"/>
                      <a:pt x="837866" y="19032220"/>
                    </a:cubicBezTo>
                    <a:lnTo>
                      <a:pt x="900872" y="19473334"/>
                    </a:lnTo>
                    <a:lnTo>
                      <a:pt x="968253" y="20281830"/>
                    </a:lnTo>
                    <a:cubicBezTo>
                      <a:pt x="969061" y="20291651"/>
                      <a:pt x="965723" y="20301364"/>
                      <a:pt x="959049" y="20308615"/>
                    </a:cubicBezTo>
                    <a:cubicBezTo>
                      <a:pt x="952374" y="20315865"/>
                      <a:pt x="942971" y="20319994"/>
                      <a:pt x="933116" y="20320000"/>
                    </a:cubicBezTo>
                    <a:lnTo>
                      <a:pt x="879282" y="20320000"/>
                    </a:lnTo>
                    <a:cubicBezTo>
                      <a:pt x="810301" y="20320008"/>
                      <a:pt x="751424" y="20270144"/>
                      <a:pt x="740076" y="20202102"/>
                    </a:cubicBezTo>
                    <a:lnTo>
                      <a:pt x="625706" y="19515102"/>
                    </a:lnTo>
                    <a:cubicBezTo>
                      <a:pt x="624365" y="19507200"/>
                      <a:pt x="613076" y="19507200"/>
                      <a:pt x="611736" y="19515102"/>
                    </a:cubicBezTo>
                    <a:lnTo>
                      <a:pt x="497294" y="20202102"/>
                    </a:lnTo>
                    <a:cubicBezTo>
                      <a:pt x="485942" y="20270170"/>
                      <a:pt x="427026" y="20320043"/>
                      <a:pt x="358018" y="20320000"/>
                    </a:cubicBezTo>
                    <a:lnTo>
                      <a:pt x="304184" y="20320000"/>
                    </a:lnTo>
                    <a:cubicBezTo>
                      <a:pt x="294329" y="20319994"/>
                      <a:pt x="284926" y="20315865"/>
                      <a:pt x="278251" y="20308615"/>
                    </a:cubicBezTo>
                    <a:cubicBezTo>
                      <a:pt x="271577" y="20301364"/>
                      <a:pt x="268239" y="20291651"/>
                      <a:pt x="269047" y="20281830"/>
                    </a:cubicBezTo>
                    <a:lnTo>
                      <a:pt x="336428" y="19473334"/>
                    </a:lnTo>
                    <a:lnTo>
                      <a:pt x="399434" y="19032220"/>
                    </a:lnTo>
                    <a:close/>
                    <a:moveTo>
                      <a:pt x="1888650" y="18062223"/>
                    </a:moveTo>
                    <a:cubicBezTo>
                      <a:pt x="1771750" y="18062223"/>
                      <a:pt x="1676983" y="18156989"/>
                      <a:pt x="1676983" y="18273889"/>
                    </a:cubicBezTo>
                    <a:lnTo>
                      <a:pt x="1676983" y="18344445"/>
                    </a:lnTo>
                    <a:cubicBezTo>
                      <a:pt x="1677504" y="18460975"/>
                      <a:pt x="1772118" y="18555167"/>
                      <a:pt x="1888650" y="18555167"/>
                    </a:cubicBezTo>
                    <a:cubicBezTo>
                      <a:pt x="2005182" y="18555167"/>
                      <a:pt x="2099796" y="18460975"/>
                      <a:pt x="2100317" y="18344445"/>
                    </a:cubicBezTo>
                    <a:lnTo>
                      <a:pt x="2100317" y="18273889"/>
                    </a:lnTo>
                    <a:cubicBezTo>
                      <a:pt x="2100317" y="18156989"/>
                      <a:pt x="2005550" y="18062223"/>
                      <a:pt x="1888650" y="18062223"/>
                    </a:cubicBezTo>
                    <a:close/>
                    <a:moveTo>
                      <a:pt x="1669434" y="19032220"/>
                    </a:moveTo>
                    <a:cubicBezTo>
                      <a:pt x="1670633" y="19024105"/>
                      <a:pt x="1659203" y="19020930"/>
                      <a:pt x="1656028" y="19028480"/>
                    </a:cubicBezTo>
                    <a:lnTo>
                      <a:pt x="1502006" y="19387820"/>
                    </a:lnTo>
                    <a:cubicBezTo>
                      <a:pt x="1479749" y="19439741"/>
                      <a:pt x="1428673" y="19473383"/>
                      <a:pt x="1372183" y="19473334"/>
                    </a:cubicBezTo>
                    <a:lnTo>
                      <a:pt x="1307131" y="19473334"/>
                    </a:lnTo>
                    <a:cubicBezTo>
                      <a:pt x="1295266" y="19473345"/>
                      <a:pt x="1284191" y="19467390"/>
                      <a:pt x="1277655" y="19457488"/>
                    </a:cubicBezTo>
                    <a:cubicBezTo>
                      <a:pt x="1271120" y="19447585"/>
                      <a:pt x="1270000" y="19435060"/>
                      <a:pt x="1274676" y="19424155"/>
                    </a:cubicBezTo>
                    <a:lnTo>
                      <a:pt x="1465317" y="18979445"/>
                    </a:lnTo>
                    <a:lnTo>
                      <a:pt x="1535449" y="18804043"/>
                    </a:lnTo>
                    <a:cubicBezTo>
                      <a:pt x="1578319" y="18696905"/>
                      <a:pt x="1682095" y="18626658"/>
                      <a:pt x="1797492" y="18626666"/>
                    </a:cubicBezTo>
                    <a:lnTo>
                      <a:pt x="1979808" y="18626666"/>
                    </a:lnTo>
                    <a:cubicBezTo>
                      <a:pt x="2095205" y="18626658"/>
                      <a:pt x="2198981" y="18696905"/>
                      <a:pt x="2241851" y="18804043"/>
                    </a:cubicBezTo>
                    <a:lnTo>
                      <a:pt x="2311983" y="18979445"/>
                    </a:lnTo>
                    <a:lnTo>
                      <a:pt x="2502554" y="19424155"/>
                    </a:lnTo>
                    <a:cubicBezTo>
                      <a:pt x="2507229" y="19435060"/>
                      <a:pt x="2506109" y="19447585"/>
                      <a:pt x="2499574" y="19457488"/>
                    </a:cubicBezTo>
                    <a:cubicBezTo>
                      <a:pt x="2493039" y="19467390"/>
                      <a:pt x="2481963" y="19473345"/>
                      <a:pt x="2470098" y="19473334"/>
                    </a:cubicBezTo>
                    <a:lnTo>
                      <a:pt x="2405046" y="19473334"/>
                    </a:lnTo>
                    <a:cubicBezTo>
                      <a:pt x="2348608" y="19473328"/>
                      <a:pt x="2297601" y="19439692"/>
                      <a:pt x="2275365" y="19387820"/>
                    </a:cubicBezTo>
                    <a:lnTo>
                      <a:pt x="2121342" y="19028480"/>
                    </a:lnTo>
                    <a:cubicBezTo>
                      <a:pt x="2118097" y="19020930"/>
                      <a:pt x="2106737" y="19024105"/>
                      <a:pt x="2107866" y="19032220"/>
                    </a:cubicBezTo>
                    <a:lnTo>
                      <a:pt x="2170872" y="19473334"/>
                    </a:lnTo>
                    <a:lnTo>
                      <a:pt x="2238253" y="20281830"/>
                    </a:lnTo>
                    <a:cubicBezTo>
                      <a:pt x="2239061" y="20291651"/>
                      <a:pt x="2235723" y="20301364"/>
                      <a:pt x="2229049" y="20308615"/>
                    </a:cubicBezTo>
                    <a:cubicBezTo>
                      <a:pt x="2222374" y="20315865"/>
                      <a:pt x="2212971" y="20319994"/>
                      <a:pt x="2203116" y="20320000"/>
                    </a:cubicBezTo>
                    <a:lnTo>
                      <a:pt x="2149282" y="20320000"/>
                    </a:lnTo>
                    <a:cubicBezTo>
                      <a:pt x="2080301" y="20320008"/>
                      <a:pt x="2021424" y="20270144"/>
                      <a:pt x="2010076" y="20202102"/>
                    </a:cubicBezTo>
                    <a:lnTo>
                      <a:pt x="1895706" y="19515102"/>
                    </a:lnTo>
                    <a:cubicBezTo>
                      <a:pt x="1894365" y="19507200"/>
                      <a:pt x="1883076" y="19507200"/>
                      <a:pt x="1881735" y="19515102"/>
                    </a:cubicBezTo>
                    <a:lnTo>
                      <a:pt x="1767294" y="20202102"/>
                    </a:lnTo>
                    <a:cubicBezTo>
                      <a:pt x="1755943" y="20270170"/>
                      <a:pt x="1697026" y="20320043"/>
                      <a:pt x="1628018" y="20320000"/>
                    </a:cubicBezTo>
                    <a:lnTo>
                      <a:pt x="1574184" y="20320000"/>
                    </a:lnTo>
                    <a:cubicBezTo>
                      <a:pt x="1564329" y="20319994"/>
                      <a:pt x="1554926" y="20315865"/>
                      <a:pt x="1548251" y="20308615"/>
                    </a:cubicBezTo>
                    <a:cubicBezTo>
                      <a:pt x="1541577" y="20301364"/>
                      <a:pt x="1538239" y="20291651"/>
                      <a:pt x="1539047" y="20281830"/>
                    </a:cubicBezTo>
                    <a:lnTo>
                      <a:pt x="1606428" y="19473334"/>
                    </a:lnTo>
                    <a:lnTo>
                      <a:pt x="1669434" y="19032220"/>
                    </a:lnTo>
                    <a:close/>
                    <a:moveTo>
                      <a:pt x="3158650" y="18062223"/>
                    </a:moveTo>
                    <a:cubicBezTo>
                      <a:pt x="3041750" y="18062223"/>
                      <a:pt x="2946983" y="18156989"/>
                      <a:pt x="2946983" y="18273889"/>
                    </a:cubicBezTo>
                    <a:lnTo>
                      <a:pt x="2946983" y="18344445"/>
                    </a:lnTo>
                    <a:cubicBezTo>
                      <a:pt x="2947504" y="18460975"/>
                      <a:pt x="3042118" y="18555167"/>
                      <a:pt x="3158650" y="18555167"/>
                    </a:cubicBezTo>
                    <a:cubicBezTo>
                      <a:pt x="3275182" y="18555167"/>
                      <a:pt x="3369795" y="18460975"/>
                      <a:pt x="3370317" y="18344445"/>
                    </a:cubicBezTo>
                    <a:lnTo>
                      <a:pt x="3370317" y="18273889"/>
                    </a:lnTo>
                    <a:cubicBezTo>
                      <a:pt x="3370316" y="18156989"/>
                      <a:pt x="3275550" y="18062223"/>
                      <a:pt x="3158650" y="18062223"/>
                    </a:cubicBezTo>
                    <a:close/>
                    <a:moveTo>
                      <a:pt x="2939434" y="19032220"/>
                    </a:moveTo>
                    <a:cubicBezTo>
                      <a:pt x="2940633" y="19024105"/>
                      <a:pt x="2929203" y="19020930"/>
                      <a:pt x="2926028" y="19028480"/>
                    </a:cubicBezTo>
                    <a:lnTo>
                      <a:pt x="2772006" y="19387820"/>
                    </a:lnTo>
                    <a:cubicBezTo>
                      <a:pt x="2749749" y="19439741"/>
                      <a:pt x="2698673" y="19473383"/>
                      <a:pt x="2642183" y="19473334"/>
                    </a:cubicBezTo>
                    <a:lnTo>
                      <a:pt x="2577131" y="19473334"/>
                    </a:lnTo>
                    <a:cubicBezTo>
                      <a:pt x="2565266" y="19473345"/>
                      <a:pt x="2554191" y="19467390"/>
                      <a:pt x="2547656" y="19457488"/>
                    </a:cubicBezTo>
                    <a:cubicBezTo>
                      <a:pt x="2541120" y="19447585"/>
                      <a:pt x="2540001" y="19435060"/>
                      <a:pt x="2544676" y="19424155"/>
                    </a:cubicBezTo>
                    <a:lnTo>
                      <a:pt x="2735317" y="18979445"/>
                    </a:lnTo>
                    <a:lnTo>
                      <a:pt x="2805449" y="18804043"/>
                    </a:lnTo>
                    <a:cubicBezTo>
                      <a:pt x="2848319" y="18696905"/>
                      <a:pt x="2952095" y="18626658"/>
                      <a:pt x="3067492" y="18626666"/>
                    </a:cubicBezTo>
                    <a:lnTo>
                      <a:pt x="3249808" y="18626666"/>
                    </a:lnTo>
                    <a:cubicBezTo>
                      <a:pt x="3365204" y="18626658"/>
                      <a:pt x="3468981" y="18696905"/>
                      <a:pt x="3511851" y="18804043"/>
                    </a:cubicBezTo>
                    <a:lnTo>
                      <a:pt x="3581983" y="18979445"/>
                    </a:lnTo>
                    <a:lnTo>
                      <a:pt x="3772554" y="19424155"/>
                    </a:lnTo>
                    <a:cubicBezTo>
                      <a:pt x="3777229" y="19435060"/>
                      <a:pt x="3776110" y="19447585"/>
                      <a:pt x="3769574" y="19457488"/>
                    </a:cubicBezTo>
                    <a:cubicBezTo>
                      <a:pt x="3763039" y="19467390"/>
                      <a:pt x="3751963" y="19473345"/>
                      <a:pt x="3740098" y="19473334"/>
                    </a:cubicBezTo>
                    <a:lnTo>
                      <a:pt x="3675046" y="19473334"/>
                    </a:lnTo>
                    <a:cubicBezTo>
                      <a:pt x="3618608" y="19473328"/>
                      <a:pt x="3567601" y="19439692"/>
                      <a:pt x="3545365" y="19387820"/>
                    </a:cubicBezTo>
                    <a:lnTo>
                      <a:pt x="3391342" y="19028480"/>
                    </a:lnTo>
                    <a:cubicBezTo>
                      <a:pt x="3388097" y="19020930"/>
                      <a:pt x="3376737" y="19024105"/>
                      <a:pt x="3377866" y="19032220"/>
                    </a:cubicBezTo>
                    <a:lnTo>
                      <a:pt x="3440872" y="19473334"/>
                    </a:lnTo>
                    <a:lnTo>
                      <a:pt x="3508253" y="20281830"/>
                    </a:lnTo>
                    <a:cubicBezTo>
                      <a:pt x="3509060" y="20291651"/>
                      <a:pt x="3505723" y="20301364"/>
                      <a:pt x="3499049" y="20308615"/>
                    </a:cubicBezTo>
                    <a:cubicBezTo>
                      <a:pt x="3492374" y="20315865"/>
                      <a:pt x="3482971" y="20319994"/>
                      <a:pt x="3473116" y="20320000"/>
                    </a:cubicBezTo>
                    <a:lnTo>
                      <a:pt x="3419282" y="20320000"/>
                    </a:lnTo>
                    <a:cubicBezTo>
                      <a:pt x="3350301" y="20320008"/>
                      <a:pt x="3291424" y="20270144"/>
                      <a:pt x="3280076" y="20202102"/>
                    </a:cubicBezTo>
                    <a:lnTo>
                      <a:pt x="3165706" y="19515102"/>
                    </a:lnTo>
                    <a:cubicBezTo>
                      <a:pt x="3164365" y="19507200"/>
                      <a:pt x="3153076" y="19507200"/>
                      <a:pt x="3151735" y="19515102"/>
                    </a:cubicBezTo>
                    <a:lnTo>
                      <a:pt x="3037294" y="20202102"/>
                    </a:lnTo>
                    <a:cubicBezTo>
                      <a:pt x="3025943" y="20270170"/>
                      <a:pt x="2967026" y="20320043"/>
                      <a:pt x="2898018" y="20320000"/>
                    </a:cubicBezTo>
                    <a:lnTo>
                      <a:pt x="2844184" y="20320000"/>
                    </a:lnTo>
                    <a:cubicBezTo>
                      <a:pt x="2834329" y="20319994"/>
                      <a:pt x="2824926" y="20315865"/>
                      <a:pt x="2818251" y="20308615"/>
                    </a:cubicBezTo>
                    <a:cubicBezTo>
                      <a:pt x="2811577" y="20301364"/>
                      <a:pt x="2808239" y="20291651"/>
                      <a:pt x="2809047" y="20281830"/>
                    </a:cubicBezTo>
                    <a:lnTo>
                      <a:pt x="2876428" y="19473334"/>
                    </a:lnTo>
                    <a:lnTo>
                      <a:pt x="2939434" y="19032220"/>
                    </a:lnTo>
                    <a:close/>
                    <a:moveTo>
                      <a:pt x="4428650" y="18062223"/>
                    </a:moveTo>
                    <a:cubicBezTo>
                      <a:pt x="4311750" y="18062223"/>
                      <a:pt x="4216984" y="18156989"/>
                      <a:pt x="4216983" y="18273889"/>
                    </a:cubicBezTo>
                    <a:lnTo>
                      <a:pt x="4216983" y="18344445"/>
                    </a:lnTo>
                    <a:cubicBezTo>
                      <a:pt x="4217505" y="18460975"/>
                      <a:pt x="4312118" y="18555167"/>
                      <a:pt x="4428650" y="18555167"/>
                    </a:cubicBezTo>
                    <a:cubicBezTo>
                      <a:pt x="4545182" y="18555167"/>
                      <a:pt x="4639795" y="18460975"/>
                      <a:pt x="4640317" y="18344445"/>
                    </a:cubicBezTo>
                    <a:lnTo>
                      <a:pt x="4640317" y="18273889"/>
                    </a:lnTo>
                    <a:cubicBezTo>
                      <a:pt x="4640316" y="18156989"/>
                      <a:pt x="4545550" y="18062223"/>
                      <a:pt x="4428650" y="18062223"/>
                    </a:cubicBezTo>
                    <a:close/>
                    <a:moveTo>
                      <a:pt x="4209434" y="19032220"/>
                    </a:moveTo>
                    <a:cubicBezTo>
                      <a:pt x="4210633" y="19024105"/>
                      <a:pt x="4199203" y="19020930"/>
                      <a:pt x="4196028" y="19028480"/>
                    </a:cubicBezTo>
                    <a:lnTo>
                      <a:pt x="4042005" y="19387820"/>
                    </a:lnTo>
                    <a:cubicBezTo>
                      <a:pt x="4019749" y="19439741"/>
                      <a:pt x="3968673" y="19473383"/>
                      <a:pt x="3912183" y="19473334"/>
                    </a:cubicBezTo>
                    <a:lnTo>
                      <a:pt x="3847131" y="19473334"/>
                    </a:lnTo>
                    <a:cubicBezTo>
                      <a:pt x="3835266" y="19473345"/>
                      <a:pt x="3824191" y="19467390"/>
                      <a:pt x="3817656" y="19457488"/>
                    </a:cubicBezTo>
                    <a:cubicBezTo>
                      <a:pt x="3811120" y="19447585"/>
                      <a:pt x="3810000" y="19435060"/>
                      <a:pt x="3814675" y="19424155"/>
                    </a:cubicBezTo>
                    <a:lnTo>
                      <a:pt x="4005317" y="18979445"/>
                    </a:lnTo>
                    <a:lnTo>
                      <a:pt x="4075449" y="18804043"/>
                    </a:lnTo>
                    <a:cubicBezTo>
                      <a:pt x="4118319" y="18696905"/>
                      <a:pt x="4222096" y="18626658"/>
                      <a:pt x="4337492" y="18626666"/>
                    </a:cubicBezTo>
                    <a:lnTo>
                      <a:pt x="4519808" y="18626666"/>
                    </a:lnTo>
                    <a:cubicBezTo>
                      <a:pt x="4635204" y="18626658"/>
                      <a:pt x="4738981" y="18696905"/>
                      <a:pt x="4781851" y="18804043"/>
                    </a:cubicBezTo>
                    <a:lnTo>
                      <a:pt x="4851983" y="18979445"/>
                    </a:lnTo>
                    <a:lnTo>
                      <a:pt x="5042554" y="19424155"/>
                    </a:lnTo>
                    <a:cubicBezTo>
                      <a:pt x="5047229" y="19435060"/>
                      <a:pt x="5046110" y="19447585"/>
                      <a:pt x="5039574" y="19457488"/>
                    </a:cubicBezTo>
                    <a:cubicBezTo>
                      <a:pt x="5033039" y="19467390"/>
                      <a:pt x="5021963" y="19473345"/>
                      <a:pt x="5010098" y="19473334"/>
                    </a:cubicBezTo>
                    <a:lnTo>
                      <a:pt x="4945046" y="19473334"/>
                    </a:lnTo>
                    <a:cubicBezTo>
                      <a:pt x="4888608" y="19473328"/>
                      <a:pt x="4837601" y="19439692"/>
                      <a:pt x="4815365" y="19387820"/>
                    </a:cubicBezTo>
                    <a:lnTo>
                      <a:pt x="4661342" y="19028480"/>
                    </a:lnTo>
                    <a:cubicBezTo>
                      <a:pt x="4658097" y="19020930"/>
                      <a:pt x="4646737" y="19024105"/>
                      <a:pt x="4647866" y="19032220"/>
                    </a:cubicBezTo>
                    <a:lnTo>
                      <a:pt x="4710872" y="19473334"/>
                    </a:lnTo>
                    <a:lnTo>
                      <a:pt x="4778253" y="20281830"/>
                    </a:lnTo>
                    <a:cubicBezTo>
                      <a:pt x="4779060" y="20291651"/>
                      <a:pt x="4775723" y="20301364"/>
                      <a:pt x="4769049" y="20308615"/>
                    </a:cubicBezTo>
                    <a:cubicBezTo>
                      <a:pt x="4762374" y="20315865"/>
                      <a:pt x="4752971" y="20319994"/>
                      <a:pt x="4743116" y="20320000"/>
                    </a:cubicBezTo>
                    <a:lnTo>
                      <a:pt x="4689282" y="20320000"/>
                    </a:lnTo>
                    <a:cubicBezTo>
                      <a:pt x="4620301" y="20320008"/>
                      <a:pt x="4561424" y="20270144"/>
                      <a:pt x="4550076" y="20202102"/>
                    </a:cubicBezTo>
                    <a:lnTo>
                      <a:pt x="4435705" y="19515102"/>
                    </a:lnTo>
                    <a:cubicBezTo>
                      <a:pt x="4434365" y="19507200"/>
                      <a:pt x="4423076" y="19507200"/>
                      <a:pt x="4421736" y="19515102"/>
                    </a:cubicBezTo>
                    <a:lnTo>
                      <a:pt x="4307295" y="20202102"/>
                    </a:lnTo>
                    <a:cubicBezTo>
                      <a:pt x="4295943" y="20270170"/>
                      <a:pt x="4237026" y="20320043"/>
                      <a:pt x="4168018" y="20320000"/>
                    </a:cubicBezTo>
                    <a:lnTo>
                      <a:pt x="4114184" y="20320000"/>
                    </a:lnTo>
                    <a:cubicBezTo>
                      <a:pt x="4104329" y="20319994"/>
                      <a:pt x="4094926" y="20315865"/>
                      <a:pt x="4088251" y="20308615"/>
                    </a:cubicBezTo>
                    <a:cubicBezTo>
                      <a:pt x="4081577" y="20301364"/>
                      <a:pt x="4078240" y="20291651"/>
                      <a:pt x="4079047" y="20281830"/>
                    </a:cubicBezTo>
                    <a:lnTo>
                      <a:pt x="4146428" y="19473334"/>
                    </a:lnTo>
                    <a:lnTo>
                      <a:pt x="4209434" y="19032220"/>
                    </a:lnTo>
                    <a:close/>
                    <a:moveTo>
                      <a:pt x="5698650" y="18062223"/>
                    </a:moveTo>
                    <a:cubicBezTo>
                      <a:pt x="5581750" y="18062223"/>
                      <a:pt x="5486984" y="18156989"/>
                      <a:pt x="5486983" y="18273889"/>
                    </a:cubicBezTo>
                    <a:lnTo>
                      <a:pt x="5486983" y="18344445"/>
                    </a:lnTo>
                    <a:cubicBezTo>
                      <a:pt x="5487505" y="18460975"/>
                      <a:pt x="5582118" y="18555167"/>
                      <a:pt x="5698650" y="18555167"/>
                    </a:cubicBezTo>
                    <a:cubicBezTo>
                      <a:pt x="5815182" y="18555167"/>
                      <a:pt x="5909795" y="18460975"/>
                      <a:pt x="5910317" y="18344445"/>
                    </a:cubicBezTo>
                    <a:lnTo>
                      <a:pt x="5910317" y="18273889"/>
                    </a:lnTo>
                    <a:cubicBezTo>
                      <a:pt x="5910316" y="18156989"/>
                      <a:pt x="5815550" y="18062223"/>
                      <a:pt x="5698650" y="18062223"/>
                    </a:cubicBezTo>
                    <a:close/>
                    <a:moveTo>
                      <a:pt x="5479434" y="19032220"/>
                    </a:moveTo>
                    <a:cubicBezTo>
                      <a:pt x="5480633" y="19024105"/>
                      <a:pt x="5469203" y="19020930"/>
                      <a:pt x="5466028" y="19028480"/>
                    </a:cubicBezTo>
                    <a:lnTo>
                      <a:pt x="5312005" y="19387820"/>
                    </a:lnTo>
                    <a:cubicBezTo>
                      <a:pt x="5289749" y="19439741"/>
                      <a:pt x="5238673" y="19473383"/>
                      <a:pt x="5182183" y="19473334"/>
                    </a:cubicBezTo>
                    <a:lnTo>
                      <a:pt x="5117131" y="19473334"/>
                    </a:lnTo>
                    <a:cubicBezTo>
                      <a:pt x="5105266" y="19473345"/>
                      <a:pt x="5094191" y="19467390"/>
                      <a:pt x="5087656" y="19457488"/>
                    </a:cubicBezTo>
                    <a:cubicBezTo>
                      <a:pt x="5081120" y="19447585"/>
                      <a:pt x="5080000" y="19435060"/>
                      <a:pt x="5084675" y="19424155"/>
                    </a:cubicBezTo>
                    <a:lnTo>
                      <a:pt x="5275317" y="18979445"/>
                    </a:lnTo>
                    <a:lnTo>
                      <a:pt x="5345449" y="18804043"/>
                    </a:lnTo>
                    <a:cubicBezTo>
                      <a:pt x="5388319" y="18696905"/>
                      <a:pt x="5492096" y="18626658"/>
                      <a:pt x="5607492" y="18626666"/>
                    </a:cubicBezTo>
                    <a:lnTo>
                      <a:pt x="5789808" y="18626666"/>
                    </a:lnTo>
                    <a:cubicBezTo>
                      <a:pt x="5905204" y="18626658"/>
                      <a:pt x="6008981" y="18696905"/>
                      <a:pt x="6051851" y="18804043"/>
                    </a:cubicBezTo>
                    <a:lnTo>
                      <a:pt x="6121983" y="18979445"/>
                    </a:lnTo>
                    <a:lnTo>
                      <a:pt x="6312554" y="19424155"/>
                    </a:lnTo>
                    <a:cubicBezTo>
                      <a:pt x="6317229" y="19435060"/>
                      <a:pt x="6316110" y="19447585"/>
                      <a:pt x="6309574" y="19457488"/>
                    </a:cubicBezTo>
                    <a:cubicBezTo>
                      <a:pt x="6303039" y="19467390"/>
                      <a:pt x="6291963" y="19473345"/>
                      <a:pt x="6280098" y="19473334"/>
                    </a:cubicBezTo>
                    <a:lnTo>
                      <a:pt x="6215046" y="19473334"/>
                    </a:lnTo>
                    <a:cubicBezTo>
                      <a:pt x="6158608" y="19473328"/>
                      <a:pt x="6107601" y="19439692"/>
                      <a:pt x="6085365" y="19387820"/>
                    </a:cubicBezTo>
                    <a:lnTo>
                      <a:pt x="5931342" y="19028480"/>
                    </a:lnTo>
                    <a:cubicBezTo>
                      <a:pt x="5928097" y="19020930"/>
                      <a:pt x="5916737" y="19024105"/>
                      <a:pt x="5917866" y="19032220"/>
                    </a:cubicBezTo>
                    <a:lnTo>
                      <a:pt x="5980872" y="19473334"/>
                    </a:lnTo>
                    <a:lnTo>
                      <a:pt x="6048253" y="20281830"/>
                    </a:lnTo>
                    <a:cubicBezTo>
                      <a:pt x="6049060" y="20291651"/>
                      <a:pt x="6045723" y="20301364"/>
                      <a:pt x="6039049" y="20308615"/>
                    </a:cubicBezTo>
                    <a:cubicBezTo>
                      <a:pt x="6032374" y="20315865"/>
                      <a:pt x="6022971" y="20319994"/>
                      <a:pt x="6013116" y="20320000"/>
                    </a:cubicBezTo>
                    <a:lnTo>
                      <a:pt x="5959282" y="20320000"/>
                    </a:lnTo>
                    <a:cubicBezTo>
                      <a:pt x="5890301" y="20320008"/>
                      <a:pt x="5831424" y="20270144"/>
                      <a:pt x="5820076" y="20202102"/>
                    </a:cubicBezTo>
                    <a:lnTo>
                      <a:pt x="5705705" y="19515102"/>
                    </a:lnTo>
                    <a:cubicBezTo>
                      <a:pt x="5704365" y="19507200"/>
                      <a:pt x="5693076" y="19507200"/>
                      <a:pt x="5691736" y="19515102"/>
                    </a:cubicBezTo>
                    <a:lnTo>
                      <a:pt x="5577295" y="20202102"/>
                    </a:lnTo>
                    <a:cubicBezTo>
                      <a:pt x="5565943" y="20270170"/>
                      <a:pt x="5507026" y="20320043"/>
                      <a:pt x="5438018" y="20320000"/>
                    </a:cubicBezTo>
                    <a:lnTo>
                      <a:pt x="5384184" y="20320000"/>
                    </a:lnTo>
                    <a:cubicBezTo>
                      <a:pt x="5374329" y="20319994"/>
                      <a:pt x="5364926" y="20315865"/>
                      <a:pt x="5358251" y="20308615"/>
                    </a:cubicBezTo>
                    <a:cubicBezTo>
                      <a:pt x="5351577" y="20301364"/>
                      <a:pt x="5348240" y="20291651"/>
                      <a:pt x="5349047" y="20281830"/>
                    </a:cubicBezTo>
                    <a:lnTo>
                      <a:pt x="5416428" y="19473334"/>
                    </a:lnTo>
                    <a:lnTo>
                      <a:pt x="5479434" y="19032220"/>
                    </a:lnTo>
                    <a:close/>
                    <a:moveTo>
                      <a:pt x="6968650" y="18062223"/>
                    </a:moveTo>
                    <a:cubicBezTo>
                      <a:pt x="6851750" y="18062223"/>
                      <a:pt x="6756983" y="18156989"/>
                      <a:pt x="6756983" y="18273889"/>
                    </a:cubicBezTo>
                    <a:lnTo>
                      <a:pt x="6756983" y="18344445"/>
                    </a:lnTo>
                    <a:cubicBezTo>
                      <a:pt x="6757504" y="18460975"/>
                      <a:pt x="6852118" y="18555167"/>
                      <a:pt x="6968650" y="18555167"/>
                    </a:cubicBezTo>
                    <a:cubicBezTo>
                      <a:pt x="7085182" y="18555167"/>
                      <a:pt x="7179796" y="18460975"/>
                      <a:pt x="7180317" y="18344445"/>
                    </a:cubicBezTo>
                    <a:lnTo>
                      <a:pt x="7180317" y="18273889"/>
                    </a:lnTo>
                    <a:cubicBezTo>
                      <a:pt x="7180317" y="18156989"/>
                      <a:pt x="7085550" y="18062223"/>
                      <a:pt x="6968650" y="18062223"/>
                    </a:cubicBezTo>
                    <a:close/>
                    <a:moveTo>
                      <a:pt x="6749434" y="19032220"/>
                    </a:moveTo>
                    <a:cubicBezTo>
                      <a:pt x="6750633" y="19024105"/>
                      <a:pt x="6739204" y="19020930"/>
                      <a:pt x="6736029" y="19028480"/>
                    </a:cubicBezTo>
                    <a:lnTo>
                      <a:pt x="6582005" y="19387820"/>
                    </a:lnTo>
                    <a:cubicBezTo>
                      <a:pt x="6559749" y="19439741"/>
                      <a:pt x="6508673" y="19473383"/>
                      <a:pt x="6452183" y="19473334"/>
                    </a:cubicBezTo>
                    <a:lnTo>
                      <a:pt x="6387131" y="19473334"/>
                    </a:lnTo>
                    <a:cubicBezTo>
                      <a:pt x="6375266" y="19473345"/>
                      <a:pt x="6364191" y="19467390"/>
                      <a:pt x="6357656" y="19457488"/>
                    </a:cubicBezTo>
                    <a:cubicBezTo>
                      <a:pt x="6351120" y="19447585"/>
                      <a:pt x="6350000" y="19435060"/>
                      <a:pt x="6354675" y="19424155"/>
                    </a:cubicBezTo>
                    <a:lnTo>
                      <a:pt x="6545317" y="18979445"/>
                    </a:lnTo>
                    <a:lnTo>
                      <a:pt x="6615449" y="18804043"/>
                    </a:lnTo>
                    <a:cubicBezTo>
                      <a:pt x="6658319" y="18696905"/>
                      <a:pt x="6762095" y="18626658"/>
                      <a:pt x="6877492" y="18626666"/>
                    </a:cubicBezTo>
                    <a:lnTo>
                      <a:pt x="7059808" y="18626666"/>
                    </a:lnTo>
                    <a:cubicBezTo>
                      <a:pt x="7175205" y="18626658"/>
                      <a:pt x="7278981" y="18696905"/>
                      <a:pt x="7321851" y="18804043"/>
                    </a:cubicBezTo>
                    <a:lnTo>
                      <a:pt x="7391983" y="18979445"/>
                    </a:lnTo>
                    <a:lnTo>
                      <a:pt x="7582554" y="19424155"/>
                    </a:lnTo>
                    <a:cubicBezTo>
                      <a:pt x="7587229" y="19435060"/>
                      <a:pt x="7586109" y="19447585"/>
                      <a:pt x="7579574" y="19457488"/>
                    </a:cubicBezTo>
                    <a:cubicBezTo>
                      <a:pt x="7573039" y="19467390"/>
                      <a:pt x="7561963" y="19473345"/>
                      <a:pt x="7550098" y="19473334"/>
                    </a:cubicBezTo>
                    <a:lnTo>
                      <a:pt x="7485046" y="19473334"/>
                    </a:lnTo>
                    <a:cubicBezTo>
                      <a:pt x="7428608" y="19473328"/>
                      <a:pt x="7377602" y="19439692"/>
                      <a:pt x="7355365" y="19387820"/>
                    </a:cubicBezTo>
                    <a:lnTo>
                      <a:pt x="7201342" y="19028480"/>
                    </a:lnTo>
                    <a:cubicBezTo>
                      <a:pt x="7198096" y="19020930"/>
                      <a:pt x="7186737" y="19024105"/>
                      <a:pt x="7187866" y="19032220"/>
                    </a:cubicBezTo>
                    <a:lnTo>
                      <a:pt x="7250872" y="19473334"/>
                    </a:lnTo>
                    <a:lnTo>
                      <a:pt x="7318253" y="20281830"/>
                    </a:lnTo>
                    <a:cubicBezTo>
                      <a:pt x="7319060" y="20291651"/>
                      <a:pt x="7315723" y="20301364"/>
                      <a:pt x="7309049" y="20308615"/>
                    </a:cubicBezTo>
                    <a:cubicBezTo>
                      <a:pt x="7302375" y="20315865"/>
                      <a:pt x="7292971" y="20319994"/>
                      <a:pt x="7283116" y="20320000"/>
                    </a:cubicBezTo>
                    <a:lnTo>
                      <a:pt x="7229282" y="20320000"/>
                    </a:lnTo>
                    <a:cubicBezTo>
                      <a:pt x="7160300" y="20320009"/>
                      <a:pt x="7101423" y="20270144"/>
                      <a:pt x="7090076" y="20202102"/>
                    </a:cubicBezTo>
                    <a:lnTo>
                      <a:pt x="6975705" y="19515102"/>
                    </a:lnTo>
                    <a:cubicBezTo>
                      <a:pt x="6974365" y="19507200"/>
                      <a:pt x="6963076" y="19507200"/>
                      <a:pt x="6961736" y="19515102"/>
                    </a:cubicBezTo>
                    <a:lnTo>
                      <a:pt x="6847295" y="20202102"/>
                    </a:lnTo>
                    <a:cubicBezTo>
                      <a:pt x="6835943" y="20270170"/>
                      <a:pt x="6777026" y="20320043"/>
                      <a:pt x="6708018" y="20320000"/>
                    </a:cubicBezTo>
                    <a:lnTo>
                      <a:pt x="6654184" y="20320000"/>
                    </a:lnTo>
                    <a:cubicBezTo>
                      <a:pt x="6644329" y="20319994"/>
                      <a:pt x="6634925" y="20315865"/>
                      <a:pt x="6628251" y="20308615"/>
                    </a:cubicBezTo>
                    <a:cubicBezTo>
                      <a:pt x="6621577" y="20301364"/>
                      <a:pt x="6618240" y="20291651"/>
                      <a:pt x="6619047" y="20281830"/>
                    </a:cubicBezTo>
                    <a:lnTo>
                      <a:pt x="6686428" y="19473334"/>
                    </a:lnTo>
                    <a:lnTo>
                      <a:pt x="6749434" y="19032220"/>
                    </a:lnTo>
                    <a:close/>
                    <a:moveTo>
                      <a:pt x="8238650" y="18062223"/>
                    </a:moveTo>
                    <a:cubicBezTo>
                      <a:pt x="8121750" y="18062223"/>
                      <a:pt x="8026983" y="18156989"/>
                      <a:pt x="8026983" y="18273889"/>
                    </a:cubicBezTo>
                    <a:lnTo>
                      <a:pt x="8026983" y="18344445"/>
                    </a:lnTo>
                    <a:cubicBezTo>
                      <a:pt x="8027504" y="18460975"/>
                      <a:pt x="8122118" y="18555167"/>
                      <a:pt x="8238650" y="18555167"/>
                    </a:cubicBezTo>
                    <a:cubicBezTo>
                      <a:pt x="8355182" y="18555167"/>
                      <a:pt x="8449796" y="18460975"/>
                      <a:pt x="8450317" y="18344445"/>
                    </a:cubicBezTo>
                    <a:lnTo>
                      <a:pt x="8450317" y="18273889"/>
                    </a:lnTo>
                    <a:cubicBezTo>
                      <a:pt x="8450317" y="18156989"/>
                      <a:pt x="8355550" y="18062223"/>
                      <a:pt x="8238650" y="18062223"/>
                    </a:cubicBezTo>
                    <a:close/>
                    <a:moveTo>
                      <a:pt x="8019434" y="19032220"/>
                    </a:moveTo>
                    <a:cubicBezTo>
                      <a:pt x="8020633" y="19024105"/>
                      <a:pt x="8009204" y="19020930"/>
                      <a:pt x="8006029" y="19028480"/>
                    </a:cubicBezTo>
                    <a:lnTo>
                      <a:pt x="7852005" y="19387820"/>
                    </a:lnTo>
                    <a:cubicBezTo>
                      <a:pt x="7829749" y="19439741"/>
                      <a:pt x="7778673" y="19473383"/>
                      <a:pt x="7722183" y="19473334"/>
                    </a:cubicBezTo>
                    <a:lnTo>
                      <a:pt x="7657131" y="19473334"/>
                    </a:lnTo>
                    <a:cubicBezTo>
                      <a:pt x="7645267" y="19473345"/>
                      <a:pt x="7634191" y="19467390"/>
                      <a:pt x="7627656" y="19457488"/>
                    </a:cubicBezTo>
                    <a:cubicBezTo>
                      <a:pt x="7621120" y="19447585"/>
                      <a:pt x="7620001" y="19435060"/>
                      <a:pt x="7624676" y="19424155"/>
                    </a:cubicBezTo>
                    <a:lnTo>
                      <a:pt x="7815317" y="18979445"/>
                    </a:lnTo>
                    <a:lnTo>
                      <a:pt x="7885449" y="18804043"/>
                    </a:lnTo>
                    <a:cubicBezTo>
                      <a:pt x="7928319" y="18696905"/>
                      <a:pt x="8032095" y="18626658"/>
                      <a:pt x="8147492" y="18626666"/>
                    </a:cubicBezTo>
                    <a:lnTo>
                      <a:pt x="8329808" y="18626666"/>
                    </a:lnTo>
                    <a:cubicBezTo>
                      <a:pt x="8445205" y="18626658"/>
                      <a:pt x="8548981" y="18696905"/>
                      <a:pt x="8591851" y="18804043"/>
                    </a:cubicBezTo>
                    <a:lnTo>
                      <a:pt x="8661983" y="18979445"/>
                    </a:lnTo>
                    <a:lnTo>
                      <a:pt x="8852554" y="19424155"/>
                    </a:lnTo>
                    <a:cubicBezTo>
                      <a:pt x="8857229" y="19435060"/>
                      <a:pt x="8856109" y="19447585"/>
                      <a:pt x="8849574" y="19457488"/>
                    </a:cubicBezTo>
                    <a:cubicBezTo>
                      <a:pt x="8843039" y="19467390"/>
                      <a:pt x="8831963" y="19473345"/>
                      <a:pt x="8820098" y="19473334"/>
                    </a:cubicBezTo>
                    <a:lnTo>
                      <a:pt x="8755046" y="19473334"/>
                    </a:lnTo>
                    <a:cubicBezTo>
                      <a:pt x="8698608" y="19473328"/>
                      <a:pt x="8647602" y="19439692"/>
                      <a:pt x="8625365" y="19387820"/>
                    </a:cubicBezTo>
                    <a:lnTo>
                      <a:pt x="8471342" y="19028480"/>
                    </a:lnTo>
                    <a:cubicBezTo>
                      <a:pt x="8468096" y="19020930"/>
                      <a:pt x="8456737" y="19024105"/>
                      <a:pt x="8457866" y="19032220"/>
                    </a:cubicBezTo>
                    <a:lnTo>
                      <a:pt x="8520872" y="19473334"/>
                    </a:lnTo>
                    <a:lnTo>
                      <a:pt x="8588253" y="20281830"/>
                    </a:lnTo>
                    <a:cubicBezTo>
                      <a:pt x="8589060" y="20291651"/>
                      <a:pt x="8585723" y="20301364"/>
                      <a:pt x="8579049" y="20308615"/>
                    </a:cubicBezTo>
                    <a:cubicBezTo>
                      <a:pt x="8572375" y="20315865"/>
                      <a:pt x="8562971" y="20319994"/>
                      <a:pt x="8553116" y="20320000"/>
                    </a:cubicBezTo>
                    <a:lnTo>
                      <a:pt x="8499282" y="20320000"/>
                    </a:lnTo>
                    <a:cubicBezTo>
                      <a:pt x="8430300" y="20320009"/>
                      <a:pt x="8371423" y="20270144"/>
                      <a:pt x="8360076" y="20202102"/>
                    </a:cubicBezTo>
                    <a:lnTo>
                      <a:pt x="8245705" y="19515102"/>
                    </a:lnTo>
                    <a:cubicBezTo>
                      <a:pt x="8244365" y="19507200"/>
                      <a:pt x="8233076" y="19507200"/>
                      <a:pt x="8231736" y="19515102"/>
                    </a:cubicBezTo>
                    <a:lnTo>
                      <a:pt x="8117295" y="20202102"/>
                    </a:lnTo>
                    <a:cubicBezTo>
                      <a:pt x="8105943" y="20270170"/>
                      <a:pt x="8047026" y="20320043"/>
                      <a:pt x="7978018" y="20320000"/>
                    </a:cubicBezTo>
                    <a:lnTo>
                      <a:pt x="7924184" y="20320000"/>
                    </a:lnTo>
                    <a:cubicBezTo>
                      <a:pt x="7914329" y="20319994"/>
                      <a:pt x="7904925" y="20315865"/>
                      <a:pt x="7898251" y="20308615"/>
                    </a:cubicBezTo>
                    <a:cubicBezTo>
                      <a:pt x="7891577" y="20301364"/>
                      <a:pt x="7888240" y="20291651"/>
                      <a:pt x="7889047" y="20281830"/>
                    </a:cubicBezTo>
                    <a:lnTo>
                      <a:pt x="7956428" y="19473334"/>
                    </a:lnTo>
                    <a:lnTo>
                      <a:pt x="8019434" y="19032220"/>
                    </a:lnTo>
                    <a:close/>
                    <a:moveTo>
                      <a:pt x="9508650" y="18062223"/>
                    </a:moveTo>
                    <a:cubicBezTo>
                      <a:pt x="9391750" y="18062223"/>
                      <a:pt x="9296983" y="18156989"/>
                      <a:pt x="9296983" y="18273889"/>
                    </a:cubicBezTo>
                    <a:lnTo>
                      <a:pt x="9296983" y="18344445"/>
                    </a:lnTo>
                    <a:cubicBezTo>
                      <a:pt x="9297504" y="18460975"/>
                      <a:pt x="9392118" y="18555167"/>
                      <a:pt x="9508650" y="18555167"/>
                    </a:cubicBezTo>
                    <a:cubicBezTo>
                      <a:pt x="9625182" y="18555167"/>
                      <a:pt x="9719796" y="18460975"/>
                      <a:pt x="9720317" y="18344445"/>
                    </a:cubicBezTo>
                    <a:lnTo>
                      <a:pt x="9720317" y="18273889"/>
                    </a:lnTo>
                    <a:cubicBezTo>
                      <a:pt x="9720317" y="18156989"/>
                      <a:pt x="9625550" y="18062223"/>
                      <a:pt x="9508650" y="18062223"/>
                    </a:cubicBezTo>
                    <a:close/>
                    <a:moveTo>
                      <a:pt x="9289434" y="19032220"/>
                    </a:moveTo>
                    <a:cubicBezTo>
                      <a:pt x="9290633" y="19024105"/>
                      <a:pt x="9279204" y="19020930"/>
                      <a:pt x="9276029" y="19028480"/>
                    </a:cubicBezTo>
                    <a:lnTo>
                      <a:pt x="9122005" y="19387820"/>
                    </a:lnTo>
                    <a:cubicBezTo>
                      <a:pt x="9099749" y="19439741"/>
                      <a:pt x="9048673" y="19473383"/>
                      <a:pt x="8992183" y="19473334"/>
                    </a:cubicBezTo>
                    <a:lnTo>
                      <a:pt x="8927131" y="19473334"/>
                    </a:lnTo>
                    <a:cubicBezTo>
                      <a:pt x="8915267" y="19473345"/>
                      <a:pt x="8904191" y="19467390"/>
                      <a:pt x="8897656" y="19457488"/>
                    </a:cubicBezTo>
                    <a:cubicBezTo>
                      <a:pt x="8891120" y="19447585"/>
                      <a:pt x="8890001" y="19435060"/>
                      <a:pt x="8894676" y="19424155"/>
                    </a:cubicBezTo>
                    <a:lnTo>
                      <a:pt x="9085317" y="18979445"/>
                    </a:lnTo>
                    <a:lnTo>
                      <a:pt x="9155449" y="18804043"/>
                    </a:lnTo>
                    <a:cubicBezTo>
                      <a:pt x="9198319" y="18696905"/>
                      <a:pt x="9302095" y="18626658"/>
                      <a:pt x="9417492" y="18626666"/>
                    </a:cubicBezTo>
                    <a:lnTo>
                      <a:pt x="9599808" y="18626666"/>
                    </a:lnTo>
                    <a:cubicBezTo>
                      <a:pt x="9715205" y="18626658"/>
                      <a:pt x="9818981" y="18696905"/>
                      <a:pt x="9861851" y="18804043"/>
                    </a:cubicBezTo>
                    <a:lnTo>
                      <a:pt x="9931983" y="18979445"/>
                    </a:lnTo>
                    <a:lnTo>
                      <a:pt x="10122554" y="19424155"/>
                    </a:lnTo>
                    <a:cubicBezTo>
                      <a:pt x="10127229" y="19435060"/>
                      <a:pt x="10126109" y="19447585"/>
                      <a:pt x="10119574" y="19457488"/>
                    </a:cubicBezTo>
                    <a:cubicBezTo>
                      <a:pt x="10113039" y="19467390"/>
                      <a:pt x="10101963" y="19473345"/>
                      <a:pt x="10090098" y="19473334"/>
                    </a:cubicBezTo>
                    <a:lnTo>
                      <a:pt x="10025046" y="19473334"/>
                    </a:lnTo>
                    <a:cubicBezTo>
                      <a:pt x="9968608" y="19473328"/>
                      <a:pt x="9917602" y="19439692"/>
                      <a:pt x="9895365" y="19387820"/>
                    </a:cubicBezTo>
                    <a:lnTo>
                      <a:pt x="9741342" y="19028480"/>
                    </a:lnTo>
                    <a:cubicBezTo>
                      <a:pt x="9738096" y="19020930"/>
                      <a:pt x="9726737" y="19024105"/>
                      <a:pt x="9727866" y="19032220"/>
                    </a:cubicBezTo>
                    <a:lnTo>
                      <a:pt x="9790872" y="19473334"/>
                    </a:lnTo>
                    <a:lnTo>
                      <a:pt x="9858253" y="20281830"/>
                    </a:lnTo>
                    <a:cubicBezTo>
                      <a:pt x="9859060" y="20291651"/>
                      <a:pt x="9855723" y="20301364"/>
                      <a:pt x="9849049" y="20308615"/>
                    </a:cubicBezTo>
                    <a:cubicBezTo>
                      <a:pt x="9842375" y="20315865"/>
                      <a:pt x="9832971" y="20319994"/>
                      <a:pt x="9823116" y="20320000"/>
                    </a:cubicBezTo>
                    <a:lnTo>
                      <a:pt x="9769282" y="20320000"/>
                    </a:lnTo>
                    <a:cubicBezTo>
                      <a:pt x="9700300" y="20320009"/>
                      <a:pt x="9641423" y="20270144"/>
                      <a:pt x="9630076" y="20202102"/>
                    </a:cubicBezTo>
                    <a:lnTo>
                      <a:pt x="9515705" y="19515102"/>
                    </a:lnTo>
                    <a:cubicBezTo>
                      <a:pt x="9514365" y="19507200"/>
                      <a:pt x="9503076" y="19507200"/>
                      <a:pt x="9501736" y="19515102"/>
                    </a:cubicBezTo>
                    <a:lnTo>
                      <a:pt x="9387295" y="20202102"/>
                    </a:lnTo>
                    <a:cubicBezTo>
                      <a:pt x="9375943" y="20270170"/>
                      <a:pt x="9317026" y="20320043"/>
                      <a:pt x="9248018" y="20320000"/>
                    </a:cubicBezTo>
                    <a:lnTo>
                      <a:pt x="9194184" y="20320000"/>
                    </a:lnTo>
                    <a:cubicBezTo>
                      <a:pt x="9184329" y="20319994"/>
                      <a:pt x="9174925" y="20315865"/>
                      <a:pt x="9168251" y="20308615"/>
                    </a:cubicBezTo>
                    <a:cubicBezTo>
                      <a:pt x="9161577" y="20301364"/>
                      <a:pt x="9158240" y="20291651"/>
                      <a:pt x="9159047" y="20281830"/>
                    </a:cubicBezTo>
                    <a:lnTo>
                      <a:pt x="9226428" y="19473334"/>
                    </a:lnTo>
                    <a:lnTo>
                      <a:pt x="9289434" y="19032220"/>
                    </a:lnTo>
                    <a:close/>
                    <a:moveTo>
                      <a:pt x="10778650" y="18062223"/>
                    </a:moveTo>
                    <a:cubicBezTo>
                      <a:pt x="10661750" y="18062223"/>
                      <a:pt x="10566983" y="18156989"/>
                      <a:pt x="10566983" y="18273889"/>
                    </a:cubicBezTo>
                    <a:lnTo>
                      <a:pt x="10566983" y="18344445"/>
                    </a:lnTo>
                    <a:cubicBezTo>
                      <a:pt x="10567504" y="18460975"/>
                      <a:pt x="10662118" y="18555167"/>
                      <a:pt x="10778650" y="18555167"/>
                    </a:cubicBezTo>
                    <a:cubicBezTo>
                      <a:pt x="10895182" y="18555167"/>
                      <a:pt x="10989796" y="18460975"/>
                      <a:pt x="10990317" y="18344445"/>
                    </a:cubicBezTo>
                    <a:lnTo>
                      <a:pt x="10990317" y="18273889"/>
                    </a:lnTo>
                    <a:cubicBezTo>
                      <a:pt x="10990317" y="18156989"/>
                      <a:pt x="10895550" y="18062223"/>
                      <a:pt x="10778650" y="18062223"/>
                    </a:cubicBezTo>
                    <a:close/>
                    <a:moveTo>
                      <a:pt x="10559434" y="19032220"/>
                    </a:moveTo>
                    <a:cubicBezTo>
                      <a:pt x="10560633" y="19024105"/>
                      <a:pt x="10549204" y="19020930"/>
                      <a:pt x="10546029" y="19028480"/>
                    </a:cubicBezTo>
                    <a:lnTo>
                      <a:pt x="10392005" y="19387820"/>
                    </a:lnTo>
                    <a:cubicBezTo>
                      <a:pt x="10369749" y="19439741"/>
                      <a:pt x="10318673" y="19473383"/>
                      <a:pt x="10262183" y="19473334"/>
                    </a:cubicBezTo>
                    <a:lnTo>
                      <a:pt x="10197131" y="19473334"/>
                    </a:lnTo>
                    <a:cubicBezTo>
                      <a:pt x="10185267" y="19473345"/>
                      <a:pt x="10174191" y="19467390"/>
                      <a:pt x="10167656" y="19457488"/>
                    </a:cubicBezTo>
                    <a:cubicBezTo>
                      <a:pt x="10161120" y="19447585"/>
                      <a:pt x="10160001" y="19435060"/>
                      <a:pt x="10164676" y="19424155"/>
                    </a:cubicBezTo>
                    <a:lnTo>
                      <a:pt x="10355317" y="18979445"/>
                    </a:lnTo>
                    <a:lnTo>
                      <a:pt x="10425449" y="18804043"/>
                    </a:lnTo>
                    <a:cubicBezTo>
                      <a:pt x="10468319" y="18696905"/>
                      <a:pt x="10572095" y="18626658"/>
                      <a:pt x="10687492" y="18626666"/>
                    </a:cubicBezTo>
                    <a:lnTo>
                      <a:pt x="10869808" y="18626666"/>
                    </a:lnTo>
                    <a:cubicBezTo>
                      <a:pt x="10985205" y="18626658"/>
                      <a:pt x="11088981" y="18696905"/>
                      <a:pt x="11131851" y="18804043"/>
                    </a:cubicBezTo>
                    <a:lnTo>
                      <a:pt x="11201983" y="18979445"/>
                    </a:lnTo>
                    <a:lnTo>
                      <a:pt x="11392554" y="19424155"/>
                    </a:lnTo>
                    <a:cubicBezTo>
                      <a:pt x="11397229" y="19435060"/>
                      <a:pt x="11396109" y="19447585"/>
                      <a:pt x="11389574" y="19457488"/>
                    </a:cubicBezTo>
                    <a:cubicBezTo>
                      <a:pt x="11383039" y="19467390"/>
                      <a:pt x="11371963" y="19473345"/>
                      <a:pt x="11360098" y="19473334"/>
                    </a:cubicBezTo>
                    <a:lnTo>
                      <a:pt x="11295046" y="19473334"/>
                    </a:lnTo>
                    <a:cubicBezTo>
                      <a:pt x="11238608" y="19473328"/>
                      <a:pt x="11187602" y="19439692"/>
                      <a:pt x="11165365" y="19387820"/>
                    </a:cubicBezTo>
                    <a:lnTo>
                      <a:pt x="11011342" y="19028480"/>
                    </a:lnTo>
                    <a:cubicBezTo>
                      <a:pt x="11008096" y="19020930"/>
                      <a:pt x="10996737" y="19024105"/>
                      <a:pt x="10997866" y="19032220"/>
                    </a:cubicBezTo>
                    <a:lnTo>
                      <a:pt x="11060872" y="19473334"/>
                    </a:lnTo>
                    <a:lnTo>
                      <a:pt x="11128253" y="20281830"/>
                    </a:lnTo>
                    <a:cubicBezTo>
                      <a:pt x="11129060" y="20291651"/>
                      <a:pt x="11125723" y="20301364"/>
                      <a:pt x="11119049" y="20308615"/>
                    </a:cubicBezTo>
                    <a:cubicBezTo>
                      <a:pt x="11112375" y="20315865"/>
                      <a:pt x="11102971" y="20319994"/>
                      <a:pt x="11093116" y="20320000"/>
                    </a:cubicBezTo>
                    <a:lnTo>
                      <a:pt x="11039282" y="20320000"/>
                    </a:lnTo>
                    <a:cubicBezTo>
                      <a:pt x="10970300" y="20320009"/>
                      <a:pt x="10911423" y="20270144"/>
                      <a:pt x="10900076" y="20202102"/>
                    </a:cubicBezTo>
                    <a:lnTo>
                      <a:pt x="10785705" y="19515102"/>
                    </a:lnTo>
                    <a:cubicBezTo>
                      <a:pt x="10784365" y="19507200"/>
                      <a:pt x="10773076" y="19507200"/>
                      <a:pt x="10771736" y="19515102"/>
                    </a:cubicBezTo>
                    <a:lnTo>
                      <a:pt x="10657295" y="20202102"/>
                    </a:lnTo>
                    <a:cubicBezTo>
                      <a:pt x="10645943" y="20270170"/>
                      <a:pt x="10587026" y="20320043"/>
                      <a:pt x="10518018" y="20320000"/>
                    </a:cubicBezTo>
                    <a:lnTo>
                      <a:pt x="10464184" y="20320000"/>
                    </a:lnTo>
                    <a:cubicBezTo>
                      <a:pt x="10454329" y="20319994"/>
                      <a:pt x="10444925" y="20315865"/>
                      <a:pt x="10438251" y="20308615"/>
                    </a:cubicBezTo>
                    <a:cubicBezTo>
                      <a:pt x="10431577" y="20301364"/>
                      <a:pt x="10428240" y="20291651"/>
                      <a:pt x="10429047" y="20281830"/>
                    </a:cubicBezTo>
                    <a:lnTo>
                      <a:pt x="10496428" y="19473334"/>
                    </a:lnTo>
                    <a:lnTo>
                      <a:pt x="10559434" y="19032220"/>
                    </a:lnTo>
                    <a:close/>
                    <a:moveTo>
                      <a:pt x="12048650" y="18062223"/>
                    </a:moveTo>
                    <a:cubicBezTo>
                      <a:pt x="11931750" y="18062223"/>
                      <a:pt x="11836983" y="18156989"/>
                      <a:pt x="11836983" y="18273889"/>
                    </a:cubicBezTo>
                    <a:lnTo>
                      <a:pt x="11836983" y="18344445"/>
                    </a:lnTo>
                    <a:cubicBezTo>
                      <a:pt x="11837504" y="18460975"/>
                      <a:pt x="11932118" y="18555167"/>
                      <a:pt x="12048650" y="18555167"/>
                    </a:cubicBezTo>
                    <a:cubicBezTo>
                      <a:pt x="12165182" y="18555167"/>
                      <a:pt x="12259796" y="18460975"/>
                      <a:pt x="12260317" y="18344445"/>
                    </a:cubicBezTo>
                    <a:lnTo>
                      <a:pt x="12260317" y="18273889"/>
                    </a:lnTo>
                    <a:cubicBezTo>
                      <a:pt x="12260317" y="18156989"/>
                      <a:pt x="12165550" y="18062223"/>
                      <a:pt x="12048650" y="18062223"/>
                    </a:cubicBezTo>
                    <a:close/>
                    <a:moveTo>
                      <a:pt x="11829434" y="19032220"/>
                    </a:moveTo>
                    <a:cubicBezTo>
                      <a:pt x="11830633" y="19024105"/>
                      <a:pt x="11819204" y="19020930"/>
                      <a:pt x="11816029" y="19028480"/>
                    </a:cubicBezTo>
                    <a:lnTo>
                      <a:pt x="11662005" y="19387820"/>
                    </a:lnTo>
                    <a:cubicBezTo>
                      <a:pt x="11639749" y="19439741"/>
                      <a:pt x="11588673" y="19473383"/>
                      <a:pt x="11532183" y="19473334"/>
                    </a:cubicBezTo>
                    <a:lnTo>
                      <a:pt x="11467131" y="19473334"/>
                    </a:lnTo>
                    <a:cubicBezTo>
                      <a:pt x="11455267" y="19473345"/>
                      <a:pt x="11444191" y="19467390"/>
                      <a:pt x="11437656" y="19457488"/>
                    </a:cubicBezTo>
                    <a:cubicBezTo>
                      <a:pt x="11431120" y="19447585"/>
                      <a:pt x="11430001" y="19435060"/>
                      <a:pt x="11434676" y="19424155"/>
                    </a:cubicBezTo>
                    <a:lnTo>
                      <a:pt x="11625317" y="18979445"/>
                    </a:lnTo>
                    <a:lnTo>
                      <a:pt x="11695449" y="18804043"/>
                    </a:lnTo>
                    <a:cubicBezTo>
                      <a:pt x="11738319" y="18696905"/>
                      <a:pt x="11842095" y="18626658"/>
                      <a:pt x="11957492" y="18626666"/>
                    </a:cubicBezTo>
                    <a:lnTo>
                      <a:pt x="12139808" y="18626666"/>
                    </a:lnTo>
                    <a:cubicBezTo>
                      <a:pt x="12255205" y="18626658"/>
                      <a:pt x="12358981" y="18696905"/>
                      <a:pt x="12401851" y="18804043"/>
                    </a:cubicBezTo>
                    <a:lnTo>
                      <a:pt x="12471983" y="18979445"/>
                    </a:lnTo>
                    <a:lnTo>
                      <a:pt x="12662554" y="19424155"/>
                    </a:lnTo>
                    <a:cubicBezTo>
                      <a:pt x="12667229" y="19435060"/>
                      <a:pt x="12666109" y="19447585"/>
                      <a:pt x="12659574" y="19457488"/>
                    </a:cubicBezTo>
                    <a:cubicBezTo>
                      <a:pt x="12653039" y="19467390"/>
                      <a:pt x="12641963" y="19473345"/>
                      <a:pt x="12630098" y="19473334"/>
                    </a:cubicBezTo>
                    <a:lnTo>
                      <a:pt x="12565046" y="19473334"/>
                    </a:lnTo>
                    <a:cubicBezTo>
                      <a:pt x="12508608" y="19473328"/>
                      <a:pt x="12457602" y="19439692"/>
                      <a:pt x="12435365" y="19387820"/>
                    </a:cubicBezTo>
                    <a:lnTo>
                      <a:pt x="12281342" y="19028480"/>
                    </a:lnTo>
                    <a:cubicBezTo>
                      <a:pt x="12278096" y="19020930"/>
                      <a:pt x="12266737" y="19024105"/>
                      <a:pt x="12267866" y="19032220"/>
                    </a:cubicBezTo>
                    <a:lnTo>
                      <a:pt x="12330872" y="19473334"/>
                    </a:lnTo>
                    <a:lnTo>
                      <a:pt x="12398253" y="20281830"/>
                    </a:lnTo>
                    <a:cubicBezTo>
                      <a:pt x="12399060" y="20291651"/>
                      <a:pt x="12395723" y="20301364"/>
                      <a:pt x="12389049" y="20308615"/>
                    </a:cubicBezTo>
                    <a:cubicBezTo>
                      <a:pt x="12382375" y="20315865"/>
                      <a:pt x="12372971" y="20319994"/>
                      <a:pt x="12363116" y="20320000"/>
                    </a:cubicBezTo>
                    <a:lnTo>
                      <a:pt x="12309282" y="20320000"/>
                    </a:lnTo>
                    <a:cubicBezTo>
                      <a:pt x="12240300" y="20320009"/>
                      <a:pt x="12181423" y="20270144"/>
                      <a:pt x="12170076" y="20202102"/>
                    </a:cubicBezTo>
                    <a:lnTo>
                      <a:pt x="12055705" y="19515102"/>
                    </a:lnTo>
                    <a:cubicBezTo>
                      <a:pt x="12054365" y="19507200"/>
                      <a:pt x="12043076" y="19507200"/>
                      <a:pt x="12041736" y="19515102"/>
                    </a:cubicBezTo>
                    <a:lnTo>
                      <a:pt x="11927295" y="20202102"/>
                    </a:lnTo>
                    <a:cubicBezTo>
                      <a:pt x="11915943" y="20270170"/>
                      <a:pt x="11857026" y="20320043"/>
                      <a:pt x="11788018" y="20320000"/>
                    </a:cubicBezTo>
                    <a:lnTo>
                      <a:pt x="11734184" y="20320000"/>
                    </a:lnTo>
                    <a:cubicBezTo>
                      <a:pt x="11724329" y="20319994"/>
                      <a:pt x="11714925" y="20315865"/>
                      <a:pt x="11708251" y="20308615"/>
                    </a:cubicBezTo>
                    <a:cubicBezTo>
                      <a:pt x="11701577" y="20301364"/>
                      <a:pt x="11698240" y="20291651"/>
                      <a:pt x="11699047" y="20281830"/>
                    </a:cubicBezTo>
                    <a:lnTo>
                      <a:pt x="11766428" y="19473334"/>
                    </a:lnTo>
                    <a:lnTo>
                      <a:pt x="11829434" y="19032220"/>
                    </a:lnTo>
                    <a:close/>
                    <a:moveTo>
                      <a:pt x="618650" y="20320000"/>
                    </a:moveTo>
                    <a:cubicBezTo>
                      <a:pt x="501750" y="20320000"/>
                      <a:pt x="406984" y="20414766"/>
                      <a:pt x="406983" y="20531666"/>
                    </a:cubicBezTo>
                    <a:lnTo>
                      <a:pt x="406983" y="20602223"/>
                    </a:lnTo>
                    <a:cubicBezTo>
                      <a:pt x="407504" y="20718754"/>
                      <a:pt x="502118" y="20812945"/>
                      <a:pt x="618650" y="20812945"/>
                    </a:cubicBezTo>
                    <a:cubicBezTo>
                      <a:pt x="735182" y="20812945"/>
                      <a:pt x="829795" y="20718754"/>
                      <a:pt x="830317" y="20602223"/>
                    </a:cubicBezTo>
                    <a:lnTo>
                      <a:pt x="830317" y="20531666"/>
                    </a:lnTo>
                    <a:cubicBezTo>
                      <a:pt x="830316" y="20414766"/>
                      <a:pt x="735550" y="20320000"/>
                      <a:pt x="618650" y="20320000"/>
                    </a:cubicBezTo>
                    <a:close/>
                    <a:moveTo>
                      <a:pt x="399434" y="21289998"/>
                    </a:moveTo>
                    <a:cubicBezTo>
                      <a:pt x="400633" y="21281884"/>
                      <a:pt x="389203" y="21278709"/>
                      <a:pt x="386028" y="21286259"/>
                    </a:cubicBezTo>
                    <a:lnTo>
                      <a:pt x="232006" y="21645598"/>
                    </a:lnTo>
                    <a:cubicBezTo>
                      <a:pt x="209748" y="21697517"/>
                      <a:pt x="158673" y="21731160"/>
                      <a:pt x="102183" y="21731111"/>
                    </a:cubicBezTo>
                    <a:lnTo>
                      <a:pt x="37131" y="21731111"/>
                    </a:lnTo>
                    <a:cubicBezTo>
                      <a:pt x="25267" y="21731122"/>
                      <a:pt x="14192" y="21725167"/>
                      <a:pt x="7656" y="21715265"/>
                    </a:cubicBezTo>
                    <a:cubicBezTo>
                      <a:pt x="1121" y="21705364"/>
                      <a:pt x="1" y="21692839"/>
                      <a:pt x="4676" y="21681934"/>
                    </a:cubicBezTo>
                    <a:lnTo>
                      <a:pt x="195317" y="21237223"/>
                    </a:lnTo>
                    <a:lnTo>
                      <a:pt x="265449" y="21061821"/>
                    </a:lnTo>
                    <a:cubicBezTo>
                      <a:pt x="308319" y="20954684"/>
                      <a:pt x="412095" y="20884437"/>
                      <a:pt x="527492" y="20884445"/>
                    </a:cubicBezTo>
                    <a:lnTo>
                      <a:pt x="709808" y="20884445"/>
                    </a:lnTo>
                    <a:cubicBezTo>
                      <a:pt x="825205" y="20884437"/>
                      <a:pt x="928981" y="20954684"/>
                      <a:pt x="971851" y="21061821"/>
                    </a:cubicBezTo>
                    <a:lnTo>
                      <a:pt x="1041983" y="21237223"/>
                    </a:lnTo>
                    <a:lnTo>
                      <a:pt x="1232554" y="21681934"/>
                    </a:lnTo>
                    <a:cubicBezTo>
                      <a:pt x="1237228" y="21692839"/>
                      <a:pt x="1236108" y="21705364"/>
                      <a:pt x="1229573" y="21715265"/>
                    </a:cubicBezTo>
                    <a:cubicBezTo>
                      <a:pt x="1223038" y="21725167"/>
                      <a:pt x="1211963" y="21731122"/>
                      <a:pt x="1200098" y="21731111"/>
                    </a:cubicBezTo>
                    <a:lnTo>
                      <a:pt x="1135046" y="21731111"/>
                    </a:lnTo>
                    <a:cubicBezTo>
                      <a:pt x="1078608" y="21731105"/>
                      <a:pt x="1027602" y="21697471"/>
                      <a:pt x="1005365" y="21645598"/>
                    </a:cubicBezTo>
                    <a:lnTo>
                      <a:pt x="851342" y="21286259"/>
                    </a:lnTo>
                    <a:cubicBezTo>
                      <a:pt x="848097" y="21278709"/>
                      <a:pt x="836737" y="21281884"/>
                      <a:pt x="837866" y="21289998"/>
                    </a:cubicBezTo>
                    <a:lnTo>
                      <a:pt x="900872" y="21731111"/>
                    </a:lnTo>
                    <a:lnTo>
                      <a:pt x="968253" y="22539607"/>
                    </a:lnTo>
                    <a:cubicBezTo>
                      <a:pt x="969061" y="22549430"/>
                      <a:pt x="965724" y="22559142"/>
                      <a:pt x="959049" y="22566393"/>
                    </a:cubicBezTo>
                    <a:cubicBezTo>
                      <a:pt x="952375" y="22573644"/>
                      <a:pt x="942971" y="22577772"/>
                      <a:pt x="933116" y="22577778"/>
                    </a:cubicBezTo>
                    <a:lnTo>
                      <a:pt x="879282" y="22577778"/>
                    </a:lnTo>
                    <a:cubicBezTo>
                      <a:pt x="810301" y="22577786"/>
                      <a:pt x="751424" y="22527923"/>
                      <a:pt x="740076" y="22459880"/>
                    </a:cubicBezTo>
                    <a:lnTo>
                      <a:pt x="625706" y="21772880"/>
                    </a:lnTo>
                    <a:cubicBezTo>
                      <a:pt x="624365" y="21764978"/>
                      <a:pt x="613076" y="21764978"/>
                      <a:pt x="611736" y="21772880"/>
                    </a:cubicBezTo>
                    <a:lnTo>
                      <a:pt x="497294" y="22459880"/>
                    </a:lnTo>
                    <a:cubicBezTo>
                      <a:pt x="485942" y="22527949"/>
                      <a:pt x="427026" y="22577822"/>
                      <a:pt x="358018" y="22577778"/>
                    </a:cubicBezTo>
                    <a:lnTo>
                      <a:pt x="304184" y="22577778"/>
                    </a:lnTo>
                    <a:cubicBezTo>
                      <a:pt x="294329" y="22577772"/>
                      <a:pt x="284925" y="22573644"/>
                      <a:pt x="278251" y="22566393"/>
                    </a:cubicBezTo>
                    <a:cubicBezTo>
                      <a:pt x="271576" y="22559142"/>
                      <a:pt x="268239" y="22549430"/>
                      <a:pt x="269047" y="22539607"/>
                    </a:cubicBezTo>
                    <a:lnTo>
                      <a:pt x="336428" y="21731111"/>
                    </a:lnTo>
                    <a:lnTo>
                      <a:pt x="399434" y="21289998"/>
                    </a:lnTo>
                    <a:close/>
                    <a:moveTo>
                      <a:pt x="1888650" y="20320000"/>
                    </a:moveTo>
                    <a:cubicBezTo>
                      <a:pt x="1771750" y="20320000"/>
                      <a:pt x="1676983" y="20414766"/>
                      <a:pt x="1676983" y="20531666"/>
                    </a:cubicBezTo>
                    <a:lnTo>
                      <a:pt x="1676983" y="20602223"/>
                    </a:lnTo>
                    <a:cubicBezTo>
                      <a:pt x="1677504" y="20718754"/>
                      <a:pt x="1772118" y="20812945"/>
                      <a:pt x="1888650" y="20812945"/>
                    </a:cubicBezTo>
                    <a:cubicBezTo>
                      <a:pt x="2005182" y="20812945"/>
                      <a:pt x="2099796" y="20718754"/>
                      <a:pt x="2100317" y="20602223"/>
                    </a:cubicBezTo>
                    <a:lnTo>
                      <a:pt x="2100317" y="20531666"/>
                    </a:lnTo>
                    <a:cubicBezTo>
                      <a:pt x="2100317" y="20414766"/>
                      <a:pt x="2005550" y="20320000"/>
                      <a:pt x="1888650" y="20320000"/>
                    </a:cubicBezTo>
                    <a:close/>
                    <a:moveTo>
                      <a:pt x="1669434" y="21289998"/>
                    </a:moveTo>
                    <a:cubicBezTo>
                      <a:pt x="1670633" y="21281884"/>
                      <a:pt x="1659203" y="21278709"/>
                      <a:pt x="1656028" y="21286259"/>
                    </a:cubicBezTo>
                    <a:lnTo>
                      <a:pt x="1502006" y="21645598"/>
                    </a:lnTo>
                    <a:cubicBezTo>
                      <a:pt x="1479749" y="21697517"/>
                      <a:pt x="1428673" y="21731160"/>
                      <a:pt x="1372183" y="21731111"/>
                    </a:cubicBezTo>
                    <a:lnTo>
                      <a:pt x="1307131" y="21731111"/>
                    </a:lnTo>
                    <a:cubicBezTo>
                      <a:pt x="1295267" y="21731122"/>
                      <a:pt x="1284192" y="21725167"/>
                      <a:pt x="1277656" y="21715265"/>
                    </a:cubicBezTo>
                    <a:cubicBezTo>
                      <a:pt x="1271121" y="21705364"/>
                      <a:pt x="1270001" y="21692839"/>
                      <a:pt x="1274676" y="21681934"/>
                    </a:cubicBezTo>
                    <a:lnTo>
                      <a:pt x="1465317" y="21237223"/>
                    </a:lnTo>
                    <a:lnTo>
                      <a:pt x="1535449" y="21061821"/>
                    </a:lnTo>
                    <a:cubicBezTo>
                      <a:pt x="1578319" y="20954684"/>
                      <a:pt x="1682095" y="20884437"/>
                      <a:pt x="1797492" y="20884445"/>
                    </a:cubicBezTo>
                    <a:lnTo>
                      <a:pt x="1979808" y="20884445"/>
                    </a:lnTo>
                    <a:cubicBezTo>
                      <a:pt x="2095205" y="20884437"/>
                      <a:pt x="2198981" y="20954684"/>
                      <a:pt x="2241851" y="21061821"/>
                    </a:cubicBezTo>
                    <a:lnTo>
                      <a:pt x="2311983" y="21237223"/>
                    </a:lnTo>
                    <a:lnTo>
                      <a:pt x="2502554" y="21681934"/>
                    </a:lnTo>
                    <a:cubicBezTo>
                      <a:pt x="2507228" y="21692839"/>
                      <a:pt x="2506108" y="21705362"/>
                      <a:pt x="2499573" y="21715265"/>
                    </a:cubicBezTo>
                    <a:cubicBezTo>
                      <a:pt x="2493038" y="21725167"/>
                      <a:pt x="2481963" y="21731122"/>
                      <a:pt x="2470098" y="21731111"/>
                    </a:cubicBezTo>
                    <a:lnTo>
                      <a:pt x="2405046" y="21731111"/>
                    </a:lnTo>
                    <a:cubicBezTo>
                      <a:pt x="2348608" y="21731105"/>
                      <a:pt x="2297602" y="21697471"/>
                      <a:pt x="2275365" y="21645598"/>
                    </a:cubicBezTo>
                    <a:lnTo>
                      <a:pt x="2121342" y="21286259"/>
                    </a:lnTo>
                    <a:cubicBezTo>
                      <a:pt x="2118097" y="21278709"/>
                      <a:pt x="2106737" y="21281884"/>
                      <a:pt x="2107866" y="21289998"/>
                    </a:cubicBezTo>
                    <a:lnTo>
                      <a:pt x="2170872" y="21731111"/>
                    </a:lnTo>
                    <a:lnTo>
                      <a:pt x="2238253" y="22539607"/>
                    </a:lnTo>
                    <a:cubicBezTo>
                      <a:pt x="2239061" y="22549430"/>
                      <a:pt x="2235724" y="22559142"/>
                      <a:pt x="2229049" y="22566393"/>
                    </a:cubicBezTo>
                    <a:cubicBezTo>
                      <a:pt x="2222375" y="22573644"/>
                      <a:pt x="2212971" y="22577772"/>
                      <a:pt x="2203116" y="22577778"/>
                    </a:cubicBezTo>
                    <a:lnTo>
                      <a:pt x="2149282" y="22577778"/>
                    </a:lnTo>
                    <a:cubicBezTo>
                      <a:pt x="2080301" y="22577786"/>
                      <a:pt x="2021424" y="22527923"/>
                      <a:pt x="2010076" y="22459880"/>
                    </a:cubicBezTo>
                    <a:lnTo>
                      <a:pt x="1895706" y="21772880"/>
                    </a:lnTo>
                    <a:cubicBezTo>
                      <a:pt x="1894365" y="21764978"/>
                      <a:pt x="1883076" y="21764978"/>
                      <a:pt x="1881735" y="21772880"/>
                    </a:cubicBezTo>
                    <a:lnTo>
                      <a:pt x="1767294" y="22459880"/>
                    </a:lnTo>
                    <a:cubicBezTo>
                      <a:pt x="1755943" y="22527949"/>
                      <a:pt x="1697026" y="22577822"/>
                      <a:pt x="1628018" y="22577778"/>
                    </a:cubicBezTo>
                    <a:lnTo>
                      <a:pt x="1574184" y="22577778"/>
                    </a:lnTo>
                    <a:cubicBezTo>
                      <a:pt x="1564329" y="22577772"/>
                      <a:pt x="1554925" y="22573644"/>
                      <a:pt x="1548251" y="22566393"/>
                    </a:cubicBezTo>
                    <a:cubicBezTo>
                      <a:pt x="1541576" y="22559142"/>
                      <a:pt x="1538239" y="22549430"/>
                      <a:pt x="1539047" y="22539607"/>
                    </a:cubicBezTo>
                    <a:lnTo>
                      <a:pt x="1606428" y="21731111"/>
                    </a:lnTo>
                    <a:lnTo>
                      <a:pt x="1669434" y="21289998"/>
                    </a:lnTo>
                    <a:close/>
                    <a:moveTo>
                      <a:pt x="3158650" y="20320000"/>
                    </a:moveTo>
                    <a:cubicBezTo>
                      <a:pt x="3041750" y="20320000"/>
                      <a:pt x="2946983" y="20414766"/>
                      <a:pt x="2946983" y="20531666"/>
                    </a:cubicBezTo>
                    <a:lnTo>
                      <a:pt x="2946983" y="20602223"/>
                    </a:lnTo>
                    <a:cubicBezTo>
                      <a:pt x="2947504" y="20718754"/>
                      <a:pt x="3042118" y="20812945"/>
                      <a:pt x="3158650" y="20812945"/>
                    </a:cubicBezTo>
                    <a:cubicBezTo>
                      <a:pt x="3275182" y="20812945"/>
                      <a:pt x="3369795" y="20718754"/>
                      <a:pt x="3370317" y="20602223"/>
                    </a:cubicBezTo>
                    <a:lnTo>
                      <a:pt x="3370317" y="20531666"/>
                    </a:lnTo>
                    <a:cubicBezTo>
                      <a:pt x="3370316" y="20414766"/>
                      <a:pt x="3275550" y="20320000"/>
                      <a:pt x="3158650" y="20320000"/>
                    </a:cubicBezTo>
                    <a:close/>
                    <a:moveTo>
                      <a:pt x="2939434" y="21289998"/>
                    </a:moveTo>
                    <a:cubicBezTo>
                      <a:pt x="2940633" y="21281884"/>
                      <a:pt x="2929203" y="21278709"/>
                      <a:pt x="2926028" y="21286259"/>
                    </a:cubicBezTo>
                    <a:lnTo>
                      <a:pt x="2772006" y="21645598"/>
                    </a:lnTo>
                    <a:cubicBezTo>
                      <a:pt x="2749748" y="21697517"/>
                      <a:pt x="2698673" y="21731162"/>
                      <a:pt x="2642183" y="21731111"/>
                    </a:cubicBezTo>
                    <a:lnTo>
                      <a:pt x="2577131" y="21731111"/>
                    </a:lnTo>
                    <a:cubicBezTo>
                      <a:pt x="2565267" y="21731122"/>
                      <a:pt x="2554192" y="21725167"/>
                      <a:pt x="2547656" y="21715265"/>
                    </a:cubicBezTo>
                    <a:cubicBezTo>
                      <a:pt x="2541121" y="21705362"/>
                      <a:pt x="2540001" y="21692839"/>
                      <a:pt x="2544676" y="21681934"/>
                    </a:cubicBezTo>
                    <a:lnTo>
                      <a:pt x="2735317" y="21237223"/>
                    </a:lnTo>
                    <a:lnTo>
                      <a:pt x="2805449" y="21061821"/>
                    </a:lnTo>
                    <a:cubicBezTo>
                      <a:pt x="2848319" y="20954684"/>
                      <a:pt x="2952095" y="20884437"/>
                      <a:pt x="3067492" y="20884445"/>
                    </a:cubicBezTo>
                    <a:lnTo>
                      <a:pt x="3249808" y="20884445"/>
                    </a:lnTo>
                    <a:cubicBezTo>
                      <a:pt x="3365204" y="20884437"/>
                      <a:pt x="3468981" y="20954684"/>
                      <a:pt x="3511851" y="21061821"/>
                    </a:cubicBezTo>
                    <a:lnTo>
                      <a:pt x="3581983" y="21237223"/>
                    </a:lnTo>
                    <a:lnTo>
                      <a:pt x="3772554" y="21681934"/>
                    </a:lnTo>
                    <a:cubicBezTo>
                      <a:pt x="3777229" y="21692839"/>
                      <a:pt x="3776108" y="21705364"/>
                      <a:pt x="3769573" y="21715265"/>
                    </a:cubicBezTo>
                    <a:cubicBezTo>
                      <a:pt x="3763038" y="21725167"/>
                      <a:pt x="3751963" y="21731122"/>
                      <a:pt x="3740098" y="21731111"/>
                    </a:cubicBezTo>
                    <a:lnTo>
                      <a:pt x="3675046" y="21731111"/>
                    </a:lnTo>
                    <a:cubicBezTo>
                      <a:pt x="3618608" y="21731105"/>
                      <a:pt x="3567602" y="21697471"/>
                      <a:pt x="3545365" y="21645598"/>
                    </a:cubicBezTo>
                    <a:lnTo>
                      <a:pt x="3391342" y="21286259"/>
                    </a:lnTo>
                    <a:cubicBezTo>
                      <a:pt x="3388097" y="21278709"/>
                      <a:pt x="3376737" y="21281884"/>
                      <a:pt x="3377866" y="21289998"/>
                    </a:cubicBezTo>
                    <a:lnTo>
                      <a:pt x="3440872" y="21731111"/>
                    </a:lnTo>
                    <a:lnTo>
                      <a:pt x="3508253" y="22539607"/>
                    </a:lnTo>
                    <a:cubicBezTo>
                      <a:pt x="3509061" y="22549430"/>
                      <a:pt x="3505724" y="22559142"/>
                      <a:pt x="3499049" y="22566393"/>
                    </a:cubicBezTo>
                    <a:cubicBezTo>
                      <a:pt x="3492375" y="22573644"/>
                      <a:pt x="3482971" y="22577772"/>
                      <a:pt x="3473116" y="22577778"/>
                    </a:cubicBezTo>
                    <a:lnTo>
                      <a:pt x="3419282" y="22577778"/>
                    </a:lnTo>
                    <a:cubicBezTo>
                      <a:pt x="3350301" y="22577786"/>
                      <a:pt x="3291424" y="22527923"/>
                      <a:pt x="3280076" y="22459880"/>
                    </a:cubicBezTo>
                    <a:lnTo>
                      <a:pt x="3165706" y="21772880"/>
                    </a:lnTo>
                    <a:cubicBezTo>
                      <a:pt x="3164365" y="21764978"/>
                      <a:pt x="3153076" y="21764978"/>
                      <a:pt x="3151735" y="21772880"/>
                    </a:cubicBezTo>
                    <a:lnTo>
                      <a:pt x="3037294" y="22459880"/>
                    </a:lnTo>
                    <a:cubicBezTo>
                      <a:pt x="3025943" y="22527949"/>
                      <a:pt x="2967026" y="22577822"/>
                      <a:pt x="2898018" y="22577778"/>
                    </a:cubicBezTo>
                    <a:lnTo>
                      <a:pt x="2844184" y="22577778"/>
                    </a:lnTo>
                    <a:cubicBezTo>
                      <a:pt x="2834329" y="22577772"/>
                      <a:pt x="2824925" y="22573644"/>
                      <a:pt x="2818251" y="22566393"/>
                    </a:cubicBezTo>
                    <a:cubicBezTo>
                      <a:pt x="2811576" y="22559142"/>
                      <a:pt x="2808239" y="22549430"/>
                      <a:pt x="2809047" y="22539607"/>
                    </a:cubicBezTo>
                    <a:lnTo>
                      <a:pt x="2876428" y="21731111"/>
                    </a:lnTo>
                    <a:lnTo>
                      <a:pt x="2939434" y="21289998"/>
                    </a:lnTo>
                    <a:close/>
                    <a:moveTo>
                      <a:pt x="4428650" y="20320000"/>
                    </a:moveTo>
                    <a:cubicBezTo>
                      <a:pt x="4311750" y="20320000"/>
                      <a:pt x="4216984" y="20414766"/>
                      <a:pt x="4216983" y="20531666"/>
                    </a:cubicBezTo>
                    <a:lnTo>
                      <a:pt x="4216983" y="20602223"/>
                    </a:lnTo>
                    <a:cubicBezTo>
                      <a:pt x="4217505" y="20718754"/>
                      <a:pt x="4312118" y="20812945"/>
                      <a:pt x="4428650" y="20812945"/>
                    </a:cubicBezTo>
                    <a:cubicBezTo>
                      <a:pt x="4545182" y="20812945"/>
                      <a:pt x="4639795" y="20718754"/>
                      <a:pt x="4640317" y="20602223"/>
                    </a:cubicBezTo>
                    <a:lnTo>
                      <a:pt x="4640317" y="20531666"/>
                    </a:lnTo>
                    <a:cubicBezTo>
                      <a:pt x="4640316" y="20414766"/>
                      <a:pt x="4545550" y="20320000"/>
                      <a:pt x="4428650" y="20320000"/>
                    </a:cubicBezTo>
                    <a:close/>
                    <a:moveTo>
                      <a:pt x="4209434" y="21289998"/>
                    </a:moveTo>
                    <a:cubicBezTo>
                      <a:pt x="4210633" y="21281884"/>
                      <a:pt x="4199203" y="21278709"/>
                      <a:pt x="4196028" y="21286259"/>
                    </a:cubicBezTo>
                    <a:lnTo>
                      <a:pt x="4042005" y="21645598"/>
                    </a:lnTo>
                    <a:cubicBezTo>
                      <a:pt x="4019748" y="21697517"/>
                      <a:pt x="3968673" y="21731160"/>
                      <a:pt x="3912183" y="21731111"/>
                    </a:cubicBezTo>
                    <a:lnTo>
                      <a:pt x="3847131" y="21731111"/>
                    </a:lnTo>
                    <a:cubicBezTo>
                      <a:pt x="3835267" y="21731122"/>
                      <a:pt x="3824192" y="21725167"/>
                      <a:pt x="3817656" y="21715265"/>
                    </a:cubicBezTo>
                    <a:cubicBezTo>
                      <a:pt x="3811121" y="21705364"/>
                      <a:pt x="3810001" y="21692839"/>
                      <a:pt x="3814675" y="21681934"/>
                    </a:cubicBezTo>
                    <a:lnTo>
                      <a:pt x="4005317" y="21237223"/>
                    </a:lnTo>
                    <a:lnTo>
                      <a:pt x="4075449" y="21061821"/>
                    </a:lnTo>
                    <a:cubicBezTo>
                      <a:pt x="4118319" y="20954684"/>
                      <a:pt x="4222096" y="20884437"/>
                      <a:pt x="4337492" y="20884445"/>
                    </a:cubicBezTo>
                    <a:lnTo>
                      <a:pt x="4519808" y="20884445"/>
                    </a:lnTo>
                    <a:cubicBezTo>
                      <a:pt x="4635204" y="20884437"/>
                      <a:pt x="4738981" y="20954684"/>
                      <a:pt x="4781851" y="21061821"/>
                    </a:cubicBezTo>
                    <a:lnTo>
                      <a:pt x="4851983" y="21237223"/>
                    </a:lnTo>
                    <a:lnTo>
                      <a:pt x="5042554" y="21681934"/>
                    </a:lnTo>
                    <a:cubicBezTo>
                      <a:pt x="5047229" y="21692839"/>
                      <a:pt x="5046108" y="21705364"/>
                      <a:pt x="5039573" y="21715265"/>
                    </a:cubicBezTo>
                    <a:cubicBezTo>
                      <a:pt x="5033038" y="21725167"/>
                      <a:pt x="5021963" y="21731122"/>
                      <a:pt x="5010098" y="21731111"/>
                    </a:cubicBezTo>
                    <a:lnTo>
                      <a:pt x="4945046" y="21731111"/>
                    </a:lnTo>
                    <a:cubicBezTo>
                      <a:pt x="4888608" y="21731105"/>
                      <a:pt x="4837602" y="21697471"/>
                      <a:pt x="4815365" y="21645598"/>
                    </a:cubicBezTo>
                    <a:lnTo>
                      <a:pt x="4661342" y="21286259"/>
                    </a:lnTo>
                    <a:cubicBezTo>
                      <a:pt x="4658097" y="21278709"/>
                      <a:pt x="4646737" y="21281884"/>
                      <a:pt x="4647866" y="21289998"/>
                    </a:cubicBezTo>
                    <a:lnTo>
                      <a:pt x="4710872" y="21731111"/>
                    </a:lnTo>
                    <a:lnTo>
                      <a:pt x="4778253" y="22539607"/>
                    </a:lnTo>
                    <a:cubicBezTo>
                      <a:pt x="4779061" y="22549430"/>
                      <a:pt x="4775724" y="22559142"/>
                      <a:pt x="4769049" y="22566393"/>
                    </a:cubicBezTo>
                    <a:cubicBezTo>
                      <a:pt x="4762375" y="22573644"/>
                      <a:pt x="4752971" y="22577772"/>
                      <a:pt x="4743116" y="22577778"/>
                    </a:cubicBezTo>
                    <a:lnTo>
                      <a:pt x="4689282" y="22577778"/>
                    </a:lnTo>
                    <a:cubicBezTo>
                      <a:pt x="4620301" y="22577786"/>
                      <a:pt x="4561424" y="22527923"/>
                      <a:pt x="4550076" y="22459880"/>
                    </a:cubicBezTo>
                    <a:lnTo>
                      <a:pt x="4435705" y="21772880"/>
                    </a:lnTo>
                    <a:cubicBezTo>
                      <a:pt x="4434365" y="21764978"/>
                      <a:pt x="4423076" y="21764978"/>
                      <a:pt x="4421736" y="21772880"/>
                    </a:cubicBezTo>
                    <a:lnTo>
                      <a:pt x="4307295" y="22459880"/>
                    </a:lnTo>
                    <a:cubicBezTo>
                      <a:pt x="4295943" y="22527949"/>
                      <a:pt x="4237026" y="22577822"/>
                      <a:pt x="4168018" y="22577778"/>
                    </a:cubicBezTo>
                    <a:lnTo>
                      <a:pt x="4114184" y="22577778"/>
                    </a:lnTo>
                    <a:cubicBezTo>
                      <a:pt x="4104329" y="22577772"/>
                      <a:pt x="4094925" y="22573644"/>
                      <a:pt x="4088251" y="22566393"/>
                    </a:cubicBezTo>
                    <a:cubicBezTo>
                      <a:pt x="4081576" y="22559142"/>
                      <a:pt x="4078239" y="22549430"/>
                      <a:pt x="4079047" y="22539607"/>
                    </a:cubicBezTo>
                    <a:lnTo>
                      <a:pt x="4146428" y="21731111"/>
                    </a:lnTo>
                    <a:lnTo>
                      <a:pt x="4209434" y="21289998"/>
                    </a:lnTo>
                    <a:close/>
                    <a:moveTo>
                      <a:pt x="5698650" y="20320000"/>
                    </a:moveTo>
                    <a:cubicBezTo>
                      <a:pt x="5581750" y="20320000"/>
                      <a:pt x="5486984" y="20414766"/>
                      <a:pt x="5486983" y="20531666"/>
                    </a:cubicBezTo>
                    <a:lnTo>
                      <a:pt x="5486983" y="20602223"/>
                    </a:lnTo>
                    <a:cubicBezTo>
                      <a:pt x="5487505" y="20718754"/>
                      <a:pt x="5582118" y="20812945"/>
                      <a:pt x="5698650" y="20812945"/>
                    </a:cubicBezTo>
                    <a:cubicBezTo>
                      <a:pt x="5815182" y="20812945"/>
                      <a:pt x="5909795" y="20718754"/>
                      <a:pt x="5910317" y="20602223"/>
                    </a:cubicBezTo>
                    <a:lnTo>
                      <a:pt x="5910317" y="20531666"/>
                    </a:lnTo>
                    <a:cubicBezTo>
                      <a:pt x="5910316" y="20414766"/>
                      <a:pt x="5815550" y="20320000"/>
                      <a:pt x="5698650" y="20320000"/>
                    </a:cubicBezTo>
                    <a:close/>
                    <a:moveTo>
                      <a:pt x="5479434" y="21289998"/>
                    </a:moveTo>
                    <a:cubicBezTo>
                      <a:pt x="5480633" y="21281884"/>
                      <a:pt x="5469203" y="21278709"/>
                      <a:pt x="5466028" y="21286259"/>
                    </a:cubicBezTo>
                    <a:lnTo>
                      <a:pt x="5312005" y="21645598"/>
                    </a:lnTo>
                    <a:cubicBezTo>
                      <a:pt x="5289748" y="21697517"/>
                      <a:pt x="5238673" y="21731160"/>
                      <a:pt x="5182183" y="21731111"/>
                    </a:cubicBezTo>
                    <a:lnTo>
                      <a:pt x="5117131" y="21731111"/>
                    </a:lnTo>
                    <a:cubicBezTo>
                      <a:pt x="5105267" y="21731122"/>
                      <a:pt x="5094192" y="21725167"/>
                      <a:pt x="5087656" y="21715265"/>
                    </a:cubicBezTo>
                    <a:cubicBezTo>
                      <a:pt x="5081121" y="21705364"/>
                      <a:pt x="5080001" y="21692839"/>
                      <a:pt x="5084675" y="21681934"/>
                    </a:cubicBezTo>
                    <a:lnTo>
                      <a:pt x="5275317" y="21237223"/>
                    </a:lnTo>
                    <a:lnTo>
                      <a:pt x="5345449" y="21061821"/>
                    </a:lnTo>
                    <a:cubicBezTo>
                      <a:pt x="5388319" y="20954684"/>
                      <a:pt x="5492096" y="20884437"/>
                      <a:pt x="5607492" y="20884445"/>
                    </a:cubicBezTo>
                    <a:lnTo>
                      <a:pt x="5789808" y="20884445"/>
                    </a:lnTo>
                    <a:cubicBezTo>
                      <a:pt x="5905204" y="20884437"/>
                      <a:pt x="6008981" y="20954684"/>
                      <a:pt x="6051851" y="21061821"/>
                    </a:cubicBezTo>
                    <a:lnTo>
                      <a:pt x="6121983" y="21237223"/>
                    </a:lnTo>
                    <a:lnTo>
                      <a:pt x="6312554" y="21681934"/>
                    </a:lnTo>
                    <a:cubicBezTo>
                      <a:pt x="6317229" y="21692839"/>
                      <a:pt x="6316108" y="21705364"/>
                      <a:pt x="6309573" y="21715265"/>
                    </a:cubicBezTo>
                    <a:cubicBezTo>
                      <a:pt x="6303038" y="21725167"/>
                      <a:pt x="6291963" y="21731122"/>
                      <a:pt x="6280098" y="21731111"/>
                    </a:cubicBezTo>
                    <a:lnTo>
                      <a:pt x="6215046" y="21731111"/>
                    </a:lnTo>
                    <a:cubicBezTo>
                      <a:pt x="6158608" y="21731105"/>
                      <a:pt x="6107602" y="21697471"/>
                      <a:pt x="6085365" y="21645598"/>
                    </a:cubicBezTo>
                    <a:lnTo>
                      <a:pt x="5931342" y="21286259"/>
                    </a:lnTo>
                    <a:cubicBezTo>
                      <a:pt x="5928097" y="21278709"/>
                      <a:pt x="5916737" y="21281884"/>
                      <a:pt x="5917866" y="21289998"/>
                    </a:cubicBezTo>
                    <a:lnTo>
                      <a:pt x="5980872" y="21731111"/>
                    </a:lnTo>
                    <a:lnTo>
                      <a:pt x="6048253" y="22539607"/>
                    </a:lnTo>
                    <a:cubicBezTo>
                      <a:pt x="6049061" y="22549430"/>
                      <a:pt x="6045724" y="22559142"/>
                      <a:pt x="6039049" y="22566393"/>
                    </a:cubicBezTo>
                    <a:cubicBezTo>
                      <a:pt x="6032375" y="22573644"/>
                      <a:pt x="6022971" y="22577772"/>
                      <a:pt x="6013116" y="22577778"/>
                    </a:cubicBezTo>
                    <a:lnTo>
                      <a:pt x="5959282" y="22577778"/>
                    </a:lnTo>
                    <a:cubicBezTo>
                      <a:pt x="5890301" y="22577786"/>
                      <a:pt x="5831424" y="22527923"/>
                      <a:pt x="5820076" y="22459880"/>
                    </a:cubicBezTo>
                    <a:lnTo>
                      <a:pt x="5705705" y="21772880"/>
                    </a:lnTo>
                    <a:cubicBezTo>
                      <a:pt x="5704365" y="21764978"/>
                      <a:pt x="5693076" y="21764978"/>
                      <a:pt x="5691736" y="21772880"/>
                    </a:cubicBezTo>
                    <a:lnTo>
                      <a:pt x="5577295" y="22459880"/>
                    </a:lnTo>
                    <a:cubicBezTo>
                      <a:pt x="5565943" y="22527949"/>
                      <a:pt x="5507026" y="22577822"/>
                      <a:pt x="5438018" y="22577778"/>
                    </a:cubicBezTo>
                    <a:lnTo>
                      <a:pt x="5384184" y="22577778"/>
                    </a:lnTo>
                    <a:cubicBezTo>
                      <a:pt x="5374329" y="22577772"/>
                      <a:pt x="5364925" y="22573644"/>
                      <a:pt x="5358251" y="22566393"/>
                    </a:cubicBezTo>
                    <a:cubicBezTo>
                      <a:pt x="5351576" y="22559142"/>
                      <a:pt x="5348239" y="22549430"/>
                      <a:pt x="5349047" y="22539607"/>
                    </a:cubicBezTo>
                    <a:lnTo>
                      <a:pt x="5416428" y="21731111"/>
                    </a:lnTo>
                    <a:lnTo>
                      <a:pt x="5479434" y="21289998"/>
                    </a:lnTo>
                    <a:close/>
                    <a:moveTo>
                      <a:pt x="6968650" y="20320000"/>
                    </a:moveTo>
                    <a:cubicBezTo>
                      <a:pt x="6851750" y="20320000"/>
                      <a:pt x="6756983" y="20414766"/>
                      <a:pt x="6756983" y="20531666"/>
                    </a:cubicBezTo>
                    <a:lnTo>
                      <a:pt x="6756983" y="20602223"/>
                    </a:lnTo>
                    <a:cubicBezTo>
                      <a:pt x="6757504" y="20718754"/>
                      <a:pt x="6852118" y="20812945"/>
                      <a:pt x="6968650" y="20812945"/>
                    </a:cubicBezTo>
                    <a:cubicBezTo>
                      <a:pt x="7085182" y="20812945"/>
                      <a:pt x="7179796" y="20718754"/>
                      <a:pt x="7180317" y="20602223"/>
                    </a:cubicBezTo>
                    <a:lnTo>
                      <a:pt x="7180317" y="20531666"/>
                    </a:lnTo>
                    <a:cubicBezTo>
                      <a:pt x="7180317" y="20414766"/>
                      <a:pt x="7085550" y="20320000"/>
                      <a:pt x="6968650" y="20320000"/>
                    </a:cubicBezTo>
                    <a:close/>
                    <a:moveTo>
                      <a:pt x="6749434" y="21289998"/>
                    </a:moveTo>
                    <a:cubicBezTo>
                      <a:pt x="6750633" y="21281884"/>
                      <a:pt x="6739204" y="21278709"/>
                      <a:pt x="6736029" y="21286259"/>
                    </a:cubicBezTo>
                    <a:lnTo>
                      <a:pt x="6582005" y="21645598"/>
                    </a:lnTo>
                    <a:cubicBezTo>
                      <a:pt x="6559749" y="21697517"/>
                      <a:pt x="6508673" y="21731160"/>
                      <a:pt x="6452183" y="21731111"/>
                    </a:cubicBezTo>
                    <a:lnTo>
                      <a:pt x="6387131" y="21731111"/>
                    </a:lnTo>
                    <a:cubicBezTo>
                      <a:pt x="6375267" y="21731122"/>
                      <a:pt x="6364192" y="21725167"/>
                      <a:pt x="6357656" y="21715265"/>
                    </a:cubicBezTo>
                    <a:cubicBezTo>
                      <a:pt x="6351121" y="21705364"/>
                      <a:pt x="6350001" y="21692839"/>
                      <a:pt x="6354675" y="21681934"/>
                    </a:cubicBezTo>
                    <a:lnTo>
                      <a:pt x="6545317" y="21237223"/>
                    </a:lnTo>
                    <a:lnTo>
                      <a:pt x="6615449" y="21061821"/>
                    </a:lnTo>
                    <a:cubicBezTo>
                      <a:pt x="6658319" y="20954684"/>
                      <a:pt x="6762095" y="20884437"/>
                      <a:pt x="6877492" y="20884445"/>
                    </a:cubicBezTo>
                    <a:lnTo>
                      <a:pt x="7059808" y="20884445"/>
                    </a:lnTo>
                    <a:cubicBezTo>
                      <a:pt x="7175205" y="20884437"/>
                      <a:pt x="7278981" y="20954684"/>
                      <a:pt x="7321851" y="21061821"/>
                    </a:cubicBezTo>
                    <a:lnTo>
                      <a:pt x="7391983" y="21237223"/>
                    </a:lnTo>
                    <a:lnTo>
                      <a:pt x="7582554" y="21681934"/>
                    </a:lnTo>
                    <a:cubicBezTo>
                      <a:pt x="7587228" y="21692839"/>
                      <a:pt x="7586108" y="21705362"/>
                      <a:pt x="7579573" y="21715265"/>
                    </a:cubicBezTo>
                    <a:cubicBezTo>
                      <a:pt x="7573038" y="21725167"/>
                      <a:pt x="7561963" y="21731122"/>
                      <a:pt x="7550098" y="21731111"/>
                    </a:cubicBezTo>
                    <a:lnTo>
                      <a:pt x="7485046" y="21731111"/>
                    </a:lnTo>
                    <a:cubicBezTo>
                      <a:pt x="7428608" y="21731105"/>
                      <a:pt x="7377602" y="21697471"/>
                      <a:pt x="7355365" y="21645598"/>
                    </a:cubicBezTo>
                    <a:lnTo>
                      <a:pt x="7201342" y="21286259"/>
                    </a:lnTo>
                    <a:cubicBezTo>
                      <a:pt x="7198096" y="21278709"/>
                      <a:pt x="7186737" y="21281884"/>
                      <a:pt x="7187866" y="21289998"/>
                    </a:cubicBezTo>
                    <a:lnTo>
                      <a:pt x="7250872" y="21731111"/>
                    </a:lnTo>
                    <a:lnTo>
                      <a:pt x="7318253" y="22539607"/>
                    </a:lnTo>
                    <a:cubicBezTo>
                      <a:pt x="7319061" y="22549430"/>
                      <a:pt x="7315724" y="22559142"/>
                      <a:pt x="7309049" y="22566393"/>
                    </a:cubicBezTo>
                    <a:cubicBezTo>
                      <a:pt x="7302375" y="22573644"/>
                      <a:pt x="7292971" y="22577772"/>
                      <a:pt x="7283116" y="22577778"/>
                    </a:cubicBezTo>
                    <a:lnTo>
                      <a:pt x="7229282" y="22577778"/>
                    </a:lnTo>
                    <a:cubicBezTo>
                      <a:pt x="7160300" y="22577788"/>
                      <a:pt x="7101423" y="22527923"/>
                      <a:pt x="7090076" y="22459880"/>
                    </a:cubicBezTo>
                    <a:lnTo>
                      <a:pt x="6975705" y="21772880"/>
                    </a:lnTo>
                    <a:cubicBezTo>
                      <a:pt x="6974365" y="21764978"/>
                      <a:pt x="6963076" y="21764978"/>
                      <a:pt x="6961736" y="21772880"/>
                    </a:cubicBezTo>
                    <a:lnTo>
                      <a:pt x="6847295" y="22459880"/>
                    </a:lnTo>
                    <a:cubicBezTo>
                      <a:pt x="6835943" y="22527949"/>
                      <a:pt x="6777026" y="22577822"/>
                      <a:pt x="6708018" y="22577778"/>
                    </a:cubicBezTo>
                    <a:lnTo>
                      <a:pt x="6654184" y="22577778"/>
                    </a:lnTo>
                    <a:cubicBezTo>
                      <a:pt x="6644329" y="22577772"/>
                      <a:pt x="6634925" y="22573644"/>
                      <a:pt x="6628251" y="22566393"/>
                    </a:cubicBezTo>
                    <a:cubicBezTo>
                      <a:pt x="6621576" y="22559142"/>
                      <a:pt x="6618239" y="22549430"/>
                      <a:pt x="6619047" y="22539607"/>
                    </a:cubicBezTo>
                    <a:lnTo>
                      <a:pt x="6686428" y="21731111"/>
                    </a:lnTo>
                    <a:lnTo>
                      <a:pt x="6749434" y="21289998"/>
                    </a:lnTo>
                    <a:close/>
                    <a:moveTo>
                      <a:pt x="8238650" y="20320000"/>
                    </a:moveTo>
                    <a:cubicBezTo>
                      <a:pt x="8121750" y="20320000"/>
                      <a:pt x="8026983" y="20414766"/>
                      <a:pt x="8026983" y="20531666"/>
                    </a:cubicBezTo>
                    <a:lnTo>
                      <a:pt x="8026983" y="20602223"/>
                    </a:lnTo>
                    <a:cubicBezTo>
                      <a:pt x="8027504" y="20718754"/>
                      <a:pt x="8122118" y="20812945"/>
                      <a:pt x="8238650" y="20812945"/>
                    </a:cubicBezTo>
                    <a:cubicBezTo>
                      <a:pt x="8355182" y="20812945"/>
                      <a:pt x="8449796" y="20718754"/>
                      <a:pt x="8450317" y="20602223"/>
                    </a:cubicBezTo>
                    <a:lnTo>
                      <a:pt x="8450317" y="20531666"/>
                    </a:lnTo>
                    <a:cubicBezTo>
                      <a:pt x="8450317" y="20414766"/>
                      <a:pt x="8355550" y="20320000"/>
                      <a:pt x="8238650" y="20320000"/>
                    </a:cubicBezTo>
                    <a:close/>
                    <a:moveTo>
                      <a:pt x="8019434" y="21289998"/>
                    </a:moveTo>
                    <a:cubicBezTo>
                      <a:pt x="8020633" y="21281884"/>
                      <a:pt x="8009204" y="21278709"/>
                      <a:pt x="8006029" y="21286259"/>
                    </a:cubicBezTo>
                    <a:lnTo>
                      <a:pt x="7852005" y="21645598"/>
                    </a:lnTo>
                    <a:cubicBezTo>
                      <a:pt x="7829749" y="21697517"/>
                      <a:pt x="7778673" y="21731162"/>
                      <a:pt x="7722183" y="21731111"/>
                    </a:cubicBezTo>
                    <a:lnTo>
                      <a:pt x="7657131" y="21731111"/>
                    </a:lnTo>
                    <a:cubicBezTo>
                      <a:pt x="7645267" y="21731122"/>
                      <a:pt x="7634192" y="21725167"/>
                      <a:pt x="7627656" y="21715265"/>
                    </a:cubicBezTo>
                    <a:cubicBezTo>
                      <a:pt x="7621122" y="21705362"/>
                      <a:pt x="7620002" y="21692839"/>
                      <a:pt x="7624676" y="21681934"/>
                    </a:cubicBezTo>
                    <a:lnTo>
                      <a:pt x="7815317" y="21237223"/>
                    </a:lnTo>
                    <a:lnTo>
                      <a:pt x="7885449" y="21061821"/>
                    </a:lnTo>
                    <a:cubicBezTo>
                      <a:pt x="7928319" y="20954684"/>
                      <a:pt x="8032095" y="20884437"/>
                      <a:pt x="8147492" y="20884445"/>
                    </a:cubicBezTo>
                    <a:lnTo>
                      <a:pt x="8329808" y="20884445"/>
                    </a:lnTo>
                    <a:cubicBezTo>
                      <a:pt x="8445205" y="20884437"/>
                      <a:pt x="8548981" y="20954684"/>
                      <a:pt x="8591851" y="21061821"/>
                    </a:cubicBezTo>
                    <a:lnTo>
                      <a:pt x="8661983" y="21237223"/>
                    </a:lnTo>
                    <a:lnTo>
                      <a:pt x="8852554" y="21681934"/>
                    </a:lnTo>
                    <a:cubicBezTo>
                      <a:pt x="8857228" y="21692839"/>
                      <a:pt x="8856108" y="21705362"/>
                      <a:pt x="8849573" y="21715265"/>
                    </a:cubicBezTo>
                    <a:cubicBezTo>
                      <a:pt x="8843038" y="21725167"/>
                      <a:pt x="8831963" y="21731122"/>
                      <a:pt x="8820098" y="21731111"/>
                    </a:cubicBezTo>
                    <a:lnTo>
                      <a:pt x="8755046" y="21731111"/>
                    </a:lnTo>
                    <a:cubicBezTo>
                      <a:pt x="8698608" y="21731105"/>
                      <a:pt x="8647602" y="21697471"/>
                      <a:pt x="8625365" y="21645598"/>
                    </a:cubicBezTo>
                    <a:lnTo>
                      <a:pt x="8471342" y="21286259"/>
                    </a:lnTo>
                    <a:cubicBezTo>
                      <a:pt x="8468096" y="21278709"/>
                      <a:pt x="8456737" y="21281884"/>
                      <a:pt x="8457866" y="21289998"/>
                    </a:cubicBezTo>
                    <a:lnTo>
                      <a:pt x="8520872" y="21731111"/>
                    </a:lnTo>
                    <a:lnTo>
                      <a:pt x="8588253" y="22539607"/>
                    </a:lnTo>
                    <a:cubicBezTo>
                      <a:pt x="8589061" y="22549430"/>
                      <a:pt x="8585724" y="22559142"/>
                      <a:pt x="8579049" y="22566393"/>
                    </a:cubicBezTo>
                    <a:cubicBezTo>
                      <a:pt x="8572375" y="22573644"/>
                      <a:pt x="8562971" y="22577772"/>
                      <a:pt x="8553116" y="22577778"/>
                    </a:cubicBezTo>
                    <a:lnTo>
                      <a:pt x="8499282" y="22577778"/>
                    </a:lnTo>
                    <a:cubicBezTo>
                      <a:pt x="8430300" y="22577788"/>
                      <a:pt x="8371423" y="22527923"/>
                      <a:pt x="8360076" y="22459880"/>
                    </a:cubicBezTo>
                    <a:lnTo>
                      <a:pt x="8245705" y="21772880"/>
                    </a:lnTo>
                    <a:cubicBezTo>
                      <a:pt x="8244365" y="21764978"/>
                      <a:pt x="8233076" y="21764978"/>
                      <a:pt x="8231736" y="21772880"/>
                    </a:cubicBezTo>
                    <a:lnTo>
                      <a:pt x="8117295" y="22459880"/>
                    </a:lnTo>
                    <a:cubicBezTo>
                      <a:pt x="8105943" y="22527949"/>
                      <a:pt x="8047026" y="22577822"/>
                      <a:pt x="7978018" y="22577778"/>
                    </a:cubicBezTo>
                    <a:lnTo>
                      <a:pt x="7924184" y="22577778"/>
                    </a:lnTo>
                    <a:cubicBezTo>
                      <a:pt x="7914329" y="22577772"/>
                      <a:pt x="7904925" y="22573644"/>
                      <a:pt x="7898251" y="22566393"/>
                    </a:cubicBezTo>
                    <a:cubicBezTo>
                      <a:pt x="7891576" y="22559142"/>
                      <a:pt x="7888239" y="22549430"/>
                      <a:pt x="7889047" y="22539607"/>
                    </a:cubicBezTo>
                    <a:lnTo>
                      <a:pt x="7956428" y="21731111"/>
                    </a:lnTo>
                    <a:lnTo>
                      <a:pt x="8019434" y="21289998"/>
                    </a:lnTo>
                    <a:close/>
                    <a:moveTo>
                      <a:pt x="9508650" y="20320000"/>
                    </a:moveTo>
                    <a:cubicBezTo>
                      <a:pt x="9391750" y="20320000"/>
                      <a:pt x="9296983" y="20414766"/>
                      <a:pt x="9296983" y="20531666"/>
                    </a:cubicBezTo>
                    <a:lnTo>
                      <a:pt x="9296983" y="20602223"/>
                    </a:lnTo>
                    <a:cubicBezTo>
                      <a:pt x="9297504" y="20718754"/>
                      <a:pt x="9392118" y="20812945"/>
                      <a:pt x="9508650" y="20812945"/>
                    </a:cubicBezTo>
                    <a:cubicBezTo>
                      <a:pt x="9625182" y="20812945"/>
                      <a:pt x="9719796" y="20718754"/>
                      <a:pt x="9720317" y="20602223"/>
                    </a:cubicBezTo>
                    <a:lnTo>
                      <a:pt x="9720317" y="20531666"/>
                    </a:lnTo>
                    <a:cubicBezTo>
                      <a:pt x="9720317" y="20414766"/>
                      <a:pt x="9625550" y="20320000"/>
                      <a:pt x="9508650" y="20320000"/>
                    </a:cubicBezTo>
                    <a:close/>
                    <a:moveTo>
                      <a:pt x="9289434" y="21289998"/>
                    </a:moveTo>
                    <a:cubicBezTo>
                      <a:pt x="9290633" y="21281884"/>
                      <a:pt x="9279204" y="21278709"/>
                      <a:pt x="9276029" y="21286259"/>
                    </a:cubicBezTo>
                    <a:lnTo>
                      <a:pt x="9122005" y="21645598"/>
                    </a:lnTo>
                    <a:cubicBezTo>
                      <a:pt x="9099749" y="21697517"/>
                      <a:pt x="9048673" y="21731162"/>
                      <a:pt x="8992183" y="21731111"/>
                    </a:cubicBezTo>
                    <a:lnTo>
                      <a:pt x="8927131" y="21731111"/>
                    </a:lnTo>
                    <a:cubicBezTo>
                      <a:pt x="8915267" y="21731122"/>
                      <a:pt x="8904192" y="21725167"/>
                      <a:pt x="8897656" y="21715265"/>
                    </a:cubicBezTo>
                    <a:cubicBezTo>
                      <a:pt x="8891122" y="21705362"/>
                      <a:pt x="8890002" y="21692839"/>
                      <a:pt x="8894676" y="21681934"/>
                    </a:cubicBezTo>
                    <a:lnTo>
                      <a:pt x="9085317" y="21237223"/>
                    </a:lnTo>
                    <a:lnTo>
                      <a:pt x="9155449" y="21061821"/>
                    </a:lnTo>
                    <a:cubicBezTo>
                      <a:pt x="9198319" y="20954684"/>
                      <a:pt x="9302095" y="20884437"/>
                      <a:pt x="9417492" y="20884445"/>
                    </a:cubicBezTo>
                    <a:lnTo>
                      <a:pt x="9599808" y="20884445"/>
                    </a:lnTo>
                    <a:cubicBezTo>
                      <a:pt x="9715205" y="20884437"/>
                      <a:pt x="9818981" y="20954684"/>
                      <a:pt x="9861851" y="21061821"/>
                    </a:cubicBezTo>
                    <a:lnTo>
                      <a:pt x="9931983" y="21237223"/>
                    </a:lnTo>
                    <a:lnTo>
                      <a:pt x="10122554" y="21681934"/>
                    </a:lnTo>
                    <a:cubicBezTo>
                      <a:pt x="10127228" y="21692839"/>
                      <a:pt x="10126108" y="21705362"/>
                      <a:pt x="10119573" y="21715265"/>
                    </a:cubicBezTo>
                    <a:cubicBezTo>
                      <a:pt x="10113038" y="21725167"/>
                      <a:pt x="10101963" y="21731122"/>
                      <a:pt x="10090098" y="21731111"/>
                    </a:cubicBezTo>
                    <a:lnTo>
                      <a:pt x="10025046" y="21731111"/>
                    </a:lnTo>
                    <a:cubicBezTo>
                      <a:pt x="9968608" y="21731105"/>
                      <a:pt x="9917602" y="21697471"/>
                      <a:pt x="9895365" y="21645598"/>
                    </a:cubicBezTo>
                    <a:lnTo>
                      <a:pt x="9741342" y="21286259"/>
                    </a:lnTo>
                    <a:cubicBezTo>
                      <a:pt x="9738096" y="21278709"/>
                      <a:pt x="9726737" y="21281884"/>
                      <a:pt x="9727866" y="21289998"/>
                    </a:cubicBezTo>
                    <a:lnTo>
                      <a:pt x="9790872" y="21731111"/>
                    </a:lnTo>
                    <a:lnTo>
                      <a:pt x="9858253" y="22539607"/>
                    </a:lnTo>
                    <a:cubicBezTo>
                      <a:pt x="9859061" y="22549430"/>
                      <a:pt x="9855724" y="22559142"/>
                      <a:pt x="9849049" y="22566393"/>
                    </a:cubicBezTo>
                    <a:cubicBezTo>
                      <a:pt x="9842375" y="22573644"/>
                      <a:pt x="9832971" y="22577772"/>
                      <a:pt x="9823116" y="22577778"/>
                    </a:cubicBezTo>
                    <a:lnTo>
                      <a:pt x="9769282" y="22577778"/>
                    </a:lnTo>
                    <a:cubicBezTo>
                      <a:pt x="9700300" y="22577788"/>
                      <a:pt x="9641423" y="22527923"/>
                      <a:pt x="9630076" y="22459880"/>
                    </a:cubicBezTo>
                    <a:lnTo>
                      <a:pt x="9515705" y="21772880"/>
                    </a:lnTo>
                    <a:cubicBezTo>
                      <a:pt x="9514365" y="21764978"/>
                      <a:pt x="9503076" y="21764978"/>
                      <a:pt x="9501736" y="21772880"/>
                    </a:cubicBezTo>
                    <a:lnTo>
                      <a:pt x="9387295" y="22459880"/>
                    </a:lnTo>
                    <a:cubicBezTo>
                      <a:pt x="9375943" y="22527949"/>
                      <a:pt x="9317026" y="22577822"/>
                      <a:pt x="9248018" y="22577778"/>
                    </a:cubicBezTo>
                    <a:lnTo>
                      <a:pt x="9194184" y="22577778"/>
                    </a:lnTo>
                    <a:cubicBezTo>
                      <a:pt x="9184329" y="22577772"/>
                      <a:pt x="9174925" y="22573644"/>
                      <a:pt x="9168251" y="22566393"/>
                    </a:cubicBezTo>
                    <a:cubicBezTo>
                      <a:pt x="9161576" y="22559142"/>
                      <a:pt x="9158239" y="22549430"/>
                      <a:pt x="9159047" y="22539607"/>
                    </a:cubicBezTo>
                    <a:lnTo>
                      <a:pt x="9226428" y="21731111"/>
                    </a:lnTo>
                    <a:lnTo>
                      <a:pt x="9289434" y="21289998"/>
                    </a:lnTo>
                    <a:close/>
                    <a:moveTo>
                      <a:pt x="10778650" y="20320000"/>
                    </a:moveTo>
                    <a:cubicBezTo>
                      <a:pt x="10661750" y="20320000"/>
                      <a:pt x="10566983" y="20414766"/>
                      <a:pt x="10566983" y="20531666"/>
                    </a:cubicBezTo>
                    <a:lnTo>
                      <a:pt x="10566983" y="20602223"/>
                    </a:lnTo>
                    <a:cubicBezTo>
                      <a:pt x="10567504" y="20718754"/>
                      <a:pt x="10662118" y="20812945"/>
                      <a:pt x="10778650" y="20812945"/>
                    </a:cubicBezTo>
                    <a:cubicBezTo>
                      <a:pt x="10895182" y="20812945"/>
                      <a:pt x="10989796" y="20718754"/>
                      <a:pt x="10990317" y="20602223"/>
                    </a:cubicBezTo>
                    <a:lnTo>
                      <a:pt x="10990317" y="20531666"/>
                    </a:lnTo>
                    <a:cubicBezTo>
                      <a:pt x="10990317" y="20414766"/>
                      <a:pt x="10895550" y="20320000"/>
                      <a:pt x="10778650" y="20320000"/>
                    </a:cubicBezTo>
                    <a:close/>
                    <a:moveTo>
                      <a:pt x="10559434" y="21289998"/>
                    </a:moveTo>
                    <a:cubicBezTo>
                      <a:pt x="10560633" y="21281884"/>
                      <a:pt x="10549204" y="21278709"/>
                      <a:pt x="10546029" y="21286259"/>
                    </a:cubicBezTo>
                    <a:lnTo>
                      <a:pt x="10392005" y="21645598"/>
                    </a:lnTo>
                    <a:cubicBezTo>
                      <a:pt x="10369749" y="21697517"/>
                      <a:pt x="10318673" y="21731162"/>
                      <a:pt x="10262183" y="21731111"/>
                    </a:cubicBezTo>
                    <a:lnTo>
                      <a:pt x="10197131" y="21731111"/>
                    </a:lnTo>
                    <a:cubicBezTo>
                      <a:pt x="10185267" y="21731122"/>
                      <a:pt x="10174192" y="21725167"/>
                      <a:pt x="10167656" y="21715265"/>
                    </a:cubicBezTo>
                    <a:cubicBezTo>
                      <a:pt x="10161122" y="21705362"/>
                      <a:pt x="10160002" y="21692839"/>
                      <a:pt x="10164676" y="21681934"/>
                    </a:cubicBezTo>
                    <a:lnTo>
                      <a:pt x="10355317" y="21237223"/>
                    </a:lnTo>
                    <a:lnTo>
                      <a:pt x="10425449" y="21061821"/>
                    </a:lnTo>
                    <a:cubicBezTo>
                      <a:pt x="10468319" y="20954684"/>
                      <a:pt x="10572095" y="20884437"/>
                      <a:pt x="10687492" y="20884445"/>
                    </a:cubicBezTo>
                    <a:lnTo>
                      <a:pt x="10869808" y="20884445"/>
                    </a:lnTo>
                    <a:cubicBezTo>
                      <a:pt x="10985205" y="20884437"/>
                      <a:pt x="11088981" y="20954684"/>
                      <a:pt x="11131851" y="21061821"/>
                    </a:cubicBezTo>
                    <a:lnTo>
                      <a:pt x="11201983" y="21237223"/>
                    </a:lnTo>
                    <a:lnTo>
                      <a:pt x="11392554" y="21681934"/>
                    </a:lnTo>
                    <a:cubicBezTo>
                      <a:pt x="11397228" y="21692839"/>
                      <a:pt x="11396108" y="21705362"/>
                      <a:pt x="11389573" y="21715265"/>
                    </a:cubicBezTo>
                    <a:cubicBezTo>
                      <a:pt x="11383038" y="21725167"/>
                      <a:pt x="11371963" y="21731122"/>
                      <a:pt x="11360098" y="21731111"/>
                    </a:cubicBezTo>
                    <a:lnTo>
                      <a:pt x="11295046" y="21731111"/>
                    </a:lnTo>
                    <a:cubicBezTo>
                      <a:pt x="11238608" y="21731105"/>
                      <a:pt x="11187602" y="21697471"/>
                      <a:pt x="11165365" y="21645598"/>
                    </a:cubicBezTo>
                    <a:lnTo>
                      <a:pt x="11011342" y="21286259"/>
                    </a:lnTo>
                    <a:cubicBezTo>
                      <a:pt x="11008096" y="21278709"/>
                      <a:pt x="10996737" y="21281884"/>
                      <a:pt x="10997866" y="21289998"/>
                    </a:cubicBezTo>
                    <a:lnTo>
                      <a:pt x="11060872" y="21731111"/>
                    </a:lnTo>
                    <a:lnTo>
                      <a:pt x="11128253" y="22539607"/>
                    </a:lnTo>
                    <a:cubicBezTo>
                      <a:pt x="11129061" y="22549430"/>
                      <a:pt x="11125724" y="22559142"/>
                      <a:pt x="11119049" y="22566393"/>
                    </a:cubicBezTo>
                    <a:cubicBezTo>
                      <a:pt x="11112375" y="22573644"/>
                      <a:pt x="11102971" y="22577772"/>
                      <a:pt x="11093116" y="22577778"/>
                    </a:cubicBezTo>
                    <a:lnTo>
                      <a:pt x="11039282" y="22577778"/>
                    </a:lnTo>
                    <a:cubicBezTo>
                      <a:pt x="10970300" y="22577788"/>
                      <a:pt x="10911423" y="22527923"/>
                      <a:pt x="10900076" y="22459880"/>
                    </a:cubicBezTo>
                    <a:lnTo>
                      <a:pt x="10785705" y="21772880"/>
                    </a:lnTo>
                    <a:cubicBezTo>
                      <a:pt x="10784365" y="21764978"/>
                      <a:pt x="10773076" y="21764978"/>
                      <a:pt x="10771736" y="21772880"/>
                    </a:cubicBezTo>
                    <a:lnTo>
                      <a:pt x="10657295" y="22459880"/>
                    </a:lnTo>
                    <a:cubicBezTo>
                      <a:pt x="10645943" y="22527949"/>
                      <a:pt x="10587026" y="22577822"/>
                      <a:pt x="10518018" y="22577778"/>
                    </a:cubicBezTo>
                    <a:lnTo>
                      <a:pt x="10464184" y="22577778"/>
                    </a:lnTo>
                    <a:cubicBezTo>
                      <a:pt x="10454329" y="22577772"/>
                      <a:pt x="10444925" y="22573644"/>
                      <a:pt x="10438251" y="22566393"/>
                    </a:cubicBezTo>
                    <a:cubicBezTo>
                      <a:pt x="10431576" y="22559142"/>
                      <a:pt x="10428239" y="22549430"/>
                      <a:pt x="10429047" y="22539607"/>
                    </a:cubicBezTo>
                    <a:lnTo>
                      <a:pt x="10496428" y="21731111"/>
                    </a:lnTo>
                    <a:lnTo>
                      <a:pt x="10559434" y="21289998"/>
                    </a:lnTo>
                    <a:close/>
                    <a:moveTo>
                      <a:pt x="12048650" y="20320000"/>
                    </a:moveTo>
                    <a:cubicBezTo>
                      <a:pt x="11931750" y="20320000"/>
                      <a:pt x="11836983" y="20414766"/>
                      <a:pt x="11836983" y="20531666"/>
                    </a:cubicBezTo>
                    <a:lnTo>
                      <a:pt x="11836983" y="20602223"/>
                    </a:lnTo>
                    <a:cubicBezTo>
                      <a:pt x="11837504" y="20718754"/>
                      <a:pt x="11932118" y="20812945"/>
                      <a:pt x="12048650" y="20812945"/>
                    </a:cubicBezTo>
                    <a:cubicBezTo>
                      <a:pt x="12165182" y="20812945"/>
                      <a:pt x="12259796" y="20718754"/>
                      <a:pt x="12260317" y="20602223"/>
                    </a:cubicBezTo>
                    <a:lnTo>
                      <a:pt x="12260317" y="20531666"/>
                    </a:lnTo>
                    <a:cubicBezTo>
                      <a:pt x="12260317" y="20414766"/>
                      <a:pt x="12165550" y="20320000"/>
                      <a:pt x="12048650" y="20320000"/>
                    </a:cubicBezTo>
                    <a:close/>
                    <a:moveTo>
                      <a:pt x="11829434" y="21289998"/>
                    </a:moveTo>
                    <a:cubicBezTo>
                      <a:pt x="11830633" y="21281884"/>
                      <a:pt x="11819204" y="21278709"/>
                      <a:pt x="11816029" y="21286259"/>
                    </a:cubicBezTo>
                    <a:lnTo>
                      <a:pt x="11662005" y="21645598"/>
                    </a:lnTo>
                    <a:cubicBezTo>
                      <a:pt x="11639749" y="21697517"/>
                      <a:pt x="11588673" y="21731162"/>
                      <a:pt x="11532183" y="21731111"/>
                    </a:cubicBezTo>
                    <a:lnTo>
                      <a:pt x="11467131" y="21731111"/>
                    </a:lnTo>
                    <a:cubicBezTo>
                      <a:pt x="11455267" y="21731122"/>
                      <a:pt x="11444192" y="21725167"/>
                      <a:pt x="11437656" y="21715265"/>
                    </a:cubicBezTo>
                    <a:cubicBezTo>
                      <a:pt x="11431122" y="21705362"/>
                      <a:pt x="11430002" y="21692839"/>
                      <a:pt x="11434676" y="21681934"/>
                    </a:cubicBezTo>
                    <a:lnTo>
                      <a:pt x="11625317" y="21237223"/>
                    </a:lnTo>
                    <a:lnTo>
                      <a:pt x="11695449" y="21061821"/>
                    </a:lnTo>
                    <a:cubicBezTo>
                      <a:pt x="11738319" y="20954684"/>
                      <a:pt x="11842095" y="20884437"/>
                      <a:pt x="11957492" y="20884445"/>
                    </a:cubicBezTo>
                    <a:lnTo>
                      <a:pt x="12139808" y="20884445"/>
                    </a:lnTo>
                    <a:cubicBezTo>
                      <a:pt x="12255205" y="20884437"/>
                      <a:pt x="12358981" y="20954684"/>
                      <a:pt x="12401851" y="21061821"/>
                    </a:cubicBezTo>
                    <a:lnTo>
                      <a:pt x="12471983" y="21237223"/>
                    </a:lnTo>
                    <a:lnTo>
                      <a:pt x="12662554" y="21681934"/>
                    </a:lnTo>
                    <a:cubicBezTo>
                      <a:pt x="12667228" y="21692839"/>
                      <a:pt x="12666108" y="21705362"/>
                      <a:pt x="12659573" y="21715265"/>
                    </a:cubicBezTo>
                    <a:cubicBezTo>
                      <a:pt x="12653038" y="21725167"/>
                      <a:pt x="12641963" y="21731122"/>
                      <a:pt x="12630098" y="21731111"/>
                    </a:cubicBezTo>
                    <a:lnTo>
                      <a:pt x="12565046" y="21731111"/>
                    </a:lnTo>
                    <a:cubicBezTo>
                      <a:pt x="12508608" y="21731105"/>
                      <a:pt x="12457602" y="21697471"/>
                      <a:pt x="12435365" y="21645598"/>
                    </a:cubicBezTo>
                    <a:lnTo>
                      <a:pt x="12281342" y="21286259"/>
                    </a:lnTo>
                    <a:cubicBezTo>
                      <a:pt x="12278096" y="21278709"/>
                      <a:pt x="12266737" y="21281884"/>
                      <a:pt x="12267866" y="21289998"/>
                    </a:cubicBezTo>
                    <a:lnTo>
                      <a:pt x="12330872" y="21731111"/>
                    </a:lnTo>
                    <a:lnTo>
                      <a:pt x="12398253" y="22539607"/>
                    </a:lnTo>
                    <a:cubicBezTo>
                      <a:pt x="12399061" y="22549430"/>
                      <a:pt x="12395724" y="22559142"/>
                      <a:pt x="12389049" y="22566393"/>
                    </a:cubicBezTo>
                    <a:cubicBezTo>
                      <a:pt x="12382375" y="22573644"/>
                      <a:pt x="12372971" y="22577772"/>
                      <a:pt x="12363116" y="22577778"/>
                    </a:cubicBezTo>
                    <a:lnTo>
                      <a:pt x="12309282" y="22577778"/>
                    </a:lnTo>
                    <a:cubicBezTo>
                      <a:pt x="12240300" y="22577788"/>
                      <a:pt x="12181423" y="22527923"/>
                      <a:pt x="12170076" y="22459880"/>
                    </a:cubicBezTo>
                    <a:lnTo>
                      <a:pt x="12055705" y="21772880"/>
                    </a:lnTo>
                    <a:cubicBezTo>
                      <a:pt x="12054365" y="21764978"/>
                      <a:pt x="12043076" y="21764978"/>
                      <a:pt x="12041736" y="21772880"/>
                    </a:cubicBezTo>
                    <a:lnTo>
                      <a:pt x="11927295" y="22459880"/>
                    </a:lnTo>
                    <a:cubicBezTo>
                      <a:pt x="11915943" y="22527949"/>
                      <a:pt x="11857026" y="22577822"/>
                      <a:pt x="11788018" y="22577778"/>
                    </a:cubicBezTo>
                    <a:lnTo>
                      <a:pt x="11734184" y="22577778"/>
                    </a:lnTo>
                    <a:cubicBezTo>
                      <a:pt x="11724329" y="22577772"/>
                      <a:pt x="11714925" y="22573644"/>
                      <a:pt x="11708251" y="22566393"/>
                    </a:cubicBezTo>
                    <a:cubicBezTo>
                      <a:pt x="11701576" y="22559142"/>
                      <a:pt x="11698239" y="22549430"/>
                      <a:pt x="11699047" y="22539607"/>
                    </a:cubicBezTo>
                    <a:lnTo>
                      <a:pt x="11766428" y="21731111"/>
                    </a:lnTo>
                    <a:lnTo>
                      <a:pt x="11829434" y="21289998"/>
                    </a:lnTo>
                    <a:close/>
                  </a:path>
                </a:pathLst>
              </a:custGeom>
              <a:solidFill>
                <a:srgbClr val="FFCC37"/>
              </a:solidFill>
            </p:spPr>
            <p:txBody>
              <a:bodyPr/>
              <a:lstStyle/>
              <a:p>
                <a:endParaRPr lang="en-US"/>
              </a:p>
            </p:txBody>
          </p:sp>
        </p:grpSp>
      </p:grpSp>
      <p:grpSp>
        <p:nvGrpSpPr>
          <p:cNvPr id="23" name="Group 23"/>
          <p:cNvGrpSpPr/>
          <p:nvPr/>
        </p:nvGrpSpPr>
        <p:grpSpPr>
          <a:xfrm>
            <a:off x="0" y="5143500"/>
            <a:ext cx="2893219" cy="5143500"/>
            <a:chOff x="0" y="0"/>
            <a:chExt cx="3857625" cy="6858000"/>
          </a:xfrm>
        </p:grpSpPr>
        <p:grpSp>
          <p:nvGrpSpPr>
            <p:cNvPr id="24" name="Group 24"/>
            <p:cNvGrpSpPr>
              <a:grpSpLocks noChangeAspect="1"/>
            </p:cNvGrpSpPr>
            <p:nvPr/>
          </p:nvGrpSpPr>
          <p:grpSpPr>
            <a:xfrm>
              <a:off x="0" y="0"/>
              <a:ext cx="3857625" cy="6858000"/>
              <a:chOff x="0" y="0"/>
              <a:chExt cx="12700000" cy="22577778"/>
            </a:xfrm>
          </p:grpSpPr>
          <p:sp>
            <p:nvSpPr>
              <p:cNvPr id="25" name="Freeform 25"/>
              <p:cNvSpPr/>
              <p:nvPr/>
            </p:nvSpPr>
            <p:spPr>
              <a:xfrm>
                <a:off x="16350" y="0"/>
                <a:ext cx="12667228" cy="22577822"/>
              </a:xfrm>
              <a:custGeom>
                <a:avLst/>
                <a:gdLst/>
                <a:ahLst/>
                <a:cxnLst/>
                <a:rect l="l" t="t" r="r" b="b"/>
                <a:pathLst>
                  <a:path w="12667228" h="22577822">
                    <a:moveTo>
                      <a:pt x="618650" y="0"/>
                    </a:moveTo>
                    <a:lnTo>
                      <a:pt x="618650" y="0"/>
                    </a:lnTo>
                    <a:cubicBezTo>
                      <a:pt x="562512" y="0"/>
                      <a:pt x="508674" y="22301"/>
                      <a:pt x="468979" y="61996"/>
                    </a:cubicBezTo>
                    <a:cubicBezTo>
                      <a:pt x="429284" y="101691"/>
                      <a:pt x="406983" y="155529"/>
                      <a:pt x="406983" y="211667"/>
                    </a:cubicBezTo>
                    <a:lnTo>
                      <a:pt x="406983" y="282222"/>
                    </a:lnTo>
                    <a:cubicBezTo>
                      <a:pt x="407504" y="398753"/>
                      <a:pt x="502118" y="492944"/>
                      <a:pt x="618650" y="492944"/>
                    </a:cubicBezTo>
                    <a:cubicBezTo>
                      <a:pt x="735182" y="492944"/>
                      <a:pt x="829795" y="398753"/>
                      <a:pt x="830317" y="282222"/>
                    </a:cubicBezTo>
                    <a:lnTo>
                      <a:pt x="830317" y="211667"/>
                    </a:lnTo>
                    <a:cubicBezTo>
                      <a:pt x="830317" y="94766"/>
                      <a:pt x="735550" y="0"/>
                      <a:pt x="618650" y="0"/>
                    </a:cubicBezTo>
                    <a:close/>
                    <a:moveTo>
                      <a:pt x="399434" y="969998"/>
                    </a:moveTo>
                    <a:cubicBezTo>
                      <a:pt x="400633" y="961884"/>
                      <a:pt x="389203" y="958709"/>
                      <a:pt x="386028" y="966258"/>
                    </a:cubicBezTo>
                    <a:lnTo>
                      <a:pt x="232006" y="1325598"/>
                    </a:lnTo>
                    <a:cubicBezTo>
                      <a:pt x="209749" y="1377518"/>
                      <a:pt x="158673" y="1411161"/>
                      <a:pt x="102183" y="1411111"/>
                    </a:cubicBezTo>
                    <a:lnTo>
                      <a:pt x="37131" y="1411111"/>
                    </a:lnTo>
                    <a:cubicBezTo>
                      <a:pt x="25267" y="1411122"/>
                      <a:pt x="14191" y="1405168"/>
                      <a:pt x="7656" y="1395265"/>
                    </a:cubicBezTo>
                    <a:cubicBezTo>
                      <a:pt x="1121" y="1385363"/>
                      <a:pt x="1" y="1372839"/>
                      <a:pt x="4676" y="1361934"/>
                    </a:cubicBezTo>
                    <a:lnTo>
                      <a:pt x="195317" y="917222"/>
                    </a:lnTo>
                    <a:lnTo>
                      <a:pt x="265449" y="741821"/>
                    </a:lnTo>
                    <a:cubicBezTo>
                      <a:pt x="308319" y="634683"/>
                      <a:pt x="412096" y="564437"/>
                      <a:pt x="527492" y="564444"/>
                    </a:cubicBezTo>
                    <a:lnTo>
                      <a:pt x="709808" y="564444"/>
                    </a:lnTo>
                    <a:cubicBezTo>
                      <a:pt x="825205" y="564437"/>
                      <a:pt x="928981" y="634683"/>
                      <a:pt x="971851" y="741821"/>
                    </a:cubicBezTo>
                    <a:lnTo>
                      <a:pt x="1041983" y="917222"/>
                    </a:lnTo>
                    <a:lnTo>
                      <a:pt x="1232554" y="1361934"/>
                    </a:lnTo>
                    <a:cubicBezTo>
                      <a:pt x="1237229" y="1372839"/>
                      <a:pt x="1236109" y="1385363"/>
                      <a:pt x="1229573" y="1395265"/>
                    </a:cubicBezTo>
                    <a:cubicBezTo>
                      <a:pt x="1223038" y="1405168"/>
                      <a:pt x="1211963" y="1411122"/>
                      <a:pt x="1200098" y="1411111"/>
                    </a:cubicBezTo>
                    <a:lnTo>
                      <a:pt x="1135046" y="1411111"/>
                    </a:lnTo>
                    <a:cubicBezTo>
                      <a:pt x="1078608" y="1411105"/>
                      <a:pt x="1027602" y="1377471"/>
                      <a:pt x="1005365" y="1325598"/>
                    </a:cubicBezTo>
                    <a:lnTo>
                      <a:pt x="851342" y="966258"/>
                    </a:lnTo>
                    <a:cubicBezTo>
                      <a:pt x="848097" y="958709"/>
                      <a:pt x="836737" y="961884"/>
                      <a:pt x="837866" y="969998"/>
                    </a:cubicBezTo>
                    <a:lnTo>
                      <a:pt x="900872" y="1411111"/>
                    </a:lnTo>
                    <a:lnTo>
                      <a:pt x="968253" y="2219607"/>
                    </a:lnTo>
                    <a:cubicBezTo>
                      <a:pt x="969061" y="2229429"/>
                      <a:pt x="965724" y="2239141"/>
                      <a:pt x="959049" y="2246392"/>
                    </a:cubicBezTo>
                    <a:cubicBezTo>
                      <a:pt x="952375" y="2253643"/>
                      <a:pt x="942971" y="2257771"/>
                      <a:pt x="933116" y="2257778"/>
                    </a:cubicBezTo>
                    <a:lnTo>
                      <a:pt x="879282" y="2257778"/>
                    </a:lnTo>
                    <a:cubicBezTo>
                      <a:pt x="810301" y="2257786"/>
                      <a:pt x="751424" y="2207921"/>
                      <a:pt x="740076" y="2139879"/>
                    </a:cubicBezTo>
                    <a:lnTo>
                      <a:pt x="625706" y="1452880"/>
                    </a:lnTo>
                    <a:cubicBezTo>
                      <a:pt x="624365" y="1444978"/>
                      <a:pt x="613076" y="1444978"/>
                      <a:pt x="611736" y="1452880"/>
                    </a:cubicBezTo>
                    <a:lnTo>
                      <a:pt x="497294" y="2139879"/>
                    </a:lnTo>
                    <a:cubicBezTo>
                      <a:pt x="485942" y="2207948"/>
                      <a:pt x="427026" y="2257821"/>
                      <a:pt x="358018" y="2257778"/>
                    </a:cubicBezTo>
                    <a:lnTo>
                      <a:pt x="304184" y="2257778"/>
                    </a:lnTo>
                    <a:cubicBezTo>
                      <a:pt x="294329" y="2257771"/>
                      <a:pt x="284925" y="2253643"/>
                      <a:pt x="278251" y="2246392"/>
                    </a:cubicBezTo>
                    <a:cubicBezTo>
                      <a:pt x="271576" y="2239141"/>
                      <a:pt x="268239" y="2229429"/>
                      <a:pt x="269047" y="2219607"/>
                    </a:cubicBezTo>
                    <a:lnTo>
                      <a:pt x="336428" y="1411111"/>
                    </a:lnTo>
                    <a:lnTo>
                      <a:pt x="399434" y="969998"/>
                    </a:lnTo>
                    <a:close/>
                    <a:moveTo>
                      <a:pt x="1888650" y="0"/>
                    </a:moveTo>
                    <a:lnTo>
                      <a:pt x="1888650" y="0"/>
                    </a:lnTo>
                    <a:cubicBezTo>
                      <a:pt x="1832513" y="0"/>
                      <a:pt x="1778674" y="22301"/>
                      <a:pt x="1738979" y="61996"/>
                    </a:cubicBezTo>
                    <a:cubicBezTo>
                      <a:pt x="1699284" y="101691"/>
                      <a:pt x="1676983" y="155529"/>
                      <a:pt x="1676983" y="211667"/>
                    </a:cubicBezTo>
                    <a:lnTo>
                      <a:pt x="1676983" y="282222"/>
                    </a:lnTo>
                    <a:cubicBezTo>
                      <a:pt x="1677504" y="398753"/>
                      <a:pt x="1772118" y="492944"/>
                      <a:pt x="1888650" y="492944"/>
                    </a:cubicBezTo>
                    <a:cubicBezTo>
                      <a:pt x="2005182" y="492944"/>
                      <a:pt x="2099796" y="398753"/>
                      <a:pt x="2100317" y="282222"/>
                    </a:cubicBezTo>
                    <a:lnTo>
                      <a:pt x="2100317" y="211667"/>
                    </a:lnTo>
                    <a:cubicBezTo>
                      <a:pt x="2100317" y="155529"/>
                      <a:pt x="2078016" y="101691"/>
                      <a:pt x="2038321" y="61996"/>
                    </a:cubicBezTo>
                    <a:cubicBezTo>
                      <a:pt x="1998626" y="22301"/>
                      <a:pt x="1944787" y="0"/>
                      <a:pt x="1888650" y="0"/>
                    </a:cubicBezTo>
                    <a:close/>
                    <a:moveTo>
                      <a:pt x="1669434" y="969998"/>
                    </a:moveTo>
                    <a:cubicBezTo>
                      <a:pt x="1670633" y="961884"/>
                      <a:pt x="1659203" y="958709"/>
                      <a:pt x="1656028" y="966258"/>
                    </a:cubicBezTo>
                    <a:lnTo>
                      <a:pt x="1502006" y="1325598"/>
                    </a:lnTo>
                    <a:cubicBezTo>
                      <a:pt x="1479749" y="1377518"/>
                      <a:pt x="1428673" y="1411161"/>
                      <a:pt x="1372183" y="1411111"/>
                    </a:cubicBezTo>
                    <a:lnTo>
                      <a:pt x="1307131" y="1411111"/>
                    </a:lnTo>
                    <a:cubicBezTo>
                      <a:pt x="1295267" y="1411122"/>
                      <a:pt x="1284191" y="1405168"/>
                      <a:pt x="1277656" y="1395265"/>
                    </a:cubicBezTo>
                    <a:cubicBezTo>
                      <a:pt x="1271121" y="1385363"/>
                      <a:pt x="1270001" y="1372839"/>
                      <a:pt x="1274676" y="1361934"/>
                    </a:cubicBezTo>
                    <a:lnTo>
                      <a:pt x="1465317" y="917222"/>
                    </a:lnTo>
                    <a:lnTo>
                      <a:pt x="1535449" y="741821"/>
                    </a:lnTo>
                    <a:cubicBezTo>
                      <a:pt x="1578319" y="634683"/>
                      <a:pt x="1682095" y="564437"/>
                      <a:pt x="1797492" y="564444"/>
                    </a:cubicBezTo>
                    <a:lnTo>
                      <a:pt x="1979808" y="564444"/>
                    </a:lnTo>
                    <a:cubicBezTo>
                      <a:pt x="2095205" y="564437"/>
                      <a:pt x="2198981" y="634683"/>
                      <a:pt x="2241851" y="741821"/>
                    </a:cubicBezTo>
                    <a:lnTo>
                      <a:pt x="2311983" y="917222"/>
                    </a:lnTo>
                    <a:lnTo>
                      <a:pt x="2502554" y="1361934"/>
                    </a:lnTo>
                    <a:cubicBezTo>
                      <a:pt x="2507228" y="1372839"/>
                      <a:pt x="2506108" y="1385363"/>
                      <a:pt x="2499573" y="1395265"/>
                    </a:cubicBezTo>
                    <a:cubicBezTo>
                      <a:pt x="2493038" y="1405168"/>
                      <a:pt x="2481963" y="1411122"/>
                      <a:pt x="2470098" y="1411111"/>
                    </a:cubicBezTo>
                    <a:lnTo>
                      <a:pt x="2405046" y="1411111"/>
                    </a:lnTo>
                    <a:cubicBezTo>
                      <a:pt x="2348608" y="1411105"/>
                      <a:pt x="2297602" y="1377471"/>
                      <a:pt x="2275365" y="1325598"/>
                    </a:cubicBezTo>
                    <a:lnTo>
                      <a:pt x="2121342" y="966258"/>
                    </a:lnTo>
                    <a:cubicBezTo>
                      <a:pt x="2118097" y="958709"/>
                      <a:pt x="2106737" y="961884"/>
                      <a:pt x="2107866" y="969998"/>
                    </a:cubicBezTo>
                    <a:lnTo>
                      <a:pt x="2170872" y="1411111"/>
                    </a:lnTo>
                    <a:lnTo>
                      <a:pt x="2238253" y="2219607"/>
                    </a:lnTo>
                    <a:cubicBezTo>
                      <a:pt x="2239061" y="2229429"/>
                      <a:pt x="2235724" y="2239141"/>
                      <a:pt x="2229049" y="2246392"/>
                    </a:cubicBezTo>
                    <a:cubicBezTo>
                      <a:pt x="2222375" y="2253643"/>
                      <a:pt x="2212971" y="2257771"/>
                      <a:pt x="2203116" y="2257778"/>
                    </a:cubicBezTo>
                    <a:lnTo>
                      <a:pt x="2149282" y="2257778"/>
                    </a:lnTo>
                    <a:cubicBezTo>
                      <a:pt x="2080301" y="2257786"/>
                      <a:pt x="2021424" y="2207921"/>
                      <a:pt x="2010076" y="2139879"/>
                    </a:cubicBezTo>
                    <a:lnTo>
                      <a:pt x="1895706" y="1452880"/>
                    </a:lnTo>
                    <a:cubicBezTo>
                      <a:pt x="1894365" y="1444978"/>
                      <a:pt x="1883076" y="1444978"/>
                      <a:pt x="1881735" y="1452880"/>
                    </a:cubicBezTo>
                    <a:lnTo>
                      <a:pt x="1767294" y="2139879"/>
                    </a:lnTo>
                    <a:cubicBezTo>
                      <a:pt x="1755943" y="2207948"/>
                      <a:pt x="1697026" y="2257821"/>
                      <a:pt x="1628018" y="2257778"/>
                    </a:cubicBezTo>
                    <a:lnTo>
                      <a:pt x="1574184" y="2257778"/>
                    </a:lnTo>
                    <a:cubicBezTo>
                      <a:pt x="1564329" y="2257771"/>
                      <a:pt x="1554925" y="2253643"/>
                      <a:pt x="1548251" y="2246392"/>
                    </a:cubicBezTo>
                    <a:cubicBezTo>
                      <a:pt x="1541576" y="2239141"/>
                      <a:pt x="1538239" y="2229429"/>
                      <a:pt x="1539047" y="2219607"/>
                    </a:cubicBezTo>
                    <a:lnTo>
                      <a:pt x="1606428" y="1411111"/>
                    </a:lnTo>
                    <a:lnTo>
                      <a:pt x="1669434" y="969998"/>
                    </a:lnTo>
                    <a:close/>
                    <a:moveTo>
                      <a:pt x="3158650" y="0"/>
                    </a:moveTo>
                    <a:lnTo>
                      <a:pt x="3158650" y="0"/>
                    </a:lnTo>
                    <a:cubicBezTo>
                      <a:pt x="3102513" y="0"/>
                      <a:pt x="3048674" y="22301"/>
                      <a:pt x="3008979" y="61996"/>
                    </a:cubicBezTo>
                    <a:cubicBezTo>
                      <a:pt x="2969284" y="101691"/>
                      <a:pt x="2946983" y="155529"/>
                      <a:pt x="2946983" y="211667"/>
                    </a:cubicBezTo>
                    <a:lnTo>
                      <a:pt x="2946983" y="282222"/>
                    </a:lnTo>
                    <a:cubicBezTo>
                      <a:pt x="2947504" y="398753"/>
                      <a:pt x="3042118" y="492944"/>
                      <a:pt x="3158650" y="492944"/>
                    </a:cubicBezTo>
                    <a:cubicBezTo>
                      <a:pt x="3275182" y="492944"/>
                      <a:pt x="3369795" y="398753"/>
                      <a:pt x="3370317" y="282222"/>
                    </a:cubicBezTo>
                    <a:lnTo>
                      <a:pt x="3370317" y="211667"/>
                    </a:lnTo>
                    <a:cubicBezTo>
                      <a:pt x="3370317" y="94766"/>
                      <a:pt x="3275550" y="0"/>
                      <a:pt x="3158650" y="0"/>
                    </a:cubicBezTo>
                    <a:close/>
                    <a:moveTo>
                      <a:pt x="2939434" y="969998"/>
                    </a:moveTo>
                    <a:cubicBezTo>
                      <a:pt x="2940633" y="961884"/>
                      <a:pt x="2929203" y="958709"/>
                      <a:pt x="2926028" y="966258"/>
                    </a:cubicBezTo>
                    <a:lnTo>
                      <a:pt x="2772006" y="1325598"/>
                    </a:lnTo>
                    <a:cubicBezTo>
                      <a:pt x="2749749" y="1377518"/>
                      <a:pt x="2698673" y="1411161"/>
                      <a:pt x="2642183" y="1411111"/>
                    </a:cubicBezTo>
                    <a:lnTo>
                      <a:pt x="2577131" y="1411111"/>
                    </a:lnTo>
                    <a:cubicBezTo>
                      <a:pt x="2565267" y="1411122"/>
                      <a:pt x="2554191" y="1405168"/>
                      <a:pt x="2547656" y="1395265"/>
                    </a:cubicBezTo>
                    <a:cubicBezTo>
                      <a:pt x="2541121" y="1385363"/>
                      <a:pt x="2540001" y="1372839"/>
                      <a:pt x="2544676" y="1361934"/>
                    </a:cubicBezTo>
                    <a:lnTo>
                      <a:pt x="2735317" y="917222"/>
                    </a:lnTo>
                    <a:lnTo>
                      <a:pt x="2805449" y="741821"/>
                    </a:lnTo>
                    <a:cubicBezTo>
                      <a:pt x="2848319" y="634683"/>
                      <a:pt x="2952095" y="564437"/>
                      <a:pt x="3067492" y="564444"/>
                    </a:cubicBezTo>
                    <a:lnTo>
                      <a:pt x="3249808" y="564444"/>
                    </a:lnTo>
                    <a:cubicBezTo>
                      <a:pt x="3365204" y="564437"/>
                      <a:pt x="3468981" y="634683"/>
                      <a:pt x="3511851" y="741821"/>
                    </a:cubicBezTo>
                    <a:lnTo>
                      <a:pt x="3581983" y="917222"/>
                    </a:lnTo>
                    <a:lnTo>
                      <a:pt x="3772554" y="1361934"/>
                    </a:lnTo>
                    <a:cubicBezTo>
                      <a:pt x="3777229" y="1372839"/>
                      <a:pt x="3776109" y="1385363"/>
                      <a:pt x="3769573" y="1395265"/>
                    </a:cubicBezTo>
                    <a:cubicBezTo>
                      <a:pt x="3763038" y="1405168"/>
                      <a:pt x="3751963" y="1411122"/>
                      <a:pt x="3740098" y="1411111"/>
                    </a:cubicBezTo>
                    <a:lnTo>
                      <a:pt x="3675046" y="1411111"/>
                    </a:lnTo>
                    <a:cubicBezTo>
                      <a:pt x="3618608" y="1411105"/>
                      <a:pt x="3567602" y="1377471"/>
                      <a:pt x="3545365" y="1325598"/>
                    </a:cubicBezTo>
                    <a:lnTo>
                      <a:pt x="3391342" y="966258"/>
                    </a:lnTo>
                    <a:cubicBezTo>
                      <a:pt x="3388097" y="958709"/>
                      <a:pt x="3376737" y="961884"/>
                      <a:pt x="3377866" y="969998"/>
                    </a:cubicBezTo>
                    <a:lnTo>
                      <a:pt x="3440872" y="1411111"/>
                    </a:lnTo>
                    <a:lnTo>
                      <a:pt x="3508253" y="2219607"/>
                    </a:lnTo>
                    <a:cubicBezTo>
                      <a:pt x="3509061" y="2229429"/>
                      <a:pt x="3505723" y="2239141"/>
                      <a:pt x="3499049" y="2246392"/>
                    </a:cubicBezTo>
                    <a:cubicBezTo>
                      <a:pt x="3492375" y="2253643"/>
                      <a:pt x="3482971" y="2257771"/>
                      <a:pt x="3473116" y="2257778"/>
                    </a:cubicBezTo>
                    <a:lnTo>
                      <a:pt x="3419282" y="2257778"/>
                    </a:lnTo>
                    <a:cubicBezTo>
                      <a:pt x="3350301" y="2257786"/>
                      <a:pt x="3291424" y="2207921"/>
                      <a:pt x="3280076" y="2139879"/>
                    </a:cubicBezTo>
                    <a:lnTo>
                      <a:pt x="3165706" y="1452880"/>
                    </a:lnTo>
                    <a:cubicBezTo>
                      <a:pt x="3164365" y="1444978"/>
                      <a:pt x="3153076" y="1444978"/>
                      <a:pt x="3151735" y="1452880"/>
                    </a:cubicBezTo>
                    <a:lnTo>
                      <a:pt x="3037294" y="2139879"/>
                    </a:lnTo>
                    <a:cubicBezTo>
                      <a:pt x="3025943" y="2207948"/>
                      <a:pt x="2967026" y="2257821"/>
                      <a:pt x="2898018" y="2257778"/>
                    </a:cubicBezTo>
                    <a:lnTo>
                      <a:pt x="2844184" y="2257778"/>
                    </a:lnTo>
                    <a:cubicBezTo>
                      <a:pt x="2834329" y="2257771"/>
                      <a:pt x="2824925" y="2253643"/>
                      <a:pt x="2818251" y="2246392"/>
                    </a:cubicBezTo>
                    <a:cubicBezTo>
                      <a:pt x="2811576" y="2239141"/>
                      <a:pt x="2808239" y="2229429"/>
                      <a:pt x="2809047" y="2219607"/>
                    </a:cubicBezTo>
                    <a:lnTo>
                      <a:pt x="2876428" y="1411111"/>
                    </a:lnTo>
                    <a:lnTo>
                      <a:pt x="2939434" y="969998"/>
                    </a:lnTo>
                    <a:close/>
                    <a:moveTo>
                      <a:pt x="4428650" y="0"/>
                    </a:moveTo>
                    <a:cubicBezTo>
                      <a:pt x="4311750" y="0"/>
                      <a:pt x="4216983" y="94766"/>
                      <a:pt x="4216983" y="211667"/>
                    </a:cubicBezTo>
                    <a:lnTo>
                      <a:pt x="4216983" y="282222"/>
                    </a:lnTo>
                    <a:cubicBezTo>
                      <a:pt x="4217505" y="398753"/>
                      <a:pt x="4312118" y="492944"/>
                      <a:pt x="4428650" y="492944"/>
                    </a:cubicBezTo>
                    <a:cubicBezTo>
                      <a:pt x="4545182" y="492944"/>
                      <a:pt x="4639795" y="398753"/>
                      <a:pt x="4640317" y="282222"/>
                    </a:cubicBezTo>
                    <a:lnTo>
                      <a:pt x="4640317" y="211667"/>
                    </a:lnTo>
                    <a:cubicBezTo>
                      <a:pt x="4640317" y="94766"/>
                      <a:pt x="4545550" y="0"/>
                      <a:pt x="4428650" y="0"/>
                    </a:cubicBezTo>
                    <a:close/>
                    <a:moveTo>
                      <a:pt x="4209434" y="969998"/>
                    </a:moveTo>
                    <a:cubicBezTo>
                      <a:pt x="4210633" y="961884"/>
                      <a:pt x="4199203" y="958709"/>
                      <a:pt x="4196028" y="966258"/>
                    </a:cubicBezTo>
                    <a:lnTo>
                      <a:pt x="4042005" y="1325598"/>
                    </a:lnTo>
                    <a:cubicBezTo>
                      <a:pt x="4019749" y="1377518"/>
                      <a:pt x="3968673" y="1411161"/>
                      <a:pt x="3912183" y="1411111"/>
                    </a:cubicBezTo>
                    <a:lnTo>
                      <a:pt x="3847131" y="1411111"/>
                    </a:lnTo>
                    <a:cubicBezTo>
                      <a:pt x="3835267" y="1411122"/>
                      <a:pt x="3824192" y="1405168"/>
                      <a:pt x="3817656" y="1395265"/>
                    </a:cubicBezTo>
                    <a:cubicBezTo>
                      <a:pt x="3811121" y="1385363"/>
                      <a:pt x="3810001" y="1372839"/>
                      <a:pt x="3814675" y="1361934"/>
                    </a:cubicBezTo>
                    <a:lnTo>
                      <a:pt x="4005317" y="917222"/>
                    </a:lnTo>
                    <a:lnTo>
                      <a:pt x="4075449" y="741821"/>
                    </a:lnTo>
                    <a:cubicBezTo>
                      <a:pt x="4118319" y="634683"/>
                      <a:pt x="4222096" y="564437"/>
                      <a:pt x="4337492" y="564444"/>
                    </a:cubicBezTo>
                    <a:lnTo>
                      <a:pt x="4519808" y="564444"/>
                    </a:lnTo>
                    <a:cubicBezTo>
                      <a:pt x="4635204" y="564437"/>
                      <a:pt x="4738981" y="634683"/>
                      <a:pt x="4781851" y="741821"/>
                    </a:cubicBezTo>
                    <a:lnTo>
                      <a:pt x="4851983" y="917222"/>
                    </a:lnTo>
                    <a:lnTo>
                      <a:pt x="5042554" y="1361934"/>
                    </a:lnTo>
                    <a:cubicBezTo>
                      <a:pt x="5047229" y="1372839"/>
                      <a:pt x="5046109" y="1385363"/>
                      <a:pt x="5039573" y="1395265"/>
                    </a:cubicBezTo>
                    <a:cubicBezTo>
                      <a:pt x="5033038" y="1405168"/>
                      <a:pt x="5021963" y="1411122"/>
                      <a:pt x="5010098" y="1411111"/>
                    </a:cubicBezTo>
                    <a:lnTo>
                      <a:pt x="4945046" y="1411111"/>
                    </a:lnTo>
                    <a:cubicBezTo>
                      <a:pt x="4888608" y="1411105"/>
                      <a:pt x="4837602" y="1377471"/>
                      <a:pt x="4815365" y="1325598"/>
                    </a:cubicBezTo>
                    <a:lnTo>
                      <a:pt x="4661342" y="966258"/>
                    </a:lnTo>
                    <a:cubicBezTo>
                      <a:pt x="4658097" y="958709"/>
                      <a:pt x="4646737" y="961884"/>
                      <a:pt x="4647866" y="969998"/>
                    </a:cubicBezTo>
                    <a:lnTo>
                      <a:pt x="4710872" y="1411111"/>
                    </a:lnTo>
                    <a:lnTo>
                      <a:pt x="4778253" y="2219607"/>
                    </a:lnTo>
                    <a:cubicBezTo>
                      <a:pt x="4779061" y="2229429"/>
                      <a:pt x="4775723" y="2239141"/>
                      <a:pt x="4769049" y="2246392"/>
                    </a:cubicBezTo>
                    <a:cubicBezTo>
                      <a:pt x="4762375" y="2253643"/>
                      <a:pt x="4752971" y="2257771"/>
                      <a:pt x="4743116" y="2257778"/>
                    </a:cubicBezTo>
                    <a:lnTo>
                      <a:pt x="4689282" y="2257778"/>
                    </a:lnTo>
                    <a:cubicBezTo>
                      <a:pt x="4620301" y="2257786"/>
                      <a:pt x="4561424" y="2207921"/>
                      <a:pt x="4550076" y="2139879"/>
                    </a:cubicBezTo>
                    <a:lnTo>
                      <a:pt x="4435705" y="1452880"/>
                    </a:lnTo>
                    <a:cubicBezTo>
                      <a:pt x="4434365" y="1444978"/>
                      <a:pt x="4423076" y="1444978"/>
                      <a:pt x="4421736" y="1452880"/>
                    </a:cubicBezTo>
                    <a:lnTo>
                      <a:pt x="4307295" y="2139879"/>
                    </a:lnTo>
                    <a:cubicBezTo>
                      <a:pt x="4295943" y="2207948"/>
                      <a:pt x="4237026" y="2257821"/>
                      <a:pt x="4168018" y="2257778"/>
                    </a:cubicBezTo>
                    <a:lnTo>
                      <a:pt x="4114184" y="2257778"/>
                    </a:lnTo>
                    <a:cubicBezTo>
                      <a:pt x="4104329" y="2257771"/>
                      <a:pt x="4094925" y="2253643"/>
                      <a:pt x="4088251" y="2246392"/>
                    </a:cubicBezTo>
                    <a:cubicBezTo>
                      <a:pt x="4081577" y="2239141"/>
                      <a:pt x="4078239" y="2229429"/>
                      <a:pt x="4079047" y="2219607"/>
                    </a:cubicBezTo>
                    <a:lnTo>
                      <a:pt x="4146428" y="1411111"/>
                    </a:lnTo>
                    <a:lnTo>
                      <a:pt x="4209434" y="969998"/>
                    </a:lnTo>
                    <a:close/>
                    <a:moveTo>
                      <a:pt x="5698650" y="0"/>
                    </a:moveTo>
                    <a:cubicBezTo>
                      <a:pt x="5581750" y="0"/>
                      <a:pt x="5486983" y="94766"/>
                      <a:pt x="5486983" y="211667"/>
                    </a:cubicBezTo>
                    <a:lnTo>
                      <a:pt x="5486983" y="282222"/>
                    </a:lnTo>
                    <a:cubicBezTo>
                      <a:pt x="5487505" y="398753"/>
                      <a:pt x="5582118" y="492944"/>
                      <a:pt x="5698650" y="492944"/>
                    </a:cubicBezTo>
                    <a:cubicBezTo>
                      <a:pt x="5815182" y="492944"/>
                      <a:pt x="5909795" y="398753"/>
                      <a:pt x="5910317" y="282222"/>
                    </a:cubicBezTo>
                    <a:lnTo>
                      <a:pt x="5910317" y="211667"/>
                    </a:lnTo>
                    <a:cubicBezTo>
                      <a:pt x="5910317" y="94766"/>
                      <a:pt x="5815550" y="0"/>
                      <a:pt x="5698650" y="0"/>
                    </a:cubicBezTo>
                    <a:close/>
                    <a:moveTo>
                      <a:pt x="5479434" y="969998"/>
                    </a:moveTo>
                    <a:cubicBezTo>
                      <a:pt x="5480633" y="961884"/>
                      <a:pt x="5469203" y="958709"/>
                      <a:pt x="5466028" y="966258"/>
                    </a:cubicBezTo>
                    <a:lnTo>
                      <a:pt x="5312005" y="1325598"/>
                    </a:lnTo>
                    <a:cubicBezTo>
                      <a:pt x="5289749" y="1377518"/>
                      <a:pt x="5238673" y="1411161"/>
                      <a:pt x="5182183" y="1411111"/>
                    </a:cubicBezTo>
                    <a:lnTo>
                      <a:pt x="5117131" y="1411111"/>
                    </a:lnTo>
                    <a:cubicBezTo>
                      <a:pt x="5105267" y="1411122"/>
                      <a:pt x="5094192" y="1405168"/>
                      <a:pt x="5087656" y="1395265"/>
                    </a:cubicBezTo>
                    <a:cubicBezTo>
                      <a:pt x="5081121" y="1385363"/>
                      <a:pt x="5080001" y="1372839"/>
                      <a:pt x="5084675" y="1361934"/>
                    </a:cubicBezTo>
                    <a:lnTo>
                      <a:pt x="5275317" y="917222"/>
                    </a:lnTo>
                    <a:lnTo>
                      <a:pt x="5345449" y="741821"/>
                    </a:lnTo>
                    <a:cubicBezTo>
                      <a:pt x="5388319" y="634683"/>
                      <a:pt x="5492096" y="564437"/>
                      <a:pt x="5607492" y="564444"/>
                    </a:cubicBezTo>
                    <a:lnTo>
                      <a:pt x="5789808" y="564444"/>
                    </a:lnTo>
                    <a:cubicBezTo>
                      <a:pt x="5905204" y="564437"/>
                      <a:pt x="6008981" y="634683"/>
                      <a:pt x="6051851" y="741821"/>
                    </a:cubicBezTo>
                    <a:lnTo>
                      <a:pt x="6121983" y="917222"/>
                    </a:lnTo>
                    <a:lnTo>
                      <a:pt x="6312554" y="1361934"/>
                    </a:lnTo>
                    <a:cubicBezTo>
                      <a:pt x="6317229" y="1372839"/>
                      <a:pt x="6316109" y="1385363"/>
                      <a:pt x="6309573" y="1395265"/>
                    </a:cubicBezTo>
                    <a:cubicBezTo>
                      <a:pt x="6303038" y="1405168"/>
                      <a:pt x="6291963" y="1411122"/>
                      <a:pt x="6280098" y="1411111"/>
                    </a:cubicBezTo>
                    <a:lnTo>
                      <a:pt x="6215046" y="1411111"/>
                    </a:lnTo>
                    <a:cubicBezTo>
                      <a:pt x="6158608" y="1411105"/>
                      <a:pt x="6107602" y="1377471"/>
                      <a:pt x="6085365" y="1325598"/>
                    </a:cubicBezTo>
                    <a:lnTo>
                      <a:pt x="5931342" y="966258"/>
                    </a:lnTo>
                    <a:cubicBezTo>
                      <a:pt x="5928097" y="958709"/>
                      <a:pt x="5916737" y="961884"/>
                      <a:pt x="5917866" y="969998"/>
                    </a:cubicBezTo>
                    <a:lnTo>
                      <a:pt x="5980872" y="1411111"/>
                    </a:lnTo>
                    <a:lnTo>
                      <a:pt x="6048253" y="2219607"/>
                    </a:lnTo>
                    <a:cubicBezTo>
                      <a:pt x="6049061" y="2229429"/>
                      <a:pt x="6045723" y="2239141"/>
                      <a:pt x="6039049" y="2246392"/>
                    </a:cubicBezTo>
                    <a:cubicBezTo>
                      <a:pt x="6032375" y="2253643"/>
                      <a:pt x="6022971" y="2257771"/>
                      <a:pt x="6013116" y="2257778"/>
                    </a:cubicBezTo>
                    <a:lnTo>
                      <a:pt x="5959282" y="2257778"/>
                    </a:lnTo>
                    <a:cubicBezTo>
                      <a:pt x="5890301" y="2257786"/>
                      <a:pt x="5831424" y="2207921"/>
                      <a:pt x="5820076" y="2139879"/>
                    </a:cubicBezTo>
                    <a:lnTo>
                      <a:pt x="5705705" y="1452880"/>
                    </a:lnTo>
                    <a:cubicBezTo>
                      <a:pt x="5704365" y="1444978"/>
                      <a:pt x="5693076" y="1444978"/>
                      <a:pt x="5691736" y="1452880"/>
                    </a:cubicBezTo>
                    <a:lnTo>
                      <a:pt x="5577295" y="2139879"/>
                    </a:lnTo>
                    <a:cubicBezTo>
                      <a:pt x="5565943" y="2207948"/>
                      <a:pt x="5507026" y="2257821"/>
                      <a:pt x="5438018" y="2257778"/>
                    </a:cubicBezTo>
                    <a:lnTo>
                      <a:pt x="5384184" y="2257778"/>
                    </a:lnTo>
                    <a:cubicBezTo>
                      <a:pt x="5374329" y="2257771"/>
                      <a:pt x="5364925" y="2253643"/>
                      <a:pt x="5358251" y="2246392"/>
                    </a:cubicBezTo>
                    <a:cubicBezTo>
                      <a:pt x="5351577" y="2239141"/>
                      <a:pt x="5348239" y="2229429"/>
                      <a:pt x="5349047" y="2219607"/>
                    </a:cubicBezTo>
                    <a:lnTo>
                      <a:pt x="5416428" y="1411111"/>
                    </a:lnTo>
                    <a:lnTo>
                      <a:pt x="5479434" y="969998"/>
                    </a:lnTo>
                    <a:close/>
                    <a:moveTo>
                      <a:pt x="6968650" y="0"/>
                    </a:moveTo>
                    <a:cubicBezTo>
                      <a:pt x="6912512" y="0"/>
                      <a:pt x="6858674" y="22300"/>
                      <a:pt x="6818979" y="61996"/>
                    </a:cubicBezTo>
                    <a:cubicBezTo>
                      <a:pt x="6779283" y="101691"/>
                      <a:pt x="6756983" y="155529"/>
                      <a:pt x="6756983" y="211667"/>
                    </a:cubicBezTo>
                    <a:lnTo>
                      <a:pt x="6756983" y="282222"/>
                    </a:lnTo>
                    <a:cubicBezTo>
                      <a:pt x="6757504" y="398753"/>
                      <a:pt x="6852118" y="492945"/>
                      <a:pt x="6968650" y="492945"/>
                    </a:cubicBezTo>
                    <a:cubicBezTo>
                      <a:pt x="7085182" y="492945"/>
                      <a:pt x="7179796" y="398753"/>
                      <a:pt x="7180317" y="282222"/>
                    </a:cubicBezTo>
                    <a:lnTo>
                      <a:pt x="7180317" y="211667"/>
                    </a:lnTo>
                    <a:cubicBezTo>
                      <a:pt x="7180317" y="155529"/>
                      <a:pt x="7158017" y="101691"/>
                      <a:pt x="7118321" y="61996"/>
                    </a:cubicBezTo>
                    <a:cubicBezTo>
                      <a:pt x="7078626" y="22300"/>
                      <a:pt x="7024788" y="0"/>
                      <a:pt x="6968650" y="0"/>
                    </a:cubicBezTo>
                    <a:close/>
                    <a:moveTo>
                      <a:pt x="6749434" y="969998"/>
                    </a:moveTo>
                    <a:cubicBezTo>
                      <a:pt x="6750633" y="961884"/>
                      <a:pt x="6739204" y="958709"/>
                      <a:pt x="6736029" y="966258"/>
                    </a:cubicBezTo>
                    <a:lnTo>
                      <a:pt x="6582005" y="1325598"/>
                    </a:lnTo>
                    <a:cubicBezTo>
                      <a:pt x="6559749" y="1377518"/>
                      <a:pt x="6508673" y="1411161"/>
                      <a:pt x="6452183" y="1411111"/>
                    </a:cubicBezTo>
                    <a:lnTo>
                      <a:pt x="6387131" y="1411111"/>
                    </a:lnTo>
                    <a:cubicBezTo>
                      <a:pt x="6375267" y="1411122"/>
                      <a:pt x="6364192" y="1405168"/>
                      <a:pt x="6357656" y="1395265"/>
                    </a:cubicBezTo>
                    <a:cubicBezTo>
                      <a:pt x="6351121" y="1385363"/>
                      <a:pt x="6350001" y="1372839"/>
                      <a:pt x="6354675" y="1361934"/>
                    </a:cubicBezTo>
                    <a:lnTo>
                      <a:pt x="6545317" y="917222"/>
                    </a:lnTo>
                    <a:lnTo>
                      <a:pt x="6615449" y="741821"/>
                    </a:lnTo>
                    <a:cubicBezTo>
                      <a:pt x="6658319" y="634683"/>
                      <a:pt x="6762095" y="564437"/>
                      <a:pt x="6877492" y="564444"/>
                    </a:cubicBezTo>
                    <a:lnTo>
                      <a:pt x="7059808" y="564444"/>
                    </a:lnTo>
                    <a:cubicBezTo>
                      <a:pt x="7175205" y="564437"/>
                      <a:pt x="7278981" y="634683"/>
                      <a:pt x="7321851" y="741821"/>
                    </a:cubicBezTo>
                    <a:lnTo>
                      <a:pt x="7391983" y="917222"/>
                    </a:lnTo>
                    <a:lnTo>
                      <a:pt x="7582554" y="1361934"/>
                    </a:lnTo>
                    <a:cubicBezTo>
                      <a:pt x="7587229" y="1372839"/>
                      <a:pt x="7586108" y="1385363"/>
                      <a:pt x="7579573" y="1395265"/>
                    </a:cubicBezTo>
                    <a:cubicBezTo>
                      <a:pt x="7573038" y="1405168"/>
                      <a:pt x="7561963" y="1411122"/>
                      <a:pt x="7550098" y="1411111"/>
                    </a:cubicBezTo>
                    <a:lnTo>
                      <a:pt x="7485046" y="1411111"/>
                    </a:lnTo>
                    <a:cubicBezTo>
                      <a:pt x="7428608" y="1411105"/>
                      <a:pt x="7377602" y="1377471"/>
                      <a:pt x="7355365" y="1325598"/>
                    </a:cubicBezTo>
                    <a:lnTo>
                      <a:pt x="7201342" y="966258"/>
                    </a:lnTo>
                    <a:cubicBezTo>
                      <a:pt x="7198096" y="958709"/>
                      <a:pt x="7186737" y="961884"/>
                      <a:pt x="7187866" y="969998"/>
                    </a:cubicBezTo>
                    <a:lnTo>
                      <a:pt x="7250872" y="1411111"/>
                    </a:lnTo>
                    <a:lnTo>
                      <a:pt x="7318253" y="2219607"/>
                    </a:lnTo>
                    <a:cubicBezTo>
                      <a:pt x="7319061" y="2229429"/>
                      <a:pt x="7315723" y="2239141"/>
                      <a:pt x="7309049" y="2246392"/>
                    </a:cubicBezTo>
                    <a:cubicBezTo>
                      <a:pt x="7302375" y="2253643"/>
                      <a:pt x="7292971" y="2257771"/>
                      <a:pt x="7283116" y="2257778"/>
                    </a:cubicBezTo>
                    <a:lnTo>
                      <a:pt x="7229282" y="2257778"/>
                    </a:lnTo>
                    <a:cubicBezTo>
                      <a:pt x="7160300" y="2257786"/>
                      <a:pt x="7101423" y="2207921"/>
                      <a:pt x="7090076" y="2139879"/>
                    </a:cubicBezTo>
                    <a:lnTo>
                      <a:pt x="6975705" y="1452880"/>
                    </a:lnTo>
                    <a:cubicBezTo>
                      <a:pt x="6974365" y="1444978"/>
                      <a:pt x="6963076" y="1444978"/>
                      <a:pt x="6961736" y="1452880"/>
                    </a:cubicBezTo>
                    <a:lnTo>
                      <a:pt x="6847295" y="2139879"/>
                    </a:lnTo>
                    <a:cubicBezTo>
                      <a:pt x="6835943" y="2207948"/>
                      <a:pt x="6777026" y="2257821"/>
                      <a:pt x="6708018" y="2257778"/>
                    </a:cubicBezTo>
                    <a:lnTo>
                      <a:pt x="6654184" y="2257778"/>
                    </a:lnTo>
                    <a:cubicBezTo>
                      <a:pt x="6644329" y="2257771"/>
                      <a:pt x="6634925" y="2253643"/>
                      <a:pt x="6628251" y="2246392"/>
                    </a:cubicBezTo>
                    <a:cubicBezTo>
                      <a:pt x="6621577" y="2239141"/>
                      <a:pt x="6618239" y="2229429"/>
                      <a:pt x="6619047" y="2219607"/>
                    </a:cubicBezTo>
                    <a:lnTo>
                      <a:pt x="6686428" y="1411111"/>
                    </a:lnTo>
                    <a:lnTo>
                      <a:pt x="6749434" y="969998"/>
                    </a:lnTo>
                    <a:close/>
                    <a:moveTo>
                      <a:pt x="8238650" y="0"/>
                    </a:moveTo>
                    <a:cubicBezTo>
                      <a:pt x="8182512" y="0"/>
                      <a:pt x="8128674" y="22300"/>
                      <a:pt x="8088979" y="61996"/>
                    </a:cubicBezTo>
                    <a:cubicBezTo>
                      <a:pt x="8049283" y="101691"/>
                      <a:pt x="8026983" y="155529"/>
                      <a:pt x="8026983" y="211667"/>
                    </a:cubicBezTo>
                    <a:lnTo>
                      <a:pt x="8026983" y="282222"/>
                    </a:lnTo>
                    <a:cubicBezTo>
                      <a:pt x="8027504" y="398753"/>
                      <a:pt x="8122118" y="492945"/>
                      <a:pt x="8238650" y="492945"/>
                    </a:cubicBezTo>
                    <a:cubicBezTo>
                      <a:pt x="8355182" y="492945"/>
                      <a:pt x="8449796" y="398753"/>
                      <a:pt x="8450317" y="282222"/>
                    </a:cubicBezTo>
                    <a:lnTo>
                      <a:pt x="8450317" y="211667"/>
                    </a:lnTo>
                    <a:cubicBezTo>
                      <a:pt x="8450317" y="155529"/>
                      <a:pt x="8428017" y="101691"/>
                      <a:pt x="8388321" y="61996"/>
                    </a:cubicBezTo>
                    <a:cubicBezTo>
                      <a:pt x="8348626" y="22300"/>
                      <a:pt x="8294788" y="0"/>
                      <a:pt x="8238650" y="0"/>
                    </a:cubicBezTo>
                    <a:close/>
                    <a:moveTo>
                      <a:pt x="8019434" y="969998"/>
                    </a:moveTo>
                    <a:cubicBezTo>
                      <a:pt x="8020633" y="961884"/>
                      <a:pt x="8009204" y="958709"/>
                      <a:pt x="8006029" y="966258"/>
                    </a:cubicBezTo>
                    <a:lnTo>
                      <a:pt x="7852005" y="1325598"/>
                    </a:lnTo>
                    <a:cubicBezTo>
                      <a:pt x="7829749" y="1377518"/>
                      <a:pt x="7778673" y="1411161"/>
                      <a:pt x="7722183" y="1411111"/>
                    </a:cubicBezTo>
                    <a:lnTo>
                      <a:pt x="7657131" y="1411111"/>
                    </a:lnTo>
                    <a:cubicBezTo>
                      <a:pt x="7645267" y="1411122"/>
                      <a:pt x="7634192" y="1405168"/>
                      <a:pt x="7627656" y="1395265"/>
                    </a:cubicBezTo>
                    <a:cubicBezTo>
                      <a:pt x="7621121" y="1385363"/>
                      <a:pt x="7620001" y="1372839"/>
                      <a:pt x="7624676" y="1361934"/>
                    </a:cubicBezTo>
                    <a:lnTo>
                      <a:pt x="7815317" y="917222"/>
                    </a:lnTo>
                    <a:lnTo>
                      <a:pt x="7885449" y="741821"/>
                    </a:lnTo>
                    <a:cubicBezTo>
                      <a:pt x="7928319" y="634683"/>
                      <a:pt x="8032095" y="564437"/>
                      <a:pt x="8147492" y="564444"/>
                    </a:cubicBezTo>
                    <a:lnTo>
                      <a:pt x="8329808" y="564444"/>
                    </a:lnTo>
                    <a:cubicBezTo>
                      <a:pt x="8445205" y="564437"/>
                      <a:pt x="8548981" y="634683"/>
                      <a:pt x="8591851" y="741821"/>
                    </a:cubicBezTo>
                    <a:lnTo>
                      <a:pt x="8661983" y="917222"/>
                    </a:lnTo>
                    <a:lnTo>
                      <a:pt x="8852554" y="1361934"/>
                    </a:lnTo>
                    <a:cubicBezTo>
                      <a:pt x="8857229" y="1372839"/>
                      <a:pt x="8856108" y="1385363"/>
                      <a:pt x="8849573" y="1395265"/>
                    </a:cubicBezTo>
                    <a:cubicBezTo>
                      <a:pt x="8843038" y="1405168"/>
                      <a:pt x="8831963" y="1411122"/>
                      <a:pt x="8820098" y="1411111"/>
                    </a:cubicBezTo>
                    <a:lnTo>
                      <a:pt x="8755046" y="1411111"/>
                    </a:lnTo>
                    <a:cubicBezTo>
                      <a:pt x="8698608" y="1411105"/>
                      <a:pt x="8647602" y="1377471"/>
                      <a:pt x="8625365" y="1325598"/>
                    </a:cubicBezTo>
                    <a:lnTo>
                      <a:pt x="8471342" y="966258"/>
                    </a:lnTo>
                    <a:cubicBezTo>
                      <a:pt x="8468096" y="958709"/>
                      <a:pt x="8456737" y="961884"/>
                      <a:pt x="8457866" y="969998"/>
                    </a:cubicBezTo>
                    <a:lnTo>
                      <a:pt x="8520872" y="1411111"/>
                    </a:lnTo>
                    <a:lnTo>
                      <a:pt x="8588253" y="2219607"/>
                    </a:lnTo>
                    <a:cubicBezTo>
                      <a:pt x="8589061" y="2229429"/>
                      <a:pt x="8585723" y="2239141"/>
                      <a:pt x="8579049" y="2246392"/>
                    </a:cubicBezTo>
                    <a:cubicBezTo>
                      <a:pt x="8572375" y="2253643"/>
                      <a:pt x="8562971" y="2257771"/>
                      <a:pt x="8553116" y="2257778"/>
                    </a:cubicBezTo>
                    <a:lnTo>
                      <a:pt x="8499282" y="2257778"/>
                    </a:lnTo>
                    <a:cubicBezTo>
                      <a:pt x="8430300" y="2257786"/>
                      <a:pt x="8371423" y="2207921"/>
                      <a:pt x="8360076" y="2139879"/>
                    </a:cubicBezTo>
                    <a:lnTo>
                      <a:pt x="8245705" y="1452880"/>
                    </a:lnTo>
                    <a:cubicBezTo>
                      <a:pt x="8244365" y="1444978"/>
                      <a:pt x="8233076" y="1444978"/>
                      <a:pt x="8231736" y="1452880"/>
                    </a:cubicBezTo>
                    <a:lnTo>
                      <a:pt x="8117295" y="2139879"/>
                    </a:lnTo>
                    <a:cubicBezTo>
                      <a:pt x="8105943" y="2207948"/>
                      <a:pt x="8047026" y="2257821"/>
                      <a:pt x="7978018" y="2257778"/>
                    </a:cubicBezTo>
                    <a:lnTo>
                      <a:pt x="7924184" y="2257778"/>
                    </a:lnTo>
                    <a:cubicBezTo>
                      <a:pt x="7914329" y="2257771"/>
                      <a:pt x="7904925" y="2253643"/>
                      <a:pt x="7898251" y="2246392"/>
                    </a:cubicBezTo>
                    <a:cubicBezTo>
                      <a:pt x="7891577" y="2239141"/>
                      <a:pt x="7888239" y="2229429"/>
                      <a:pt x="7889047" y="2219607"/>
                    </a:cubicBezTo>
                    <a:lnTo>
                      <a:pt x="7956428" y="1411111"/>
                    </a:lnTo>
                    <a:lnTo>
                      <a:pt x="8019434" y="969998"/>
                    </a:lnTo>
                    <a:close/>
                    <a:moveTo>
                      <a:pt x="9508650" y="0"/>
                    </a:moveTo>
                    <a:cubicBezTo>
                      <a:pt x="9452512" y="0"/>
                      <a:pt x="9398674" y="22300"/>
                      <a:pt x="9358979" y="61996"/>
                    </a:cubicBezTo>
                    <a:cubicBezTo>
                      <a:pt x="9319283" y="101691"/>
                      <a:pt x="9296983" y="155529"/>
                      <a:pt x="9296983" y="211667"/>
                    </a:cubicBezTo>
                    <a:lnTo>
                      <a:pt x="9296983" y="282222"/>
                    </a:lnTo>
                    <a:cubicBezTo>
                      <a:pt x="9297504" y="398753"/>
                      <a:pt x="9392118" y="492945"/>
                      <a:pt x="9508650" y="492945"/>
                    </a:cubicBezTo>
                    <a:cubicBezTo>
                      <a:pt x="9625182" y="492945"/>
                      <a:pt x="9719796" y="398753"/>
                      <a:pt x="9720317" y="282222"/>
                    </a:cubicBezTo>
                    <a:lnTo>
                      <a:pt x="9720317" y="211667"/>
                    </a:lnTo>
                    <a:cubicBezTo>
                      <a:pt x="9720317" y="155529"/>
                      <a:pt x="9698017" y="101691"/>
                      <a:pt x="9658321" y="61996"/>
                    </a:cubicBezTo>
                    <a:cubicBezTo>
                      <a:pt x="9618626" y="22300"/>
                      <a:pt x="9564788" y="0"/>
                      <a:pt x="9508650" y="0"/>
                    </a:cubicBezTo>
                    <a:close/>
                    <a:moveTo>
                      <a:pt x="9289434" y="969998"/>
                    </a:moveTo>
                    <a:cubicBezTo>
                      <a:pt x="9290633" y="961884"/>
                      <a:pt x="9279204" y="958709"/>
                      <a:pt x="9276029" y="966258"/>
                    </a:cubicBezTo>
                    <a:lnTo>
                      <a:pt x="9122005" y="1325598"/>
                    </a:lnTo>
                    <a:cubicBezTo>
                      <a:pt x="9099749" y="1377518"/>
                      <a:pt x="9048673" y="1411161"/>
                      <a:pt x="8992183" y="1411111"/>
                    </a:cubicBezTo>
                    <a:lnTo>
                      <a:pt x="8927131" y="1411111"/>
                    </a:lnTo>
                    <a:cubicBezTo>
                      <a:pt x="8915267" y="1411122"/>
                      <a:pt x="8904192" y="1405168"/>
                      <a:pt x="8897656" y="1395265"/>
                    </a:cubicBezTo>
                    <a:cubicBezTo>
                      <a:pt x="8891121" y="1385363"/>
                      <a:pt x="8890001" y="1372839"/>
                      <a:pt x="8894676" y="1361934"/>
                    </a:cubicBezTo>
                    <a:lnTo>
                      <a:pt x="9085317" y="917222"/>
                    </a:lnTo>
                    <a:lnTo>
                      <a:pt x="9155449" y="741821"/>
                    </a:lnTo>
                    <a:cubicBezTo>
                      <a:pt x="9198319" y="634683"/>
                      <a:pt x="9302095" y="564437"/>
                      <a:pt x="9417492" y="564444"/>
                    </a:cubicBezTo>
                    <a:lnTo>
                      <a:pt x="9599808" y="564444"/>
                    </a:lnTo>
                    <a:cubicBezTo>
                      <a:pt x="9715205" y="564437"/>
                      <a:pt x="9818981" y="634683"/>
                      <a:pt x="9861851" y="741821"/>
                    </a:cubicBezTo>
                    <a:lnTo>
                      <a:pt x="9931983" y="917222"/>
                    </a:lnTo>
                    <a:lnTo>
                      <a:pt x="10122554" y="1361934"/>
                    </a:lnTo>
                    <a:cubicBezTo>
                      <a:pt x="10127229" y="1372839"/>
                      <a:pt x="10126108" y="1385363"/>
                      <a:pt x="10119573" y="1395265"/>
                    </a:cubicBezTo>
                    <a:cubicBezTo>
                      <a:pt x="10113038" y="1405168"/>
                      <a:pt x="10101963" y="1411122"/>
                      <a:pt x="10090098" y="1411111"/>
                    </a:cubicBezTo>
                    <a:lnTo>
                      <a:pt x="10025046" y="1411111"/>
                    </a:lnTo>
                    <a:cubicBezTo>
                      <a:pt x="9968608" y="1411105"/>
                      <a:pt x="9917602" y="1377471"/>
                      <a:pt x="9895365" y="1325598"/>
                    </a:cubicBezTo>
                    <a:lnTo>
                      <a:pt x="9741342" y="966258"/>
                    </a:lnTo>
                    <a:cubicBezTo>
                      <a:pt x="9738096" y="958709"/>
                      <a:pt x="9726737" y="961884"/>
                      <a:pt x="9727866" y="969998"/>
                    </a:cubicBezTo>
                    <a:lnTo>
                      <a:pt x="9790872" y="1411111"/>
                    </a:lnTo>
                    <a:lnTo>
                      <a:pt x="9858253" y="2219607"/>
                    </a:lnTo>
                    <a:cubicBezTo>
                      <a:pt x="9859061" y="2229429"/>
                      <a:pt x="9855723" y="2239141"/>
                      <a:pt x="9849049" y="2246392"/>
                    </a:cubicBezTo>
                    <a:cubicBezTo>
                      <a:pt x="9842375" y="2253643"/>
                      <a:pt x="9832971" y="2257771"/>
                      <a:pt x="9823116" y="2257778"/>
                    </a:cubicBezTo>
                    <a:lnTo>
                      <a:pt x="9769282" y="2257778"/>
                    </a:lnTo>
                    <a:cubicBezTo>
                      <a:pt x="9700300" y="2257786"/>
                      <a:pt x="9641423" y="2207921"/>
                      <a:pt x="9630076" y="2139879"/>
                    </a:cubicBezTo>
                    <a:lnTo>
                      <a:pt x="9515705" y="1452880"/>
                    </a:lnTo>
                    <a:cubicBezTo>
                      <a:pt x="9514365" y="1444978"/>
                      <a:pt x="9503076" y="1444978"/>
                      <a:pt x="9501736" y="1452880"/>
                    </a:cubicBezTo>
                    <a:lnTo>
                      <a:pt x="9387295" y="2139879"/>
                    </a:lnTo>
                    <a:cubicBezTo>
                      <a:pt x="9375943" y="2207948"/>
                      <a:pt x="9317026" y="2257821"/>
                      <a:pt x="9248018" y="2257778"/>
                    </a:cubicBezTo>
                    <a:lnTo>
                      <a:pt x="9194184" y="2257778"/>
                    </a:lnTo>
                    <a:cubicBezTo>
                      <a:pt x="9184329" y="2257771"/>
                      <a:pt x="9174925" y="2253643"/>
                      <a:pt x="9168251" y="2246392"/>
                    </a:cubicBezTo>
                    <a:cubicBezTo>
                      <a:pt x="9161577" y="2239141"/>
                      <a:pt x="9158239" y="2229429"/>
                      <a:pt x="9159047" y="2219607"/>
                    </a:cubicBezTo>
                    <a:lnTo>
                      <a:pt x="9226428" y="1411111"/>
                    </a:lnTo>
                    <a:lnTo>
                      <a:pt x="9289434" y="969998"/>
                    </a:lnTo>
                    <a:close/>
                    <a:moveTo>
                      <a:pt x="10778650" y="0"/>
                    </a:moveTo>
                    <a:cubicBezTo>
                      <a:pt x="10722512" y="0"/>
                      <a:pt x="10668674" y="22300"/>
                      <a:pt x="10628979" y="61996"/>
                    </a:cubicBezTo>
                    <a:cubicBezTo>
                      <a:pt x="10589283" y="101691"/>
                      <a:pt x="10566983" y="155529"/>
                      <a:pt x="10566983" y="211667"/>
                    </a:cubicBezTo>
                    <a:lnTo>
                      <a:pt x="10566983" y="282222"/>
                    </a:lnTo>
                    <a:cubicBezTo>
                      <a:pt x="10567504" y="398753"/>
                      <a:pt x="10662118" y="492945"/>
                      <a:pt x="10778650" y="492945"/>
                    </a:cubicBezTo>
                    <a:cubicBezTo>
                      <a:pt x="10895182" y="492945"/>
                      <a:pt x="10989796" y="398753"/>
                      <a:pt x="10990317" y="282222"/>
                    </a:cubicBezTo>
                    <a:lnTo>
                      <a:pt x="10990317" y="211667"/>
                    </a:lnTo>
                    <a:cubicBezTo>
                      <a:pt x="10990317" y="155529"/>
                      <a:pt x="10968017" y="101691"/>
                      <a:pt x="10928321" y="61996"/>
                    </a:cubicBezTo>
                    <a:cubicBezTo>
                      <a:pt x="10888626" y="22300"/>
                      <a:pt x="10834788" y="0"/>
                      <a:pt x="10778650" y="0"/>
                    </a:cubicBezTo>
                    <a:close/>
                    <a:moveTo>
                      <a:pt x="10559434" y="969998"/>
                    </a:moveTo>
                    <a:cubicBezTo>
                      <a:pt x="10560633" y="961884"/>
                      <a:pt x="10549204" y="958709"/>
                      <a:pt x="10546029" y="966258"/>
                    </a:cubicBezTo>
                    <a:lnTo>
                      <a:pt x="10392005" y="1325598"/>
                    </a:lnTo>
                    <a:cubicBezTo>
                      <a:pt x="10369749" y="1377518"/>
                      <a:pt x="10318673" y="1411161"/>
                      <a:pt x="10262183" y="1411111"/>
                    </a:cubicBezTo>
                    <a:lnTo>
                      <a:pt x="10197131" y="1411111"/>
                    </a:lnTo>
                    <a:cubicBezTo>
                      <a:pt x="10185267" y="1411122"/>
                      <a:pt x="10174192" y="1405168"/>
                      <a:pt x="10167656" y="1395265"/>
                    </a:cubicBezTo>
                    <a:cubicBezTo>
                      <a:pt x="10161121" y="1385363"/>
                      <a:pt x="10160001" y="1372839"/>
                      <a:pt x="10164676" y="1361934"/>
                    </a:cubicBezTo>
                    <a:lnTo>
                      <a:pt x="10355317" y="917222"/>
                    </a:lnTo>
                    <a:lnTo>
                      <a:pt x="10425449" y="741821"/>
                    </a:lnTo>
                    <a:cubicBezTo>
                      <a:pt x="10468319" y="634683"/>
                      <a:pt x="10572095" y="564437"/>
                      <a:pt x="10687492" y="564444"/>
                    </a:cubicBezTo>
                    <a:lnTo>
                      <a:pt x="10869808" y="564444"/>
                    </a:lnTo>
                    <a:cubicBezTo>
                      <a:pt x="10985205" y="564437"/>
                      <a:pt x="11088981" y="634683"/>
                      <a:pt x="11131851" y="741821"/>
                    </a:cubicBezTo>
                    <a:lnTo>
                      <a:pt x="11201983" y="917222"/>
                    </a:lnTo>
                    <a:lnTo>
                      <a:pt x="11392554" y="1361934"/>
                    </a:lnTo>
                    <a:cubicBezTo>
                      <a:pt x="11397229" y="1372839"/>
                      <a:pt x="11396108" y="1385363"/>
                      <a:pt x="11389573" y="1395265"/>
                    </a:cubicBezTo>
                    <a:cubicBezTo>
                      <a:pt x="11383038" y="1405168"/>
                      <a:pt x="11371963" y="1411122"/>
                      <a:pt x="11360098" y="1411111"/>
                    </a:cubicBezTo>
                    <a:lnTo>
                      <a:pt x="11295046" y="1411111"/>
                    </a:lnTo>
                    <a:cubicBezTo>
                      <a:pt x="11238608" y="1411105"/>
                      <a:pt x="11187602" y="1377471"/>
                      <a:pt x="11165365" y="1325598"/>
                    </a:cubicBezTo>
                    <a:lnTo>
                      <a:pt x="11011342" y="966258"/>
                    </a:lnTo>
                    <a:cubicBezTo>
                      <a:pt x="11008096" y="958709"/>
                      <a:pt x="10996737" y="961884"/>
                      <a:pt x="10997866" y="969998"/>
                    </a:cubicBezTo>
                    <a:lnTo>
                      <a:pt x="11060872" y="1411111"/>
                    </a:lnTo>
                    <a:lnTo>
                      <a:pt x="11128253" y="2219607"/>
                    </a:lnTo>
                    <a:cubicBezTo>
                      <a:pt x="11129061" y="2229429"/>
                      <a:pt x="11125723" y="2239141"/>
                      <a:pt x="11119049" y="2246392"/>
                    </a:cubicBezTo>
                    <a:cubicBezTo>
                      <a:pt x="11112375" y="2253643"/>
                      <a:pt x="11102971" y="2257771"/>
                      <a:pt x="11093116" y="2257778"/>
                    </a:cubicBezTo>
                    <a:lnTo>
                      <a:pt x="11039282" y="2257778"/>
                    </a:lnTo>
                    <a:cubicBezTo>
                      <a:pt x="10970300" y="2257786"/>
                      <a:pt x="10911423" y="2207921"/>
                      <a:pt x="10900076" y="2139879"/>
                    </a:cubicBezTo>
                    <a:lnTo>
                      <a:pt x="10785705" y="1452880"/>
                    </a:lnTo>
                    <a:cubicBezTo>
                      <a:pt x="10784365" y="1444978"/>
                      <a:pt x="10773076" y="1444978"/>
                      <a:pt x="10771736" y="1452880"/>
                    </a:cubicBezTo>
                    <a:lnTo>
                      <a:pt x="10657295" y="2139879"/>
                    </a:lnTo>
                    <a:cubicBezTo>
                      <a:pt x="10645943" y="2207948"/>
                      <a:pt x="10587026" y="2257821"/>
                      <a:pt x="10518018" y="2257778"/>
                    </a:cubicBezTo>
                    <a:lnTo>
                      <a:pt x="10464184" y="2257778"/>
                    </a:lnTo>
                    <a:cubicBezTo>
                      <a:pt x="10454329" y="2257771"/>
                      <a:pt x="10444925" y="2253643"/>
                      <a:pt x="10438251" y="2246392"/>
                    </a:cubicBezTo>
                    <a:cubicBezTo>
                      <a:pt x="10431577" y="2239141"/>
                      <a:pt x="10428239" y="2229429"/>
                      <a:pt x="10429047" y="2219607"/>
                    </a:cubicBezTo>
                    <a:lnTo>
                      <a:pt x="10496428" y="1411111"/>
                    </a:lnTo>
                    <a:lnTo>
                      <a:pt x="10559434" y="969998"/>
                    </a:lnTo>
                    <a:close/>
                    <a:moveTo>
                      <a:pt x="12048650" y="0"/>
                    </a:moveTo>
                    <a:cubicBezTo>
                      <a:pt x="11992512" y="0"/>
                      <a:pt x="11938674" y="22300"/>
                      <a:pt x="11898979" y="61996"/>
                    </a:cubicBezTo>
                    <a:cubicBezTo>
                      <a:pt x="11859283" y="101691"/>
                      <a:pt x="11836983" y="155529"/>
                      <a:pt x="11836983" y="211667"/>
                    </a:cubicBezTo>
                    <a:lnTo>
                      <a:pt x="11836983" y="282222"/>
                    </a:lnTo>
                    <a:cubicBezTo>
                      <a:pt x="11837504" y="398753"/>
                      <a:pt x="11932118" y="492945"/>
                      <a:pt x="12048650" y="492945"/>
                    </a:cubicBezTo>
                    <a:cubicBezTo>
                      <a:pt x="12165182" y="492945"/>
                      <a:pt x="12259796" y="398753"/>
                      <a:pt x="12260317" y="282222"/>
                    </a:cubicBezTo>
                    <a:lnTo>
                      <a:pt x="12260317" y="211667"/>
                    </a:lnTo>
                    <a:cubicBezTo>
                      <a:pt x="12260317" y="155529"/>
                      <a:pt x="12238017" y="101691"/>
                      <a:pt x="12198321" y="61996"/>
                    </a:cubicBezTo>
                    <a:cubicBezTo>
                      <a:pt x="12158626" y="22300"/>
                      <a:pt x="12104788" y="0"/>
                      <a:pt x="12048650" y="0"/>
                    </a:cubicBezTo>
                    <a:close/>
                    <a:moveTo>
                      <a:pt x="11829434" y="969998"/>
                    </a:moveTo>
                    <a:cubicBezTo>
                      <a:pt x="11830633" y="961884"/>
                      <a:pt x="11819204" y="958709"/>
                      <a:pt x="11816029" y="966258"/>
                    </a:cubicBezTo>
                    <a:lnTo>
                      <a:pt x="11662005" y="1325598"/>
                    </a:lnTo>
                    <a:cubicBezTo>
                      <a:pt x="11639749" y="1377518"/>
                      <a:pt x="11588673" y="1411161"/>
                      <a:pt x="11532183" y="1411111"/>
                    </a:cubicBezTo>
                    <a:lnTo>
                      <a:pt x="11467131" y="1411111"/>
                    </a:lnTo>
                    <a:cubicBezTo>
                      <a:pt x="11455267" y="1411122"/>
                      <a:pt x="11444192" y="1405168"/>
                      <a:pt x="11437656" y="1395265"/>
                    </a:cubicBezTo>
                    <a:cubicBezTo>
                      <a:pt x="11431121" y="1385363"/>
                      <a:pt x="11430001" y="1372839"/>
                      <a:pt x="11434676" y="1361934"/>
                    </a:cubicBezTo>
                    <a:lnTo>
                      <a:pt x="11625317" y="917222"/>
                    </a:lnTo>
                    <a:lnTo>
                      <a:pt x="11695449" y="741821"/>
                    </a:lnTo>
                    <a:cubicBezTo>
                      <a:pt x="11738319" y="634683"/>
                      <a:pt x="11842095" y="564437"/>
                      <a:pt x="11957492" y="564444"/>
                    </a:cubicBezTo>
                    <a:lnTo>
                      <a:pt x="12139808" y="564444"/>
                    </a:lnTo>
                    <a:cubicBezTo>
                      <a:pt x="12255205" y="564437"/>
                      <a:pt x="12358981" y="634683"/>
                      <a:pt x="12401851" y="741821"/>
                    </a:cubicBezTo>
                    <a:lnTo>
                      <a:pt x="12471983" y="917222"/>
                    </a:lnTo>
                    <a:lnTo>
                      <a:pt x="12662554" y="1361934"/>
                    </a:lnTo>
                    <a:cubicBezTo>
                      <a:pt x="12667229" y="1372839"/>
                      <a:pt x="12666108" y="1385363"/>
                      <a:pt x="12659573" y="1395265"/>
                    </a:cubicBezTo>
                    <a:cubicBezTo>
                      <a:pt x="12653038" y="1405168"/>
                      <a:pt x="12641963" y="1411122"/>
                      <a:pt x="12630098" y="1411111"/>
                    </a:cubicBezTo>
                    <a:lnTo>
                      <a:pt x="12565046" y="1411111"/>
                    </a:lnTo>
                    <a:cubicBezTo>
                      <a:pt x="12508608" y="1411105"/>
                      <a:pt x="12457602" y="1377471"/>
                      <a:pt x="12435365" y="1325598"/>
                    </a:cubicBezTo>
                    <a:lnTo>
                      <a:pt x="12281342" y="966258"/>
                    </a:lnTo>
                    <a:cubicBezTo>
                      <a:pt x="12278096" y="958709"/>
                      <a:pt x="12266737" y="961884"/>
                      <a:pt x="12267866" y="969998"/>
                    </a:cubicBezTo>
                    <a:lnTo>
                      <a:pt x="12330872" y="1411111"/>
                    </a:lnTo>
                    <a:lnTo>
                      <a:pt x="12398253" y="2219607"/>
                    </a:lnTo>
                    <a:cubicBezTo>
                      <a:pt x="12399061" y="2229429"/>
                      <a:pt x="12395723" y="2239141"/>
                      <a:pt x="12389049" y="2246392"/>
                    </a:cubicBezTo>
                    <a:cubicBezTo>
                      <a:pt x="12382375" y="2253643"/>
                      <a:pt x="12372971" y="2257771"/>
                      <a:pt x="12363116" y="2257778"/>
                    </a:cubicBezTo>
                    <a:lnTo>
                      <a:pt x="12309282" y="2257778"/>
                    </a:lnTo>
                    <a:cubicBezTo>
                      <a:pt x="12240300" y="2257786"/>
                      <a:pt x="12181423" y="2207921"/>
                      <a:pt x="12170076" y="2139879"/>
                    </a:cubicBezTo>
                    <a:lnTo>
                      <a:pt x="12055705" y="1452880"/>
                    </a:lnTo>
                    <a:cubicBezTo>
                      <a:pt x="12054365" y="1444978"/>
                      <a:pt x="12043076" y="1444978"/>
                      <a:pt x="12041736" y="1452880"/>
                    </a:cubicBezTo>
                    <a:lnTo>
                      <a:pt x="11927295" y="2139879"/>
                    </a:lnTo>
                    <a:cubicBezTo>
                      <a:pt x="11915943" y="2207948"/>
                      <a:pt x="11857026" y="2257821"/>
                      <a:pt x="11788018" y="2257778"/>
                    </a:cubicBezTo>
                    <a:lnTo>
                      <a:pt x="11734184" y="2257778"/>
                    </a:lnTo>
                    <a:cubicBezTo>
                      <a:pt x="11724329" y="2257771"/>
                      <a:pt x="11714925" y="2253643"/>
                      <a:pt x="11708251" y="2246392"/>
                    </a:cubicBezTo>
                    <a:cubicBezTo>
                      <a:pt x="11701577" y="2239141"/>
                      <a:pt x="11698239" y="2229429"/>
                      <a:pt x="11699047" y="2219607"/>
                    </a:cubicBezTo>
                    <a:lnTo>
                      <a:pt x="11766428" y="1411111"/>
                    </a:lnTo>
                    <a:lnTo>
                      <a:pt x="11829434" y="969998"/>
                    </a:lnTo>
                    <a:close/>
                    <a:moveTo>
                      <a:pt x="618650" y="2257778"/>
                    </a:moveTo>
                    <a:cubicBezTo>
                      <a:pt x="562512" y="2257778"/>
                      <a:pt x="508674" y="2280078"/>
                      <a:pt x="468979" y="2319774"/>
                    </a:cubicBezTo>
                    <a:cubicBezTo>
                      <a:pt x="429284" y="2359469"/>
                      <a:pt x="406983" y="2413307"/>
                      <a:pt x="406983" y="2469444"/>
                    </a:cubicBezTo>
                    <a:lnTo>
                      <a:pt x="406983" y="2540000"/>
                    </a:lnTo>
                    <a:cubicBezTo>
                      <a:pt x="407504" y="2656531"/>
                      <a:pt x="502118" y="2750722"/>
                      <a:pt x="618650" y="2750722"/>
                    </a:cubicBezTo>
                    <a:cubicBezTo>
                      <a:pt x="735182" y="2750722"/>
                      <a:pt x="829795" y="2656531"/>
                      <a:pt x="830317" y="2540000"/>
                    </a:cubicBezTo>
                    <a:lnTo>
                      <a:pt x="830317" y="2469444"/>
                    </a:lnTo>
                    <a:cubicBezTo>
                      <a:pt x="830317" y="2413307"/>
                      <a:pt x="808016" y="2359469"/>
                      <a:pt x="768321" y="2319774"/>
                    </a:cubicBezTo>
                    <a:cubicBezTo>
                      <a:pt x="728626" y="2280078"/>
                      <a:pt x="674788" y="2257778"/>
                      <a:pt x="618650" y="2257778"/>
                    </a:cubicBezTo>
                    <a:close/>
                    <a:moveTo>
                      <a:pt x="399434" y="3227776"/>
                    </a:moveTo>
                    <a:cubicBezTo>
                      <a:pt x="400633" y="3219662"/>
                      <a:pt x="389203" y="3216487"/>
                      <a:pt x="386028" y="3224036"/>
                    </a:cubicBezTo>
                    <a:lnTo>
                      <a:pt x="232006" y="3583375"/>
                    </a:lnTo>
                    <a:cubicBezTo>
                      <a:pt x="209749" y="3635296"/>
                      <a:pt x="158673" y="3668939"/>
                      <a:pt x="102183" y="3668889"/>
                    </a:cubicBezTo>
                    <a:lnTo>
                      <a:pt x="37131" y="3668889"/>
                    </a:lnTo>
                    <a:cubicBezTo>
                      <a:pt x="25267" y="3668899"/>
                      <a:pt x="14191" y="3662945"/>
                      <a:pt x="7656" y="3653043"/>
                    </a:cubicBezTo>
                    <a:cubicBezTo>
                      <a:pt x="1121" y="3643141"/>
                      <a:pt x="1" y="3630616"/>
                      <a:pt x="4676" y="3619712"/>
                    </a:cubicBezTo>
                    <a:lnTo>
                      <a:pt x="195317" y="3175000"/>
                    </a:lnTo>
                    <a:lnTo>
                      <a:pt x="265449" y="2999599"/>
                    </a:lnTo>
                    <a:cubicBezTo>
                      <a:pt x="308319" y="2892461"/>
                      <a:pt x="412096" y="2822215"/>
                      <a:pt x="527492" y="2822222"/>
                    </a:cubicBezTo>
                    <a:lnTo>
                      <a:pt x="709808" y="2822222"/>
                    </a:lnTo>
                    <a:cubicBezTo>
                      <a:pt x="825204" y="2822215"/>
                      <a:pt x="928981" y="2892461"/>
                      <a:pt x="971851" y="2999599"/>
                    </a:cubicBezTo>
                    <a:lnTo>
                      <a:pt x="1041983" y="3175000"/>
                    </a:lnTo>
                    <a:lnTo>
                      <a:pt x="1232554" y="3619712"/>
                    </a:lnTo>
                    <a:cubicBezTo>
                      <a:pt x="1237229" y="3630616"/>
                      <a:pt x="1236109" y="3643141"/>
                      <a:pt x="1229573" y="3653043"/>
                    </a:cubicBezTo>
                    <a:cubicBezTo>
                      <a:pt x="1223038" y="3662945"/>
                      <a:pt x="1211963" y="3668899"/>
                      <a:pt x="1200098" y="3668889"/>
                    </a:cubicBezTo>
                    <a:lnTo>
                      <a:pt x="1135046" y="3668889"/>
                    </a:lnTo>
                    <a:cubicBezTo>
                      <a:pt x="1078608" y="3668883"/>
                      <a:pt x="1027602" y="3635249"/>
                      <a:pt x="1005365" y="3583375"/>
                    </a:cubicBezTo>
                    <a:lnTo>
                      <a:pt x="851342" y="3224036"/>
                    </a:lnTo>
                    <a:cubicBezTo>
                      <a:pt x="848097" y="3216487"/>
                      <a:pt x="836737" y="3219662"/>
                      <a:pt x="837866" y="3227776"/>
                    </a:cubicBezTo>
                    <a:lnTo>
                      <a:pt x="900872" y="3668889"/>
                    </a:lnTo>
                    <a:lnTo>
                      <a:pt x="968253" y="4477385"/>
                    </a:lnTo>
                    <a:cubicBezTo>
                      <a:pt x="969061" y="4487207"/>
                      <a:pt x="965724" y="4496919"/>
                      <a:pt x="959049" y="4504170"/>
                    </a:cubicBezTo>
                    <a:cubicBezTo>
                      <a:pt x="952375" y="4511421"/>
                      <a:pt x="942971" y="4515549"/>
                      <a:pt x="933116" y="4515555"/>
                    </a:cubicBezTo>
                    <a:lnTo>
                      <a:pt x="879282" y="4515555"/>
                    </a:lnTo>
                    <a:cubicBezTo>
                      <a:pt x="810301" y="4515564"/>
                      <a:pt x="751424" y="4465699"/>
                      <a:pt x="740076" y="4397657"/>
                    </a:cubicBezTo>
                    <a:lnTo>
                      <a:pt x="625706" y="3710658"/>
                    </a:lnTo>
                    <a:cubicBezTo>
                      <a:pt x="624365" y="3702755"/>
                      <a:pt x="613076" y="3702755"/>
                      <a:pt x="611736" y="3710658"/>
                    </a:cubicBezTo>
                    <a:lnTo>
                      <a:pt x="497294" y="4397657"/>
                    </a:lnTo>
                    <a:cubicBezTo>
                      <a:pt x="485942" y="4465725"/>
                      <a:pt x="427026" y="4515598"/>
                      <a:pt x="358018" y="4515555"/>
                    </a:cubicBezTo>
                    <a:lnTo>
                      <a:pt x="304184" y="4515555"/>
                    </a:lnTo>
                    <a:cubicBezTo>
                      <a:pt x="294329" y="4515549"/>
                      <a:pt x="284925" y="4511421"/>
                      <a:pt x="278251" y="4504170"/>
                    </a:cubicBezTo>
                    <a:cubicBezTo>
                      <a:pt x="271576" y="4496919"/>
                      <a:pt x="268239" y="4487207"/>
                      <a:pt x="269047" y="4477385"/>
                    </a:cubicBezTo>
                    <a:lnTo>
                      <a:pt x="336428" y="3668889"/>
                    </a:lnTo>
                    <a:lnTo>
                      <a:pt x="399434" y="3227776"/>
                    </a:lnTo>
                    <a:close/>
                    <a:moveTo>
                      <a:pt x="1888650" y="2257778"/>
                    </a:moveTo>
                    <a:cubicBezTo>
                      <a:pt x="1832513" y="2257778"/>
                      <a:pt x="1778674" y="2280078"/>
                      <a:pt x="1738979" y="2319773"/>
                    </a:cubicBezTo>
                    <a:cubicBezTo>
                      <a:pt x="1699284" y="2359469"/>
                      <a:pt x="1676983" y="2413307"/>
                      <a:pt x="1676983" y="2469444"/>
                    </a:cubicBezTo>
                    <a:lnTo>
                      <a:pt x="1676983" y="2540000"/>
                    </a:lnTo>
                    <a:cubicBezTo>
                      <a:pt x="1677504" y="2656531"/>
                      <a:pt x="1772118" y="2750722"/>
                      <a:pt x="1888650" y="2750722"/>
                    </a:cubicBezTo>
                    <a:cubicBezTo>
                      <a:pt x="2005182" y="2750722"/>
                      <a:pt x="2099796" y="2656531"/>
                      <a:pt x="2100317" y="2540000"/>
                    </a:cubicBezTo>
                    <a:lnTo>
                      <a:pt x="2100317" y="2469444"/>
                    </a:lnTo>
                    <a:cubicBezTo>
                      <a:pt x="2100317" y="2413307"/>
                      <a:pt x="2078016" y="2359469"/>
                      <a:pt x="2038321" y="2319773"/>
                    </a:cubicBezTo>
                    <a:cubicBezTo>
                      <a:pt x="1998626" y="2280078"/>
                      <a:pt x="1944787" y="2257778"/>
                      <a:pt x="1888650" y="2257778"/>
                    </a:cubicBezTo>
                    <a:close/>
                    <a:moveTo>
                      <a:pt x="1669434" y="3227776"/>
                    </a:moveTo>
                    <a:cubicBezTo>
                      <a:pt x="1670633" y="3219662"/>
                      <a:pt x="1659203" y="3216487"/>
                      <a:pt x="1656028" y="3224036"/>
                    </a:cubicBezTo>
                    <a:lnTo>
                      <a:pt x="1502006" y="3583375"/>
                    </a:lnTo>
                    <a:cubicBezTo>
                      <a:pt x="1479749" y="3635296"/>
                      <a:pt x="1428673" y="3668939"/>
                      <a:pt x="1372183" y="3668889"/>
                    </a:cubicBezTo>
                    <a:lnTo>
                      <a:pt x="1307131" y="3668889"/>
                    </a:lnTo>
                    <a:cubicBezTo>
                      <a:pt x="1295267" y="3668899"/>
                      <a:pt x="1284191" y="3662945"/>
                      <a:pt x="1277656" y="3653043"/>
                    </a:cubicBezTo>
                    <a:cubicBezTo>
                      <a:pt x="1271121" y="3643141"/>
                      <a:pt x="1270001" y="3630616"/>
                      <a:pt x="1274676" y="3619712"/>
                    </a:cubicBezTo>
                    <a:lnTo>
                      <a:pt x="1465317" y="3175000"/>
                    </a:lnTo>
                    <a:lnTo>
                      <a:pt x="1535449" y="2999599"/>
                    </a:lnTo>
                    <a:cubicBezTo>
                      <a:pt x="1578319" y="2892461"/>
                      <a:pt x="1682096" y="2822215"/>
                      <a:pt x="1797492" y="2822222"/>
                    </a:cubicBezTo>
                    <a:lnTo>
                      <a:pt x="1979808" y="2822222"/>
                    </a:lnTo>
                    <a:cubicBezTo>
                      <a:pt x="2095204" y="2822215"/>
                      <a:pt x="2198981" y="2892461"/>
                      <a:pt x="2241851" y="2999599"/>
                    </a:cubicBezTo>
                    <a:lnTo>
                      <a:pt x="2311983" y="3175000"/>
                    </a:lnTo>
                    <a:lnTo>
                      <a:pt x="2502554" y="3619712"/>
                    </a:lnTo>
                    <a:cubicBezTo>
                      <a:pt x="2507228" y="3630616"/>
                      <a:pt x="2506108" y="3643140"/>
                      <a:pt x="2499573" y="3653043"/>
                    </a:cubicBezTo>
                    <a:cubicBezTo>
                      <a:pt x="2493038" y="3662945"/>
                      <a:pt x="2481963" y="3668899"/>
                      <a:pt x="2470098" y="3668889"/>
                    </a:cubicBezTo>
                    <a:lnTo>
                      <a:pt x="2405046" y="3668889"/>
                    </a:lnTo>
                    <a:cubicBezTo>
                      <a:pt x="2348608" y="3668883"/>
                      <a:pt x="2297602" y="3635249"/>
                      <a:pt x="2275365" y="3583375"/>
                    </a:cubicBezTo>
                    <a:lnTo>
                      <a:pt x="2121342" y="3224036"/>
                    </a:lnTo>
                    <a:cubicBezTo>
                      <a:pt x="2118097" y="3216487"/>
                      <a:pt x="2106737" y="3219662"/>
                      <a:pt x="2107866" y="3227776"/>
                    </a:cubicBezTo>
                    <a:lnTo>
                      <a:pt x="2170872" y="3668889"/>
                    </a:lnTo>
                    <a:lnTo>
                      <a:pt x="2238253" y="4477385"/>
                    </a:lnTo>
                    <a:cubicBezTo>
                      <a:pt x="2239061" y="4487207"/>
                      <a:pt x="2235724" y="4496919"/>
                      <a:pt x="2229049" y="4504170"/>
                    </a:cubicBezTo>
                    <a:cubicBezTo>
                      <a:pt x="2222375" y="4511421"/>
                      <a:pt x="2212971" y="4515549"/>
                      <a:pt x="2203116" y="4515555"/>
                    </a:cubicBezTo>
                    <a:lnTo>
                      <a:pt x="2149282" y="4515555"/>
                    </a:lnTo>
                    <a:cubicBezTo>
                      <a:pt x="2080301" y="4515564"/>
                      <a:pt x="2021424" y="4465699"/>
                      <a:pt x="2010076" y="4397657"/>
                    </a:cubicBezTo>
                    <a:lnTo>
                      <a:pt x="1895706" y="3710658"/>
                    </a:lnTo>
                    <a:cubicBezTo>
                      <a:pt x="1894365" y="3702755"/>
                      <a:pt x="1883076" y="3702755"/>
                      <a:pt x="1881735" y="3710658"/>
                    </a:cubicBezTo>
                    <a:lnTo>
                      <a:pt x="1767294" y="4397657"/>
                    </a:lnTo>
                    <a:cubicBezTo>
                      <a:pt x="1755943" y="4465725"/>
                      <a:pt x="1697026" y="4515598"/>
                      <a:pt x="1628018" y="4515555"/>
                    </a:cubicBezTo>
                    <a:lnTo>
                      <a:pt x="1574184" y="4515555"/>
                    </a:lnTo>
                    <a:cubicBezTo>
                      <a:pt x="1564329" y="4515549"/>
                      <a:pt x="1554925" y="4511421"/>
                      <a:pt x="1548251" y="4504170"/>
                    </a:cubicBezTo>
                    <a:cubicBezTo>
                      <a:pt x="1541576" y="4496919"/>
                      <a:pt x="1538239" y="4487207"/>
                      <a:pt x="1539047" y="4477385"/>
                    </a:cubicBezTo>
                    <a:lnTo>
                      <a:pt x="1606428" y="3668889"/>
                    </a:lnTo>
                    <a:lnTo>
                      <a:pt x="1669434" y="3227776"/>
                    </a:lnTo>
                    <a:close/>
                    <a:moveTo>
                      <a:pt x="3158650" y="2257778"/>
                    </a:moveTo>
                    <a:cubicBezTo>
                      <a:pt x="3102513" y="2257778"/>
                      <a:pt x="3048674" y="2280078"/>
                      <a:pt x="3008979" y="2319773"/>
                    </a:cubicBezTo>
                    <a:cubicBezTo>
                      <a:pt x="2969284" y="2359469"/>
                      <a:pt x="2946983" y="2413307"/>
                      <a:pt x="2946983" y="2469444"/>
                    </a:cubicBezTo>
                    <a:lnTo>
                      <a:pt x="2946983" y="2540000"/>
                    </a:lnTo>
                    <a:cubicBezTo>
                      <a:pt x="2947504" y="2656531"/>
                      <a:pt x="3042118" y="2750722"/>
                      <a:pt x="3158650" y="2750722"/>
                    </a:cubicBezTo>
                    <a:cubicBezTo>
                      <a:pt x="3275182" y="2750722"/>
                      <a:pt x="3369795" y="2656531"/>
                      <a:pt x="3370317" y="2540000"/>
                    </a:cubicBezTo>
                    <a:lnTo>
                      <a:pt x="3370317" y="2469444"/>
                    </a:lnTo>
                    <a:cubicBezTo>
                      <a:pt x="3370317" y="2352544"/>
                      <a:pt x="3275550" y="2257778"/>
                      <a:pt x="3158650" y="2257778"/>
                    </a:cubicBezTo>
                    <a:close/>
                    <a:moveTo>
                      <a:pt x="2939434" y="3227776"/>
                    </a:moveTo>
                    <a:cubicBezTo>
                      <a:pt x="2940633" y="3219662"/>
                      <a:pt x="2929203" y="3216487"/>
                      <a:pt x="2926028" y="3224036"/>
                    </a:cubicBezTo>
                    <a:lnTo>
                      <a:pt x="2772006" y="3583375"/>
                    </a:lnTo>
                    <a:cubicBezTo>
                      <a:pt x="2749749" y="3635296"/>
                      <a:pt x="2698673" y="3668939"/>
                      <a:pt x="2642183" y="3668889"/>
                    </a:cubicBezTo>
                    <a:lnTo>
                      <a:pt x="2577131" y="3668889"/>
                    </a:lnTo>
                    <a:cubicBezTo>
                      <a:pt x="2565267" y="3668899"/>
                      <a:pt x="2554191" y="3662945"/>
                      <a:pt x="2547656" y="3653043"/>
                    </a:cubicBezTo>
                    <a:cubicBezTo>
                      <a:pt x="2541121" y="3643140"/>
                      <a:pt x="2540001" y="3630616"/>
                      <a:pt x="2544676" y="3619712"/>
                    </a:cubicBezTo>
                    <a:lnTo>
                      <a:pt x="2735317" y="3175000"/>
                    </a:lnTo>
                    <a:lnTo>
                      <a:pt x="2805449" y="2999599"/>
                    </a:lnTo>
                    <a:cubicBezTo>
                      <a:pt x="2848319" y="2892461"/>
                      <a:pt x="2952096" y="2822215"/>
                      <a:pt x="3067492" y="2822222"/>
                    </a:cubicBezTo>
                    <a:lnTo>
                      <a:pt x="3249808" y="2822222"/>
                    </a:lnTo>
                    <a:cubicBezTo>
                      <a:pt x="3365204" y="2822214"/>
                      <a:pt x="3468981" y="2892461"/>
                      <a:pt x="3511851" y="2999599"/>
                    </a:cubicBezTo>
                    <a:lnTo>
                      <a:pt x="3581983" y="3175000"/>
                    </a:lnTo>
                    <a:lnTo>
                      <a:pt x="3772554" y="3619712"/>
                    </a:lnTo>
                    <a:cubicBezTo>
                      <a:pt x="3777229" y="3630616"/>
                      <a:pt x="3776109" y="3643141"/>
                      <a:pt x="3769573" y="3653043"/>
                    </a:cubicBezTo>
                    <a:cubicBezTo>
                      <a:pt x="3763038" y="3662945"/>
                      <a:pt x="3751963" y="3668899"/>
                      <a:pt x="3740098" y="3668889"/>
                    </a:cubicBezTo>
                    <a:lnTo>
                      <a:pt x="3675046" y="3668889"/>
                    </a:lnTo>
                    <a:cubicBezTo>
                      <a:pt x="3618608" y="3668883"/>
                      <a:pt x="3567602" y="3635248"/>
                      <a:pt x="3545365" y="3583375"/>
                    </a:cubicBezTo>
                    <a:lnTo>
                      <a:pt x="3391342" y="3224036"/>
                    </a:lnTo>
                    <a:cubicBezTo>
                      <a:pt x="3388097" y="3216487"/>
                      <a:pt x="3376737" y="3219662"/>
                      <a:pt x="3377866" y="3227776"/>
                    </a:cubicBezTo>
                    <a:lnTo>
                      <a:pt x="3440872" y="3668889"/>
                    </a:lnTo>
                    <a:lnTo>
                      <a:pt x="3508253" y="4477385"/>
                    </a:lnTo>
                    <a:cubicBezTo>
                      <a:pt x="3509061" y="4487207"/>
                      <a:pt x="3505723" y="4496919"/>
                      <a:pt x="3499049" y="4504170"/>
                    </a:cubicBezTo>
                    <a:cubicBezTo>
                      <a:pt x="3492375" y="4511421"/>
                      <a:pt x="3482971" y="4515549"/>
                      <a:pt x="3473116" y="4515555"/>
                    </a:cubicBezTo>
                    <a:lnTo>
                      <a:pt x="3419282" y="4515555"/>
                    </a:lnTo>
                    <a:cubicBezTo>
                      <a:pt x="3350301" y="4515564"/>
                      <a:pt x="3291424" y="4465699"/>
                      <a:pt x="3280076" y="4397657"/>
                    </a:cubicBezTo>
                    <a:lnTo>
                      <a:pt x="3165706" y="3710658"/>
                    </a:lnTo>
                    <a:cubicBezTo>
                      <a:pt x="3164365" y="3702755"/>
                      <a:pt x="3153076" y="3702755"/>
                      <a:pt x="3151735" y="3710658"/>
                    </a:cubicBezTo>
                    <a:lnTo>
                      <a:pt x="3037294" y="4397657"/>
                    </a:lnTo>
                    <a:cubicBezTo>
                      <a:pt x="3025943" y="4465725"/>
                      <a:pt x="2967026" y="4515598"/>
                      <a:pt x="2898018" y="4515555"/>
                    </a:cubicBezTo>
                    <a:lnTo>
                      <a:pt x="2844184" y="4515555"/>
                    </a:lnTo>
                    <a:cubicBezTo>
                      <a:pt x="2834329" y="4515549"/>
                      <a:pt x="2824925" y="4511421"/>
                      <a:pt x="2818251" y="4504170"/>
                    </a:cubicBezTo>
                    <a:cubicBezTo>
                      <a:pt x="2811576" y="4496919"/>
                      <a:pt x="2808239" y="4487207"/>
                      <a:pt x="2809047" y="4477385"/>
                    </a:cubicBezTo>
                    <a:lnTo>
                      <a:pt x="2876428" y="3668889"/>
                    </a:lnTo>
                    <a:lnTo>
                      <a:pt x="2939434" y="3227776"/>
                    </a:lnTo>
                    <a:close/>
                    <a:moveTo>
                      <a:pt x="4428650" y="2257778"/>
                    </a:moveTo>
                    <a:cubicBezTo>
                      <a:pt x="4311750" y="2257778"/>
                      <a:pt x="4216983" y="2352544"/>
                      <a:pt x="4216983" y="2469444"/>
                    </a:cubicBezTo>
                    <a:lnTo>
                      <a:pt x="4216983" y="2540000"/>
                    </a:lnTo>
                    <a:cubicBezTo>
                      <a:pt x="4217505" y="2656531"/>
                      <a:pt x="4312118" y="2750722"/>
                      <a:pt x="4428650" y="2750722"/>
                    </a:cubicBezTo>
                    <a:cubicBezTo>
                      <a:pt x="4545182" y="2750722"/>
                      <a:pt x="4639795" y="2656531"/>
                      <a:pt x="4640317" y="2540000"/>
                    </a:cubicBezTo>
                    <a:lnTo>
                      <a:pt x="4640317" y="2469444"/>
                    </a:lnTo>
                    <a:cubicBezTo>
                      <a:pt x="4640317" y="2352544"/>
                      <a:pt x="4545550" y="2257778"/>
                      <a:pt x="4428650" y="2257778"/>
                    </a:cubicBezTo>
                    <a:close/>
                    <a:moveTo>
                      <a:pt x="4209434" y="3227776"/>
                    </a:moveTo>
                    <a:cubicBezTo>
                      <a:pt x="4210633" y="3219662"/>
                      <a:pt x="4199203" y="3216487"/>
                      <a:pt x="4196028" y="3224036"/>
                    </a:cubicBezTo>
                    <a:lnTo>
                      <a:pt x="4042005" y="3583375"/>
                    </a:lnTo>
                    <a:cubicBezTo>
                      <a:pt x="4019749" y="3635296"/>
                      <a:pt x="3968673" y="3668939"/>
                      <a:pt x="3912183" y="3668889"/>
                    </a:cubicBezTo>
                    <a:lnTo>
                      <a:pt x="3847131" y="3668889"/>
                    </a:lnTo>
                    <a:cubicBezTo>
                      <a:pt x="3835267" y="3668899"/>
                      <a:pt x="3824192" y="3662945"/>
                      <a:pt x="3817656" y="3653043"/>
                    </a:cubicBezTo>
                    <a:cubicBezTo>
                      <a:pt x="3811121" y="3643141"/>
                      <a:pt x="3810001" y="3630616"/>
                      <a:pt x="3814675" y="3619712"/>
                    </a:cubicBezTo>
                    <a:lnTo>
                      <a:pt x="4005317" y="3175000"/>
                    </a:lnTo>
                    <a:lnTo>
                      <a:pt x="4075449" y="2999599"/>
                    </a:lnTo>
                    <a:cubicBezTo>
                      <a:pt x="4118319" y="2892461"/>
                      <a:pt x="4222096" y="2822215"/>
                      <a:pt x="4337492" y="2822222"/>
                    </a:cubicBezTo>
                    <a:lnTo>
                      <a:pt x="4519808" y="2822222"/>
                    </a:lnTo>
                    <a:cubicBezTo>
                      <a:pt x="4635204" y="2822214"/>
                      <a:pt x="4738981" y="2892461"/>
                      <a:pt x="4781851" y="2999599"/>
                    </a:cubicBezTo>
                    <a:lnTo>
                      <a:pt x="4851983" y="3175000"/>
                    </a:lnTo>
                    <a:lnTo>
                      <a:pt x="5042554" y="3619712"/>
                    </a:lnTo>
                    <a:cubicBezTo>
                      <a:pt x="5047229" y="3630616"/>
                      <a:pt x="5046109" y="3643141"/>
                      <a:pt x="5039573" y="3653043"/>
                    </a:cubicBezTo>
                    <a:cubicBezTo>
                      <a:pt x="5033038" y="3662945"/>
                      <a:pt x="5021963" y="3668899"/>
                      <a:pt x="5010098" y="3668889"/>
                    </a:cubicBezTo>
                    <a:lnTo>
                      <a:pt x="4945046" y="3668889"/>
                    </a:lnTo>
                    <a:cubicBezTo>
                      <a:pt x="4888608" y="3668883"/>
                      <a:pt x="4837602" y="3635248"/>
                      <a:pt x="4815365" y="3583375"/>
                    </a:cubicBezTo>
                    <a:lnTo>
                      <a:pt x="4661342" y="3224036"/>
                    </a:lnTo>
                    <a:cubicBezTo>
                      <a:pt x="4658097" y="3216487"/>
                      <a:pt x="4646737" y="3219662"/>
                      <a:pt x="4647866" y="3227776"/>
                    </a:cubicBezTo>
                    <a:lnTo>
                      <a:pt x="4710872" y="3668889"/>
                    </a:lnTo>
                    <a:lnTo>
                      <a:pt x="4778253" y="4477385"/>
                    </a:lnTo>
                    <a:cubicBezTo>
                      <a:pt x="4779061" y="4487207"/>
                      <a:pt x="4775723" y="4496919"/>
                      <a:pt x="4769049" y="4504170"/>
                    </a:cubicBezTo>
                    <a:cubicBezTo>
                      <a:pt x="4762375" y="4511421"/>
                      <a:pt x="4752971" y="4515549"/>
                      <a:pt x="4743116" y="4515555"/>
                    </a:cubicBezTo>
                    <a:lnTo>
                      <a:pt x="4689282" y="4515555"/>
                    </a:lnTo>
                    <a:cubicBezTo>
                      <a:pt x="4620301" y="4515564"/>
                      <a:pt x="4561424" y="4465699"/>
                      <a:pt x="4550076" y="4397657"/>
                    </a:cubicBezTo>
                    <a:lnTo>
                      <a:pt x="4435705" y="3710658"/>
                    </a:lnTo>
                    <a:cubicBezTo>
                      <a:pt x="4434365" y="3702755"/>
                      <a:pt x="4423076" y="3702755"/>
                      <a:pt x="4421736" y="3710658"/>
                    </a:cubicBezTo>
                    <a:lnTo>
                      <a:pt x="4307295" y="4397657"/>
                    </a:lnTo>
                    <a:cubicBezTo>
                      <a:pt x="4295943" y="4465725"/>
                      <a:pt x="4237026" y="4515598"/>
                      <a:pt x="4168018" y="4515555"/>
                    </a:cubicBezTo>
                    <a:lnTo>
                      <a:pt x="4114184" y="4515555"/>
                    </a:lnTo>
                    <a:cubicBezTo>
                      <a:pt x="4104329" y="4515549"/>
                      <a:pt x="4094925" y="4511421"/>
                      <a:pt x="4088251" y="4504170"/>
                    </a:cubicBezTo>
                    <a:cubicBezTo>
                      <a:pt x="4081577" y="4496919"/>
                      <a:pt x="4078239" y="4487207"/>
                      <a:pt x="4079047" y="4477385"/>
                    </a:cubicBezTo>
                    <a:lnTo>
                      <a:pt x="4146428" y="3668889"/>
                    </a:lnTo>
                    <a:lnTo>
                      <a:pt x="4209434" y="3227776"/>
                    </a:lnTo>
                    <a:close/>
                    <a:moveTo>
                      <a:pt x="5698650" y="2257778"/>
                    </a:moveTo>
                    <a:cubicBezTo>
                      <a:pt x="5581750" y="2257778"/>
                      <a:pt x="5486983" y="2352544"/>
                      <a:pt x="5486983" y="2469444"/>
                    </a:cubicBezTo>
                    <a:lnTo>
                      <a:pt x="5486983" y="2540000"/>
                    </a:lnTo>
                    <a:cubicBezTo>
                      <a:pt x="5487505" y="2656531"/>
                      <a:pt x="5582118" y="2750722"/>
                      <a:pt x="5698650" y="2750722"/>
                    </a:cubicBezTo>
                    <a:cubicBezTo>
                      <a:pt x="5815182" y="2750722"/>
                      <a:pt x="5909795" y="2656531"/>
                      <a:pt x="5910317" y="2540000"/>
                    </a:cubicBezTo>
                    <a:lnTo>
                      <a:pt x="5910317" y="2469444"/>
                    </a:lnTo>
                    <a:cubicBezTo>
                      <a:pt x="5910317" y="2352544"/>
                      <a:pt x="5815550" y="2257778"/>
                      <a:pt x="5698650" y="2257778"/>
                    </a:cubicBezTo>
                    <a:close/>
                    <a:moveTo>
                      <a:pt x="5479434" y="3227776"/>
                    </a:moveTo>
                    <a:cubicBezTo>
                      <a:pt x="5480633" y="3219662"/>
                      <a:pt x="5469203" y="3216487"/>
                      <a:pt x="5466028" y="3224036"/>
                    </a:cubicBezTo>
                    <a:lnTo>
                      <a:pt x="5312005" y="3583375"/>
                    </a:lnTo>
                    <a:cubicBezTo>
                      <a:pt x="5289749" y="3635296"/>
                      <a:pt x="5238673" y="3668939"/>
                      <a:pt x="5182183" y="3668889"/>
                    </a:cubicBezTo>
                    <a:lnTo>
                      <a:pt x="5117131" y="3668889"/>
                    </a:lnTo>
                    <a:cubicBezTo>
                      <a:pt x="5105267" y="3668899"/>
                      <a:pt x="5094192" y="3662945"/>
                      <a:pt x="5087656" y="3653043"/>
                    </a:cubicBezTo>
                    <a:cubicBezTo>
                      <a:pt x="5081121" y="3643141"/>
                      <a:pt x="5080001" y="3630616"/>
                      <a:pt x="5084675" y="3619712"/>
                    </a:cubicBezTo>
                    <a:lnTo>
                      <a:pt x="5275317" y="3175000"/>
                    </a:lnTo>
                    <a:lnTo>
                      <a:pt x="5345449" y="2999599"/>
                    </a:lnTo>
                    <a:cubicBezTo>
                      <a:pt x="5388319" y="2892461"/>
                      <a:pt x="5492096" y="2822215"/>
                      <a:pt x="5607492" y="2822222"/>
                    </a:cubicBezTo>
                    <a:lnTo>
                      <a:pt x="5789808" y="2822222"/>
                    </a:lnTo>
                    <a:cubicBezTo>
                      <a:pt x="5905204" y="2822214"/>
                      <a:pt x="6008981" y="2892461"/>
                      <a:pt x="6051851" y="2999599"/>
                    </a:cubicBezTo>
                    <a:lnTo>
                      <a:pt x="6121983" y="3175000"/>
                    </a:lnTo>
                    <a:lnTo>
                      <a:pt x="6312554" y="3619712"/>
                    </a:lnTo>
                    <a:cubicBezTo>
                      <a:pt x="6317229" y="3630616"/>
                      <a:pt x="6316109" y="3643141"/>
                      <a:pt x="6309573" y="3653043"/>
                    </a:cubicBezTo>
                    <a:cubicBezTo>
                      <a:pt x="6303038" y="3662945"/>
                      <a:pt x="6291963" y="3668899"/>
                      <a:pt x="6280098" y="3668889"/>
                    </a:cubicBezTo>
                    <a:lnTo>
                      <a:pt x="6215046" y="3668889"/>
                    </a:lnTo>
                    <a:cubicBezTo>
                      <a:pt x="6158608" y="3668883"/>
                      <a:pt x="6107602" y="3635248"/>
                      <a:pt x="6085365" y="3583375"/>
                    </a:cubicBezTo>
                    <a:lnTo>
                      <a:pt x="5931342" y="3224036"/>
                    </a:lnTo>
                    <a:cubicBezTo>
                      <a:pt x="5928097" y="3216487"/>
                      <a:pt x="5916737" y="3219662"/>
                      <a:pt x="5917866" y="3227776"/>
                    </a:cubicBezTo>
                    <a:lnTo>
                      <a:pt x="5980872" y="3668889"/>
                    </a:lnTo>
                    <a:lnTo>
                      <a:pt x="6048253" y="4477385"/>
                    </a:lnTo>
                    <a:cubicBezTo>
                      <a:pt x="6049061" y="4487207"/>
                      <a:pt x="6045723" y="4496919"/>
                      <a:pt x="6039049" y="4504170"/>
                    </a:cubicBezTo>
                    <a:cubicBezTo>
                      <a:pt x="6032375" y="4511421"/>
                      <a:pt x="6022971" y="4515549"/>
                      <a:pt x="6013116" y="4515555"/>
                    </a:cubicBezTo>
                    <a:lnTo>
                      <a:pt x="5959282" y="4515555"/>
                    </a:lnTo>
                    <a:cubicBezTo>
                      <a:pt x="5890301" y="4515564"/>
                      <a:pt x="5831424" y="4465699"/>
                      <a:pt x="5820076" y="4397657"/>
                    </a:cubicBezTo>
                    <a:lnTo>
                      <a:pt x="5705705" y="3710658"/>
                    </a:lnTo>
                    <a:cubicBezTo>
                      <a:pt x="5704365" y="3702755"/>
                      <a:pt x="5693076" y="3702755"/>
                      <a:pt x="5691736" y="3710658"/>
                    </a:cubicBezTo>
                    <a:lnTo>
                      <a:pt x="5577295" y="4397657"/>
                    </a:lnTo>
                    <a:cubicBezTo>
                      <a:pt x="5565943" y="4465725"/>
                      <a:pt x="5507026" y="4515598"/>
                      <a:pt x="5438018" y="4515555"/>
                    </a:cubicBezTo>
                    <a:lnTo>
                      <a:pt x="5384184" y="4515555"/>
                    </a:lnTo>
                    <a:cubicBezTo>
                      <a:pt x="5374329" y="4515549"/>
                      <a:pt x="5364925" y="4511421"/>
                      <a:pt x="5358251" y="4504170"/>
                    </a:cubicBezTo>
                    <a:cubicBezTo>
                      <a:pt x="5351577" y="4496919"/>
                      <a:pt x="5348239" y="4487207"/>
                      <a:pt x="5349047" y="4477385"/>
                    </a:cubicBezTo>
                    <a:lnTo>
                      <a:pt x="5416428" y="3668889"/>
                    </a:lnTo>
                    <a:lnTo>
                      <a:pt x="5479434" y="3227776"/>
                    </a:lnTo>
                    <a:close/>
                    <a:moveTo>
                      <a:pt x="6968650" y="2257778"/>
                    </a:moveTo>
                    <a:cubicBezTo>
                      <a:pt x="6912512" y="2257778"/>
                      <a:pt x="6858674" y="2280078"/>
                      <a:pt x="6818979" y="2319773"/>
                    </a:cubicBezTo>
                    <a:cubicBezTo>
                      <a:pt x="6779283" y="2359469"/>
                      <a:pt x="6756983" y="2413307"/>
                      <a:pt x="6756983" y="2469444"/>
                    </a:cubicBezTo>
                    <a:lnTo>
                      <a:pt x="6756983" y="2540000"/>
                    </a:lnTo>
                    <a:cubicBezTo>
                      <a:pt x="6757504" y="2656531"/>
                      <a:pt x="6852118" y="2750722"/>
                      <a:pt x="6968650" y="2750722"/>
                    </a:cubicBezTo>
                    <a:cubicBezTo>
                      <a:pt x="7085182" y="2750722"/>
                      <a:pt x="7179796" y="2656531"/>
                      <a:pt x="7180317" y="2540000"/>
                    </a:cubicBezTo>
                    <a:lnTo>
                      <a:pt x="7180317" y="2469444"/>
                    </a:lnTo>
                    <a:cubicBezTo>
                      <a:pt x="7180317" y="2413307"/>
                      <a:pt x="7158017" y="2359469"/>
                      <a:pt x="7118321" y="2319773"/>
                    </a:cubicBezTo>
                    <a:cubicBezTo>
                      <a:pt x="7078626" y="2280078"/>
                      <a:pt x="7024788" y="2257778"/>
                      <a:pt x="6968650" y="2257778"/>
                    </a:cubicBezTo>
                    <a:close/>
                    <a:moveTo>
                      <a:pt x="6749434" y="3227776"/>
                    </a:moveTo>
                    <a:cubicBezTo>
                      <a:pt x="6750633" y="3219662"/>
                      <a:pt x="6739204" y="3216487"/>
                      <a:pt x="6736029" y="3224036"/>
                    </a:cubicBezTo>
                    <a:lnTo>
                      <a:pt x="6582005" y="3583375"/>
                    </a:lnTo>
                    <a:cubicBezTo>
                      <a:pt x="6559749" y="3635296"/>
                      <a:pt x="6508673" y="3668939"/>
                      <a:pt x="6452183" y="3668889"/>
                    </a:cubicBezTo>
                    <a:lnTo>
                      <a:pt x="6387131" y="3668889"/>
                    </a:lnTo>
                    <a:cubicBezTo>
                      <a:pt x="6375267" y="3668899"/>
                      <a:pt x="6364192" y="3662945"/>
                      <a:pt x="6357656" y="3653043"/>
                    </a:cubicBezTo>
                    <a:cubicBezTo>
                      <a:pt x="6351121" y="3643141"/>
                      <a:pt x="6350001" y="3630616"/>
                      <a:pt x="6354675" y="3619712"/>
                    </a:cubicBezTo>
                    <a:lnTo>
                      <a:pt x="6545317" y="3175000"/>
                    </a:lnTo>
                    <a:lnTo>
                      <a:pt x="6615449" y="2999599"/>
                    </a:lnTo>
                    <a:cubicBezTo>
                      <a:pt x="6658319" y="2892461"/>
                      <a:pt x="6762095" y="2822215"/>
                      <a:pt x="6877492" y="2822222"/>
                    </a:cubicBezTo>
                    <a:lnTo>
                      <a:pt x="7059808" y="2822222"/>
                    </a:lnTo>
                    <a:cubicBezTo>
                      <a:pt x="7175205" y="2822215"/>
                      <a:pt x="7278981" y="2892461"/>
                      <a:pt x="7321851" y="2999599"/>
                    </a:cubicBezTo>
                    <a:lnTo>
                      <a:pt x="7391983" y="3175000"/>
                    </a:lnTo>
                    <a:lnTo>
                      <a:pt x="7582554" y="3619712"/>
                    </a:lnTo>
                    <a:cubicBezTo>
                      <a:pt x="7587229" y="3630616"/>
                      <a:pt x="7586108" y="3643140"/>
                      <a:pt x="7579573" y="3653043"/>
                    </a:cubicBezTo>
                    <a:cubicBezTo>
                      <a:pt x="7573038" y="3662945"/>
                      <a:pt x="7561963" y="3668899"/>
                      <a:pt x="7550098" y="3668889"/>
                    </a:cubicBezTo>
                    <a:lnTo>
                      <a:pt x="7485046" y="3668889"/>
                    </a:lnTo>
                    <a:cubicBezTo>
                      <a:pt x="7428608" y="3668883"/>
                      <a:pt x="7377602" y="3635249"/>
                      <a:pt x="7355365" y="3583375"/>
                    </a:cubicBezTo>
                    <a:lnTo>
                      <a:pt x="7201342" y="3224036"/>
                    </a:lnTo>
                    <a:cubicBezTo>
                      <a:pt x="7198096" y="3216487"/>
                      <a:pt x="7186737" y="3219662"/>
                      <a:pt x="7187866" y="3227776"/>
                    </a:cubicBezTo>
                    <a:lnTo>
                      <a:pt x="7250872" y="3668889"/>
                    </a:lnTo>
                    <a:lnTo>
                      <a:pt x="7318253" y="4477385"/>
                    </a:lnTo>
                    <a:cubicBezTo>
                      <a:pt x="7319061" y="4487207"/>
                      <a:pt x="7315723" y="4496919"/>
                      <a:pt x="7309049" y="4504170"/>
                    </a:cubicBezTo>
                    <a:cubicBezTo>
                      <a:pt x="7302375" y="4511421"/>
                      <a:pt x="7292971" y="4515549"/>
                      <a:pt x="7283116" y="4515555"/>
                    </a:cubicBezTo>
                    <a:lnTo>
                      <a:pt x="7229282" y="4515555"/>
                    </a:lnTo>
                    <a:cubicBezTo>
                      <a:pt x="7160300" y="4515564"/>
                      <a:pt x="7101423" y="4465699"/>
                      <a:pt x="7090076" y="4397657"/>
                    </a:cubicBezTo>
                    <a:lnTo>
                      <a:pt x="6975705" y="3710658"/>
                    </a:lnTo>
                    <a:cubicBezTo>
                      <a:pt x="6974365" y="3702755"/>
                      <a:pt x="6963076" y="3702755"/>
                      <a:pt x="6961736" y="3710658"/>
                    </a:cubicBezTo>
                    <a:lnTo>
                      <a:pt x="6847295" y="4397657"/>
                    </a:lnTo>
                    <a:cubicBezTo>
                      <a:pt x="6835943" y="4465725"/>
                      <a:pt x="6777026" y="4515598"/>
                      <a:pt x="6708018" y="4515555"/>
                    </a:cubicBezTo>
                    <a:lnTo>
                      <a:pt x="6654184" y="4515555"/>
                    </a:lnTo>
                    <a:cubicBezTo>
                      <a:pt x="6644329" y="4515549"/>
                      <a:pt x="6634925" y="4511421"/>
                      <a:pt x="6628251" y="4504170"/>
                    </a:cubicBezTo>
                    <a:cubicBezTo>
                      <a:pt x="6621577" y="4496919"/>
                      <a:pt x="6618239" y="4487207"/>
                      <a:pt x="6619047" y="4477385"/>
                    </a:cubicBezTo>
                    <a:lnTo>
                      <a:pt x="6686428" y="3668889"/>
                    </a:lnTo>
                    <a:lnTo>
                      <a:pt x="6749434" y="3227776"/>
                    </a:lnTo>
                    <a:close/>
                    <a:moveTo>
                      <a:pt x="8238650" y="2257778"/>
                    </a:moveTo>
                    <a:cubicBezTo>
                      <a:pt x="8182512" y="2257778"/>
                      <a:pt x="8128674" y="2280078"/>
                      <a:pt x="8088979" y="2319773"/>
                    </a:cubicBezTo>
                    <a:cubicBezTo>
                      <a:pt x="8049283" y="2359469"/>
                      <a:pt x="8026983" y="2413307"/>
                      <a:pt x="8026983" y="2469444"/>
                    </a:cubicBezTo>
                    <a:lnTo>
                      <a:pt x="8026983" y="2540000"/>
                    </a:lnTo>
                    <a:cubicBezTo>
                      <a:pt x="8027504" y="2656531"/>
                      <a:pt x="8122118" y="2750722"/>
                      <a:pt x="8238650" y="2750722"/>
                    </a:cubicBezTo>
                    <a:cubicBezTo>
                      <a:pt x="8355182" y="2750722"/>
                      <a:pt x="8449796" y="2656531"/>
                      <a:pt x="8450317" y="2540000"/>
                    </a:cubicBezTo>
                    <a:lnTo>
                      <a:pt x="8450317" y="2469444"/>
                    </a:lnTo>
                    <a:cubicBezTo>
                      <a:pt x="8450317" y="2413307"/>
                      <a:pt x="8428017" y="2359469"/>
                      <a:pt x="8388321" y="2319773"/>
                    </a:cubicBezTo>
                    <a:cubicBezTo>
                      <a:pt x="8348626" y="2280078"/>
                      <a:pt x="8294788" y="2257778"/>
                      <a:pt x="8238650" y="2257778"/>
                    </a:cubicBezTo>
                    <a:close/>
                    <a:moveTo>
                      <a:pt x="8019434" y="3227776"/>
                    </a:moveTo>
                    <a:cubicBezTo>
                      <a:pt x="8020633" y="3219662"/>
                      <a:pt x="8009204" y="3216487"/>
                      <a:pt x="8006029" y="3224036"/>
                    </a:cubicBezTo>
                    <a:lnTo>
                      <a:pt x="7852005" y="3583375"/>
                    </a:lnTo>
                    <a:cubicBezTo>
                      <a:pt x="7829749" y="3635296"/>
                      <a:pt x="7778673" y="3668939"/>
                      <a:pt x="7722183" y="3668889"/>
                    </a:cubicBezTo>
                    <a:lnTo>
                      <a:pt x="7657131" y="3668889"/>
                    </a:lnTo>
                    <a:cubicBezTo>
                      <a:pt x="7645267" y="3668899"/>
                      <a:pt x="7634192" y="3662945"/>
                      <a:pt x="7627656" y="3653043"/>
                    </a:cubicBezTo>
                    <a:cubicBezTo>
                      <a:pt x="7621121" y="3643140"/>
                      <a:pt x="7620001" y="3630616"/>
                      <a:pt x="7624676" y="3619712"/>
                    </a:cubicBezTo>
                    <a:lnTo>
                      <a:pt x="7815317" y="3175000"/>
                    </a:lnTo>
                    <a:lnTo>
                      <a:pt x="7885449" y="2999599"/>
                    </a:lnTo>
                    <a:cubicBezTo>
                      <a:pt x="7928319" y="2892461"/>
                      <a:pt x="8032095" y="2822215"/>
                      <a:pt x="8147492" y="2822222"/>
                    </a:cubicBezTo>
                    <a:lnTo>
                      <a:pt x="8329808" y="2822222"/>
                    </a:lnTo>
                    <a:cubicBezTo>
                      <a:pt x="8445205" y="2822215"/>
                      <a:pt x="8548981" y="2892461"/>
                      <a:pt x="8591851" y="2999599"/>
                    </a:cubicBezTo>
                    <a:lnTo>
                      <a:pt x="8661983" y="3175000"/>
                    </a:lnTo>
                    <a:lnTo>
                      <a:pt x="8852554" y="3619712"/>
                    </a:lnTo>
                    <a:cubicBezTo>
                      <a:pt x="8857229" y="3630616"/>
                      <a:pt x="8856108" y="3643140"/>
                      <a:pt x="8849573" y="3653043"/>
                    </a:cubicBezTo>
                    <a:cubicBezTo>
                      <a:pt x="8843038" y="3662945"/>
                      <a:pt x="8831963" y="3668899"/>
                      <a:pt x="8820098" y="3668889"/>
                    </a:cubicBezTo>
                    <a:lnTo>
                      <a:pt x="8755046" y="3668889"/>
                    </a:lnTo>
                    <a:cubicBezTo>
                      <a:pt x="8698608" y="3668883"/>
                      <a:pt x="8647602" y="3635249"/>
                      <a:pt x="8625365" y="3583375"/>
                    </a:cubicBezTo>
                    <a:lnTo>
                      <a:pt x="8471342" y="3224036"/>
                    </a:lnTo>
                    <a:cubicBezTo>
                      <a:pt x="8468096" y="3216487"/>
                      <a:pt x="8456737" y="3219662"/>
                      <a:pt x="8457866" y="3227776"/>
                    </a:cubicBezTo>
                    <a:lnTo>
                      <a:pt x="8520872" y="3668889"/>
                    </a:lnTo>
                    <a:lnTo>
                      <a:pt x="8588253" y="4477385"/>
                    </a:lnTo>
                    <a:cubicBezTo>
                      <a:pt x="8589061" y="4487207"/>
                      <a:pt x="8585723" y="4496919"/>
                      <a:pt x="8579049" y="4504170"/>
                    </a:cubicBezTo>
                    <a:cubicBezTo>
                      <a:pt x="8572375" y="4511421"/>
                      <a:pt x="8562971" y="4515549"/>
                      <a:pt x="8553116" y="4515555"/>
                    </a:cubicBezTo>
                    <a:lnTo>
                      <a:pt x="8499282" y="4515555"/>
                    </a:lnTo>
                    <a:cubicBezTo>
                      <a:pt x="8430300" y="4515564"/>
                      <a:pt x="8371423" y="4465699"/>
                      <a:pt x="8360076" y="4397657"/>
                    </a:cubicBezTo>
                    <a:lnTo>
                      <a:pt x="8245705" y="3710658"/>
                    </a:lnTo>
                    <a:cubicBezTo>
                      <a:pt x="8244365" y="3702755"/>
                      <a:pt x="8233076" y="3702755"/>
                      <a:pt x="8231736" y="3710658"/>
                    </a:cubicBezTo>
                    <a:lnTo>
                      <a:pt x="8117295" y="4397657"/>
                    </a:lnTo>
                    <a:cubicBezTo>
                      <a:pt x="8105943" y="4465725"/>
                      <a:pt x="8047026" y="4515598"/>
                      <a:pt x="7978018" y="4515555"/>
                    </a:cubicBezTo>
                    <a:lnTo>
                      <a:pt x="7924184" y="4515555"/>
                    </a:lnTo>
                    <a:cubicBezTo>
                      <a:pt x="7914329" y="4515549"/>
                      <a:pt x="7904925" y="4511421"/>
                      <a:pt x="7898251" y="4504170"/>
                    </a:cubicBezTo>
                    <a:cubicBezTo>
                      <a:pt x="7891577" y="4496919"/>
                      <a:pt x="7888239" y="4487207"/>
                      <a:pt x="7889047" y="4477385"/>
                    </a:cubicBezTo>
                    <a:lnTo>
                      <a:pt x="7956428" y="3668889"/>
                    </a:lnTo>
                    <a:lnTo>
                      <a:pt x="8019434" y="3227776"/>
                    </a:lnTo>
                    <a:close/>
                    <a:moveTo>
                      <a:pt x="9508650" y="2257778"/>
                    </a:moveTo>
                    <a:cubicBezTo>
                      <a:pt x="9452512" y="2257778"/>
                      <a:pt x="9398674" y="2280078"/>
                      <a:pt x="9358979" y="2319773"/>
                    </a:cubicBezTo>
                    <a:cubicBezTo>
                      <a:pt x="9319283" y="2359469"/>
                      <a:pt x="9296983" y="2413307"/>
                      <a:pt x="9296983" y="2469444"/>
                    </a:cubicBezTo>
                    <a:lnTo>
                      <a:pt x="9296983" y="2540000"/>
                    </a:lnTo>
                    <a:cubicBezTo>
                      <a:pt x="9297504" y="2656531"/>
                      <a:pt x="9392118" y="2750722"/>
                      <a:pt x="9508650" y="2750722"/>
                    </a:cubicBezTo>
                    <a:cubicBezTo>
                      <a:pt x="9625182" y="2750722"/>
                      <a:pt x="9719796" y="2656531"/>
                      <a:pt x="9720317" y="2540000"/>
                    </a:cubicBezTo>
                    <a:lnTo>
                      <a:pt x="9720317" y="2469444"/>
                    </a:lnTo>
                    <a:cubicBezTo>
                      <a:pt x="9720317" y="2413307"/>
                      <a:pt x="9698017" y="2359469"/>
                      <a:pt x="9658321" y="2319773"/>
                    </a:cubicBezTo>
                    <a:cubicBezTo>
                      <a:pt x="9618626" y="2280078"/>
                      <a:pt x="9564788" y="2257778"/>
                      <a:pt x="9508650" y="2257778"/>
                    </a:cubicBezTo>
                    <a:close/>
                    <a:moveTo>
                      <a:pt x="9289434" y="3227776"/>
                    </a:moveTo>
                    <a:cubicBezTo>
                      <a:pt x="9290633" y="3219662"/>
                      <a:pt x="9279204" y="3216487"/>
                      <a:pt x="9276029" y="3224036"/>
                    </a:cubicBezTo>
                    <a:lnTo>
                      <a:pt x="9122005" y="3583375"/>
                    </a:lnTo>
                    <a:cubicBezTo>
                      <a:pt x="9099749" y="3635296"/>
                      <a:pt x="9048673" y="3668939"/>
                      <a:pt x="8992183" y="3668889"/>
                    </a:cubicBezTo>
                    <a:lnTo>
                      <a:pt x="8927131" y="3668889"/>
                    </a:lnTo>
                    <a:cubicBezTo>
                      <a:pt x="8915267" y="3668899"/>
                      <a:pt x="8904192" y="3662945"/>
                      <a:pt x="8897656" y="3653043"/>
                    </a:cubicBezTo>
                    <a:cubicBezTo>
                      <a:pt x="8891121" y="3643140"/>
                      <a:pt x="8890001" y="3630616"/>
                      <a:pt x="8894676" y="3619712"/>
                    </a:cubicBezTo>
                    <a:lnTo>
                      <a:pt x="9085317" y="3175000"/>
                    </a:lnTo>
                    <a:lnTo>
                      <a:pt x="9155449" y="2999599"/>
                    </a:lnTo>
                    <a:cubicBezTo>
                      <a:pt x="9198319" y="2892461"/>
                      <a:pt x="9302095" y="2822215"/>
                      <a:pt x="9417492" y="2822222"/>
                    </a:cubicBezTo>
                    <a:lnTo>
                      <a:pt x="9599808" y="2822222"/>
                    </a:lnTo>
                    <a:cubicBezTo>
                      <a:pt x="9715205" y="2822215"/>
                      <a:pt x="9818981" y="2892461"/>
                      <a:pt x="9861851" y="2999599"/>
                    </a:cubicBezTo>
                    <a:lnTo>
                      <a:pt x="9931983" y="3175000"/>
                    </a:lnTo>
                    <a:lnTo>
                      <a:pt x="10122554" y="3619712"/>
                    </a:lnTo>
                    <a:cubicBezTo>
                      <a:pt x="10127229" y="3630616"/>
                      <a:pt x="10126108" y="3643140"/>
                      <a:pt x="10119573" y="3653043"/>
                    </a:cubicBezTo>
                    <a:cubicBezTo>
                      <a:pt x="10113038" y="3662945"/>
                      <a:pt x="10101963" y="3668899"/>
                      <a:pt x="10090098" y="3668889"/>
                    </a:cubicBezTo>
                    <a:lnTo>
                      <a:pt x="10025046" y="3668889"/>
                    </a:lnTo>
                    <a:cubicBezTo>
                      <a:pt x="9968608" y="3668883"/>
                      <a:pt x="9917602" y="3635249"/>
                      <a:pt x="9895365" y="3583375"/>
                    </a:cubicBezTo>
                    <a:lnTo>
                      <a:pt x="9741342" y="3224036"/>
                    </a:lnTo>
                    <a:cubicBezTo>
                      <a:pt x="9738096" y="3216487"/>
                      <a:pt x="9726737" y="3219662"/>
                      <a:pt x="9727866" y="3227776"/>
                    </a:cubicBezTo>
                    <a:lnTo>
                      <a:pt x="9790872" y="3668889"/>
                    </a:lnTo>
                    <a:lnTo>
                      <a:pt x="9858253" y="4477385"/>
                    </a:lnTo>
                    <a:cubicBezTo>
                      <a:pt x="9859061" y="4487207"/>
                      <a:pt x="9855723" y="4496919"/>
                      <a:pt x="9849049" y="4504170"/>
                    </a:cubicBezTo>
                    <a:cubicBezTo>
                      <a:pt x="9842375" y="4511421"/>
                      <a:pt x="9832971" y="4515549"/>
                      <a:pt x="9823116" y="4515555"/>
                    </a:cubicBezTo>
                    <a:lnTo>
                      <a:pt x="9769282" y="4515555"/>
                    </a:lnTo>
                    <a:cubicBezTo>
                      <a:pt x="9700300" y="4515564"/>
                      <a:pt x="9641423" y="4465699"/>
                      <a:pt x="9630076" y="4397657"/>
                    </a:cubicBezTo>
                    <a:lnTo>
                      <a:pt x="9515705" y="3710658"/>
                    </a:lnTo>
                    <a:cubicBezTo>
                      <a:pt x="9514365" y="3702755"/>
                      <a:pt x="9503076" y="3702755"/>
                      <a:pt x="9501736" y="3710658"/>
                    </a:cubicBezTo>
                    <a:lnTo>
                      <a:pt x="9387295" y="4397657"/>
                    </a:lnTo>
                    <a:cubicBezTo>
                      <a:pt x="9375943" y="4465725"/>
                      <a:pt x="9317026" y="4515598"/>
                      <a:pt x="9248018" y="4515555"/>
                    </a:cubicBezTo>
                    <a:lnTo>
                      <a:pt x="9194184" y="4515555"/>
                    </a:lnTo>
                    <a:cubicBezTo>
                      <a:pt x="9184329" y="4515549"/>
                      <a:pt x="9174925" y="4511421"/>
                      <a:pt x="9168251" y="4504170"/>
                    </a:cubicBezTo>
                    <a:cubicBezTo>
                      <a:pt x="9161577" y="4496919"/>
                      <a:pt x="9158239" y="4487207"/>
                      <a:pt x="9159047" y="4477385"/>
                    </a:cubicBezTo>
                    <a:lnTo>
                      <a:pt x="9226428" y="3668889"/>
                    </a:lnTo>
                    <a:lnTo>
                      <a:pt x="9289434" y="3227776"/>
                    </a:lnTo>
                    <a:close/>
                    <a:moveTo>
                      <a:pt x="10778650" y="2257778"/>
                    </a:moveTo>
                    <a:cubicBezTo>
                      <a:pt x="10722512" y="2257778"/>
                      <a:pt x="10668674" y="2280078"/>
                      <a:pt x="10628979" y="2319773"/>
                    </a:cubicBezTo>
                    <a:cubicBezTo>
                      <a:pt x="10589283" y="2359469"/>
                      <a:pt x="10566983" y="2413307"/>
                      <a:pt x="10566983" y="2469444"/>
                    </a:cubicBezTo>
                    <a:lnTo>
                      <a:pt x="10566983" y="2540000"/>
                    </a:lnTo>
                    <a:cubicBezTo>
                      <a:pt x="10567504" y="2656531"/>
                      <a:pt x="10662118" y="2750722"/>
                      <a:pt x="10778650" y="2750722"/>
                    </a:cubicBezTo>
                    <a:cubicBezTo>
                      <a:pt x="10895182" y="2750722"/>
                      <a:pt x="10989796" y="2656531"/>
                      <a:pt x="10990317" y="2540000"/>
                    </a:cubicBezTo>
                    <a:lnTo>
                      <a:pt x="10990317" y="2469444"/>
                    </a:lnTo>
                    <a:cubicBezTo>
                      <a:pt x="10990317" y="2413307"/>
                      <a:pt x="10968017" y="2359469"/>
                      <a:pt x="10928321" y="2319773"/>
                    </a:cubicBezTo>
                    <a:cubicBezTo>
                      <a:pt x="10888626" y="2280078"/>
                      <a:pt x="10834788" y="2257778"/>
                      <a:pt x="10778650" y="2257778"/>
                    </a:cubicBezTo>
                    <a:close/>
                    <a:moveTo>
                      <a:pt x="10559434" y="3227776"/>
                    </a:moveTo>
                    <a:cubicBezTo>
                      <a:pt x="10560633" y="3219662"/>
                      <a:pt x="10549204" y="3216487"/>
                      <a:pt x="10546029" y="3224036"/>
                    </a:cubicBezTo>
                    <a:lnTo>
                      <a:pt x="10392005" y="3583375"/>
                    </a:lnTo>
                    <a:cubicBezTo>
                      <a:pt x="10369749" y="3635296"/>
                      <a:pt x="10318673" y="3668939"/>
                      <a:pt x="10262183" y="3668889"/>
                    </a:cubicBezTo>
                    <a:lnTo>
                      <a:pt x="10197131" y="3668889"/>
                    </a:lnTo>
                    <a:cubicBezTo>
                      <a:pt x="10185267" y="3668899"/>
                      <a:pt x="10174192" y="3662945"/>
                      <a:pt x="10167656" y="3653043"/>
                    </a:cubicBezTo>
                    <a:cubicBezTo>
                      <a:pt x="10161121" y="3643140"/>
                      <a:pt x="10160001" y="3630616"/>
                      <a:pt x="10164676" y="3619712"/>
                    </a:cubicBezTo>
                    <a:lnTo>
                      <a:pt x="10355317" y="3175000"/>
                    </a:lnTo>
                    <a:lnTo>
                      <a:pt x="10425449" y="2999599"/>
                    </a:lnTo>
                    <a:cubicBezTo>
                      <a:pt x="10468319" y="2892461"/>
                      <a:pt x="10572095" y="2822215"/>
                      <a:pt x="10687492" y="2822222"/>
                    </a:cubicBezTo>
                    <a:lnTo>
                      <a:pt x="10869808" y="2822222"/>
                    </a:lnTo>
                    <a:cubicBezTo>
                      <a:pt x="10985205" y="2822215"/>
                      <a:pt x="11088981" y="2892461"/>
                      <a:pt x="11131851" y="2999599"/>
                    </a:cubicBezTo>
                    <a:lnTo>
                      <a:pt x="11201983" y="3175000"/>
                    </a:lnTo>
                    <a:lnTo>
                      <a:pt x="11392554" y="3619712"/>
                    </a:lnTo>
                    <a:cubicBezTo>
                      <a:pt x="11397229" y="3630616"/>
                      <a:pt x="11396108" y="3643140"/>
                      <a:pt x="11389573" y="3653043"/>
                    </a:cubicBezTo>
                    <a:cubicBezTo>
                      <a:pt x="11383038" y="3662945"/>
                      <a:pt x="11371963" y="3668899"/>
                      <a:pt x="11360098" y="3668889"/>
                    </a:cubicBezTo>
                    <a:lnTo>
                      <a:pt x="11295046" y="3668889"/>
                    </a:lnTo>
                    <a:cubicBezTo>
                      <a:pt x="11238608" y="3668883"/>
                      <a:pt x="11187602" y="3635249"/>
                      <a:pt x="11165365" y="3583375"/>
                    </a:cubicBezTo>
                    <a:lnTo>
                      <a:pt x="11011342" y="3224036"/>
                    </a:lnTo>
                    <a:cubicBezTo>
                      <a:pt x="11008096" y="3216487"/>
                      <a:pt x="10996737" y="3219662"/>
                      <a:pt x="10997866" y="3227776"/>
                    </a:cubicBezTo>
                    <a:lnTo>
                      <a:pt x="11060872" y="3668889"/>
                    </a:lnTo>
                    <a:lnTo>
                      <a:pt x="11128253" y="4477385"/>
                    </a:lnTo>
                    <a:cubicBezTo>
                      <a:pt x="11129061" y="4487207"/>
                      <a:pt x="11125723" y="4496919"/>
                      <a:pt x="11119049" y="4504170"/>
                    </a:cubicBezTo>
                    <a:cubicBezTo>
                      <a:pt x="11112375" y="4511421"/>
                      <a:pt x="11102971" y="4515549"/>
                      <a:pt x="11093116" y="4515555"/>
                    </a:cubicBezTo>
                    <a:lnTo>
                      <a:pt x="11039282" y="4515555"/>
                    </a:lnTo>
                    <a:cubicBezTo>
                      <a:pt x="10970300" y="4515564"/>
                      <a:pt x="10911423" y="4465699"/>
                      <a:pt x="10900076" y="4397657"/>
                    </a:cubicBezTo>
                    <a:lnTo>
                      <a:pt x="10785705" y="3710658"/>
                    </a:lnTo>
                    <a:cubicBezTo>
                      <a:pt x="10784365" y="3702755"/>
                      <a:pt x="10773076" y="3702755"/>
                      <a:pt x="10771736" y="3710658"/>
                    </a:cubicBezTo>
                    <a:lnTo>
                      <a:pt x="10657295" y="4397657"/>
                    </a:lnTo>
                    <a:cubicBezTo>
                      <a:pt x="10645943" y="4465725"/>
                      <a:pt x="10587026" y="4515598"/>
                      <a:pt x="10518018" y="4515555"/>
                    </a:cubicBezTo>
                    <a:lnTo>
                      <a:pt x="10464184" y="4515555"/>
                    </a:lnTo>
                    <a:cubicBezTo>
                      <a:pt x="10454329" y="4515549"/>
                      <a:pt x="10444925" y="4511421"/>
                      <a:pt x="10438251" y="4504170"/>
                    </a:cubicBezTo>
                    <a:cubicBezTo>
                      <a:pt x="10431577" y="4496919"/>
                      <a:pt x="10428239" y="4487207"/>
                      <a:pt x="10429047" y="4477385"/>
                    </a:cubicBezTo>
                    <a:lnTo>
                      <a:pt x="10496428" y="3668889"/>
                    </a:lnTo>
                    <a:lnTo>
                      <a:pt x="10559434" y="3227776"/>
                    </a:lnTo>
                    <a:close/>
                    <a:moveTo>
                      <a:pt x="12048650" y="2257778"/>
                    </a:moveTo>
                    <a:cubicBezTo>
                      <a:pt x="11992512" y="2257778"/>
                      <a:pt x="11938674" y="2280078"/>
                      <a:pt x="11898979" y="2319773"/>
                    </a:cubicBezTo>
                    <a:cubicBezTo>
                      <a:pt x="11859283" y="2359469"/>
                      <a:pt x="11836983" y="2413307"/>
                      <a:pt x="11836983" y="2469444"/>
                    </a:cubicBezTo>
                    <a:lnTo>
                      <a:pt x="11836983" y="2540000"/>
                    </a:lnTo>
                    <a:cubicBezTo>
                      <a:pt x="11837504" y="2656531"/>
                      <a:pt x="11932118" y="2750722"/>
                      <a:pt x="12048650" y="2750722"/>
                    </a:cubicBezTo>
                    <a:cubicBezTo>
                      <a:pt x="12165182" y="2750722"/>
                      <a:pt x="12259796" y="2656531"/>
                      <a:pt x="12260317" y="2540000"/>
                    </a:cubicBezTo>
                    <a:lnTo>
                      <a:pt x="12260317" y="2469444"/>
                    </a:lnTo>
                    <a:cubicBezTo>
                      <a:pt x="12260317" y="2413307"/>
                      <a:pt x="12238017" y="2359469"/>
                      <a:pt x="12198321" y="2319773"/>
                    </a:cubicBezTo>
                    <a:cubicBezTo>
                      <a:pt x="12158626" y="2280078"/>
                      <a:pt x="12104788" y="2257778"/>
                      <a:pt x="12048650" y="2257778"/>
                    </a:cubicBezTo>
                    <a:close/>
                    <a:moveTo>
                      <a:pt x="11829434" y="3227776"/>
                    </a:moveTo>
                    <a:cubicBezTo>
                      <a:pt x="11830633" y="3219662"/>
                      <a:pt x="11819204" y="3216487"/>
                      <a:pt x="11816029" y="3224036"/>
                    </a:cubicBezTo>
                    <a:lnTo>
                      <a:pt x="11662005" y="3583375"/>
                    </a:lnTo>
                    <a:cubicBezTo>
                      <a:pt x="11639749" y="3635296"/>
                      <a:pt x="11588673" y="3668939"/>
                      <a:pt x="11532183" y="3668889"/>
                    </a:cubicBezTo>
                    <a:lnTo>
                      <a:pt x="11467131" y="3668889"/>
                    </a:lnTo>
                    <a:cubicBezTo>
                      <a:pt x="11455267" y="3668899"/>
                      <a:pt x="11444192" y="3662945"/>
                      <a:pt x="11437656" y="3653043"/>
                    </a:cubicBezTo>
                    <a:cubicBezTo>
                      <a:pt x="11431121" y="3643140"/>
                      <a:pt x="11430001" y="3630616"/>
                      <a:pt x="11434676" y="3619712"/>
                    </a:cubicBezTo>
                    <a:lnTo>
                      <a:pt x="11625317" y="3175000"/>
                    </a:lnTo>
                    <a:lnTo>
                      <a:pt x="11695449" y="2999599"/>
                    </a:lnTo>
                    <a:cubicBezTo>
                      <a:pt x="11738319" y="2892461"/>
                      <a:pt x="11842095" y="2822215"/>
                      <a:pt x="11957492" y="2822222"/>
                    </a:cubicBezTo>
                    <a:lnTo>
                      <a:pt x="12139808" y="2822222"/>
                    </a:lnTo>
                    <a:cubicBezTo>
                      <a:pt x="12255205" y="2822215"/>
                      <a:pt x="12358981" y="2892461"/>
                      <a:pt x="12401851" y="2999599"/>
                    </a:cubicBezTo>
                    <a:lnTo>
                      <a:pt x="12471983" y="3175000"/>
                    </a:lnTo>
                    <a:lnTo>
                      <a:pt x="12662554" y="3619712"/>
                    </a:lnTo>
                    <a:cubicBezTo>
                      <a:pt x="12667229" y="3630616"/>
                      <a:pt x="12666108" y="3643140"/>
                      <a:pt x="12659573" y="3653043"/>
                    </a:cubicBezTo>
                    <a:cubicBezTo>
                      <a:pt x="12653038" y="3662945"/>
                      <a:pt x="12641963" y="3668899"/>
                      <a:pt x="12630098" y="3668889"/>
                    </a:cubicBezTo>
                    <a:lnTo>
                      <a:pt x="12565046" y="3668889"/>
                    </a:lnTo>
                    <a:cubicBezTo>
                      <a:pt x="12508608" y="3668883"/>
                      <a:pt x="12457602" y="3635249"/>
                      <a:pt x="12435365" y="3583375"/>
                    </a:cubicBezTo>
                    <a:lnTo>
                      <a:pt x="12281342" y="3224036"/>
                    </a:lnTo>
                    <a:cubicBezTo>
                      <a:pt x="12278096" y="3216487"/>
                      <a:pt x="12266737" y="3219662"/>
                      <a:pt x="12267866" y="3227776"/>
                    </a:cubicBezTo>
                    <a:lnTo>
                      <a:pt x="12330872" y="3668889"/>
                    </a:lnTo>
                    <a:lnTo>
                      <a:pt x="12398253" y="4477385"/>
                    </a:lnTo>
                    <a:cubicBezTo>
                      <a:pt x="12399061" y="4487207"/>
                      <a:pt x="12395723" y="4496919"/>
                      <a:pt x="12389049" y="4504170"/>
                    </a:cubicBezTo>
                    <a:cubicBezTo>
                      <a:pt x="12382375" y="4511421"/>
                      <a:pt x="12372971" y="4515549"/>
                      <a:pt x="12363116" y="4515555"/>
                    </a:cubicBezTo>
                    <a:lnTo>
                      <a:pt x="12309282" y="4515555"/>
                    </a:lnTo>
                    <a:cubicBezTo>
                      <a:pt x="12240300" y="4515564"/>
                      <a:pt x="12181423" y="4465699"/>
                      <a:pt x="12170076" y="4397657"/>
                    </a:cubicBezTo>
                    <a:lnTo>
                      <a:pt x="12055705" y="3710658"/>
                    </a:lnTo>
                    <a:cubicBezTo>
                      <a:pt x="12054365" y="3702755"/>
                      <a:pt x="12043076" y="3702755"/>
                      <a:pt x="12041736" y="3710658"/>
                    </a:cubicBezTo>
                    <a:lnTo>
                      <a:pt x="11927295" y="4397657"/>
                    </a:lnTo>
                    <a:cubicBezTo>
                      <a:pt x="11915943" y="4465725"/>
                      <a:pt x="11857026" y="4515598"/>
                      <a:pt x="11788018" y="4515555"/>
                    </a:cubicBezTo>
                    <a:lnTo>
                      <a:pt x="11734184" y="4515555"/>
                    </a:lnTo>
                    <a:cubicBezTo>
                      <a:pt x="11724329" y="4515549"/>
                      <a:pt x="11714925" y="4511421"/>
                      <a:pt x="11708251" y="4504170"/>
                    </a:cubicBezTo>
                    <a:cubicBezTo>
                      <a:pt x="11701577" y="4496919"/>
                      <a:pt x="11698239" y="4487207"/>
                      <a:pt x="11699047" y="4477385"/>
                    </a:cubicBezTo>
                    <a:lnTo>
                      <a:pt x="11766428" y="3668889"/>
                    </a:lnTo>
                    <a:lnTo>
                      <a:pt x="11829434" y="3227776"/>
                    </a:lnTo>
                    <a:close/>
                    <a:moveTo>
                      <a:pt x="618650" y="4515555"/>
                    </a:moveTo>
                    <a:cubicBezTo>
                      <a:pt x="562512" y="4515555"/>
                      <a:pt x="508674" y="4537856"/>
                      <a:pt x="468979" y="4577551"/>
                    </a:cubicBezTo>
                    <a:cubicBezTo>
                      <a:pt x="429284" y="4617246"/>
                      <a:pt x="406983" y="4671085"/>
                      <a:pt x="406983" y="4727222"/>
                    </a:cubicBezTo>
                    <a:lnTo>
                      <a:pt x="406983" y="4797778"/>
                    </a:lnTo>
                    <a:cubicBezTo>
                      <a:pt x="407504" y="4914309"/>
                      <a:pt x="502118" y="5008500"/>
                      <a:pt x="618650" y="5008500"/>
                    </a:cubicBezTo>
                    <a:cubicBezTo>
                      <a:pt x="735182" y="5008500"/>
                      <a:pt x="829795" y="4914309"/>
                      <a:pt x="830317" y="4797778"/>
                    </a:cubicBezTo>
                    <a:lnTo>
                      <a:pt x="830317" y="4727222"/>
                    </a:lnTo>
                    <a:cubicBezTo>
                      <a:pt x="830317" y="4671085"/>
                      <a:pt x="808016" y="4617246"/>
                      <a:pt x="768321" y="4577551"/>
                    </a:cubicBezTo>
                    <a:cubicBezTo>
                      <a:pt x="728626" y="4537856"/>
                      <a:pt x="674788" y="4515555"/>
                      <a:pt x="618650" y="4515555"/>
                    </a:cubicBezTo>
                    <a:close/>
                    <a:moveTo>
                      <a:pt x="399434" y="5485553"/>
                    </a:moveTo>
                    <a:cubicBezTo>
                      <a:pt x="400633" y="5477439"/>
                      <a:pt x="389203" y="5474264"/>
                      <a:pt x="386028" y="5481814"/>
                    </a:cubicBezTo>
                    <a:lnTo>
                      <a:pt x="232006" y="5841153"/>
                    </a:lnTo>
                    <a:cubicBezTo>
                      <a:pt x="209749" y="5893073"/>
                      <a:pt x="158673" y="5926717"/>
                      <a:pt x="102183" y="5926667"/>
                    </a:cubicBezTo>
                    <a:lnTo>
                      <a:pt x="37131" y="5926667"/>
                    </a:lnTo>
                    <a:cubicBezTo>
                      <a:pt x="25267" y="5926677"/>
                      <a:pt x="14191" y="5920723"/>
                      <a:pt x="7656" y="5910821"/>
                    </a:cubicBezTo>
                    <a:cubicBezTo>
                      <a:pt x="1121" y="5900918"/>
                      <a:pt x="1" y="5888394"/>
                      <a:pt x="4676" y="5877489"/>
                    </a:cubicBezTo>
                    <a:lnTo>
                      <a:pt x="195317" y="5432778"/>
                    </a:lnTo>
                    <a:lnTo>
                      <a:pt x="265449" y="5257377"/>
                    </a:lnTo>
                    <a:cubicBezTo>
                      <a:pt x="308319" y="5150239"/>
                      <a:pt x="412095" y="5079992"/>
                      <a:pt x="527492" y="5080000"/>
                    </a:cubicBezTo>
                    <a:lnTo>
                      <a:pt x="709808" y="5080000"/>
                    </a:lnTo>
                    <a:cubicBezTo>
                      <a:pt x="825205" y="5079992"/>
                      <a:pt x="928981" y="5150239"/>
                      <a:pt x="971851" y="5257377"/>
                    </a:cubicBezTo>
                    <a:lnTo>
                      <a:pt x="1041983" y="5432778"/>
                    </a:lnTo>
                    <a:lnTo>
                      <a:pt x="1232554" y="5877489"/>
                    </a:lnTo>
                    <a:cubicBezTo>
                      <a:pt x="1237229" y="5888394"/>
                      <a:pt x="1236109" y="5900918"/>
                      <a:pt x="1229573" y="5910821"/>
                    </a:cubicBezTo>
                    <a:cubicBezTo>
                      <a:pt x="1223038" y="5920723"/>
                      <a:pt x="1211963" y="5926677"/>
                      <a:pt x="1200098" y="5926667"/>
                    </a:cubicBezTo>
                    <a:lnTo>
                      <a:pt x="1135046" y="5926667"/>
                    </a:lnTo>
                    <a:cubicBezTo>
                      <a:pt x="1078608" y="5926660"/>
                      <a:pt x="1027602" y="5893026"/>
                      <a:pt x="1005365" y="5841153"/>
                    </a:cubicBezTo>
                    <a:lnTo>
                      <a:pt x="851342" y="5481814"/>
                    </a:lnTo>
                    <a:cubicBezTo>
                      <a:pt x="848097" y="5474264"/>
                      <a:pt x="836737" y="5477439"/>
                      <a:pt x="837866" y="5485553"/>
                    </a:cubicBezTo>
                    <a:lnTo>
                      <a:pt x="900872" y="5926667"/>
                    </a:lnTo>
                    <a:lnTo>
                      <a:pt x="968253" y="6735163"/>
                    </a:lnTo>
                    <a:cubicBezTo>
                      <a:pt x="969061" y="6744984"/>
                      <a:pt x="965724" y="6754697"/>
                      <a:pt x="959049" y="6761948"/>
                    </a:cubicBezTo>
                    <a:cubicBezTo>
                      <a:pt x="952375" y="6769198"/>
                      <a:pt x="942971" y="6773327"/>
                      <a:pt x="933116" y="6773333"/>
                    </a:cubicBezTo>
                    <a:lnTo>
                      <a:pt x="879282" y="6773333"/>
                    </a:lnTo>
                    <a:cubicBezTo>
                      <a:pt x="810301" y="6773342"/>
                      <a:pt x="751424" y="6723476"/>
                      <a:pt x="740076" y="6655435"/>
                    </a:cubicBezTo>
                    <a:lnTo>
                      <a:pt x="625706" y="5968436"/>
                    </a:lnTo>
                    <a:cubicBezTo>
                      <a:pt x="624365" y="5960533"/>
                      <a:pt x="613076" y="5960533"/>
                      <a:pt x="611736" y="5968436"/>
                    </a:cubicBezTo>
                    <a:lnTo>
                      <a:pt x="497294" y="6655435"/>
                    </a:lnTo>
                    <a:cubicBezTo>
                      <a:pt x="485942" y="6723503"/>
                      <a:pt x="427026" y="6773376"/>
                      <a:pt x="358018" y="6773333"/>
                    </a:cubicBezTo>
                    <a:lnTo>
                      <a:pt x="304184" y="6773333"/>
                    </a:lnTo>
                    <a:cubicBezTo>
                      <a:pt x="294329" y="6773327"/>
                      <a:pt x="284925" y="6769198"/>
                      <a:pt x="278251" y="6761948"/>
                    </a:cubicBezTo>
                    <a:cubicBezTo>
                      <a:pt x="271576" y="6754697"/>
                      <a:pt x="268239" y="6744984"/>
                      <a:pt x="269047" y="6735163"/>
                    </a:cubicBezTo>
                    <a:lnTo>
                      <a:pt x="336428" y="5926667"/>
                    </a:lnTo>
                    <a:lnTo>
                      <a:pt x="399434" y="5485553"/>
                    </a:lnTo>
                    <a:close/>
                    <a:moveTo>
                      <a:pt x="1888650" y="4515555"/>
                    </a:moveTo>
                    <a:cubicBezTo>
                      <a:pt x="1832513" y="4515555"/>
                      <a:pt x="1778674" y="4537856"/>
                      <a:pt x="1738979" y="4577551"/>
                    </a:cubicBezTo>
                    <a:cubicBezTo>
                      <a:pt x="1699284" y="4617246"/>
                      <a:pt x="1676983" y="4671085"/>
                      <a:pt x="1676983" y="4727222"/>
                    </a:cubicBezTo>
                    <a:lnTo>
                      <a:pt x="1676983" y="4797778"/>
                    </a:lnTo>
                    <a:cubicBezTo>
                      <a:pt x="1677504" y="4914309"/>
                      <a:pt x="1772118" y="5008500"/>
                      <a:pt x="1888650" y="5008500"/>
                    </a:cubicBezTo>
                    <a:cubicBezTo>
                      <a:pt x="2005182" y="5008500"/>
                      <a:pt x="2099796" y="4914309"/>
                      <a:pt x="2100317" y="4797778"/>
                    </a:cubicBezTo>
                    <a:lnTo>
                      <a:pt x="2100317" y="4727222"/>
                    </a:lnTo>
                    <a:cubicBezTo>
                      <a:pt x="2100317" y="4671085"/>
                      <a:pt x="2078016" y="4617246"/>
                      <a:pt x="2038321" y="4577551"/>
                    </a:cubicBezTo>
                    <a:cubicBezTo>
                      <a:pt x="1998626" y="4537856"/>
                      <a:pt x="1944787" y="4515555"/>
                      <a:pt x="1888650" y="4515555"/>
                    </a:cubicBezTo>
                    <a:close/>
                    <a:moveTo>
                      <a:pt x="1669434" y="5485553"/>
                    </a:moveTo>
                    <a:cubicBezTo>
                      <a:pt x="1670633" y="5477439"/>
                      <a:pt x="1659203" y="5474264"/>
                      <a:pt x="1656028" y="5481814"/>
                    </a:cubicBezTo>
                    <a:lnTo>
                      <a:pt x="1502006" y="5841153"/>
                    </a:lnTo>
                    <a:cubicBezTo>
                      <a:pt x="1479749" y="5893073"/>
                      <a:pt x="1428673" y="5926717"/>
                      <a:pt x="1372183" y="5926667"/>
                    </a:cubicBezTo>
                    <a:lnTo>
                      <a:pt x="1307131" y="5926667"/>
                    </a:lnTo>
                    <a:cubicBezTo>
                      <a:pt x="1295267" y="5926677"/>
                      <a:pt x="1284191" y="5920723"/>
                      <a:pt x="1277656" y="5910821"/>
                    </a:cubicBezTo>
                    <a:cubicBezTo>
                      <a:pt x="1271121" y="5900918"/>
                      <a:pt x="1270001" y="5888394"/>
                      <a:pt x="1274676" y="5877489"/>
                    </a:cubicBezTo>
                    <a:lnTo>
                      <a:pt x="1465317" y="5432778"/>
                    </a:lnTo>
                    <a:lnTo>
                      <a:pt x="1535449" y="5257377"/>
                    </a:lnTo>
                    <a:cubicBezTo>
                      <a:pt x="1578319" y="5150239"/>
                      <a:pt x="1682095" y="5079992"/>
                      <a:pt x="1797492" y="5080000"/>
                    </a:cubicBezTo>
                    <a:lnTo>
                      <a:pt x="1979808" y="5080000"/>
                    </a:lnTo>
                    <a:cubicBezTo>
                      <a:pt x="2095205" y="5079992"/>
                      <a:pt x="2198981" y="5150239"/>
                      <a:pt x="2241851" y="5257377"/>
                    </a:cubicBezTo>
                    <a:lnTo>
                      <a:pt x="2311983" y="5432778"/>
                    </a:lnTo>
                    <a:lnTo>
                      <a:pt x="2502554" y="5877489"/>
                    </a:lnTo>
                    <a:cubicBezTo>
                      <a:pt x="2507228" y="5888394"/>
                      <a:pt x="2506108" y="5900918"/>
                      <a:pt x="2499573" y="5910821"/>
                    </a:cubicBezTo>
                    <a:cubicBezTo>
                      <a:pt x="2493038" y="5920723"/>
                      <a:pt x="2481963" y="5926677"/>
                      <a:pt x="2470098" y="5926667"/>
                    </a:cubicBezTo>
                    <a:lnTo>
                      <a:pt x="2405046" y="5926667"/>
                    </a:lnTo>
                    <a:cubicBezTo>
                      <a:pt x="2348608" y="5926660"/>
                      <a:pt x="2297602" y="5893026"/>
                      <a:pt x="2275365" y="5841153"/>
                    </a:cubicBezTo>
                    <a:lnTo>
                      <a:pt x="2121342" y="5481814"/>
                    </a:lnTo>
                    <a:cubicBezTo>
                      <a:pt x="2118097" y="5474264"/>
                      <a:pt x="2106737" y="5477439"/>
                      <a:pt x="2107866" y="5485553"/>
                    </a:cubicBezTo>
                    <a:lnTo>
                      <a:pt x="2170872" y="5926667"/>
                    </a:lnTo>
                    <a:lnTo>
                      <a:pt x="2238253" y="6735163"/>
                    </a:lnTo>
                    <a:cubicBezTo>
                      <a:pt x="2239061" y="6744984"/>
                      <a:pt x="2235724" y="6754697"/>
                      <a:pt x="2229049" y="6761948"/>
                    </a:cubicBezTo>
                    <a:cubicBezTo>
                      <a:pt x="2222375" y="6769198"/>
                      <a:pt x="2212971" y="6773327"/>
                      <a:pt x="2203116" y="6773333"/>
                    </a:cubicBezTo>
                    <a:lnTo>
                      <a:pt x="2149282" y="6773333"/>
                    </a:lnTo>
                    <a:cubicBezTo>
                      <a:pt x="2080301" y="6773342"/>
                      <a:pt x="2021424" y="6723476"/>
                      <a:pt x="2010076" y="6655435"/>
                    </a:cubicBezTo>
                    <a:lnTo>
                      <a:pt x="1895706" y="5968436"/>
                    </a:lnTo>
                    <a:cubicBezTo>
                      <a:pt x="1894365" y="5960533"/>
                      <a:pt x="1883076" y="5960533"/>
                      <a:pt x="1881735" y="5968436"/>
                    </a:cubicBezTo>
                    <a:lnTo>
                      <a:pt x="1767294" y="6655435"/>
                    </a:lnTo>
                    <a:cubicBezTo>
                      <a:pt x="1755943" y="6723503"/>
                      <a:pt x="1697026" y="6773376"/>
                      <a:pt x="1628018" y="6773333"/>
                    </a:cubicBezTo>
                    <a:lnTo>
                      <a:pt x="1574184" y="6773333"/>
                    </a:lnTo>
                    <a:cubicBezTo>
                      <a:pt x="1564329" y="6773327"/>
                      <a:pt x="1554925" y="6769198"/>
                      <a:pt x="1548251" y="6761948"/>
                    </a:cubicBezTo>
                    <a:cubicBezTo>
                      <a:pt x="1541576" y="6754697"/>
                      <a:pt x="1538239" y="6744984"/>
                      <a:pt x="1539047" y="6735163"/>
                    </a:cubicBezTo>
                    <a:lnTo>
                      <a:pt x="1606428" y="5926667"/>
                    </a:lnTo>
                    <a:lnTo>
                      <a:pt x="1669434" y="5485553"/>
                    </a:lnTo>
                    <a:close/>
                    <a:moveTo>
                      <a:pt x="3158650" y="4515555"/>
                    </a:moveTo>
                    <a:cubicBezTo>
                      <a:pt x="3102513" y="4515555"/>
                      <a:pt x="3048674" y="4537856"/>
                      <a:pt x="3008979" y="4577551"/>
                    </a:cubicBezTo>
                    <a:cubicBezTo>
                      <a:pt x="2969284" y="4617246"/>
                      <a:pt x="2946983" y="4671085"/>
                      <a:pt x="2946983" y="4727222"/>
                    </a:cubicBezTo>
                    <a:lnTo>
                      <a:pt x="2946983" y="4797778"/>
                    </a:lnTo>
                    <a:cubicBezTo>
                      <a:pt x="2947504" y="4914309"/>
                      <a:pt x="3042118" y="5008500"/>
                      <a:pt x="3158650" y="5008500"/>
                    </a:cubicBezTo>
                    <a:cubicBezTo>
                      <a:pt x="3275182" y="5008500"/>
                      <a:pt x="3369795" y="4914309"/>
                      <a:pt x="3370317" y="4797778"/>
                    </a:cubicBezTo>
                    <a:lnTo>
                      <a:pt x="3370317" y="4727222"/>
                    </a:lnTo>
                    <a:cubicBezTo>
                      <a:pt x="3370317" y="4671085"/>
                      <a:pt x="3348016" y="4617246"/>
                      <a:pt x="3308321" y="4577551"/>
                    </a:cubicBezTo>
                    <a:cubicBezTo>
                      <a:pt x="3268626" y="4537856"/>
                      <a:pt x="3214787" y="4515555"/>
                      <a:pt x="3158650" y="4515555"/>
                    </a:cubicBezTo>
                    <a:close/>
                    <a:moveTo>
                      <a:pt x="2939434" y="5485553"/>
                    </a:moveTo>
                    <a:cubicBezTo>
                      <a:pt x="2940633" y="5477439"/>
                      <a:pt x="2929203" y="5474264"/>
                      <a:pt x="2926028" y="5481814"/>
                    </a:cubicBezTo>
                    <a:lnTo>
                      <a:pt x="2772006" y="5841153"/>
                    </a:lnTo>
                    <a:cubicBezTo>
                      <a:pt x="2749749" y="5893073"/>
                      <a:pt x="2698673" y="5926717"/>
                      <a:pt x="2642183" y="5926667"/>
                    </a:cubicBezTo>
                    <a:lnTo>
                      <a:pt x="2577131" y="5926667"/>
                    </a:lnTo>
                    <a:cubicBezTo>
                      <a:pt x="2565267" y="5926677"/>
                      <a:pt x="2554191" y="5920723"/>
                      <a:pt x="2547656" y="5910821"/>
                    </a:cubicBezTo>
                    <a:cubicBezTo>
                      <a:pt x="2541121" y="5900918"/>
                      <a:pt x="2540001" y="5888394"/>
                      <a:pt x="2544676" y="5877489"/>
                    </a:cubicBezTo>
                    <a:lnTo>
                      <a:pt x="2735317" y="5432778"/>
                    </a:lnTo>
                    <a:lnTo>
                      <a:pt x="2805449" y="5257377"/>
                    </a:lnTo>
                    <a:cubicBezTo>
                      <a:pt x="2848319" y="5150239"/>
                      <a:pt x="2952095" y="5079992"/>
                      <a:pt x="3067492" y="5080000"/>
                    </a:cubicBezTo>
                    <a:lnTo>
                      <a:pt x="3249808" y="5080000"/>
                    </a:lnTo>
                    <a:cubicBezTo>
                      <a:pt x="3365204" y="5079992"/>
                      <a:pt x="3468981" y="5150238"/>
                      <a:pt x="3511851" y="5257377"/>
                    </a:cubicBezTo>
                    <a:lnTo>
                      <a:pt x="3581983" y="5432778"/>
                    </a:lnTo>
                    <a:lnTo>
                      <a:pt x="3772554" y="5877489"/>
                    </a:lnTo>
                    <a:cubicBezTo>
                      <a:pt x="3777229" y="5888394"/>
                      <a:pt x="3776109" y="5900918"/>
                      <a:pt x="3769573" y="5910821"/>
                    </a:cubicBezTo>
                    <a:cubicBezTo>
                      <a:pt x="3763038" y="5920723"/>
                      <a:pt x="3751963" y="5926677"/>
                      <a:pt x="3740098" y="5926667"/>
                    </a:cubicBezTo>
                    <a:lnTo>
                      <a:pt x="3675046" y="5926667"/>
                    </a:lnTo>
                    <a:cubicBezTo>
                      <a:pt x="3618608" y="5926660"/>
                      <a:pt x="3567602" y="5893026"/>
                      <a:pt x="3545365" y="5841153"/>
                    </a:cubicBezTo>
                    <a:lnTo>
                      <a:pt x="3391342" y="5481814"/>
                    </a:lnTo>
                    <a:cubicBezTo>
                      <a:pt x="3388097" y="5474264"/>
                      <a:pt x="3376737" y="5477439"/>
                      <a:pt x="3377866" y="5485553"/>
                    </a:cubicBezTo>
                    <a:lnTo>
                      <a:pt x="3440872" y="5926667"/>
                    </a:lnTo>
                    <a:lnTo>
                      <a:pt x="3508253" y="6735163"/>
                    </a:lnTo>
                    <a:cubicBezTo>
                      <a:pt x="3509061" y="6744984"/>
                      <a:pt x="3505723" y="6754697"/>
                      <a:pt x="3499049" y="6761948"/>
                    </a:cubicBezTo>
                    <a:cubicBezTo>
                      <a:pt x="3492375" y="6769198"/>
                      <a:pt x="3482971" y="6773327"/>
                      <a:pt x="3473116" y="6773333"/>
                    </a:cubicBezTo>
                    <a:lnTo>
                      <a:pt x="3419282" y="6773333"/>
                    </a:lnTo>
                    <a:cubicBezTo>
                      <a:pt x="3350301" y="6773342"/>
                      <a:pt x="3291424" y="6723476"/>
                      <a:pt x="3280076" y="6655435"/>
                    </a:cubicBezTo>
                    <a:lnTo>
                      <a:pt x="3165706" y="5968436"/>
                    </a:lnTo>
                    <a:cubicBezTo>
                      <a:pt x="3164365" y="5960533"/>
                      <a:pt x="3153076" y="5960533"/>
                      <a:pt x="3151735" y="5968436"/>
                    </a:cubicBezTo>
                    <a:lnTo>
                      <a:pt x="3037294" y="6655435"/>
                    </a:lnTo>
                    <a:cubicBezTo>
                      <a:pt x="3025943" y="6723503"/>
                      <a:pt x="2967026" y="6773376"/>
                      <a:pt x="2898018" y="6773333"/>
                    </a:cubicBezTo>
                    <a:lnTo>
                      <a:pt x="2844184" y="6773333"/>
                    </a:lnTo>
                    <a:cubicBezTo>
                      <a:pt x="2834329" y="6773327"/>
                      <a:pt x="2824925" y="6769198"/>
                      <a:pt x="2818251" y="6761948"/>
                    </a:cubicBezTo>
                    <a:cubicBezTo>
                      <a:pt x="2811576" y="6754697"/>
                      <a:pt x="2808239" y="6744984"/>
                      <a:pt x="2809047" y="6735163"/>
                    </a:cubicBezTo>
                    <a:lnTo>
                      <a:pt x="2876428" y="5926667"/>
                    </a:lnTo>
                    <a:lnTo>
                      <a:pt x="2939434" y="5485553"/>
                    </a:lnTo>
                    <a:close/>
                    <a:moveTo>
                      <a:pt x="4428650" y="4515555"/>
                    </a:moveTo>
                    <a:cubicBezTo>
                      <a:pt x="4372512" y="4515555"/>
                      <a:pt x="4318674" y="4537856"/>
                      <a:pt x="4278979" y="4577551"/>
                    </a:cubicBezTo>
                    <a:cubicBezTo>
                      <a:pt x="4239284" y="4617246"/>
                      <a:pt x="4216983" y="4671085"/>
                      <a:pt x="4216983" y="4727222"/>
                    </a:cubicBezTo>
                    <a:lnTo>
                      <a:pt x="4216983" y="4797778"/>
                    </a:lnTo>
                    <a:cubicBezTo>
                      <a:pt x="4217505" y="4914309"/>
                      <a:pt x="4312118" y="5008500"/>
                      <a:pt x="4428650" y="5008500"/>
                    </a:cubicBezTo>
                    <a:cubicBezTo>
                      <a:pt x="4545182" y="5008500"/>
                      <a:pt x="4639795" y="4914309"/>
                      <a:pt x="4640317" y="4797778"/>
                    </a:cubicBezTo>
                    <a:lnTo>
                      <a:pt x="4640317" y="4727222"/>
                    </a:lnTo>
                    <a:cubicBezTo>
                      <a:pt x="4640317" y="4671085"/>
                      <a:pt x="4618016" y="4617246"/>
                      <a:pt x="4578321" y="4577551"/>
                    </a:cubicBezTo>
                    <a:cubicBezTo>
                      <a:pt x="4538626" y="4537856"/>
                      <a:pt x="4484788" y="4515555"/>
                      <a:pt x="4428650" y="4515555"/>
                    </a:cubicBezTo>
                    <a:close/>
                    <a:moveTo>
                      <a:pt x="4209434" y="5485553"/>
                    </a:moveTo>
                    <a:cubicBezTo>
                      <a:pt x="4210633" y="5477439"/>
                      <a:pt x="4199203" y="5474264"/>
                      <a:pt x="4196028" y="5481814"/>
                    </a:cubicBezTo>
                    <a:lnTo>
                      <a:pt x="4042005" y="5841153"/>
                    </a:lnTo>
                    <a:cubicBezTo>
                      <a:pt x="4019749" y="5893073"/>
                      <a:pt x="3968673" y="5926717"/>
                      <a:pt x="3912183" y="5926667"/>
                    </a:cubicBezTo>
                    <a:lnTo>
                      <a:pt x="3847131" y="5926667"/>
                    </a:lnTo>
                    <a:cubicBezTo>
                      <a:pt x="3835267" y="5926677"/>
                      <a:pt x="3824192" y="5920723"/>
                      <a:pt x="3817656" y="5910821"/>
                    </a:cubicBezTo>
                    <a:cubicBezTo>
                      <a:pt x="3811121" y="5900918"/>
                      <a:pt x="3810001" y="5888394"/>
                      <a:pt x="3814675" y="5877489"/>
                    </a:cubicBezTo>
                    <a:lnTo>
                      <a:pt x="4005317" y="5432778"/>
                    </a:lnTo>
                    <a:lnTo>
                      <a:pt x="4075449" y="5257377"/>
                    </a:lnTo>
                    <a:cubicBezTo>
                      <a:pt x="4118319" y="5150239"/>
                      <a:pt x="4222096" y="5079992"/>
                      <a:pt x="4337492" y="5080000"/>
                    </a:cubicBezTo>
                    <a:lnTo>
                      <a:pt x="4519808" y="5080000"/>
                    </a:lnTo>
                    <a:cubicBezTo>
                      <a:pt x="4635204" y="5079992"/>
                      <a:pt x="4738981" y="5150238"/>
                      <a:pt x="4781851" y="5257377"/>
                    </a:cubicBezTo>
                    <a:lnTo>
                      <a:pt x="4851983" y="5432778"/>
                    </a:lnTo>
                    <a:lnTo>
                      <a:pt x="5042554" y="5877489"/>
                    </a:lnTo>
                    <a:cubicBezTo>
                      <a:pt x="5047229" y="5888394"/>
                      <a:pt x="5046109" y="5900918"/>
                      <a:pt x="5039573" y="5910821"/>
                    </a:cubicBezTo>
                    <a:cubicBezTo>
                      <a:pt x="5033038" y="5920723"/>
                      <a:pt x="5021963" y="5926677"/>
                      <a:pt x="5010098" y="5926667"/>
                    </a:cubicBezTo>
                    <a:lnTo>
                      <a:pt x="4945046" y="5926667"/>
                    </a:lnTo>
                    <a:cubicBezTo>
                      <a:pt x="4888608" y="5926660"/>
                      <a:pt x="4837602" y="5893026"/>
                      <a:pt x="4815365" y="5841153"/>
                    </a:cubicBezTo>
                    <a:lnTo>
                      <a:pt x="4661342" y="5481814"/>
                    </a:lnTo>
                    <a:cubicBezTo>
                      <a:pt x="4658097" y="5474264"/>
                      <a:pt x="4646737" y="5477439"/>
                      <a:pt x="4647866" y="5485553"/>
                    </a:cubicBezTo>
                    <a:lnTo>
                      <a:pt x="4710872" y="5926667"/>
                    </a:lnTo>
                    <a:lnTo>
                      <a:pt x="4778253" y="6735163"/>
                    </a:lnTo>
                    <a:cubicBezTo>
                      <a:pt x="4779061" y="6744984"/>
                      <a:pt x="4775723" y="6754697"/>
                      <a:pt x="4769049" y="6761948"/>
                    </a:cubicBezTo>
                    <a:cubicBezTo>
                      <a:pt x="4762375" y="6769198"/>
                      <a:pt x="4752971" y="6773327"/>
                      <a:pt x="4743116" y="6773333"/>
                    </a:cubicBezTo>
                    <a:lnTo>
                      <a:pt x="4689282" y="6773333"/>
                    </a:lnTo>
                    <a:cubicBezTo>
                      <a:pt x="4620301" y="6773342"/>
                      <a:pt x="4561424" y="6723476"/>
                      <a:pt x="4550076" y="6655435"/>
                    </a:cubicBezTo>
                    <a:lnTo>
                      <a:pt x="4435705" y="5968436"/>
                    </a:lnTo>
                    <a:cubicBezTo>
                      <a:pt x="4434365" y="5960533"/>
                      <a:pt x="4423076" y="5960533"/>
                      <a:pt x="4421736" y="5968436"/>
                    </a:cubicBezTo>
                    <a:lnTo>
                      <a:pt x="4307295" y="6655435"/>
                    </a:lnTo>
                    <a:cubicBezTo>
                      <a:pt x="4295943" y="6723503"/>
                      <a:pt x="4237026" y="6773376"/>
                      <a:pt x="4168018" y="6773333"/>
                    </a:cubicBezTo>
                    <a:lnTo>
                      <a:pt x="4114184" y="6773333"/>
                    </a:lnTo>
                    <a:cubicBezTo>
                      <a:pt x="4104329" y="6773327"/>
                      <a:pt x="4094925" y="6769198"/>
                      <a:pt x="4088251" y="6761948"/>
                    </a:cubicBezTo>
                    <a:cubicBezTo>
                      <a:pt x="4081577" y="6754697"/>
                      <a:pt x="4078239" y="6744984"/>
                      <a:pt x="4079047" y="6735163"/>
                    </a:cubicBezTo>
                    <a:lnTo>
                      <a:pt x="4146428" y="5926667"/>
                    </a:lnTo>
                    <a:lnTo>
                      <a:pt x="4209434" y="5485553"/>
                    </a:lnTo>
                    <a:close/>
                    <a:moveTo>
                      <a:pt x="5698650" y="4515555"/>
                    </a:moveTo>
                    <a:cubicBezTo>
                      <a:pt x="5642512" y="4515555"/>
                      <a:pt x="5588674" y="4537856"/>
                      <a:pt x="5548979" y="4577551"/>
                    </a:cubicBezTo>
                    <a:cubicBezTo>
                      <a:pt x="5509284" y="4617246"/>
                      <a:pt x="5486983" y="4671085"/>
                      <a:pt x="5486983" y="4727222"/>
                    </a:cubicBezTo>
                    <a:lnTo>
                      <a:pt x="5486983" y="4797778"/>
                    </a:lnTo>
                    <a:cubicBezTo>
                      <a:pt x="5487505" y="4914309"/>
                      <a:pt x="5582118" y="5008500"/>
                      <a:pt x="5698650" y="5008500"/>
                    </a:cubicBezTo>
                    <a:cubicBezTo>
                      <a:pt x="5815182" y="5008500"/>
                      <a:pt x="5909795" y="4914309"/>
                      <a:pt x="5910317" y="4797778"/>
                    </a:cubicBezTo>
                    <a:lnTo>
                      <a:pt x="5910317" y="4727222"/>
                    </a:lnTo>
                    <a:cubicBezTo>
                      <a:pt x="5910317" y="4671085"/>
                      <a:pt x="5888016" y="4617246"/>
                      <a:pt x="5848321" y="4577551"/>
                    </a:cubicBezTo>
                    <a:cubicBezTo>
                      <a:pt x="5808626" y="4537856"/>
                      <a:pt x="5754788" y="4515555"/>
                      <a:pt x="5698650" y="4515555"/>
                    </a:cubicBezTo>
                    <a:close/>
                    <a:moveTo>
                      <a:pt x="5479434" y="5485553"/>
                    </a:moveTo>
                    <a:cubicBezTo>
                      <a:pt x="5480633" y="5477439"/>
                      <a:pt x="5469203" y="5474264"/>
                      <a:pt x="5466028" y="5481814"/>
                    </a:cubicBezTo>
                    <a:lnTo>
                      <a:pt x="5312005" y="5841153"/>
                    </a:lnTo>
                    <a:cubicBezTo>
                      <a:pt x="5289749" y="5893073"/>
                      <a:pt x="5238673" y="5926717"/>
                      <a:pt x="5182183" y="5926667"/>
                    </a:cubicBezTo>
                    <a:lnTo>
                      <a:pt x="5117131" y="5926667"/>
                    </a:lnTo>
                    <a:cubicBezTo>
                      <a:pt x="5105267" y="5926677"/>
                      <a:pt x="5094192" y="5920723"/>
                      <a:pt x="5087656" y="5910821"/>
                    </a:cubicBezTo>
                    <a:cubicBezTo>
                      <a:pt x="5081121" y="5900918"/>
                      <a:pt x="5080001" y="5888394"/>
                      <a:pt x="5084675" y="5877489"/>
                    </a:cubicBezTo>
                    <a:lnTo>
                      <a:pt x="5275317" y="5432778"/>
                    </a:lnTo>
                    <a:lnTo>
                      <a:pt x="5345449" y="5257377"/>
                    </a:lnTo>
                    <a:cubicBezTo>
                      <a:pt x="5388319" y="5150239"/>
                      <a:pt x="5492096" y="5079992"/>
                      <a:pt x="5607492" y="5080000"/>
                    </a:cubicBezTo>
                    <a:lnTo>
                      <a:pt x="5789808" y="5080000"/>
                    </a:lnTo>
                    <a:cubicBezTo>
                      <a:pt x="5905204" y="5079992"/>
                      <a:pt x="6008981" y="5150238"/>
                      <a:pt x="6051851" y="5257377"/>
                    </a:cubicBezTo>
                    <a:lnTo>
                      <a:pt x="6121983" y="5432778"/>
                    </a:lnTo>
                    <a:lnTo>
                      <a:pt x="6312554" y="5877489"/>
                    </a:lnTo>
                    <a:cubicBezTo>
                      <a:pt x="6317229" y="5888394"/>
                      <a:pt x="6316109" y="5900918"/>
                      <a:pt x="6309573" y="5910821"/>
                    </a:cubicBezTo>
                    <a:cubicBezTo>
                      <a:pt x="6303038" y="5920723"/>
                      <a:pt x="6291963" y="5926677"/>
                      <a:pt x="6280098" y="5926667"/>
                    </a:cubicBezTo>
                    <a:lnTo>
                      <a:pt x="6215046" y="5926667"/>
                    </a:lnTo>
                    <a:cubicBezTo>
                      <a:pt x="6158608" y="5926660"/>
                      <a:pt x="6107602" y="5893026"/>
                      <a:pt x="6085365" y="5841153"/>
                    </a:cubicBezTo>
                    <a:lnTo>
                      <a:pt x="5931342" y="5481814"/>
                    </a:lnTo>
                    <a:cubicBezTo>
                      <a:pt x="5928097" y="5474264"/>
                      <a:pt x="5916737" y="5477439"/>
                      <a:pt x="5917866" y="5485553"/>
                    </a:cubicBezTo>
                    <a:lnTo>
                      <a:pt x="5980872" y="5926667"/>
                    </a:lnTo>
                    <a:lnTo>
                      <a:pt x="6048253" y="6735163"/>
                    </a:lnTo>
                    <a:cubicBezTo>
                      <a:pt x="6049061" y="6744984"/>
                      <a:pt x="6045723" y="6754697"/>
                      <a:pt x="6039049" y="6761948"/>
                    </a:cubicBezTo>
                    <a:cubicBezTo>
                      <a:pt x="6032375" y="6769198"/>
                      <a:pt x="6022971" y="6773327"/>
                      <a:pt x="6013116" y="6773333"/>
                    </a:cubicBezTo>
                    <a:lnTo>
                      <a:pt x="5959282" y="6773333"/>
                    </a:lnTo>
                    <a:cubicBezTo>
                      <a:pt x="5890301" y="6773342"/>
                      <a:pt x="5831424" y="6723476"/>
                      <a:pt x="5820076" y="6655435"/>
                    </a:cubicBezTo>
                    <a:lnTo>
                      <a:pt x="5705705" y="5968436"/>
                    </a:lnTo>
                    <a:cubicBezTo>
                      <a:pt x="5704365" y="5960533"/>
                      <a:pt x="5693076" y="5960533"/>
                      <a:pt x="5691736" y="5968436"/>
                    </a:cubicBezTo>
                    <a:lnTo>
                      <a:pt x="5577295" y="6655435"/>
                    </a:lnTo>
                    <a:cubicBezTo>
                      <a:pt x="5565943" y="6723503"/>
                      <a:pt x="5507026" y="6773376"/>
                      <a:pt x="5438018" y="6773333"/>
                    </a:cubicBezTo>
                    <a:lnTo>
                      <a:pt x="5384184" y="6773333"/>
                    </a:lnTo>
                    <a:cubicBezTo>
                      <a:pt x="5374329" y="6773327"/>
                      <a:pt x="5364925" y="6769198"/>
                      <a:pt x="5358251" y="6761948"/>
                    </a:cubicBezTo>
                    <a:cubicBezTo>
                      <a:pt x="5351577" y="6754697"/>
                      <a:pt x="5348239" y="6744984"/>
                      <a:pt x="5349047" y="6735163"/>
                    </a:cubicBezTo>
                    <a:lnTo>
                      <a:pt x="5416428" y="5926667"/>
                    </a:lnTo>
                    <a:lnTo>
                      <a:pt x="5479434" y="5485553"/>
                    </a:lnTo>
                    <a:close/>
                    <a:moveTo>
                      <a:pt x="6968650" y="4515555"/>
                    </a:moveTo>
                    <a:cubicBezTo>
                      <a:pt x="6912512" y="4515555"/>
                      <a:pt x="6858674" y="4537856"/>
                      <a:pt x="6818979" y="4577551"/>
                    </a:cubicBezTo>
                    <a:cubicBezTo>
                      <a:pt x="6779283" y="4617246"/>
                      <a:pt x="6756983" y="4671085"/>
                      <a:pt x="6756983" y="4727222"/>
                    </a:cubicBezTo>
                    <a:lnTo>
                      <a:pt x="6756983" y="4797778"/>
                    </a:lnTo>
                    <a:cubicBezTo>
                      <a:pt x="6757504" y="4914309"/>
                      <a:pt x="6852118" y="5008500"/>
                      <a:pt x="6968650" y="5008500"/>
                    </a:cubicBezTo>
                    <a:cubicBezTo>
                      <a:pt x="7085182" y="5008500"/>
                      <a:pt x="7179796" y="4914309"/>
                      <a:pt x="7180317" y="4797778"/>
                    </a:cubicBezTo>
                    <a:lnTo>
                      <a:pt x="7180317" y="4727222"/>
                    </a:lnTo>
                    <a:cubicBezTo>
                      <a:pt x="7180317" y="4671085"/>
                      <a:pt x="7158017" y="4617246"/>
                      <a:pt x="7118321" y="4577551"/>
                    </a:cubicBezTo>
                    <a:cubicBezTo>
                      <a:pt x="7078626" y="4537856"/>
                      <a:pt x="7024788" y="4515555"/>
                      <a:pt x="6968650" y="4515555"/>
                    </a:cubicBezTo>
                    <a:close/>
                    <a:moveTo>
                      <a:pt x="6749434" y="5485553"/>
                    </a:moveTo>
                    <a:cubicBezTo>
                      <a:pt x="6750633" y="5477439"/>
                      <a:pt x="6739204" y="5474264"/>
                      <a:pt x="6736029" y="5481814"/>
                    </a:cubicBezTo>
                    <a:lnTo>
                      <a:pt x="6582005" y="5841153"/>
                    </a:lnTo>
                    <a:cubicBezTo>
                      <a:pt x="6559749" y="5893073"/>
                      <a:pt x="6508673" y="5926717"/>
                      <a:pt x="6452183" y="5926667"/>
                    </a:cubicBezTo>
                    <a:lnTo>
                      <a:pt x="6387131" y="5926667"/>
                    </a:lnTo>
                    <a:cubicBezTo>
                      <a:pt x="6375267" y="5926677"/>
                      <a:pt x="6364192" y="5920723"/>
                      <a:pt x="6357656" y="5910821"/>
                    </a:cubicBezTo>
                    <a:cubicBezTo>
                      <a:pt x="6351121" y="5900918"/>
                      <a:pt x="6350001" y="5888394"/>
                      <a:pt x="6354675" y="5877489"/>
                    </a:cubicBezTo>
                    <a:lnTo>
                      <a:pt x="6545317" y="5432778"/>
                    </a:lnTo>
                    <a:lnTo>
                      <a:pt x="6615449" y="5257377"/>
                    </a:lnTo>
                    <a:cubicBezTo>
                      <a:pt x="6658319" y="5150239"/>
                      <a:pt x="6762095" y="5079993"/>
                      <a:pt x="6877492" y="5080000"/>
                    </a:cubicBezTo>
                    <a:lnTo>
                      <a:pt x="7059808" y="5080000"/>
                    </a:lnTo>
                    <a:cubicBezTo>
                      <a:pt x="7175205" y="5079993"/>
                      <a:pt x="7278981" y="5150239"/>
                      <a:pt x="7321851" y="5257377"/>
                    </a:cubicBezTo>
                    <a:lnTo>
                      <a:pt x="7391983" y="5432778"/>
                    </a:lnTo>
                    <a:lnTo>
                      <a:pt x="7582554" y="5877489"/>
                    </a:lnTo>
                    <a:cubicBezTo>
                      <a:pt x="7587229" y="5888394"/>
                      <a:pt x="7586108" y="5900918"/>
                      <a:pt x="7579573" y="5910821"/>
                    </a:cubicBezTo>
                    <a:cubicBezTo>
                      <a:pt x="7573038" y="5920723"/>
                      <a:pt x="7561963" y="5926677"/>
                      <a:pt x="7550098" y="5926667"/>
                    </a:cubicBezTo>
                    <a:lnTo>
                      <a:pt x="7485046" y="5926667"/>
                    </a:lnTo>
                    <a:cubicBezTo>
                      <a:pt x="7428608" y="5926660"/>
                      <a:pt x="7377602" y="5893026"/>
                      <a:pt x="7355365" y="5841153"/>
                    </a:cubicBezTo>
                    <a:lnTo>
                      <a:pt x="7201342" y="5481814"/>
                    </a:lnTo>
                    <a:cubicBezTo>
                      <a:pt x="7198096" y="5474264"/>
                      <a:pt x="7186737" y="5477439"/>
                      <a:pt x="7187866" y="5485553"/>
                    </a:cubicBezTo>
                    <a:lnTo>
                      <a:pt x="7250872" y="5926667"/>
                    </a:lnTo>
                    <a:lnTo>
                      <a:pt x="7318253" y="6735163"/>
                    </a:lnTo>
                    <a:cubicBezTo>
                      <a:pt x="7319061" y="6744984"/>
                      <a:pt x="7315723" y="6754697"/>
                      <a:pt x="7309049" y="6761948"/>
                    </a:cubicBezTo>
                    <a:cubicBezTo>
                      <a:pt x="7302375" y="6769198"/>
                      <a:pt x="7292971" y="6773327"/>
                      <a:pt x="7283116" y="6773333"/>
                    </a:cubicBezTo>
                    <a:lnTo>
                      <a:pt x="7229282" y="6773333"/>
                    </a:lnTo>
                    <a:cubicBezTo>
                      <a:pt x="7160300" y="6773342"/>
                      <a:pt x="7101423" y="6723477"/>
                      <a:pt x="7090076" y="6655435"/>
                    </a:cubicBezTo>
                    <a:lnTo>
                      <a:pt x="6975705" y="5968436"/>
                    </a:lnTo>
                    <a:cubicBezTo>
                      <a:pt x="6974365" y="5960533"/>
                      <a:pt x="6963076" y="5960533"/>
                      <a:pt x="6961736" y="5968436"/>
                    </a:cubicBezTo>
                    <a:lnTo>
                      <a:pt x="6847295" y="6655435"/>
                    </a:lnTo>
                    <a:cubicBezTo>
                      <a:pt x="6835943" y="6723503"/>
                      <a:pt x="6777026" y="6773376"/>
                      <a:pt x="6708018" y="6773333"/>
                    </a:cubicBezTo>
                    <a:lnTo>
                      <a:pt x="6654184" y="6773333"/>
                    </a:lnTo>
                    <a:cubicBezTo>
                      <a:pt x="6644329" y="6773327"/>
                      <a:pt x="6634925" y="6769198"/>
                      <a:pt x="6628251" y="6761948"/>
                    </a:cubicBezTo>
                    <a:cubicBezTo>
                      <a:pt x="6621577" y="6754697"/>
                      <a:pt x="6618239" y="6744984"/>
                      <a:pt x="6619047" y="6735163"/>
                    </a:cubicBezTo>
                    <a:lnTo>
                      <a:pt x="6686428" y="5926667"/>
                    </a:lnTo>
                    <a:lnTo>
                      <a:pt x="6749434" y="5485553"/>
                    </a:lnTo>
                    <a:close/>
                    <a:moveTo>
                      <a:pt x="8238650" y="4515555"/>
                    </a:moveTo>
                    <a:cubicBezTo>
                      <a:pt x="8182512" y="4515555"/>
                      <a:pt x="8128674" y="4537856"/>
                      <a:pt x="8088979" y="4577551"/>
                    </a:cubicBezTo>
                    <a:cubicBezTo>
                      <a:pt x="8049283" y="4617246"/>
                      <a:pt x="8026983" y="4671085"/>
                      <a:pt x="8026983" y="4727222"/>
                    </a:cubicBezTo>
                    <a:lnTo>
                      <a:pt x="8026983" y="4797778"/>
                    </a:lnTo>
                    <a:cubicBezTo>
                      <a:pt x="8027504" y="4914309"/>
                      <a:pt x="8122118" y="5008500"/>
                      <a:pt x="8238650" y="5008500"/>
                    </a:cubicBezTo>
                    <a:cubicBezTo>
                      <a:pt x="8355182" y="5008500"/>
                      <a:pt x="8449796" y="4914309"/>
                      <a:pt x="8450317" y="4797778"/>
                    </a:cubicBezTo>
                    <a:lnTo>
                      <a:pt x="8450317" y="4727222"/>
                    </a:lnTo>
                    <a:cubicBezTo>
                      <a:pt x="8450317" y="4671085"/>
                      <a:pt x="8428017" y="4617246"/>
                      <a:pt x="8388321" y="4577551"/>
                    </a:cubicBezTo>
                    <a:cubicBezTo>
                      <a:pt x="8348626" y="4537856"/>
                      <a:pt x="8294788" y="4515555"/>
                      <a:pt x="8238650" y="4515555"/>
                    </a:cubicBezTo>
                    <a:close/>
                    <a:moveTo>
                      <a:pt x="8019434" y="5485553"/>
                    </a:moveTo>
                    <a:cubicBezTo>
                      <a:pt x="8020633" y="5477439"/>
                      <a:pt x="8009204" y="5474264"/>
                      <a:pt x="8006029" y="5481814"/>
                    </a:cubicBezTo>
                    <a:lnTo>
                      <a:pt x="7852005" y="5841153"/>
                    </a:lnTo>
                    <a:cubicBezTo>
                      <a:pt x="7829749" y="5893073"/>
                      <a:pt x="7778673" y="5926717"/>
                      <a:pt x="7722183" y="5926667"/>
                    </a:cubicBezTo>
                    <a:lnTo>
                      <a:pt x="7657131" y="5926667"/>
                    </a:lnTo>
                    <a:cubicBezTo>
                      <a:pt x="7645267" y="5926677"/>
                      <a:pt x="7634192" y="5920723"/>
                      <a:pt x="7627656" y="5910821"/>
                    </a:cubicBezTo>
                    <a:cubicBezTo>
                      <a:pt x="7621121" y="5900918"/>
                      <a:pt x="7620001" y="5888394"/>
                      <a:pt x="7624676" y="5877489"/>
                    </a:cubicBezTo>
                    <a:lnTo>
                      <a:pt x="7815317" y="5432778"/>
                    </a:lnTo>
                    <a:lnTo>
                      <a:pt x="7885449" y="5257377"/>
                    </a:lnTo>
                    <a:cubicBezTo>
                      <a:pt x="7928319" y="5150239"/>
                      <a:pt x="8032095" y="5079993"/>
                      <a:pt x="8147492" y="5080000"/>
                    </a:cubicBezTo>
                    <a:lnTo>
                      <a:pt x="8329808" y="5080000"/>
                    </a:lnTo>
                    <a:cubicBezTo>
                      <a:pt x="8445205" y="5079993"/>
                      <a:pt x="8548981" y="5150239"/>
                      <a:pt x="8591851" y="5257377"/>
                    </a:cubicBezTo>
                    <a:lnTo>
                      <a:pt x="8661983" y="5432778"/>
                    </a:lnTo>
                    <a:lnTo>
                      <a:pt x="8852554" y="5877489"/>
                    </a:lnTo>
                    <a:cubicBezTo>
                      <a:pt x="8857229" y="5888394"/>
                      <a:pt x="8856108" y="5900918"/>
                      <a:pt x="8849573" y="5910821"/>
                    </a:cubicBezTo>
                    <a:cubicBezTo>
                      <a:pt x="8843038" y="5920723"/>
                      <a:pt x="8831963" y="5926677"/>
                      <a:pt x="8820098" y="5926667"/>
                    </a:cubicBezTo>
                    <a:lnTo>
                      <a:pt x="8755046" y="5926667"/>
                    </a:lnTo>
                    <a:cubicBezTo>
                      <a:pt x="8698608" y="5926660"/>
                      <a:pt x="8647602" y="5893026"/>
                      <a:pt x="8625365" y="5841153"/>
                    </a:cubicBezTo>
                    <a:lnTo>
                      <a:pt x="8471342" y="5481814"/>
                    </a:lnTo>
                    <a:cubicBezTo>
                      <a:pt x="8468096" y="5474264"/>
                      <a:pt x="8456737" y="5477439"/>
                      <a:pt x="8457866" y="5485553"/>
                    </a:cubicBezTo>
                    <a:lnTo>
                      <a:pt x="8520872" y="5926667"/>
                    </a:lnTo>
                    <a:lnTo>
                      <a:pt x="8588253" y="6735163"/>
                    </a:lnTo>
                    <a:cubicBezTo>
                      <a:pt x="8589061" y="6744984"/>
                      <a:pt x="8585723" y="6754697"/>
                      <a:pt x="8579049" y="6761948"/>
                    </a:cubicBezTo>
                    <a:cubicBezTo>
                      <a:pt x="8572375" y="6769198"/>
                      <a:pt x="8562971" y="6773327"/>
                      <a:pt x="8553116" y="6773333"/>
                    </a:cubicBezTo>
                    <a:lnTo>
                      <a:pt x="8499282" y="6773333"/>
                    </a:lnTo>
                    <a:cubicBezTo>
                      <a:pt x="8430300" y="6773342"/>
                      <a:pt x="8371423" y="6723477"/>
                      <a:pt x="8360076" y="6655435"/>
                    </a:cubicBezTo>
                    <a:lnTo>
                      <a:pt x="8245705" y="5968436"/>
                    </a:lnTo>
                    <a:cubicBezTo>
                      <a:pt x="8244365" y="5960533"/>
                      <a:pt x="8233076" y="5960533"/>
                      <a:pt x="8231736" y="5968436"/>
                    </a:cubicBezTo>
                    <a:lnTo>
                      <a:pt x="8117295" y="6655435"/>
                    </a:lnTo>
                    <a:cubicBezTo>
                      <a:pt x="8105943" y="6723503"/>
                      <a:pt x="8047026" y="6773376"/>
                      <a:pt x="7978018" y="6773333"/>
                    </a:cubicBezTo>
                    <a:lnTo>
                      <a:pt x="7924184" y="6773333"/>
                    </a:lnTo>
                    <a:cubicBezTo>
                      <a:pt x="7914329" y="6773327"/>
                      <a:pt x="7904925" y="6769198"/>
                      <a:pt x="7898251" y="6761948"/>
                    </a:cubicBezTo>
                    <a:cubicBezTo>
                      <a:pt x="7891577" y="6754697"/>
                      <a:pt x="7888239" y="6744984"/>
                      <a:pt x="7889047" y="6735163"/>
                    </a:cubicBezTo>
                    <a:lnTo>
                      <a:pt x="7956428" y="5926667"/>
                    </a:lnTo>
                    <a:lnTo>
                      <a:pt x="8019434" y="5485553"/>
                    </a:lnTo>
                    <a:close/>
                    <a:moveTo>
                      <a:pt x="9508650" y="4515555"/>
                    </a:moveTo>
                    <a:cubicBezTo>
                      <a:pt x="9452512" y="4515555"/>
                      <a:pt x="9398674" y="4537856"/>
                      <a:pt x="9358979" y="4577551"/>
                    </a:cubicBezTo>
                    <a:cubicBezTo>
                      <a:pt x="9319283" y="4617246"/>
                      <a:pt x="9296983" y="4671085"/>
                      <a:pt x="9296983" y="4727222"/>
                    </a:cubicBezTo>
                    <a:lnTo>
                      <a:pt x="9296983" y="4797778"/>
                    </a:lnTo>
                    <a:cubicBezTo>
                      <a:pt x="9297504" y="4914309"/>
                      <a:pt x="9392118" y="5008500"/>
                      <a:pt x="9508650" y="5008500"/>
                    </a:cubicBezTo>
                    <a:cubicBezTo>
                      <a:pt x="9625182" y="5008500"/>
                      <a:pt x="9719796" y="4914309"/>
                      <a:pt x="9720317" y="4797778"/>
                    </a:cubicBezTo>
                    <a:lnTo>
                      <a:pt x="9720317" y="4727222"/>
                    </a:lnTo>
                    <a:cubicBezTo>
                      <a:pt x="9720317" y="4671085"/>
                      <a:pt x="9698017" y="4617246"/>
                      <a:pt x="9658321" y="4577551"/>
                    </a:cubicBezTo>
                    <a:cubicBezTo>
                      <a:pt x="9618626" y="4537856"/>
                      <a:pt x="9564788" y="4515555"/>
                      <a:pt x="9508650" y="4515555"/>
                    </a:cubicBezTo>
                    <a:close/>
                    <a:moveTo>
                      <a:pt x="9289434" y="5485553"/>
                    </a:moveTo>
                    <a:cubicBezTo>
                      <a:pt x="9290633" y="5477439"/>
                      <a:pt x="9279204" y="5474264"/>
                      <a:pt x="9276029" y="5481814"/>
                    </a:cubicBezTo>
                    <a:lnTo>
                      <a:pt x="9122005" y="5841153"/>
                    </a:lnTo>
                    <a:cubicBezTo>
                      <a:pt x="9099749" y="5893073"/>
                      <a:pt x="9048673" y="5926717"/>
                      <a:pt x="8992183" y="5926667"/>
                    </a:cubicBezTo>
                    <a:lnTo>
                      <a:pt x="8927131" y="5926667"/>
                    </a:lnTo>
                    <a:cubicBezTo>
                      <a:pt x="8915267" y="5926677"/>
                      <a:pt x="8904192" y="5920723"/>
                      <a:pt x="8897656" y="5910821"/>
                    </a:cubicBezTo>
                    <a:cubicBezTo>
                      <a:pt x="8891121" y="5900918"/>
                      <a:pt x="8890001" y="5888394"/>
                      <a:pt x="8894676" y="5877489"/>
                    </a:cubicBezTo>
                    <a:lnTo>
                      <a:pt x="9085317" y="5432778"/>
                    </a:lnTo>
                    <a:lnTo>
                      <a:pt x="9155449" y="5257377"/>
                    </a:lnTo>
                    <a:cubicBezTo>
                      <a:pt x="9198319" y="5150239"/>
                      <a:pt x="9302095" y="5079993"/>
                      <a:pt x="9417492" y="5080000"/>
                    </a:cubicBezTo>
                    <a:lnTo>
                      <a:pt x="9599808" y="5080000"/>
                    </a:lnTo>
                    <a:cubicBezTo>
                      <a:pt x="9715205" y="5079993"/>
                      <a:pt x="9818981" y="5150239"/>
                      <a:pt x="9861851" y="5257377"/>
                    </a:cubicBezTo>
                    <a:lnTo>
                      <a:pt x="9931983" y="5432778"/>
                    </a:lnTo>
                    <a:lnTo>
                      <a:pt x="10122554" y="5877489"/>
                    </a:lnTo>
                    <a:cubicBezTo>
                      <a:pt x="10127229" y="5888394"/>
                      <a:pt x="10126108" y="5900918"/>
                      <a:pt x="10119573" y="5910821"/>
                    </a:cubicBezTo>
                    <a:cubicBezTo>
                      <a:pt x="10113038" y="5920723"/>
                      <a:pt x="10101963" y="5926677"/>
                      <a:pt x="10090098" y="5926667"/>
                    </a:cubicBezTo>
                    <a:lnTo>
                      <a:pt x="10025046" y="5926667"/>
                    </a:lnTo>
                    <a:cubicBezTo>
                      <a:pt x="9968608" y="5926660"/>
                      <a:pt x="9917602" y="5893026"/>
                      <a:pt x="9895365" y="5841153"/>
                    </a:cubicBezTo>
                    <a:lnTo>
                      <a:pt x="9741342" y="5481814"/>
                    </a:lnTo>
                    <a:cubicBezTo>
                      <a:pt x="9738096" y="5474264"/>
                      <a:pt x="9726737" y="5477439"/>
                      <a:pt x="9727866" y="5485553"/>
                    </a:cubicBezTo>
                    <a:lnTo>
                      <a:pt x="9790872" y="5926667"/>
                    </a:lnTo>
                    <a:lnTo>
                      <a:pt x="9858253" y="6735163"/>
                    </a:lnTo>
                    <a:cubicBezTo>
                      <a:pt x="9859061" y="6744984"/>
                      <a:pt x="9855723" y="6754697"/>
                      <a:pt x="9849049" y="6761948"/>
                    </a:cubicBezTo>
                    <a:cubicBezTo>
                      <a:pt x="9842375" y="6769198"/>
                      <a:pt x="9832971" y="6773327"/>
                      <a:pt x="9823116" y="6773333"/>
                    </a:cubicBezTo>
                    <a:lnTo>
                      <a:pt x="9769282" y="6773333"/>
                    </a:lnTo>
                    <a:cubicBezTo>
                      <a:pt x="9700300" y="6773342"/>
                      <a:pt x="9641423" y="6723477"/>
                      <a:pt x="9630076" y="6655435"/>
                    </a:cubicBezTo>
                    <a:lnTo>
                      <a:pt x="9515705" y="5968436"/>
                    </a:lnTo>
                    <a:cubicBezTo>
                      <a:pt x="9514365" y="5960533"/>
                      <a:pt x="9503076" y="5960533"/>
                      <a:pt x="9501736" y="5968436"/>
                    </a:cubicBezTo>
                    <a:lnTo>
                      <a:pt x="9387295" y="6655435"/>
                    </a:lnTo>
                    <a:cubicBezTo>
                      <a:pt x="9375943" y="6723503"/>
                      <a:pt x="9317026" y="6773376"/>
                      <a:pt x="9248018" y="6773333"/>
                    </a:cubicBezTo>
                    <a:lnTo>
                      <a:pt x="9194184" y="6773333"/>
                    </a:lnTo>
                    <a:cubicBezTo>
                      <a:pt x="9184329" y="6773327"/>
                      <a:pt x="9174925" y="6769198"/>
                      <a:pt x="9168251" y="6761948"/>
                    </a:cubicBezTo>
                    <a:cubicBezTo>
                      <a:pt x="9161577" y="6754697"/>
                      <a:pt x="9158239" y="6744984"/>
                      <a:pt x="9159047" y="6735163"/>
                    </a:cubicBezTo>
                    <a:lnTo>
                      <a:pt x="9226428" y="5926667"/>
                    </a:lnTo>
                    <a:lnTo>
                      <a:pt x="9289434" y="5485553"/>
                    </a:lnTo>
                    <a:close/>
                    <a:moveTo>
                      <a:pt x="10778650" y="4515555"/>
                    </a:moveTo>
                    <a:cubicBezTo>
                      <a:pt x="10722512" y="4515555"/>
                      <a:pt x="10668674" y="4537856"/>
                      <a:pt x="10628979" y="4577551"/>
                    </a:cubicBezTo>
                    <a:cubicBezTo>
                      <a:pt x="10589283" y="4617246"/>
                      <a:pt x="10566983" y="4671085"/>
                      <a:pt x="10566983" y="4727222"/>
                    </a:cubicBezTo>
                    <a:lnTo>
                      <a:pt x="10566983" y="4797778"/>
                    </a:lnTo>
                    <a:cubicBezTo>
                      <a:pt x="10567504" y="4914309"/>
                      <a:pt x="10662118" y="5008500"/>
                      <a:pt x="10778650" y="5008500"/>
                    </a:cubicBezTo>
                    <a:cubicBezTo>
                      <a:pt x="10895182" y="5008500"/>
                      <a:pt x="10989796" y="4914309"/>
                      <a:pt x="10990317" y="4797778"/>
                    </a:cubicBezTo>
                    <a:lnTo>
                      <a:pt x="10990317" y="4727222"/>
                    </a:lnTo>
                    <a:cubicBezTo>
                      <a:pt x="10990317" y="4671085"/>
                      <a:pt x="10968017" y="4617246"/>
                      <a:pt x="10928321" y="4577551"/>
                    </a:cubicBezTo>
                    <a:cubicBezTo>
                      <a:pt x="10888626" y="4537856"/>
                      <a:pt x="10834788" y="4515555"/>
                      <a:pt x="10778650" y="4515555"/>
                    </a:cubicBezTo>
                    <a:close/>
                    <a:moveTo>
                      <a:pt x="10559434" y="5485553"/>
                    </a:moveTo>
                    <a:cubicBezTo>
                      <a:pt x="10560633" y="5477439"/>
                      <a:pt x="10549204" y="5474264"/>
                      <a:pt x="10546029" y="5481814"/>
                    </a:cubicBezTo>
                    <a:lnTo>
                      <a:pt x="10392005" y="5841153"/>
                    </a:lnTo>
                    <a:cubicBezTo>
                      <a:pt x="10369749" y="5893073"/>
                      <a:pt x="10318673" y="5926717"/>
                      <a:pt x="10262183" y="5926667"/>
                    </a:cubicBezTo>
                    <a:lnTo>
                      <a:pt x="10197131" y="5926667"/>
                    </a:lnTo>
                    <a:cubicBezTo>
                      <a:pt x="10185267" y="5926677"/>
                      <a:pt x="10174192" y="5920723"/>
                      <a:pt x="10167656" y="5910821"/>
                    </a:cubicBezTo>
                    <a:cubicBezTo>
                      <a:pt x="10161121" y="5900918"/>
                      <a:pt x="10160001" y="5888394"/>
                      <a:pt x="10164676" y="5877489"/>
                    </a:cubicBezTo>
                    <a:lnTo>
                      <a:pt x="10355317" y="5432778"/>
                    </a:lnTo>
                    <a:lnTo>
                      <a:pt x="10425449" y="5257377"/>
                    </a:lnTo>
                    <a:cubicBezTo>
                      <a:pt x="10468319" y="5150239"/>
                      <a:pt x="10572095" y="5079993"/>
                      <a:pt x="10687492" y="5080000"/>
                    </a:cubicBezTo>
                    <a:lnTo>
                      <a:pt x="10869808" y="5080000"/>
                    </a:lnTo>
                    <a:cubicBezTo>
                      <a:pt x="10985205" y="5079993"/>
                      <a:pt x="11088981" y="5150239"/>
                      <a:pt x="11131851" y="5257377"/>
                    </a:cubicBezTo>
                    <a:lnTo>
                      <a:pt x="11201983" y="5432778"/>
                    </a:lnTo>
                    <a:lnTo>
                      <a:pt x="11392554" y="5877489"/>
                    </a:lnTo>
                    <a:cubicBezTo>
                      <a:pt x="11397229" y="5888394"/>
                      <a:pt x="11396108" y="5900918"/>
                      <a:pt x="11389573" y="5910821"/>
                    </a:cubicBezTo>
                    <a:cubicBezTo>
                      <a:pt x="11383038" y="5920723"/>
                      <a:pt x="11371963" y="5926677"/>
                      <a:pt x="11360098" y="5926667"/>
                    </a:cubicBezTo>
                    <a:lnTo>
                      <a:pt x="11295046" y="5926667"/>
                    </a:lnTo>
                    <a:cubicBezTo>
                      <a:pt x="11238608" y="5926660"/>
                      <a:pt x="11187602" y="5893026"/>
                      <a:pt x="11165365" y="5841153"/>
                    </a:cubicBezTo>
                    <a:lnTo>
                      <a:pt x="11011342" y="5481814"/>
                    </a:lnTo>
                    <a:cubicBezTo>
                      <a:pt x="11008096" y="5474264"/>
                      <a:pt x="10996737" y="5477439"/>
                      <a:pt x="10997866" y="5485553"/>
                    </a:cubicBezTo>
                    <a:lnTo>
                      <a:pt x="11060872" y="5926667"/>
                    </a:lnTo>
                    <a:lnTo>
                      <a:pt x="11128253" y="6735163"/>
                    </a:lnTo>
                    <a:cubicBezTo>
                      <a:pt x="11129061" y="6744984"/>
                      <a:pt x="11125723" y="6754697"/>
                      <a:pt x="11119049" y="6761948"/>
                    </a:cubicBezTo>
                    <a:cubicBezTo>
                      <a:pt x="11112375" y="6769198"/>
                      <a:pt x="11102971" y="6773327"/>
                      <a:pt x="11093116" y="6773333"/>
                    </a:cubicBezTo>
                    <a:lnTo>
                      <a:pt x="11039282" y="6773333"/>
                    </a:lnTo>
                    <a:cubicBezTo>
                      <a:pt x="10970300" y="6773342"/>
                      <a:pt x="10911423" y="6723477"/>
                      <a:pt x="10900076" y="6655435"/>
                    </a:cubicBezTo>
                    <a:lnTo>
                      <a:pt x="10785705" y="5968436"/>
                    </a:lnTo>
                    <a:cubicBezTo>
                      <a:pt x="10784365" y="5960533"/>
                      <a:pt x="10773076" y="5960533"/>
                      <a:pt x="10771736" y="5968436"/>
                    </a:cubicBezTo>
                    <a:lnTo>
                      <a:pt x="10657295" y="6655435"/>
                    </a:lnTo>
                    <a:cubicBezTo>
                      <a:pt x="10645943" y="6723503"/>
                      <a:pt x="10587026" y="6773376"/>
                      <a:pt x="10518018" y="6773333"/>
                    </a:cubicBezTo>
                    <a:lnTo>
                      <a:pt x="10464184" y="6773333"/>
                    </a:lnTo>
                    <a:cubicBezTo>
                      <a:pt x="10454329" y="6773327"/>
                      <a:pt x="10444925" y="6769198"/>
                      <a:pt x="10438251" y="6761948"/>
                    </a:cubicBezTo>
                    <a:cubicBezTo>
                      <a:pt x="10431577" y="6754697"/>
                      <a:pt x="10428239" y="6744984"/>
                      <a:pt x="10429047" y="6735163"/>
                    </a:cubicBezTo>
                    <a:lnTo>
                      <a:pt x="10496428" y="5926667"/>
                    </a:lnTo>
                    <a:lnTo>
                      <a:pt x="10559434" y="5485553"/>
                    </a:lnTo>
                    <a:close/>
                    <a:moveTo>
                      <a:pt x="12048650" y="4515555"/>
                    </a:moveTo>
                    <a:cubicBezTo>
                      <a:pt x="11992512" y="4515555"/>
                      <a:pt x="11938674" y="4537856"/>
                      <a:pt x="11898979" y="4577551"/>
                    </a:cubicBezTo>
                    <a:cubicBezTo>
                      <a:pt x="11859283" y="4617246"/>
                      <a:pt x="11836983" y="4671085"/>
                      <a:pt x="11836983" y="4727222"/>
                    </a:cubicBezTo>
                    <a:lnTo>
                      <a:pt x="11836983" y="4797778"/>
                    </a:lnTo>
                    <a:cubicBezTo>
                      <a:pt x="11837504" y="4914309"/>
                      <a:pt x="11932118" y="5008500"/>
                      <a:pt x="12048650" y="5008500"/>
                    </a:cubicBezTo>
                    <a:cubicBezTo>
                      <a:pt x="12165182" y="5008500"/>
                      <a:pt x="12259796" y="4914309"/>
                      <a:pt x="12260317" y="4797778"/>
                    </a:cubicBezTo>
                    <a:lnTo>
                      <a:pt x="12260317" y="4727222"/>
                    </a:lnTo>
                    <a:cubicBezTo>
                      <a:pt x="12260317" y="4671085"/>
                      <a:pt x="12238017" y="4617246"/>
                      <a:pt x="12198321" y="4577551"/>
                    </a:cubicBezTo>
                    <a:cubicBezTo>
                      <a:pt x="12158626" y="4537856"/>
                      <a:pt x="12104788" y="4515555"/>
                      <a:pt x="12048650" y="4515555"/>
                    </a:cubicBezTo>
                    <a:close/>
                    <a:moveTo>
                      <a:pt x="11829434" y="5485553"/>
                    </a:moveTo>
                    <a:cubicBezTo>
                      <a:pt x="11830633" y="5477439"/>
                      <a:pt x="11819204" y="5474264"/>
                      <a:pt x="11816029" y="5481814"/>
                    </a:cubicBezTo>
                    <a:lnTo>
                      <a:pt x="11662005" y="5841153"/>
                    </a:lnTo>
                    <a:cubicBezTo>
                      <a:pt x="11639749" y="5893073"/>
                      <a:pt x="11588673" y="5926717"/>
                      <a:pt x="11532183" y="5926667"/>
                    </a:cubicBezTo>
                    <a:lnTo>
                      <a:pt x="11467131" y="5926667"/>
                    </a:lnTo>
                    <a:cubicBezTo>
                      <a:pt x="11455267" y="5926677"/>
                      <a:pt x="11444192" y="5920723"/>
                      <a:pt x="11437656" y="5910821"/>
                    </a:cubicBezTo>
                    <a:cubicBezTo>
                      <a:pt x="11431121" y="5900918"/>
                      <a:pt x="11430001" y="5888394"/>
                      <a:pt x="11434676" y="5877489"/>
                    </a:cubicBezTo>
                    <a:lnTo>
                      <a:pt x="11625317" y="5432778"/>
                    </a:lnTo>
                    <a:lnTo>
                      <a:pt x="11695449" y="5257377"/>
                    </a:lnTo>
                    <a:cubicBezTo>
                      <a:pt x="11738319" y="5150239"/>
                      <a:pt x="11842095" y="5079993"/>
                      <a:pt x="11957492" y="5080000"/>
                    </a:cubicBezTo>
                    <a:lnTo>
                      <a:pt x="12139808" y="5080000"/>
                    </a:lnTo>
                    <a:cubicBezTo>
                      <a:pt x="12255205" y="5079993"/>
                      <a:pt x="12358981" y="5150239"/>
                      <a:pt x="12401851" y="5257377"/>
                    </a:cubicBezTo>
                    <a:lnTo>
                      <a:pt x="12471983" y="5432778"/>
                    </a:lnTo>
                    <a:lnTo>
                      <a:pt x="12662554" y="5877489"/>
                    </a:lnTo>
                    <a:cubicBezTo>
                      <a:pt x="12667229" y="5888394"/>
                      <a:pt x="12666108" y="5900918"/>
                      <a:pt x="12659573" y="5910821"/>
                    </a:cubicBezTo>
                    <a:cubicBezTo>
                      <a:pt x="12653038" y="5920723"/>
                      <a:pt x="12641963" y="5926677"/>
                      <a:pt x="12630098" y="5926667"/>
                    </a:cubicBezTo>
                    <a:lnTo>
                      <a:pt x="12565046" y="5926667"/>
                    </a:lnTo>
                    <a:cubicBezTo>
                      <a:pt x="12508608" y="5926660"/>
                      <a:pt x="12457602" y="5893026"/>
                      <a:pt x="12435365" y="5841153"/>
                    </a:cubicBezTo>
                    <a:lnTo>
                      <a:pt x="12281342" y="5481814"/>
                    </a:lnTo>
                    <a:cubicBezTo>
                      <a:pt x="12278096" y="5474264"/>
                      <a:pt x="12266737" y="5477439"/>
                      <a:pt x="12267866" y="5485553"/>
                    </a:cubicBezTo>
                    <a:lnTo>
                      <a:pt x="12330872" y="5926667"/>
                    </a:lnTo>
                    <a:lnTo>
                      <a:pt x="12398253" y="6735163"/>
                    </a:lnTo>
                    <a:cubicBezTo>
                      <a:pt x="12399061" y="6744984"/>
                      <a:pt x="12395723" y="6754697"/>
                      <a:pt x="12389049" y="6761948"/>
                    </a:cubicBezTo>
                    <a:cubicBezTo>
                      <a:pt x="12382375" y="6769198"/>
                      <a:pt x="12372971" y="6773327"/>
                      <a:pt x="12363116" y="6773333"/>
                    </a:cubicBezTo>
                    <a:lnTo>
                      <a:pt x="12309282" y="6773333"/>
                    </a:lnTo>
                    <a:cubicBezTo>
                      <a:pt x="12240300" y="6773342"/>
                      <a:pt x="12181423" y="6723477"/>
                      <a:pt x="12170076" y="6655435"/>
                    </a:cubicBezTo>
                    <a:lnTo>
                      <a:pt x="12055705" y="5968436"/>
                    </a:lnTo>
                    <a:cubicBezTo>
                      <a:pt x="12054365" y="5960533"/>
                      <a:pt x="12043076" y="5960533"/>
                      <a:pt x="12041736" y="5968436"/>
                    </a:cubicBezTo>
                    <a:lnTo>
                      <a:pt x="11927295" y="6655435"/>
                    </a:lnTo>
                    <a:cubicBezTo>
                      <a:pt x="11915943" y="6723503"/>
                      <a:pt x="11857026" y="6773376"/>
                      <a:pt x="11788018" y="6773333"/>
                    </a:cubicBezTo>
                    <a:lnTo>
                      <a:pt x="11734184" y="6773333"/>
                    </a:lnTo>
                    <a:cubicBezTo>
                      <a:pt x="11724329" y="6773327"/>
                      <a:pt x="11714925" y="6769198"/>
                      <a:pt x="11708251" y="6761948"/>
                    </a:cubicBezTo>
                    <a:cubicBezTo>
                      <a:pt x="11701577" y="6754697"/>
                      <a:pt x="11698239" y="6744984"/>
                      <a:pt x="11699047" y="6735163"/>
                    </a:cubicBezTo>
                    <a:lnTo>
                      <a:pt x="11766428" y="5926667"/>
                    </a:lnTo>
                    <a:lnTo>
                      <a:pt x="11829434" y="5485553"/>
                    </a:lnTo>
                    <a:close/>
                    <a:moveTo>
                      <a:pt x="618650" y="6773333"/>
                    </a:moveTo>
                    <a:cubicBezTo>
                      <a:pt x="562512" y="6773333"/>
                      <a:pt x="508674" y="6795633"/>
                      <a:pt x="468979" y="6835329"/>
                    </a:cubicBezTo>
                    <a:cubicBezTo>
                      <a:pt x="429284" y="6875024"/>
                      <a:pt x="406983" y="6928862"/>
                      <a:pt x="406983" y="6985000"/>
                    </a:cubicBezTo>
                    <a:lnTo>
                      <a:pt x="406983" y="7055555"/>
                    </a:lnTo>
                    <a:cubicBezTo>
                      <a:pt x="407504" y="7172086"/>
                      <a:pt x="502118" y="7266277"/>
                      <a:pt x="618650" y="7266277"/>
                    </a:cubicBezTo>
                    <a:cubicBezTo>
                      <a:pt x="735182" y="7266277"/>
                      <a:pt x="829795" y="7172086"/>
                      <a:pt x="830317" y="7055555"/>
                    </a:cubicBezTo>
                    <a:lnTo>
                      <a:pt x="830317" y="6985000"/>
                    </a:lnTo>
                    <a:cubicBezTo>
                      <a:pt x="830317" y="6928862"/>
                      <a:pt x="808016" y="6875025"/>
                      <a:pt x="768321" y="6835329"/>
                    </a:cubicBezTo>
                    <a:cubicBezTo>
                      <a:pt x="728626" y="6795633"/>
                      <a:pt x="674788" y="6773333"/>
                      <a:pt x="618650" y="6773333"/>
                    </a:cubicBezTo>
                    <a:close/>
                    <a:moveTo>
                      <a:pt x="399434" y="7743331"/>
                    </a:moveTo>
                    <a:cubicBezTo>
                      <a:pt x="400633" y="7735217"/>
                      <a:pt x="389203" y="7732042"/>
                      <a:pt x="386028" y="7739592"/>
                    </a:cubicBezTo>
                    <a:lnTo>
                      <a:pt x="232006" y="8098931"/>
                    </a:lnTo>
                    <a:cubicBezTo>
                      <a:pt x="209749" y="8150851"/>
                      <a:pt x="158673" y="8184495"/>
                      <a:pt x="102183" y="8184445"/>
                    </a:cubicBezTo>
                    <a:lnTo>
                      <a:pt x="37131" y="8184445"/>
                    </a:lnTo>
                    <a:cubicBezTo>
                      <a:pt x="25267" y="8184455"/>
                      <a:pt x="14191" y="8178501"/>
                      <a:pt x="7656" y="8168598"/>
                    </a:cubicBezTo>
                    <a:cubicBezTo>
                      <a:pt x="1121" y="8158696"/>
                      <a:pt x="1" y="8146172"/>
                      <a:pt x="4676" y="8135267"/>
                    </a:cubicBezTo>
                    <a:lnTo>
                      <a:pt x="195317" y="7690555"/>
                    </a:lnTo>
                    <a:lnTo>
                      <a:pt x="265449" y="7515154"/>
                    </a:lnTo>
                    <a:cubicBezTo>
                      <a:pt x="308319" y="7408016"/>
                      <a:pt x="412095" y="7337770"/>
                      <a:pt x="527492" y="7337778"/>
                    </a:cubicBezTo>
                    <a:lnTo>
                      <a:pt x="709808" y="7337778"/>
                    </a:lnTo>
                    <a:cubicBezTo>
                      <a:pt x="825205" y="7337770"/>
                      <a:pt x="928981" y="7408016"/>
                      <a:pt x="971851" y="7515154"/>
                    </a:cubicBezTo>
                    <a:lnTo>
                      <a:pt x="1041983" y="7690555"/>
                    </a:lnTo>
                    <a:lnTo>
                      <a:pt x="1232554" y="8135267"/>
                    </a:lnTo>
                    <a:cubicBezTo>
                      <a:pt x="1237229" y="8146172"/>
                      <a:pt x="1236109" y="8158697"/>
                      <a:pt x="1229574" y="8168598"/>
                    </a:cubicBezTo>
                    <a:cubicBezTo>
                      <a:pt x="1223038" y="8178501"/>
                      <a:pt x="1211963" y="8184455"/>
                      <a:pt x="1200098" y="8184445"/>
                    </a:cubicBezTo>
                    <a:lnTo>
                      <a:pt x="1135046" y="8184445"/>
                    </a:lnTo>
                    <a:cubicBezTo>
                      <a:pt x="1078608" y="8184438"/>
                      <a:pt x="1027602" y="8150804"/>
                      <a:pt x="1005365" y="8098931"/>
                    </a:cubicBezTo>
                    <a:lnTo>
                      <a:pt x="851342" y="7739592"/>
                    </a:lnTo>
                    <a:cubicBezTo>
                      <a:pt x="848097" y="7732042"/>
                      <a:pt x="836737" y="7735217"/>
                      <a:pt x="837866" y="7743331"/>
                    </a:cubicBezTo>
                    <a:lnTo>
                      <a:pt x="900872" y="8184445"/>
                    </a:lnTo>
                    <a:lnTo>
                      <a:pt x="968253" y="8992940"/>
                    </a:lnTo>
                    <a:cubicBezTo>
                      <a:pt x="969061" y="9002762"/>
                      <a:pt x="965724" y="9012475"/>
                      <a:pt x="959049" y="9019725"/>
                    </a:cubicBezTo>
                    <a:cubicBezTo>
                      <a:pt x="952375" y="9026976"/>
                      <a:pt x="942971" y="9031105"/>
                      <a:pt x="933116" y="9031111"/>
                    </a:cubicBezTo>
                    <a:lnTo>
                      <a:pt x="879282" y="9031111"/>
                    </a:lnTo>
                    <a:cubicBezTo>
                      <a:pt x="810301" y="9031119"/>
                      <a:pt x="751424" y="8981254"/>
                      <a:pt x="740076" y="8913213"/>
                    </a:cubicBezTo>
                    <a:lnTo>
                      <a:pt x="625706" y="8226213"/>
                    </a:lnTo>
                    <a:cubicBezTo>
                      <a:pt x="624365" y="8218311"/>
                      <a:pt x="613076" y="8218311"/>
                      <a:pt x="611736" y="8226213"/>
                    </a:cubicBezTo>
                    <a:lnTo>
                      <a:pt x="497294" y="8913213"/>
                    </a:lnTo>
                    <a:cubicBezTo>
                      <a:pt x="485942" y="8981280"/>
                      <a:pt x="427026" y="9031153"/>
                      <a:pt x="358018" y="9031111"/>
                    </a:cubicBezTo>
                    <a:lnTo>
                      <a:pt x="304184" y="9031111"/>
                    </a:lnTo>
                    <a:cubicBezTo>
                      <a:pt x="294329" y="9031105"/>
                      <a:pt x="284925" y="9026976"/>
                      <a:pt x="278251" y="9019725"/>
                    </a:cubicBezTo>
                    <a:cubicBezTo>
                      <a:pt x="271576" y="9012475"/>
                      <a:pt x="268239" y="9002762"/>
                      <a:pt x="269047" y="8992940"/>
                    </a:cubicBezTo>
                    <a:lnTo>
                      <a:pt x="336428" y="8184445"/>
                    </a:lnTo>
                    <a:lnTo>
                      <a:pt x="399434" y="7743331"/>
                    </a:lnTo>
                    <a:close/>
                    <a:moveTo>
                      <a:pt x="1888650" y="6773333"/>
                    </a:moveTo>
                    <a:cubicBezTo>
                      <a:pt x="1832513" y="6773333"/>
                      <a:pt x="1778674" y="6795633"/>
                      <a:pt x="1738979" y="6835329"/>
                    </a:cubicBezTo>
                    <a:cubicBezTo>
                      <a:pt x="1699284" y="6875024"/>
                      <a:pt x="1676983" y="6928862"/>
                      <a:pt x="1676983" y="6985000"/>
                    </a:cubicBezTo>
                    <a:lnTo>
                      <a:pt x="1676983" y="7055555"/>
                    </a:lnTo>
                    <a:cubicBezTo>
                      <a:pt x="1677504" y="7172086"/>
                      <a:pt x="1772118" y="7266277"/>
                      <a:pt x="1888650" y="7266277"/>
                    </a:cubicBezTo>
                    <a:cubicBezTo>
                      <a:pt x="2005182" y="7266277"/>
                      <a:pt x="2099796" y="7172086"/>
                      <a:pt x="2100317" y="7055555"/>
                    </a:cubicBezTo>
                    <a:lnTo>
                      <a:pt x="2100317" y="6985000"/>
                    </a:lnTo>
                    <a:cubicBezTo>
                      <a:pt x="2100317" y="6928862"/>
                      <a:pt x="2078016" y="6875024"/>
                      <a:pt x="2038321" y="6835329"/>
                    </a:cubicBezTo>
                    <a:cubicBezTo>
                      <a:pt x="1998626" y="6795633"/>
                      <a:pt x="1944787" y="6773333"/>
                      <a:pt x="1888650" y="6773333"/>
                    </a:cubicBezTo>
                    <a:close/>
                    <a:moveTo>
                      <a:pt x="1669434" y="7743331"/>
                    </a:moveTo>
                    <a:cubicBezTo>
                      <a:pt x="1670633" y="7735217"/>
                      <a:pt x="1659203" y="7732042"/>
                      <a:pt x="1656028" y="7739592"/>
                    </a:cubicBezTo>
                    <a:lnTo>
                      <a:pt x="1502006" y="8098931"/>
                    </a:lnTo>
                    <a:cubicBezTo>
                      <a:pt x="1479749" y="8150851"/>
                      <a:pt x="1428673" y="8184495"/>
                      <a:pt x="1372183" y="8184445"/>
                    </a:cubicBezTo>
                    <a:lnTo>
                      <a:pt x="1307131" y="8184445"/>
                    </a:lnTo>
                    <a:cubicBezTo>
                      <a:pt x="1295267" y="8184455"/>
                      <a:pt x="1284191" y="8178501"/>
                      <a:pt x="1277656" y="8168598"/>
                    </a:cubicBezTo>
                    <a:cubicBezTo>
                      <a:pt x="1271121" y="8158697"/>
                      <a:pt x="1270001" y="8146172"/>
                      <a:pt x="1274676" y="8135267"/>
                    </a:cubicBezTo>
                    <a:lnTo>
                      <a:pt x="1465317" y="7690555"/>
                    </a:lnTo>
                    <a:lnTo>
                      <a:pt x="1535449" y="7515154"/>
                    </a:lnTo>
                    <a:cubicBezTo>
                      <a:pt x="1578319" y="7408016"/>
                      <a:pt x="1682095" y="7337770"/>
                      <a:pt x="1797492" y="7337778"/>
                    </a:cubicBezTo>
                    <a:lnTo>
                      <a:pt x="1979808" y="7337778"/>
                    </a:lnTo>
                    <a:cubicBezTo>
                      <a:pt x="2095205" y="7337770"/>
                      <a:pt x="2198981" y="7408016"/>
                      <a:pt x="2241851" y="7515154"/>
                    </a:cubicBezTo>
                    <a:lnTo>
                      <a:pt x="2311983" y="7690555"/>
                    </a:lnTo>
                    <a:lnTo>
                      <a:pt x="2502554" y="8135267"/>
                    </a:lnTo>
                    <a:cubicBezTo>
                      <a:pt x="2507229" y="8146172"/>
                      <a:pt x="2506109" y="8158696"/>
                      <a:pt x="2499574" y="8168598"/>
                    </a:cubicBezTo>
                    <a:cubicBezTo>
                      <a:pt x="2493038" y="8178501"/>
                      <a:pt x="2481963" y="8184455"/>
                      <a:pt x="2470098" y="8184445"/>
                    </a:cubicBezTo>
                    <a:lnTo>
                      <a:pt x="2405046" y="8184445"/>
                    </a:lnTo>
                    <a:cubicBezTo>
                      <a:pt x="2348608" y="8184438"/>
                      <a:pt x="2297602" y="8150804"/>
                      <a:pt x="2275365" y="8098931"/>
                    </a:cubicBezTo>
                    <a:lnTo>
                      <a:pt x="2121342" y="7739592"/>
                    </a:lnTo>
                    <a:cubicBezTo>
                      <a:pt x="2118097" y="7732042"/>
                      <a:pt x="2106737" y="7735217"/>
                      <a:pt x="2107866" y="7743331"/>
                    </a:cubicBezTo>
                    <a:lnTo>
                      <a:pt x="2170872" y="8184445"/>
                    </a:lnTo>
                    <a:lnTo>
                      <a:pt x="2238253" y="8992940"/>
                    </a:lnTo>
                    <a:cubicBezTo>
                      <a:pt x="2239061" y="9002762"/>
                      <a:pt x="2235724" y="9012475"/>
                      <a:pt x="2229049" y="9019725"/>
                    </a:cubicBezTo>
                    <a:cubicBezTo>
                      <a:pt x="2222375" y="9026976"/>
                      <a:pt x="2212971" y="9031105"/>
                      <a:pt x="2203116" y="9031111"/>
                    </a:cubicBezTo>
                    <a:lnTo>
                      <a:pt x="2149282" y="9031111"/>
                    </a:lnTo>
                    <a:cubicBezTo>
                      <a:pt x="2080301" y="9031119"/>
                      <a:pt x="2021424" y="8981254"/>
                      <a:pt x="2010076" y="8913213"/>
                    </a:cubicBezTo>
                    <a:lnTo>
                      <a:pt x="1895706" y="8226213"/>
                    </a:lnTo>
                    <a:cubicBezTo>
                      <a:pt x="1894365" y="8218311"/>
                      <a:pt x="1883076" y="8218311"/>
                      <a:pt x="1881735" y="8226213"/>
                    </a:cubicBezTo>
                    <a:lnTo>
                      <a:pt x="1767294" y="8913213"/>
                    </a:lnTo>
                    <a:cubicBezTo>
                      <a:pt x="1755943" y="8981280"/>
                      <a:pt x="1697026" y="9031153"/>
                      <a:pt x="1628018" y="9031111"/>
                    </a:cubicBezTo>
                    <a:lnTo>
                      <a:pt x="1574184" y="9031111"/>
                    </a:lnTo>
                    <a:cubicBezTo>
                      <a:pt x="1564329" y="9031105"/>
                      <a:pt x="1554925" y="9026976"/>
                      <a:pt x="1548251" y="9019725"/>
                    </a:cubicBezTo>
                    <a:cubicBezTo>
                      <a:pt x="1541576" y="9012475"/>
                      <a:pt x="1538239" y="9002762"/>
                      <a:pt x="1539047" y="8992940"/>
                    </a:cubicBezTo>
                    <a:lnTo>
                      <a:pt x="1606428" y="8184445"/>
                    </a:lnTo>
                    <a:lnTo>
                      <a:pt x="1669434" y="7743331"/>
                    </a:lnTo>
                    <a:close/>
                    <a:moveTo>
                      <a:pt x="3158650" y="6773333"/>
                    </a:moveTo>
                    <a:cubicBezTo>
                      <a:pt x="3102513" y="6773333"/>
                      <a:pt x="3048674" y="6795633"/>
                      <a:pt x="3008979" y="6835329"/>
                    </a:cubicBezTo>
                    <a:cubicBezTo>
                      <a:pt x="2969284" y="6875024"/>
                      <a:pt x="2946983" y="6928862"/>
                      <a:pt x="2946983" y="6985000"/>
                    </a:cubicBezTo>
                    <a:lnTo>
                      <a:pt x="2946983" y="7055555"/>
                    </a:lnTo>
                    <a:cubicBezTo>
                      <a:pt x="2947504" y="7172086"/>
                      <a:pt x="3042118" y="7266277"/>
                      <a:pt x="3158650" y="7266277"/>
                    </a:cubicBezTo>
                    <a:cubicBezTo>
                      <a:pt x="3275182" y="7266277"/>
                      <a:pt x="3369795" y="7172086"/>
                      <a:pt x="3370317" y="7055555"/>
                    </a:cubicBezTo>
                    <a:lnTo>
                      <a:pt x="3370317" y="6985000"/>
                    </a:lnTo>
                    <a:cubicBezTo>
                      <a:pt x="3370317" y="6928862"/>
                      <a:pt x="3348016" y="6875025"/>
                      <a:pt x="3308321" y="6835329"/>
                    </a:cubicBezTo>
                    <a:cubicBezTo>
                      <a:pt x="3268626" y="6795634"/>
                      <a:pt x="3214787" y="6773333"/>
                      <a:pt x="3158650" y="6773333"/>
                    </a:cubicBezTo>
                    <a:close/>
                    <a:moveTo>
                      <a:pt x="2939434" y="7743331"/>
                    </a:moveTo>
                    <a:cubicBezTo>
                      <a:pt x="2940633" y="7735217"/>
                      <a:pt x="2929203" y="7732042"/>
                      <a:pt x="2926028" y="7739592"/>
                    </a:cubicBezTo>
                    <a:lnTo>
                      <a:pt x="2772006" y="8098931"/>
                    </a:lnTo>
                    <a:cubicBezTo>
                      <a:pt x="2749749" y="8150851"/>
                      <a:pt x="2698673" y="8184495"/>
                      <a:pt x="2642183" y="8184445"/>
                    </a:cubicBezTo>
                    <a:lnTo>
                      <a:pt x="2577131" y="8184445"/>
                    </a:lnTo>
                    <a:cubicBezTo>
                      <a:pt x="2565266" y="8184455"/>
                      <a:pt x="2554191" y="8178501"/>
                      <a:pt x="2547656" y="8168598"/>
                    </a:cubicBezTo>
                    <a:cubicBezTo>
                      <a:pt x="2541121" y="8158696"/>
                      <a:pt x="2540001" y="8146172"/>
                      <a:pt x="2544676" y="8135267"/>
                    </a:cubicBezTo>
                    <a:lnTo>
                      <a:pt x="2735317" y="7690555"/>
                    </a:lnTo>
                    <a:lnTo>
                      <a:pt x="2805449" y="7515154"/>
                    </a:lnTo>
                    <a:cubicBezTo>
                      <a:pt x="2848319" y="7408016"/>
                      <a:pt x="2952095" y="7337770"/>
                      <a:pt x="3067492" y="7337778"/>
                    </a:cubicBezTo>
                    <a:lnTo>
                      <a:pt x="3249808" y="7337778"/>
                    </a:lnTo>
                    <a:cubicBezTo>
                      <a:pt x="3365204" y="7337770"/>
                      <a:pt x="3468981" y="7408016"/>
                      <a:pt x="3511851" y="7515154"/>
                    </a:cubicBezTo>
                    <a:lnTo>
                      <a:pt x="3581983" y="7690555"/>
                    </a:lnTo>
                    <a:lnTo>
                      <a:pt x="3772554" y="8135267"/>
                    </a:lnTo>
                    <a:cubicBezTo>
                      <a:pt x="3777229" y="8146172"/>
                      <a:pt x="3776109" y="8158697"/>
                      <a:pt x="3769574" y="8168599"/>
                    </a:cubicBezTo>
                    <a:cubicBezTo>
                      <a:pt x="3763038" y="8178502"/>
                      <a:pt x="3751963" y="8184455"/>
                      <a:pt x="3740098" y="8184445"/>
                    </a:cubicBezTo>
                    <a:lnTo>
                      <a:pt x="3675046" y="8184445"/>
                    </a:lnTo>
                    <a:cubicBezTo>
                      <a:pt x="3618608" y="8184438"/>
                      <a:pt x="3567602" y="8150804"/>
                      <a:pt x="3545365" y="8098931"/>
                    </a:cubicBezTo>
                    <a:lnTo>
                      <a:pt x="3391342" y="7739592"/>
                    </a:lnTo>
                    <a:cubicBezTo>
                      <a:pt x="3388097" y="7732042"/>
                      <a:pt x="3376737" y="7735217"/>
                      <a:pt x="3377866" y="7743331"/>
                    </a:cubicBezTo>
                    <a:lnTo>
                      <a:pt x="3440872" y="8184445"/>
                    </a:lnTo>
                    <a:lnTo>
                      <a:pt x="3508253" y="8992940"/>
                    </a:lnTo>
                    <a:cubicBezTo>
                      <a:pt x="3509061" y="9002762"/>
                      <a:pt x="3505723" y="9012475"/>
                      <a:pt x="3499049" y="9019725"/>
                    </a:cubicBezTo>
                    <a:cubicBezTo>
                      <a:pt x="3492375" y="9026976"/>
                      <a:pt x="3482971" y="9031105"/>
                      <a:pt x="3473116" y="9031111"/>
                    </a:cubicBezTo>
                    <a:lnTo>
                      <a:pt x="3419282" y="9031111"/>
                    </a:lnTo>
                    <a:cubicBezTo>
                      <a:pt x="3350301" y="9031119"/>
                      <a:pt x="3291424" y="8981254"/>
                      <a:pt x="3280076" y="8913213"/>
                    </a:cubicBezTo>
                    <a:lnTo>
                      <a:pt x="3165706" y="8226213"/>
                    </a:lnTo>
                    <a:cubicBezTo>
                      <a:pt x="3164365" y="8218311"/>
                      <a:pt x="3153076" y="8218311"/>
                      <a:pt x="3151735" y="8226213"/>
                    </a:cubicBezTo>
                    <a:lnTo>
                      <a:pt x="3037294" y="8913213"/>
                    </a:lnTo>
                    <a:cubicBezTo>
                      <a:pt x="3025943" y="8981280"/>
                      <a:pt x="2967026" y="9031153"/>
                      <a:pt x="2898018" y="9031111"/>
                    </a:cubicBezTo>
                    <a:lnTo>
                      <a:pt x="2844184" y="9031111"/>
                    </a:lnTo>
                    <a:cubicBezTo>
                      <a:pt x="2834329" y="9031105"/>
                      <a:pt x="2824925" y="9026976"/>
                      <a:pt x="2818251" y="9019725"/>
                    </a:cubicBezTo>
                    <a:cubicBezTo>
                      <a:pt x="2811576" y="9012475"/>
                      <a:pt x="2808239" y="9002762"/>
                      <a:pt x="2809047" y="8992940"/>
                    </a:cubicBezTo>
                    <a:lnTo>
                      <a:pt x="2876428" y="8184445"/>
                    </a:lnTo>
                    <a:lnTo>
                      <a:pt x="2939434" y="7743331"/>
                    </a:lnTo>
                    <a:close/>
                    <a:moveTo>
                      <a:pt x="4428650" y="6773333"/>
                    </a:moveTo>
                    <a:cubicBezTo>
                      <a:pt x="4372512" y="6773333"/>
                      <a:pt x="4318674" y="6795634"/>
                      <a:pt x="4278979" y="6835329"/>
                    </a:cubicBezTo>
                    <a:cubicBezTo>
                      <a:pt x="4239284" y="6875025"/>
                      <a:pt x="4216983" y="6928862"/>
                      <a:pt x="4216983" y="6985000"/>
                    </a:cubicBezTo>
                    <a:lnTo>
                      <a:pt x="4216983" y="7055555"/>
                    </a:lnTo>
                    <a:cubicBezTo>
                      <a:pt x="4217505" y="7172086"/>
                      <a:pt x="4312118" y="7266277"/>
                      <a:pt x="4428650" y="7266277"/>
                    </a:cubicBezTo>
                    <a:cubicBezTo>
                      <a:pt x="4545182" y="7266277"/>
                      <a:pt x="4639795" y="7172086"/>
                      <a:pt x="4640317" y="7055555"/>
                    </a:cubicBezTo>
                    <a:lnTo>
                      <a:pt x="4640317" y="6985000"/>
                    </a:lnTo>
                    <a:cubicBezTo>
                      <a:pt x="4640317" y="6928862"/>
                      <a:pt x="4618016" y="6875025"/>
                      <a:pt x="4578321" y="6835329"/>
                    </a:cubicBezTo>
                    <a:cubicBezTo>
                      <a:pt x="4538626" y="6795634"/>
                      <a:pt x="4484788" y="6773333"/>
                      <a:pt x="4428650" y="6773333"/>
                    </a:cubicBezTo>
                    <a:close/>
                    <a:moveTo>
                      <a:pt x="4209434" y="7743331"/>
                    </a:moveTo>
                    <a:cubicBezTo>
                      <a:pt x="4210633" y="7735217"/>
                      <a:pt x="4199203" y="7732042"/>
                      <a:pt x="4196028" y="7739592"/>
                    </a:cubicBezTo>
                    <a:lnTo>
                      <a:pt x="4042005" y="8098931"/>
                    </a:lnTo>
                    <a:cubicBezTo>
                      <a:pt x="4019749" y="8150851"/>
                      <a:pt x="3968673" y="8184495"/>
                      <a:pt x="3912183" y="8184445"/>
                    </a:cubicBezTo>
                    <a:lnTo>
                      <a:pt x="3847131" y="8184445"/>
                    </a:lnTo>
                    <a:cubicBezTo>
                      <a:pt x="3835266" y="8184455"/>
                      <a:pt x="3824191" y="8178502"/>
                      <a:pt x="3817656" y="8168599"/>
                    </a:cubicBezTo>
                    <a:cubicBezTo>
                      <a:pt x="3811121" y="8158697"/>
                      <a:pt x="3810001" y="8146172"/>
                      <a:pt x="3814675" y="8135267"/>
                    </a:cubicBezTo>
                    <a:lnTo>
                      <a:pt x="4005317" y="7690555"/>
                    </a:lnTo>
                    <a:lnTo>
                      <a:pt x="4075449" y="7515154"/>
                    </a:lnTo>
                    <a:cubicBezTo>
                      <a:pt x="4118319" y="7408016"/>
                      <a:pt x="4222096" y="7337770"/>
                      <a:pt x="4337492" y="7337778"/>
                    </a:cubicBezTo>
                    <a:lnTo>
                      <a:pt x="4519808" y="7337778"/>
                    </a:lnTo>
                    <a:cubicBezTo>
                      <a:pt x="4635204" y="7337770"/>
                      <a:pt x="4738981" y="7408016"/>
                      <a:pt x="4781851" y="7515154"/>
                    </a:cubicBezTo>
                    <a:lnTo>
                      <a:pt x="4851983" y="7690555"/>
                    </a:lnTo>
                    <a:lnTo>
                      <a:pt x="5042554" y="8135267"/>
                    </a:lnTo>
                    <a:cubicBezTo>
                      <a:pt x="5047229" y="8146172"/>
                      <a:pt x="5046109" y="8158697"/>
                      <a:pt x="5039574" y="8168599"/>
                    </a:cubicBezTo>
                    <a:cubicBezTo>
                      <a:pt x="5033038" y="8178502"/>
                      <a:pt x="5021963" y="8184455"/>
                      <a:pt x="5010098" y="8184445"/>
                    </a:cubicBezTo>
                    <a:lnTo>
                      <a:pt x="4945046" y="8184445"/>
                    </a:lnTo>
                    <a:cubicBezTo>
                      <a:pt x="4888608" y="8184438"/>
                      <a:pt x="4837602" y="8150804"/>
                      <a:pt x="4815365" y="8098931"/>
                    </a:cubicBezTo>
                    <a:lnTo>
                      <a:pt x="4661342" y="7739592"/>
                    </a:lnTo>
                    <a:cubicBezTo>
                      <a:pt x="4658097" y="7732042"/>
                      <a:pt x="4646737" y="7735217"/>
                      <a:pt x="4647866" y="7743331"/>
                    </a:cubicBezTo>
                    <a:lnTo>
                      <a:pt x="4710872" y="8184445"/>
                    </a:lnTo>
                    <a:lnTo>
                      <a:pt x="4778253" y="8992940"/>
                    </a:lnTo>
                    <a:cubicBezTo>
                      <a:pt x="4779061" y="9002762"/>
                      <a:pt x="4775723" y="9012475"/>
                      <a:pt x="4769049" y="9019725"/>
                    </a:cubicBezTo>
                    <a:cubicBezTo>
                      <a:pt x="4762375" y="9026976"/>
                      <a:pt x="4752971" y="9031105"/>
                      <a:pt x="4743116" y="9031111"/>
                    </a:cubicBezTo>
                    <a:lnTo>
                      <a:pt x="4689282" y="9031111"/>
                    </a:lnTo>
                    <a:cubicBezTo>
                      <a:pt x="4620301" y="9031119"/>
                      <a:pt x="4561424" y="8981254"/>
                      <a:pt x="4550076" y="8913213"/>
                    </a:cubicBezTo>
                    <a:lnTo>
                      <a:pt x="4435705" y="8226213"/>
                    </a:lnTo>
                    <a:cubicBezTo>
                      <a:pt x="4434365" y="8218311"/>
                      <a:pt x="4423076" y="8218311"/>
                      <a:pt x="4421736" y="8226213"/>
                    </a:cubicBezTo>
                    <a:lnTo>
                      <a:pt x="4307295" y="8913213"/>
                    </a:lnTo>
                    <a:cubicBezTo>
                      <a:pt x="4295943" y="8981280"/>
                      <a:pt x="4237026" y="9031154"/>
                      <a:pt x="4168018" y="9031111"/>
                    </a:cubicBezTo>
                    <a:lnTo>
                      <a:pt x="4114184" y="9031111"/>
                    </a:lnTo>
                    <a:cubicBezTo>
                      <a:pt x="4104329" y="9031105"/>
                      <a:pt x="4094925" y="9026976"/>
                      <a:pt x="4088251" y="9019725"/>
                    </a:cubicBezTo>
                    <a:cubicBezTo>
                      <a:pt x="4081577" y="9012475"/>
                      <a:pt x="4078239" y="9002762"/>
                      <a:pt x="4079047" y="8992940"/>
                    </a:cubicBezTo>
                    <a:lnTo>
                      <a:pt x="4146428" y="8184445"/>
                    </a:lnTo>
                    <a:lnTo>
                      <a:pt x="4209434" y="7743331"/>
                    </a:lnTo>
                    <a:close/>
                    <a:moveTo>
                      <a:pt x="5698650" y="6773333"/>
                    </a:moveTo>
                    <a:cubicBezTo>
                      <a:pt x="5642512" y="6773333"/>
                      <a:pt x="5588674" y="6795634"/>
                      <a:pt x="5548979" y="6835329"/>
                    </a:cubicBezTo>
                    <a:cubicBezTo>
                      <a:pt x="5509284" y="6875025"/>
                      <a:pt x="5486983" y="6928862"/>
                      <a:pt x="5486983" y="6985000"/>
                    </a:cubicBezTo>
                    <a:lnTo>
                      <a:pt x="5486983" y="7055555"/>
                    </a:lnTo>
                    <a:cubicBezTo>
                      <a:pt x="5487505" y="7172086"/>
                      <a:pt x="5582118" y="7266277"/>
                      <a:pt x="5698650" y="7266277"/>
                    </a:cubicBezTo>
                    <a:cubicBezTo>
                      <a:pt x="5815182" y="7266277"/>
                      <a:pt x="5909795" y="7172086"/>
                      <a:pt x="5910317" y="7055555"/>
                    </a:cubicBezTo>
                    <a:lnTo>
                      <a:pt x="5910317" y="6985000"/>
                    </a:lnTo>
                    <a:cubicBezTo>
                      <a:pt x="5910317" y="6928862"/>
                      <a:pt x="5888016" y="6875025"/>
                      <a:pt x="5848321" y="6835329"/>
                    </a:cubicBezTo>
                    <a:cubicBezTo>
                      <a:pt x="5808626" y="6795634"/>
                      <a:pt x="5754788" y="6773333"/>
                      <a:pt x="5698650" y="6773333"/>
                    </a:cubicBezTo>
                    <a:close/>
                    <a:moveTo>
                      <a:pt x="5479434" y="7743331"/>
                    </a:moveTo>
                    <a:cubicBezTo>
                      <a:pt x="5480633" y="7735217"/>
                      <a:pt x="5469203" y="7732042"/>
                      <a:pt x="5466028" y="7739592"/>
                    </a:cubicBezTo>
                    <a:lnTo>
                      <a:pt x="5312005" y="8098931"/>
                    </a:lnTo>
                    <a:cubicBezTo>
                      <a:pt x="5289749" y="8150851"/>
                      <a:pt x="5238673" y="8184495"/>
                      <a:pt x="5182183" y="8184445"/>
                    </a:cubicBezTo>
                    <a:lnTo>
                      <a:pt x="5117131" y="8184445"/>
                    </a:lnTo>
                    <a:cubicBezTo>
                      <a:pt x="5105266" y="8184455"/>
                      <a:pt x="5094191" y="8178502"/>
                      <a:pt x="5087656" y="8168599"/>
                    </a:cubicBezTo>
                    <a:cubicBezTo>
                      <a:pt x="5081121" y="8158697"/>
                      <a:pt x="5080001" y="8146172"/>
                      <a:pt x="5084675" y="8135267"/>
                    </a:cubicBezTo>
                    <a:lnTo>
                      <a:pt x="5275317" y="7690555"/>
                    </a:lnTo>
                    <a:lnTo>
                      <a:pt x="5345449" y="7515154"/>
                    </a:lnTo>
                    <a:cubicBezTo>
                      <a:pt x="5388319" y="7408016"/>
                      <a:pt x="5492096" y="7337770"/>
                      <a:pt x="5607492" y="7337778"/>
                    </a:cubicBezTo>
                    <a:lnTo>
                      <a:pt x="5789808" y="7337778"/>
                    </a:lnTo>
                    <a:cubicBezTo>
                      <a:pt x="5905204" y="7337770"/>
                      <a:pt x="6008981" y="7408016"/>
                      <a:pt x="6051851" y="7515154"/>
                    </a:cubicBezTo>
                    <a:lnTo>
                      <a:pt x="6121983" y="7690555"/>
                    </a:lnTo>
                    <a:lnTo>
                      <a:pt x="6312554" y="8135267"/>
                    </a:lnTo>
                    <a:cubicBezTo>
                      <a:pt x="6317229" y="8146172"/>
                      <a:pt x="6316109" y="8158697"/>
                      <a:pt x="6309574" y="8168599"/>
                    </a:cubicBezTo>
                    <a:cubicBezTo>
                      <a:pt x="6303038" y="8178502"/>
                      <a:pt x="6291963" y="8184455"/>
                      <a:pt x="6280098" y="8184445"/>
                    </a:cubicBezTo>
                    <a:lnTo>
                      <a:pt x="6215046" y="8184445"/>
                    </a:lnTo>
                    <a:cubicBezTo>
                      <a:pt x="6158608" y="8184438"/>
                      <a:pt x="6107602" y="8150804"/>
                      <a:pt x="6085365" y="8098931"/>
                    </a:cubicBezTo>
                    <a:lnTo>
                      <a:pt x="5931342" y="7739592"/>
                    </a:lnTo>
                    <a:cubicBezTo>
                      <a:pt x="5928097" y="7732042"/>
                      <a:pt x="5916737" y="7735217"/>
                      <a:pt x="5917866" y="7743331"/>
                    </a:cubicBezTo>
                    <a:lnTo>
                      <a:pt x="5980872" y="8184445"/>
                    </a:lnTo>
                    <a:lnTo>
                      <a:pt x="6048253" y="8992940"/>
                    </a:lnTo>
                    <a:cubicBezTo>
                      <a:pt x="6049061" y="9002762"/>
                      <a:pt x="6045723" y="9012475"/>
                      <a:pt x="6039049" y="9019725"/>
                    </a:cubicBezTo>
                    <a:cubicBezTo>
                      <a:pt x="6032375" y="9026976"/>
                      <a:pt x="6022971" y="9031105"/>
                      <a:pt x="6013116" y="9031111"/>
                    </a:cubicBezTo>
                    <a:lnTo>
                      <a:pt x="5959282" y="9031111"/>
                    </a:lnTo>
                    <a:cubicBezTo>
                      <a:pt x="5890301" y="9031119"/>
                      <a:pt x="5831424" y="8981254"/>
                      <a:pt x="5820076" y="8913213"/>
                    </a:cubicBezTo>
                    <a:lnTo>
                      <a:pt x="5705705" y="8226213"/>
                    </a:lnTo>
                    <a:cubicBezTo>
                      <a:pt x="5704365" y="8218311"/>
                      <a:pt x="5693076" y="8218311"/>
                      <a:pt x="5691736" y="8226213"/>
                    </a:cubicBezTo>
                    <a:lnTo>
                      <a:pt x="5577295" y="8913213"/>
                    </a:lnTo>
                    <a:cubicBezTo>
                      <a:pt x="5565943" y="8981280"/>
                      <a:pt x="5507026" y="9031154"/>
                      <a:pt x="5438018" y="9031111"/>
                    </a:cubicBezTo>
                    <a:lnTo>
                      <a:pt x="5384184" y="9031111"/>
                    </a:lnTo>
                    <a:cubicBezTo>
                      <a:pt x="5374329" y="9031105"/>
                      <a:pt x="5364925" y="9026976"/>
                      <a:pt x="5358251" y="9019725"/>
                    </a:cubicBezTo>
                    <a:cubicBezTo>
                      <a:pt x="5351577" y="9012475"/>
                      <a:pt x="5348239" y="9002762"/>
                      <a:pt x="5349047" y="8992940"/>
                    </a:cubicBezTo>
                    <a:lnTo>
                      <a:pt x="5416428" y="8184445"/>
                    </a:lnTo>
                    <a:lnTo>
                      <a:pt x="5479434" y="7743331"/>
                    </a:lnTo>
                    <a:close/>
                    <a:moveTo>
                      <a:pt x="6968650" y="6773333"/>
                    </a:moveTo>
                    <a:cubicBezTo>
                      <a:pt x="6912512" y="6773333"/>
                      <a:pt x="6858674" y="6795633"/>
                      <a:pt x="6818979" y="6835329"/>
                    </a:cubicBezTo>
                    <a:cubicBezTo>
                      <a:pt x="6779283" y="6875024"/>
                      <a:pt x="6756983" y="6928862"/>
                      <a:pt x="6756983" y="6985000"/>
                    </a:cubicBezTo>
                    <a:lnTo>
                      <a:pt x="6756983" y="7055555"/>
                    </a:lnTo>
                    <a:cubicBezTo>
                      <a:pt x="6757504" y="7172086"/>
                      <a:pt x="6852118" y="7266278"/>
                      <a:pt x="6968650" y="7266278"/>
                    </a:cubicBezTo>
                    <a:cubicBezTo>
                      <a:pt x="7085182" y="7266278"/>
                      <a:pt x="7179796" y="7172086"/>
                      <a:pt x="7180317" y="7055555"/>
                    </a:cubicBezTo>
                    <a:lnTo>
                      <a:pt x="7180317" y="6985000"/>
                    </a:lnTo>
                    <a:cubicBezTo>
                      <a:pt x="7180317" y="6928862"/>
                      <a:pt x="7158017" y="6875024"/>
                      <a:pt x="7118321" y="6835329"/>
                    </a:cubicBezTo>
                    <a:cubicBezTo>
                      <a:pt x="7078626" y="6795633"/>
                      <a:pt x="7024788" y="6773333"/>
                      <a:pt x="6968650" y="6773333"/>
                    </a:cubicBezTo>
                    <a:close/>
                    <a:moveTo>
                      <a:pt x="6749434" y="7743331"/>
                    </a:moveTo>
                    <a:cubicBezTo>
                      <a:pt x="6750633" y="7735217"/>
                      <a:pt x="6739204" y="7732042"/>
                      <a:pt x="6736029" y="7739592"/>
                    </a:cubicBezTo>
                    <a:lnTo>
                      <a:pt x="6582005" y="8098931"/>
                    </a:lnTo>
                    <a:cubicBezTo>
                      <a:pt x="6559749" y="8150851"/>
                      <a:pt x="6508673" y="8184495"/>
                      <a:pt x="6452183" y="8184445"/>
                    </a:cubicBezTo>
                    <a:lnTo>
                      <a:pt x="6387131" y="8184445"/>
                    </a:lnTo>
                    <a:cubicBezTo>
                      <a:pt x="6375266" y="8184455"/>
                      <a:pt x="6364191" y="8178502"/>
                      <a:pt x="6357656" y="8168599"/>
                    </a:cubicBezTo>
                    <a:cubicBezTo>
                      <a:pt x="6351121" y="8158697"/>
                      <a:pt x="6350001" y="8146172"/>
                      <a:pt x="6354675" y="8135267"/>
                    </a:cubicBezTo>
                    <a:lnTo>
                      <a:pt x="6545317" y="7690555"/>
                    </a:lnTo>
                    <a:lnTo>
                      <a:pt x="6615449" y="7515154"/>
                    </a:lnTo>
                    <a:cubicBezTo>
                      <a:pt x="6658319" y="7408016"/>
                      <a:pt x="6762095" y="7337770"/>
                      <a:pt x="6877492" y="7337778"/>
                    </a:cubicBezTo>
                    <a:lnTo>
                      <a:pt x="7059808" y="7337778"/>
                    </a:lnTo>
                    <a:cubicBezTo>
                      <a:pt x="7175205" y="7337770"/>
                      <a:pt x="7278981" y="7408016"/>
                      <a:pt x="7321851" y="7515154"/>
                    </a:cubicBezTo>
                    <a:lnTo>
                      <a:pt x="7391983" y="7690555"/>
                    </a:lnTo>
                    <a:lnTo>
                      <a:pt x="7582554" y="8135267"/>
                    </a:lnTo>
                    <a:cubicBezTo>
                      <a:pt x="7587229" y="8146172"/>
                      <a:pt x="7586108" y="8158696"/>
                      <a:pt x="7579573" y="8168598"/>
                    </a:cubicBezTo>
                    <a:cubicBezTo>
                      <a:pt x="7573038" y="8178501"/>
                      <a:pt x="7561963" y="8184455"/>
                      <a:pt x="7550098" y="8184445"/>
                    </a:cubicBezTo>
                    <a:lnTo>
                      <a:pt x="7485046" y="8184445"/>
                    </a:lnTo>
                    <a:cubicBezTo>
                      <a:pt x="7428608" y="8184438"/>
                      <a:pt x="7377602" y="8150804"/>
                      <a:pt x="7355365" y="8098931"/>
                    </a:cubicBezTo>
                    <a:lnTo>
                      <a:pt x="7201342" y="7739592"/>
                    </a:lnTo>
                    <a:cubicBezTo>
                      <a:pt x="7198096" y="7732042"/>
                      <a:pt x="7186737" y="7735217"/>
                      <a:pt x="7187866" y="7743331"/>
                    </a:cubicBezTo>
                    <a:lnTo>
                      <a:pt x="7250872" y="8184445"/>
                    </a:lnTo>
                    <a:lnTo>
                      <a:pt x="7318253" y="8992940"/>
                    </a:lnTo>
                    <a:cubicBezTo>
                      <a:pt x="7319061" y="9002762"/>
                      <a:pt x="7315723" y="9012475"/>
                      <a:pt x="7309049" y="9019725"/>
                    </a:cubicBezTo>
                    <a:cubicBezTo>
                      <a:pt x="7302375" y="9026976"/>
                      <a:pt x="7292971" y="9031105"/>
                      <a:pt x="7283116" y="9031111"/>
                    </a:cubicBezTo>
                    <a:lnTo>
                      <a:pt x="7229282" y="9031111"/>
                    </a:lnTo>
                    <a:cubicBezTo>
                      <a:pt x="7160300" y="9031119"/>
                      <a:pt x="7101423" y="8981255"/>
                      <a:pt x="7090076" y="8913213"/>
                    </a:cubicBezTo>
                    <a:lnTo>
                      <a:pt x="6975705" y="8226213"/>
                    </a:lnTo>
                    <a:cubicBezTo>
                      <a:pt x="6974365" y="8218311"/>
                      <a:pt x="6963076" y="8218311"/>
                      <a:pt x="6961736" y="8226213"/>
                    </a:cubicBezTo>
                    <a:lnTo>
                      <a:pt x="6847295" y="8913213"/>
                    </a:lnTo>
                    <a:cubicBezTo>
                      <a:pt x="6835943" y="8981280"/>
                      <a:pt x="6777026" y="9031154"/>
                      <a:pt x="6708018" y="9031111"/>
                    </a:cubicBezTo>
                    <a:lnTo>
                      <a:pt x="6654184" y="9031111"/>
                    </a:lnTo>
                    <a:cubicBezTo>
                      <a:pt x="6644329" y="9031105"/>
                      <a:pt x="6634925" y="9026976"/>
                      <a:pt x="6628251" y="9019725"/>
                    </a:cubicBezTo>
                    <a:cubicBezTo>
                      <a:pt x="6621577" y="9012475"/>
                      <a:pt x="6618239" y="9002762"/>
                      <a:pt x="6619047" y="8992940"/>
                    </a:cubicBezTo>
                    <a:lnTo>
                      <a:pt x="6686428" y="8184445"/>
                    </a:lnTo>
                    <a:lnTo>
                      <a:pt x="6749434" y="7743331"/>
                    </a:lnTo>
                    <a:close/>
                    <a:moveTo>
                      <a:pt x="8238650" y="6773333"/>
                    </a:moveTo>
                    <a:cubicBezTo>
                      <a:pt x="8182512" y="6773333"/>
                      <a:pt x="8128674" y="6795633"/>
                      <a:pt x="8088979" y="6835329"/>
                    </a:cubicBezTo>
                    <a:cubicBezTo>
                      <a:pt x="8049283" y="6875024"/>
                      <a:pt x="8026983" y="6928862"/>
                      <a:pt x="8026983" y="6985000"/>
                    </a:cubicBezTo>
                    <a:lnTo>
                      <a:pt x="8026983" y="7055555"/>
                    </a:lnTo>
                    <a:cubicBezTo>
                      <a:pt x="8027504" y="7172086"/>
                      <a:pt x="8122118" y="7266278"/>
                      <a:pt x="8238650" y="7266278"/>
                    </a:cubicBezTo>
                    <a:cubicBezTo>
                      <a:pt x="8355182" y="7266278"/>
                      <a:pt x="8449796" y="7172086"/>
                      <a:pt x="8450317" y="7055555"/>
                    </a:cubicBezTo>
                    <a:lnTo>
                      <a:pt x="8450317" y="6985000"/>
                    </a:lnTo>
                    <a:cubicBezTo>
                      <a:pt x="8450317" y="6928862"/>
                      <a:pt x="8428017" y="6875024"/>
                      <a:pt x="8388321" y="6835329"/>
                    </a:cubicBezTo>
                    <a:cubicBezTo>
                      <a:pt x="8348626" y="6795633"/>
                      <a:pt x="8294788" y="6773333"/>
                      <a:pt x="8238650" y="6773333"/>
                    </a:cubicBezTo>
                    <a:close/>
                    <a:moveTo>
                      <a:pt x="8019434" y="7743331"/>
                    </a:moveTo>
                    <a:cubicBezTo>
                      <a:pt x="8020633" y="7735217"/>
                      <a:pt x="8009204" y="7732042"/>
                      <a:pt x="8006029" y="7739592"/>
                    </a:cubicBezTo>
                    <a:lnTo>
                      <a:pt x="7852005" y="8098931"/>
                    </a:lnTo>
                    <a:cubicBezTo>
                      <a:pt x="7829749" y="8150851"/>
                      <a:pt x="7778673" y="8184495"/>
                      <a:pt x="7722183" y="8184445"/>
                    </a:cubicBezTo>
                    <a:lnTo>
                      <a:pt x="7657131" y="8184445"/>
                    </a:lnTo>
                    <a:cubicBezTo>
                      <a:pt x="7645267" y="8184455"/>
                      <a:pt x="7634192" y="8178501"/>
                      <a:pt x="7627656" y="8168598"/>
                    </a:cubicBezTo>
                    <a:cubicBezTo>
                      <a:pt x="7621121" y="8158696"/>
                      <a:pt x="7620001" y="8146172"/>
                      <a:pt x="7624676" y="8135267"/>
                    </a:cubicBezTo>
                    <a:lnTo>
                      <a:pt x="7815317" y="7690555"/>
                    </a:lnTo>
                    <a:lnTo>
                      <a:pt x="7885449" y="7515154"/>
                    </a:lnTo>
                    <a:cubicBezTo>
                      <a:pt x="7928319" y="7408016"/>
                      <a:pt x="8032095" y="7337770"/>
                      <a:pt x="8147492" y="7337778"/>
                    </a:cubicBezTo>
                    <a:lnTo>
                      <a:pt x="8329808" y="7337778"/>
                    </a:lnTo>
                    <a:cubicBezTo>
                      <a:pt x="8445205" y="7337770"/>
                      <a:pt x="8548981" y="7408016"/>
                      <a:pt x="8591851" y="7515154"/>
                    </a:cubicBezTo>
                    <a:lnTo>
                      <a:pt x="8661983" y="7690555"/>
                    </a:lnTo>
                    <a:lnTo>
                      <a:pt x="8852554" y="8135267"/>
                    </a:lnTo>
                    <a:cubicBezTo>
                      <a:pt x="8857229" y="8146172"/>
                      <a:pt x="8856108" y="8158696"/>
                      <a:pt x="8849573" y="8168598"/>
                    </a:cubicBezTo>
                    <a:cubicBezTo>
                      <a:pt x="8843038" y="8178501"/>
                      <a:pt x="8831963" y="8184455"/>
                      <a:pt x="8820098" y="8184445"/>
                    </a:cubicBezTo>
                    <a:lnTo>
                      <a:pt x="8755046" y="8184445"/>
                    </a:lnTo>
                    <a:cubicBezTo>
                      <a:pt x="8698608" y="8184438"/>
                      <a:pt x="8647602" y="8150804"/>
                      <a:pt x="8625365" y="8098931"/>
                    </a:cubicBezTo>
                    <a:lnTo>
                      <a:pt x="8471342" y="7739592"/>
                    </a:lnTo>
                    <a:cubicBezTo>
                      <a:pt x="8468096" y="7732042"/>
                      <a:pt x="8456737" y="7735217"/>
                      <a:pt x="8457866" y="7743331"/>
                    </a:cubicBezTo>
                    <a:lnTo>
                      <a:pt x="8520872" y="8184445"/>
                    </a:lnTo>
                    <a:lnTo>
                      <a:pt x="8588253" y="8992940"/>
                    </a:lnTo>
                    <a:cubicBezTo>
                      <a:pt x="8589061" y="9002762"/>
                      <a:pt x="8585723" y="9012475"/>
                      <a:pt x="8579049" y="9019725"/>
                    </a:cubicBezTo>
                    <a:cubicBezTo>
                      <a:pt x="8572375" y="9026976"/>
                      <a:pt x="8562971" y="9031105"/>
                      <a:pt x="8553116" y="9031111"/>
                    </a:cubicBezTo>
                    <a:lnTo>
                      <a:pt x="8499282" y="9031111"/>
                    </a:lnTo>
                    <a:cubicBezTo>
                      <a:pt x="8430300" y="9031119"/>
                      <a:pt x="8371423" y="8981255"/>
                      <a:pt x="8360076" y="8913213"/>
                    </a:cubicBezTo>
                    <a:lnTo>
                      <a:pt x="8245705" y="8226213"/>
                    </a:lnTo>
                    <a:cubicBezTo>
                      <a:pt x="8244365" y="8218311"/>
                      <a:pt x="8233076" y="8218311"/>
                      <a:pt x="8231736" y="8226213"/>
                    </a:cubicBezTo>
                    <a:lnTo>
                      <a:pt x="8117295" y="8913213"/>
                    </a:lnTo>
                    <a:cubicBezTo>
                      <a:pt x="8105943" y="8981280"/>
                      <a:pt x="8047026" y="9031154"/>
                      <a:pt x="7978018" y="9031111"/>
                    </a:cubicBezTo>
                    <a:lnTo>
                      <a:pt x="7924184" y="9031111"/>
                    </a:lnTo>
                    <a:cubicBezTo>
                      <a:pt x="7914329" y="9031105"/>
                      <a:pt x="7904925" y="9026976"/>
                      <a:pt x="7898251" y="9019725"/>
                    </a:cubicBezTo>
                    <a:cubicBezTo>
                      <a:pt x="7891577" y="9012475"/>
                      <a:pt x="7888239" y="9002762"/>
                      <a:pt x="7889047" y="8992940"/>
                    </a:cubicBezTo>
                    <a:lnTo>
                      <a:pt x="7956428" y="8184445"/>
                    </a:lnTo>
                    <a:lnTo>
                      <a:pt x="8019434" y="7743331"/>
                    </a:lnTo>
                    <a:close/>
                    <a:moveTo>
                      <a:pt x="9508650" y="6773333"/>
                    </a:moveTo>
                    <a:cubicBezTo>
                      <a:pt x="9452512" y="6773333"/>
                      <a:pt x="9398674" y="6795633"/>
                      <a:pt x="9358979" y="6835329"/>
                    </a:cubicBezTo>
                    <a:cubicBezTo>
                      <a:pt x="9319283" y="6875024"/>
                      <a:pt x="9296983" y="6928862"/>
                      <a:pt x="9296983" y="6985000"/>
                    </a:cubicBezTo>
                    <a:lnTo>
                      <a:pt x="9296983" y="7055555"/>
                    </a:lnTo>
                    <a:cubicBezTo>
                      <a:pt x="9297504" y="7172086"/>
                      <a:pt x="9392118" y="7266278"/>
                      <a:pt x="9508650" y="7266278"/>
                    </a:cubicBezTo>
                    <a:cubicBezTo>
                      <a:pt x="9625182" y="7266278"/>
                      <a:pt x="9719796" y="7172086"/>
                      <a:pt x="9720317" y="7055555"/>
                    </a:cubicBezTo>
                    <a:lnTo>
                      <a:pt x="9720317" y="6985000"/>
                    </a:lnTo>
                    <a:cubicBezTo>
                      <a:pt x="9720317" y="6928862"/>
                      <a:pt x="9698017" y="6875024"/>
                      <a:pt x="9658321" y="6835329"/>
                    </a:cubicBezTo>
                    <a:cubicBezTo>
                      <a:pt x="9618626" y="6795633"/>
                      <a:pt x="9564788" y="6773333"/>
                      <a:pt x="9508650" y="6773333"/>
                    </a:cubicBezTo>
                    <a:close/>
                    <a:moveTo>
                      <a:pt x="9289434" y="7743331"/>
                    </a:moveTo>
                    <a:cubicBezTo>
                      <a:pt x="9290633" y="7735217"/>
                      <a:pt x="9279204" y="7732042"/>
                      <a:pt x="9276029" y="7739592"/>
                    </a:cubicBezTo>
                    <a:lnTo>
                      <a:pt x="9122005" y="8098931"/>
                    </a:lnTo>
                    <a:cubicBezTo>
                      <a:pt x="9099749" y="8150851"/>
                      <a:pt x="9048673" y="8184495"/>
                      <a:pt x="8992183" y="8184445"/>
                    </a:cubicBezTo>
                    <a:lnTo>
                      <a:pt x="8927131" y="8184445"/>
                    </a:lnTo>
                    <a:cubicBezTo>
                      <a:pt x="8915267" y="8184455"/>
                      <a:pt x="8904192" y="8178501"/>
                      <a:pt x="8897656" y="8168598"/>
                    </a:cubicBezTo>
                    <a:cubicBezTo>
                      <a:pt x="8891121" y="8158696"/>
                      <a:pt x="8890001" y="8146172"/>
                      <a:pt x="8894676" y="8135267"/>
                    </a:cubicBezTo>
                    <a:lnTo>
                      <a:pt x="9085317" y="7690555"/>
                    </a:lnTo>
                    <a:lnTo>
                      <a:pt x="9155449" y="7515154"/>
                    </a:lnTo>
                    <a:cubicBezTo>
                      <a:pt x="9198319" y="7408016"/>
                      <a:pt x="9302095" y="7337770"/>
                      <a:pt x="9417492" y="7337778"/>
                    </a:cubicBezTo>
                    <a:lnTo>
                      <a:pt x="9599808" y="7337778"/>
                    </a:lnTo>
                    <a:cubicBezTo>
                      <a:pt x="9715205" y="7337770"/>
                      <a:pt x="9818981" y="7408016"/>
                      <a:pt x="9861851" y="7515154"/>
                    </a:cubicBezTo>
                    <a:lnTo>
                      <a:pt x="9931983" y="7690555"/>
                    </a:lnTo>
                    <a:lnTo>
                      <a:pt x="10122554" y="8135267"/>
                    </a:lnTo>
                    <a:cubicBezTo>
                      <a:pt x="10127229" y="8146172"/>
                      <a:pt x="10126108" y="8158696"/>
                      <a:pt x="10119573" y="8168598"/>
                    </a:cubicBezTo>
                    <a:cubicBezTo>
                      <a:pt x="10113038" y="8178501"/>
                      <a:pt x="10101963" y="8184455"/>
                      <a:pt x="10090098" y="8184445"/>
                    </a:cubicBezTo>
                    <a:lnTo>
                      <a:pt x="10025046" y="8184445"/>
                    </a:lnTo>
                    <a:cubicBezTo>
                      <a:pt x="9968608" y="8184438"/>
                      <a:pt x="9917602" y="8150804"/>
                      <a:pt x="9895365" y="8098931"/>
                    </a:cubicBezTo>
                    <a:lnTo>
                      <a:pt x="9741342" y="7739592"/>
                    </a:lnTo>
                    <a:cubicBezTo>
                      <a:pt x="9738096" y="7732042"/>
                      <a:pt x="9726737" y="7735217"/>
                      <a:pt x="9727866" y="7743331"/>
                    </a:cubicBezTo>
                    <a:lnTo>
                      <a:pt x="9790872" y="8184445"/>
                    </a:lnTo>
                    <a:lnTo>
                      <a:pt x="9858253" y="8992940"/>
                    </a:lnTo>
                    <a:cubicBezTo>
                      <a:pt x="9859061" y="9002762"/>
                      <a:pt x="9855723" y="9012475"/>
                      <a:pt x="9849049" y="9019725"/>
                    </a:cubicBezTo>
                    <a:cubicBezTo>
                      <a:pt x="9842375" y="9026976"/>
                      <a:pt x="9832971" y="9031105"/>
                      <a:pt x="9823116" y="9031111"/>
                    </a:cubicBezTo>
                    <a:lnTo>
                      <a:pt x="9769282" y="9031111"/>
                    </a:lnTo>
                    <a:cubicBezTo>
                      <a:pt x="9700300" y="9031119"/>
                      <a:pt x="9641423" y="8981255"/>
                      <a:pt x="9630076" y="8913213"/>
                    </a:cubicBezTo>
                    <a:lnTo>
                      <a:pt x="9515705" y="8226213"/>
                    </a:lnTo>
                    <a:cubicBezTo>
                      <a:pt x="9514365" y="8218311"/>
                      <a:pt x="9503076" y="8218311"/>
                      <a:pt x="9501736" y="8226213"/>
                    </a:cubicBezTo>
                    <a:lnTo>
                      <a:pt x="9387295" y="8913213"/>
                    </a:lnTo>
                    <a:cubicBezTo>
                      <a:pt x="9375943" y="8981280"/>
                      <a:pt x="9317026" y="9031154"/>
                      <a:pt x="9248018" y="9031111"/>
                    </a:cubicBezTo>
                    <a:lnTo>
                      <a:pt x="9194184" y="9031111"/>
                    </a:lnTo>
                    <a:cubicBezTo>
                      <a:pt x="9184329" y="9031105"/>
                      <a:pt x="9174925" y="9026976"/>
                      <a:pt x="9168251" y="9019725"/>
                    </a:cubicBezTo>
                    <a:cubicBezTo>
                      <a:pt x="9161577" y="9012475"/>
                      <a:pt x="9158239" y="9002762"/>
                      <a:pt x="9159047" y="8992940"/>
                    </a:cubicBezTo>
                    <a:lnTo>
                      <a:pt x="9226428" y="8184445"/>
                    </a:lnTo>
                    <a:lnTo>
                      <a:pt x="9289434" y="7743331"/>
                    </a:lnTo>
                    <a:close/>
                    <a:moveTo>
                      <a:pt x="10778650" y="6773333"/>
                    </a:moveTo>
                    <a:cubicBezTo>
                      <a:pt x="10722512" y="6773333"/>
                      <a:pt x="10668674" y="6795633"/>
                      <a:pt x="10628979" y="6835329"/>
                    </a:cubicBezTo>
                    <a:cubicBezTo>
                      <a:pt x="10589283" y="6875024"/>
                      <a:pt x="10566983" y="6928862"/>
                      <a:pt x="10566983" y="6985000"/>
                    </a:cubicBezTo>
                    <a:lnTo>
                      <a:pt x="10566983" y="7055555"/>
                    </a:lnTo>
                    <a:cubicBezTo>
                      <a:pt x="10567504" y="7172086"/>
                      <a:pt x="10662118" y="7266278"/>
                      <a:pt x="10778650" y="7266278"/>
                    </a:cubicBezTo>
                    <a:cubicBezTo>
                      <a:pt x="10895182" y="7266278"/>
                      <a:pt x="10989796" y="7172086"/>
                      <a:pt x="10990317" y="7055555"/>
                    </a:cubicBezTo>
                    <a:lnTo>
                      <a:pt x="10990317" y="6985000"/>
                    </a:lnTo>
                    <a:cubicBezTo>
                      <a:pt x="10990317" y="6928862"/>
                      <a:pt x="10968017" y="6875024"/>
                      <a:pt x="10928321" y="6835329"/>
                    </a:cubicBezTo>
                    <a:cubicBezTo>
                      <a:pt x="10888626" y="6795633"/>
                      <a:pt x="10834788" y="6773333"/>
                      <a:pt x="10778650" y="6773333"/>
                    </a:cubicBezTo>
                    <a:close/>
                    <a:moveTo>
                      <a:pt x="10559434" y="7743331"/>
                    </a:moveTo>
                    <a:cubicBezTo>
                      <a:pt x="10560633" y="7735217"/>
                      <a:pt x="10549204" y="7732042"/>
                      <a:pt x="10546029" y="7739592"/>
                    </a:cubicBezTo>
                    <a:lnTo>
                      <a:pt x="10392005" y="8098931"/>
                    </a:lnTo>
                    <a:cubicBezTo>
                      <a:pt x="10369749" y="8150851"/>
                      <a:pt x="10318673" y="8184495"/>
                      <a:pt x="10262183" y="8184445"/>
                    </a:cubicBezTo>
                    <a:lnTo>
                      <a:pt x="10197131" y="8184445"/>
                    </a:lnTo>
                    <a:cubicBezTo>
                      <a:pt x="10185267" y="8184455"/>
                      <a:pt x="10174192" y="8178501"/>
                      <a:pt x="10167656" y="8168598"/>
                    </a:cubicBezTo>
                    <a:cubicBezTo>
                      <a:pt x="10161121" y="8158696"/>
                      <a:pt x="10160001" y="8146172"/>
                      <a:pt x="10164676" y="8135267"/>
                    </a:cubicBezTo>
                    <a:lnTo>
                      <a:pt x="10355317" y="7690555"/>
                    </a:lnTo>
                    <a:lnTo>
                      <a:pt x="10425449" y="7515154"/>
                    </a:lnTo>
                    <a:cubicBezTo>
                      <a:pt x="10468319" y="7408016"/>
                      <a:pt x="10572095" y="7337770"/>
                      <a:pt x="10687492" y="7337778"/>
                    </a:cubicBezTo>
                    <a:lnTo>
                      <a:pt x="10869808" y="7337778"/>
                    </a:lnTo>
                    <a:cubicBezTo>
                      <a:pt x="10985205" y="7337770"/>
                      <a:pt x="11088981" y="7408016"/>
                      <a:pt x="11131851" y="7515154"/>
                    </a:cubicBezTo>
                    <a:lnTo>
                      <a:pt x="11201983" y="7690555"/>
                    </a:lnTo>
                    <a:lnTo>
                      <a:pt x="11392554" y="8135267"/>
                    </a:lnTo>
                    <a:cubicBezTo>
                      <a:pt x="11397229" y="8146172"/>
                      <a:pt x="11396108" y="8158696"/>
                      <a:pt x="11389573" y="8168598"/>
                    </a:cubicBezTo>
                    <a:cubicBezTo>
                      <a:pt x="11383038" y="8178501"/>
                      <a:pt x="11371963" y="8184455"/>
                      <a:pt x="11360098" y="8184445"/>
                    </a:cubicBezTo>
                    <a:lnTo>
                      <a:pt x="11295046" y="8184445"/>
                    </a:lnTo>
                    <a:cubicBezTo>
                      <a:pt x="11238608" y="8184438"/>
                      <a:pt x="11187602" y="8150804"/>
                      <a:pt x="11165365" y="8098931"/>
                    </a:cubicBezTo>
                    <a:lnTo>
                      <a:pt x="11011342" y="7739592"/>
                    </a:lnTo>
                    <a:cubicBezTo>
                      <a:pt x="11008096" y="7732042"/>
                      <a:pt x="10996737" y="7735217"/>
                      <a:pt x="10997866" y="7743331"/>
                    </a:cubicBezTo>
                    <a:lnTo>
                      <a:pt x="11060872" y="8184445"/>
                    </a:lnTo>
                    <a:lnTo>
                      <a:pt x="11128253" y="8992940"/>
                    </a:lnTo>
                    <a:cubicBezTo>
                      <a:pt x="11129061" y="9002762"/>
                      <a:pt x="11125723" y="9012475"/>
                      <a:pt x="11119049" y="9019725"/>
                    </a:cubicBezTo>
                    <a:cubicBezTo>
                      <a:pt x="11112375" y="9026976"/>
                      <a:pt x="11102971" y="9031105"/>
                      <a:pt x="11093116" y="9031111"/>
                    </a:cubicBezTo>
                    <a:lnTo>
                      <a:pt x="11039282" y="9031111"/>
                    </a:lnTo>
                    <a:cubicBezTo>
                      <a:pt x="10970300" y="9031119"/>
                      <a:pt x="10911423" y="8981255"/>
                      <a:pt x="10900076" y="8913213"/>
                    </a:cubicBezTo>
                    <a:lnTo>
                      <a:pt x="10785705" y="8226213"/>
                    </a:lnTo>
                    <a:cubicBezTo>
                      <a:pt x="10784365" y="8218311"/>
                      <a:pt x="10773076" y="8218311"/>
                      <a:pt x="10771736" y="8226213"/>
                    </a:cubicBezTo>
                    <a:lnTo>
                      <a:pt x="10657295" y="8913213"/>
                    </a:lnTo>
                    <a:cubicBezTo>
                      <a:pt x="10645943" y="8981280"/>
                      <a:pt x="10587026" y="9031154"/>
                      <a:pt x="10518018" y="9031111"/>
                    </a:cubicBezTo>
                    <a:lnTo>
                      <a:pt x="10464184" y="9031111"/>
                    </a:lnTo>
                    <a:cubicBezTo>
                      <a:pt x="10454329" y="9031105"/>
                      <a:pt x="10444925" y="9026976"/>
                      <a:pt x="10438251" y="9019725"/>
                    </a:cubicBezTo>
                    <a:cubicBezTo>
                      <a:pt x="10431577" y="9012475"/>
                      <a:pt x="10428239" y="9002762"/>
                      <a:pt x="10429047" y="8992940"/>
                    </a:cubicBezTo>
                    <a:lnTo>
                      <a:pt x="10496428" y="8184445"/>
                    </a:lnTo>
                    <a:lnTo>
                      <a:pt x="10559434" y="7743331"/>
                    </a:lnTo>
                    <a:close/>
                    <a:moveTo>
                      <a:pt x="12048650" y="6773333"/>
                    </a:moveTo>
                    <a:cubicBezTo>
                      <a:pt x="11992512" y="6773333"/>
                      <a:pt x="11938674" y="6795633"/>
                      <a:pt x="11898979" y="6835329"/>
                    </a:cubicBezTo>
                    <a:cubicBezTo>
                      <a:pt x="11859283" y="6875024"/>
                      <a:pt x="11836983" y="6928862"/>
                      <a:pt x="11836983" y="6985000"/>
                    </a:cubicBezTo>
                    <a:lnTo>
                      <a:pt x="11836983" y="7055555"/>
                    </a:lnTo>
                    <a:cubicBezTo>
                      <a:pt x="11837504" y="7172086"/>
                      <a:pt x="11932118" y="7266278"/>
                      <a:pt x="12048650" y="7266278"/>
                    </a:cubicBezTo>
                    <a:cubicBezTo>
                      <a:pt x="12165182" y="7266278"/>
                      <a:pt x="12259796" y="7172086"/>
                      <a:pt x="12260317" y="7055555"/>
                    </a:cubicBezTo>
                    <a:lnTo>
                      <a:pt x="12260317" y="6985000"/>
                    </a:lnTo>
                    <a:cubicBezTo>
                      <a:pt x="12260317" y="6928862"/>
                      <a:pt x="12238017" y="6875024"/>
                      <a:pt x="12198321" y="6835329"/>
                    </a:cubicBezTo>
                    <a:cubicBezTo>
                      <a:pt x="12158626" y="6795633"/>
                      <a:pt x="12104788" y="6773333"/>
                      <a:pt x="12048650" y="6773333"/>
                    </a:cubicBezTo>
                    <a:close/>
                    <a:moveTo>
                      <a:pt x="11829434" y="7743331"/>
                    </a:moveTo>
                    <a:cubicBezTo>
                      <a:pt x="11830633" y="7735217"/>
                      <a:pt x="11819204" y="7732042"/>
                      <a:pt x="11816029" y="7739592"/>
                    </a:cubicBezTo>
                    <a:lnTo>
                      <a:pt x="11662005" y="8098931"/>
                    </a:lnTo>
                    <a:cubicBezTo>
                      <a:pt x="11639749" y="8150851"/>
                      <a:pt x="11588673" y="8184495"/>
                      <a:pt x="11532183" y="8184445"/>
                    </a:cubicBezTo>
                    <a:lnTo>
                      <a:pt x="11467131" y="8184445"/>
                    </a:lnTo>
                    <a:cubicBezTo>
                      <a:pt x="11455267" y="8184455"/>
                      <a:pt x="11444192" y="8178501"/>
                      <a:pt x="11437656" y="8168598"/>
                    </a:cubicBezTo>
                    <a:cubicBezTo>
                      <a:pt x="11431121" y="8158696"/>
                      <a:pt x="11430001" y="8146172"/>
                      <a:pt x="11434676" y="8135267"/>
                    </a:cubicBezTo>
                    <a:lnTo>
                      <a:pt x="11625317" y="7690555"/>
                    </a:lnTo>
                    <a:lnTo>
                      <a:pt x="11695449" y="7515154"/>
                    </a:lnTo>
                    <a:cubicBezTo>
                      <a:pt x="11738319" y="7408016"/>
                      <a:pt x="11842095" y="7337770"/>
                      <a:pt x="11957492" y="7337778"/>
                    </a:cubicBezTo>
                    <a:lnTo>
                      <a:pt x="12139808" y="7337778"/>
                    </a:lnTo>
                    <a:cubicBezTo>
                      <a:pt x="12255205" y="7337770"/>
                      <a:pt x="12358981" y="7408016"/>
                      <a:pt x="12401851" y="7515154"/>
                    </a:cubicBezTo>
                    <a:lnTo>
                      <a:pt x="12471983" y="7690555"/>
                    </a:lnTo>
                    <a:lnTo>
                      <a:pt x="12662554" y="8135267"/>
                    </a:lnTo>
                    <a:cubicBezTo>
                      <a:pt x="12667229" y="8146172"/>
                      <a:pt x="12666108" y="8158696"/>
                      <a:pt x="12659573" y="8168598"/>
                    </a:cubicBezTo>
                    <a:cubicBezTo>
                      <a:pt x="12653038" y="8178501"/>
                      <a:pt x="12641963" y="8184455"/>
                      <a:pt x="12630098" y="8184445"/>
                    </a:cubicBezTo>
                    <a:lnTo>
                      <a:pt x="12565046" y="8184445"/>
                    </a:lnTo>
                    <a:cubicBezTo>
                      <a:pt x="12508608" y="8184438"/>
                      <a:pt x="12457602" y="8150804"/>
                      <a:pt x="12435365" y="8098931"/>
                    </a:cubicBezTo>
                    <a:lnTo>
                      <a:pt x="12281342" y="7739592"/>
                    </a:lnTo>
                    <a:cubicBezTo>
                      <a:pt x="12278096" y="7732042"/>
                      <a:pt x="12266737" y="7735217"/>
                      <a:pt x="12267866" y="7743331"/>
                    </a:cubicBezTo>
                    <a:lnTo>
                      <a:pt x="12330872" y="8184445"/>
                    </a:lnTo>
                    <a:lnTo>
                      <a:pt x="12398253" y="8992940"/>
                    </a:lnTo>
                    <a:cubicBezTo>
                      <a:pt x="12399061" y="9002762"/>
                      <a:pt x="12395723" y="9012475"/>
                      <a:pt x="12389049" y="9019725"/>
                    </a:cubicBezTo>
                    <a:cubicBezTo>
                      <a:pt x="12382375" y="9026976"/>
                      <a:pt x="12372971" y="9031105"/>
                      <a:pt x="12363116" y="9031111"/>
                    </a:cubicBezTo>
                    <a:lnTo>
                      <a:pt x="12309282" y="9031111"/>
                    </a:lnTo>
                    <a:cubicBezTo>
                      <a:pt x="12240300" y="9031119"/>
                      <a:pt x="12181423" y="8981255"/>
                      <a:pt x="12170076" y="8913213"/>
                    </a:cubicBezTo>
                    <a:lnTo>
                      <a:pt x="12055705" y="8226213"/>
                    </a:lnTo>
                    <a:cubicBezTo>
                      <a:pt x="12054365" y="8218311"/>
                      <a:pt x="12043076" y="8218311"/>
                      <a:pt x="12041736" y="8226213"/>
                    </a:cubicBezTo>
                    <a:lnTo>
                      <a:pt x="11927295" y="8913213"/>
                    </a:lnTo>
                    <a:cubicBezTo>
                      <a:pt x="11915943" y="8981280"/>
                      <a:pt x="11857026" y="9031154"/>
                      <a:pt x="11788018" y="9031111"/>
                    </a:cubicBezTo>
                    <a:lnTo>
                      <a:pt x="11734184" y="9031111"/>
                    </a:lnTo>
                    <a:cubicBezTo>
                      <a:pt x="11724329" y="9031105"/>
                      <a:pt x="11714925" y="9026976"/>
                      <a:pt x="11708251" y="9019725"/>
                    </a:cubicBezTo>
                    <a:cubicBezTo>
                      <a:pt x="11701577" y="9012475"/>
                      <a:pt x="11698239" y="9002762"/>
                      <a:pt x="11699047" y="8992940"/>
                    </a:cubicBezTo>
                    <a:lnTo>
                      <a:pt x="11766428" y="8184445"/>
                    </a:lnTo>
                    <a:lnTo>
                      <a:pt x="11829434" y="7743331"/>
                    </a:lnTo>
                    <a:close/>
                    <a:moveTo>
                      <a:pt x="618650" y="9031111"/>
                    </a:moveTo>
                    <a:cubicBezTo>
                      <a:pt x="562512" y="9031111"/>
                      <a:pt x="508674" y="9053411"/>
                      <a:pt x="468979" y="9093106"/>
                    </a:cubicBezTo>
                    <a:cubicBezTo>
                      <a:pt x="429284" y="9132801"/>
                      <a:pt x="406983" y="9186640"/>
                      <a:pt x="406983" y="9242778"/>
                    </a:cubicBezTo>
                    <a:lnTo>
                      <a:pt x="406983" y="9313333"/>
                    </a:lnTo>
                    <a:cubicBezTo>
                      <a:pt x="407504" y="9429864"/>
                      <a:pt x="502118" y="9524055"/>
                      <a:pt x="618650" y="9524055"/>
                    </a:cubicBezTo>
                    <a:cubicBezTo>
                      <a:pt x="735182" y="9524055"/>
                      <a:pt x="829795" y="9429864"/>
                      <a:pt x="830317" y="9313333"/>
                    </a:cubicBezTo>
                    <a:lnTo>
                      <a:pt x="830317" y="9242778"/>
                    </a:lnTo>
                    <a:cubicBezTo>
                      <a:pt x="830317" y="9186640"/>
                      <a:pt x="808016" y="9132802"/>
                      <a:pt x="768321" y="9093107"/>
                    </a:cubicBezTo>
                    <a:cubicBezTo>
                      <a:pt x="728626" y="9053411"/>
                      <a:pt x="674788" y="9031111"/>
                      <a:pt x="618650" y="9031111"/>
                    </a:cubicBezTo>
                    <a:close/>
                    <a:moveTo>
                      <a:pt x="399434" y="10001109"/>
                    </a:moveTo>
                    <a:cubicBezTo>
                      <a:pt x="400633" y="9992995"/>
                      <a:pt x="389203" y="9989820"/>
                      <a:pt x="386028" y="9997370"/>
                    </a:cubicBezTo>
                    <a:lnTo>
                      <a:pt x="232006" y="10356709"/>
                    </a:lnTo>
                    <a:cubicBezTo>
                      <a:pt x="209749" y="10408629"/>
                      <a:pt x="158673" y="10442273"/>
                      <a:pt x="102183" y="10442222"/>
                    </a:cubicBezTo>
                    <a:lnTo>
                      <a:pt x="37131" y="10442222"/>
                    </a:lnTo>
                    <a:cubicBezTo>
                      <a:pt x="25267" y="10442233"/>
                      <a:pt x="14191" y="10436278"/>
                      <a:pt x="7656" y="10426376"/>
                    </a:cubicBezTo>
                    <a:cubicBezTo>
                      <a:pt x="1121" y="10416473"/>
                      <a:pt x="1" y="10403949"/>
                      <a:pt x="4676" y="10393045"/>
                    </a:cubicBezTo>
                    <a:lnTo>
                      <a:pt x="195317" y="9948333"/>
                    </a:lnTo>
                    <a:lnTo>
                      <a:pt x="265449" y="9772932"/>
                    </a:lnTo>
                    <a:cubicBezTo>
                      <a:pt x="308319" y="9665794"/>
                      <a:pt x="412095" y="9595548"/>
                      <a:pt x="527492" y="9595555"/>
                    </a:cubicBezTo>
                    <a:lnTo>
                      <a:pt x="709808" y="9595555"/>
                    </a:lnTo>
                    <a:cubicBezTo>
                      <a:pt x="825205" y="9595548"/>
                      <a:pt x="928981" y="9665794"/>
                      <a:pt x="971851" y="9772932"/>
                    </a:cubicBezTo>
                    <a:lnTo>
                      <a:pt x="1041983" y="9948333"/>
                    </a:lnTo>
                    <a:lnTo>
                      <a:pt x="1232554" y="10393045"/>
                    </a:lnTo>
                    <a:cubicBezTo>
                      <a:pt x="1237229" y="10403949"/>
                      <a:pt x="1236109" y="10416474"/>
                      <a:pt x="1229574" y="10426376"/>
                    </a:cubicBezTo>
                    <a:cubicBezTo>
                      <a:pt x="1223038" y="10436278"/>
                      <a:pt x="1211963" y="10442233"/>
                      <a:pt x="1200098" y="10442222"/>
                    </a:cubicBezTo>
                    <a:lnTo>
                      <a:pt x="1135046" y="10442222"/>
                    </a:lnTo>
                    <a:cubicBezTo>
                      <a:pt x="1078608" y="10442216"/>
                      <a:pt x="1027602" y="10408582"/>
                      <a:pt x="1005365" y="10356709"/>
                    </a:cubicBezTo>
                    <a:lnTo>
                      <a:pt x="851342" y="9997370"/>
                    </a:lnTo>
                    <a:cubicBezTo>
                      <a:pt x="848097" y="9989820"/>
                      <a:pt x="836737" y="9992995"/>
                      <a:pt x="837866" y="10001109"/>
                    </a:cubicBezTo>
                    <a:lnTo>
                      <a:pt x="900872" y="10442222"/>
                    </a:lnTo>
                    <a:lnTo>
                      <a:pt x="968253" y="11250719"/>
                    </a:lnTo>
                    <a:cubicBezTo>
                      <a:pt x="969061" y="11260541"/>
                      <a:pt x="965724" y="11270253"/>
                      <a:pt x="959049" y="11277504"/>
                    </a:cubicBezTo>
                    <a:cubicBezTo>
                      <a:pt x="952375" y="11284755"/>
                      <a:pt x="942971" y="11288883"/>
                      <a:pt x="933116" y="11288889"/>
                    </a:cubicBezTo>
                    <a:lnTo>
                      <a:pt x="879282" y="11288889"/>
                    </a:lnTo>
                    <a:cubicBezTo>
                      <a:pt x="810300" y="11288898"/>
                      <a:pt x="751423" y="11239033"/>
                      <a:pt x="740076" y="11170990"/>
                    </a:cubicBezTo>
                    <a:lnTo>
                      <a:pt x="625706" y="10483991"/>
                    </a:lnTo>
                    <a:cubicBezTo>
                      <a:pt x="624365" y="10476089"/>
                      <a:pt x="613076" y="10476089"/>
                      <a:pt x="611736" y="10483991"/>
                    </a:cubicBezTo>
                    <a:lnTo>
                      <a:pt x="497294" y="11170990"/>
                    </a:lnTo>
                    <a:cubicBezTo>
                      <a:pt x="485943" y="11239059"/>
                      <a:pt x="427026" y="11288932"/>
                      <a:pt x="358018" y="11288889"/>
                    </a:cubicBezTo>
                    <a:lnTo>
                      <a:pt x="304184" y="11288889"/>
                    </a:lnTo>
                    <a:cubicBezTo>
                      <a:pt x="294329" y="11288883"/>
                      <a:pt x="284925" y="11284755"/>
                      <a:pt x="278251" y="11277504"/>
                    </a:cubicBezTo>
                    <a:cubicBezTo>
                      <a:pt x="271576" y="11270253"/>
                      <a:pt x="268239" y="11260541"/>
                      <a:pt x="269047" y="11250719"/>
                    </a:cubicBezTo>
                    <a:lnTo>
                      <a:pt x="336428" y="10442222"/>
                    </a:lnTo>
                    <a:lnTo>
                      <a:pt x="399434" y="10001109"/>
                    </a:lnTo>
                    <a:close/>
                    <a:moveTo>
                      <a:pt x="1888650" y="9031111"/>
                    </a:moveTo>
                    <a:cubicBezTo>
                      <a:pt x="1832513" y="9031111"/>
                      <a:pt x="1778674" y="9053411"/>
                      <a:pt x="1738979" y="9093106"/>
                    </a:cubicBezTo>
                    <a:cubicBezTo>
                      <a:pt x="1699284" y="9132801"/>
                      <a:pt x="1676983" y="9186640"/>
                      <a:pt x="1676983" y="9242778"/>
                    </a:cubicBezTo>
                    <a:lnTo>
                      <a:pt x="1676983" y="9313333"/>
                    </a:lnTo>
                    <a:cubicBezTo>
                      <a:pt x="1677504" y="9429864"/>
                      <a:pt x="1772118" y="9524055"/>
                      <a:pt x="1888650" y="9524055"/>
                    </a:cubicBezTo>
                    <a:cubicBezTo>
                      <a:pt x="2005182" y="9524055"/>
                      <a:pt x="2099796" y="9429864"/>
                      <a:pt x="2100317" y="9313333"/>
                    </a:cubicBezTo>
                    <a:lnTo>
                      <a:pt x="2100317" y="9242778"/>
                    </a:lnTo>
                    <a:cubicBezTo>
                      <a:pt x="2100317" y="9186640"/>
                      <a:pt x="2078016" y="9132801"/>
                      <a:pt x="2038321" y="9093106"/>
                    </a:cubicBezTo>
                    <a:cubicBezTo>
                      <a:pt x="1998626" y="9053411"/>
                      <a:pt x="1944787" y="9031111"/>
                      <a:pt x="1888650" y="9031111"/>
                    </a:cubicBezTo>
                    <a:close/>
                    <a:moveTo>
                      <a:pt x="1669434" y="10001109"/>
                    </a:moveTo>
                    <a:cubicBezTo>
                      <a:pt x="1670633" y="9992995"/>
                      <a:pt x="1659203" y="9989820"/>
                      <a:pt x="1656028" y="9997370"/>
                    </a:cubicBezTo>
                    <a:lnTo>
                      <a:pt x="1502006" y="10356709"/>
                    </a:lnTo>
                    <a:cubicBezTo>
                      <a:pt x="1479749" y="10408629"/>
                      <a:pt x="1428673" y="10442273"/>
                      <a:pt x="1372183" y="10442222"/>
                    </a:cubicBezTo>
                    <a:lnTo>
                      <a:pt x="1307131" y="10442222"/>
                    </a:lnTo>
                    <a:cubicBezTo>
                      <a:pt x="1295267" y="10442233"/>
                      <a:pt x="1284191" y="10436278"/>
                      <a:pt x="1277656" y="10426376"/>
                    </a:cubicBezTo>
                    <a:cubicBezTo>
                      <a:pt x="1271121" y="10416474"/>
                      <a:pt x="1270001" y="10403949"/>
                      <a:pt x="1274676" y="10393045"/>
                    </a:cubicBezTo>
                    <a:lnTo>
                      <a:pt x="1465317" y="9948333"/>
                    </a:lnTo>
                    <a:lnTo>
                      <a:pt x="1535449" y="9772932"/>
                    </a:lnTo>
                    <a:cubicBezTo>
                      <a:pt x="1578319" y="9665794"/>
                      <a:pt x="1682095" y="9595548"/>
                      <a:pt x="1797492" y="9595555"/>
                    </a:cubicBezTo>
                    <a:lnTo>
                      <a:pt x="1979808" y="9595555"/>
                    </a:lnTo>
                    <a:cubicBezTo>
                      <a:pt x="2095205" y="9595548"/>
                      <a:pt x="2198981" y="9665794"/>
                      <a:pt x="2241851" y="9772932"/>
                    </a:cubicBezTo>
                    <a:lnTo>
                      <a:pt x="2311983" y="9948333"/>
                    </a:lnTo>
                    <a:lnTo>
                      <a:pt x="2502554" y="10393045"/>
                    </a:lnTo>
                    <a:cubicBezTo>
                      <a:pt x="2507229" y="10403949"/>
                      <a:pt x="2506109" y="10416473"/>
                      <a:pt x="2499574" y="10426376"/>
                    </a:cubicBezTo>
                    <a:cubicBezTo>
                      <a:pt x="2493038" y="10436278"/>
                      <a:pt x="2481963" y="10442233"/>
                      <a:pt x="2470098" y="10442222"/>
                    </a:cubicBezTo>
                    <a:lnTo>
                      <a:pt x="2405046" y="10442222"/>
                    </a:lnTo>
                    <a:cubicBezTo>
                      <a:pt x="2348608" y="10442216"/>
                      <a:pt x="2297602" y="10408582"/>
                      <a:pt x="2275365" y="10356709"/>
                    </a:cubicBezTo>
                    <a:lnTo>
                      <a:pt x="2121342" y="9997370"/>
                    </a:lnTo>
                    <a:cubicBezTo>
                      <a:pt x="2118097" y="9989820"/>
                      <a:pt x="2106737" y="9992995"/>
                      <a:pt x="2107866" y="10001109"/>
                    </a:cubicBezTo>
                    <a:lnTo>
                      <a:pt x="2170872" y="10442222"/>
                    </a:lnTo>
                    <a:lnTo>
                      <a:pt x="2238253" y="11250719"/>
                    </a:lnTo>
                    <a:cubicBezTo>
                      <a:pt x="2239061" y="11260541"/>
                      <a:pt x="2235724" y="11270253"/>
                      <a:pt x="2229049" y="11277504"/>
                    </a:cubicBezTo>
                    <a:cubicBezTo>
                      <a:pt x="2222375" y="11284755"/>
                      <a:pt x="2212971" y="11288883"/>
                      <a:pt x="2203116" y="11288889"/>
                    </a:cubicBezTo>
                    <a:lnTo>
                      <a:pt x="2149282" y="11288889"/>
                    </a:lnTo>
                    <a:cubicBezTo>
                      <a:pt x="2080300" y="11288898"/>
                      <a:pt x="2021423" y="11239033"/>
                      <a:pt x="2010076" y="11170990"/>
                    </a:cubicBezTo>
                    <a:lnTo>
                      <a:pt x="1895706" y="10483991"/>
                    </a:lnTo>
                    <a:cubicBezTo>
                      <a:pt x="1894365" y="10476089"/>
                      <a:pt x="1883076" y="10476089"/>
                      <a:pt x="1881735" y="10483991"/>
                    </a:cubicBezTo>
                    <a:lnTo>
                      <a:pt x="1767294" y="11170990"/>
                    </a:lnTo>
                    <a:cubicBezTo>
                      <a:pt x="1755943" y="11239059"/>
                      <a:pt x="1697026" y="11288932"/>
                      <a:pt x="1628018" y="11288889"/>
                    </a:cubicBezTo>
                    <a:lnTo>
                      <a:pt x="1574184" y="11288889"/>
                    </a:lnTo>
                    <a:cubicBezTo>
                      <a:pt x="1564329" y="11288883"/>
                      <a:pt x="1554925" y="11284755"/>
                      <a:pt x="1548251" y="11277504"/>
                    </a:cubicBezTo>
                    <a:cubicBezTo>
                      <a:pt x="1541576" y="11270253"/>
                      <a:pt x="1538239" y="11260541"/>
                      <a:pt x="1539047" y="11250719"/>
                    </a:cubicBezTo>
                    <a:lnTo>
                      <a:pt x="1606428" y="10442222"/>
                    </a:lnTo>
                    <a:lnTo>
                      <a:pt x="1669434" y="10001109"/>
                    </a:lnTo>
                    <a:close/>
                    <a:moveTo>
                      <a:pt x="3158650" y="9031111"/>
                    </a:moveTo>
                    <a:cubicBezTo>
                      <a:pt x="3102513" y="9031111"/>
                      <a:pt x="3048674" y="9053411"/>
                      <a:pt x="3008979" y="9093106"/>
                    </a:cubicBezTo>
                    <a:cubicBezTo>
                      <a:pt x="2969284" y="9132801"/>
                      <a:pt x="2946983" y="9186640"/>
                      <a:pt x="2946983" y="9242778"/>
                    </a:cubicBezTo>
                    <a:lnTo>
                      <a:pt x="2946983" y="9313333"/>
                    </a:lnTo>
                    <a:cubicBezTo>
                      <a:pt x="2947504" y="9429864"/>
                      <a:pt x="3042118" y="9524055"/>
                      <a:pt x="3158650" y="9524055"/>
                    </a:cubicBezTo>
                    <a:cubicBezTo>
                      <a:pt x="3275182" y="9524055"/>
                      <a:pt x="3369795" y="9429864"/>
                      <a:pt x="3370317" y="9313333"/>
                    </a:cubicBezTo>
                    <a:lnTo>
                      <a:pt x="3370317" y="9242778"/>
                    </a:lnTo>
                    <a:cubicBezTo>
                      <a:pt x="3370317" y="9186640"/>
                      <a:pt x="3348016" y="9132802"/>
                      <a:pt x="3308321" y="9093107"/>
                    </a:cubicBezTo>
                    <a:cubicBezTo>
                      <a:pt x="3268626" y="9053412"/>
                      <a:pt x="3214787" y="9031111"/>
                      <a:pt x="3158650" y="9031111"/>
                    </a:cubicBezTo>
                    <a:close/>
                    <a:moveTo>
                      <a:pt x="2939434" y="10001109"/>
                    </a:moveTo>
                    <a:cubicBezTo>
                      <a:pt x="2940633" y="9992995"/>
                      <a:pt x="2929203" y="9989820"/>
                      <a:pt x="2926028" y="9997370"/>
                    </a:cubicBezTo>
                    <a:lnTo>
                      <a:pt x="2772006" y="10356709"/>
                    </a:lnTo>
                    <a:cubicBezTo>
                      <a:pt x="2749749" y="10408629"/>
                      <a:pt x="2698673" y="10442273"/>
                      <a:pt x="2642183" y="10442222"/>
                    </a:cubicBezTo>
                    <a:lnTo>
                      <a:pt x="2577131" y="10442222"/>
                    </a:lnTo>
                    <a:cubicBezTo>
                      <a:pt x="2565266" y="10442233"/>
                      <a:pt x="2554191" y="10436278"/>
                      <a:pt x="2547656" y="10426376"/>
                    </a:cubicBezTo>
                    <a:cubicBezTo>
                      <a:pt x="2541121" y="10416473"/>
                      <a:pt x="2540001" y="10403949"/>
                      <a:pt x="2544676" y="10393045"/>
                    </a:cubicBezTo>
                    <a:lnTo>
                      <a:pt x="2735317" y="9948333"/>
                    </a:lnTo>
                    <a:lnTo>
                      <a:pt x="2805449" y="9772932"/>
                    </a:lnTo>
                    <a:cubicBezTo>
                      <a:pt x="2848319" y="9665794"/>
                      <a:pt x="2952095" y="9595548"/>
                      <a:pt x="3067492" y="9595555"/>
                    </a:cubicBezTo>
                    <a:lnTo>
                      <a:pt x="3249808" y="9595555"/>
                    </a:lnTo>
                    <a:cubicBezTo>
                      <a:pt x="3365204" y="9595548"/>
                      <a:pt x="3468981" y="9665794"/>
                      <a:pt x="3511851" y="9772932"/>
                    </a:cubicBezTo>
                    <a:lnTo>
                      <a:pt x="3581983" y="9948333"/>
                    </a:lnTo>
                    <a:lnTo>
                      <a:pt x="3772554" y="10393045"/>
                    </a:lnTo>
                    <a:cubicBezTo>
                      <a:pt x="3777229" y="10403949"/>
                      <a:pt x="3776109" y="10416474"/>
                      <a:pt x="3769574" y="10426377"/>
                    </a:cubicBezTo>
                    <a:cubicBezTo>
                      <a:pt x="3763038" y="10436279"/>
                      <a:pt x="3751963" y="10442233"/>
                      <a:pt x="3740098" y="10442222"/>
                    </a:cubicBezTo>
                    <a:lnTo>
                      <a:pt x="3675046" y="10442222"/>
                    </a:lnTo>
                    <a:cubicBezTo>
                      <a:pt x="3618608" y="10442216"/>
                      <a:pt x="3567602" y="10408582"/>
                      <a:pt x="3545365" y="10356709"/>
                    </a:cubicBezTo>
                    <a:lnTo>
                      <a:pt x="3391342" y="9997370"/>
                    </a:lnTo>
                    <a:cubicBezTo>
                      <a:pt x="3388097" y="9989820"/>
                      <a:pt x="3376737" y="9992995"/>
                      <a:pt x="3377866" y="10001109"/>
                    </a:cubicBezTo>
                    <a:lnTo>
                      <a:pt x="3440872" y="10442222"/>
                    </a:lnTo>
                    <a:lnTo>
                      <a:pt x="3508253" y="11250719"/>
                    </a:lnTo>
                    <a:cubicBezTo>
                      <a:pt x="3509061" y="11260541"/>
                      <a:pt x="3505723" y="11270253"/>
                      <a:pt x="3499049" y="11277504"/>
                    </a:cubicBezTo>
                    <a:cubicBezTo>
                      <a:pt x="3492375" y="11284755"/>
                      <a:pt x="3482971" y="11288883"/>
                      <a:pt x="3473116" y="11288889"/>
                    </a:cubicBezTo>
                    <a:lnTo>
                      <a:pt x="3419282" y="11288889"/>
                    </a:lnTo>
                    <a:cubicBezTo>
                      <a:pt x="3350300" y="11288898"/>
                      <a:pt x="3291424" y="11239033"/>
                      <a:pt x="3280076" y="11170990"/>
                    </a:cubicBezTo>
                    <a:lnTo>
                      <a:pt x="3165706" y="10483991"/>
                    </a:lnTo>
                    <a:cubicBezTo>
                      <a:pt x="3164365" y="10476089"/>
                      <a:pt x="3153076" y="10476089"/>
                      <a:pt x="3151735" y="10483991"/>
                    </a:cubicBezTo>
                    <a:lnTo>
                      <a:pt x="3037294" y="11170990"/>
                    </a:lnTo>
                    <a:cubicBezTo>
                      <a:pt x="3025943" y="11239059"/>
                      <a:pt x="2967026" y="11288932"/>
                      <a:pt x="2898018" y="11288889"/>
                    </a:cubicBezTo>
                    <a:lnTo>
                      <a:pt x="2844184" y="11288889"/>
                    </a:lnTo>
                    <a:cubicBezTo>
                      <a:pt x="2834329" y="11288883"/>
                      <a:pt x="2824925" y="11284755"/>
                      <a:pt x="2818251" y="11277504"/>
                    </a:cubicBezTo>
                    <a:cubicBezTo>
                      <a:pt x="2811576" y="11270253"/>
                      <a:pt x="2808239" y="11260541"/>
                      <a:pt x="2809047" y="11250719"/>
                    </a:cubicBezTo>
                    <a:lnTo>
                      <a:pt x="2876428" y="10442222"/>
                    </a:lnTo>
                    <a:lnTo>
                      <a:pt x="2939434" y="10001109"/>
                    </a:lnTo>
                    <a:close/>
                    <a:moveTo>
                      <a:pt x="4428650" y="9031111"/>
                    </a:moveTo>
                    <a:cubicBezTo>
                      <a:pt x="4372512" y="9031111"/>
                      <a:pt x="4318674" y="9053412"/>
                      <a:pt x="4278979" y="9093107"/>
                    </a:cubicBezTo>
                    <a:cubicBezTo>
                      <a:pt x="4239284" y="9132802"/>
                      <a:pt x="4216983" y="9186640"/>
                      <a:pt x="4216983" y="9242778"/>
                    </a:cubicBezTo>
                    <a:lnTo>
                      <a:pt x="4216983" y="9313333"/>
                    </a:lnTo>
                    <a:cubicBezTo>
                      <a:pt x="4217505" y="9429864"/>
                      <a:pt x="4312118" y="9524055"/>
                      <a:pt x="4428650" y="9524055"/>
                    </a:cubicBezTo>
                    <a:cubicBezTo>
                      <a:pt x="4545182" y="9524055"/>
                      <a:pt x="4639795" y="9429864"/>
                      <a:pt x="4640317" y="9313333"/>
                    </a:cubicBezTo>
                    <a:lnTo>
                      <a:pt x="4640317" y="9242778"/>
                    </a:lnTo>
                    <a:cubicBezTo>
                      <a:pt x="4640317" y="9186640"/>
                      <a:pt x="4618016" y="9132802"/>
                      <a:pt x="4578321" y="9093107"/>
                    </a:cubicBezTo>
                    <a:cubicBezTo>
                      <a:pt x="4538626" y="9053412"/>
                      <a:pt x="4484788" y="9031111"/>
                      <a:pt x="4428650" y="9031111"/>
                    </a:cubicBezTo>
                    <a:close/>
                    <a:moveTo>
                      <a:pt x="4209434" y="10001109"/>
                    </a:moveTo>
                    <a:cubicBezTo>
                      <a:pt x="4210633" y="9992995"/>
                      <a:pt x="4199203" y="9989820"/>
                      <a:pt x="4196028" y="9997370"/>
                    </a:cubicBezTo>
                    <a:lnTo>
                      <a:pt x="4042005" y="10356709"/>
                    </a:lnTo>
                    <a:cubicBezTo>
                      <a:pt x="4019749" y="10408629"/>
                      <a:pt x="3968673" y="10442273"/>
                      <a:pt x="3912183" y="10442222"/>
                    </a:cubicBezTo>
                    <a:lnTo>
                      <a:pt x="3847131" y="10442222"/>
                    </a:lnTo>
                    <a:cubicBezTo>
                      <a:pt x="3835266" y="10442233"/>
                      <a:pt x="3824191" y="10436279"/>
                      <a:pt x="3817656" y="10426377"/>
                    </a:cubicBezTo>
                    <a:cubicBezTo>
                      <a:pt x="3811121" y="10416474"/>
                      <a:pt x="3810001" y="10403949"/>
                      <a:pt x="3814675" y="10393045"/>
                    </a:cubicBezTo>
                    <a:lnTo>
                      <a:pt x="4005317" y="9948333"/>
                    </a:lnTo>
                    <a:lnTo>
                      <a:pt x="4075449" y="9772932"/>
                    </a:lnTo>
                    <a:cubicBezTo>
                      <a:pt x="4118319" y="9665794"/>
                      <a:pt x="4222096" y="9595548"/>
                      <a:pt x="4337492" y="9595555"/>
                    </a:cubicBezTo>
                    <a:lnTo>
                      <a:pt x="4519808" y="9595555"/>
                    </a:lnTo>
                    <a:cubicBezTo>
                      <a:pt x="4635204" y="9595548"/>
                      <a:pt x="4738981" y="9665794"/>
                      <a:pt x="4781851" y="9772932"/>
                    </a:cubicBezTo>
                    <a:lnTo>
                      <a:pt x="4851983" y="9948333"/>
                    </a:lnTo>
                    <a:lnTo>
                      <a:pt x="5042554" y="10393045"/>
                    </a:lnTo>
                    <a:cubicBezTo>
                      <a:pt x="5047229" y="10403949"/>
                      <a:pt x="5046109" y="10416474"/>
                      <a:pt x="5039574" y="10426377"/>
                    </a:cubicBezTo>
                    <a:cubicBezTo>
                      <a:pt x="5033038" y="10436279"/>
                      <a:pt x="5021963" y="10442233"/>
                      <a:pt x="5010098" y="10442222"/>
                    </a:cubicBezTo>
                    <a:lnTo>
                      <a:pt x="4945046" y="10442222"/>
                    </a:lnTo>
                    <a:cubicBezTo>
                      <a:pt x="4888608" y="10442216"/>
                      <a:pt x="4837602" y="10408582"/>
                      <a:pt x="4815365" y="10356709"/>
                    </a:cubicBezTo>
                    <a:lnTo>
                      <a:pt x="4661342" y="9997370"/>
                    </a:lnTo>
                    <a:cubicBezTo>
                      <a:pt x="4658097" y="9989820"/>
                      <a:pt x="4646737" y="9992995"/>
                      <a:pt x="4647866" y="10001109"/>
                    </a:cubicBezTo>
                    <a:lnTo>
                      <a:pt x="4710872" y="10442222"/>
                    </a:lnTo>
                    <a:lnTo>
                      <a:pt x="4778253" y="11250719"/>
                    </a:lnTo>
                    <a:cubicBezTo>
                      <a:pt x="4779061" y="11260541"/>
                      <a:pt x="4775723" y="11270253"/>
                      <a:pt x="4769049" y="11277504"/>
                    </a:cubicBezTo>
                    <a:cubicBezTo>
                      <a:pt x="4762375" y="11284755"/>
                      <a:pt x="4752971" y="11288883"/>
                      <a:pt x="4743116" y="11288889"/>
                    </a:cubicBezTo>
                    <a:lnTo>
                      <a:pt x="4689282" y="11288889"/>
                    </a:lnTo>
                    <a:cubicBezTo>
                      <a:pt x="4620300" y="11288898"/>
                      <a:pt x="4561424" y="11239033"/>
                      <a:pt x="4550076" y="11170990"/>
                    </a:cubicBezTo>
                    <a:lnTo>
                      <a:pt x="4435705" y="10483991"/>
                    </a:lnTo>
                    <a:cubicBezTo>
                      <a:pt x="4434365" y="10476089"/>
                      <a:pt x="4423076" y="10476089"/>
                      <a:pt x="4421736" y="10483991"/>
                    </a:cubicBezTo>
                    <a:lnTo>
                      <a:pt x="4307295" y="11170990"/>
                    </a:lnTo>
                    <a:cubicBezTo>
                      <a:pt x="4295943" y="11239059"/>
                      <a:pt x="4237026" y="11288932"/>
                      <a:pt x="4168018" y="11288889"/>
                    </a:cubicBezTo>
                    <a:lnTo>
                      <a:pt x="4114184" y="11288889"/>
                    </a:lnTo>
                    <a:cubicBezTo>
                      <a:pt x="4104329" y="11288883"/>
                      <a:pt x="4094925" y="11284755"/>
                      <a:pt x="4088251" y="11277504"/>
                    </a:cubicBezTo>
                    <a:cubicBezTo>
                      <a:pt x="4081577" y="11270253"/>
                      <a:pt x="4078239" y="11260541"/>
                      <a:pt x="4079047" y="11250719"/>
                    </a:cubicBezTo>
                    <a:lnTo>
                      <a:pt x="4146428" y="10442222"/>
                    </a:lnTo>
                    <a:lnTo>
                      <a:pt x="4209434" y="10001109"/>
                    </a:lnTo>
                    <a:close/>
                    <a:moveTo>
                      <a:pt x="5698650" y="9031111"/>
                    </a:moveTo>
                    <a:cubicBezTo>
                      <a:pt x="5642512" y="9031111"/>
                      <a:pt x="5588674" y="9053412"/>
                      <a:pt x="5548979" y="9093107"/>
                    </a:cubicBezTo>
                    <a:cubicBezTo>
                      <a:pt x="5509284" y="9132802"/>
                      <a:pt x="5486983" y="9186640"/>
                      <a:pt x="5486983" y="9242778"/>
                    </a:cubicBezTo>
                    <a:lnTo>
                      <a:pt x="5486983" y="9313333"/>
                    </a:lnTo>
                    <a:cubicBezTo>
                      <a:pt x="5487505" y="9429864"/>
                      <a:pt x="5582118" y="9524055"/>
                      <a:pt x="5698650" y="9524055"/>
                    </a:cubicBezTo>
                    <a:cubicBezTo>
                      <a:pt x="5815182" y="9524055"/>
                      <a:pt x="5909795" y="9429864"/>
                      <a:pt x="5910317" y="9313333"/>
                    </a:cubicBezTo>
                    <a:lnTo>
                      <a:pt x="5910317" y="9242778"/>
                    </a:lnTo>
                    <a:cubicBezTo>
                      <a:pt x="5910317" y="9186640"/>
                      <a:pt x="5888016" y="9132802"/>
                      <a:pt x="5848321" y="9093107"/>
                    </a:cubicBezTo>
                    <a:cubicBezTo>
                      <a:pt x="5808626" y="9053412"/>
                      <a:pt x="5754788" y="9031111"/>
                      <a:pt x="5698650" y="9031111"/>
                    </a:cubicBezTo>
                    <a:close/>
                    <a:moveTo>
                      <a:pt x="5479434" y="10001109"/>
                    </a:moveTo>
                    <a:cubicBezTo>
                      <a:pt x="5480633" y="9992995"/>
                      <a:pt x="5469203" y="9989820"/>
                      <a:pt x="5466028" y="9997370"/>
                    </a:cubicBezTo>
                    <a:lnTo>
                      <a:pt x="5312005" y="10356709"/>
                    </a:lnTo>
                    <a:cubicBezTo>
                      <a:pt x="5289749" y="10408629"/>
                      <a:pt x="5238673" y="10442273"/>
                      <a:pt x="5182183" y="10442222"/>
                    </a:cubicBezTo>
                    <a:lnTo>
                      <a:pt x="5117131" y="10442222"/>
                    </a:lnTo>
                    <a:cubicBezTo>
                      <a:pt x="5105266" y="10442233"/>
                      <a:pt x="5094191" y="10436279"/>
                      <a:pt x="5087656" y="10426377"/>
                    </a:cubicBezTo>
                    <a:cubicBezTo>
                      <a:pt x="5081121" y="10416474"/>
                      <a:pt x="5080001" y="10403949"/>
                      <a:pt x="5084675" y="10393045"/>
                    </a:cubicBezTo>
                    <a:lnTo>
                      <a:pt x="5275317" y="9948333"/>
                    </a:lnTo>
                    <a:lnTo>
                      <a:pt x="5345449" y="9772932"/>
                    </a:lnTo>
                    <a:cubicBezTo>
                      <a:pt x="5388319" y="9665794"/>
                      <a:pt x="5492096" y="9595548"/>
                      <a:pt x="5607492" y="9595555"/>
                    </a:cubicBezTo>
                    <a:lnTo>
                      <a:pt x="5789808" y="9595555"/>
                    </a:lnTo>
                    <a:cubicBezTo>
                      <a:pt x="5905204" y="9595548"/>
                      <a:pt x="6008981" y="9665794"/>
                      <a:pt x="6051851" y="9772932"/>
                    </a:cubicBezTo>
                    <a:lnTo>
                      <a:pt x="6121983" y="9948333"/>
                    </a:lnTo>
                    <a:lnTo>
                      <a:pt x="6312554" y="10393045"/>
                    </a:lnTo>
                    <a:cubicBezTo>
                      <a:pt x="6317229" y="10403949"/>
                      <a:pt x="6316109" y="10416474"/>
                      <a:pt x="6309574" y="10426377"/>
                    </a:cubicBezTo>
                    <a:cubicBezTo>
                      <a:pt x="6303038" y="10436279"/>
                      <a:pt x="6291963" y="10442233"/>
                      <a:pt x="6280098" y="10442222"/>
                    </a:cubicBezTo>
                    <a:lnTo>
                      <a:pt x="6215046" y="10442222"/>
                    </a:lnTo>
                    <a:cubicBezTo>
                      <a:pt x="6158608" y="10442216"/>
                      <a:pt x="6107602" y="10408582"/>
                      <a:pt x="6085365" y="10356709"/>
                    </a:cubicBezTo>
                    <a:lnTo>
                      <a:pt x="5931342" y="9997370"/>
                    </a:lnTo>
                    <a:cubicBezTo>
                      <a:pt x="5928097" y="9989820"/>
                      <a:pt x="5916737" y="9992995"/>
                      <a:pt x="5917866" y="10001109"/>
                    </a:cubicBezTo>
                    <a:lnTo>
                      <a:pt x="5980872" y="10442222"/>
                    </a:lnTo>
                    <a:lnTo>
                      <a:pt x="6048253" y="11250719"/>
                    </a:lnTo>
                    <a:cubicBezTo>
                      <a:pt x="6049061" y="11260541"/>
                      <a:pt x="6045723" y="11270253"/>
                      <a:pt x="6039049" y="11277504"/>
                    </a:cubicBezTo>
                    <a:cubicBezTo>
                      <a:pt x="6032375" y="11284755"/>
                      <a:pt x="6022971" y="11288883"/>
                      <a:pt x="6013116" y="11288889"/>
                    </a:cubicBezTo>
                    <a:lnTo>
                      <a:pt x="5959282" y="11288889"/>
                    </a:lnTo>
                    <a:cubicBezTo>
                      <a:pt x="5890300" y="11288898"/>
                      <a:pt x="5831424" y="11239033"/>
                      <a:pt x="5820076" y="11170990"/>
                    </a:cubicBezTo>
                    <a:lnTo>
                      <a:pt x="5705705" y="10483991"/>
                    </a:lnTo>
                    <a:cubicBezTo>
                      <a:pt x="5704365" y="10476089"/>
                      <a:pt x="5693076" y="10476089"/>
                      <a:pt x="5691736" y="10483991"/>
                    </a:cubicBezTo>
                    <a:lnTo>
                      <a:pt x="5577295" y="11170990"/>
                    </a:lnTo>
                    <a:cubicBezTo>
                      <a:pt x="5565943" y="11239059"/>
                      <a:pt x="5507026" y="11288932"/>
                      <a:pt x="5438018" y="11288889"/>
                    </a:cubicBezTo>
                    <a:lnTo>
                      <a:pt x="5384184" y="11288889"/>
                    </a:lnTo>
                    <a:cubicBezTo>
                      <a:pt x="5374329" y="11288883"/>
                      <a:pt x="5364925" y="11284755"/>
                      <a:pt x="5358251" y="11277504"/>
                    </a:cubicBezTo>
                    <a:cubicBezTo>
                      <a:pt x="5351577" y="11270253"/>
                      <a:pt x="5348239" y="11260541"/>
                      <a:pt x="5349047" y="11250719"/>
                    </a:cubicBezTo>
                    <a:lnTo>
                      <a:pt x="5416428" y="10442222"/>
                    </a:lnTo>
                    <a:lnTo>
                      <a:pt x="5479434" y="10001109"/>
                    </a:lnTo>
                    <a:close/>
                    <a:moveTo>
                      <a:pt x="6968650" y="9031111"/>
                    </a:moveTo>
                    <a:cubicBezTo>
                      <a:pt x="6912512" y="9031111"/>
                      <a:pt x="6858674" y="9053411"/>
                      <a:pt x="6818979" y="9093106"/>
                    </a:cubicBezTo>
                    <a:cubicBezTo>
                      <a:pt x="6779283" y="9132801"/>
                      <a:pt x="6756983" y="9186640"/>
                      <a:pt x="6756983" y="9242778"/>
                    </a:cubicBezTo>
                    <a:lnTo>
                      <a:pt x="6756983" y="9313333"/>
                    </a:lnTo>
                    <a:cubicBezTo>
                      <a:pt x="6757504" y="9429864"/>
                      <a:pt x="6852118" y="9524056"/>
                      <a:pt x="6968650" y="9524056"/>
                    </a:cubicBezTo>
                    <a:cubicBezTo>
                      <a:pt x="7085182" y="9524056"/>
                      <a:pt x="7179796" y="9429864"/>
                      <a:pt x="7180317" y="9313333"/>
                    </a:cubicBezTo>
                    <a:lnTo>
                      <a:pt x="7180317" y="9242778"/>
                    </a:lnTo>
                    <a:cubicBezTo>
                      <a:pt x="7180317" y="9186640"/>
                      <a:pt x="7158017" y="9132801"/>
                      <a:pt x="7118321" y="9093106"/>
                    </a:cubicBezTo>
                    <a:cubicBezTo>
                      <a:pt x="7078626" y="9053411"/>
                      <a:pt x="7024788" y="9031111"/>
                      <a:pt x="6968650" y="9031111"/>
                    </a:cubicBezTo>
                    <a:close/>
                    <a:moveTo>
                      <a:pt x="6749434" y="10001109"/>
                    </a:moveTo>
                    <a:cubicBezTo>
                      <a:pt x="6750633" y="9992995"/>
                      <a:pt x="6739204" y="9989820"/>
                      <a:pt x="6736029" y="9997370"/>
                    </a:cubicBezTo>
                    <a:lnTo>
                      <a:pt x="6582005" y="10356709"/>
                    </a:lnTo>
                    <a:cubicBezTo>
                      <a:pt x="6559749" y="10408629"/>
                      <a:pt x="6508673" y="10442273"/>
                      <a:pt x="6452183" y="10442222"/>
                    </a:cubicBezTo>
                    <a:lnTo>
                      <a:pt x="6387131" y="10442222"/>
                    </a:lnTo>
                    <a:cubicBezTo>
                      <a:pt x="6375266" y="10442233"/>
                      <a:pt x="6364191" y="10436279"/>
                      <a:pt x="6357656" y="10426377"/>
                    </a:cubicBezTo>
                    <a:cubicBezTo>
                      <a:pt x="6351121" y="10416474"/>
                      <a:pt x="6350001" y="10403949"/>
                      <a:pt x="6354675" y="10393045"/>
                    </a:cubicBezTo>
                    <a:lnTo>
                      <a:pt x="6545317" y="9948333"/>
                    </a:lnTo>
                    <a:lnTo>
                      <a:pt x="6615449" y="9772932"/>
                    </a:lnTo>
                    <a:cubicBezTo>
                      <a:pt x="6658319" y="9665794"/>
                      <a:pt x="6762095" y="9595548"/>
                      <a:pt x="6877492" y="9595555"/>
                    </a:cubicBezTo>
                    <a:lnTo>
                      <a:pt x="7059808" y="9595555"/>
                    </a:lnTo>
                    <a:cubicBezTo>
                      <a:pt x="7175205" y="9595548"/>
                      <a:pt x="7278981" y="9665794"/>
                      <a:pt x="7321851" y="9772932"/>
                    </a:cubicBezTo>
                    <a:lnTo>
                      <a:pt x="7391983" y="9948333"/>
                    </a:lnTo>
                    <a:lnTo>
                      <a:pt x="7582554" y="10393045"/>
                    </a:lnTo>
                    <a:cubicBezTo>
                      <a:pt x="7587229" y="10403949"/>
                      <a:pt x="7586108" y="10416473"/>
                      <a:pt x="7579573" y="10426376"/>
                    </a:cubicBezTo>
                    <a:cubicBezTo>
                      <a:pt x="7573038" y="10436278"/>
                      <a:pt x="7561963" y="10442233"/>
                      <a:pt x="7550098" y="10442222"/>
                    </a:cubicBezTo>
                    <a:lnTo>
                      <a:pt x="7485046" y="10442222"/>
                    </a:lnTo>
                    <a:cubicBezTo>
                      <a:pt x="7428608" y="10442216"/>
                      <a:pt x="7377602" y="10408582"/>
                      <a:pt x="7355365" y="10356709"/>
                    </a:cubicBezTo>
                    <a:lnTo>
                      <a:pt x="7201342" y="9997370"/>
                    </a:lnTo>
                    <a:cubicBezTo>
                      <a:pt x="7198096" y="9989820"/>
                      <a:pt x="7186737" y="9992995"/>
                      <a:pt x="7187866" y="10001109"/>
                    </a:cubicBezTo>
                    <a:lnTo>
                      <a:pt x="7250872" y="10442222"/>
                    </a:lnTo>
                    <a:lnTo>
                      <a:pt x="7318253" y="11250719"/>
                    </a:lnTo>
                    <a:cubicBezTo>
                      <a:pt x="7319061" y="11260541"/>
                      <a:pt x="7315723" y="11270253"/>
                      <a:pt x="7309049" y="11277504"/>
                    </a:cubicBezTo>
                    <a:cubicBezTo>
                      <a:pt x="7302375" y="11284755"/>
                      <a:pt x="7292971" y="11288883"/>
                      <a:pt x="7283116" y="11288889"/>
                    </a:cubicBezTo>
                    <a:lnTo>
                      <a:pt x="7229282" y="11288889"/>
                    </a:lnTo>
                    <a:cubicBezTo>
                      <a:pt x="7160300" y="11288898"/>
                      <a:pt x="7101423" y="11239033"/>
                      <a:pt x="7090076" y="11170990"/>
                    </a:cubicBezTo>
                    <a:lnTo>
                      <a:pt x="6975705" y="10483991"/>
                    </a:lnTo>
                    <a:cubicBezTo>
                      <a:pt x="6974365" y="10476089"/>
                      <a:pt x="6963076" y="10476089"/>
                      <a:pt x="6961736" y="10483991"/>
                    </a:cubicBezTo>
                    <a:lnTo>
                      <a:pt x="6847295" y="11170990"/>
                    </a:lnTo>
                    <a:cubicBezTo>
                      <a:pt x="6835943" y="11239059"/>
                      <a:pt x="6777027" y="11288932"/>
                      <a:pt x="6708018" y="11288889"/>
                    </a:cubicBezTo>
                    <a:lnTo>
                      <a:pt x="6654184" y="11288889"/>
                    </a:lnTo>
                    <a:cubicBezTo>
                      <a:pt x="6644329" y="11288883"/>
                      <a:pt x="6634925" y="11284755"/>
                      <a:pt x="6628251" y="11277504"/>
                    </a:cubicBezTo>
                    <a:cubicBezTo>
                      <a:pt x="6621577" y="11270253"/>
                      <a:pt x="6618239" y="11260541"/>
                      <a:pt x="6619047" y="11250719"/>
                    </a:cubicBezTo>
                    <a:lnTo>
                      <a:pt x="6686428" y="10442222"/>
                    </a:lnTo>
                    <a:lnTo>
                      <a:pt x="6749434" y="10001109"/>
                    </a:lnTo>
                    <a:close/>
                    <a:moveTo>
                      <a:pt x="8238650" y="9031111"/>
                    </a:moveTo>
                    <a:cubicBezTo>
                      <a:pt x="8182512" y="9031111"/>
                      <a:pt x="8128674" y="9053411"/>
                      <a:pt x="8088979" y="9093106"/>
                    </a:cubicBezTo>
                    <a:cubicBezTo>
                      <a:pt x="8049283" y="9132801"/>
                      <a:pt x="8026983" y="9186640"/>
                      <a:pt x="8026983" y="9242778"/>
                    </a:cubicBezTo>
                    <a:lnTo>
                      <a:pt x="8026983" y="9313333"/>
                    </a:lnTo>
                    <a:cubicBezTo>
                      <a:pt x="8027504" y="9429864"/>
                      <a:pt x="8122118" y="9524056"/>
                      <a:pt x="8238650" y="9524056"/>
                    </a:cubicBezTo>
                    <a:cubicBezTo>
                      <a:pt x="8355182" y="9524056"/>
                      <a:pt x="8449796" y="9429864"/>
                      <a:pt x="8450317" y="9313333"/>
                    </a:cubicBezTo>
                    <a:lnTo>
                      <a:pt x="8450317" y="9242778"/>
                    </a:lnTo>
                    <a:cubicBezTo>
                      <a:pt x="8450317" y="9186640"/>
                      <a:pt x="8428017" y="9132801"/>
                      <a:pt x="8388321" y="9093106"/>
                    </a:cubicBezTo>
                    <a:cubicBezTo>
                      <a:pt x="8348626" y="9053411"/>
                      <a:pt x="8294788" y="9031111"/>
                      <a:pt x="8238650" y="9031111"/>
                    </a:cubicBezTo>
                    <a:close/>
                    <a:moveTo>
                      <a:pt x="8019434" y="10001109"/>
                    </a:moveTo>
                    <a:cubicBezTo>
                      <a:pt x="8020633" y="9992995"/>
                      <a:pt x="8009204" y="9989820"/>
                      <a:pt x="8006029" y="9997370"/>
                    </a:cubicBezTo>
                    <a:lnTo>
                      <a:pt x="7852005" y="10356709"/>
                    </a:lnTo>
                    <a:cubicBezTo>
                      <a:pt x="7829749" y="10408629"/>
                      <a:pt x="7778673" y="10442273"/>
                      <a:pt x="7722183" y="10442222"/>
                    </a:cubicBezTo>
                    <a:lnTo>
                      <a:pt x="7657131" y="10442222"/>
                    </a:lnTo>
                    <a:cubicBezTo>
                      <a:pt x="7645267" y="10442233"/>
                      <a:pt x="7634192" y="10436278"/>
                      <a:pt x="7627656" y="10426376"/>
                    </a:cubicBezTo>
                    <a:cubicBezTo>
                      <a:pt x="7621121" y="10416473"/>
                      <a:pt x="7620001" y="10403949"/>
                      <a:pt x="7624676" y="10393045"/>
                    </a:cubicBezTo>
                    <a:lnTo>
                      <a:pt x="7815317" y="9948333"/>
                    </a:lnTo>
                    <a:lnTo>
                      <a:pt x="7885449" y="9772932"/>
                    </a:lnTo>
                    <a:cubicBezTo>
                      <a:pt x="7928319" y="9665794"/>
                      <a:pt x="8032095" y="9595548"/>
                      <a:pt x="8147492" y="9595555"/>
                    </a:cubicBezTo>
                    <a:lnTo>
                      <a:pt x="8329808" y="9595555"/>
                    </a:lnTo>
                    <a:cubicBezTo>
                      <a:pt x="8445205" y="9595548"/>
                      <a:pt x="8548981" y="9665794"/>
                      <a:pt x="8591851" y="9772932"/>
                    </a:cubicBezTo>
                    <a:lnTo>
                      <a:pt x="8661983" y="9948333"/>
                    </a:lnTo>
                    <a:lnTo>
                      <a:pt x="8852554" y="10393045"/>
                    </a:lnTo>
                    <a:cubicBezTo>
                      <a:pt x="8857229" y="10403949"/>
                      <a:pt x="8856108" y="10416473"/>
                      <a:pt x="8849573" y="10426376"/>
                    </a:cubicBezTo>
                    <a:cubicBezTo>
                      <a:pt x="8843038" y="10436278"/>
                      <a:pt x="8831963" y="10442233"/>
                      <a:pt x="8820098" y="10442222"/>
                    </a:cubicBezTo>
                    <a:lnTo>
                      <a:pt x="8755046" y="10442222"/>
                    </a:lnTo>
                    <a:cubicBezTo>
                      <a:pt x="8698608" y="10442216"/>
                      <a:pt x="8647602" y="10408582"/>
                      <a:pt x="8625365" y="10356709"/>
                    </a:cubicBezTo>
                    <a:lnTo>
                      <a:pt x="8471342" y="9997370"/>
                    </a:lnTo>
                    <a:cubicBezTo>
                      <a:pt x="8468096" y="9989820"/>
                      <a:pt x="8456737" y="9992995"/>
                      <a:pt x="8457866" y="10001109"/>
                    </a:cubicBezTo>
                    <a:lnTo>
                      <a:pt x="8520872" y="10442222"/>
                    </a:lnTo>
                    <a:lnTo>
                      <a:pt x="8588253" y="11250719"/>
                    </a:lnTo>
                    <a:cubicBezTo>
                      <a:pt x="8589061" y="11260541"/>
                      <a:pt x="8585723" y="11270253"/>
                      <a:pt x="8579049" y="11277504"/>
                    </a:cubicBezTo>
                    <a:cubicBezTo>
                      <a:pt x="8572375" y="11284755"/>
                      <a:pt x="8562971" y="11288883"/>
                      <a:pt x="8553116" y="11288889"/>
                    </a:cubicBezTo>
                    <a:lnTo>
                      <a:pt x="8499282" y="11288889"/>
                    </a:lnTo>
                    <a:cubicBezTo>
                      <a:pt x="8430300" y="11288898"/>
                      <a:pt x="8371423" y="11239033"/>
                      <a:pt x="8360076" y="11170990"/>
                    </a:cubicBezTo>
                    <a:lnTo>
                      <a:pt x="8245705" y="10483991"/>
                    </a:lnTo>
                    <a:cubicBezTo>
                      <a:pt x="8244365" y="10476089"/>
                      <a:pt x="8233076" y="10476089"/>
                      <a:pt x="8231736" y="10483991"/>
                    </a:cubicBezTo>
                    <a:lnTo>
                      <a:pt x="8117295" y="11170990"/>
                    </a:lnTo>
                    <a:cubicBezTo>
                      <a:pt x="8105943" y="11239059"/>
                      <a:pt x="8047027" y="11288932"/>
                      <a:pt x="7978018" y="11288889"/>
                    </a:cubicBezTo>
                    <a:lnTo>
                      <a:pt x="7924184" y="11288889"/>
                    </a:lnTo>
                    <a:cubicBezTo>
                      <a:pt x="7914329" y="11288883"/>
                      <a:pt x="7904925" y="11284755"/>
                      <a:pt x="7898251" y="11277504"/>
                    </a:cubicBezTo>
                    <a:cubicBezTo>
                      <a:pt x="7891577" y="11270253"/>
                      <a:pt x="7888239" y="11260541"/>
                      <a:pt x="7889047" y="11250719"/>
                    </a:cubicBezTo>
                    <a:lnTo>
                      <a:pt x="7956428" y="10442222"/>
                    </a:lnTo>
                    <a:lnTo>
                      <a:pt x="8019434" y="10001109"/>
                    </a:lnTo>
                    <a:close/>
                    <a:moveTo>
                      <a:pt x="9508650" y="9031111"/>
                    </a:moveTo>
                    <a:cubicBezTo>
                      <a:pt x="9452512" y="9031111"/>
                      <a:pt x="9398674" y="9053411"/>
                      <a:pt x="9358979" y="9093106"/>
                    </a:cubicBezTo>
                    <a:cubicBezTo>
                      <a:pt x="9319283" y="9132801"/>
                      <a:pt x="9296983" y="9186640"/>
                      <a:pt x="9296983" y="9242778"/>
                    </a:cubicBezTo>
                    <a:lnTo>
                      <a:pt x="9296983" y="9313333"/>
                    </a:lnTo>
                    <a:cubicBezTo>
                      <a:pt x="9297504" y="9429864"/>
                      <a:pt x="9392118" y="9524056"/>
                      <a:pt x="9508650" y="9524056"/>
                    </a:cubicBezTo>
                    <a:cubicBezTo>
                      <a:pt x="9625182" y="9524056"/>
                      <a:pt x="9719796" y="9429864"/>
                      <a:pt x="9720317" y="9313333"/>
                    </a:cubicBezTo>
                    <a:lnTo>
                      <a:pt x="9720317" y="9242778"/>
                    </a:lnTo>
                    <a:cubicBezTo>
                      <a:pt x="9720317" y="9186640"/>
                      <a:pt x="9698017" y="9132801"/>
                      <a:pt x="9658321" y="9093106"/>
                    </a:cubicBezTo>
                    <a:cubicBezTo>
                      <a:pt x="9618626" y="9053411"/>
                      <a:pt x="9564788" y="9031111"/>
                      <a:pt x="9508650" y="9031111"/>
                    </a:cubicBezTo>
                    <a:close/>
                    <a:moveTo>
                      <a:pt x="9289434" y="10001109"/>
                    </a:moveTo>
                    <a:cubicBezTo>
                      <a:pt x="9290633" y="9992995"/>
                      <a:pt x="9279204" y="9989820"/>
                      <a:pt x="9276029" y="9997370"/>
                    </a:cubicBezTo>
                    <a:lnTo>
                      <a:pt x="9122005" y="10356709"/>
                    </a:lnTo>
                    <a:cubicBezTo>
                      <a:pt x="9099749" y="10408629"/>
                      <a:pt x="9048673" y="10442273"/>
                      <a:pt x="8992183" y="10442222"/>
                    </a:cubicBezTo>
                    <a:lnTo>
                      <a:pt x="8927131" y="10442222"/>
                    </a:lnTo>
                    <a:cubicBezTo>
                      <a:pt x="8915267" y="10442233"/>
                      <a:pt x="8904192" y="10436278"/>
                      <a:pt x="8897656" y="10426376"/>
                    </a:cubicBezTo>
                    <a:cubicBezTo>
                      <a:pt x="8891121" y="10416473"/>
                      <a:pt x="8890001" y="10403949"/>
                      <a:pt x="8894676" y="10393045"/>
                    </a:cubicBezTo>
                    <a:lnTo>
                      <a:pt x="9085317" y="9948333"/>
                    </a:lnTo>
                    <a:lnTo>
                      <a:pt x="9155449" y="9772932"/>
                    </a:lnTo>
                    <a:cubicBezTo>
                      <a:pt x="9198319" y="9665794"/>
                      <a:pt x="9302095" y="9595548"/>
                      <a:pt x="9417492" y="9595555"/>
                    </a:cubicBezTo>
                    <a:lnTo>
                      <a:pt x="9599808" y="9595555"/>
                    </a:lnTo>
                    <a:cubicBezTo>
                      <a:pt x="9715205" y="9595548"/>
                      <a:pt x="9818981" y="9665794"/>
                      <a:pt x="9861851" y="9772932"/>
                    </a:cubicBezTo>
                    <a:lnTo>
                      <a:pt x="9931983" y="9948333"/>
                    </a:lnTo>
                    <a:lnTo>
                      <a:pt x="10122554" y="10393045"/>
                    </a:lnTo>
                    <a:cubicBezTo>
                      <a:pt x="10127229" y="10403949"/>
                      <a:pt x="10126108" y="10416473"/>
                      <a:pt x="10119573" y="10426376"/>
                    </a:cubicBezTo>
                    <a:cubicBezTo>
                      <a:pt x="10113038" y="10436278"/>
                      <a:pt x="10101963" y="10442233"/>
                      <a:pt x="10090098" y="10442222"/>
                    </a:cubicBezTo>
                    <a:lnTo>
                      <a:pt x="10025046" y="10442222"/>
                    </a:lnTo>
                    <a:cubicBezTo>
                      <a:pt x="9968608" y="10442216"/>
                      <a:pt x="9917602" y="10408582"/>
                      <a:pt x="9895365" y="10356709"/>
                    </a:cubicBezTo>
                    <a:lnTo>
                      <a:pt x="9741342" y="9997370"/>
                    </a:lnTo>
                    <a:cubicBezTo>
                      <a:pt x="9738096" y="9989820"/>
                      <a:pt x="9726737" y="9992995"/>
                      <a:pt x="9727866" y="10001109"/>
                    </a:cubicBezTo>
                    <a:lnTo>
                      <a:pt x="9790872" y="10442222"/>
                    </a:lnTo>
                    <a:lnTo>
                      <a:pt x="9858253" y="11250719"/>
                    </a:lnTo>
                    <a:cubicBezTo>
                      <a:pt x="9859061" y="11260541"/>
                      <a:pt x="9855723" y="11270253"/>
                      <a:pt x="9849049" y="11277504"/>
                    </a:cubicBezTo>
                    <a:cubicBezTo>
                      <a:pt x="9842375" y="11284755"/>
                      <a:pt x="9832971" y="11288883"/>
                      <a:pt x="9823116" y="11288889"/>
                    </a:cubicBezTo>
                    <a:lnTo>
                      <a:pt x="9769282" y="11288889"/>
                    </a:lnTo>
                    <a:cubicBezTo>
                      <a:pt x="9700300" y="11288898"/>
                      <a:pt x="9641423" y="11239033"/>
                      <a:pt x="9630076" y="11170990"/>
                    </a:cubicBezTo>
                    <a:lnTo>
                      <a:pt x="9515705" y="10483991"/>
                    </a:lnTo>
                    <a:cubicBezTo>
                      <a:pt x="9514365" y="10476089"/>
                      <a:pt x="9503076" y="10476089"/>
                      <a:pt x="9501736" y="10483991"/>
                    </a:cubicBezTo>
                    <a:lnTo>
                      <a:pt x="9387295" y="11170990"/>
                    </a:lnTo>
                    <a:cubicBezTo>
                      <a:pt x="9375943" y="11239059"/>
                      <a:pt x="9317027" y="11288932"/>
                      <a:pt x="9248018" y="11288889"/>
                    </a:cubicBezTo>
                    <a:lnTo>
                      <a:pt x="9194184" y="11288889"/>
                    </a:lnTo>
                    <a:cubicBezTo>
                      <a:pt x="9184329" y="11288883"/>
                      <a:pt x="9174925" y="11284755"/>
                      <a:pt x="9168251" y="11277504"/>
                    </a:cubicBezTo>
                    <a:cubicBezTo>
                      <a:pt x="9161577" y="11270253"/>
                      <a:pt x="9158239" y="11260541"/>
                      <a:pt x="9159047" y="11250719"/>
                    </a:cubicBezTo>
                    <a:lnTo>
                      <a:pt x="9226428" y="10442222"/>
                    </a:lnTo>
                    <a:lnTo>
                      <a:pt x="9289434" y="10001109"/>
                    </a:lnTo>
                    <a:close/>
                    <a:moveTo>
                      <a:pt x="10778650" y="9031111"/>
                    </a:moveTo>
                    <a:cubicBezTo>
                      <a:pt x="10722512" y="9031111"/>
                      <a:pt x="10668674" y="9053411"/>
                      <a:pt x="10628979" y="9093106"/>
                    </a:cubicBezTo>
                    <a:cubicBezTo>
                      <a:pt x="10589283" y="9132801"/>
                      <a:pt x="10566983" y="9186640"/>
                      <a:pt x="10566983" y="9242778"/>
                    </a:cubicBezTo>
                    <a:lnTo>
                      <a:pt x="10566983" y="9313333"/>
                    </a:lnTo>
                    <a:cubicBezTo>
                      <a:pt x="10567504" y="9429864"/>
                      <a:pt x="10662118" y="9524056"/>
                      <a:pt x="10778650" y="9524056"/>
                    </a:cubicBezTo>
                    <a:cubicBezTo>
                      <a:pt x="10895182" y="9524056"/>
                      <a:pt x="10989796" y="9429864"/>
                      <a:pt x="10990317" y="9313333"/>
                    </a:cubicBezTo>
                    <a:lnTo>
                      <a:pt x="10990317" y="9242778"/>
                    </a:lnTo>
                    <a:cubicBezTo>
                      <a:pt x="10990317" y="9186640"/>
                      <a:pt x="10968017" y="9132801"/>
                      <a:pt x="10928321" y="9093106"/>
                    </a:cubicBezTo>
                    <a:cubicBezTo>
                      <a:pt x="10888626" y="9053411"/>
                      <a:pt x="10834788" y="9031111"/>
                      <a:pt x="10778650" y="9031111"/>
                    </a:cubicBezTo>
                    <a:close/>
                    <a:moveTo>
                      <a:pt x="10559434" y="10001109"/>
                    </a:moveTo>
                    <a:cubicBezTo>
                      <a:pt x="10560633" y="9992995"/>
                      <a:pt x="10549204" y="9989820"/>
                      <a:pt x="10546029" y="9997370"/>
                    </a:cubicBezTo>
                    <a:lnTo>
                      <a:pt x="10392005" y="10356709"/>
                    </a:lnTo>
                    <a:cubicBezTo>
                      <a:pt x="10369749" y="10408629"/>
                      <a:pt x="10318673" y="10442273"/>
                      <a:pt x="10262183" y="10442222"/>
                    </a:cubicBezTo>
                    <a:lnTo>
                      <a:pt x="10197131" y="10442222"/>
                    </a:lnTo>
                    <a:cubicBezTo>
                      <a:pt x="10185267" y="10442233"/>
                      <a:pt x="10174192" y="10436278"/>
                      <a:pt x="10167656" y="10426376"/>
                    </a:cubicBezTo>
                    <a:cubicBezTo>
                      <a:pt x="10161121" y="10416473"/>
                      <a:pt x="10160001" y="10403949"/>
                      <a:pt x="10164676" y="10393045"/>
                    </a:cubicBezTo>
                    <a:lnTo>
                      <a:pt x="10355317" y="9948333"/>
                    </a:lnTo>
                    <a:lnTo>
                      <a:pt x="10425449" y="9772932"/>
                    </a:lnTo>
                    <a:cubicBezTo>
                      <a:pt x="10468319" y="9665794"/>
                      <a:pt x="10572095" y="9595548"/>
                      <a:pt x="10687492" y="9595555"/>
                    </a:cubicBezTo>
                    <a:lnTo>
                      <a:pt x="10869808" y="9595555"/>
                    </a:lnTo>
                    <a:cubicBezTo>
                      <a:pt x="10985205" y="9595548"/>
                      <a:pt x="11088981" y="9665794"/>
                      <a:pt x="11131851" y="9772932"/>
                    </a:cubicBezTo>
                    <a:lnTo>
                      <a:pt x="11201983" y="9948333"/>
                    </a:lnTo>
                    <a:lnTo>
                      <a:pt x="11392554" y="10393045"/>
                    </a:lnTo>
                    <a:cubicBezTo>
                      <a:pt x="11397229" y="10403949"/>
                      <a:pt x="11396108" y="10416473"/>
                      <a:pt x="11389573" y="10426376"/>
                    </a:cubicBezTo>
                    <a:cubicBezTo>
                      <a:pt x="11383038" y="10436278"/>
                      <a:pt x="11371963" y="10442233"/>
                      <a:pt x="11360098" y="10442222"/>
                    </a:cubicBezTo>
                    <a:lnTo>
                      <a:pt x="11295046" y="10442222"/>
                    </a:lnTo>
                    <a:cubicBezTo>
                      <a:pt x="11238608" y="10442216"/>
                      <a:pt x="11187602" y="10408582"/>
                      <a:pt x="11165365" y="10356709"/>
                    </a:cubicBezTo>
                    <a:lnTo>
                      <a:pt x="11011342" y="9997370"/>
                    </a:lnTo>
                    <a:cubicBezTo>
                      <a:pt x="11008096" y="9989820"/>
                      <a:pt x="10996737" y="9992995"/>
                      <a:pt x="10997866" y="10001109"/>
                    </a:cubicBezTo>
                    <a:lnTo>
                      <a:pt x="11060872" y="10442222"/>
                    </a:lnTo>
                    <a:lnTo>
                      <a:pt x="11128253" y="11250719"/>
                    </a:lnTo>
                    <a:cubicBezTo>
                      <a:pt x="11129061" y="11260541"/>
                      <a:pt x="11125723" y="11270253"/>
                      <a:pt x="11119049" y="11277504"/>
                    </a:cubicBezTo>
                    <a:cubicBezTo>
                      <a:pt x="11112375" y="11284755"/>
                      <a:pt x="11102971" y="11288883"/>
                      <a:pt x="11093116" y="11288889"/>
                    </a:cubicBezTo>
                    <a:lnTo>
                      <a:pt x="11039282" y="11288889"/>
                    </a:lnTo>
                    <a:cubicBezTo>
                      <a:pt x="10970300" y="11288898"/>
                      <a:pt x="10911423" y="11239033"/>
                      <a:pt x="10900076" y="11170990"/>
                    </a:cubicBezTo>
                    <a:lnTo>
                      <a:pt x="10785705" y="10483991"/>
                    </a:lnTo>
                    <a:cubicBezTo>
                      <a:pt x="10784365" y="10476089"/>
                      <a:pt x="10773076" y="10476089"/>
                      <a:pt x="10771736" y="10483991"/>
                    </a:cubicBezTo>
                    <a:lnTo>
                      <a:pt x="10657295" y="11170990"/>
                    </a:lnTo>
                    <a:cubicBezTo>
                      <a:pt x="10645943" y="11239059"/>
                      <a:pt x="10587027" y="11288932"/>
                      <a:pt x="10518018" y="11288889"/>
                    </a:cubicBezTo>
                    <a:lnTo>
                      <a:pt x="10464184" y="11288889"/>
                    </a:lnTo>
                    <a:cubicBezTo>
                      <a:pt x="10454329" y="11288883"/>
                      <a:pt x="10444925" y="11284755"/>
                      <a:pt x="10438251" y="11277504"/>
                    </a:cubicBezTo>
                    <a:cubicBezTo>
                      <a:pt x="10431577" y="11270253"/>
                      <a:pt x="10428239" y="11260541"/>
                      <a:pt x="10429047" y="11250719"/>
                    </a:cubicBezTo>
                    <a:lnTo>
                      <a:pt x="10496428" y="10442222"/>
                    </a:lnTo>
                    <a:lnTo>
                      <a:pt x="10559434" y="10001109"/>
                    </a:lnTo>
                    <a:close/>
                    <a:moveTo>
                      <a:pt x="12048650" y="9031111"/>
                    </a:moveTo>
                    <a:cubicBezTo>
                      <a:pt x="11992512" y="9031111"/>
                      <a:pt x="11938674" y="9053411"/>
                      <a:pt x="11898979" y="9093106"/>
                    </a:cubicBezTo>
                    <a:cubicBezTo>
                      <a:pt x="11859283" y="9132801"/>
                      <a:pt x="11836983" y="9186640"/>
                      <a:pt x="11836983" y="9242778"/>
                    </a:cubicBezTo>
                    <a:lnTo>
                      <a:pt x="11836983" y="9313333"/>
                    </a:lnTo>
                    <a:cubicBezTo>
                      <a:pt x="11837504" y="9429864"/>
                      <a:pt x="11932118" y="9524056"/>
                      <a:pt x="12048650" y="9524056"/>
                    </a:cubicBezTo>
                    <a:cubicBezTo>
                      <a:pt x="12165182" y="9524056"/>
                      <a:pt x="12259796" y="9429864"/>
                      <a:pt x="12260317" y="9313333"/>
                    </a:cubicBezTo>
                    <a:lnTo>
                      <a:pt x="12260317" y="9242778"/>
                    </a:lnTo>
                    <a:cubicBezTo>
                      <a:pt x="12260317" y="9186640"/>
                      <a:pt x="12238017" y="9132801"/>
                      <a:pt x="12198321" y="9093106"/>
                    </a:cubicBezTo>
                    <a:cubicBezTo>
                      <a:pt x="12158626" y="9053411"/>
                      <a:pt x="12104788" y="9031111"/>
                      <a:pt x="12048650" y="9031111"/>
                    </a:cubicBezTo>
                    <a:close/>
                    <a:moveTo>
                      <a:pt x="11829434" y="10001109"/>
                    </a:moveTo>
                    <a:cubicBezTo>
                      <a:pt x="11830633" y="9992995"/>
                      <a:pt x="11819204" y="9989820"/>
                      <a:pt x="11816029" y="9997370"/>
                    </a:cubicBezTo>
                    <a:lnTo>
                      <a:pt x="11662005" y="10356709"/>
                    </a:lnTo>
                    <a:cubicBezTo>
                      <a:pt x="11639749" y="10408629"/>
                      <a:pt x="11588673" y="10442273"/>
                      <a:pt x="11532183" y="10442222"/>
                    </a:cubicBezTo>
                    <a:lnTo>
                      <a:pt x="11467131" y="10442222"/>
                    </a:lnTo>
                    <a:cubicBezTo>
                      <a:pt x="11455267" y="10442233"/>
                      <a:pt x="11444192" y="10436278"/>
                      <a:pt x="11437656" y="10426376"/>
                    </a:cubicBezTo>
                    <a:cubicBezTo>
                      <a:pt x="11431121" y="10416473"/>
                      <a:pt x="11430001" y="10403949"/>
                      <a:pt x="11434676" y="10393045"/>
                    </a:cubicBezTo>
                    <a:lnTo>
                      <a:pt x="11625317" y="9948333"/>
                    </a:lnTo>
                    <a:lnTo>
                      <a:pt x="11695449" y="9772932"/>
                    </a:lnTo>
                    <a:cubicBezTo>
                      <a:pt x="11738319" y="9665794"/>
                      <a:pt x="11842095" y="9595548"/>
                      <a:pt x="11957492" y="9595555"/>
                    </a:cubicBezTo>
                    <a:lnTo>
                      <a:pt x="12139808" y="9595555"/>
                    </a:lnTo>
                    <a:cubicBezTo>
                      <a:pt x="12255205" y="9595548"/>
                      <a:pt x="12358981" y="9665794"/>
                      <a:pt x="12401851" y="9772932"/>
                    </a:cubicBezTo>
                    <a:lnTo>
                      <a:pt x="12471983" y="9948333"/>
                    </a:lnTo>
                    <a:lnTo>
                      <a:pt x="12662554" y="10393045"/>
                    </a:lnTo>
                    <a:cubicBezTo>
                      <a:pt x="12667229" y="10403949"/>
                      <a:pt x="12666108" y="10416473"/>
                      <a:pt x="12659573" y="10426376"/>
                    </a:cubicBezTo>
                    <a:cubicBezTo>
                      <a:pt x="12653038" y="10436278"/>
                      <a:pt x="12641963" y="10442233"/>
                      <a:pt x="12630098" y="10442222"/>
                    </a:cubicBezTo>
                    <a:lnTo>
                      <a:pt x="12565046" y="10442222"/>
                    </a:lnTo>
                    <a:cubicBezTo>
                      <a:pt x="12508608" y="10442216"/>
                      <a:pt x="12457602" y="10408582"/>
                      <a:pt x="12435365" y="10356709"/>
                    </a:cubicBezTo>
                    <a:lnTo>
                      <a:pt x="12281342" y="9997370"/>
                    </a:lnTo>
                    <a:cubicBezTo>
                      <a:pt x="12278096" y="9989820"/>
                      <a:pt x="12266737" y="9992995"/>
                      <a:pt x="12267866" y="10001109"/>
                    </a:cubicBezTo>
                    <a:lnTo>
                      <a:pt x="12330872" y="10442222"/>
                    </a:lnTo>
                    <a:lnTo>
                      <a:pt x="12398253" y="11250719"/>
                    </a:lnTo>
                    <a:cubicBezTo>
                      <a:pt x="12399061" y="11260541"/>
                      <a:pt x="12395723" y="11270253"/>
                      <a:pt x="12389049" y="11277504"/>
                    </a:cubicBezTo>
                    <a:cubicBezTo>
                      <a:pt x="12382375" y="11284755"/>
                      <a:pt x="12372971" y="11288883"/>
                      <a:pt x="12363116" y="11288889"/>
                    </a:cubicBezTo>
                    <a:lnTo>
                      <a:pt x="12309282" y="11288889"/>
                    </a:lnTo>
                    <a:cubicBezTo>
                      <a:pt x="12240300" y="11288898"/>
                      <a:pt x="12181423" y="11239033"/>
                      <a:pt x="12170076" y="11170990"/>
                    </a:cubicBezTo>
                    <a:lnTo>
                      <a:pt x="12055705" y="10483991"/>
                    </a:lnTo>
                    <a:cubicBezTo>
                      <a:pt x="12054365" y="10476089"/>
                      <a:pt x="12043076" y="10476089"/>
                      <a:pt x="12041736" y="10483991"/>
                    </a:cubicBezTo>
                    <a:lnTo>
                      <a:pt x="11927295" y="11170990"/>
                    </a:lnTo>
                    <a:cubicBezTo>
                      <a:pt x="11915943" y="11239059"/>
                      <a:pt x="11857027" y="11288932"/>
                      <a:pt x="11788018" y="11288889"/>
                    </a:cubicBezTo>
                    <a:lnTo>
                      <a:pt x="11734184" y="11288889"/>
                    </a:lnTo>
                    <a:cubicBezTo>
                      <a:pt x="11724329" y="11288883"/>
                      <a:pt x="11714925" y="11284755"/>
                      <a:pt x="11708251" y="11277504"/>
                    </a:cubicBezTo>
                    <a:cubicBezTo>
                      <a:pt x="11701577" y="11270253"/>
                      <a:pt x="11698239" y="11260541"/>
                      <a:pt x="11699047" y="11250719"/>
                    </a:cubicBezTo>
                    <a:lnTo>
                      <a:pt x="11766428" y="10442222"/>
                    </a:lnTo>
                    <a:lnTo>
                      <a:pt x="11829434" y="10001109"/>
                    </a:lnTo>
                    <a:close/>
                    <a:moveTo>
                      <a:pt x="618650" y="11288889"/>
                    </a:moveTo>
                    <a:cubicBezTo>
                      <a:pt x="501750" y="11288889"/>
                      <a:pt x="406984" y="11383656"/>
                      <a:pt x="406983" y="11500555"/>
                    </a:cubicBezTo>
                    <a:lnTo>
                      <a:pt x="406983" y="11571111"/>
                    </a:lnTo>
                    <a:cubicBezTo>
                      <a:pt x="407504" y="11687642"/>
                      <a:pt x="502118" y="11781833"/>
                      <a:pt x="618650" y="11781833"/>
                    </a:cubicBezTo>
                    <a:cubicBezTo>
                      <a:pt x="735182" y="11781833"/>
                      <a:pt x="829795" y="11687642"/>
                      <a:pt x="830317" y="11571111"/>
                    </a:cubicBezTo>
                    <a:lnTo>
                      <a:pt x="830317" y="11500555"/>
                    </a:lnTo>
                    <a:cubicBezTo>
                      <a:pt x="830316" y="11383656"/>
                      <a:pt x="735550" y="11288889"/>
                      <a:pt x="618650" y="11288889"/>
                    </a:cubicBezTo>
                    <a:close/>
                    <a:moveTo>
                      <a:pt x="399434" y="12258887"/>
                    </a:moveTo>
                    <a:cubicBezTo>
                      <a:pt x="400633" y="12250773"/>
                      <a:pt x="389203" y="12247598"/>
                      <a:pt x="386028" y="12255147"/>
                    </a:cubicBezTo>
                    <a:lnTo>
                      <a:pt x="232006" y="12614487"/>
                    </a:lnTo>
                    <a:cubicBezTo>
                      <a:pt x="209749" y="12666407"/>
                      <a:pt x="158673" y="12700050"/>
                      <a:pt x="102183" y="12700000"/>
                    </a:cubicBezTo>
                    <a:lnTo>
                      <a:pt x="37131" y="12700000"/>
                    </a:lnTo>
                    <a:cubicBezTo>
                      <a:pt x="25267" y="12700011"/>
                      <a:pt x="14192" y="12694056"/>
                      <a:pt x="7656" y="12684154"/>
                    </a:cubicBezTo>
                    <a:cubicBezTo>
                      <a:pt x="1121" y="12674252"/>
                      <a:pt x="1" y="12661728"/>
                      <a:pt x="4676" y="12650823"/>
                    </a:cubicBezTo>
                    <a:lnTo>
                      <a:pt x="195317" y="12206111"/>
                    </a:lnTo>
                    <a:lnTo>
                      <a:pt x="265449" y="12030710"/>
                    </a:lnTo>
                    <a:cubicBezTo>
                      <a:pt x="308319" y="11923571"/>
                      <a:pt x="412095" y="11853325"/>
                      <a:pt x="527492" y="11853333"/>
                    </a:cubicBezTo>
                    <a:lnTo>
                      <a:pt x="709808" y="11853333"/>
                    </a:lnTo>
                    <a:cubicBezTo>
                      <a:pt x="825205" y="11853325"/>
                      <a:pt x="928981" y="11923571"/>
                      <a:pt x="971851" y="12030710"/>
                    </a:cubicBezTo>
                    <a:lnTo>
                      <a:pt x="1041983" y="12206111"/>
                    </a:lnTo>
                    <a:lnTo>
                      <a:pt x="1232554" y="12650823"/>
                    </a:lnTo>
                    <a:cubicBezTo>
                      <a:pt x="1237228" y="12661728"/>
                      <a:pt x="1236108" y="12674252"/>
                      <a:pt x="1229573" y="12684154"/>
                    </a:cubicBezTo>
                    <a:cubicBezTo>
                      <a:pt x="1223038" y="12694056"/>
                      <a:pt x="1211963" y="12700011"/>
                      <a:pt x="1200098" y="12700000"/>
                    </a:cubicBezTo>
                    <a:lnTo>
                      <a:pt x="1135046" y="12700000"/>
                    </a:lnTo>
                    <a:cubicBezTo>
                      <a:pt x="1078608" y="12699994"/>
                      <a:pt x="1027602" y="12666359"/>
                      <a:pt x="1005365" y="12614487"/>
                    </a:cubicBezTo>
                    <a:lnTo>
                      <a:pt x="851342" y="12255147"/>
                    </a:lnTo>
                    <a:cubicBezTo>
                      <a:pt x="848097" y="12247598"/>
                      <a:pt x="836737" y="12250773"/>
                      <a:pt x="837866" y="12258887"/>
                    </a:cubicBezTo>
                    <a:lnTo>
                      <a:pt x="900872" y="12700000"/>
                    </a:lnTo>
                    <a:lnTo>
                      <a:pt x="968253" y="13508496"/>
                    </a:lnTo>
                    <a:cubicBezTo>
                      <a:pt x="969061" y="13518317"/>
                      <a:pt x="965723" y="13528030"/>
                      <a:pt x="959049" y="13535281"/>
                    </a:cubicBezTo>
                    <a:cubicBezTo>
                      <a:pt x="952374" y="13542532"/>
                      <a:pt x="942971" y="13546660"/>
                      <a:pt x="933116" y="13546666"/>
                    </a:cubicBezTo>
                    <a:lnTo>
                      <a:pt x="879282" y="13546666"/>
                    </a:lnTo>
                    <a:cubicBezTo>
                      <a:pt x="810301" y="13546674"/>
                      <a:pt x="751424" y="13496810"/>
                      <a:pt x="740076" y="13428768"/>
                    </a:cubicBezTo>
                    <a:lnTo>
                      <a:pt x="625706" y="12741769"/>
                    </a:lnTo>
                    <a:cubicBezTo>
                      <a:pt x="624365" y="12733867"/>
                      <a:pt x="613076" y="12733867"/>
                      <a:pt x="611736" y="12741769"/>
                    </a:cubicBezTo>
                    <a:lnTo>
                      <a:pt x="497294" y="13428768"/>
                    </a:lnTo>
                    <a:cubicBezTo>
                      <a:pt x="485942" y="13496837"/>
                      <a:pt x="427026" y="13546710"/>
                      <a:pt x="358018" y="13546666"/>
                    </a:cubicBezTo>
                    <a:lnTo>
                      <a:pt x="304184" y="13546666"/>
                    </a:lnTo>
                    <a:cubicBezTo>
                      <a:pt x="294329" y="13546660"/>
                      <a:pt x="284926" y="13542532"/>
                      <a:pt x="278251" y="13535281"/>
                    </a:cubicBezTo>
                    <a:cubicBezTo>
                      <a:pt x="271577" y="13528030"/>
                      <a:pt x="268239" y="13518317"/>
                      <a:pt x="269047" y="13508496"/>
                    </a:cubicBezTo>
                    <a:lnTo>
                      <a:pt x="336428" y="12700000"/>
                    </a:lnTo>
                    <a:lnTo>
                      <a:pt x="399434" y="12258887"/>
                    </a:lnTo>
                    <a:close/>
                    <a:moveTo>
                      <a:pt x="1888650" y="11288889"/>
                    </a:moveTo>
                    <a:cubicBezTo>
                      <a:pt x="1771750" y="11288889"/>
                      <a:pt x="1676983" y="11383656"/>
                      <a:pt x="1676983" y="11500555"/>
                    </a:cubicBezTo>
                    <a:lnTo>
                      <a:pt x="1676983" y="11571111"/>
                    </a:lnTo>
                    <a:cubicBezTo>
                      <a:pt x="1677504" y="11687642"/>
                      <a:pt x="1772118" y="11781833"/>
                      <a:pt x="1888650" y="11781833"/>
                    </a:cubicBezTo>
                    <a:cubicBezTo>
                      <a:pt x="2005182" y="11781833"/>
                      <a:pt x="2099796" y="11687642"/>
                      <a:pt x="2100317" y="11571111"/>
                    </a:cubicBezTo>
                    <a:lnTo>
                      <a:pt x="2100317" y="11500555"/>
                    </a:lnTo>
                    <a:cubicBezTo>
                      <a:pt x="2100317" y="11383656"/>
                      <a:pt x="2005550" y="11288889"/>
                      <a:pt x="1888650" y="11288889"/>
                    </a:cubicBezTo>
                    <a:close/>
                    <a:moveTo>
                      <a:pt x="1669434" y="12258887"/>
                    </a:moveTo>
                    <a:cubicBezTo>
                      <a:pt x="1670633" y="12250773"/>
                      <a:pt x="1659203" y="12247598"/>
                      <a:pt x="1656028" y="12255147"/>
                    </a:cubicBezTo>
                    <a:lnTo>
                      <a:pt x="1502006" y="12614487"/>
                    </a:lnTo>
                    <a:cubicBezTo>
                      <a:pt x="1479749" y="12666407"/>
                      <a:pt x="1428673" y="12700050"/>
                      <a:pt x="1372183" y="12700000"/>
                    </a:cubicBezTo>
                    <a:lnTo>
                      <a:pt x="1307131" y="12700000"/>
                    </a:lnTo>
                    <a:cubicBezTo>
                      <a:pt x="1295267" y="12700011"/>
                      <a:pt x="1284192" y="12694056"/>
                      <a:pt x="1277656" y="12684154"/>
                    </a:cubicBezTo>
                    <a:cubicBezTo>
                      <a:pt x="1271121" y="12674252"/>
                      <a:pt x="1270001" y="12661728"/>
                      <a:pt x="1274676" y="12650823"/>
                    </a:cubicBezTo>
                    <a:lnTo>
                      <a:pt x="1465317" y="12206111"/>
                    </a:lnTo>
                    <a:lnTo>
                      <a:pt x="1535449" y="12030710"/>
                    </a:lnTo>
                    <a:cubicBezTo>
                      <a:pt x="1578319" y="11923571"/>
                      <a:pt x="1682095" y="11853325"/>
                      <a:pt x="1797492" y="11853333"/>
                    </a:cubicBezTo>
                    <a:lnTo>
                      <a:pt x="1979808" y="11853333"/>
                    </a:lnTo>
                    <a:cubicBezTo>
                      <a:pt x="2095205" y="11853325"/>
                      <a:pt x="2198981" y="11923571"/>
                      <a:pt x="2241851" y="12030710"/>
                    </a:cubicBezTo>
                    <a:lnTo>
                      <a:pt x="2311983" y="12206111"/>
                    </a:lnTo>
                    <a:lnTo>
                      <a:pt x="2502554" y="12650823"/>
                    </a:lnTo>
                    <a:cubicBezTo>
                      <a:pt x="2507228" y="12661728"/>
                      <a:pt x="2506108" y="12674252"/>
                      <a:pt x="2499573" y="12684154"/>
                    </a:cubicBezTo>
                    <a:cubicBezTo>
                      <a:pt x="2493038" y="12694056"/>
                      <a:pt x="2481963" y="12700010"/>
                      <a:pt x="2470098" y="12700000"/>
                    </a:cubicBezTo>
                    <a:lnTo>
                      <a:pt x="2405046" y="12700000"/>
                    </a:lnTo>
                    <a:cubicBezTo>
                      <a:pt x="2348608" y="12699994"/>
                      <a:pt x="2297602" y="12666359"/>
                      <a:pt x="2275365" y="12614487"/>
                    </a:cubicBezTo>
                    <a:lnTo>
                      <a:pt x="2121342" y="12255147"/>
                    </a:lnTo>
                    <a:cubicBezTo>
                      <a:pt x="2118097" y="12247598"/>
                      <a:pt x="2106737" y="12250773"/>
                      <a:pt x="2107866" y="12258887"/>
                    </a:cubicBezTo>
                    <a:lnTo>
                      <a:pt x="2170872" y="12700000"/>
                    </a:lnTo>
                    <a:lnTo>
                      <a:pt x="2238253" y="13508496"/>
                    </a:lnTo>
                    <a:cubicBezTo>
                      <a:pt x="2239061" y="13518317"/>
                      <a:pt x="2235723" y="13528030"/>
                      <a:pt x="2229049" y="13535281"/>
                    </a:cubicBezTo>
                    <a:cubicBezTo>
                      <a:pt x="2222374" y="13542532"/>
                      <a:pt x="2212971" y="13546660"/>
                      <a:pt x="2203116" y="13546666"/>
                    </a:cubicBezTo>
                    <a:lnTo>
                      <a:pt x="2149282" y="13546666"/>
                    </a:lnTo>
                    <a:cubicBezTo>
                      <a:pt x="2080301" y="13546674"/>
                      <a:pt x="2021424" y="13496810"/>
                      <a:pt x="2010076" y="13428768"/>
                    </a:cubicBezTo>
                    <a:lnTo>
                      <a:pt x="1895706" y="12741769"/>
                    </a:lnTo>
                    <a:cubicBezTo>
                      <a:pt x="1894365" y="12733867"/>
                      <a:pt x="1883076" y="12733867"/>
                      <a:pt x="1881735" y="12741769"/>
                    </a:cubicBezTo>
                    <a:lnTo>
                      <a:pt x="1767294" y="13428768"/>
                    </a:lnTo>
                    <a:cubicBezTo>
                      <a:pt x="1755943" y="13496837"/>
                      <a:pt x="1697026" y="13546710"/>
                      <a:pt x="1628018" y="13546666"/>
                    </a:cubicBezTo>
                    <a:lnTo>
                      <a:pt x="1574184" y="13546666"/>
                    </a:lnTo>
                    <a:cubicBezTo>
                      <a:pt x="1564329" y="13546660"/>
                      <a:pt x="1554926" y="13542532"/>
                      <a:pt x="1548251" y="13535281"/>
                    </a:cubicBezTo>
                    <a:cubicBezTo>
                      <a:pt x="1541577" y="13528030"/>
                      <a:pt x="1538239" y="13518317"/>
                      <a:pt x="1539047" y="13508496"/>
                    </a:cubicBezTo>
                    <a:lnTo>
                      <a:pt x="1606428" y="12700000"/>
                    </a:lnTo>
                    <a:lnTo>
                      <a:pt x="1669434" y="12258887"/>
                    </a:lnTo>
                    <a:close/>
                    <a:moveTo>
                      <a:pt x="3158650" y="11288889"/>
                    </a:moveTo>
                    <a:cubicBezTo>
                      <a:pt x="3041750" y="11288889"/>
                      <a:pt x="2946983" y="11383656"/>
                      <a:pt x="2946983" y="11500555"/>
                    </a:cubicBezTo>
                    <a:lnTo>
                      <a:pt x="2946983" y="11571111"/>
                    </a:lnTo>
                    <a:cubicBezTo>
                      <a:pt x="2947504" y="11687642"/>
                      <a:pt x="3042118" y="11781833"/>
                      <a:pt x="3158650" y="11781833"/>
                    </a:cubicBezTo>
                    <a:cubicBezTo>
                      <a:pt x="3275182" y="11781833"/>
                      <a:pt x="3369795" y="11687642"/>
                      <a:pt x="3370317" y="11571111"/>
                    </a:cubicBezTo>
                    <a:lnTo>
                      <a:pt x="3370317" y="11500555"/>
                    </a:lnTo>
                    <a:cubicBezTo>
                      <a:pt x="3370316" y="11383656"/>
                      <a:pt x="3275550" y="11288889"/>
                      <a:pt x="3158650" y="11288889"/>
                    </a:cubicBezTo>
                    <a:close/>
                    <a:moveTo>
                      <a:pt x="2939434" y="12258887"/>
                    </a:moveTo>
                    <a:cubicBezTo>
                      <a:pt x="2940633" y="12250773"/>
                      <a:pt x="2929203" y="12247598"/>
                      <a:pt x="2926028" y="12255147"/>
                    </a:cubicBezTo>
                    <a:lnTo>
                      <a:pt x="2772006" y="12614487"/>
                    </a:lnTo>
                    <a:cubicBezTo>
                      <a:pt x="2749749" y="12666407"/>
                      <a:pt x="2698673" y="12700050"/>
                      <a:pt x="2642183" y="12700000"/>
                    </a:cubicBezTo>
                    <a:lnTo>
                      <a:pt x="2577131" y="12700000"/>
                    </a:lnTo>
                    <a:cubicBezTo>
                      <a:pt x="2565267" y="12700010"/>
                      <a:pt x="2554192" y="12694056"/>
                      <a:pt x="2547656" y="12684154"/>
                    </a:cubicBezTo>
                    <a:cubicBezTo>
                      <a:pt x="2541121" y="12674252"/>
                      <a:pt x="2540001" y="12661728"/>
                      <a:pt x="2544676" y="12650823"/>
                    </a:cubicBezTo>
                    <a:lnTo>
                      <a:pt x="2735317" y="12206111"/>
                    </a:lnTo>
                    <a:lnTo>
                      <a:pt x="2805449" y="12030710"/>
                    </a:lnTo>
                    <a:cubicBezTo>
                      <a:pt x="2848319" y="11923571"/>
                      <a:pt x="2952095" y="11853325"/>
                      <a:pt x="3067492" y="11853333"/>
                    </a:cubicBezTo>
                    <a:lnTo>
                      <a:pt x="3249808" y="11853333"/>
                    </a:lnTo>
                    <a:cubicBezTo>
                      <a:pt x="3365204" y="11853325"/>
                      <a:pt x="3468981" y="11923571"/>
                      <a:pt x="3511851" y="12030710"/>
                    </a:cubicBezTo>
                    <a:lnTo>
                      <a:pt x="3581983" y="12206111"/>
                    </a:lnTo>
                    <a:lnTo>
                      <a:pt x="3772554" y="12650823"/>
                    </a:lnTo>
                    <a:cubicBezTo>
                      <a:pt x="3777229" y="12661728"/>
                      <a:pt x="3776108" y="12674252"/>
                      <a:pt x="3769573" y="12684154"/>
                    </a:cubicBezTo>
                    <a:cubicBezTo>
                      <a:pt x="3763038" y="12694057"/>
                      <a:pt x="3751963" y="12700011"/>
                      <a:pt x="3740098" y="12700000"/>
                    </a:cubicBezTo>
                    <a:lnTo>
                      <a:pt x="3675046" y="12700000"/>
                    </a:lnTo>
                    <a:cubicBezTo>
                      <a:pt x="3618608" y="12699994"/>
                      <a:pt x="3567602" y="12666359"/>
                      <a:pt x="3545365" y="12614487"/>
                    </a:cubicBezTo>
                    <a:lnTo>
                      <a:pt x="3391342" y="12255147"/>
                    </a:lnTo>
                    <a:cubicBezTo>
                      <a:pt x="3388097" y="12247598"/>
                      <a:pt x="3376737" y="12250773"/>
                      <a:pt x="3377866" y="12258887"/>
                    </a:cubicBezTo>
                    <a:lnTo>
                      <a:pt x="3440872" y="12700000"/>
                    </a:lnTo>
                    <a:lnTo>
                      <a:pt x="3508253" y="13508496"/>
                    </a:lnTo>
                    <a:cubicBezTo>
                      <a:pt x="3509060" y="13518317"/>
                      <a:pt x="3505723" y="13528030"/>
                      <a:pt x="3499049" y="13535281"/>
                    </a:cubicBezTo>
                    <a:cubicBezTo>
                      <a:pt x="3492374" y="13542532"/>
                      <a:pt x="3482971" y="13546660"/>
                      <a:pt x="3473116" y="13546666"/>
                    </a:cubicBezTo>
                    <a:lnTo>
                      <a:pt x="3419282" y="13546666"/>
                    </a:lnTo>
                    <a:cubicBezTo>
                      <a:pt x="3350301" y="13546674"/>
                      <a:pt x="3291424" y="13496810"/>
                      <a:pt x="3280076" y="13428768"/>
                    </a:cubicBezTo>
                    <a:lnTo>
                      <a:pt x="3165706" y="12741769"/>
                    </a:lnTo>
                    <a:cubicBezTo>
                      <a:pt x="3164365" y="12733867"/>
                      <a:pt x="3153076" y="12733867"/>
                      <a:pt x="3151735" y="12741769"/>
                    </a:cubicBezTo>
                    <a:lnTo>
                      <a:pt x="3037294" y="13428768"/>
                    </a:lnTo>
                    <a:cubicBezTo>
                      <a:pt x="3025943" y="13496837"/>
                      <a:pt x="2967026" y="13546710"/>
                      <a:pt x="2898018" y="13546666"/>
                    </a:cubicBezTo>
                    <a:lnTo>
                      <a:pt x="2844184" y="13546666"/>
                    </a:lnTo>
                    <a:cubicBezTo>
                      <a:pt x="2834329" y="13546660"/>
                      <a:pt x="2824926" y="13542532"/>
                      <a:pt x="2818251" y="13535281"/>
                    </a:cubicBezTo>
                    <a:cubicBezTo>
                      <a:pt x="2811577" y="13528030"/>
                      <a:pt x="2808239" y="13518317"/>
                      <a:pt x="2809047" y="13508496"/>
                    </a:cubicBezTo>
                    <a:lnTo>
                      <a:pt x="2876428" y="12700000"/>
                    </a:lnTo>
                    <a:lnTo>
                      <a:pt x="2939434" y="12258887"/>
                    </a:lnTo>
                    <a:close/>
                    <a:moveTo>
                      <a:pt x="4428650" y="11288889"/>
                    </a:moveTo>
                    <a:cubicBezTo>
                      <a:pt x="4311750" y="11288889"/>
                      <a:pt x="4216984" y="11383656"/>
                      <a:pt x="4216983" y="11500555"/>
                    </a:cubicBezTo>
                    <a:lnTo>
                      <a:pt x="4216983" y="11571111"/>
                    </a:lnTo>
                    <a:cubicBezTo>
                      <a:pt x="4217505" y="11687642"/>
                      <a:pt x="4312118" y="11781833"/>
                      <a:pt x="4428650" y="11781833"/>
                    </a:cubicBezTo>
                    <a:cubicBezTo>
                      <a:pt x="4545182" y="11781833"/>
                      <a:pt x="4639795" y="11687642"/>
                      <a:pt x="4640317" y="11571111"/>
                    </a:cubicBezTo>
                    <a:lnTo>
                      <a:pt x="4640317" y="11500555"/>
                    </a:lnTo>
                    <a:cubicBezTo>
                      <a:pt x="4640316" y="11383656"/>
                      <a:pt x="4545550" y="11288889"/>
                      <a:pt x="4428650" y="11288889"/>
                    </a:cubicBezTo>
                    <a:close/>
                    <a:moveTo>
                      <a:pt x="4209434" y="12258887"/>
                    </a:moveTo>
                    <a:cubicBezTo>
                      <a:pt x="4210633" y="12250773"/>
                      <a:pt x="4199203" y="12247598"/>
                      <a:pt x="4196028" y="12255147"/>
                    </a:cubicBezTo>
                    <a:lnTo>
                      <a:pt x="4042005" y="12614487"/>
                    </a:lnTo>
                    <a:cubicBezTo>
                      <a:pt x="4019749" y="12666407"/>
                      <a:pt x="3968673" y="12700050"/>
                      <a:pt x="3912183" y="12700000"/>
                    </a:cubicBezTo>
                    <a:lnTo>
                      <a:pt x="3847131" y="12700000"/>
                    </a:lnTo>
                    <a:cubicBezTo>
                      <a:pt x="3835267" y="12700011"/>
                      <a:pt x="3824192" y="12694057"/>
                      <a:pt x="3817656" y="12684154"/>
                    </a:cubicBezTo>
                    <a:cubicBezTo>
                      <a:pt x="3811121" y="12674252"/>
                      <a:pt x="3810001" y="12661728"/>
                      <a:pt x="3814675" y="12650823"/>
                    </a:cubicBezTo>
                    <a:lnTo>
                      <a:pt x="4005317" y="12206111"/>
                    </a:lnTo>
                    <a:lnTo>
                      <a:pt x="4075449" y="12030710"/>
                    </a:lnTo>
                    <a:cubicBezTo>
                      <a:pt x="4118319" y="11923571"/>
                      <a:pt x="4222096" y="11853325"/>
                      <a:pt x="4337492" y="11853333"/>
                    </a:cubicBezTo>
                    <a:lnTo>
                      <a:pt x="4519808" y="11853333"/>
                    </a:lnTo>
                    <a:cubicBezTo>
                      <a:pt x="4635204" y="11853325"/>
                      <a:pt x="4738981" y="11923571"/>
                      <a:pt x="4781851" y="12030710"/>
                    </a:cubicBezTo>
                    <a:lnTo>
                      <a:pt x="4851983" y="12206111"/>
                    </a:lnTo>
                    <a:lnTo>
                      <a:pt x="5042554" y="12650823"/>
                    </a:lnTo>
                    <a:cubicBezTo>
                      <a:pt x="5047229" y="12661728"/>
                      <a:pt x="5046108" y="12674252"/>
                      <a:pt x="5039573" y="12684154"/>
                    </a:cubicBezTo>
                    <a:cubicBezTo>
                      <a:pt x="5033038" y="12694057"/>
                      <a:pt x="5021963" y="12700011"/>
                      <a:pt x="5010098" y="12700000"/>
                    </a:cubicBezTo>
                    <a:lnTo>
                      <a:pt x="4945046" y="12700000"/>
                    </a:lnTo>
                    <a:cubicBezTo>
                      <a:pt x="4888608" y="12699994"/>
                      <a:pt x="4837602" y="12666359"/>
                      <a:pt x="4815365" y="12614487"/>
                    </a:cubicBezTo>
                    <a:lnTo>
                      <a:pt x="4661342" y="12255147"/>
                    </a:lnTo>
                    <a:cubicBezTo>
                      <a:pt x="4658097" y="12247598"/>
                      <a:pt x="4646737" y="12250773"/>
                      <a:pt x="4647866" y="12258887"/>
                    </a:cubicBezTo>
                    <a:lnTo>
                      <a:pt x="4710872" y="12700000"/>
                    </a:lnTo>
                    <a:lnTo>
                      <a:pt x="4778253" y="13508496"/>
                    </a:lnTo>
                    <a:cubicBezTo>
                      <a:pt x="4779060" y="13518317"/>
                      <a:pt x="4775723" y="13528030"/>
                      <a:pt x="4769049" y="13535281"/>
                    </a:cubicBezTo>
                    <a:cubicBezTo>
                      <a:pt x="4762374" y="13542532"/>
                      <a:pt x="4752971" y="13546660"/>
                      <a:pt x="4743116" y="13546666"/>
                    </a:cubicBezTo>
                    <a:lnTo>
                      <a:pt x="4689282" y="13546666"/>
                    </a:lnTo>
                    <a:cubicBezTo>
                      <a:pt x="4620301" y="13546674"/>
                      <a:pt x="4561424" y="13496810"/>
                      <a:pt x="4550076" y="13428768"/>
                    </a:cubicBezTo>
                    <a:lnTo>
                      <a:pt x="4435705" y="12741769"/>
                    </a:lnTo>
                    <a:cubicBezTo>
                      <a:pt x="4434365" y="12733867"/>
                      <a:pt x="4423076" y="12733867"/>
                      <a:pt x="4421736" y="12741769"/>
                    </a:cubicBezTo>
                    <a:lnTo>
                      <a:pt x="4307295" y="13428768"/>
                    </a:lnTo>
                    <a:cubicBezTo>
                      <a:pt x="4295943" y="13496837"/>
                      <a:pt x="4237026" y="13546710"/>
                      <a:pt x="4168018" y="13546666"/>
                    </a:cubicBezTo>
                    <a:lnTo>
                      <a:pt x="4114184" y="13546666"/>
                    </a:lnTo>
                    <a:cubicBezTo>
                      <a:pt x="4104329" y="13546660"/>
                      <a:pt x="4094926" y="13542532"/>
                      <a:pt x="4088251" y="13535281"/>
                    </a:cubicBezTo>
                    <a:cubicBezTo>
                      <a:pt x="4081577" y="13528030"/>
                      <a:pt x="4078240" y="13518317"/>
                      <a:pt x="4079047" y="13508496"/>
                    </a:cubicBezTo>
                    <a:lnTo>
                      <a:pt x="4146428" y="12700000"/>
                    </a:lnTo>
                    <a:lnTo>
                      <a:pt x="4209434" y="12258887"/>
                    </a:lnTo>
                    <a:close/>
                    <a:moveTo>
                      <a:pt x="5698650" y="11288889"/>
                    </a:moveTo>
                    <a:cubicBezTo>
                      <a:pt x="5581750" y="11288889"/>
                      <a:pt x="5486984" y="11383656"/>
                      <a:pt x="5486983" y="11500555"/>
                    </a:cubicBezTo>
                    <a:lnTo>
                      <a:pt x="5486983" y="11571111"/>
                    </a:lnTo>
                    <a:cubicBezTo>
                      <a:pt x="5487505" y="11687642"/>
                      <a:pt x="5582118" y="11781833"/>
                      <a:pt x="5698650" y="11781833"/>
                    </a:cubicBezTo>
                    <a:cubicBezTo>
                      <a:pt x="5815182" y="11781833"/>
                      <a:pt x="5909795" y="11687642"/>
                      <a:pt x="5910317" y="11571111"/>
                    </a:cubicBezTo>
                    <a:lnTo>
                      <a:pt x="5910317" y="11500555"/>
                    </a:lnTo>
                    <a:cubicBezTo>
                      <a:pt x="5910316" y="11383656"/>
                      <a:pt x="5815550" y="11288889"/>
                      <a:pt x="5698650" y="11288889"/>
                    </a:cubicBezTo>
                    <a:close/>
                    <a:moveTo>
                      <a:pt x="5479434" y="12258887"/>
                    </a:moveTo>
                    <a:cubicBezTo>
                      <a:pt x="5480633" y="12250773"/>
                      <a:pt x="5469203" y="12247598"/>
                      <a:pt x="5466028" y="12255147"/>
                    </a:cubicBezTo>
                    <a:lnTo>
                      <a:pt x="5312005" y="12614487"/>
                    </a:lnTo>
                    <a:cubicBezTo>
                      <a:pt x="5289749" y="12666407"/>
                      <a:pt x="5238673" y="12700050"/>
                      <a:pt x="5182183" y="12700000"/>
                    </a:cubicBezTo>
                    <a:lnTo>
                      <a:pt x="5117131" y="12700000"/>
                    </a:lnTo>
                    <a:cubicBezTo>
                      <a:pt x="5105267" y="12700011"/>
                      <a:pt x="5094192" y="12694057"/>
                      <a:pt x="5087656" y="12684154"/>
                    </a:cubicBezTo>
                    <a:cubicBezTo>
                      <a:pt x="5081121" y="12674252"/>
                      <a:pt x="5080001" y="12661728"/>
                      <a:pt x="5084675" y="12650823"/>
                    </a:cubicBezTo>
                    <a:lnTo>
                      <a:pt x="5275317" y="12206111"/>
                    </a:lnTo>
                    <a:lnTo>
                      <a:pt x="5345449" y="12030710"/>
                    </a:lnTo>
                    <a:cubicBezTo>
                      <a:pt x="5388319" y="11923571"/>
                      <a:pt x="5492096" y="11853325"/>
                      <a:pt x="5607492" y="11853333"/>
                    </a:cubicBezTo>
                    <a:lnTo>
                      <a:pt x="5789808" y="11853333"/>
                    </a:lnTo>
                    <a:cubicBezTo>
                      <a:pt x="5905204" y="11853325"/>
                      <a:pt x="6008981" y="11923571"/>
                      <a:pt x="6051851" y="12030710"/>
                    </a:cubicBezTo>
                    <a:lnTo>
                      <a:pt x="6121983" y="12206111"/>
                    </a:lnTo>
                    <a:lnTo>
                      <a:pt x="6312554" y="12650823"/>
                    </a:lnTo>
                    <a:cubicBezTo>
                      <a:pt x="6317229" y="12661728"/>
                      <a:pt x="6316108" y="12674252"/>
                      <a:pt x="6309573" y="12684154"/>
                    </a:cubicBezTo>
                    <a:cubicBezTo>
                      <a:pt x="6303038" y="12694057"/>
                      <a:pt x="6291963" y="12700011"/>
                      <a:pt x="6280098" y="12700000"/>
                    </a:cubicBezTo>
                    <a:lnTo>
                      <a:pt x="6215046" y="12700000"/>
                    </a:lnTo>
                    <a:cubicBezTo>
                      <a:pt x="6158608" y="12699994"/>
                      <a:pt x="6107602" y="12666359"/>
                      <a:pt x="6085365" y="12614487"/>
                    </a:cubicBezTo>
                    <a:lnTo>
                      <a:pt x="5931342" y="12255147"/>
                    </a:lnTo>
                    <a:cubicBezTo>
                      <a:pt x="5928097" y="12247598"/>
                      <a:pt x="5916737" y="12250773"/>
                      <a:pt x="5917866" y="12258887"/>
                    </a:cubicBezTo>
                    <a:lnTo>
                      <a:pt x="5980872" y="12700000"/>
                    </a:lnTo>
                    <a:lnTo>
                      <a:pt x="6048253" y="13508496"/>
                    </a:lnTo>
                    <a:cubicBezTo>
                      <a:pt x="6049060" y="13518317"/>
                      <a:pt x="6045723" y="13528030"/>
                      <a:pt x="6039049" y="13535281"/>
                    </a:cubicBezTo>
                    <a:cubicBezTo>
                      <a:pt x="6032374" y="13542532"/>
                      <a:pt x="6022971" y="13546660"/>
                      <a:pt x="6013116" y="13546666"/>
                    </a:cubicBezTo>
                    <a:lnTo>
                      <a:pt x="5959282" y="13546666"/>
                    </a:lnTo>
                    <a:cubicBezTo>
                      <a:pt x="5890301" y="13546674"/>
                      <a:pt x="5831424" y="13496810"/>
                      <a:pt x="5820076" y="13428768"/>
                    </a:cubicBezTo>
                    <a:lnTo>
                      <a:pt x="5705705" y="12741769"/>
                    </a:lnTo>
                    <a:cubicBezTo>
                      <a:pt x="5704365" y="12733867"/>
                      <a:pt x="5693076" y="12733867"/>
                      <a:pt x="5691736" y="12741769"/>
                    </a:cubicBezTo>
                    <a:lnTo>
                      <a:pt x="5577295" y="13428768"/>
                    </a:lnTo>
                    <a:cubicBezTo>
                      <a:pt x="5565943" y="13496837"/>
                      <a:pt x="5507026" y="13546710"/>
                      <a:pt x="5438018" y="13546666"/>
                    </a:cubicBezTo>
                    <a:lnTo>
                      <a:pt x="5384184" y="13546666"/>
                    </a:lnTo>
                    <a:cubicBezTo>
                      <a:pt x="5374329" y="13546660"/>
                      <a:pt x="5364926" y="13542532"/>
                      <a:pt x="5358251" y="13535281"/>
                    </a:cubicBezTo>
                    <a:cubicBezTo>
                      <a:pt x="5351577" y="13528030"/>
                      <a:pt x="5348240" y="13518317"/>
                      <a:pt x="5349047" y="13508496"/>
                    </a:cubicBezTo>
                    <a:lnTo>
                      <a:pt x="5416428" y="12700000"/>
                    </a:lnTo>
                    <a:lnTo>
                      <a:pt x="5479434" y="12258887"/>
                    </a:lnTo>
                    <a:close/>
                    <a:moveTo>
                      <a:pt x="6968650" y="11288889"/>
                    </a:moveTo>
                    <a:cubicBezTo>
                      <a:pt x="6851750" y="11288889"/>
                      <a:pt x="6756983" y="11383656"/>
                      <a:pt x="6756983" y="11500555"/>
                    </a:cubicBezTo>
                    <a:lnTo>
                      <a:pt x="6756983" y="11571111"/>
                    </a:lnTo>
                    <a:cubicBezTo>
                      <a:pt x="6757504" y="11687642"/>
                      <a:pt x="6852118" y="11781834"/>
                      <a:pt x="6968650" y="11781834"/>
                    </a:cubicBezTo>
                    <a:cubicBezTo>
                      <a:pt x="7085182" y="11781834"/>
                      <a:pt x="7179796" y="11687642"/>
                      <a:pt x="7180317" y="11571111"/>
                    </a:cubicBezTo>
                    <a:lnTo>
                      <a:pt x="7180317" y="11500555"/>
                    </a:lnTo>
                    <a:cubicBezTo>
                      <a:pt x="7180317" y="11383656"/>
                      <a:pt x="7085550" y="11288889"/>
                      <a:pt x="6968650" y="11288889"/>
                    </a:cubicBezTo>
                    <a:close/>
                    <a:moveTo>
                      <a:pt x="6749434" y="12258887"/>
                    </a:moveTo>
                    <a:cubicBezTo>
                      <a:pt x="6750633" y="12250773"/>
                      <a:pt x="6739204" y="12247598"/>
                      <a:pt x="6736029" y="12255147"/>
                    </a:cubicBezTo>
                    <a:lnTo>
                      <a:pt x="6582005" y="12614487"/>
                    </a:lnTo>
                    <a:cubicBezTo>
                      <a:pt x="6559749" y="12666407"/>
                      <a:pt x="6508673" y="12700050"/>
                      <a:pt x="6452183" y="12700000"/>
                    </a:cubicBezTo>
                    <a:lnTo>
                      <a:pt x="6387131" y="12700000"/>
                    </a:lnTo>
                    <a:cubicBezTo>
                      <a:pt x="6375267" y="12700011"/>
                      <a:pt x="6364192" y="12694057"/>
                      <a:pt x="6357656" y="12684154"/>
                    </a:cubicBezTo>
                    <a:cubicBezTo>
                      <a:pt x="6351121" y="12674252"/>
                      <a:pt x="6350001" y="12661728"/>
                      <a:pt x="6354675" y="12650823"/>
                    </a:cubicBezTo>
                    <a:lnTo>
                      <a:pt x="6545317" y="12206111"/>
                    </a:lnTo>
                    <a:lnTo>
                      <a:pt x="6615449" y="12030710"/>
                    </a:lnTo>
                    <a:cubicBezTo>
                      <a:pt x="6658319" y="11923571"/>
                      <a:pt x="6762095" y="11853325"/>
                      <a:pt x="6877492" y="11853333"/>
                    </a:cubicBezTo>
                    <a:lnTo>
                      <a:pt x="7059808" y="11853333"/>
                    </a:lnTo>
                    <a:cubicBezTo>
                      <a:pt x="7175205" y="11853325"/>
                      <a:pt x="7278981" y="11923571"/>
                      <a:pt x="7321851" y="12030710"/>
                    </a:cubicBezTo>
                    <a:lnTo>
                      <a:pt x="7391983" y="12206111"/>
                    </a:lnTo>
                    <a:lnTo>
                      <a:pt x="7582554" y="12650823"/>
                    </a:lnTo>
                    <a:cubicBezTo>
                      <a:pt x="7587228" y="12661728"/>
                      <a:pt x="7586108" y="12674252"/>
                      <a:pt x="7579573" y="12684154"/>
                    </a:cubicBezTo>
                    <a:cubicBezTo>
                      <a:pt x="7573038" y="12694056"/>
                      <a:pt x="7561963" y="12700010"/>
                      <a:pt x="7550098" y="12700000"/>
                    </a:cubicBezTo>
                    <a:lnTo>
                      <a:pt x="7485046" y="12700000"/>
                    </a:lnTo>
                    <a:cubicBezTo>
                      <a:pt x="7428608" y="12699994"/>
                      <a:pt x="7377602" y="12666359"/>
                      <a:pt x="7355365" y="12614487"/>
                    </a:cubicBezTo>
                    <a:lnTo>
                      <a:pt x="7201342" y="12255147"/>
                    </a:lnTo>
                    <a:cubicBezTo>
                      <a:pt x="7198096" y="12247598"/>
                      <a:pt x="7186737" y="12250773"/>
                      <a:pt x="7187866" y="12258887"/>
                    </a:cubicBezTo>
                    <a:lnTo>
                      <a:pt x="7250872" y="12700000"/>
                    </a:lnTo>
                    <a:lnTo>
                      <a:pt x="7318253" y="13508496"/>
                    </a:lnTo>
                    <a:cubicBezTo>
                      <a:pt x="7319060" y="13518317"/>
                      <a:pt x="7315723" y="13528030"/>
                      <a:pt x="7309049" y="13535281"/>
                    </a:cubicBezTo>
                    <a:cubicBezTo>
                      <a:pt x="7302375" y="13542532"/>
                      <a:pt x="7292971" y="13546660"/>
                      <a:pt x="7283116" y="13546666"/>
                    </a:cubicBezTo>
                    <a:lnTo>
                      <a:pt x="7229282" y="13546666"/>
                    </a:lnTo>
                    <a:cubicBezTo>
                      <a:pt x="7160300" y="13546675"/>
                      <a:pt x="7101423" y="13496810"/>
                      <a:pt x="7090076" y="13428768"/>
                    </a:cubicBezTo>
                    <a:lnTo>
                      <a:pt x="6975705" y="12741769"/>
                    </a:lnTo>
                    <a:cubicBezTo>
                      <a:pt x="6974365" y="12733867"/>
                      <a:pt x="6963076" y="12733867"/>
                      <a:pt x="6961736" y="12741769"/>
                    </a:cubicBezTo>
                    <a:lnTo>
                      <a:pt x="6847295" y="13428768"/>
                    </a:lnTo>
                    <a:cubicBezTo>
                      <a:pt x="6835943" y="13496837"/>
                      <a:pt x="6777026" y="13546710"/>
                      <a:pt x="6708018" y="13546666"/>
                    </a:cubicBezTo>
                    <a:lnTo>
                      <a:pt x="6654184" y="13546666"/>
                    </a:lnTo>
                    <a:cubicBezTo>
                      <a:pt x="6644329" y="13546660"/>
                      <a:pt x="6634925" y="13542532"/>
                      <a:pt x="6628251" y="13535281"/>
                    </a:cubicBezTo>
                    <a:cubicBezTo>
                      <a:pt x="6621577" y="13528030"/>
                      <a:pt x="6618240" y="13518317"/>
                      <a:pt x="6619047" y="13508496"/>
                    </a:cubicBezTo>
                    <a:lnTo>
                      <a:pt x="6686428" y="12700000"/>
                    </a:lnTo>
                    <a:lnTo>
                      <a:pt x="6749434" y="12258887"/>
                    </a:lnTo>
                    <a:close/>
                    <a:moveTo>
                      <a:pt x="8238650" y="11288889"/>
                    </a:moveTo>
                    <a:cubicBezTo>
                      <a:pt x="8121750" y="11288889"/>
                      <a:pt x="8026983" y="11383656"/>
                      <a:pt x="8026983" y="11500555"/>
                    </a:cubicBezTo>
                    <a:lnTo>
                      <a:pt x="8026983" y="11571111"/>
                    </a:lnTo>
                    <a:cubicBezTo>
                      <a:pt x="8027504" y="11687642"/>
                      <a:pt x="8122118" y="11781834"/>
                      <a:pt x="8238650" y="11781834"/>
                    </a:cubicBezTo>
                    <a:cubicBezTo>
                      <a:pt x="8355182" y="11781834"/>
                      <a:pt x="8449796" y="11687642"/>
                      <a:pt x="8450317" y="11571111"/>
                    </a:cubicBezTo>
                    <a:lnTo>
                      <a:pt x="8450317" y="11500555"/>
                    </a:lnTo>
                    <a:cubicBezTo>
                      <a:pt x="8450317" y="11383656"/>
                      <a:pt x="8355550" y="11288889"/>
                      <a:pt x="8238650" y="11288889"/>
                    </a:cubicBezTo>
                    <a:close/>
                    <a:moveTo>
                      <a:pt x="8019434" y="12258887"/>
                    </a:moveTo>
                    <a:cubicBezTo>
                      <a:pt x="8020633" y="12250773"/>
                      <a:pt x="8009204" y="12247598"/>
                      <a:pt x="8006029" y="12255147"/>
                    </a:cubicBezTo>
                    <a:lnTo>
                      <a:pt x="7852005" y="12614487"/>
                    </a:lnTo>
                    <a:cubicBezTo>
                      <a:pt x="7829749" y="12666407"/>
                      <a:pt x="7778673" y="12700050"/>
                      <a:pt x="7722183" y="12700000"/>
                    </a:cubicBezTo>
                    <a:lnTo>
                      <a:pt x="7657131" y="12700000"/>
                    </a:lnTo>
                    <a:cubicBezTo>
                      <a:pt x="7645267" y="12700010"/>
                      <a:pt x="7634192" y="12694056"/>
                      <a:pt x="7627656" y="12684154"/>
                    </a:cubicBezTo>
                    <a:cubicBezTo>
                      <a:pt x="7621122" y="12674252"/>
                      <a:pt x="7620002" y="12661728"/>
                      <a:pt x="7624676" y="12650823"/>
                    </a:cubicBezTo>
                    <a:lnTo>
                      <a:pt x="7815317" y="12206111"/>
                    </a:lnTo>
                    <a:lnTo>
                      <a:pt x="7885449" y="12030710"/>
                    </a:lnTo>
                    <a:cubicBezTo>
                      <a:pt x="7928319" y="11923571"/>
                      <a:pt x="8032095" y="11853325"/>
                      <a:pt x="8147492" y="11853333"/>
                    </a:cubicBezTo>
                    <a:lnTo>
                      <a:pt x="8329808" y="11853333"/>
                    </a:lnTo>
                    <a:cubicBezTo>
                      <a:pt x="8445205" y="11853325"/>
                      <a:pt x="8548981" y="11923571"/>
                      <a:pt x="8591851" y="12030710"/>
                    </a:cubicBezTo>
                    <a:lnTo>
                      <a:pt x="8661983" y="12206111"/>
                    </a:lnTo>
                    <a:lnTo>
                      <a:pt x="8852554" y="12650823"/>
                    </a:lnTo>
                    <a:cubicBezTo>
                      <a:pt x="8857228" y="12661728"/>
                      <a:pt x="8856108" y="12674252"/>
                      <a:pt x="8849573" y="12684154"/>
                    </a:cubicBezTo>
                    <a:cubicBezTo>
                      <a:pt x="8843038" y="12694056"/>
                      <a:pt x="8831963" y="12700010"/>
                      <a:pt x="8820098" y="12700000"/>
                    </a:cubicBezTo>
                    <a:lnTo>
                      <a:pt x="8755046" y="12700000"/>
                    </a:lnTo>
                    <a:cubicBezTo>
                      <a:pt x="8698608" y="12699994"/>
                      <a:pt x="8647602" y="12666359"/>
                      <a:pt x="8625365" y="12614487"/>
                    </a:cubicBezTo>
                    <a:lnTo>
                      <a:pt x="8471342" y="12255147"/>
                    </a:lnTo>
                    <a:cubicBezTo>
                      <a:pt x="8468096" y="12247598"/>
                      <a:pt x="8456737" y="12250773"/>
                      <a:pt x="8457866" y="12258887"/>
                    </a:cubicBezTo>
                    <a:lnTo>
                      <a:pt x="8520872" y="12700000"/>
                    </a:lnTo>
                    <a:lnTo>
                      <a:pt x="8588253" y="13508496"/>
                    </a:lnTo>
                    <a:cubicBezTo>
                      <a:pt x="8589060" y="13518317"/>
                      <a:pt x="8585723" y="13528030"/>
                      <a:pt x="8579049" y="13535281"/>
                    </a:cubicBezTo>
                    <a:cubicBezTo>
                      <a:pt x="8572375" y="13542532"/>
                      <a:pt x="8562971" y="13546660"/>
                      <a:pt x="8553116" y="13546666"/>
                    </a:cubicBezTo>
                    <a:lnTo>
                      <a:pt x="8499282" y="13546666"/>
                    </a:lnTo>
                    <a:cubicBezTo>
                      <a:pt x="8430300" y="13546675"/>
                      <a:pt x="8371423" y="13496810"/>
                      <a:pt x="8360076" y="13428768"/>
                    </a:cubicBezTo>
                    <a:lnTo>
                      <a:pt x="8245705" y="12741769"/>
                    </a:lnTo>
                    <a:cubicBezTo>
                      <a:pt x="8244365" y="12733867"/>
                      <a:pt x="8233076" y="12733867"/>
                      <a:pt x="8231736" y="12741769"/>
                    </a:cubicBezTo>
                    <a:lnTo>
                      <a:pt x="8117295" y="13428768"/>
                    </a:lnTo>
                    <a:cubicBezTo>
                      <a:pt x="8105943" y="13496837"/>
                      <a:pt x="8047026" y="13546710"/>
                      <a:pt x="7978018" y="13546666"/>
                    </a:cubicBezTo>
                    <a:lnTo>
                      <a:pt x="7924184" y="13546666"/>
                    </a:lnTo>
                    <a:cubicBezTo>
                      <a:pt x="7914329" y="13546660"/>
                      <a:pt x="7904925" y="13542532"/>
                      <a:pt x="7898251" y="13535281"/>
                    </a:cubicBezTo>
                    <a:cubicBezTo>
                      <a:pt x="7891577" y="13528030"/>
                      <a:pt x="7888240" y="13518317"/>
                      <a:pt x="7889047" y="13508496"/>
                    </a:cubicBezTo>
                    <a:lnTo>
                      <a:pt x="7956428" y="12700000"/>
                    </a:lnTo>
                    <a:lnTo>
                      <a:pt x="8019434" y="12258887"/>
                    </a:lnTo>
                    <a:close/>
                    <a:moveTo>
                      <a:pt x="9508650" y="11288889"/>
                    </a:moveTo>
                    <a:cubicBezTo>
                      <a:pt x="9391750" y="11288889"/>
                      <a:pt x="9296983" y="11383656"/>
                      <a:pt x="9296983" y="11500555"/>
                    </a:cubicBezTo>
                    <a:lnTo>
                      <a:pt x="9296983" y="11571111"/>
                    </a:lnTo>
                    <a:cubicBezTo>
                      <a:pt x="9297504" y="11687642"/>
                      <a:pt x="9392118" y="11781834"/>
                      <a:pt x="9508650" y="11781834"/>
                    </a:cubicBezTo>
                    <a:cubicBezTo>
                      <a:pt x="9625182" y="11781834"/>
                      <a:pt x="9719796" y="11687642"/>
                      <a:pt x="9720317" y="11571111"/>
                    </a:cubicBezTo>
                    <a:lnTo>
                      <a:pt x="9720317" y="11500555"/>
                    </a:lnTo>
                    <a:cubicBezTo>
                      <a:pt x="9720317" y="11383656"/>
                      <a:pt x="9625550" y="11288889"/>
                      <a:pt x="9508650" y="11288889"/>
                    </a:cubicBezTo>
                    <a:close/>
                    <a:moveTo>
                      <a:pt x="9289434" y="12258887"/>
                    </a:moveTo>
                    <a:cubicBezTo>
                      <a:pt x="9290633" y="12250773"/>
                      <a:pt x="9279204" y="12247598"/>
                      <a:pt x="9276029" y="12255147"/>
                    </a:cubicBezTo>
                    <a:lnTo>
                      <a:pt x="9122005" y="12614487"/>
                    </a:lnTo>
                    <a:cubicBezTo>
                      <a:pt x="9099749" y="12666407"/>
                      <a:pt x="9048673" y="12700050"/>
                      <a:pt x="8992183" y="12700000"/>
                    </a:cubicBezTo>
                    <a:lnTo>
                      <a:pt x="8927131" y="12700000"/>
                    </a:lnTo>
                    <a:cubicBezTo>
                      <a:pt x="8915267" y="12700010"/>
                      <a:pt x="8904192" y="12694056"/>
                      <a:pt x="8897656" y="12684154"/>
                    </a:cubicBezTo>
                    <a:cubicBezTo>
                      <a:pt x="8891122" y="12674252"/>
                      <a:pt x="8890002" y="12661728"/>
                      <a:pt x="8894676" y="12650823"/>
                    </a:cubicBezTo>
                    <a:lnTo>
                      <a:pt x="9085317" y="12206111"/>
                    </a:lnTo>
                    <a:lnTo>
                      <a:pt x="9155449" y="12030710"/>
                    </a:lnTo>
                    <a:cubicBezTo>
                      <a:pt x="9198319" y="11923571"/>
                      <a:pt x="9302095" y="11853325"/>
                      <a:pt x="9417492" y="11853333"/>
                    </a:cubicBezTo>
                    <a:lnTo>
                      <a:pt x="9599808" y="11853333"/>
                    </a:lnTo>
                    <a:cubicBezTo>
                      <a:pt x="9715205" y="11853325"/>
                      <a:pt x="9818981" y="11923571"/>
                      <a:pt x="9861851" y="12030710"/>
                    </a:cubicBezTo>
                    <a:lnTo>
                      <a:pt x="9931983" y="12206111"/>
                    </a:lnTo>
                    <a:lnTo>
                      <a:pt x="10122554" y="12650823"/>
                    </a:lnTo>
                    <a:cubicBezTo>
                      <a:pt x="10127228" y="12661728"/>
                      <a:pt x="10126108" y="12674252"/>
                      <a:pt x="10119573" y="12684154"/>
                    </a:cubicBezTo>
                    <a:cubicBezTo>
                      <a:pt x="10113038" y="12694056"/>
                      <a:pt x="10101963" y="12700010"/>
                      <a:pt x="10090098" y="12700000"/>
                    </a:cubicBezTo>
                    <a:lnTo>
                      <a:pt x="10025046" y="12700000"/>
                    </a:lnTo>
                    <a:cubicBezTo>
                      <a:pt x="9968608" y="12699994"/>
                      <a:pt x="9917602" y="12666359"/>
                      <a:pt x="9895365" y="12614487"/>
                    </a:cubicBezTo>
                    <a:lnTo>
                      <a:pt x="9741342" y="12255147"/>
                    </a:lnTo>
                    <a:cubicBezTo>
                      <a:pt x="9738096" y="12247598"/>
                      <a:pt x="9726737" y="12250773"/>
                      <a:pt x="9727866" y="12258887"/>
                    </a:cubicBezTo>
                    <a:lnTo>
                      <a:pt x="9790872" y="12700000"/>
                    </a:lnTo>
                    <a:lnTo>
                      <a:pt x="9858253" y="13508496"/>
                    </a:lnTo>
                    <a:cubicBezTo>
                      <a:pt x="9859060" y="13518317"/>
                      <a:pt x="9855723" y="13528030"/>
                      <a:pt x="9849049" y="13535281"/>
                    </a:cubicBezTo>
                    <a:cubicBezTo>
                      <a:pt x="9842375" y="13542532"/>
                      <a:pt x="9832971" y="13546660"/>
                      <a:pt x="9823116" y="13546666"/>
                    </a:cubicBezTo>
                    <a:lnTo>
                      <a:pt x="9769282" y="13546666"/>
                    </a:lnTo>
                    <a:cubicBezTo>
                      <a:pt x="9700300" y="13546675"/>
                      <a:pt x="9641423" y="13496810"/>
                      <a:pt x="9630076" y="13428768"/>
                    </a:cubicBezTo>
                    <a:lnTo>
                      <a:pt x="9515705" y="12741769"/>
                    </a:lnTo>
                    <a:cubicBezTo>
                      <a:pt x="9514365" y="12733867"/>
                      <a:pt x="9503076" y="12733867"/>
                      <a:pt x="9501736" y="12741769"/>
                    </a:cubicBezTo>
                    <a:lnTo>
                      <a:pt x="9387295" y="13428768"/>
                    </a:lnTo>
                    <a:cubicBezTo>
                      <a:pt x="9375943" y="13496837"/>
                      <a:pt x="9317026" y="13546710"/>
                      <a:pt x="9248018" y="13546666"/>
                    </a:cubicBezTo>
                    <a:lnTo>
                      <a:pt x="9194184" y="13546666"/>
                    </a:lnTo>
                    <a:cubicBezTo>
                      <a:pt x="9184329" y="13546660"/>
                      <a:pt x="9174925" y="13542532"/>
                      <a:pt x="9168251" y="13535281"/>
                    </a:cubicBezTo>
                    <a:cubicBezTo>
                      <a:pt x="9161577" y="13528030"/>
                      <a:pt x="9158240" y="13518317"/>
                      <a:pt x="9159047" y="13508496"/>
                    </a:cubicBezTo>
                    <a:lnTo>
                      <a:pt x="9226428" y="12700000"/>
                    </a:lnTo>
                    <a:lnTo>
                      <a:pt x="9289434" y="12258887"/>
                    </a:lnTo>
                    <a:close/>
                    <a:moveTo>
                      <a:pt x="10778650" y="11288889"/>
                    </a:moveTo>
                    <a:cubicBezTo>
                      <a:pt x="10661750" y="11288889"/>
                      <a:pt x="10566983" y="11383656"/>
                      <a:pt x="10566983" y="11500555"/>
                    </a:cubicBezTo>
                    <a:lnTo>
                      <a:pt x="10566983" y="11571111"/>
                    </a:lnTo>
                    <a:cubicBezTo>
                      <a:pt x="10567504" y="11687642"/>
                      <a:pt x="10662118" y="11781834"/>
                      <a:pt x="10778650" y="11781834"/>
                    </a:cubicBezTo>
                    <a:cubicBezTo>
                      <a:pt x="10895182" y="11781834"/>
                      <a:pt x="10989796" y="11687642"/>
                      <a:pt x="10990317" y="11571111"/>
                    </a:cubicBezTo>
                    <a:lnTo>
                      <a:pt x="10990317" y="11500555"/>
                    </a:lnTo>
                    <a:cubicBezTo>
                      <a:pt x="10990317" y="11383656"/>
                      <a:pt x="10895550" y="11288889"/>
                      <a:pt x="10778650" y="11288889"/>
                    </a:cubicBezTo>
                    <a:close/>
                    <a:moveTo>
                      <a:pt x="10559434" y="12258887"/>
                    </a:moveTo>
                    <a:cubicBezTo>
                      <a:pt x="10560633" y="12250773"/>
                      <a:pt x="10549204" y="12247598"/>
                      <a:pt x="10546029" y="12255147"/>
                    </a:cubicBezTo>
                    <a:lnTo>
                      <a:pt x="10392005" y="12614487"/>
                    </a:lnTo>
                    <a:cubicBezTo>
                      <a:pt x="10369749" y="12666407"/>
                      <a:pt x="10318673" y="12700050"/>
                      <a:pt x="10262183" y="12700000"/>
                    </a:cubicBezTo>
                    <a:lnTo>
                      <a:pt x="10197131" y="12700000"/>
                    </a:lnTo>
                    <a:cubicBezTo>
                      <a:pt x="10185267" y="12700010"/>
                      <a:pt x="10174192" y="12694056"/>
                      <a:pt x="10167656" y="12684154"/>
                    </a:cubicBezTo>
                    <a:cubicBezTo>
                      <a:pt x="10161122" y="12674252"/>
                      <a:pt x="10160002" y="12661728"/>
                      <a:pt x="10164676" y="12650823"/>
                    </a:cubicBezTo>
                    <a:lnTo>
                      <a:pt x="10355317" y="12206111"/>
                    </a:lnTo>
                    <a:lnTo>
                      <a:pt x="10425449" y="12030710"/>
                    </a:lnTo>
                    <a:cubicBezTo>
                      <a:pt x="10468319" y="11923571"/>
                      <a:pt x="10572095" y="11853325"/>
                      <a:pt x="10687492" y="11853333"/>
                    </a:cubicBezTo>
                    <a:lnTo>
                      <a:pt x="10869808" y="11853333"/>
                    </a:lnTo>
                    <a:cubicBezTo>
                      <a:pt x="10985205" y="11853325"/>
                      <a:pt x="11088981" y="11923571"/>
                      <a:pt x="11131851" y="12030710"/>
                    </a:cubicBezTo>
                    <a:lnTo>
                      <a:pt x="11201983" y="12206111"/>
                    </a:lnTo>
                    <a:lnTo>
                      <a:pt x="11392554" y="12650823"/>
                    </a:lnTo>
                    <a:cubicBezTo>
                      <a:pt x="11397228" y="12661728"/>
                      <a:pt x="11396108" y="12674252"/>
                      <a:pt x="11389573" y="12684154"/>
                    </a:cubicBezTo>
                    <a:cubicBezTo>
                      <a:pt x="11383038" y="12694056"/>
                      <a:pt x="11371963" y="12700010"/>
                      <a:pt x="11360098" y="12700000"/>
                    </a:cubicBezTo>
                    <a:lnTo>
                      <a:pt x="11295046" y="12700000"/>
                    </a:lnTo>
                    <a:cubicBezTo>
                      <a:pt x="11238608" y="12699994"/>
                      <a:pt x="11187602" y="12666359"/>
                      <a:pt x="11165365" y="12614487"/>
                    </a:cubicBezTo>
                    <a:lnTo>
                      <a:pt x="11011342" y="12255147"/>
                    </a:lnTo>
                    <a:cubicBezTo>
                      <a:pt x="11008096" y="12247598"/>
                      <a:pt x="10996737" y="12250773"/>
                      <a:pt x="10997866" y="12258887"/>
                    </a:cubicBezTo>
                    <a:lnTo>
                      <a:pt x="11060872" y="12700000"/>
                    </a:lnTo>
                    <a:lnTo>
                      <a:pt x="11128253" y="13508496"/>
                    </a:lnTo>
                    <a:cubicBezTo>
                      <a:pt x="11129060" y="13518317"/>
                      <a:pt x="11125723" y="13528030"/>
                      <a:pt x="11119049" y="13535281"/>
                    </a:cubicBezTo>
                    <a:cubicBezTo>
                      <a:pt x="11112375" y="13542532"/>
                      <a:pt x="11102971" y="13546660"/>
                      <a:pt x="11093116" y="13546666"/>
                    </a:cubicBezTo>
                    <a:lnTo>
                      <a:pt x="11039282" y="13546666"/>
                    </a:lnTo>
                    <a:cubicBezTo>
                      <a:pt x="10970300" y="13546675"/>
                      <a:pt x="10911423" y="13496810"/>
                      <a:pt x="10900076" y="13428768"/>
                    </a:cubicBezTo>
                    <a:lnTo>
                      <a:pt x="10785705" y="12741769"/>
                    </a:lnTo>
                    <a:cubicBezTo>
                      <a:pt x="10784365" y="12733867"/>
                      <a:pt x="10773076" y="12733867"/>
                      <a:pt x="10771736" y="12741769"/>
                    </a:cubicBezTo>
                    <a:lnTo>
                      <a:pt x="10657295" y="13428768"/>
                    </a:lnTo>
                    <a:cubicBezTo>
                      <a:pt x="10645943" y="13496837"/>
                      <a:pt x="10587026" y="13546710"/>
                      <a:pt x="10518018" y="13546666"/>
                    </a:cubicBezTo>
                    <a:lnTo>
                      <a:pt x="10464184" y="13546666"/>
                    </a:lnTo>
                    <a:cubicBezTo>
                      <a:pt x="10454329" y="13546660"/>
                      <a:pt x="10444925" y="13542532"/>
                      <a:pt x="10438251" y="13535281"/>
                    </a:cubicBezTo>
                    <a:cubicBezTo>
                      <a:pt x="10431577" y="13528030"/>
                      <a:pt x="10428240" y="13518317"/>
                      <a:pt x="10429047" y="13508496"/>
                    </a:cubicBezTo>
                    <a:lnTo>
                      <a:pt x="10496428" y="12700000"/>
                    </a:lnTo>
                    <a:lnTo>
                      <a:pt x="10559434" y="12258887"/>
                    </a:lnTo>
                    <a:close/>
                    <a:moveTo>
                      <a:pt x="12048650" y="11288889"/>
                    </a:moveTo>
                    <a:cubicBezTo>
                      <a:pt x="11931750" y="11288889"/>
                      <a:pt x="11836983" y="11383656"/>
                      <a:pt x="11836983" y="11500555"/>
                    </a:cubicBezTo>
                    <a:lnTo>
                      <a:pt x="11836983" y="11571111"/>
                    </a:lnTo>
                    <a:cubicBezTo>
                      <a:pt x="11837504" y="11687642"/>
                      <a:pt x="11932118" y="11781834"/>
                      <a:pt x="12048650" y="11781834"/>
                    </a:cubicBezTo>
                    <a:cubicBezTo>
                      <a:pt x="12165182" y="11781834"/>
                      <a:pt x="12259796" y="11687642"/>
                      <a:pt x="12260317" y="11571111"/>
                    </a:cubicBezTo>
                    <a:lnTo>
                      <a:pt x="12260317" y="11500555"/>
                    </a:lnTo>
                    <a:cubicBezTo>
                      <a:pt x="12260317" y="11383656"/>
                      <a:pt x="12165550" y="11288889"/>
                      <a:pt x="12048650" y="11288889"/>
                    </a:cubicBezTo>
                    <a:close/>
                    <a:moveTo>
                      <a:pt x="11829434" y="12258887"/>
                    </a:moveTo>
                    <a:cubicBezTo>
                      <a:pt x="11830633" y="12250773"/>
                      <a:pt x="11819204" y="12247598"/>
                      <a:pt x="11816029" y="12255147"/>
                    </a:cubicBezTo>
                    <a:lnTo>
                      <a:pt x="11662005" y="12614487"/>
                    </a:lnTo>
                    <a:cubicBezTo>
                      <a:pt x="11639749" y="12666407"/>
                      <a:pt x="11588673" y="12700050"/>
                      <a:pt x="11532183" y="12700000"/>
                    </a:cubicBezTo>
                    <a:lnTo>
                      <a:pt x="11467131" y="12700000"/>
                    </a:lnTo>
                    <a:cubicBezTo>
                      <a:pt x="11455267" y="12700010"/>
                      <a:pt x="11444192" y="12694056"/>
                      <a:pt x="11437656" y="12684154"/>
                    </a:cubicBezTo>
                    <a:cubicBezTo>
                      <a:pt x="11431122" y="12674252"/>
                      <a:pt x="11430002" y="12661728"/>
                      <a:pt x="11434676" y="12650823"/>
                    </a:cubicBezTo>
                    <a:lnTo>
                      <a:pt x="11625317" y="12206111"/>
                    </a:lnTo>
                    <a:lnTo>
                      <a:pt x="11695449" y="12030710"/>
                    </a:lnTo>
                    <a:cubicBezTo>
                      <a:pt x="11738319" y="11923571"/>
                      <a:pt x="11842095" y="11853325"/>
                      <a:pt x="11957492" y="11853333"/>
                    </a:cubicBezTo>
                    <a:lnTo>
                      <a:pt x="12139808" y="11853333"/>
                    </a:lnTo>
                    <a:cubicBezTo>
                      <a:pt x="12255205" y="11853325"/>
                      <a:pt x="12358981" y="11923571"/>
                      <a:pt x="12401851" y="12030710"/>
                    </a:cubicBezTo>
                    <a:lnTo>
                      <a:pt x="12471983" y="12206111"/>
                    </a:lnTo>
                    <a:lnTo>
                      <a:pt x="12662554" y="12650823"/>
                    </a:lnTo>
                    <a:cubicBezTo>
                      <a:pt x="12667228" y="12661728"/>
                      <a:pt x="12666108" y="12674252"/>
                      <a:pt x="12659573" y="12684154"/>
                    </a:cubicBezTo>
                    <a:cubicBezTo>
                      <a:pt x="12653038" y="12694056"/>
                      <a:pt x="12641963" y="12700010"/>
                      <a:pt x="12630098" y="12700000"/>
                    </a:cubicBezTo>
                    <a:lnTo>
                      <a:pt x="12565046" y="12700000"/>
                    </a:lnTo>
                    <a:cubicBezTo>
                      <a:pt x="12508608" y="12699994"/>
                      <a:pt x="12457602" y="12666359"/>
                      <a:pt x="12435365" y="12614487"/>
                    </a:cubicBezTo>
                    <a:lnTo>
                      <a:pt x="12281342" y="12255147"/>
                    </a:lnTo>
                    <a:cubicBezTo>
                      <a:pt x="12278096" y="12247598"/>
                      <a:pt x="12266737" y="12250773"/>
                      <a:pt x="12267866" y="12258887"/>
                    </a:cubicBezTo>
                    <a:lnTo>
                      <a:pt x="12330872" y="12700000"/>
                    </a:lnTo>
                    <a:lnTo>
                      <a:pt x="12398253" y="13508496"/>
                    </a:lnTo>
                    <a:cubicBezTo>
                      <a:pt x="12399060" y="13518317"/>
                      <a:pt x="12395723" y="13528030"/>
                      <a:pt x="12389049" y="13535281"/>
                    </a:cubicBezTo>
                    <a:cubicBezTo>
                      <a:pt x="12382375" y="13542532"/>
                      <a:pt x="12372971" y="13546660"/>
                      <a:pt x="12363116" y="13546666"/>
                    </a:cubicBezTo>
                    <a:lnTo>
                      <a:pt x="12309282" y="13546666"/>
                    </a:lnTo>
                    <a:cubicBezTo>
                      <a:pt x="12240300" y="13546675"/>
                      <a:pt x="12181423" y="13496810"/>
                      <a:pt x="12170076" y="13428768"/>
                    </a:cubicBezTo>
                    <a:lnTo>
                      <a:pt x="12055705" y="12741769"/>
                    </a:lnTo>
                    <a:cubicBezTo>
                      <a:pt x="12054365" y="12733867"/>
                      <a:pt x="12043076" y="12733867"/>
                      <a:pt x="12041736" y="12741769"/>
                    </a:cubicBezTo>
                    <a:lnTo>
                      <a:pt x="11927295" y="13428768"/>
                    </a:lnTo>
                    <a:cubicBezTo>
                      <a:pt x="11915943" y="13496837"/>
                      <a:pt x="11857026" y="13546710"/>
                      <a:pt x="11788018" y="13546666"/>
                    </a:cubicBezTo>
                    <a:lnTo>
                      <a:pt x="11734184" y="13546666"/>
                    </a:lnTo>
                    <a:cubicBezTo>
                      <a:pt x="11724329" y="13546660"/>
                      <a:pt x="11714925" y="13542532"/>
                      <a:pt x="11708251" y="13535281"/>
                    </a:cubicBezTo>
                    <a:cubicBezTo>
                      <a:pt x="11701577" y="13528030"/>
                      <a:pt x="11698240" y="13518317"/>
                      <a:pt x="11699047" y="13508496"/>
                    </a:cubicBezTo>
                    <a:lnTo>
                      <a:pt x="11766428" y="12700000"/>
                    </a:lnTo>
                    <a:lnTo>
                      <a:pt x="11829434" y="12258887"/>
                    </a:lnTo>
                    <a:close/>
                    <a:moveTo>
                      <a:pt x="618650" y="13546666"/>
                    </a:moveTo>
                    <a:cubicBezTo>
                      <a:pt x="562512" y="13546666"/>
                      <a:pt x="508674" y="13568967"/>
                      <a:pt x="468979" y="13608662"/>
                    </a:cubicBezTo>
                    <a:cubicBezTo>
                      <a:pt x="429283" y="13648358"/>
                      <a:pt x="406983" y="13702196"/>
                      <a:pt x="406983" y="13758334"/>
                    </a:cubicBezTo>
                    <a:lnTo>
                      <a:pt x="406983" y="13828889"/>
                    </a:lnTo>
                    <a:cubicBezTo>
                      <a:pt x="407504" y="13945420"/>
                      <a:pt x="502118" y="14039611"/>
                      <a:pt x="618650" y="14039611"/>
                    </a:cubicBezTo>
                    <a:cubicBezTo>
                      <a:pt x="735182" y="14039611"/>
                      <a:pt x="829795" y="13945420"/>
                      <a:pt x="830317" y="13828889"/>
                    </a:cubicBezTo>
                    <a:lnTo>
                      <a:pt x="830317" y="13758334"/>
                    </a:lnTo>
                    <a:cubicBezTo>
                      <a:pt x="830317" y="13702196"/>
                      <a:pt x="808017" y="13648358"/>
                      <a:pt x="768321" y="13608662"/>
                    </a:cubicBezTo>
                    <a:cubicBezTo>
                      <a:pt x="728626" y="13568967"/>
                      <a:pt x="674788" y="13546666"/>
                      <a:pt x="618650" y="13546666"/>
                    </a:cubicBezTo>
                    <a:close/>
                    <a:moveTo>
                      <a:pt x="399434" y="14516664"/>
                    </a:moveTo>
                    <a:cubicBezTo>
                      <a:pt x="400633" y="14508550"/>
                      <a:pt x="389203" y="14505375"/>
                      <a:pt x="386028" y="14512925"/>
                    </a:cubicBezTo>
                    <a:lnTo>
                      <a:pt x="232006" y="14872264"/>
                    </a:lnTo>
                    <a:cubicBezTo>
                      <a:pt x="209749" y="14924185"/>
                      <a:pt x="158673" y="14957828"/>
                      <a:pt x="102183" y="14957778"/>
                    </a:cubicBezTo>
                    <a:lnTo>
                      <a:pt x="37131" y="14957778"/>
                    </a:lnTo>
                    <a:cubicBezTo>
                      <a:pt x="25266" y="14957789"/>
                      <a:pt x="14191" y="14951835"/>
                      <a:pt x="7655" y="14941933"/>
                    </a:cubicBezTo>
                    <a:cubicBezTo>
                      <a:pt x="1120" y="14932030"/>
                      <a:pt x="0" y="14919505"/>
                      <a:pt x="4676" y="14908600"/>
                    </a:cubicBezTo>
                    <a:lnTo>
                      <a:pt x="195317" y="14463889"/>
                    </a:lnTo>
                    <a:lnTo>
                      <a:pt x="265449" y="14288488"/>
                    </a:lnTo>
                    <a:cubicBezTo>
                      <a:pt x="308319" y="14181350"/>
                      <a:pt x="412095" y="14111103"/>
                      <a:pt x="527492" y="14111111"/>
                    </a:cubicBezTo>
                    <a:lnTo>
                      <a:pt x="709808" y="14111111"/>
                    </a:lnTo>
                    <a:cubicBezTo>
                      <a:pt x="825205" y="14111103"/>
                      <a:pt x="928981" y="14181350"/>
                      <a:pt x="971851" y="14288488"/>
                    </a:cubicBezTo>
                    <a:lnTo>
                      <a:pt x="1041983" y="14463889"/>
                    </a:lnTo>
                    <a:lnTo>
                      <a:pt x="1232554" y="14908600"/>
                    </a:lnTo>
                    <a:cubicBezTo>
                      <a:pt x="1237229" y="14919505"/>
                      <a:pt x="1236109" y="14932030"/>
                      <a:pt x="1229574" y="14941933"/>
                    </a:cubicBezTo>
                    <a:cubicBezTo>
                      <a:pt x="1223039" y="14951835"/>
                      <a:pt x="1211963" y="14957789"/>
                      <a:pt x="1200098" y="14957778"/>
                    </a:cubicBezTo>
                    <a:lnTo>
                      <a:pt x="1135046" y="14957778"/>
                    </a:lnTo>
                    <a:cubicBezTo>
                      <a:pt x="1078608" y="14957772"/>
                      <a:pt x="1027601" y="14924137"/>
                      <a:pt x="1005365" y="14872264"/>
                    </a:cubicBezTo>
                    <a:lnTo>
                      <a:pt x="851342" y="14512925"/>
                    </a:lnTo>
                    <a:cubicBezTo>
                      <a:pt x="848097" y="14505375"/>
                      <a:pt x="836737" y="14508550"/>
                      <a:pt x="837866" y="14516664"/>
                    </a:cubicBezTo>
                    <a:lnTo>
                      <a:pt x="900872" y="14957778"/>
                    </a:lnTo>
                    <a:lnTo>
                      <a:pt x="968253" y="15766273"/>
                    </a:lnTo>
                    <a:cubicBezTo>
                      <a:pt x="969061" y="15776096"/>
                      <a:pt x="965724" y="15785809"/>
                      <a:pt x="959049" y="15793059"/>
                    </a:cubicBezTo>
                    <a:cubicBezTo>
                      <a:pt x="952375" y="15800310"/>
                      <a:pt x="942971" y="15804438"/>
                      <a:pt x="933116" y="15804445"/>
                    </a:cubicBezTo>
                    <a:lnTo>
                      <a:pt x="879282" y="15804445"/>
                    </a:lnTo>
                    <a:cubicBezTo>
                      <a:pt x="810301" y="15804452"/>
                      <a:pt x="751424" y="15754589"/>
                      <a:pt x="740076" y="15686546"/>
                    </a:cubicBezTo>
                    <a:lnTo>
                      <a:pt x="625706" y="14999546"/>
                    </a:lnTo>
                    <a:cubicBezTo>
                      <a:pt x="624365" y="14991645"/>
                      <a:pt x="613076" y="14991645"/>
                      <a:pt x="611736" y="14999546"/>
                    </a:cubicBezTo>
                    <a:lnTo>
                      <a:pt x="497294" y="15686546"/>
                    </a:lnTo>
                    <a:cubicBezTo>
                      <a:pt x="485942" y="15754615"/>
                      <a:pt x="427026" y="15804488"/>
                      <a:pt x="358018" y="15804445"/>
                    </a:cubicBezTo>
                    <a:lnTo>
                      <a:pt x="304184" y="15804445"/>
                    </a:lnTo>
                    <a:cubicBezTo>
                      <a:pt x="294329" y="15804438"/>
                      <a:pt x="284925" y="15800310"/>
                      <a:pt x="278251" y="15793059"/>
                    </a:cubicBezTo>
                    <a:cubicBezTo>
                      <a:pt x="271576" y="15785809"/>
                      <a:pt x="268239" y="15776096"/>
                      <a:pt x="269047" y="15766273"/>
                    </a:cubicBezTo>
                    <a:lnTo>
                      <a:pt x="336428" y="14957778"/>
                    </a:lnTo>
                    <a:lnTo>
                      <a:pt x="399434" y="14516664"/>
                    </a:lnTo>
                    <a:close/>
                    <a:moveTo>
                      <a:pt x="1888650" y="13546666"/>
                    </a:moveTo>
                    <a:cubicBezTo>
                      <a:pt x="1832512" y="13546666"/>
                      <a:pt x="1778674" y="13568967"/>
                      <a:pt x="1738979" y="13608662"/>
                    </a:cubicBezTo>
                    <a:cubicBezTo>
                      <a:pt x="1699283" y="13648358"/>
                      <a:pt x="1676983" y="13702196"/>
                      <a:pt x="1676983" y="13758334"/>
                    </a:cubicBezTo>
                    <a:lnTo>
                      <a:pt x="1676983" y="13828889"/>
                    </a:lnTo>
                    <a:cubicBezTo>
                      <a:pt x="1677504" y="13945420"/>
                      <a:pt x="1772118" y="14039611"/>
                      <a:pt x="1888650" y="14039611"/>
                    </a:cubicBezTo>
                    <a:cubicBezTo>
                      <a:pt x="2005182" y="14039611"/>
                      <a:pt x="2099796" y="13945420"/>
                      <a:pt x="2100317" y="13828889"/>
                    </a:cubicBezTo>
                    <a:lnTo>
                      <a:pt x="2100317" y="13758334"/>
                    </a:lnTo>
                    <a:cubicBezTo>
                      <a:pt x="2100317" y="13702196"/>
                      <a:pt x="2078017" y="13648358"/>
                      <a:pt x="2038321" y="13608662"/>
                    </a:cubicBezTo>
                    <a:cubicBezTo>
                      <a:pt x="1998626" y="13568967"/>
                      <a:pt x="1944788" y="13546666"/>
                      <a:pt x="1888650" y="13546666"/>
                    </a:cubicBezTo>
                    <a:close/>
                    <a:moveTo>
                      <a:pt x="1669434" y="14516664"/>
                    </a:moveTo>
                    <a:cubicBezTo>
                      <a:pt x="1670633" y="14508550"/>
                      <a:pt x="1659203" y="14505375"/>
                      <a:pt x="1656028" y="14512925"/>
                    </a:cubicBezTo>
                    <a:lnTo>
                      <a:pt x="1502006" y="14872264"/>
                    </a:lnTo>
                    <a:cubicBezTo>
                      <a:pt x="1479749" y="14924185"/>
                      <a:pt x="1428673" y="14957828"/>
                      <a:pt x="1372183" y="14957778"/>
                    </a:cubicBezTo>
                    <a:lnTo>
                      <a:pt x="1307131" y="14957778"/>
                    </a:lnTo>
                    <a:cubicBezTo>
                      <a:pt x="1295266" y="14957789"/>
                      <a:pt x="1284191" y="14951835"/>
                      <a:pt x="1277655" y="14941933"/>
                    </a:cubicBezTo>
                    <a:cubicBezTo>
                      <a:pt x="1271120" y="14932030"/>
                      <a:pt x="1270000" y="14919505"/>
                      <a:pt x="1274676" y="14908600"/>
                    </a:cubicBezTo>
                    <a:lnTo>
                      <a:pt x="1465317" y="14463889"/>
                    </a:lnTo>
                    <a:lnTo>
                      <a:pt x="1535449" y="14288488"/>
                    </a:lnTo>
                    <a:cubicBezTo>
                      <a:pt x="1578319" y="14181350"/>
                      <a:pt x="1682095" y="14111103"/>
                      <a:pt x="1797492" y="14111111"/>
                    </a:cubicBezTo>
                    <a:lnTo>
                      <a:pt x="1979808" y="14111111"/>
                    </a:lnTo>
                    <a:cubicBezTo>
                      <a:pt x="2095205" y="14111103"/>
                      <a:pt x="2198981" y="14181350"/>
                      <a:pt x="2241851" y="14288488"/>
                    </a:cubicBezTo>
                    <a:lnTo>
                      <a:pt x="2311983" y="14463889"/>
                    </a:lnTo>
                    <a:lnTo>
                      <a:pt x="2502554" y="14908600"/>
                    </a:lnTo>
                    <a:cubicBezTo>
                      <a:pt x="2507229" y="14919505"/>
                      <a:pt x="2506109" y="14932030"/>
                      <a:pt x="2499574" y="14941933"/>
                    </a:cubicBezTo>
                    <a:cubicBezTo>
                      <a:pt x="2493039" y="14951835"/>
                      <a:pt x="2481963" y="14957789"/>
                      <a:pt x="2470098" y="14957778"/>
                    </a:cubicBezTo>
                    <a:lnTo>
                      <a:pt x="2405046" y="14957778"/>
                    </a:lnTo>
                    <a:cubicBezTo>
                      <a:pt x="2348608" y="14957772"/>
                      <a:pt x="2297601" y="14924137"/>
                      <a:pt x="2275365" y="14872264"/>
                    </a:cubicBezTo>
                    <a:lnTo>
                      <a:pt x="2121342" y="14512925"/>
                    </a:lnTo>
                    <a:cubicBezTo>
                      <a:pt x="2118097" y="14505375"/>
                      <a:pt x="2106737" y="14508550"/>
                      <a:pt x="2107866" y="14516664"/>
                    </a:cubicBezTo>
                    <a:lnTo>
                      <a:pt x="2170872" y="14957778"/>
                    </a:lnTo>
                    <a:lnTo>
                      <a:pt x="2238253" y="15766273"/>
                    </a:lnTo>
                    <a:cubicBezTo>
                      <a:pt x="2239061" y="15776096"/>
                      <a:pt x="2235724" y="15785809"/>
                      <a:pt x="2229049" y="15793059"/>
                    </a:cubicBezTo>
                    <a:cubicBezTo>
                      <a:pt x="2222375" y="15800310"/>
                      <a:pt x="2212971" y="15804438"/>
                      <a:pt x="2203116" y="15804445"/>
                    </a:cubicBezTo>
                    <a:lnTo>
                      <a:pt x="2149282" y="15804445"/>
                    </a:lnTo>
                    <a:cubicBezTo>
                      <a:pt x="2080301" y="15804452"/>
                      <a:pt x="2021424" y="15754589"/>
                      <a:pt x="2010076" y="15686546"/>
                    </a:cubicBezTo>
                    <a:lnTo>
                      <a:pt x="1895706" y="14999546"/>
                    </a:lnTo>
                    <a:cubicBezTo>
                      <a:pt x="1894365" y="14991645"/>
                      <a:pt x="1883076" y="14991645"/>
                      <a:pt x="1881735" y="14999546"/>
                    </a:cubicBezTo>
                    <a:lnTo>
                      <a:pt x="1767294" y="15686546"/>
                    </a:lnTo>
                    <a:cubicBezTo>
                      <a:pt x="1755943" y="15754615"/>
                      <a:pt x="1697026" y="15804488"/>
                      <a:pt x="1628018" y="15804445"/>
                    </a:cubicBezTo>
                    <a:lnTo>
                      <a:pt x="1574184" y="15804445"/>
                    </a:lnTo>
                    <a:cubicBezTo>
                      <a:pt x="1564329" y="15804438"/>
                      <a:pt x="1554925" y="15800310"/>
                      <a:pt x="1548251" y="15793059"/>
                    </a:cubicBezTo>
                    <a:cubicBezTo>
                      <a:pt x="1541576" y="15785809"/>
                      <a:pt x="1538239" y="15776096"/>
                      <a:pt x="1539047" y="15766273"/>
                    </a:cubicBezTo>
                    <a:lnTo>
                      <a:pt x="1606428" y="14957778"/>
                    </a:lnTo>
                    <a:lnTo>
                      <a:pt x="1669434" y="14516664"/>
                    </a:lnTo>
                    <a:close/>
                    <a:moveTo>
                      <a:pt x="3158650" y="13546666"/>
                    </a:moveTo>
                    <a:cubicBezTo>
                      <a:pt x="3102512" y="13546666"/>
                      <a:pt x="3048674" y="13568967"/>
                      <a:pt x="3008979" y="13608662"/>
                    </a:cubicBezTo>
                    <a:cubicBezTo>
                      <a:pt x="2969283" y="13648358"/>
                      <a:pt x="2946983" y="13702196"/>
                      <a:pt x="2946983" y="13758334"/>
                    </a:cubicBezTo>
                    <a:lnTo>
                      <a:pt x="2946983" y="13828889"/>
                    </a:lnTo>
                    <a:cubicBezTo>
                      <a:pt x="2947504" y="13945420"/>
                      <a:pt x="3042118" y="14039611"/>
                      <a:pt x="3158650" y="14039611"/>
                    </a:cubicBezTo>
                    <a:cubicBezTo>
                      <a:pt x="3275182" y="14039611"/>
                      <a:pt x="3369795" y="13945420"/>
                      <a:pt x="3370317" y="13828889"/>
                    </a:cubicBezTo>
                    <a:lnTo>
                      <a:pt x="3370317" y="13758334"/>
                    </a:lnTo>
                    <a:cubicBezTo>
                      <a:pt x="3370317" y="13702196"/>
                      <a:pt x="3348016" y="13648358"/>
                      <a:pt x="3308321" y="13608662"/>
                    </a:cubicBezTo>
                    <a:cubicBezTo>
                      <a:pt x="3268626" y="13568967"/>
                      <a:pt x="3214788" y="13546666"/>
                      <a:pt x="3158650" y="13546666"/>
                    </a:cubicBezTo>
                    <a:close/>
                    <a:moveTo>
                      <a:pt x="2939434" y="14516664"/>
                    </a:moveTo>
                    <a:cubicBezTo>
                      <a:pt x="2940633" y="14508550"/>
                      <a:pt x="2929203" y="14505375"/>
                      <a:pt x="2926028" y="14512925"/>
                    </a:cubicBezTo>
                    <a:lnTo>
                      <a:pt x="2772006" y="14872264"/>
                    </a:lnTo>
                    <a:cubicBezTo>
                      <a:pt x="2749749" y="14924185"/>
                      <a:pt x="2698673" y="14957828"/>
                      <a:pt x="2642183" y="14957778"/>
                    </a:cubicBezTo>
                    <a:lnTo>
                      <a:pt x="2577131" y="14957778"/>
                    </a:lnTo>
                    <a:cubicBezTo>
                      <a:pt x="2565266" y="14957789"/>
                      <a:pt x="2554191" y="14951835"/>
                      <a:pt x="2547656" y="14941933"/>
                    </a:cubicBezTo>
                    <a:cubicBezTo>
                      <a:pt x="2541120" y="14932030"/>
                      <a:pt x="2540001" y="14919505"/>
                      <a:pt x="2544676" y="14908600"/>
                    </a:cubicBezTo>
                    <a:lnTo>
                      <a:pt x="2735317" y="14463889"/>
                    </a:lnTo>
                    <a:lnTo>
                      <a:pt x="2805449" y="14288488"/>
                    </a:lnTo>
                    <a:cubicBezTo>
                      <a:pt x="2848319" y="14181350"/>
                      <a:pt x="2952095" y="14111103"/>
                      <a:pt x="3067492" y="14111111"/>
                    </a:cubicBezTo>
                    <a:lnTo>
                      <a:pt x="3249808" y="14111111"/>
                    </a:lnTo>
                    <a:cubicBezTo>
                      <a:pt x="3365204" y="14111103"/>
                      <a:pt x="3468981" y="14181350"/>
                      <a:pt x="3511851" y="14288488"/>
                    </a:cubicBezTo>
                    <a:lnTo>
                      <a:pt x="3581983" y="14463889"/>
                    </a:lnTo>
                    <a:lnTo>
                      <a:pt x="3772554" y="14908600"/>
                    </a:lnTo>
                    <a:cubicBezTo>
                      <a:pt x="3777229" y="14919505"/>
                      <a:pt x="3776110" y="14932030"/>
                      <a:pt x="3769574" y="14941933"/>
                    </a:cubicBezTo>
                    <a:cubicBezTo>
                      <a:pt x="3763039" y="14951835"/>
                      <a:pt x="3751963" y="14957789"/>
                      <a:pt x="3740098" y="14957778"/>
                    </a:cubicBezTo>
                    <a:lnTo>
                      <a:pt x="3675046" y="14957778"/>
                    </a:lnTo>
                    <a:cubicBezTo>
                      <a:pt x="3618608" y="14957772"/>
                      <a:pt x="3567601" y="14924137"/>
                      <a:pt x="3545365" y="14872264"/>
                    </a:cubicBezTo>
                    <a:lnTo>
                      <a:pt x="3391342" y="14512925"/>
                    </a:lnTo>
                    <a:cubicBezTo>
                      <a:pt x="3388097" y="14505375"/>
                      <a:pt x="3376737" y="14508550"/>
                      <a:pt x="3377866" y="14516664"/>
                    </a:cubicBezTo>
                    <a:lnTo>
                      <a:pt x="3440872" y="14957778"/>
                    </a:lnTo>
                    <a:lnTo>
                      <a:pt x="3508253" y="15766273"/>
                    </a:lnTo>
                    <a:cubicBezTo>
                      <a:pt x="3509061" y="15776096"/>
                      <a:pt x="3505724" y="15785809"/>
                      <a:pt x="3499049" y="15793059"/>
                    </a:cubicBezTo>
                    <a:cubicBezTo>
                      <a:pt x="3492375" y="15800310"/>
                      <a:pt x="3482971" y="15804438"/>
                      <a:pt x="3473116" y="15804445"/>
                    </a:cubicBezTo>
                    <a:lnTo>
                      <a:pt x="3419282" y="15804445"/>
                    </a:lnTo>
                    <a:cubicBezTo>
                      <a:pt x="3350301" y="15804452"/>
                      <a:pt x="3291424" y="15754589"/>
                      <a:pt x="3280076" y="15686546"/>
                    </a:cubicBezTo>
                    <a:lnTo>
                      <a:pt x="3165706" y="14999546"/>
                    </a:lnTo>
                    <a:cubicBezTo>
                      <a:pt x="3164365" y="14991645"/>
                      <a:pt x="3153076" y="14991645"/>
                      <a:pt x="3151735" y="14999546"/>
                    </a:cubicBezTo>
                    <a:lnTo>
                      <a:pt x="3037294" y="15686546"/>
                    </a:lnTo>
                    <a:cubicBezTo>
                      <a:pt x="3025943" y="15754615"/>
                      <a:pt x="2967026" y="15804488"/>
                      <a:pt x="2898018" y="15804445"/>
                    </a:cubicBezTo>
                    <a:lnTo>
                      <a:pt x="2844184" y="15804445"/>
                    </a:lnTo>
                    <a:cubicBezTo>
                      <a:pt x="2834329" y="15804438"/>
                      <a:pt x="2824925" y="15800310"/>
                      <a:pt x="2818251" y="15793059"/>
                    </a:cubicBezTo>
                    <a:cubicBezTo>
                      <a:pt x="2811576" y="15785809"/>
                      <a:pt x="2808239" y="15776096"/>
                      <a:pt x="2809047" y="15766273"/>
                    </a:cubicBezTo>
                    <a:lnTo>
                      <a:pt x="2876428" y="14957778"/>
                    </a:lnTo>
                    <a:lnTo>
                      <a:pt x="2939434" y="14516664"/>
                    </a:lnTo>
                    <a:close/>
                    <a:moveTo>
                      <a:pt x="4428650" y="13546666"/>
                    </a:moveTo>
                    <a:cubicBezTo>
                      <a:pt x="4372512" y="13546666"/>
                      <a:pt x="4318674" y="13568967"/>
                      <a:pt x="4278979" y="13608662"/>
                    </a:cubicBezTo>
                    <a:cubicBezTo>
                      <a:pt x="4239284" y="13648358"/>
                      <a:pt x="4216983" y="13702196"/>
                      <a:pt x="4216983" y="13758334"/>
                    </a:cubicBezTo>
                    <a:lnTo>
                      <a:pt x="4216983" y="13828889"/>
                    </a:lnTo>
                    <a:cubicBezTo>
                      <a:pt x="4217505" y="13945420"/>
                      <a:pt x="4312118" y="14039611"/>
                      <a:pt x="4428650" y="14039611"/>
                    </a:cubicBezTo>
                    <a:cubicBezTo>
                      <a:pt x="4545182" y="14039611"/>
                      <a:pt x="4639795" y="13945420"/>
                      <a:pt x="4640317" y="13828889"/>
                    </a:cubicBezTo>
                    <a:lnTo>
                      <a:pt x="4640317" y="13758334"/>
                    </a:lnTo>
                    <a:cubicBezTo>
                      <a:pt x="4640317" y="13702196"/>
                      <a:pt x="4618016" y="13648358"/>
                      <a:pt x="4578321" y="13608662"/>
                    </a:cubicBezTo>
                    <a:cubicBezTo>
                      <a:pt x="4538626" y="13568967"/>
                      <a:pt x="4484788" y="13546666"/>
                      <a:pt x="4428650" y="13546666"/>
                    </a:cubicBezTo>
                    <a:close/>
                    <a:moveTo>
                      <a:pt x="4209434" y="14516664"/>
                    </a:moveTo>
                    <a:cubicBezTo>
                      <a:pt x="4210633" y="14508550"/>
                      <a:pt x="4199203" y="14505375"/>
                      <a:pt x="4196028" y="14512925"/>
                    </a:cubicBezTo>
                    <a:lnTo>
                      <a:pt x="4042005" y="14872264"/>
                    </a:lnTo>
                    <a:cubicBezTo>
                      <a:pt x="4019749" y="14924185"/>
                      <a:pt x="3968673" y="14957828"/>
                      <a:pt x="3912183" y="14957778"/>
                    </a:cubicBezTo>
                    <a:lnTo>
                      <a:pt x="3847131" y="14957778"/>
                    </a:lnTo>
                    <a:cubicBezTo>
                      <a:pt x="3835266" y="14957789"/>
                      <a:pt x="3824191" y="14951835"/>
                      <a:pt x="3817656" y="14941933"/>
                    </a:cubicBezTo>
                    <a:cubicBezTo>
                      <a:pt x="3811120" y="14932030"/>
                      <a:pt x="3810000" y="14919505"/>
                      <a:pt x="3814675" y="14908600"/>
                    </a:cubicBezTo>
                    <a:lnTo>
                      <a:pt x="4005317" y="14463889"/>
                    </a:lnTo>
                    <a:lnTo>
                      <a:pt x="4075449" y="14288488"/>
                    </a:lnTo>
                    <a:cubicBezTo>
                      <a:pt x="4118319" y="14181350"/>
                      <a:pt x="4222096" y="14111103"/>
                      <a:pt x="4337492" y="14111111"/>
                    </a:cubicBezTo>
                    <a:lnTo>
                      <a:pt x="4519808" y="14111111"/>
                    </a:lnTo>
                    <a:cubicBezTo>
                      <a:pt x="4635204" y="14111103"/>
                      <a:pt x="4738981" y="14181350"/>
                      <a:pt x="4781851" y="14288488"/>
                    </a:cubicBezTo>
                    <a:lnTo>
                      <a:pt x="4851983" y="14463889"/>
                    </a:lnTo>
                    <a:lnTo>
                      <a:pt x="5042554" y="14908600"/>
                    </a:lnTo>
                    <a:cubicBezTo>
                      <a:pt x="5047229" y="14919505"/>
                      <a:pt x="5046110" y="14932030"/>
                      <a:pt x="5039574" y="14941933"/>
                    </a:cubicBezTo>
                    <a:cubicBezTo>
                      <a:pt x="5033039" y="14951835"/>
                      <a:pt x="5021963" y="14957789"/>
                      <a:pt x="5010098" y="14957778"/>
                    </a:cubicBezTo>
                    <a:lnTo>
                      <a:pt x="4945046" y="14957778"/>
                    </a:lnTo>
                    <a:cubicBezTo>
                      <a:pt x="4888608" y="14957772"/>
                      <a:pt x="4837601" y="14924137"/>
                      <a:pt x="4815365" y="14872264"/>
                    </a:cubicBezTo>
                    <a:lnTo>
                      <a:pt x="4661342" y="14512925"/>
                    </a:lnTo>
                    <a:cubicBezTo>
                      <a:pt x="4658097" y="14505375"/>
                      <a:pt x="4646737" y="14508550"/>
                      <a:pt x="4647866" y="14516664"/>
                    </a:cubicBezTo>
                    <a:lnTo>
                      <a:pt x="4710872" y="14957778"/>
                    </a:lnTo>
                    <a:lnTo>
                      <a:pt x="4778253" y="15766273"/>
                    </a:lnTo>
                    <a:cubicBezTo>
                      <a:pt x="4779061" y="15776096"/>
                      <a:pt x="4775724" y="15785809"/>
                      <a:pt x="4769049" y="15793059"/>
                    </a:cubicBezTo>
                    <a:cubicBezTo>
                      <a:pt x="4762375" y="15800310"/>
                      <a:pt x="4752971" y="15804438"/>
                      <a:pt x="4743116" y="15804445"/>
                    </a:cubicBezTo>
                    <a:lnTo>
                      <a:pt x="4689282" y="15804445"/>
                    </a:lnTo>
                    <a:cubicBezTo>
                      <a:pt x="4620301" y="15804452"/>
                      <a:pt x="4561424" y="15754589"/>
                      <a:pt x="4550076" y="15686546"/>
                    </a:cubicBezTo>
                    <a:lnTo>
                      <a:pt x="4435705" y="14999546"/>
                    </a:lnTo>
                    <a:cubicBezTo>
                      <a:pt x="4434365" y="14991645"/>
                      <a:pt x="4423076" y="14991645"/>
                      <a:pt x="4421736" y="14999546"/>
                    </a:cubicBezTo>
                    <a:lnTo>
                      <a:pt x="4307295" y="15686546"/>
                    </a:lnTo>
                    <a:cubicBezTo>
                      <a:pt x="4295943" y="15754615"/>
                      <a:pt x="4237026" y="15804488"/>
                      <a:pt x="4168018" y="15804445"/>
                    </a:cubicBezTo>
                    <a:lnTo>
                      <a:pt x="4114184" y="15804445"/>
                    </a:lnTo>
                    <a:cubicBezTo>
                      <a:pt x="4104329" y="15804438"/>
                      <a:pt x="4094925" y="15800310"/>
                      <a:pt x="4088251" y="15793059"/>
                    </a:cubicBezTo>
                    <a:cubicBezTo>
                      <a:pt x="4081576" y="15785809"/>
                      <a:pt x="4078239" y="15776096"/>
                      <a:pt x="4079047" y="15766273"/>
                    </a:cubicBezTo>
                    <a:lnTo>
                      <a:pt x="4146428" y="14957778"/>
                    </a:lnTo>
                    <a:lnTo>
                      <a:pt x="4209434" y="14516664"/>
                    </a:lnTo>
                    <a:close/>
                    <a:moveTo>
                      <a:pt x="5698650" y="13546666"/>
                    </a:moveTo>
                    <a:cubicBezTo>
                      <a:pt x="5642512" y="13546666"/>
                      <a:pt x="5588674" y="13568967"/>
                      <a:pt x="5548979" y="13608662"/>
                    </a:cubicBezTo>
                    <a:cubicBezTo>
                      <a:pt x="5509284" y="13648358"/>
                      <a:pt x="5486983" y="13702196"/>
                      <a:pt x="5486983" y="13758334"/>
                    </a:cubicBezTo>
                    <a:lnTo>
                      <a:pt x="5486983" y="13828889"/>
                    </a:lnTo>
                    <a:cubicBezTo>
                      <a:pt x="5487505" y="13945420"/>
                      <a:pt x="5582118" y="14039611"/>
                      <a:pt x="5698650" y="14039611"/>
                    </a:cubicBezTo>
                    <a:cubicBezTo>
                      <a:pt x="5815182" y="14039611"/>
                      <a:pt x="5909795" y="13945420"/>
                      <a:pt x="5910317" y="13828889"/>
                    </a:cubicBezTo>
                    <a:lnTo>
                      <a:pt x="5910317" y="13758334"/>
                    </a:lnTo>
                    <a:cubicBezTo>
                      <a:pt x="5910317" y="13702196"/>
                      <a:pt x="5888016" y="13648358"/>
                      <a:pt x="5848321" y="13608662"/>
                    </a:cubicBezTo>
                    <a:cubicBezTo>
                      <a:pt x="5808626" y="13568967"/>
                      <a:pt x="5754788" y="13546666"/>
                      <a:pt x="5698650" y="13546666"/>
                    </a:cubicBezTo>
                    <a:close/>
                    <a:moveTo>
                      <a:pt x="5479434" y="14516664"/>
                    </a:moveTo>
                    <a:cubicBezTo>
                      <a:pt x="5480633" y="14508550"/>
                      <a:pt x="5469203" y="14505375"/>
                      <a:pt x="5466028" y="14512925"/>
                    </a:cubicBezTo>
                    <a:lnTo>
                      <a:pt x="5312005" y="14872264"/>
                    </a:lnTo>
                    <a:cubicBezTo>
                      <a:pt x="5289749" y="14924185"/>
                      <a:pt x="5238673" y="14957828"/>
                      <a:pt x="5182183" y="14957778"/>
                    </a:cubicBezTo>
                    <a:lnTo>
                      <a:pt x="5117131" y="14957778"/>
                    </a:lnTo>
                    <a:cubicBezTo>
                      <a:pt x="5105266" y="14957789"/>
                      <a:pt x="5094191" y="14951835"/>
                      <a:pt x="5087656" y="14941933"/>
                    </a:cubicBezTo>
                    <a:cubicBezTo>
                      <a:pt x="5081120" y="14932030"/>
                      <a:pt x="5080000" y="14919505"/>
                      <a:pt x="5084675" y="14908600"/>
                    </a:cubicBezTo>
                    <a:lnTo>
                      <a:pt x="5275317" y="14463889"/>
                    </a:lnTo>
                    <a:lnTo>
                      <a:pt x="5345449" y="14288488"/>
                    </a:lnTo>
                    <a:cubicBezTo>
                      <a:pt x="5388319" y="14181350"/>
                      <a:pt x="5492096" y="14111103"/>
                      <a:pt x="5607492" y="14111111"/>
                    </a:cubicBezTo>
                    <a:lnTo>
                      <a:pt x="5789808" y="14111111"/>
                    </a:lnTo>
                    <a:cubicBezTo>
                      <a:pt x="5905204" y="14111103"/>
                      <a:pt x="6008981" y="14181350"/>
                      <a:pt x="6051851" y="14288488"/>
                    </a:cubicBezTo>
                    <a:lnTo>
                      <a:pt x="6121983" y="14463889"/>
                    </a:lnTo>
                    <a:lnTo>
                      <a:pt x="6312554" y="14908600"/>
                    </a:lnTo>
                    <a:cubicBezTo>
                      <a:pt x="6317229" y="14919505"/>
                      <a:pt x="6316110" y="14932030"/>
                      <a:pt x="6309574" y="14941933"/>
                    </a:cubicBezTo>
                    <a:cubicBezTo>
                      <a:pt x="6303039" y="14951835"/>
                      <a:pt x="6291963" y="14957789"/>
                      <a:pt x="6280098" y="14957778"/>
                    </a:cubicBezTo>
                    <a:lnTo>
                      <a:pt x="6215046" y="14957778"/>
                    </a:lnTo>
                    <a:cubicBezTo>
                      <a:pt x="6158608" y="14957772"/>
                      <a:pt x="6107601" y="14924137"/>
                      <a:pt x="6085365" y="14872264"/>
                    </a:cubicBezTo>
                    <a:lnTo>
                      <a:pt x="5931342" y="14512925"/>
                    </a:lnTo>
                    <a:cubicBezTo>
                      <a:pt x="5928097" y="14505375"/>
                      <a:pt x="5916737" y="14508550"/>
                      <a:pt x="5917866" y="14516664"/>
                    </a:cubicBezTo>
                    <a:lnTo>
                      <a:pt x="5980872" y="14957778"/>
                    </a:lnTo>
                    <a:lnTo>
                      <a:pt x="6048253" y="15766273"/>
                    </a:lnTo>
                    <a:cubicBezTo>
                      <a:pt x="6049061" y="15776096"/>
                      <a:pt x="6045724" y="15785809"/>
                      <a:pt x="6039049" y="15793059"/>
                    </a:cubicBezTo>
                    <a:cubicBezTo>
                      <a:pt x="6032375" y="15800310"/>
                      <a:pt x="6022971" y="15804438"/>
                      <a:pt x="6013116" y="15804445"/>
                    </a:cubicBezTo>
                    <a:lnTo>
                      <a:pt x="5959282" y="15804445"/>
                    </a:lnTo>
                    <a:cubicBezTo>
                      <a:pt x="5890301" y="15804452"/>
                      <a:pt x="5831424" y="15754589"/>
                      <a:pt x="5820076" y="15686546"/>
                    </a:cubicBezTo>
                    <a:lnTo>
                      <a:pt x="5705705" y="14999546"/>
                    </a:lnTo>
                    <a:cubicBezTo>
                      <a:pt x="5704365" y="14991645"/>
                      <a:pt x="5693076" y="14991645"/>
                      <a:pt x="5691736" y="14999546"/>
                    </a:cubicBezTo>
                    <a:lnTo>
                      <a:pt x="5577295" y="15686546"/>
                    </a:lnTo>
                    <a:cubicBezTo>
                      <a:pt x="5565943" y="15754615"/>
                      <a:pt x="5507026" y="15804488"/>
                      <a:pt x="5438018" y="15804445"/>
                    </a:cubicBezTo>
                    <a:lnTo>
                      <a:pt x="5384184" y="15804445"/>
                    </a:lnTo>
                    <a:cubicBezTo>
                      <a:pt x="5374329" y="15804438"/>
                      <a:pt x="5364925" y="15800310"/>
                      <a:pt x="5358251" y="15793059"/>
                    </a:cubicBezTo>
                    <a:cubicBezTo>
                      <a:pt x="5351576" y="15785809"/>
                      <a:pt x="5348239" y="15776096"/>
                      <a:pt x="5349047" y="15766273"/>
                    </a:cubicBezTo>
                    <a:lnTo>
                      <a:pt x="5416428" y="14957778"/>
                    </a:lnTo>
                    <a:lnTo>
                      <a:pt x="5479434" y="14516664"/>
                    </a:lnTo>
                    <a:close/>
                    <a:moveTo>
                      <a:pt x="6968650" y="13546666"/>
                    </a:moveTo>
                    <a:cubicBezTo>
                      <a:pt x="6912512" y="13546666"/>
                      <a:pt x="6858674" y="13568967"/>
                      <a:pt x="6818979" y="13608662"/>
                    </a:cubicBezTo>
                    <a:cubicBezTo>
                      <a:pt x="6779283" y="13648358"/>
                      <a:pt x="6756983" y="13702196"/>
                      <a:pt x="6756983" y="13758334"/>
                    </a:cubicBezTo>
                    <a:lnTo>
                      <a:pt x="6756983" y="13828889"/>
                    </a:lnTo>
                    <a:cubicBezTo>
                      <a:pt x="6757504" y="13945420"/>
                      <a:pt x="6852118" y="14039611"/>
                      <a:pt x="6968650" y="14039611"/>
                    </a:cubicBezTo>
                    <a:cubicBezTo>
                      <a:pt x="7085182" y="14039611"/>
                      <a:pt x="7179796" y="13945420"/>
                      <a:pt x="7180317" y="13828889"/>
                    </a:cubicBezTo>
                    <a:lnTo>
                      <a:pt x="7180317" y="13758334"/>
                    </a:lnTo>
                    <a:cubicBezTo>
                      <a:pt x="7180317" y="13702196"/>
                      <a:pt x="7158017" y="13648358"/>
                      <a:pt x="7118321" y="13608662"/>
                    </a:cubicBezTo>
                    <a:cubicBezTo>
                      <a:pt x="7078626" y="13568967"/>
                      <a:pt x="7024788" y="13546666"/>
                      <a:pt x="6968650" y="13546666"/>
                    </a:cubicBezTo>
                    <a:close/>
                    <a:moveTo>
                      <a:pt x="6749434" y="14516664"/>
                    </a:moveTo>
                    <a:cubicBezTo>
                      <a:pt x="6750633" y="14508550"/>
                      <a:pt x="6739204" y="14505375"/>
                      <a:pt x="6736029" y="14512925"/>
                    </a:cubicBezTo>
                    <a:lnTo>
                      <a:pt x="6582005" y="14872264"/>
                    </a:lnTo>
                    <a:cubicBezTo>
                      <a:pt x="6559749" y="14924185"/>
                      <a:pt x="6508673" y="14957828"/>
                      <a:pt x="6452183" y="14957778"/>
                    </a:cubicBezTo>
                    <a:lnTo>
                      <a:pt x="6387131" y="14957778"/>
                    </a:lnTo>
                    <a:cubicBezTo>
                      <a:pt x="6375266" y="14957789"/>
                      <a:pt x="6364191" y="14951835"/>
                      <a:pt x="6357656" y="14941933"/>
                    </a:cubicBezTo>
                    <a:cubicBezTo>
                      <a:pt x="6351120" y="14932030"/>
                      <a:pt x="6350000" y="14919505"/>
                      <a:pt x="6354675" y="14908600"/>
                    </a:cubicBezTo>
                    <a:lnTo>
                      <a:pt x="6545317" y="14463889"/>
                    </a:lnTo>
                    <a:lnTo>
                      <a:pt x="6615449" y="14288488"/>
                    </a:lnTo>
                    <a:cubicBezTo>
                      <a:pt x="6658319" y="14181350"/>
                      <a:pt x="6762095" y="14111103"/>
                      <a:pt x="6877492" y="14111111"/>
                    </a:cubicBezTo>
                    <a:lnTo>
                      <a:pt x="7059808" y="14111111"/>
                    </a:lnTo>
                    <a:cubicBezTo>
                      <a:pt x="7175205" y="14111103"/>
                      <a:pt x="7278981" y="14181350"/>
                      <a:pt x="7321851" y="14288488"/>
                    </a:cubicBezTo>
                    <a:lnTo>
                      <a:pt x="7391983" y="14463889"/>
                    </a:lnTo>
                    <a:lnTo>
                      <a:pt x="7582554" y="14908600"/>
                    </a:lnTo>
                    <a:cubicBezTo>
                      <a:pt x="7587229" y="14919505"/>
                      <a:pt x="7586109" y="14932030"/>
                      <a:pt x="7579574" y="14941933"/>
                    </a:cubicBezTo>
                    <a:cubicBezTo>
                      <a:pt x="7573039" y="14951835"/>
                      <a:pt x="7561963" y="14957789"/>
                      <a:pt x="7550098" y="14957778"/>
                    </a:cubicBezTo>
                    <a:lnTo>
                      <a:pt x="7485046" y="14957778"/>
                    </a:lnTo>
                    <a:cubicBezTo>
                      <a:pt x="7428608" y="14957772"/>
                      <a:pt x="7377602" y="14924137"/>
                      <a:pt x="7355365" y="14872264"/>
                    </a:cubicBezTo>
                    <a:lnTo>
                      <a:pt x="7201342" y="14512925"/>
                    </a:lnTo>
                    <a:cubicBezTo>
                      <a:pt x="7198096" y="14505375"/>
                      <a:pt x="7186737" y="14508550"/>
                      <a:pt x="7187866" y="14516664"/>
                    </a:cubicBezTo>
                    <a:lnTo>
                      <a:pt x="7250872" y="14957778"/>
                    </a:lnTo>
                    <a:lnTo>
                      <a:pt x="7318253" y="15766273"/>
                    </a:lnTo>
                    <a:cubicBezTo>
                      <a:pt x="7319061" y="15776096"/>
                      <a:pt x="7315724" y="15785809"/>
                      <a:pt x="7309049" y="15793059"/>
                    </a:cubicBezTo>
                    <a:cubicBezTo>
                      <a:pt x="7302375" y="15800310"/>
                      <a:pt x="7292971" y="15804438"/>
                      <a:pt x="7283116" y="15804445"/>
                    </a:cubicBezTo>
                    <a:lnTo>
                      <a:pt x="7229282" y="15804445"/>
                    </a:lnTo>
                    <a:cubicBezTo>
                      <a:pt x="7160300" y="15804454"/>
                      <a:pt x="7101423" y="15754589"/>
                      <a:pt x="7090076" y="15686546"/>
                    </a:cubicBezTo>
                    <a:lnTo>
                      <a:pt x="6975705" y="14999546"/>
                    </a:lnTo>
                    <a:cubicBezTo>
                      <a:pt x="6974365" y="14991645"/>
                      <a:pt x="6963076" y="14991645"/>
                      <a:pt x="6961736" y="14999546"/>
                    </a:cubicBezTo>
                    <a:lnTo>
                      <a:pt x="6847295" y="15686546"/>
                    </a:lnTo>
                    <a:cubicBezTo>
                      <a:pt x="6835943" y="15754615"/>
                      <a:pt x="6777026" y="15804488"/>
                      <a:pt x="6708018" y="15804445"/>
                    </a:cubicBezTo>
                    <a:lnTo>
                      <a:pt x="6654184" y="15804445"/>
                    </a:lnTo>
                    <a:cubicBezTo>
                      <a:pt x="6644329" y="15804438"/>
                      <a:pt x="6634925" y="15800310"/>
                      <a:pt x="6628251" y="15793059"/>
                    </a:cubicBezTo>
                    <a:cubicBezTo>
                      <a:pt x="6621576" y="15785809"/>
                      <a:pt x="6618239" y="15776096"/>
                      <a:pt x="6619047" y="15766273"/>
                    </a:cubicBezTo>
                    <a:lnTo>
                      <a:pt x="6686428" y="14957778"/>
                    </a:lnTo>
                    <a:lnTo>
                      <a:pt x="6749434" y="14516664"/>
                    </a:lnTo>
                    <a:close/>
                    <a:moveTo>
                      <a:pt x="8238650" y="13546666"/>
                    </a:moveTo>
                    <a:cubicBezTo>
                      <a:pt x="8182512" y="13546666"/>
                      <a:pt x="8128674" y="13568967"/>
                      <a:pt x="8088979" y="13608662"/>
                    </a:cubicBezTo>
                    <a:cubicBezTo>
                      <a:pt x="8049283" y="13648358"/>
                      <a:pt x="8026983" y="13702196"/>
                      <a:pt x="8026983" y="13758334"/>
                    </a:cubicBezTo>
                    <a:lnTo>
                      <a:pt x="8026983" y="13828889"/>
                    </a:lnTo>
                    <a:cubicBezTo>
                      <a:pt x="8027504" y="13945420"/>
                      <a:pt x="8122118" y="14039611"/>
                      <a:pt x="8238650" y="14039611"/>
                    </a:cubicBezTo>
                    <a:cubicBezTo>
                      <a:pt x="8355182" y="14039611"/>
                      <a:pt x="8449796" y="13945420"/>
                      <a:pt x="8450317" y="13828889"/>
                    </a:cubicBezTo>
                    <a:lnTo>
                      <a:pt x="8450317" y="13758334"/>
                    </a:lnTo>
                    <a:cubicBezTo>
                      <a:pt x="8450317" y="13702196"/>
                      <a:pt x="8428017" y="13648358"/>
                      <a:pt x="8388321" y="13608662"/>
                    </a:cubicBezTo>
                    <a:cubicBezTo>
                      <a:pt x="8348626" y="13568967"/>
                      <a:pt x="8294788" y="13546666"/>
                      <a:pt x="8238650" y="13546666"/>
                    </a:cubicBezTo>
                    <a:close/>
                    <a:moveTo>
                      <a:pt x="8019434" y="14516664"/>
                    </a:moveTo>
                    <a:cubicBezTo>
                      <a:pt x="8020633" y="14508550"/>
                      <a:pt x="8009204" y="14505375"/>
                      <a:pt x="8006029" y="14512925"/>
                    </a:cubicBezTo>
                    <a:lnTo>
                      <a:pt x="7852005" y="14872264"/>
                    </a:lnTo>
                    <a:cubicBezTo>
                      <a:pt x="7829749" y="14924185"/>
                      <a:pt x="7778673" y="14957828"/>
                      <a:pt x="7722183" y="14957778"/>
                    </a:cubicBezTo>
                    <a:lnTo>
                      <a:pt x="7657131" y="14957778"/>
                    </a:lnTo>
                    <a:cubicBezTo>
                      <a:pt x="7645267" y="14957789"/>
                      <a:pt x="7634191" y="14951835"/>
                      <a:pt x="7627656" y="14941933"/>
                    </a:cubicBezTo>
                    <a:cubicBezTo>
                      <a:pt x="7621120" y="14932030"/>
                      <a:pt x="7620001" y="14919505"/>
                      <a:pt x="7624676" y="14908600"/>
                    </a:cubicBezTo>
                    <a:lnTo>
                      <a:pt x="7815317" y="14463889"/>
                    </a:lnTo>
                    <a:lnTo>
                      <a:pt x="7885449" y="14288488"/>
                    </a:lnTo>
                    <a:cubicBezTo>
                      <a:pt x="7928319" y="14181350"/>
                      <a:pt x="8032095" y="14111103"/>
                      <a:pt x="8147492" y="14111111"/>
                    </a:cubicBezTo>
                    <a:lnTo>
                      <a:pt x="8329808" y="14111111"/>
                    </a:lnTo>
                    <a:cubicBezTo>
                      <a:pt x="8445205" y="14111103"/>
                      <a:pt x="8548981" y="14181350"/>
                      <a:pt x="8591851" y="14288488"/>
                    </a:cubicBezTo>
                    <a:lnTo>
                      <a:pt x="8661983" y="14463889"/>
                    </a:lnTo>
                    <a:lnTo>
                      <a:pt x="8852554" y="14908600"/>
                    </a:lnTo>
                    <a:cubicBezTo>
                      <a:pt x="8857229" y="14919505"/>
                      <a:pt x="8856109" y="14932030"/>
                      <a:pt x="8849574" y="14941933"/>
                    </a:cubicBezTo>
                    <a:cubicBezTo>
                      <a:pt x="8843039" y="14951835"/>
                      <a:pt x="8831963" y="14957789"/>
                      <a:pt x="8820098" y="14957778"/>
                    </a:cubicBezTo>
                    <a:lnTo>
                      <a:pt x="8755046" y="14957778"/>
                    </a:lnTo>
                    <a:cubicBezTo>
                      <a:pt x="8698608" y="14957772"/>
                      <a:pt x="8647602" y="14924137"/>
                      <a:pt x="8625365" y="14872264"/>
                    </a:cubicBezTo>
                    <a:lnTo>
                      <a:pt x="8471342" y="14512925"/>
                    </a:lnTo>
                    <a:cubicBezTo>
                      <a:pt x="8468096" y="14505375"/>
                      <a:pt x="8456737" y="14508550"/>
                      <a:pt x="8457866" y="14516664"/>
                    </a:cubicBezTo>
                    <a:lnTo>
                      <a:pt x="8520872" y="14957778"/>
                    </a:lnTo>
                    <a:lnTo>
                      <a:pt x="8588253" y="15766273"/>
                    </a:lnTo>
                    <a:cubicBezTo>
                      <a:pt x="8589061" y="15776096"/>
                      <a:pt x="8585724" y="15785809"/>
                      <a:pt x="8579049" y="15793059"/>
                    </a:cubicBezTo>
                    <a:cubicBezTo>
                      <a:pt x="8572375" y="15800310"/>
                      <a:pt x="8562971" y="15804438"/>
                      <a:pt x="8553116" y="15804445"/>
                    </a:cubicBezTo>
                    <a:lnTo>
                      <a:pt x="8499282" y="15804445"/>
                    </a:lnTo>
                    <a:cubicBezTo>
                      <a:pt x="8430300" y="15804454"/>
                      <a:pt x="8371423" y="15754589"/>
                      <a:pt x="8360076" y="15686546"/>
                    </a:cubicBezTo>
                    <a:lnTo>
                      <a:pt x="8245705" y="14999546"/>
                    </a:lnTo>
                    <a:cubicBezTo>
                      <a:pt x="8244365" y="14991645"/>
                      <a:pt x="8233076" y="14991645"/>
                      <a:pt x="8231736" y="14999546"/>
                    </a:cubicBezTo>
                    <a:lnTo>
                      <a:pt x="8117295" y="15686546"/>
                    </a:lnTo>
                    <a:cubicBezTo>
                      <a:pt x="8105943" y="15754615"/>
                      <a:pt x="8047026" y="15804488"/>
                      <a:pt x="7978018" y="15804445"/>
                    </a:cubicBezTo>
                    <a:lnTo>
                      <a:pt x="7924184" y="15804445"/>
                    </a:lnTo>
                    <a:cubicBezTo>
                      <a:pt x="7914329" y="15804438"/>
                      <a:pt x="7904925" y="15800310"/>
                      <a:pt x="7898251" y="15793059"/>
                    </a:cubicBezTo>
                    <a:cubicBezTo>
                      <a:pt x="7891576" y="15785809"/>
                      <a:pt x="7888239" y="15776096"/>
                      <a:pt x="7889047" y="15766273"/>
                    </a:cubicBezTo>
                    <a:lnTo>
                      <a:pt x="7956428" y="14957778"/>
                    </a:lnTo>
                    <a:lnTo>
                      <a:pt x="8019434" y="14516664"/>
                    </a:lnTo>
                    <a:close/>
                    <a:moveTo>
                      <a:pt x="9508650" y="13546666"/>
                    </a:moveTo>
                    <a:cubicBezTo>
                      <a:pt x="9452512" y="13546666"/>
                      <a:pt x="9398674" y="13568967"/>
                      <a:pt x="9358979" y="13608662"/>
                    </a:cubicBezTo>
                    <a:cubicBezTo>
                      <a:pt x="9319283" y="13648358"/>
                      <a:pt x="9296983" y="13702196"/>
                      <a:pt x="9296983" y="13758334"/>
                    </a:cubicBezTo>
                    <a:lnTo>
                      <a:pt x="9296983" y="13828889"/>
                    </a:lnTo>
                    <a:cubicBezTo>
                      <a:pt x="9297504" y="13945420"/>
                      <a:pt x="9392118" y="14039611"/>
                      <a:pt x="9508650" y="14039611"/>
                    </a:cubicBezTo>
                    <a:cubicBezTo>
                      <a:pt x="9625182" y="14039611"/>
                      <a:pt x="9719796" y="13945420"/>
                      <a:pt x="9720317" y="13828889"/>
                    </a:cubicBezTo>
                    <a:lnTo>
                      <a:pt x="9720317" y="13758334"/>
                    </a:lnTo>
                    <a:cubicBezTo>
                      <a:pt x="9720317" y="13702196"/>
                      <a:pt x="9698017" y="13648358"/>
                      <a:pt x="9658321" y="13608662"/>
                    </a:cubicBezTo>
                    <a:cubicBezTo>
                      <a:pt x="9618626" y="13568967"/>
                      <a:pt x="9564788" y="13546666"/>
                      <a:pt x="9508650" y="13546666"/>
                    </a:cubicBezTo>
                    <a:close/>
                    <a:moveTo>
                      <a:pt x="9289434" y="14516664"/>
                    </a:moveTo>
                    <a:cubicBezTo>
                      <a:pt x="9290633" y="14508550"/>
                      <a:pt x="9279204" y="14505375"/>
                      <a:pt x="9276029" y="14512925"/>
                    </a:cubicBezTo>
                    <a:lnTo>
                      <a:pt x="9122005" y="14872264"/>
                    </a:lnTo>
                    <a:cubicBezTo>
                      <a:pt x="9099749" y="14924185"/>
                      <a:pt x="9048673" y="14957828"/>
                      <a:pt x="8992183" y="14957778"/>
                    </a:cubicBezTo>
                    <a:lnTo>
                      <a:pt x="8927131" y="14957778"/>
                    </a:lnTo>
                    <a:cubicBezTo>
                      <a:pt x="8915267" y="14957789"/>
                      <a:pt x="8904191" y="14951835"/>
                      <a:pt x="8897656" y="14941933"/>
                    </a:cubicBezTo>
                    <a:cubicBezTo>
                      <a:pt x="8891120" y="14932030"/>
                      <a:pt x="8890001" y="14919505"/>
                      <a:pt x="8894676" y="14908600"/>
                    </a:cubicBezTo>
                    <a:lnTo>
                      <a:pt x="9085317" y="14463889"/>
                    </a:lnTo>
                    <a:lnTo>
                      <a:pt x="9155449" y="14288488"/>
                    </a:lnTo>
                    <a:cubicBezTo>
                      <a:pt x="9198319" y="14181350"/>
                      <a:pt x="9302095" y="14111103"/>
                      <a:pt x="9417492" y="14111111"/>
                    </a:cubicBezTo>
                    <a:lnTo>
                      <a:pt x="9599808" y="14111111"/>
                    </a:lnTo>
                    <a:cubicBezTo>
                      <a:pt x="9715205" y="14111103"/>
                      <a:pt x="9818981" y="14181350"/>
                      <a:pt x="9861851" y="14288488"/>
                    </a:cubicBezTo>
                    <a:lnTo>
                      <a:pt x="9931983" y="14463889"/>
                    </a:lnTo>
                    <a:lnTo>
                      <a:pt x="10122554" y="14908600"/>
                    </a:lnTo>
                    <a:cubicBezTo>
                      <a:pt x="10127229" y="14919505"/>
                      <a:pt x="10126109" y="14932030"/>
                      <a:pt x="10119574" y="14941933"/>
                    </a:cubicBezTo>
                    <a:cubicBezTo>
                      <a:pt x="10113039" y="14951835"/>
                      <a:pt x="10101963" y="14957789"/>
                      <a:pt x="10090098" y="14957778"/>
                    </a:cubicBezTo>
                    <a:lnTo>
                      <a:pt x="10025046" y="14957778"/>
                    </a:lnTo>
                    <a:cubicBezTo>
                      <a:pt x="9968608" y="14957772"/>
                      <a:pt x="9917602" y="14924137"/>
                      <a:pt x="9895365" y="14872264"/>
                    </a:cubicBezTo>
                    <a:lnTo>
                      <a:pt x="9741342" y="14512925"/>
                    </a:lnTo>
                    <a:cubicBezTo>
                      <a:pt x="9738096" y="14505375"/>
                      <a:pt x="9726737" y="14508550"/>
                      <a:pt x="9727866" y="14516664"/>
                    </a:cubicBezTo>
                    <a:lnTo>
                      <a:pt x="9790872" y="14957778"/>
                    </a:lnTo>
                    <a:lnTo>
                      <a:pt x="9858253" y="15766273"/>
                    </a:lnTo>
                    <a:cubicBezTo>
                      <a:pt x="9859061" y="15776096"/>
                      <a:pt x="9855724" y="15785809"/>
                      <a:pt x="9849049" y="15793059"/>
                    </a:cubicBezTo>
                    <a:cubicBezTo>
                      <a:pt x="9842375" y="15800310"/>
                      <a:pt x="9832971" y="15804438"/>
                      <a:pt x="9823116" y="15804445"/>
                    </a:cubicBezTo>
                    <a:lnTo>
                      <a:pt x="9769282" y="15804445"/>
                    </a:lnTo>
                    <a:cubicBezTo>
                      <a:pt x="9700300" y="15804454"/>
                      <a:pt x="9641423" y="15754589"/>
                      <a:pt x="9630076" y="15686546"/>
                    </a:cubicBezTo>
                    <a:lnTo>
                      <a:pt x="9515705" y="14999546"/>
                    </a:lnTo>
                    <a:cubicBezTo>
                      <a:pt x="9514365" y="14991645"/>
                      <a:pt x="9503076" y="14991645"/>
                      <a:pt x="9501736" y="14999546"/>
                    </a:cubicBezTo>
                    <a:lnTo>
                      <a:pt x="9387295" y="15686546"/>
                    </a:lnTo>
                    <a:cubicBezTo>
                      <a:pt x="9375943" y="15754615"/>
                      <a:pt x="9317026" y="15804488"/>
                      <a:pt x="9248018" y="15804445"/>
                    </a:cubicBezTo>
                    <a:lnTo>
                      <a:pt x="9194184" y="15804445"/>
                    </a:lnTo>
                    <a:cubicBezTo>
                      <a:pt x="9184329" y="15804438"/>
                      <a:pt x="9174925" y="15800310"/>
                      <a:pt x="9168251" y="15793059"/>
                    </a:cubicBezTo>
                    <a:cubicBezTo>
                      <a:pt x="9161576" y="15785809"/>
                      <a:pt x="9158239" y="15776096"/>
                      <a:pt x="9159047" y="15766273"/>
                    </a:cubicBezTo>
                    <a:lnTo>
                      <a:pt x="9226428" y="14957778"/>
                    </a:lnTo>
                    <a:lnTo>
                      <a:pt x="9289434" y="14516664"/>
                    </a:lnTo>
                    <a:close/>
                    <a:moveTo>
                      <a:pt x="10778650" y="13546666"/>
                    </a:moveTo>
                    <a:cubicBezTo>
                      <a:pt x="10722512" y="13546666"/>
                      <a:pt x="10668674" y="13568967"/>
                      <a:pt x="10628979" y="13608662"/>
                    </a:cubicBezTo>
                    <a:cubicBezTo>
                      <a:pt x="10589283" y="13648358"/>
                      <a:pt x="10566983" y="13702196"/>
                      <a:pt x="10566983" y="13758334"/>
                    </a:cubicBezTo>
                    <a:lnTo>
                      <a:pt x="10566983" y="13828889"/>
                    </a:lnTo>
                    <a:cubicBezTo>
                      <a:pt x="10567504" y="13945420"/>
                      <a:pt x="10662118" y="14039611"/>
                      <a:pt x="10778650" y="14039611"/>
                    </a:cubicBezTo>
                    <a:cubicBezTo>
                      <a:pt x="10895182" y="14039611"/>
                      <a:pt x="10989796" y="13945420"/>
                      <a:pt x="10990317" y="13828889"/>
                    </a:cubicBezTo>
                    <a:lnTo>
                      <a:pt x="10990317" y="13758334"/>
                    </a:lnTo>
                    <a:cubicBezTo>
                      <a:pt x="10990317" y="13702196"/>
                      <a:pt x="10968017" y="13648358"/>
                      <a:pt x="10928321" y="13608662"/>
                    </a:cubicBezTo>
                    <a:cubicBezTo>
                      <a:pt x="10888626" y="13568967"/>
                      <a:pt x="10834788" y="13546666"/>
                      <a:pt x="10778650" y="13546666"/>
                    </a:cubicBezTo>
                    <a:close/>
                    <a:moveTo>
                      <a:pt x="10559434" y="14516664"/>
                    </a:moveTo>
                    <a:cubicBezTo>
                      <a:pt x="10560633" y="14508550"/>
                      <a:pt x="10549204" y="14505375"/>
                      <a:pt x="10546029" y="14512925"/>
                    </a:cubicBezTo>
                    <a:lnTo>
                      <a:pt x="10392005" y="14872264"/>
                    </a:lnTo>
                    <a:cubicBezTo>
                      <a:pt x="10369749" y="14924185"/>
                      <a:pt x="10318673" y="14957828"/>
                      <a:pt x="10262183" y="14957778"/>
                    </a:cubicBezTo>
                    <a:lnTo>
                      <a:pt x="10197131" y="14957778"/>
                    </a:lnTo>
                    <a:cubicBezTo>
                      <a:pt x="10185267" y="14957789"/>
                      <a:pt x="10174191" y="14951835"/>
                      <a:pt x="10167656" y="14941933"/>
                    </a:cubicBezTo>
                    <a:cubicBezTo>
                      <a:pt x="10161120" y="14932030"/>
                      <a:pt x="10160001" y="14919505"/>
                      <a:pt x="10164676" y="14908600"/>
                    </a:cubicBezTo>
                    <a:lnTo>
                      <a:pt x="10355317" y="14463889"/>
                    </a:lnTo>
                    <a:lnTo>
                      <a:pt x="10425449" y="14288488"/>
                    </a:lnTo>
                    <a:cubicBezTo>
                      <a:pt x="10468319" y="14181350"/>
                      <a:pt x="10572095" y="14111103"/>
                      <a:pt x="10687492" y="14111111"/>
                    </a:cubicBezTo>
                    <a:lnTo>
                      <a:pt x="10869808" y="14111111"/>
                    </a:lnTo>
                    <a:cubicBezTo>
                      <a:pt x="10985205" y="14111103"/>
                      <a:pt x="11088981" y="14181350"/>
                      <a:pt x="11131851" y="14288488"/>
                    </a:cubicBezTo>
                    <a:lnTo>
                      <a:pt x="11201983" y="14463889"/>
                    </a:lnTo>
                    <a:lnTo>
                      <a:pt x="11392554" y="14908600"/>
                    </a:lnTo>
                    <a:cubicBezTo>
                      <a:pt x="11397229" y="14919505"/>
                      <a:pt x="11396109" y="14932030"/>
                      <a:pt x="11389574" y="14941933"/>
                    </a:cubicBezTo>
                    <a:cubicBezTo>
                      <a:pt x="11383039" y="14951835"/>
                      <a:pt x="11371963" y="14957789"/>
                      <a:pt x="11360098" y="14957778"/>
                    </a:cubicBezTo>
                    <a:lnTo>
                      <a:pt x="11295046" y="14957778"/>
                    </a:lnTo>
                    <a:cubicBezTo>
                      <a:pt x="11238608" y="14957772"/>
                      <a:pt x="11187602" y="14924137"/>
                      <a:pt x="11165365" y="14872264"/>
                    </a:cubicBezTo>
                    <a:lnTo>
                      <a:pt x="11011342" y="14512925"/>
                    </a:lnTo>
                    <a:cubicBezTo>
                      <a:pt x="11008096" y="14505375"/>
                      <a:pt x="10996737" y="14508550"/>
                      <a:pt x="10997866" y="14516664"/>
                    </a:cubicBezTo>
                    <a:lnTo>
                      <a:pt x="11060872" y="14957778"/>
                    </a:lnTo>
                    <a:lnTo>
                      <a:pt x="11128253" y="15766273"/>
                    </a:lnTo>
                    <a:cubicBezTo>
                      <a:pt x="11129061" y="15776096"/>
                      <a:pt x="11125724" y="15785809"/>
                      <a:pt x="11119049" y="15793059"/>
                    </a:cubicBezTo>
                    <a:cubicBezTo>
                      <a:pt x="11112375" y="15800310"/>
                      <a:pt x="11102971" y="15804438"/>
                      <a:pt x="11093116" y="15804445"/>
                    </a:cubicBezTo>
                    <a:lnTo>
                      <a:pt x="11039282" y="15804445"/>
                    </a:lnTo>
                    <a:cubicBezTo>
                      <a:pt x="10970300" y="15804454"/>
                      <a:pt x="10911423" y="15754589"/>
                      <a:pt x="10900076" y="15686546"/>
                    </a:cubicBezTo>
                    <a:lnTo>
                      <a:pt x="10785705" y="14999546"/>
                    </a:lnTo>
                    <a:cubicBezTo>
                      <a:pt x="10784365" y="14991645"/>
                      <a:pt x="10773076" y="14991645"/>
                      <a:pt x="10771736" y="14999546"/>
                    </a:cubicBezTo>
                    <a:lnTo>
                      <a:pt x="10657295" y="15686546"/>
                    </a:lnTo>
                    <a:cubicBezTo>
                      <a:pt x="10645943" y="15754615"/>
                      <a:pt x="10587026" y="15804488"/>
                      <a:pt x="10518018" y="15804445"/>
                    </a:cubicBezTo>
                    <a:lnTo>
                      <a:pt x="10464184" y="15804445"/>
                    </a:lnTo>
                    <a:cubicBezTo>
                      <a:pt x="10454329" y="15804438"/>
                      <a:pt x="10444925" y="15800310"/>
                      <a:pt x="10438251" y="15793059"/>
                    </a:cubicBezTo>
                    <a:cubicBezTo>
                      <a:pt x="10431576" y="15785809"/>
                      <a:pt x="10428239" y="15776096"/>
                      <a:pt x="10429047" y="15766273"/>
                    </a:cubicBezTo>
                    <a:lnTo>
                      <a:pt x="10496428" y="14957778"/>
                    </a:lnTo>
                    <a:lnTo>
                      <a:pt x="10559434" y="14516664"/>
                    </a:lnTo>
                    <a:close/>
                    <a:moveTo>
                      <a:pt x="12048650" y="13546666"/>
                    </a:moveTo>
                    <a:cubicBezTo>
                      <a:pt x="11992512" y="13546666"/>
                      <a:pt x="11938674" y="13568967"/>
                      <a:pt x="11898979" y="13608662"/>
                    </a:cubicBezTo>
                    <a:cubicBezTo>
                      <a:pt x="11859283" y="13648358"/>
                      <a:pt x="11836983" y="13702196"/>
                      <a:pt x="11836983" y="13758334"/>
                    </a:cubicBezTo>
                    <a:lnTo>
                      <a:pt x="11836983" y="13828889"/>
                    </a:lnTo>
                    <a:cubicBezTo>
                      <a:pt x="11837504" y="13945420"/>
                      <a:pt x="11932118" y="14039611"/>
                      <a:pt x="12048650" y="14039611"/>
                    </a:cubicBezTo>
                    <a:cubicBezTo>
                      <a:pt x="12165182" y="14039611"/>
                      <a:pt x="12259796" y="13945420"/>
                      <a:pt x="12260317" y="13828889"/>
                    </a:cubicBezTo>
                    <a:lnTo>
                      <a:pt x="12260317" y="13758334"/>
                    </a:lnTo>
                    <a:cubicBezTo>
                      <a:pt x="12260317" y="13702196"/>
                      <a:pt x="12238017" y="13648358"/>
                      <a:pt x="12198321" y="13608662"/>
                    </a:cubicBezTo>
                    <a:cubicBezTo>
                      <a:pt x="12158626" y="13568967"/>
                      <a:pt x="12104788" y="13546666"/>
                      <a:pt x="12048650" y="13546666"/>
                    </a:cubicBezTo>
                    <a:close/>
                    <a:moveTo>
                      <a:pt x="11829434" y="14516664"/>
                    </a:moveTo>
                    <a:cubicBezTo>
                      <a:pt x="11830633" y="14508550"/>
                      <a:pt x="11819204" y="14505375"/>
                      <a:pt x="11816029" y="14512925"/>
                    </a:cubicBezTo>
                    <a:lnTo>
                      <a:pt x="11662005" y="14872264"/>
                    </a:lnTo>
                    <a:cubicBezTo>
                      <a:pt x="11639749" y="14924185"/>
                      <a:pt x="11588673" y="14957828"/>
                      <a:pt x="11532183" y="14957778"/>
                    </a:cubicBezTo>
                    <a:lnTo>
                      <a:pt x="11467131" y="14957778"/>
                    </a:lnTo>
                    <a:cubicBezTo>
                      <a:pt x="11455267" y="14957789"/>
                      <a:pt x="11444191" y="14951835"/>
                      <a:pt x="11437656" y="14941933"/>
                    </a:cubicBezTo>
                    <a:cubicBezTo>
                      <a:pt x="11431120" y="14932030"/>
                      <a:pt x="11430001" y="14919505"/>
                      <a:pt x="11434676" y="14908600"/>
                    </a:cubicBezTo>
                    <a:lnTo>
                      <a:pt x="11625317" y="14463889"/>
                    </a:lnTo>
                    <a:lnTo>
                      <a:pt x="11695449" y="14288488"/>
                    </a:lnTo>
                    <a:cubicBezTo>
                      <a:pt x="11738319" y="14181350"/>
                      <a:pt x="11842095" y="14111103"/>
                      <a:pt x="11957492" y="14111111"/>
                    </a:cubicBezTo>
                    <a:lnTo>
                      <a:pt x="12139808" y="14111111"/>
                    </a:lnTo>
                    <a:cubicBezTo>
                      <a:pt x="12255205" y="14111103"/>
                      <a:pt x="12358981" y="14181350"/>
                      <a:pt x="12401851" y="14288488"/>
                    </a:cubicBezTo>
                    <a:lnTo>
                      <a:pt x="12471983" y="14463889"/>
                    </a:lnTo>
                    <a:lnTo>
                      <a:pt x="12662554" y="14908600"/>
                    </a:lnTo>
                    <a:cubicBezTo>
                      <a:pt x="12667229" y="14919505"/>
                      <a:pt x="12666109" y="14932030"/>
                      <a:pt x="12659574" y="14941933"/>
                    </a:cubicBezTo>
                    <a:cubicBezTo>
                      <a:pt x="12653039" y="14951835"/>
                      <a:pt x="12641963" y="14957789"/>
                      <a:pt x="12630098" y="14957778"/>
                    </a:cubicBezTo>
                    <a:lnTo>
                      <a:pt x="12565046" y="14957778"/>
                    </a:lnTo>
                    <a:cubicBezTo>
                      <a:pt x="12508608" y="14957772"/>
                      <a:pt x="12457602" y="14924137"/>
                      <a:pt x="12435365" y="14872264"/>
                    </a:cubicBezTo>
                    <a:lnTo>
                      <a:pt x="12281342" y="14512925"/>
                    </a:lnTo>
                    <a:cubicBezTo>
                      <a:pt x="12278096" y="14505375"/>
                      <a:pt x="12266737" y="14508550"/>
                      <a:pt x="12267866" y="14516664"/>
                    </a:cubicBezTo>
                    <a:lnTo>
                      <a:pt x="12330872" y="14957778"/>
                    </a:lnTo>
                    <a:lnTo>
                      <a:pt x="12398253" y="15766273"/>
                    </a:lnTo>
                    <a:cubicBezTo>
                      <a:pt x="12399061" y="15776096"/>
                      <a:pt x="12395724" y="15785809"/>
                      <a:pt x="12389049" y="15793059"/>
                    </a:cubicBezTo>
                    <a:cubicBezTo>
                      <a:pt x="12382375" y="15800310"/>
                      <a:pt x="12372971" y="15804438"/>
                      <a:pt x="12363116" y="15804445"/>
                    </a:cubicBezTo>
                    <a:lnTo>
                      <a:pt x="12309282" y="15804445"/>
                    </a:lnTo>
                    <a:cubicBezTo>
                      <a:pt x="12240300" y="15804454"/>
                      <a:pt x="12181423" y="15754589"/>
                      <a:pt x="12170076" y="15686546"/>
                    </a:cubicBezTo>
                    <a:lnTo>
                      <a:pt x="12055705" y="14999546"/>
                    </a:lnTo>
                    <a:cubicBezTo>
                      <a:pt x="12054365" y="14991645"/>
                      <a:pt x="12043076" y="14991645"/>
                      <a:pt x="12041736" y="14999546"/>
                    </a:cubicBezTo>
                    <a:lnTo>
                      <a:pt x="11927295" y="15686546"/>
                    </a:lnTo>
                    <a:cubicBezTo>
                      <a:pt x="11915943" y="15754615"/>
                      <a:pt x="11857026" y="15804488"/>
                      <a:pt x="11788018" y="15804445"/>
                    </a:cubicBezTo>
                    <a:lnTo>
                      <a:pt x="11734184" y="15804445"/>
                    </a:lnTo>
                    <a:cubicBezTo>
                      <a:pt x="11724329" y="15804438"/>
                      <a:pt x="11714925" y="15800310"/>
                      <a:pt x="11708251" y="15793059"/>
                    </a:cubicBezTo>
                    <a:cubicBezTo>
                      <a:pt x="11701576" y="15785809"/>
                      <a:pt x="11698239" y="15776096"/>
                      <a:pt x="11699047" y="15766273"/>
                    </a:cubicBezTo>
                    <a:lnTo>
                      <a:pt x="11766428" y="14957778"/>
                    </a:lnTo>
                    <a:lnTo>
                      <a:pt x="11829434" y="14516664"/>
                    </a:lnTo>
                    <a:close/>
                    <a:moveTo>
                      <a:pt x="618650" y="15804445"/>
                    </a:moveTo>
                    <a:cubicBezTo>
                      <a:pt x="501750" y="15804445"/>
                      <a:pt x="406984" y="15899211"/>
                      <a:pt x="406983" y="16016111"/>
                    </a:cubicBezTo>
                    <a:lnTo>
                      <a:pt x="406983" y="16086666"/>
                    </a:lnTo>
                    <a:cubicBezTo>
                      <a:pt x="407504" y="16203197"/>
                      <a:pt x="502118" y="16297388"/>
                      <a:pt x="618650" y="16297388"/>
                    </a:cubicBezTo>
                    <a:cubicBezTo>
                      <a:pt x="735182" y="16297388"/>
                      <a:pt x="829795" y="16203197"/>
                      <a:pt x="830317" y="16086666"/>
                    </a:cubicBezTo>
                    <a:lnTo>
                      <a:pt x="830317" y="16016111"/>
                    </a:lnTo>
                    <a:cubicBezTo>
                      <a:pt x="830316" y="15899211"/>
                      <a:pt x="735550" y="15804445"/>
                      <a:pt x="618650" y="15804445"/>
                    </a:cubicBezTo>
                    <a:close/>
                    <a:moveTo>
                      <a:pt x="399434" y="16774443"/>
                    </a:moveTo>
                    <a:cubicBezTo>
                      <a:pt x="400633" y="16766329"/>
                      <a:pt x="389203" y="16763154"/>
                      <a:pt x="386028" y="16770703"/>
                    </a:cubicBezTo>
                    <a:lnTo>
                      <a:pt x="232006" y="17130043"/>
                    </a:lnTo>
                    <a:cubicBezTo>
                      <a:pt x="209748" y="17181962"/>
                      <a:pt x="158673" y="17215605"/>
                      <a:pt x="102183" y="17215555"/>
                    </a:cubicBezTo>
                    <a:lnTo>
                      <a:pt x="37131" y="17215555"/>
                    </a:lnTo>
                    <a:cubicBezTo>
                      <a:pt x="25267" y="17215566"/>
                      <a:pt x="14192" y="17209612"/>
                      <a:pt x="7656" y="17199710"/>
                    </a:cubicBezTo>
                    <a:cubicBezTo>
                      <a:pt x="1121" y="17189808"/>
                      <a:pt x="1" y="17177283"/>
                      <a:pt x="4676" y="17166379"/>
                    </a:cubicBezTo>
                    <a:lnTo>
                      <a:pt x="195317" y="16721666"/>
                    </a:lnTo>
                    <a:lnTo>
                      <a:pt x="265449" y="16546266"/>
                    </a:lnTo>
                    <a:cubicBezTo>
                      <a:pt x="308319" y="16439128"/>
                      <a:pt x="412095" y="16368881"/>
                      <a:pt x="527492" y="16368889"/>
                    </a:cubicBezTo>
                    <a:lnTo>
                      <a:pt x="709808" y="16368889"/>
                    </a:lnTo>
                    <a:cubicBezTo>
                      <a:pt x="825205" y="16368881"/>
                      <a:pt x="928981" y="16439128"/>
                      <a:pt x="971851" y="16546266"/>
                    </a:cubicBezTo>
                    <a:lnTo>
                      <a:pt x="1041983" y="16721666"/>
                    </a:lnTo>
                    <a:lnTo>
                      <a:pt x="1232554" y="17166379"/>
                    </a:lnTo>
                    <a:cubicBezTo>
                      <a:pt x="1237228" y="17177283"/>
                      <a:pt x="1236108" y="17189808"/>
                      <a:pt x="1229573" y="17199710"/>
                    </a:cubicBezTo>
                    <a:cubicBezTo>
                      <a:pt x="1223038" y="17209612"/>
                      <a:pt x="1211963" y="17215566"/>
                      <a:pt x="1200098" y="17215555"/>
                    </a:cubicBezTo>
                    <a:lnTo>
                      <a:pt x="1135046" y="17215555"/>
                    </a:lnTo>
                    <a:cubicBezTo>
                      <a:pt x="1078608" y="17215549"/>
                      <a:pt x="1027602" y="17181916"/>
                      <a:pt x="1005365" y="17130043"/>
                    </a:cubicBezTo>
                    <a:lnTo>
                      <a:pt x="851342" y="16770703"/>
                    </a:lnTo>
                    <a:cubicBezTo>
                      <a:pt x="848097" y="16763154"/>
                      <a:pt x="836737" y="16766329"/>
                      <a:pt x="837866" y="16774443"/>
                    </a:cubicBezTo>
                    <a:lnTo>
                      <a:pt x="900872" y="17215555"/>
                    </a:lnTo>
                    <a:lnTo>
                      <a:pt x="968253" y="18024052"/>
                    </a:lnTo>
                    <a:cubicBezTo>
                      <a:pt x="969061" y="18033874"/>
                      <a:pt x="965724" y="18043587"/>
                      <a:pt x="959049" y="18050838"/>
                    </a:cubicBezTo>
                    <a:cubicBezTo>
                      <a:pt x="952375" y="18058088"/>
                      <a:pt x="942971" y="18062217"/>
                      <a:pt x="933116" y="18062223"/>
                    </a:cubicBezTo>
                    <a:lnTo>
                      <a:pt x="879282" y="18062223"/>
                    </a:lnTo>
                    <a:cubicBezTo>
                      <a:pt x="810300" y="18062231"/>
                      <a:pt x="751423" y="18012366"/>
                      <a:pt x="740076" y="17944323"/>
                    </a:cubicBezTo>
                    <a:lnTo>
                      <a:pt x="625706" y="17257325"/>
                    </a:lnTo>
                    <a:cubicBezTo>
                      <a:pt x="624365" y="17249423"/>
                      <a:pt x="613076" y="17249423"/>
                      <a:pt x="611736" y="17257325"/>
                    </a:cubicBezTo>
                    <a:lnTo>
                      <a:pt x="497294" y="17944323"/>
                    </a:lnTo>
                    <a:cubicBezTo>
                      <a:pt x="485943" y="18012392"/>
                      <a:pt x="427027" y="18062266"/>
                      <a:pt x="358018" y="18062223"/>
                    </a:cubicBezTo>
                    <a:lnTo>
                      <a:pt x="304184" y="18062223"/>
                    </a:lnTo>
                    <a:cubicBezTo>
                      <a:pt x="294329" y="18062217"/>
                      <a:pt x="284925" y="18058088"/>
                      <a:pt x="278251" y="18050838"/>
                    </a:cubicBezTo>
                    <a:cubicBezTo>
                      <a:pt x="271576" y="18043587"/>
                      <a:pt x="268239" y="18033874"/>
                      <a:pt x="269047" y="18024052"/>
                    </a:cubicBezTo>
                    <a:lnTo>
                      <a:pt x="336428" y="17215555"/>
                    </a:lnTo>
                    <a:lnTo>
                      <a:pt x="399434" y="16774443"/>
                    </a:lnTo>
                    <a:close/>
                    <a:moveTo>
                      <a:pt x="1888650" y="15804445"/>
                    </a:moveTo>
                    <a:cubicBezTo>
                      <a:pt x="1771750" y="15804445"/>
                      <a:pt x="1676983" y="15899211"/>
                      <a:pt x="1676983" y="16016111"/>
                    </a:cubicBezTo>
                    <a:lnTo>
                      <a:pt x="1676983" y="16086666"/>
                    </a:lnTo>
                    <a:cubicBezTo>
                      <a:pt x="1677504" y="16203197"/>
                      <a:pt x="1772118" y="16297388"/>
                      <a:pt x="1888650" y="16297388"/>
                    </a:cubicBezTo>
                    <a:cubicBezTo>
                      <a:pt x="2005182" y="16297388"/>
                      <a:pt x="2099796" y="16203197"/>
                      <a:pt x="2100317" y="16086666"/>
                    </a:cubicBezTo>
                    <a:lnTo>
                      <a:pt x="2100317" y="16016111"/>
                    </a:lnTo>
                    <a:cubicBezTo>
                      <a:pt x="2100317" y="15899211"/>
                      <a:pt x="2005550" y="15804445"/>
                      <a:pt x="1888650" y="15804445"/>
                    </a:cubicBezTo>
                    <a:close/>
                    <a:moveTo>
                      <a:pt x="1669434" y="16774443"/>
                    </a:moveTo>
                    <a:cubicBezTo>
                      <a:pt x="1670633" y="16766329"/>
                      <a:pt x="1659203" y="16763154"/>
                      <a:pt x="1656028" y="16770703"/>
                    </a:cubicBezTo>
                    <a:lnTo>
                      <a:pt x="1502006" y="17130043"/>
                    </a:lnTo>
                    <a:cubicBezTo>
                      <a:pt x="1479749" y="17181962"/>
                      <a:pt x="1428673" y="17215605"/>
                      <a:pt x="1372183" y="17215555"/>
                    </a:cubicBezTo>
                    <a:lnTo>
                      <a:pt x="1307131" y="17215555"/>
                    </a:lnTo>
                    <a:cubicBezTo>
                      <a:pt x="1295267" y="17215566"/>
                      <a:pt x="1284192" y="17209612"/>
                      <a:pt x="1277656" y="17199710"/>
                    </a:cubicBezTo>
                    <a:cubicBezTo>
                      <a:pt x="1271121" y="17189808"/>
                      <a:pt x="1270001" y="17177283"/>
                      <a:pt x="1274676" y="17166379"/>
                    </a:cubicBezTo>
                    <a:lnTo>
                      <a:pt x="1465317" y="16721666"/>
                    </a:lnTo>
                    <a:lnTo>
                      <a:pt x="1535449" y="16546266"/>
                    </a:lnTo>
                    <a:cubicBezTo>
                      <a:pt x="1578319" y="16439128"/>
                      <a:pt x="1682095" y="16368881"/>
                      <a:pt x="1797492" y="16368889"/>
                    </a:cubicBezTo>
                    <a:lnTo>
                      <a:pt x="1979808" y="16368889"/>
                    </a:lnTo>
                    <a:cubicBezTo>
                      <a:pt x="2095205" y="16368881"/>
                      <a:pt x="2198981" y="16439128"/>
                      <a:pt x="2241851" y="16546266"/>
                    </a:cubicBezTo>
                    <a:lnTo>
                      <a:pt x="2311983" y="16721666"/>
                    </a:lnTo>
                    <a:lnTo>
                      <a:pt x="2502554" y="17166379"/>
                    </a:lnTo>
                    <a:cubicBezTo>
                      <a:pt x="2507228" y="17177283"/>
                      <a:pt x="2506108" y="17189807"/>
                      <a:pt x="2499573" y="17199710"/>
                    </a:cubicBezTo>
                    <a:cubicBezTo>
                      <a:pt x="2493038" y="17209612"/>
                      <a:pt x="2481963" y="17215566"/>
                      <a:pt x="2470098" y="17215555"/>
                    </a:cubicBezTo>
                    <a:lnTo>
                      <a:pt x="2405046" y="17215555"/>
                    </a:lnTo>
                    <a:cubicBezTo>
                      <a:pt x="2348608" y="17215549"/>
                      <a:pt x="2297602" y="17181916"/>
                      <a:pt x="2275365" y="17130043"/>
                    </a:cubicBezTo>
                    <a:lnTo>
                      <a:pt x="2121342" y="16770703"/>
                    </a:lnTo>
                    <a:cubicBezTo>
                      <a:pt x="2118097" y="16763154"/>
                      <a:pt x="2106737" y="16766329"/>
                      <a:pt x="2107866" y="16774443"/>
                    </a:cubicBezTo>
                    <a:lnTo>
                      <a:pt x="2170872" y="17215555"/>
                    </a:lnTo>
                    <a:lnTo>
                      <a:pt x="2238253" y="18024052"/>
                    </a:lnTo>
                    <a:cubicBezTo>
                      <a:pt x="2239061" y="18033874"/>
                      <a:pt x="2235724" y="18043587"/>
                      <a:pt x="2229049" y="18050838"/>
                    </a:cubicBezTo>
                    <a:cubicBezTo>
                      <a:pt x="2222375" y="18058088"/>
                      <a:pt x="2212971" y="18062217"/>
                      <a:pt x="2203116" y="18062223"/>
                    </a:cubicBezTo>
                    <a:lnTo>
                      <a:pt x="2149282" y="18062223"/>
                    </a:lnTo>
                    <a:cubicBezTo>
                      <a:pt x="2080300" y="18062231"/>
                      <a:pt x="2021423" y="18012366"/>
                      <a:pt x="2010076" y="17944323"/>
                    </a:cubicBezTo>
                    <a:lnTo>
                      <a:pt x="1895706" y="17257325"/>
                    </a:lnTo>
                    <a:cubicBezTo>
                      <a:pt x="1894365" y="17249423"/>
                      <a:pt x="1883076" y="17249423"/>
                      <a:pt x="1881735" y="17257325"/>
                    </a:cubicBezTo>
                    <a:lnTo>
                      <a:pt x="1767294" y="17944323"/>
                    </a:lnTo>
                    <a:cubicBezTo>
                      <a:pt x="1755943" y="18012392"/>
                      <a:pt x="1697027" y="18062266"/>
                      <a:pt x="1628018" y="18062223"/>
                    </a:cubicBezTo>
                    <a:lnTo>
                      <a:pt x="1574184" y="18062223"/>
                    </a:lnTo>
                    <a:cubicBezTo>
                      <a:pt x="1564329" y="18062217"/>
                      <a:pt x="1554925" y="18058088"/>
                      <a:pt x="1548251" y="18050838"/>
                    </a:cubicBezTo>
                    <a:cubicBezTo>
                      <a:pt x="1541576" y="18043587"/>
                      <a:pt x="1538239" y="18033874"/>
                      <a:pt x="1539047" y="18024052"/>
                    </a:cubicBezTo>
                    <a:lnTo>
                      <a:pt x="1606428" y="17215555"/>
                    </a:lnTo>
                    <a:lnTo>
                      <a:pt x="1669434" y="16774443"/>
                    </a:lnTo>
                    <a:close/>
                    <a:moveTo>
                      <a:pt x="3158650" y="15804445"/>
                    </a:moveTo>
                    <a:cubicBezTo>
                      <a:pt x="3041750" y="15804445"/>
                      <a:pt x="2946983" y="15899211"/>
                      <a:pt x="2946983" y="16016111"/>
                    </a:cubicBezTo>
                    <a:lnTo>
                      <a:pt x="2946983" y="16086666"/>
                    </a:lnTo>
                    <a:cubicBezTo>
                      <a:pt x="2947504" y="16203197"/>
                      <a:pt x="3042118" y="16297388"/>
                      <a:pt x="3158650" y="16297388"/>
                    </a:cubicBezTo>
                    <a:cubicBezTo>
                      <a:pt x="3275182" y="16297388"/>
                      <a:pt x="3369795" y="16203197"/>
                      <a:pt x="3370317" y="16086666"/>
                    </a:cubicBezTo>
                    <a:lnTo>
                      <a:pt x="3370317" y="16016111"/>
                    </a:lnTo>
                    <a:cubicBezTo>
                      <a:pt x="3370316" y="15899211"/>
                      <a:pt x="3275550" y="15804445"/>
                      <a:pt x="3158650" y="15804445"/>
                    </a:cubicBezTo>
                    <a:close/>
                    <a:moveTo>
                      <a:pt x="2939434" y="16774443"/>
                    </a:moveTo>
                    <a:cubicBezTo>
                      <a:pt x="2940633" y="16766329"/>
                      <a:pt x="2929203" y="16763154"/>
                      <a:pt x="2926028" y="16770703"/>
                    </a:cubicBezTo>
                    <a:lnTo>
                      <a:pt x="2772006" y="17130043"/>
                    </a:lnTo>
                    <a:cubicBezTo>
                      <a:pt x="2749748" y="17181962"/>
                      <a:pt x="2698673" y="17215607"/>
                      <a:pt x="2642183" y="17215555"/>
                    </a:cubicBezTo>
                    <a:lnTo>
                      <a:pt x="2577131" y="17215555"/>
                    </a:lnTo>
                    <a:cubicBezTo>
                      <a:pt x="2565267" y="17215566"/>
                      <a:pt x="2554192" y="17209612"/>
                      <a:pt x="2547656" y="17199710"/>
                    </a:cubicBezTo>
                    <a:cubicBezTo>
                      <a:pt x="2541121" y="17189807"/>
                      <a:pt x="2540001" y="17177283"/>
                      <a:pt x="2544676" y="17166379"/>
                    </a:cubicBezTo>
                    <a:lnTo>
                      <a:pt x="2735317" y="16721666"/>
                    </a:lnTo>
                    <a:lnTo>
                      <a:pt x="2805449" y="16546266"/>
                    </a:lnTo>
                    <a:cubicBezTo>
                      <a:pt x="2848319" y="16439128"/>
                      <a:pt x="2952095" y="16368881"/>
                      <a:pt x="3067492" y="16368889"/>
                    </a:cubicBezTo>
                    <a:lnTo>
                      <a:pt x="3249808" y="16368889"/>
                    </a:lnTo>
                    <a:cubicBezTo>
                      <a:pt x="3365204" y="16368881"/>
                      <a:pt x="3468981" y="16439128"/>
                      <a:pt x="3511851" y="16546266"/>
                    </a:cubicBezTo>
                    <a:lnTo>
                      <a:pt x="3581983" y="16721666"/>
                    </a:lnTo>
                    <a:lnTo>
                      <a:pt x="3772554" y="17166379"/>
                    </a:lnTo>
                    <a:cubicBezTo>
                      <a:pt x="3777229" y="17177283"/>
                      <a:pt x="3776108" y="17189808"/>
                      <a:pt x="3769573" y="17199710"/>
                    </a:cubicBezTo>
                    <a:cubicBezTo>
                      <a:pt x="3763038" y="17209612"/>
                      <a:pt x="3751963" y="17215566"/>
                      <a:pt x="3740098" y="17215555"/>
                    </a:cubicBezTo>
                    <a:lnTo>
                      <a:pt x="3675046" y="17215555"/>
                    </a:lnTo>
                    <a:cubicBezTo>
                      <a:pt x="3618608" y="17215549"/>
                      <a:pt x="3567602" y="17181916"/>
                      <a:pt x="3545365" y="17130043"/>
                    </a:cubicBezTo>
                    <a:lnTo>
                      <a:pt x="3391342" y="16770703"/>
                    </a:lnTo>
                    <a:cubicBezTo>
                      <a:pt x="3388097" y="16763154"/>
                      <a:pt x="3376737" y="16766329"/>
                      <a:pt x="3377866" y="16774443"/>
                    </a:cubicBezTo>
                    <a:lnTo>
                      <a:pt x="3440872" y="17215555"/>
                    </a:lnTo>
                    <a:lnTo>
                      <a:pt x="3508253" y="18024052"/>
                    </a:lnTo>
                    <a:cubicBezTo>
                      <a:pt x="3509061" y="18033874"/>
                      <a:pt x="3505724" y="18043587"/>
                      <a:pt x="3499049" y="18050838"/>
                    </a:cubicBezTo>
                    <a:cubicBezTo>
                      <a:pt x="3492375" y="18058088"/>
                      <a:pt x="3482971" y="18062217"/>
                      <a:pt x="3473116" y="18062223"/>
                    </a:cubicBezTo>
                    <a:lnTo>
                      <a:pt x="3419282" y="18062223"/>
                    </a:lnTo>
                    <a:cubicBezTo>
                      <a:pt x="3350300" y="18062231"/>
                      <a:pt x="3291423" y="18012366"/>
                      <a:pt x="3280076" y="17944323"/>
                    </a:cubicBezTo>
                    <a:lnTo>
                      <a:pt x="3165706" y="17257325"/>
                    </a:lnTo>
                    <a:cubicBezTo>
                      <a:pt x="3164365" y="17249423"/>
                      <a:pt x="3153076" y="17249423"/>
                      <a:pt x="3151735" y="17257325"/>
                    </a:cubicBezTo>
                    <a:lnTo>
                      <a:pt x="3037294" y="17944323"/>
                    </a:lnTo>
                    <a:cubicBezTo>
                      <a:pt x="3025943" y="18012392"/>
                      <a:pt x="2967027" y="18062266"/>
                      <a:pt x="2898018" y="18062223"/>
                    </a:cubicBezTo>
                    <a:lnTo>
                      <a:pt x="2844184" y="18062223"/>
                    </a:lnTo>
                    <a:cubicBezTo>
                      <a:pt x="2834329" y="18062217"/>
                      <a:pt x="2824925" y="18058088"/>
                      <a:pt x="2818251" y="18050838"/>
                    </a:cubicBezTo>
                    <a:cubicBezTo>
                      <a:pt x="2811576" y="18043587"/>
                      <a:pt x="2808239" y="18033874"/>
                      <a:pt x="2809047" y="18024052"/>
                    </a:cubicBezTo>
                    <a:lnTo>
                      <a:pt x="2876428" y="17215555"/>
                    </a:lnTo>
                    <a:lnTo>
                      <a:pt x="2939434" y="16774443"/>
                    </a:lnTo>
                    <a:close/>
                    <a:moveTo>
                      <a:pt x="4428650" y="15804445"/>
                    </a:moveTo>
                    <a:cubicBezTo>
                      <a:pt x="4311750" y="15804445"/>
                      <a:pt x="4216984" y="15899211"/>
                      <a:pt x="4216983" y="16016111"/>
                    </a:cubicBezTo>
                    <a:lnTo>
                      <a:pt x="4216983" y="16086666"/>
                    </a:lnTo>
                    <a:cubicBezTo>
                      <a:pt x="4217505" y="16203197"/>
                      <a:pt x="4312118" y="16297388"/>
                      <a:pt x="4428650" y="16297388"/>
                    </a:cubicBezTo>
                    <a:cubicBezTo>
                      <a:pt x="4545182" y="16297388"/>
                      <a:pt x="4639795" y="16203197"/>
                      <a:pt x="4640317" y="16086666"/>
                    </a:cubicBezTo>
                    <a:lnTo>
                      <a:pt x="4640317" y="16016111"/>
                    </a:lnTo>
                    <a:cubicBezTo>
                      <a:pt x="4640316" y="15899211"/>
                      <a:pt x="4545550" y="15804445"/>
                      <a:pt x="4428650" y="15804445"/>
                    </a:cubicBezTo>
                    <a:close/>
                    <a:moveTo>
                      <a:pt x="4209434" y="16774443"/>
                    </a:moveTo>
                    <a:cubicBezTo>
                      <a:pt x="4210633" y="16766329"/>
                      <a:pt x="4199203" y="16763154"/>
                      <a:pt x="4196028" y="16770703"/>
                    </a:cubicBezTo>
                    <a:lnTo>
                      <a:pt x="4042005" y="17130043"/>
                    </a:lnTo>
                    <a:cubicBezTo>
                      <a:pt x="4019748" y="17181962"/>
                      <a:pt x="3968673" y="17215605"/>
                      <a:pt x="3912183" y="17215555"/>
                    </a:cubicBezTo>
                    <a:lnTo>
                      <a:pt x="3847131" y="17215555"/>
                    </a:lnTo>
                    <a:cubicBezTo>
                      <a:pt x="3835267" y="17215566"/>
                      <a:pt x="3824192" y="17209612"/>
                      <a:pt x="3817656" y="17199710"/>
                    </a:cubicBezTo>
                    <a:cubicBezTo>
                      <a:pt x="3811121" y="17189808"/>
                      <a:pt x="3810001" y="17177283"/>
                      <a:pt x="3814675" y="17166379"/>
                    </a:cubicBezTo>
                    <a:lnTo>
                      <a:pt x="4005317" y="16721666"/>
                    </a:lnTo>
                    <a:lnTo>
                      <a:pt x="4075449" y="16546266"/>
                    </a:lnTo>
                    <a:cubicBezTo>
                      <a:pt x="4118319" y="16439128"/>
                      <a:pt x="4222096" y="16368881"/>
                      <a:pt x="4337492" y="16368889"/>
                    </a:cubicBezTo>
                    <a:lnTo>
                      <a:pt x="4519808" y="16368889"/>
                    </a:lnTo>
                    <a:cubicBezTo>
                      <a:pt x="4635204" y="16368881"/>
                      <a:pt x="4738981" y="16439128"/>
                      <a:pt x="4781851" y="16546266"/>
                    </a:cubicBezTo>
                    <a:lnTo>
                      <a:pt x="4851983" y="16721666"/>
                    </a:lnTo>
                    <a:lnTo>
                      <a:pt x="5042554" y="17166379"/>
                    </a:lnTo>
                    <a:cubicBezTo>
                      <a:pt x="5047229" y="17177283"/>
                      <a:pt x="5046108" y="17189808"/>
                      <a:pt x="5039573" y="17199710"/>
                    </a:cubicBezTo>
                    <a:cubicBezTo>
                      <a:pt x="5033038" y="17209612"/>
                      <a:pt x="5021963" y="17215566"/>
                      <a:pt x="5010098" y="17215555"/>
                    </a:cubicBezTo>
                    <a:lnTo>
                      <a:pt x="4945046" y="17215555"/>
                    </a:lnTo>
                    <a:cubicBezTo>
                      <a:pt x="4888608" y="17215549"/>
                      <a:pt x="4837602" y="17181916"/>
                      <a:pt x="4815365" y="17130043"/>
                    </a:cubicBezTo>
                    <a:lnTo>
                      <a:pt x="4661342" y="16770703"/>
                    </a:lnTo>
                    <a:cubicBezTo>
                      <a:pt x="4658097" y="16763154"/>
                      <a:pt x="4646737" y="16766329"/>
                      <a:pt x="4647866" y="16774443"/>
                    </a:cubicBezTo>
                    <a:lnTo>
                      <a:pt x="4710872" y="17215555"/>
                    </a:lnTo>
                    <a:lnTo>
                      <a:pt x="4778253" y="18024052"/>
                    </a:lnTo>
                    <a:cubicBezTo>
                      <a:pt x="4779061" y="18033874"/>
                      <a:pt x="4775724" y="18043587"/>
                      <a:pt x="4769049" y="18050838"/>
                    </a:cubicBezTo>
                    <a:cubicBezTo>
                      <a:pt x="4762375" y="18058088"/>
                      <a:pt x="4752971" y="18062217"/>
                      <a:pt x="4743116" y="18062223"/>
                    </a:cubicBezTo>
                    <a:lnTo>
                      <a:pt x="4689282" y="18062223"/>
                    </a:lnTo>
                    <a:cubicBezTo>
                      <a:pt x="4620300" y="18062231"/>
                      <a:pt x="4561423" y="18012366"/>
                      <a:pt x="4550076" y="17944323"/>
                    </a:cubicBezTo>
                    <a:lnTo>
                      <a:pt x="4435705" y="17257325"/>
                    </a:lnTo>
                    <a:cubicBezTo>
                      <a:pt x="4434365" y="17249423"/>
                      <a:pt x="4423076" y="17249423"/>
                      <a:pt x="4421736" y="17257325"/>
                    </a:cubicBezTo>
                    <a:lnTo>
                      <a:pt x="4307295" y="17944323"/>
                    </a:lnTo>
                    <a:cubicBezTo>
                      <a:pt x="4295943" y="18012392"/>
                      <a:pt x="4237027" y="18062266"/>
                      <a:pt x="4168018" y="18062223"/>
                    </a:cubicBezTo>
                    <a:lnTo>
                      <a:pt x="4114184" y="18062223"/>
                    </a:lnTo>
                    <a:cubicBezTo>
                      <a:pt x="4104329" y="18062217"/>
                      <a:pt x="4094925" y="18058088"/>
                      <a:pt x="4088251" y="18050838"/>
                    </a:cubicBezTo>
                    <a:cubicBezTo>
                      <a:pt x="4081576" y="18043587"/>
                      <a:pt x="4078239" y="18033874"/>
                      <a:pt x="4079047" y="18024052"/>
                    </a:cubicBezTo>
                    <a:lnTo>
                      <a:pt x="4146428" y="17215555"/>
                    </a:lnTo>
                    <a:lnTo>
                      <a:pt x="4209434" y="16774443"/>
                    </a:lnTo>
                    <a:close/>
                    <a:moveTo>
                      <a:pt x="5698650" y="15804445"/>
                    </a:moveTo>
                    <a:cubicBezTo>
                      <a:pt x="5581750" y="15804445"/>
                      <a:pt x="5486984" y="15899211"/>
                      <a:pt x="5486983" y="16016111"/>
                    </a:cubicBezTo>
                    <a:lnTo>
                      <a:pt x="5486983" y="16086666"/>
                    </a:lnTo>
                    <a:cubicBezTo>
                      <a:pt x="5487505" y="16203197"/>
                      <a:pt x="5582118" y="16297388"/>
                      <a:pt x="5698650" y="16297388"/>
                    </a:cubicBezTo>
                    <a:cubicBezTo>
                      <a:pt x="5815182" y="16297388"/>
                      <a:pt x="5909795" y="16203197"/>
                      <a:pt x="5910317" y="16086666"/>
                    </a:cubicBezTo>
                    <a:lnTo>
                      <a:pt x="5910317" y="16016111"/>
                    </a:lnTo>
                    <a:cubicBezTo>
                      <a:pt x="5910316" y="15899211"/>
                      <a:pt x="5815550" y="15804445"/>
                      <a:pt x="5698650" y="15804445"/>
                    </a:cubicBezTo>
                    <a:close/>
                    <a:moveTo>
                      <a:pt x="5479434" y="16774443"/>
                    </a:moveTo>
                    <a:cubicBezTo>
                      <a:pt x="5480633" y="16766329"/>
                      <a:pt x="5469203" y="16763154"/>
                      <a:pt x="5466028" y="16770703"/>
                    </a:cubicBezTo>
                    <a:lnTo>
                      <a:pt x="5312005" y="17130043"/>
                    </a:lnTo>
                    <a:cubicBezTo>
                      <a:pt x="5289748" y="17181962"/>
                      <a:pt x="5238673" y="17215605"/>
                      <a:pt x="5182183" y="17215555"/>
                    </a:cubicBezTo>
                    <a:lnTo>
                      <a:pt x="5117131" y="17215555"/>
                    </a:lnTo>
                    <a:cubicBezTo>
                      <a:pt x="5105267" y="17215566"/>
                      <a:pt x="5094192" y="17209612"/>
                      <a:pt x="5087656" y="17199710"/>
                    </a:cubicBezTo>
                    <a:cubicBezTo>
                      <a:pt x="5081121" y="17189808"/>
                      <a:pt x="5080001" y="17177283"/>
                      <a:pt x="5084675" y="17166379"/>
                    </a:cubicBezTo>
                    <a:lnTo>
                      <a:pt x="5275317" y="16721666"/>
                    </a:lnTo>
                    <a:lnTo>
                      <a:pt x="5345449" y="16546266"/>
                    </a:lnTo>
                    <a:cubicBezTo>
                      <a:pt x="5388319" y="16439128"/>
                      <a:pt x="5492096" y="16368881"/>
                      <a:pt x="5607492" y="16368889"/>
                    </a:cubicBezTo>
                    <a:lnTo>
                      <a:pt x="5789808" y="16368889"/>
                    </a:lnTo>
                    <a:cubicBezTo>
                      <a:pt x="5905204" y="16368881"/>
                      <a:pt x="6008981" y="16439128"/>
                      <a:pt x="6051851" y="16546266"/>
                    </a:cubicBezTo>
                    <a:lnTo>
                      <a:pt x="6121983" y="16721666"/>
                    </a:lnTo>
                    <a:lnTo>
                      <a:pt x="6312554" y="17166379"/>
                    </a:lnTo>
                    <a:cubicBezTo>
                      <a:pt x="6317229" y="17177283"/>
                      <a:pt x="6316108" y="17189808"/>
                      <a:pt x="6309573" y="17199710"/>
                    </a:cubicBezTo>
                    <a:cubicBezTo>
                      <a:pt x="6303038" y="17209612"/>
                      <a:pt x="6291963" y="17215566"/>
                      <a:pt x="6280098" y="17215555"/>
                    </a:cubicBezTo>
                    <a:lnTo>
                      <a:pt x="6215046" y="17215555"/>
                    </a:lnTo>
                    <a:cubicBezTo>
                      <a:pt x="6158608" y="17215549"/>
                      <a:pt x="6107602" y="17181916"/>
                      <a:pt x="6085365" y="17130043"/>
                    </a:cubicBezTo>
                    <a:lnTo>
                      <a:pt x="5931342" y="16770703"/>
                    </a:lnTo>
                    <a:cubicBezTo>
                      <a:pt x="5928097" y="16763154"/>
                      <a:pt x="5916737" y="16766329"/>
                      <a:pt x="5917866" y="16774443"/>
                    </a:cubicBezTo>
                    <a:lnTo>
                      <a:pt x="5980872" y="17215555"/>
                    </a:lnTo>
                    <a:lnTo>
                      <a:pt x="6048253" y="18024052"/>
                    </a:lnTo>
                    <a:cubicBezTo>
                      <a:pt x="6049061" y="18033874"/>
                      <a:pt x="6045724" y="18043587"/>
                      <a:pt x="6039049" y="18050838"/>
                    </a:cubicBezTo>
                    <a:cubicBezTo>
                      <a:pt x="6032375" y="18058088"/>
                      <a:pt x="6022971" y="18062217"/>
                      <a:pt x="6013116" y="18062223"/>
                    </a:cubicBezTo>
                    <a:lnTo>
                      <a:pt x="5959282" y="18062223"/>
                    </a:lnTo>
                    <a:cubicBezTo>
                      <a:pt x="5890300" y="18062231"/>
                      <a:pt x="5831423" y="18012366"/>
                      <a:pt x="5820076" y="17944323"/>
                    </a:cubicBezTo>
                    <a:lnTo>
                      <a:pt x="5705705" y="17257325"/>
                    </a:lnTo>
                    <a:cubicBezTo>
                      <a:pt x="5704365" y="17249423"/>
                      <a:pt x="5693076" y="17249423"/>
                      <a:pt x="5691736" y="17257325"/>
                    </a:cubicBezTo>
                    <a:lnTo>
                      <a:pt x="5577295" y="17944323"/>
                    </a:lnTo>
                    <a:cubicBezTo>
                      <a:pt x="5565943" y="18012392"/>
                      <a:pt x="5507027" y="18062266"/>
                      <a:pt x="5438018" y="18062223"/>
                    </a:cubicBezTo>
                    <a:lnTo>
                      <a:pt x="5384184" y="18062223"/>
                    </a:lnTo>
                    <a:cubicBezTo>
                      <a:pt x="5374329" y="18062217"/>
                      <a:pt x="5364925" y="18058088"/>
                      <a:pt x="5358251" y="18050838"/>
                    </a:cubicBezTo>
                    <a:cubicBezTo>
                      <a:pt x="5351576" y="18043587"/>
                      <a:pt x="5348239" y="18033874"/>
                      <a:pt x="5349047" y="18024052"/>
                    </a:cubicBezTo>
                    <a:lnTo>
                      <a:pt x="5416428" y="17215555"/>
                    </a:lnTo>
                    <a:lnTo>
                      <a:pt x="5479434" y="16774443"/>
                    </a:lnTo>
                    <a:close/>
                    <a:moveTo>
                      <a:pt x="6968650" y="15804445"/>
                    </a:moveTo>
                    <a:cubicBezTo>
                      <a:pt x="6851750" y="15804445"/>
                      <a:pt x="6756983" y="15899211"/>
                      <a:pt x="6756983" y="16016111"/>
                    </a:cubicBezTo>
                    <a:lnTo>
                      <a:pt x="6756983" y="16086666"/>
                    </a:lnTo>
                    <a:cubicBezTo>
                      <a:pt x="6757504" y="16203197"/>
                      <a:pt x="6852118" y="16297388"/>
                      <a:pt x="6968650" y="16297388"/>
                    </a:cubicBezTo>
                    <a:cubicBezTo>
                      <a:pt x="7085182" y="16297388"/>
                      <a:pt x="7179796" y="16203197"/>
                      <a:pt x="7180317" y="16086666"/>
                    </a:cubicBezTo>
                    <a:lnTo>
                      <a:pt x="7180317" y="16016111"/>
                    </a:lnTo>
                    <a:cubicBezTo>
                      <a:pt x="7180317" y="15899211"/>
                      <a:pt x="7085550" y="15804445"/>
                      <a:pt x="6968650" y="15804445"/>
                    </a:cubicBezTo>
                    <a:close/>
                    <a:moveTo>
                      <a:pt x="6749434" y="16774443"/>
                    </a:moveTo>
                    <a:cubicBezTo>
                      <a:pt x="6750633" y="16766329"/>
                      <a:pt x="6739204" y="16763154"/>
                      <a:pt x="6736029" y="16770703"/>
                    </a:cubicBezTo>
                    <a:lnTo>
                      <a:pt x="6582005" y="17130043"/>
                    </a:lnTo>
                    <a:cubicBezTo>
                      <a:pt x="6559749" y="17181962"/>
                      <a:pt x="6508673" y="17215605"/>
                      <a:pt x="6452183" y="17215555"/>
                    </a:cubicBezTo>
                    <a:lnTo>
                      <a:pt x="6387131" y="17215555"/>
                    </a:lnTo>
                    <a:cubicBezTo>
                      <a:pt x="6375267" y="17215566"/>
                      <a:pt x="6364192" y="17209612"/>
                      <a:pt x="6357656" y="17199710"/>
                    </a:cubicBezTo>
                    <a:cubicBezTo>
                      <a:pt x="6351121" y="17189808"/>
                      <a:pt x="6350001" y="17177283"/>
                      <a:pt x="6354675" y="17166379"/>
                    </a:cubicBezTo>
                    <a:lnTo>
                      <a:pt x="6545317" y="16721666"/>
                    </a:lnTo>
                    <a:lnTo>
                      <a:pt x="6615449" y="16546266"/>
                    </a:lnTo>
                    <a:cubicBezTo>
                      <a:pt x="6658319" y="16439128"/>
                      <a:pt x="6762095" y="16368881"/>
                      <a:pt x="6877492" y="16368889"/>
                    </a:cubicBezTo>
                    <a:lnTo>
                      <a:pt x="7059808" y="16368889"/>
                    </a:lnTo>
                    <a:cubicBezTo>
                      <a:pt x="7175205" y="16368881"/>
                      <a:pt x="7278981" y="16439128"/>
                      <a:pt x="7321851" y="16546266"/>
                    </a:cubicBezTo>
                    <a:lnTo>
                      <a:pt x="7391983" y="16721666"/>
                    </a:lnTo>
                    <a:lnTo>
                      <a:pt x="7582554" y="17166379"/>
                    </a:lnTo>
                    <a:cubicBezTo>
                      <a:pt x="7587228" y="17177283"/>
                      <a:pt x="7586108" y="17189807"/>
                      <a:pt x="7579573" y="17199710"/>
                    </a:cubicBezTo>
                    <a:cubicBezTo>
                      <a:pt x="7573038" y="17209612"/>
                      <a:pt x="7561963" y="17215566"/>
                      <a:pt x="7550098" y="17215555"/>
                    </a:cubicBezTo>
                    <a:lnTo>
                      <a:pt x="7485046" y="17215555"/>
                    </a:lnTo>
                    <a:cubicBezTo>
                      <a:pt x="7428608" y="17215549"/>
                      <a:pt x="7377602" y="17181916"/>
                      <a:pt x="7355365" y="17130043"/>
                    </a:cubicBezTo>
                    <a:lnTo>
                      <a:pt x="7201342" y="16770703"/>
                    </a:lnTo>
                    <a:cubicBezTo>
                      <a:pt x="7198096" y="16763154"/>
                      <a:pt x="7186737" y="16766329"/>
                      <a:pt x="7187866" y="16774443"/>
                    </a:cubicBezTo>
                    <a:lnTo>
                      <a:pt x="7250872" y="17215555"/>
                    </a:lnTo>
                    <a:lnTo>
                      <a:pt x="7318253" y="18024052"/>
                    </a:lnTo>
                    <a:cubicBezTo>
                      <a:pt x="7319061" y="18033874"/>
                      <a:pt x="7315724" y="18043587"/>
                      <a:pt x="7309049" y="18050838"/>
                    </a:cubicBezTo>
                    <a:cubicBezTo>
                      <a:pt x="7302375" y="18058088"/>
                      <a:pt x="7292971" y="18062217"/>
                      <a:pt x="7283116" y="18062223"/>
                    </a:cubicBezTo>
                    <a:lnTo>
                      <a:pt x="7229282" y="18062223"/>
                    </a:lnTo>
                    <a:cubicBezTo>
                      <a:pt x="7160300" y="18062231"/>
                      <a:pt x="7101423" y="18012366"/>
                      <a:pt x="7090076" y="17944323"/>
                    </a:cubicBezTo>
                    <a:lnTo>
                      <a:pt x="6975705" y="17257325"/>
                    </a:lnTo>
                    <a:cubicBezTo>
                      <a:pt x="6974365" y="17249423"/>
                      <a:pt x="6963076" y="17249423"/>
                      <a:pt x="6961736" y="17257325"/>
                    </a:cubicBezTo>
                    <a:lnTo>
                      <a:pt x="6847295" y="17944323"/>
                    </a:lnTo>
                    <a:cubicBezTo>
                      <a:pt x="6835943" y="18012392"/>
                      <a:pt x="6777027" y="18062266"/>
                      <a:pt x="6708018" y="18062223"/>
                    </a:cubicBezTo>
                    <a:lnTo>
                      <a:pt x="6654184" y="18062223"/>
                    </a:lnTo>
                    <a:cubicBezTo>
                      <a:pt x="6644329" y="18062217"/>
                      <a:pt x="6634925" y="18058088"/>
                      <a:pt x="6628251" y="18050838"/>
                    </a:cubicBezTo>
                    <a:cubicBezTo>
                      <a:pt x="6621576" y="18043587"/>
                      <a:pt x="6618239" y="18033874"/>
                      <a:pt x="6619047" y="18024052"/>
                    </a:cubicBezTo>
                    <a:lnTo>
                      <a:pt x="6686428" y="17215555"/>
                    </a:lnTo>
                    <a:lnTo>
                      <a:pt x="6749434" y="16774443"/>
                    </a:lnTo>
                    <a:close/>
                    <a:moveTo>
                      <a:pt x="8238650" y="15804445"/>
                    </a:moveTo>
                    <a:cubicBezTo>
                      <a:pt x="8121750" y="15804445"/>
                      <a:pt x="8026983" y="15899211"/>
                      <a:pt x="8026983" y="16016111"/>
                    </a:cubicBezTo>
                    <a:lnTo>
                      <a:pt x="8026983" y="16086666"/>
                    </a:lnTo>
                    <a:cubicBezTo>
                      <a:pt x="8027504" y="16203197"/>
                      <a:pt x="8122118" y="16297388"/>
                      <a:pt x="8238650" y="16297388"/>
                    </a:cubicBezTo>
                    <a:cubicBezTo>
                      <a:pt x="8355182" y="16297388"/>
                      <a:pt x="8449796" y="16203197"/>
                      <a:pt x="8450317" y="16086666"/>
                    </a:cubicBezTo>
                    <a:lnTo>
                      <a:pt x="8450317" y="16016111"/>
                    </a:lnTo>
                    <a:cubicBezTo>
                      <a:pt x="8450317" y="15899211"/>
                      <a:pt x="8355550" y="15804445"/>
                      <a:pt x="8238650" y="15804445"/>
                    </a:cubicBezTo>
                    <a:close/>
                    <a:moveTo>
                      <a:pt x="8019434" y="16774443"/>
                    </a:moveTo>
                    <a:cubicBezTo>
                      <a:pt x="8020633" y="16766329"/>
                      <a:pt x="8009204" y="16763154"/>
                      <a:pt x="8006029" y="16770703"/>
                    </a:cubicBezTo>
                    <a:lnTo>
                      <a:pt x="7852005" y="17130043"/>
                    </a:lnTo>
                    <a:cubicBezTo>
                      <a:pt x="7829749" y="17181962"/>
                      <a:pt x="7778673" y="17215607"/>
                      <a:pt x="7722183" y="17215555"/>
                    </a:cubicBezTo>
                    <a:lnTo>
                      <a:pt x="7657131" y="17215555"/>
                    </a:lnTo>
                    <a:cubicBezTo>
                      <a:pt x="7645267" y="17215566"/>
                      <a:pt x="7634192" y="17209612"/>
                      <a:pt x="7627656" y="17199710"/>
                    </a:cubicBezTo>
                    <a:cubicBezTo>
                      <a:pt x="7621122" y="17189807"/>
                      <a:pt x="7620002" y="17177283"/>
                      <a:pt x="7624676" y="17166379"/>
                    </a:cubicBezTo>
                    <a:lnTo>
                      <a:pt x="7815317" y="16721666"/>
                    </a:lnTo>
                    <a:lnTo>
                      <a:pt x="7885449" y="16546266"/>
                    </a:lnTo>
                    <a:cubicBezTo>
                      <a:pt x="7928319" y="16439128"/>
                      <a:pt x="8032095" y="16368881"/>
                      <a:pt x="8147492" y="16368889"/>
                    </a:cubicBezTo>
                    <a:lnTo>
                      <a:pt x="8329808" y="16368889"/>
                    </a:lnTo>
                    <a:cubicBezTo>
                      <a:pt x="8445205" y="16368881"/>
                      <a:pt x="8548981" y="16439128"/>
                      <a:pt x="8591851" y="16546266"/>
                    </a:cubicBezTo>
                    <a:lnTo>
                      <a:pt x="8661983" y="16721666"/>
                    </a:lnTo>
                    <a:lnTo>
                      <a:pt x="8852554" y="17166379"/>
                    </a:lnTo>
                    <a:cubicBezTo>
                      <a:pt x="8857228" y="17177283"/>
                      <a:pt x="8856108" y="17189807"/>
                      <a:pt x="8849573" y="17199710"/>
                    </a:cubicBezTo>
                    <a:cubicBezTo>
                      <a:pt x="8843038" y="17209612"/>
                      <a:pt x="8831963" y="17215566"/>
                      <a:pt x="8820098" y="17215555"/>
                    </a:cubicBezTo>
                    <a:lnTo>
                      <a:pt x="8755046" y="17215555"/>
                    </a:lnTo>
                    <a:cubicBezTo>
                      <a:pt x="8698608" y="17215549"/>
                      <a:pt x="8647602" y="17181916"/>
                      <a:pt x="8625365" y="17130043"/>
                    </a:cubicBezTo>
                    <a:lnTo>
                      <a:pt x="8471342" y="16770703"/>
                    </a:lnTo>
                    <a:cubicBezTo>
                      <a:pt x="8468096" y="16763154"/>
                      <a:pt x="8456737" y="16766329"/>
                      <a:pt x="8457866" y="16774443"/>
                    </a:cubicBezTo>
                    <a:lnTo>
                      <a:pt x="8520872" y="17215555"/>
                    </a:lnTo>
                    <a:lnTo>
                      <a:pt x="8588253" y="18024052"/>
                    </a:lnTo>
                    <a:cubicBezTo>
                      <a:pt x="8589061" y="18033874"/>
                      <a:pt x="8585724" y="18043587"/>
                      <a:pt x="8579049" y="18050838"/>
                    </a:cubicBezTo>
                    <a:cubicBezTo>
                      <a:pt x="8572375" y="18058088"/>
                      <a:pt x="8562971" y="18062217"/>
                      <a:pt x="8553116" y="18062223"/>
                    </a:cubicBezTo>
                    <a:lnTo>
                      <a:pt x="8499282" y="18062223"/>
                    </a:lnTo>
                    <a:cubicBezTo>
                      <a:pt x="8430300" y="18062231"/>
                      <a:pt x="8371423" y="18012366"/>
                      <a:pt x="8360076" y="17944323"/>
                    </a:cubicBezTo>
                    <a:lnTo>
                      <a:pt x="8245705" y="17257325"/>
                    </a:lnTo>
                    <a:cubicBezTo>
                      <a:pt x="8244365" y="17249423"/>
                      <a:pt x="8233076" y="17249423"/>
                      <a:pt x="8231736" y="17257325"/>
                    </a:cubicBezTo>
                    <a:lnTo>
                      <a:pt x="8117295" y="17944323"/>
                    </a:lnTo>
                    <a:cubicBezTo>
                      <a:pt x="8105943" y="18012392"/>
                      <a:pt x="8047027" y="18062266"/>
                      <a:pt x="7978018" y="18062223"/>
                    </a:cubicBezTo>
                    <a:lnTo>
                      <a:pt x="7924184" y="18062223"/>
                    </a:lnTo>
                    <a:cubicBezTo>
                      <a:pt x="7914329" y="18062217"/>
                      <a:pt x="7904925" y="18058088"/>
                      <a:pt x="7898251" y="18050838"/>
                    </a:cubicBezTo>
                    <a:cubicBezTo>
                      <a:pt x="7891576" y="18043587"/>
                      <a:pt x="7888239" y="18033874"/>
                      <a:pt x="7889047" y="18024052"/>
                    </a:cubicBezTo>
                    <a:lnTo>
                      <a:pt x="7956428" y="17215555"/>
                    </a:lnTo>
                    <a:lnTo>
                      <a:pt x="8019434" y="16774443"/>
                    </a:lnTo>
                    <a:close/>
                    <a:moveTo>
                      <a:pt x="9508650" y="15804445"/>
                    </a:moveTo>
                    <a:cubicBezTo>
                      <a:pt x="9391750" y="15804445"/>
                      <a:pt x="9296983" y="15899211"/>
                      <a:pt x="9296983" y="16016111"/>
                    </a:cubicBezTo>
                    <a:lnTo>
                      <a:pt x="9296983" y="16086666"/>
                    </a:lnTo>
                    <a:cubicBezTo>
                      <a:pt x="9297504" y="16203197"/>
                      <a:pt x="9392118" y="16297388"/>
                      <a:pt x="9508650" y="16297388"/>
                    </a:cubicBezTo>
                    <a:cubicBezTo>
                      <a:pt x="9625182" y="16297388"/>
                      <a:pt x="9719796" y="16203197"/>
                      <a:pt x="9720317" y="16086666"/>
                    </a:cubicBezTo>
                    <a:lnTo>
                      <a:pt x="9720317" y="16016111"/>
                    </a:lnTo>
                    <a:cubicBezTo>
                      <a:pt x="9720317" y="15899211"/>
                      <a:pt x="9625550" y="15804445"/>
                      <a:pt x="9508650" y="15804445"/>
                    </a:cubicBezTo>
                    <a:close/>
                    <a:moveTo>
                      <a:pt x="9289434" y="16774443"/>
                    </a:moveTo>
                    <a:cubicBezTo>
                      <a:pt x="9290633" y="16766329"/>
                      <a:pt x="9279204" y="16763154"/>
                      <a:pt x="9276029" y="16770703"/>
                    </a:cubicBezTo>
                    <a:lnTo>
                      <a:pt x="9122005" y="17130043"/>
                    </a:lnTo>
                    <a:cubicBezTo>
                      <a:pt x="9099749" y="17181962"/>
                      <a:pt x="9048673" y="17215607"/>
                      <a:pt x="8992183" y="17215555"/>
                    </a:cubicBezTo>
                    <a:lnTo>
                      <a:pt x="8927131" y="17215555"/>
                    </a:lnTo>
                    <a:cubicBezTo>
                      <a:pt x="8915267" y="17215566"/>
                      <a:pt x="8904192" y="17209612"/>
                      <a:pt x="8897656" y="17199710"/>
                    </a:cubicBezTo>
                    <a:cubicBezTo>
                      <a:pt x="8891122" y="17189807"/>
                      <a:pt x="8890002" y="17177283"/>
                      <a:pt x="8894676" y="17166379"/>
                    </a:cubicBezTo>
                    <a:lnTo>
                      <a:pt x="9085317" y="16721666"/>
                    </a:lnTo>
                    <a:lnTo>
                      <a:pt x="9155449" y="16546266"/>
                    </a:lnTo>
                    <a:cubicBezTo>
                      <a:pt x="9198319" y="16439128"/>
                      <a:pt x="9302095" y="16368881"/>
                      <a:pt x="9417492" y="16368889"/>
                    </a:cubicBezTo>
                    <a:lnTo>
                      <a:pt x="9599808" y="16368889"/>
                    </a:lnTo>
                    <a:cubicBezTo>
                      <a:pt x="9715205" y="16368881"/>
                      <a:pt x="9818981" y="16439128"/>
                      <a:pt x="9861851" y="16546266"/>
                    </a:cubicBezTo>
                    <a:lnTo>
                      <a:pt x="9931983" y="16721666"/>
                    </a:lnTo>
                    <a:lnTo>
                      <a:pt x="10122554" y="17166379"/>
                    </a:lnTo>
                    <a:cubicBezTo>
                      <a:pt x="10127228" y="17177283"/>
                      <a:pt x="10126108" y="17189807"/>
                      <a:pt x="10119573" y="17199710"/>
                    </a:cubicBezTo>
                    <a:cubicBezTo>
                      <a:pt x="10113038" y="17209612"/>
                      <a:pt x="10101963" y="17215566"/>
                      <a:pt x="10090098" y="17215555"/>
                    </a:cubicBezTo>
                    <a:lnTo>
                      <a:pt x="10025046" y="17215555"/>
                    </a:lnTo>
                    <a:cubicBezTo>
                      <a:pt x="9968608" y="17215549"/>
                      <a:pt x="9917602" y="17181916"/>
                      <a:pt x="9895365" y="17130043"/>
                    </a:cubicBezTo>
                    <a:lnTo>
                      <a:pt x="9741342" y="16770703"/>
                    </a:lnTo>
                    <a:cubicBezTo>
                      <a:pt x="9738096" y="16763154"/>
                      <a:pt x="9726737" y="16766329"/>
                      <a:pt x="9727866" y="16774443"/>
                    </a:cubicBezTo>
                    <a:lnTo>
                      <a:pt x="9790872" y="17215555"/>
                    </a:lnTo>
                    <a:lnTo>
                      <a:pt x="9858253" y="18024052"/>
                    </a:lnTo>
                    <a:cubicBezTo>
                      <a:pt x="9859061" y="18033874"/>
                      <a:pt x="9855724" y="18043587"/>
                      <a:pt x="9849049" y="18050838"/>
                    </a:cubicBezTo>
                    <a:cubicBezTo>
                      <a:pt x="9842375" y="18058088"/>
                      <a:pt x="9832971" y="18062217"/>
                      <a:pt x="9823116" y="18062223"/>
                    </a:cubicBezTo>
                    <a:lnTo>
                      <a:pt x="9769282" y="18062223"/>
                    </a:lnTo>
                    <a:cubicBezTo>
                      <a:pt x="9700300" y="18062231"/>
                      <a:pt x="9641423" y="18012366"/>
                      <a:pt x="9630076" y="17944323"/>
                    </a:cubicBezTo>
                    <a:lnTo>
                      <a:pt x="9515705" y="17257325"/>
                    </a:lnTo>
                    <a:cubicBezTo>
                      <a:pt x="9514365" y="17249423"/>
                      <a:pt x="9503076" y="17249423"/>
                      <a:pt x="9501736" y="17257325"/>
                    </a:cubicBezTo>
                    <a:lnTo>
                      <a:pt x="9387295" y="17944323"/>
                    </a:lnTo>
                    <a:cubicBezTo>
                      <a:pt x="9375943" y="18012392"/>
                      <a:pt x="9317027" y="18062266"/>
                      <a:pt x="9248018" y="18062223"/>
                    </a:cubicBezTo>
                    <a:lnTo>
                      <a:pt x="9194184" y="18062223"/>
                    </a:lnTo>
                    <a:cubicBezTo>
                      <a:pt x="9184329" y="18062217"/>
                      <a:pt x="9174925" y="18058088"/>
                      <a:pt x="9168251" y="18050838"/>
                    </a:cubicBezTo>
                    <a:cubicBezTo>
                      <a:pt x="9161576" y="18043587"/>
                      <a:pt x="9158239" y="18033874"/>
                      <a:pt x="9159047" y="18024052"/>
                    </a:cubicBezTo>
                    <a:lnTo>
                      <a:pt x="9226428" y="17215555"/>
                    </a:lnTo>
                    <a:lnTo>
                      <a:pt x="9289434" y="16774443"/>
                    </a:lnTo>
                    <a:close/>
                    <a:moveTo>
                      <a:pt x="10778650" y="15804445"/>
                    </a:moveTo>
                    <a:cubicBezTo>
                      <a:pt x="10661750" y="15804445"/>
                      <a:pt x="10566983" y="15899211"/>
                      <a:pt x="10566983" y="16016111"/>
                    </a:cubicBezTo>
                    <a:lnTo>
                      <a:pt x="10566983" y="16086666"/>
                    </a:lnTo>
                    <a:cubicBezTo>
                      <a:pt x="10567504" y="16203197"/>
                      <a:pt x="10662118" y="16297388"/>
                      <a:pt x="10778650" y="16297388"/>
                    </a:cubicBezTo>
                    <a:cubicBezTo>
                      <a:pt x="10895182" y="16297388"/>
                      <a:pt x="10989796" y="16203197"/>
                      <a:pt x="10990317" y="16086666"/>
                    </a:cubicBezTo>
                    <a:lnTo>
                      <a:pt x="10990317" y="16016111"/>
                    </a:lnTo>
                    <a:cubicBezTo>
                      <a:pt x="10990317" y="15899211"/>
                      <a:pt x="10895550" y="15804445"/>
                      <a:pt x="10778650" y="15804445"/>
                    </a:cubicBezTo>
                    <a:close/>
                    <a:moveTo>
                      <a:pt x="10559434" y="16774443"/>
                    </a:moveTo>
                    <a:cubicBezTo>
                      <a:pt x="10560633" y="16766329"/>
                      <a:pt x="10549204" y="16763154"/>
                      <a:pt x="10546029" y="16770703"/>
                    </a:cubicBezTo>
                    <a:lnTo>
                      <a:pt x="10392005" y="17130043"/>
                    </a:lnTo>
                    <a:cubicBezTo>
                      <a:pt x="10369749" y="17181962"/>
                      <a:pt x="10318673" y="17215607"/>
                      <a:pt x="10262183" y="17215555"/>
                    </a:cubicBezTo>
                    <a:lnTo>
                      <a:pt x="10197131" y="17215555"/>
                    </a:lnTo>
                    <a:cubicBezTo>
                      <a:pt x="10185267" y="17215566"/>
                      <a:pt x="10174192" y="17209612"/>
                      <a:pt x="10167656" y="17199710"/>
                    </a:cubicBezTo>
                    <a:cubicBezTo>
                      <a:pt x="10161122" y="17189807"/>
                      <a:pt x="10160002" y="17177283"/>
                      <a:pt x="10164676" y="17166379"/>
                    </a:cubicBezTo>
                    <a:lnTo>
                      <a:pt x="10355317" y="16721666"/>
                    </a:lnTo>
                    <a:lnTo>
                      <a:pt x="10425449" y="16546266"/>
                    </a:lnTo>
                    <a:cubicBezTo>
                      <a:pt x="10468319" y="16439128"/>
                      <a:pt x="10572095" y="16368881"/>
                      <a:pt x="10687492" y="16368889"/>
                    </a:cubicBezTo>
                    <a:lnTo>
                      <a:pt x="10869808" y="16368889"/>
                    </a:lnTo>
                    <a:cubicBezTo>
                      <a:pt x="10985205" y="16368881"/>
                      <a:pt x="11088981" y="16439128"/>
                      <a:pt x="11131851" y="16546266"/>
                    </a:cubicBezTo>
                    <a:lnTo>
                      <a:pt x="11201983" y="16721666"/>
                    </a:lnTo>
                    <a:lnTo>
                      <a:pt x="11392554" y="17166379"/>
                    </a:lnTo>
                    <a:cubicBezTo>
                      <a:pt x="11397228" y="17177283"/>
                      <a:pt x="11396108" y="17189807"/>
                      <a:pt x="11389573" y="17199710"/>
                    </a:cubicBezTo>
                    <a:cubicBezTo>
                      <a:pt x="11383038" y="17209612"/>
                      <a:pt x="11371963" y="17215566"/>
                      <a:pt x="11360098" y="17215555"/>
                    </a:cubicBezTo>
                    <a:lnTo>
                      <a:pt x="11295046" y="17215555"/>
                    </a:lnTo>
                    <a:cubicBezTo>
                      <a:pt x="11238608" y="17215549"/>
                      <a:pt x="11187602" y="17181916"/>
                      <a:pt x="11165365" y="17130043"/>
                    </a:cubicBezTo>
                    <a:lnTo>
                      <a:pt x="11011342" y="16770703"/>
                    </a:lnTo>
                    <a:cubicBezTo>
                      <a:pt x="11008096" y="16763154"/>
                      <a:pt x="10996737" y="16766329"/>
                      <a:pt x="10997866" y="16774443"/>
                    </a:cubicBezTo>
                    <a:lnTo>
                      <a:pt x="11060872" y="17215555"/>
                    </a:lnTo>
                    <a:lnTo>
                      <a:pt x="11128253" y="18024052"/>
                    </a:lnTo>
                    <a:cubicBezTo>
                      <a:pt x="11129061" y="18033874"/>
                      <a:pt x="11125724" y="18043587"/>
                      <a:pt x="11119049" y="18050838"/>
                    </a:cubicBezTo>
                    <a:cubicBezTo>
                      <a:pt x="11112375" y="18058088"/>
                      <a:pt x="11102971" y="18062217"/>
                      <a:pt x="11093116" y="18062223"/>
                    </a:cubicBezTo>
                    <a:lnTo>
                      <a:pt x="11039282" y="18062223"/>
                    </a:lnTo>
                    <a:cubicBezTo>
                      <a:pt x="10970300" y="18062231"/>
                      <a:pt x="10911423" y="18012366"/>
                      <a:pt x="10900076" y="17944323"/>
                    </a:cubicBezTo>
                    <a:lnTo>
                      <a:pt x="10785705" y="17257325"/>
                    </a:lnTo>
                    <a:cubicBezTo>
                      <a:pt x="10784365" y="17249423"/>
                      <a:pt x="10773076" y="17249423"/>
                      <a:pt x="10771736" y="17257325"/>
                    </a:cubicBezTo>
                    <a:lnTo>
                      <a:pt x="10657295" y="17944323"/>
                    </a:lnTo>
                    <a:cubicBezTo>
                      <a:pt x="10645943" y="18012392"/>
                      <a:pt x="10587027" y="18062266"/>
                      <a:pt x="10518018" y="18062223"/>
                    </a:cubicBezTo>
                    <a:lnTo>
                      <a:pt x="10464184" y="18062223"/>
                    </a:lnTo>
                    <a:cubicBezTo>
                      <a:pt x="10454329" y="18062217"/>
                      <a:pt x="10444925" y="18058088"/>
                      <a:pt x="10438251" y="18050838"/>
                    </a:cubicBezTo>
                    <a:cubicBezTo>
                      <a:pt x="10431576" y="18043587"/>
                      <a:pt x="10428239" y="18033874"/>
                      <a:pt x="10429047" y="18024052"/>
                    </a:cubicBezTo>
                    <a:lnTo>
                      <a:pt x="10496428" y="17215555"/>
                    </a:lnTo>
                    <a:lnTo>
                      <a:pt x="10559434" y="16774443"/>
                    </a:lnTo>
                    <a:close/>
                    <a:moveTo>
                      <a:pt x="12048650" y="15804445"/>
                    </a:moveTo>
                    <a:cubicBezTo>
                      <a:pt x="11931750" y="15804445"/>
                      <a:pt x="11836983" y="15899211"/>
                      <a:pt x="11836983" y="16016111"/>
                    </a:cubicBezTo>
                    <a:lnTo>
                      <a:pt x="11836983" y="16086666"/>
                    </a:lnTo>
                    <a:cubicBezTo>
                      <a:pt x="11837504" y="16203197"/>
                      <a:pt x="11932118" y="16297388"/>
                      <a:pt x="12048650" y="16297388"/>
                    </a:cubicBezTo>
                    <a:cubicBezTo>
                      <a:pt x="12165182" y="16297388"/>
                      <a:pt x="12259796" y="16203197"/>
                      <a:pt x="12260317" y="16086666"/>
                    </a:cubicBezTo>
                    <a:lnTo>
                      <a:pt x="12260317" y="16016111"/>
                    </a:lnTo>
                    <a:cubicBezTo>
                      <a:pt x="12260317" y="15899211"/>
                      <a:pt x="12165550" y="15804445"/>
                      <a:pt x="12048650" y="15804445"/>
                    </a:cubicBezTo>
                    <a:close/>
                    <a:moveTo>
                      <a:pt x="11829434" y="16774443"/>
                    </a:moveTo>
                    <a:cubicBezTo>
                      <a:pt x="11830633" y="16766329"/>
                      <a:pt x="11819204" y="16763154"/>
                      <a:pt x="11816029" y="16770703"/>
                    </a:cubicBezTo>
                    <a:lnTo>
                      <a:pt x="11662005" y="17130043"/>
                    </a:lnTo>
                    <a:cubicBezTo>
                      <a:pt x="11639749" y="17181962"/>
                      <a:pt x="11588673" y="17215607"/>
                      <a:pt x="11532183" y="17215555"/>
                    </a:cubicBezTo>
                    <a:lnTo>
                      <a:pt x="11467131" y="17215555"/>
                    </a:lnTo>
                    <a:cubicBezTo>
                      <a:pt x="11455267" y="17215566"/>
                      <a:pt x="11444192" y="17209612"/>
                      <a:pt x="11437656" y="17199710"/>
                    </a:cubicBezTo>
                    <a:cubicBezTo>
                      <a:pt x="11431122" y="17189807"/>
                      <a:pt x="11430002" y="17177283"/>
                      <a:pt x="11434676" y="17166379"/>
                    </a:cubicBezTo>
                    <a:lnTo>
                      <a:pt x="11625317" y="16721666"/>
                    </a:lnTo>
                    <a:lnTo>
                      <a:pt x="11695449" y="16546266"/>
                    </a:lnTo>
                    <a:cubicBezTo>
                      <a:pt x="11738319" y="16439128"/>
                      <a:pt x="11842095" y="16368881"/>
                      <a:pt x="11957492" y="16368889"/>
                    </a:cubicBezTo>
                    <a:lnTo>
                      <a:pt x="12139808" y="16368889"/>
                    </a:lnTo>
                    <a:cubicBezTo>
                      <a:pt x="12255205" y="16368881"/>
                      <a:pt x="12358981" y="16439128"/>
                      <a:pt x="12401851" y="16546266"/>
                    </a:cubicBezTo>
                    <a:lnTo>
                      <a:pt x="12471983" y="16721666"/>
                    </a:lnTo>
                    <a:lnTo>
                      <a:pt x="12662554" y="17166379"/>
                    </a:lnTo>
                    <a:cubicBezTo>
                      <a:pt x="12667228" y="17177283"/>
                      <a:pt x="12666108" y="17189807"/>
                      <a:pt x="12659573" y="17199710"/>
                    </a:cubicBezTo>
                    <a:cubicBezTo>
                      <a:pt x="12653038" y="17209612"/>
                      <a:pt x="12641963" y="17215566"/>
                      <a:pt x="12630098" y="17215555"/>
                    </a:cubicBezTo>
                    <a:lnTo>
                      <a:pt x="12565046" y="17215555"/>
                    </a:lnTo>
                    <a:cubicBezTo>
                      <a:pt x="12508608" y="17215549"/>
                      <a:pt x="12457602" y="17181916"/>
                      <a:pt x="12435365" y="17130043"/>
                    </a:cubicBezTo>
                    <a:lnTo>
                      <a:pt x="12281342" y="16770703"/>
                    </a:lnTo>
                    <a:cubicBezTo>
                      <a:pt x="12278096" y="16763154"/>
                      <a:pt x="12266737" y="16766329"/>
                      <a:pt x="12267866" y="16774443"/>
                    </a:cubicBezTo>
                    <a:lnTo>
                      <a:pt x="12330872" y="17215555"/>
                    </a:lnTo>
                    <a:lnTo>
                      <a:pt x="12398253" y="18024052"/>
                    </a:lnTo>
                    <a:cubicBezTo>
                      <a:pt x="12399061" y="18033874"/>
                      <a:pt x="12395724" y="18043587"/>
                      <a:pt x="12389049" y="18050838"/>
                    </a:cubicBezTo>
                    <a:cubicBezTo>
                      <a:pt x="12382375" y="18058088"/>
                      <a:pt x="12372971" y="18062217"/>
                      <a:pt x="12363116" y="18062223"/>
                    </a:cubicBezTo>
                    <a:lnTo>
                      <a:pt x="12309282" y="18062223"/>
                    </a:lnTo>
                    <a:cubicBezTo>
                      <a:pt x="12240300" y="18062231"/>
                      <a:pt x="12181423" y="18012366"/>
                      <a:pt x="12170076" y="17944323"/>
                    </a:cubicBezTo>
                    <a:lnTo>
                      <a:pt x="12055705" y="17257325"/>
                    </a:lnTo>
                    <a:cubicBezTo>
                      <a:pt x="12054365" y="17249423"/>
                      <a:pt x="12043076" y="17249423"/>
                      <a:pt x="12041736" y="17257325"/>
                    </a:cubicBezTo>
                    <a:lnTo>
                      <a:pt x="11927295" y="17944323"/>
                    </a:lnTo>
                    <a:cubicBezTo>
                      <a:pt x="11915943" y="18012392"/>
                      <a:pt x="11857027" y="18062266"/>
                      <a:pt x="11788018" y="18062223"/>
                    </a:cubicBezTo>
                    <a:lnTo>
                      <a:pt x="11734184" y="18062223"/>
                    </a:lnTo>
                    <a:cubicBezTo>
                      <a:pt x="11724329" y="18062217"/>
                      <a:pt x="11714925" y="18058088"/>
                      <a:pt x="11708251" y="18050838"/>
                    </a:cubicBezTo>
                    <a:cubicBezTo>
                      <a:pt x="11701576" y="18043587"/>
                      <a:pt x="11698239" y="18033874"/>
                      <a:pt x="11699047" y="18024052"/>
                    </a:cubicBezTo>
                    <a:lnTo>
                      <a:pt x="11766428" y="17215555"/>
                    </a:lnTo>
                    <a:lnTo>
                      <a:pt x="11829434" y="16774443"/>
                    </a:lnTo>
                    <a:close/>
                    <a:moveTo>
                      <a:pt x="618650" y="18062223"/>
                    </a:moveTo>
                    <a:cubicBezTo>
                      <a:pt x="501750" y="18062223"/>
                      <a:pt x="406984" y="18156989"/>
                      <a:pt x="406983" y="18273889"/>
                    </a:cubicBezTo>
                    <a:lnTo>
                      <a:pt x="406983" y="18344445"/>
                    </a:lnTo>
                    <a:cubicBezTo>
                      <a:pt x="407504" y="18460975"/>
                      <a:pt x="502118" y="18555167"/>
                      <a:pt x="618650" y="18555167"/>
                    </a:cubicBezTo>
                    <a:cubicBezTo>
                      <a:pt x="735182" y="18555167"/>
                      <a:pt x="829795" y="18460975"/>
                      <a:pt x="830317" y="18344445"/>
                    </a:cubicBezTo>
                    <a:lnTo>
                      <a:pt x="830317" y="18273889"/>
                    </a:lnTo>
                    <a:cubicBezTo>
                      <a:pt x="830316" y="18156989"/>
                      <a:pt x="735550" y="18062223"/>
                      <a:pt x="618650" y="18062223"/>
                    </a:cubicBezTo>
                    <a:close/>
                    <a:moveTo>
                      <a:pt x="399434" y="19032220"/>
                    </a:moveTo>
                    <a:cubicBezTo>
                      <a:pt x="400633" y="19024105"/>
                      <a:pt x="389203" y="19020930"/>
                      <a:pt x="386028" y="19028480"/>
                    </a:cubicBezTo>
                    <a:lnTo>
                      <a:pt x="232006" y="19387820"/>
                    </a:lnTo>
                    <a:cubicBezTo>
                      <a:pt x="209749" y="19439741"/>
                      <a:pt x="158673" y="19473383"/>
                      <a:pt x="102183" y="19473334"/>
                    </a:cubicBezTo>
                    <a:lnTo>
                      <a:pt x="37131" y="19473334"/>
                    </a:lnTo>
                    <a:cubicBezTo>
                      <a:pt x="25266" y="19473345"/>
                      <a:pt x="14191" y="19467390"/>
                      <a:pt x="7655" y="19457488"/>
                    </a:cubicBezTo>
                    <a:cubicBezTo>
                      <a:pt x="1120" y="19447585"/>
                      <a:pt x="0" y="19435060"/>
                      <a:pt x="4676" y="19424155"/>
                    </a:cubicBezTo>
                    <a:lnTo>
                      <a:pt x="195317" y="18979445"/>
                    </a:lnTo>
                    <a:lnTo>
                      <a:pt x="265449" y="18804043"/>
                    </a:lnTo>
                    <a:cubicBezTo>
                      <a:pt x="308319" y="18696905"/>
                      <a:pt x="412095" y="18626658"/>
                      <a:pt x="527492" y="18626666"/>
                    </a:cubicBezTo>
                    <a:lnTo>
                      <a:pt x="709808" y="18626666"/>
                    </a:lnTo>
                    <a:cubicBezTo>
                      <a:pt x="825205" y="18626658"/>
                      <a:pt x="928981" y="18696905"/>
                      <a:pt x="971851" y="18804043"/>
                    </a:cubicBezTo>
                    <a:lnTo>
                      <a:pt x="1041983" y="18979445"/>
                    </a:lnTo>
                    <a:lnTo>
                      <a:pt x="1232554" y="19424155"/>
                    </a:lnTo>
                    <a:cubicBezTo>
                      <a:pt x="1237229" y="19435060"/>
                      <a:pt x="1236109" y="19447585"/>
                      <a:pt x="1229574" y="19457488"/>
                    </a:cubicBezTo>
                    <a:cubicBezTo>
                      <a:pt x="1223039" y="19467390"/>
                      <a:pt x="1211963" y="19473345"/>
                      <a:pt x="1200098" y="19473334"/>
                    </a:cubicBezTo>
                    <a:lnTo>
                      <a:pt x="1135046" y="19473334"/>
                    </a:lnTo>
                    <a:cubicBezTo>
                      <a:pt x="1078608" y="19473328"/>
                      <a:pt x="1027601" y="19439692"/>
                      <a:pt x="1005365" y="19387820"/>
                    </a:cubicBezTo>
                    <a:lnTo>
                      <a:pt x="851342" y="19028480"/>
                    </a:lnTo>
                    <a:cubicBezTo>
                      <a:pt x="848097" y="19020930"/>
                      <a:pt x="836737" y="19024105"/>
                      <a:pt x="837866" y="19032220"/>
                    </a:cubicBezTo>
                    <a:lnTo>
                      <a:pt x="900872" y="19473334"/>
                    </a:lnTo>
                    <a:lnTo>
                      <a:pt x="968253" y="20281830"/>
                    </a:lnTo>
                    <a:cubicBezTo>
                      <a:pt x="969061" y="20291651"/>
                      <a:pt x="965723" y="20301364"/>
                      <a:pt x="959049" y="20308615"/>
                    </a:cubicBezTo>
                    <a:cubicBezTo>
                      <a:pt x="952374" y="20315865"/>
                      <a:pt x="942971" y="20319994"/>
                      <a:pt x="933116" y="20320000"/>
                    </a:cubicBezTo>
                    <a:lnTo>
                      <a:pt x="879282" y="20320000"/>
                    </a:lnTo>
                    <a:cubicBezTo>
                      <a:pt x="810301" y="20320008"/>
                      <a:pt x="751424" y="20270144"/>
                      <a:pt x="740076" y="20202102"/>
                    </a:cubicBezTo>
                    <a:lnTo>
                      <a:pt x="625706" y="19515102"/>
                    </a:lnTo>
                    <a:cubicBezTo>
                      <a:pt x="624365" y="19507200"/>
                      <a:pt x="613076" y="19507200"/>
                      <a:pt x="611736" y="19515102"/>
                    </a:cubicBezTo>
                    <a:lnTo>
                      <a:pt x="497294" y="20202102"/>
                    </a:lnTo>
                    <a:cubicBezTo>
                      <a:pt x="485942" y="20270170"/>
                      <a:pt x="427026" y="20320043"/>
                      <a:pt x="358018" y="20320000"/>
                    </a:cubicBezTo>
                    <a:lnTo>
                      <a:pt x="304184" y="20320000"/>
                    </a:lnTo>
                    <a:cubicBezTo>
                      <a:pt x="294329" y="20319994"/>
                      <a:pt x="284926" y="20315865"/>
                      <a:pt x="278251" y="20308615"/>
                    </a:cubicBezTo>
                    <a:cubicBezTo>
                      <a:pt x="271577" y="20301364"/>
                      <a:pt x="268239" y="20291651"/>
                      <a:pt x="269047" y="20281830"/>
                    </a:cubicBezTo>
                    <a:lnTo>
                      <a:pt x="336428" y="19473334"/>
                    </a:lnTo>
                    <a:lnTo>
                      <a:pt x="399434" y="19032220"/>
                    </a:lnTo>
                    <a:close/>
                    <a:moveTo>
                      <a:pt x="1888650" y="18062223"/>
                    </a:moveTo>
                    <a:cubicBezTo>
                      <a:pt x="1771750" y="18062223"/>
                      <a:pt x="1676983" y="18156989"/>
                      <a:pt x="1676983" y="18273889"/>
                    </a:cubicBezTo>
                    <a:lnTo>
                      <a:pt x="1676983" y="18344445"/>
                    </a:lnTo>
                    <a:cubicBezTo>
                      <a:pt x="1677504" y="18460975"/>
                      <a:pt x="1772118" y="18555167"/>
                      <a:pt x="1888650" y="18555167"/>
                    </a:cubicBezTo>
                    <a:cubicBezTo>
                      <a:pt x="2005182" y="18555167"/>
                      <a:pt x="2099796" y="18460975"/>
                      <a:pt x="2100317" y="18344445"/>
                    </a:cubicBezTo>
                    <a:lnTo>
                      <a:pt x="2100317" y="18273889"/>
                    </a:lnTo>
                    <a:cubicBezTo>
                      <a:pt x="2100317" y="18156989"/>
                      <a:pt x="2005550" y="18062223"/>
                      <a:pt x="1888650" y="18062223"/>
                    </a:cubicBezTo>
                    <a:close/>
                    <a:moveTo>
                      <a:pt x="1669434" y="19032220"/>
                    </a:moveTo>
                    <a:cubicBezTo>
                      <a:pt x="1670633" y="19024105"/>
                      <a:pt x="1659203" y="19020930"/>
                      <a:pt x="1656028" y="19028480"/>
                    </a:cubicBezTo>
                    <a:lnTo>
                      <a:pt x="1502006" y="19387820"/>
                    </a:lnTo>
                    <a:cubicBezTo>
                      <a:pt x="1479749" y="19439741"/>
                      <a:pt x="1428673" y="19473383"/>
                      <a:pt x="1372183" y="19473334"/>
                    </a:cubicBezTo>
                    <a:lnTo>
                      <a:pt x="1307131" y="19473334"/>
                    </a:lnTo>
                    <a:cubicBezTo>
                      <a:pt x="1295266" y="19473345"/>
                      <a:pt x="1284191" y="19467390"/>
                      <a:pt x="1277655" y="19457488"/>
                    </a:cubicBezTo>
                    <a:cubicBezTo>
                      <a:pt x="1271120" y="19447585"/>
                      <a:pt x="1270000" y="19435060"/>
                      <a:pt x="1274676" y="19424155"/>
                    </a:cubicBezTo>
                    <a:lnTo>
                      <a:pt x="1465317" y="18979445"/>
                    </a:lnTo>
                    <a:lnTo>
                      <a:pt x="1535449" y="18804043"/>
                    </a:lnTo>
                    <a:cubicBezTo>
                      <a:pt x="1578319" y="18696905"/>
                      <a:pt x="1682095" y="18626658"/>
                      <a:pt x="1797492" y="18626666"/>
                    </a:cubicBezTo>
                    <a:lnTo>
                      <a:pt x="1979808" y="18626666"/>
                    </a:lnTo>
                    <a:cubicBezTo>
                      <a:pt x="2095205" y="18626658"/>
                      <a:pt x="2198981" y="18696905"/>
                      <a:pt x="2241851" y="18804043"/>
                    </a:cubicBezTo>
                    <a:lnTo>
                      <a:pt x="2311983" y="18979445"/>
                    </a:lnTo>
                    <a:lnTo>
                      <a:pt x="2502554" y="19424155"/>
                    </a:lnTo>
                    <a:cubicBezTo>
                      <a:pt x="2507229" y="19435060"/>
                      <a:pt x="2506109" y="19447585"/>
                      <a:pt x="2499574" y="19457488"/>
                    </a:cubicBezTo>
                    <a:cubicBezTo>
                      <a:pt x="2493039" y="19467390"/>
                      <a:pt x="2481963" y="19473345"/>
                      <a:pt x="2470098" y="19473334"/>
                    </a:cubicBezTo>
                    <a:lnTo>
                      <a:pt x="2405046" y="19473334"/>
                    </a:lnTo>
                    <a:cubicBezTo>
                      <a:pt x="2348608" y="19473328"/>
                      <a:pt x="2297601" y="19439692"/>
                      <a:pt x="2275365" y="19387820"/>
                    </a:cubicBezTo>
                    <a:lnTo>
                      <a:pt x="2121342" y="19028480"/>
                    </a:lnTo>
                    <a:cubicBezTo>
                      <a:pt x="2118097" y="19020930"/>
                      <a:pt x="2106737" y="19024105"/>
                      <a:pt x="2107866" y="19032220"/>
                    </a:cubicBezTo>
                    <a:lnTo>
                      <a:pt x="2170872" y="19473334"/>
                    </a:lnTo>
                    <a:lnTo>
                      <a:pt x="2238253" y="20281830"/>
                    </a:lnTo>
                    <a:cubicBezTo>
                      <a:pt x="2239061" y="20291651"/>
                      <a:pt x="2235723" y="20301364"/>
                      <a:pt x="2229049" y="20308615"/>
                    </a:cubicBezTo>
                    <a:cubicBezTo>
                      <a:pt x="2222374" y="20315865"/>
                      <a:pt x="2212971" y="20319994"/>
                      <a:pt x="2203116" y="20320000"/>
                    </a:cubicBezTo>
                    <a:lnTo>
                      <a:pt x="2149282" y="20320000"/>
                    </a:lnTo>
                    <a:cubicBezTo>
                      <a:pt x="2080301" y="20320008"/>
                      <a:pt x="2021424" y="20270144"/>
                      <a:pt x="2010076" y="20202102"/>
                    </a:cubicBezTo>
                    <a:lnTo>
                      <a:pt x="1895706" y="19515102"/>
                    </a:lnTo>
                    <a:cubicBezTo>
                      <a:pt x="1894365" y="19507200"/>
                      <a:pt x="1883076" y="19507200"/>
                      <a:pt x="1881735" y="19515102"/>
                    </a:cubicBezTo>
                    <a:lnTo>
                      <a:pt x="1767294" y="20202102"/>
                    </a:lnTo>
                    <a:cubicBezTo>
                      <a:pt x="1755943" y="20270170"/>
                      <a:pt x="1697026" y="20320043"/>
                      <a:pt x="1628018" y="20320000"/>
                    </a:cubicBezTo>
                    <a:lnTo>
                      <a:pt x="1574184" y="20320000"/>
                    </a:lnTo>
                    <a:cubicBezTo>
                      <a:pt x="1564329" y="20319994"/>
                      <a:pt x="1554926" y="20315865"/>
                      <a:pt x="1548251" y="20308615"/>
                    </a:cubicBezTo>
                    <a:cubicBezTo>
                      <a:pt x="1541577" y="20301364"/>
                      <a:pt x="1538239" y="20291651"/>
                      <a:pt x="1539047" y="20281830"/>
                    </a:cubicBezTo>
                    <a:lnTo>
                      <a:pt x="1606428" y="19473334"/>
                    </a:lnTo>
                    <a:lnTo>
                      <a:pt x="1669434" y="19032220"/>
                    </a:lnTo>
                    <a:close/>
                    <a:moveTo>
                      <a:pt x="3158650" y="18062223"/>
                    </a:moveTo>
                    <a:cubicBezTo>
                      <a:pt x="3041750" y="18062223"/>
                      <a:pt x="2946983" y="18156989"/>
                      <a:pt x="2946983" y="18273889"/>
                    </a:cubicBezTo>
                    <a:lnTo>
                      <a:pt x="2946983" y="18344445"/>
                    </a:lnTo>
                    <a:cubicBezTo>
                      <a:pt x="2947504" y="18460975"/>
                      <a:pt x="3042118" y="18555167"/>
                      <a:pt x="3158650" y="18555167"/>
                    </a:cubicBezTo>
                    <a:cubicBezTo>
                      <a:pt x="3275182" y="18555167"/>
                      <a:pt x="3369795" y="18460975"/>
                      <a:pt x="3370317" y="18344445"/>
                    </a:cubicBezTo>
                    <a:lnTo>
                      <a:pt x="3370317" y="18273889"/>
                    </a:lnTo>
                    <a:cubicBezTo>
                      <a:pt x="3370316" y="18156989"/>
                      <a:pt x="3275550" y="18062223"/>
                      <a:pt x="3158650" y="18062223"/>
                    </a:cubicBezTo>
                    <a:close/>
                    <a:moveTo>
                      <a:pt x="2939434" y="19032220"/>
                    </a:moveTo>
                    <a:cubicBezTo>
                      <a:pt x="2940633" y="19024105"/>
                      <a:pt x="2929203" y="19020930"/>
                      <a:pt x="2926028" y="19028480"/>
                    </a:cubicBezTo>
                    <a:lnTo>
                      <a:pt x="2772006" y="19387820"/>
                    </a:lnTo>
                    <a:cubicBezTo>
                      <a:pt x="2749749" y="19439741"/>
                      <a:pt x="2698673" y="19473383"/>
                      <a:pt x="2642183" y="19473334"/>
                    </a:cubicBezTo>
                    <a:lnTo>
                      <a:pt x="2577131" y="19473334"/>
                    </a:lnTo>
                    <a:cubicBezTo>
                      <a:pt x="2565266" y="19473345"/>
                      <a:pt x="2554191" y="19467390"/>
                      <a:pt x="2547656" y="19457488"/>
                    </a:cubicBezTo>
                    <a:cubicBezTo>
                      <a:pt x="2541120" y="19447585"/>
                      <a:pt x="2540001" y="19435060"/>
                      <a:pt x="2544676" y="19424155"/>
                    </a:cubicBezTo>
                    <a:lnTo>
                      <a:pt x="2735317" y="18979445"/>
                    </a:lnTo>
                    <a:lnTo>
                      <a:pt x="2805449" y="18804043"/>
                    </a:lnTo>
                    <a:cubicBezTo>
                      <a:pt x="2848319" y="18696905"/>
                      <a:pt x="2952095" y="18626658"/>
                      <a:pt x="3067492" y="18626666"/>
                    </a:cubicBezTo>
                    <a:lnTo>
                      <a:pt x="3249808" y="18626666"/>
                    </a:lnTo>
                    <a:cubicBezTo>
                      <a:pt x="3365204" y="18626658"/>
                      <a:pt x="3468981" y="18696905"/>
                      <a:pt x="3511851" y="18804043"/>
                    </a:cubicBezTo>
                    <a:lnTo>
                      <a:pt x="3581983" y="18979445"/>
                    </a:lnTo>
                    <a:lnTo>
                      <a:pt x="3772554" y="19424155"/>
                    </a:lnTo>
                    <a:cubicBezTo>
                      <a:pt x="3777229" y="19435060"/>
                      <a:pt x="3776110" y="19447585"/>
                      <a:pt x="3769574" y="19457488"/>
                    </a:cubicBezTo>
                    <a:cubicBezTo>
                      <a:pt x="3763039" y="19467390"/>
                      <a:pt x="3751963" y="19473345"/>
                      <a:pt x="3740098" y="19473334"/>
                    </a:cubicBezTo>
                    <a:lnTo>
                      <a:pt x="3675046" y="19473334"/>
                    </a:lnTo>
                    <a:cubicBezTo>
                      <a:pt x="3618608" y="19473328"/>
                      <a:pt x="3567601" y="19439692"/>
                      <a:pt x="3545365" y="19387820"/>
                    </a:cubicBezTo>
                    <a:lnTo>
                      <a:pt x="3391342" y="19028480"/>
                    </a:lnTo>
                    <a:cubicBezTo>
                      <a:pt x="3388097" y="19020930"/>
                      <a:pt x="3376737" y="19024105"/>
                      <a:pt x="3377866" y="19032220"/>
                    </a:cubicBezTo>
                    <a:lnTo>
                      <a:pt x="3440872" y="19473334"/>
                    </a:lnTo>
                    <a:lnTo>
                      <a:pt x="3508253" y="20281830"/>
                    </a:lnTo>
                    <a:cubicBezTo>
                      <a:pt x="3509060" y="20291651"/>
                      <a:pt x="3505723" y="20301364"/>
                      <a:pt x="3499049" y="20308615"/>
                    </a:cubicBezTo>
                    <a:cubicBezTo>
                      <a:pt x="3492374" y="20315865"/>
                      <a:pt x="3482971" y="20319994"/>
                      <a:pt x="3473116" y="20320000"/>
                    </a:cubicBezTo>
                    <a:lnTo>
                      <a:pt x="3419282" y="20320000"/>
                    </a:lnTo>
                    <a:cubicBezTo>
                      <a:pt x="3350301" y="20320008"/>
                      <a:pt x="3291424" y="20270144"/>
                      <a:pt x="3280076" y="20202102"/>
                    </a:cubicBezTo>
                    <a:lnTo>
                      <a:pt x="3165706" y="19515102"/>
                    </a:lnTo>
                    <a:cubicBezTo>
                      <a:pt x="3164365" y="19507200"/>
                      <a:pt x="3153076" y="19507200"/>
                      <a:pt x="3151735" y="19515102"/>
                    </a:cubicBezTo>
                    <a:lnTo>
                      <a:pt x="3037294" y="20202102"/>
                    </a:lnTo>
                    <a:cubicBezTo>
                      <a:pt x="3025943" y="20270170"/>
                      <a:pt x="2967026" y="20320043"/>
                      <a:pt x="2898018" y="20320000"/>
                    </a:cubicBezTo>
                    <a:lnTo>
                      <a:pt x="2844184" y="20320000"/>
                    </a:lnTo>
                    <a:cubicBezTo>
                      <a:pt x="2834329" y="20319994"/>
                      <a:pt x="2824926" y="20315865"/>
                      <a:pt x="2818251" y="20308615"/>
                    </a:cubicBezTo>
                    <a:cubicBezTo>
                      <a:pt x="2811577" y="20301364"/>
                      <a:pt x="2808239" y="20291651"/>
                      <a:pt x="2809047" y="20281830"/>
                    </a:cubicBezTo>
                    <a:lnTo>
                      <a:pt x="2876428" y="19473334"/>
                    </a:lnTo>
                    <a:lnTo>
                      <a:pt x="2939434" y="19032220"/>
                    </a:lnTo>
                    <a:close/>
                    <a:moveTo>
                      <a:pt x="4428650" y="18062223"/>
                    </a:moveTo>
                    <a:cubicBezTo>
                      <a:pt x="4311750" y="18062223"/>
                      <a:pt x="4216984" y="18156989"/>
                      <a:pt x="4216983" y="18273889"/>
                    </a:cubicBezTo>
                    <a:lnTo>
                      <a:pt x="4216983" y="18344445"/>
                    </a:lnTo>
                    <a:cubicBezTo>
                      <a:pt x="4217505" y="18460975"/>
                      <a:pt x="4312118" y="18555167"/>
                      <a:pt x="4428650" y="18555167"/>
                    </a:cubicBezTo>
                    <a:cubicBezTo>
                      <a:pt x="4545182" y="18555167"/>
                      <a:pt x="4639795" y="18460975"/>
                      <a:pt x="4640317" y="18344445"/>
                    </a:cubicBezTo>
                    <a:lnTo>
                      <a:pt x="4640317" y="18273889"/>
                    </a:lnTo>
                    <a:cubicBezTo>
                      <a:pt x="4640316" y="18156989"/>
                      <a:pt x="4545550" y="18062223"/>
                      <a:pt x="4428650" y="18062223"/>
                    </a:cubicBezTo>
                    <a:close/>
                    <a:moveTo>
                      <a:pt x="4209434" y="19032220"/>
                    </a:moveTo>
                    <a:cubicBezTo>
                      <a:pt x="4210633" y="19024105"/>
                      <a:pt x="4199203" y="19020930"/>
                      <a:pt x="4196028" y="19028480"/>
                    </a:cubicBezTo>
                    <a:lnTo>
                      <a:pt x="4042005" y="19387820"/>
                    </a:lnTo>
                    <a:cubicBezTo>
                      <a:pt x="4019749" y="19439741"/>
                      <a:pt x="3968673" y="19473383"/>
                      <a:pt x="3912183" y="19473334"/>
                    </a:cubicBezTo>
                    <a:lnTo>
                      <a:pt x="3847131" y="19473334"/>
                    </a:lnTo>
                    <a:cubicBezTo>
                      <a:pt x="3835266" y="19473345"/>
                      <a:pt x="3824191" y="19467390"/>
                      <a:pt x="3817656" y="19457488"/>
                    </a:cubicBezTo>
                    <a:cubicBezTo>
                      <a:pt x="3811120" y="19447585"/>
                      <a:pt x="3810000" y="19435060"/>
                      <a:pt x="3814675" y="19424155"/>
                    </a:cubicBezTo>
                    <a:lnTo>
                      <a:pt x="4005317" y="18979445"/>
                    </a:lnTo>
                    <a:lnTo>
                      <a:pt x="4075449" y="18804043"/>
                    </a:lnTo>
                    <a:cubicBezTo>
                      <a:pt x="4118319" y="18696905"/>
                      <a:pt x="4222096" y="18626658"/>
                      <a:pt x="4337492" y="18626666"/>
                    </a:cubicBezTo>
                    <a:lnTo>
                      <a:pt x="4519808" y="18626666"/>
                    </a:lnTo>
                    <a:cubicBezTo>
                      <a:pt x="4635204" y="18626658"/>
                      <a:pt x="4738981" y="18696905"/>
                      <a:pt x="4781851" y="18804043"/>
                    </a:cubicBezTo>
                    <a:lnTo>
                      <a:pt x="4851983" y="18979445"/>
                    </a:lnTo>
                    <a:lnTo>
                      <a:pt x="5042554" y="19424155"/>
                    </a:lnTo>
                    <a:cubicBezTo>
                      <a:pt x="5047229" y="19435060"/>
                      <a:pt x="5046110" y="19447585"/>
                      <a:pt x="5039574" y="19457488"/>
                    </a:cubicBezTo>
                    <a:cubicBezTo>
                      <a:pt x="5033039" y="19467390"/>
                      <a:pt x="5021963" y="19473345"/>
                      <a:pt x="5010098" y="19473334"/>
                    </a:cubicBezTo>
                    <a:lnTo>
                      <a:pt x="4945046" y="19473334"/>
                    </a:lnTo>
                    <a:cubicBezTo>
                      <a:pt x="4888608" y="19473328"/>
                      <a:pt x="4837601" y="19439692"/>
                      <a:pt x="4815365" y="19387820"/>
                    </a:cubicBezTo>
                    <a:lnTo>
                      <a:pt x="4661342" y="19028480"/>
                    </a:lnTo>
                    <a:cubicBezTo>
                      <a:pt x="4658097" y="19020930"/>
                      <a:pt x="4646737" y="19024105"/>
                      <a:pt x="4647866" y="19032220"/>
                    </a:cubicBezTo>
                    <a:lnTo>
                      <a:pt x="4710872" y="19473334"/>
                    </a:lnTo>
                    <a:lnTo>
                      <a:pt x="4778253" y="20281830"/>
                    </a:lnTo>
                    <a:cubicBezTo>
                      <a:pt x="4779060" y="20291651"/>
                      <a:pt x="4775723" y="20301364"/>
                      <a:pt x="4769049" y="20308615"/>
                    </a:cubicBezTo>
                    <a:cubicBezTo>
                      <a:pt x="4762374" y="20315865"/>
                      <a:pt x="4752971" y="20319994"/>
                      <a:pt x="4743116" y="20320000"/>
                    </a:cubicBezTo>
                    <a:lnTo>
                      <a:pt x="4689282" y="20320000"/>
                    </a:lnTo>
                    <a:cubicBezTo>
                      <a:pt x="4620301" y="20320008"/>
                      <a:pt x="4561424" y="20270144"/>
                      <a:pt x="4550076" y="20202102"/>
                    </a:cubicBezTo>
                    <a:lnTo>
                      <a:pt x="4435705" y="19515102"/>
                    </a:lnTo>
                    <a:cubicBezTo>
                      <a:pt x="4434365" y="19507200"/>
                      <a:pt x="4423076" y="19507200"/>
                      <a:pt x="4421736" y="19515102"/>
                    </a:cubicBezTo>
                    <a:lnTo>
                      <a:pt x="4307295" y="20202102"/>
                    </a:lnTo>
                    <a:cubicBezTo>
                      <a:pt x="4295943" y="20270170"/>
                      <a:pt x="4237026" y="20320043"/>
                      <a:pt x="4168018" y="20320000"/>
                    </a:cubicBezTo>
                    <a:lnTo>
                      <a:pt x="4114184" y="20320000"/>
                    </a:lnTo>
                    <a:cubicBezTo>
                      <a:pt x="4104329" y="20319994"/>
                      <a:pt x="4094926" y="20315865"/>
                      <a:pt x="4088251" y="20308615"/>
                    </a:cubicBezTo>
                    <a:cubicBezTo>
                      <a:pt x="4081577" y="20301364"/>
                      <a:pt x="4078240" y="20291651"/>
                      <a:pt x="4079047" y="20281830"/>
                    </a:cubicBezTo>
                    <a:lnTo>
                      <a:pt x="4146428" y="19473334"/>
                    </a:lnTo>
                    <a:lnTo>
                      <a:pt x="4209434" y="19032220"/>
                    </a:lnTo>
                    <a:close/>
                    <a:moveTo>
                      <a:pt x="5698650" y="18062223"/>
                    </a:moveTo>
                    <a:cubicBezTo>
                      <a:pt x="5581750" y="18062223"/>
                      <a:pt x="5486984" y="18156989"/>
                      <a:pt x="5486983" y="18273889"/>
                    </a:cubicBezTo>
                    <a:lnTo>
                      <a:pt x="5486983" y="18344445"/>
                    </a:lnTo>
                    <a:cubicBezTo>
                      <a:pt x="5487505" y="18460975"/>
                      <a:pt x="5582118" y="18555167"/>
                      <a:pt x="5698650" y="18555167"/>
                    </a:cubicBezTo>
                    <a:cubicBezTo>
                      <a:pt x="5815182" y="18555167"/>
                      <a:pt x="5909795" y="18460975"/>
                      <a:pt x="5910317" y="18344445"/>
                    </a:cubicBezTo>
                    <a:lnTo>
                      <a:pt x="5910317" y="18273889"/>
                    </a:lnTo>
                    <a:cubicBezTo>
                      <a:pt x="5910316" y="18156989"/>
                      <a:pt x="5815550" y="18062223"/>
                      <a:pt x="5698650" y="18062223"/>
                    </a:cubicBezTo>
                    <a:close/>
                    <a:moveTo>
                      <a:pt x="5479434" y="19032220"/>
                    </a:moveTo>
                    <a:cubicBezTo>
                      <a:pt x="5480633" y="19024105"/>
                      <a:pt x="5469203" y="19020930"/>
                      <a:pt x="5466028" y="19028480"/>
                    </a:cubicBezTo>
                    <a:lnTo>
                      <a:pt x="5312005" y="19387820"/>
                    </a:lnTo>
                    <a:cubicBezTo>
                      <a:pt x="5289749" y="19439741"/>
                      <a:pt x="5238673" y="19473383"/>
                      <a:pt x="5182183" y="19473334"/>
                    </a:cubicBezTo>
                    <a:lnTo>
                      <a:pt x="5117131" y="19473334"/>
                    </a:lnTo>
                    <a:cubicBezTo>
                      <a:pt x="5105266" y="19473345"/>
                      <a:pt x="5094191" y="19467390"/>
                      <a:pt x="5087656" y="19457488"/>
                    </a:cubicBezTo>
                    <a:cubicBezTo>
                      <a:pt x="5081120" y="19447585"/>
                      <a:pt x="5080000" y="19435060"/>
                      <a:pt x="5084675" y="19424155"/>
                    </a:cubicBezTo>
                    <a:lnTo>
                      <a:pt x="5275317" y="18979445"/>
                    </a:lnTo>
                    <a:lnTo>
                      <a:pt x="5345449" y="18804043"/>
                    </a:lnTo>
                    <a:cubicBezTo>
                      <a:pt x="5388319" y="18696905"/>
                      <a:pt x="5492096" y="18626658"/>
                      <a:pt x="5607492" y="18626666"/>
                    </a:cubicBezTo>
                    <a:lnTo>
                      <a:pt x="5789808" y="18626666"/>
                    </a:lnTo>
                    <a:cubicBezTo>
                      <a:pt x="5905204" y="18626658"/>
                      <a:pt x="6008981" y="18696905"/>
                      <a:pt x="6051851" y="18804043"/>
                    </a:cubicBezTo>
                    <a:lnTo>
                      <a:pt x="6121983" y="18979445"/>
                    </a:lnTo>
                    <a:lnTo>
                      <a:pt x="6312554" y="19424155"/>
                    </a:lnTo>
                    <a:cubicBezTo>
                      <a:pt x="6317229" y="19435060"/>
                      <a:pt x="6316110" y="19447585"/>
                      <a:pt x="6309574" y="19457488"/>
                    </a:cubicBezTo>
                    <a:cubicBezTo>
                      <a:pt x="6303039" y="19467390"/>
                      <a:pt x="6291963" y="19473345"/>
                      <a:pt x="6280098" y="19473334"/>
                    </a:cubicBezTo>
                    <a:lnTo>
                      <a:pt x="6215046" y="19473334"/>
                    </a:lnTo>
                    <a:cubicBezTo>
                      <a:pt x="6158608" y="19473328"/>
                      <a:pt x="6107601" y="19439692"/>
                      <a:pt x="6085365" y="19387820"/>
                    </a:cubicBezTo>
                    <a:lnTo>
                      <a:pt x="5931342" y="19028480"/>
                    </a:lnTo>
                    <a:cubicBezTo>
                      <a:pt x="5928097" y="19020930"/>
                      <a:pt x="5916737" y="19024105"/>
                      <a:pt x="5917866" y="19032220"/>
                    </a:cubicBezTo>
                    <a:lnTo>
                      <a:pt x="5980872" y="19473334"/>
                    </a:lnTo>
                    <a:lnTo>
                      <a:pt x="6048253" y="20281830"/>
                    </a:lnTo>
                    <a:cubicBezTo>
                      <a:pt x="6049060" y="20291651"/>
                      <a:pt x="6045723" y="20301364"/>
                      <a:pt x="6039049" y="20308615"/>
                    </a:cubicBezTo>
                    <a:cubicBezTo>
                      <a:pt x="6032374" y="20315865"/>
                      <a:pt x="6022971" y="20319994"/>
                      <a:pt x="6013116" y="20320000"/>
                    </a:cubicBezTo>
                    <a:lnTo>
                      <a:pt x="5959282" y="20320000"/>
                    </a:lnTo>
                    <a:cubicBezTo>
                      <a:pt x="5890301" y="20320008"/>
                      <a:pt x="5831424" y="20270144"/>
                      <a:pt x="5820076" y="20202102"/>
                    </a:cubicBezTo>
                    <a:lnTo>
                      <a:pt x="5705705" y="19515102"/>
                    </a:lnTo>
                    <a:cubicBezTo>
                      <a:pt x="5704365" y="19507200"/>
                      <a:pt x="5693076" y="19507200"/>
                      <a:pt x="5691736" y="19515102"/>
                    </a:cubicBezTo>
                    <a:lnTo>
                      <a:pt x="5577295" y="20202102"/>
                    </a:lnTo>
                    <a:cubicBezTo>
                      <a:pt x="5565943" y="20270170"/>
                      <a:pt x="5507026" y="20320043"/>
                      <a:pt x="5438018" y="20320000"/>
                    </a:cubicBezTo>
                    <a:lnTo>
                      <a:pt x="5384184" y="20320000"/>
                    </a:lnTo>
                    <a:cubicBezTo>
                      <a:pt x="5374329" y="20319994"/>
                      <a:pt x="5364926" y="20315865"/>
                      <a:pt x="5358251" y="20308615"/>
                    </a:cubicBezTo>
                    <a:cubicBezTo>
                      <a:pt x="5351577" y="20301364"/>
                      <a:pt x="5348240" y="20291651"/>
                      <a:pt x="5349047" y="20281830"/>
                    </a:cubicBezTo>
                    <a:lnTo>
                      <a:pt x="5416428" y="19473334"/>
                    </a:lnTo>
                    <a:lnTo>
                      <a:pt x="5479434" y="19032220"/>
                    </a:lnTo>
                    <a:close/>
                    <a:moveTo>
                      <a:pt x="6968650" y="18062223"/>
                    </a:moveTo>
                    <a:cubicBezTo>
                      <a:pt x="6851750" y="18062223"/>
                      <a:pt x="6756983" y="18156989"/>
                      <a:pt x="6756983" y="18273889"/>
                    </a:cubicBezTo>
                    <a:lnTo>
                      <a:pt x="6756983" y="18344445"/>
                    </a:lnTo>
                    <a:cubicBezTo>
                      <a:pt x="6757504" y="18460975"/>
                      <a:pt x="6852118" y="18555167"/>
                      <a:pt x="6968650" y="18555167"/>
                    </a:cubicBezTo>
                    <a:cubicBezTo>
                      <a:pt x="7085182" y="18555167"/>
                      <a:pt x="7179796" y="18460975"/>
                      <a:pt x="7180317" y="18344445"/>
                    </a:cubicBezTo>
                    <a:lnTo>
                      <a:pt x="7180317" y="18273889"/>
                    </a:lnTo>
                    <a:cubicBezTo>
                      <a:pt x="7180317" y="18156989"/>
                      <a:pt x="7085550" y="18062223"/>
                      <a:pt x="6968650" y="18062223"/>
                    </a:cubicBezTo>
                    <a:close/>
                    <a:moveTo>
                      <a:pt x="6749434" y="19032220"/>
                    </a:moveTo>
                    <a:cubicBezTo>
                      <a:pt x="6750633" y="19024105"/>
                      <a:pt x="6739204" y="19020930"/>
                      <a:pt x="6736029" y="19028480"/>
                    </a:cubicBezTo>
                    <a:lnTo>
                      <a:pt x="6582005" y="19387820"/>
                    </a:lnTo>
                    <a:cubicBezTo>
                      <a:pt x="6559749" y="19439741"/>
                      <a:pt x="6508673" y="19473383"/>
                      <a:pt x="6452183" y="19473334"/>
                    </a:cubicBezTo>
                    <a:lnTo>
                      <a:pt x="6387131" y="19473334"/>
                    </a:lnTo>
                    <a:cubicBezTo>
                      <a:pt x="6375266" y="19473345"/>
                      <a:pt x="6364191" y="19467390"/>
                      <a:pt x="6357656" y="19457488"/>
                    </a:cubicBezTo>
                    <a:cubicBezTo>
                      <a:pt x="6351120" y="19447585"/>
                      <a:pt x="6350000" y="19435060"/>
                      <a:pt x="6354675" y="19424155"/>
                    </a:cubicBezTo>
                    <a:lnTo>
                      <a:pt x="6545317" y="18979445"/>
                    </a:lnTo>
                    <a:lnTo>
                      <a:pt x="6615449" y="18804043"/>
                    </a:lnTo>
                    <a:cubicBezTo>
                      <a:pt x="6658319" y="18696905"/>
                      <a:pt x="6762095" y="18626658"/>
                      <a:pt x="6877492" y="18626666"/>
                    </a:cubicBezTo>
                    <a:lnTo>
                      <a:pt x="7059808" y="18626666"/>
                    </a:lnTo>
                    <a:cubicBezTo>
                      <a:pt x="7175205" y="18626658"/>
                      <a:pt x="7278981" y="18696905"/>
                      <a:pt x="7321851" y="18804043"/>
                    </a:cubicBezTo>
                    <a:lnTo>
                      <a:pt x="7391983" y="18979445"/>
                    </a:lnTo>
                    <a:lnTo>
                      <a:pt x="7582554" y="19424155"/>
                    </a:lnTo>
                    <a:cubicBezTo>
                      <a:pt x="7587229" y="19435060"/>
                      <a:pt x="7586109" y="19447585"/>
                      <a:pt x="7579574" y="19457488"/>
                    </a:cubicBezTo>
                    <a:cubicBezTo>
                      <a:pt x="7573039" y="19467390"/>
                      <a:pt x="7561963" y="19473345"/>
                      <a:pt x="7550098" y="19473334"/>
                    </a:cubicBezTo>
                    <a:lnTo>
                      <a:pt x="7485046" y="19473334"/>
                    </a:lnTo>
                    <a:cubicBezTo>
                      <a:pt x="7428608" y="19473328"/>
                      <a:pt x="7377602" y="19439692"/>
                      <a:pt x="7355365" y="19387820"/>
                    </a:cubicBezTo>
                    <a:lnTo>
                      <a:pt x="7201342" y="19028480"/>
                    </a:lnTo>
                    <a:cubicBezTo>
                      <a:pt x="7198096" y="19020930"/>
                      <a:pt x="7186737" y="19024105"/>
                      <a:pt x="7187866" y="19032220"/>
                    </a:cubicBezTo>
                    <a:lnTo>
                      <a:pt x="7250872" y="19473334"/>
                    </a:lnTo>
                    <a:lnTo>
                      <a:pt x="7318253" y="20281830"/>
                    </a:lnTo>
                    <a:cubicBezTo>
                      <a:pt x="7319060" y="20291651"/>
                      <a:pt x="7315723" y="20301364"/>
                      <a:pt x="7309049" y="20308615"/>
                    </a:cubicBezTo>
                    <a:cubicBezTo>
                      <a:pt x="7302375" y="20315865"/>
                      <a:pt x="7292971" y="20319994"/>
                      <a:pt x="7283116" y="20320000"/>
                    </a:cubicBezTo>
                    <a:lnTo>
                      <a:pt x="7229282" y="20320000"/>
                    </a:lnTo>
                    <a:cubicBezTo>
                      <a:pt x="7160300" y="20320009"/>
                      <a:pt x="7101423" y="20270144"/>
                      <a:pt x="7090076" y="20202102"/>
                    </a:cubicBezTo>
                    <a:lnTo>
                      <a:pt x="6975705" y="19515102"/>
                    </a:lnTo>
                    <a:cubicBezTo>
                      <a:pt x="6974365" y="19507200"/>
                      <a:pt x="6963076" y="19507200"/>
                      <a:pt x="6961736" y="19515102"/>
                    </a:cubicBezTo>
                    <a:lnTo>
                      <a:pt x="6847295" y="20202102"/>
                    </a:lnTo>
                    <a:cubicBezTo>
                      <a:pt x="6835943" y="20270170"/>
                      <a:pt x="6777026" y="20320043"/>
                      <a:pt x="6708018" y="20320000"/>
                    </a:cubicBezTo>
                    <a:lnTo>
                      <a:pt x="6654184" y="20320000"/>
                    </a:lnTo>
                    <a:cubicBezTo>
                      <a:pt x="6644329" y="20319994"/>
                      <a:pt x="6634925" y="20315865"/>
                      <a:pt x="6628251" y="20308615"/>
                    </a:cubicBezTo>
                    <a:cubicBezTo>
                      <a:pt x="6621577" y="20301364"/>
                      <a:pt x="6618240" y="20291651"/>
                      <a:pt x="6619047" y="20281830"/>
                    </a:cubicBezTo>
                    <a:lnTo>
                      <a:pt x="6686428" y="19473334"/>
                    </a:lnTo>
                    <a:lnTo>
                      <a:pt x="6749434" y="19032220"/>
                    </a:lnTo>
                    <a:close/>
                    <a:moveTo>
                      <a:pt x="8238650" y="18062223"/>
                    </a:moveTo>
                    <a:cubicBezTo>
                      <a:pt x="8121750" y="18062223"/>
                      <a:pt x="8026983" y="18156989"/>
                      <a:pt x="8026983" y="18273889"/>
                    </a:cubicBezTo>
                    <a:lnTo>
                      <a:pt x="8026983" y="18344445"/>
                    </a:lnTo>
                    <a:cubicBezTo>
                      <a:pt x="8027504" y="18460975"/>
                      <a:pt x="8122118" y="18555167"/>
                      <a:pt x="8238650" y="18555167"/>
                    </a:cubicBezTo>
                    <a:cubicBezTo>
                      <a:pt x="8355182" y="18555167"/>
                      <a:pt x="8449796" y="18460975"/>
                      <a:pt x="8450317" y="18344445"/>
                    </a:cubicBezTo>
                    <a:lnTo>
                      <a:pt x="8450317" y="18273889"/>
                    </a:lnTo>
                    <a:cubicBezTo>
                      <a:pt x="8450317" y="18156989"/>
                      <a:pt x="8355550" y="18062223"/>
                      <a:pt x="8238650" y="18062223"/>
                    </a:cubicBezTo>
                    <a:close/>
                    <a:moveTo>
                      <a:pt x="8019434" y="19032220"/>
                    </a:moveTo>
                    <a:cubicBezTo>
                      <a:pt x="8020633" y="19024105"/>
                      <a:pt x="8009204" y="19020930"/>
                      <a:pt x="8006029" y="19028480"/>
                    </a:cubicBezTo>
                    <a:lnTo>
                      <a:pt x="7852005" y="19387820"/>
                    </a:lnTo>
                    <a:cubicBezTo>
                      <a:pt x="7829749" y="19439741"/>
                      <a:pt x="7778673" y="19473383"/>
                      <a:pt x="7722183" y="19473334"/>
                    </a:cubicBezTo>
                    <a:lnTo>
                      <a:pt x="7657131" y="19473334"/>
                    </a:lnTo>
                    <a:cubicBezTo>
                      <a:pt x="7645267" y="19473345"/>
                      <a:pt x="7634191" y="19467390"/>
                      <a:pt x="7627656" y="19457488"/>
                    </a:cubicBezTo>
                    <a:cubicBezTo>
                      <a:pt x="7621120" y="19447585"/>
                      <a:pt x="7620001" y="19435060"/>
                      <a:pt x="7624676" y="19424155"/>
                    </a:cubicBezTo>
                    <a:lnTo>
                      <a:pt x="7815317" y="18979445"/>
                    </a:lnTo>
                    <a:lnTo>
                      <a:pt x="7885449" y="18804043"/>
                    </a:lnTo>
                    <a:cubicBezTo>
                      <a:pt x="7928319" y="18696905"/>
                      <a:pt x="8032095" y="18626658"/>
                      <a:pt x="8147492" y="18626666"/>
                    </a:cubicBezTo>
                    <a:lnTo>
                      <a:pt x="8329808" y="18626666"/>
                    </a:lnTo>
                    <a:cubicBezTo>
                      <a:pt x="8445205" y="18626658"/>
                      <a:pt x="8548981" y="18696905"/>
                      <a:pt x="8591851" y="18804043"/>
                    </a:cubicBezTo>
                    <a:lnTo>
                      <a:pt x="8661983" y="18979445"/>
                    </a:lnTo>
                    <a:lnTo>
                      <a:pt x="8852554" y="19424155"/>
                    </a:lnTo>
                    <a:cubicBezTo>
                      <a:pt x="8857229" y="19435060"/>
                      <a:pt x="8856109" y="19447585"/>
                      <a:pt x="8849574" y="19457488"/>
                    </a:cubicBezTo>
                    <a:cubicBezTo>
                      <a:pt x="8843039" y="19467390"/>
                      <a:pt x="8831963" y="19473345"/>
                      <a:pt x="8820098" y="19473334"/>
                    </a:cubicBezTo>
                    <a:lnTo>
                      <a:pt x="8755046" y="19473334"/>
                    </a:lnTo>
                    <a:cubicBezTo>
                      <a:pt x="8698608" y="19473328"/>
                      <a:pt x="8647602" y="19439692"/>
                      <a:pt x="8625365" y="19387820"/>
                    </a:cubicBezTo>
                    <a:lnTo>
                      <a:pt x="8471342" y="19028480"/>
                    </a:lnTo>
                    <a:cubicBezTo>
                      <a:pt x="8468096" y="19020930"/>
                      <a:pt x="8456737" y="19024105"/>
                      <a:pt x="8457866" y="19032220"/>
                    </a:cubicBezTo>
                    <a:lnTo>
                      <a:pt x="8520872" y="19473334"/>
                    </a:lnTo>
                    <a:lnTo>
                      <a:pt x="8588253" y="20281830"/>
                    </a:lnTo>
                    <a:cubicBezTo>
                      <a:pt x="8589060" y="20291651"/>
                      <a:pt x="8585723" y="20301364"/>
                      <a:pt x="8579049" y="20308615"/>
                    </a:cubicBezTo>
                    <a:cubicBezTo>
                      <a:pt x="8572375" y="20315865"/>
                      <a:pt x="8562971" y="20319994"/>
                      <a:pt x="8553116" y="20320000"/>
                    </a:cubicBezTo>
                    <a:lnTo>
                      <a:pt x="8499282" y="20320000"/>
                    </a:lnTo>
                    <a:cubicBezTo>
                      <a:pt x="8430300" y="20320009"/>
                      <a:pt x="8371423" y="20270144"/>
                      <a:pt x="8360076" y="20202102"/>
                    </a:cubicBezTo>
                    <a:lnTo>
                      <a:pt x="8245705" y="19515102"/>
                    </a:lnTo>
                    <a:cubicBezTo>
                      <a:pt x="8244365" y="19507200"/>
                      <a:pt x="8233076" y="19507200"/>
                      <a:pt x="8231736" y="19515102"/>
                    </a:cubicBezTo>
                    <a:lnTo>
                      <a:pt x="8117295" y="20202102"/>
                    </a:lnTo>
                    <a:cubicBezTo>
                      <a:pt x="8105943" y="20270170"/>
                      <a:pt x="8047026" y="20320043"/>
                      <a:pt x="7978018" y="20320000"/>
                    </a:cubicBezTo>
                    <a:lnTo>
                      <a:pt x="7924184" y="20320000"/>
                    </a:lnTo>
                    <a:cubicBezTo>
                      <a:pt x="7914329" y="20319994"/>
                      <a:pt x="7904925" y="20315865"/>
                      <a:pt x="7898251" y="20308615"/>
                    </a:cubicBezTo>
                    <a:cubicBezTo>
                      <a:pt x="7891577" y="20301364"/>
                      <a:pt x="7888240" y="20291651"/>
                      <a:pt x="7889047" y="20281830"/>
                    </a:cubicBezTo>
                    <a:lnTo>
                      <a:pt x="7956428" y="19473334"/>
                    </a:lnTo>
                    <a:lnTo>
                      <a:pt x="8019434" y="19032220"/>
                    </a:lnTo>
                    <a:close/>
                    <a:moveTo>
                      <a:pt x="9508650" y="18062223"/>
                    </a:moveTo>
                    <a:cubicBezTo>
                      <a:pt x="9391750" y="18062223"/>
                      <a:pt x="9296983" y="18156989"/>
                      <a:pt x="9296983" y="18273889"/>
                    </a:cubicBezTo>
                    <a:lnTo>
                      <a:pt x="9296983" y="18344445"/>
                    </a:lnTo>
                    <a:cubicBezTo>
                      <a:pt x="9297504" y="18460975"/>
                      <a:pt x="9392118" y="18555167"/>
                      <a:pt x="9508650" y="18555167"/>
                    </a:cubicBezTo>
                    <a:cubicBezTo>
                      <a:pt x="9625182" y="18555167"/>
                      <a:pt x="9719796" y="18460975"/>
                      <a:pt x="9720317" y="18344445"/>
                    </a:cubicBezTo>
                    <a:lnTo>
                      <a:pt x="9720317" y="18273889"/>
                    </a:lnTo>
                    <a:cubicBezTo>
                      <a:pt x="9720317" y="18156989"/>
                      <a:pt x="9625550" y="18062223"/>
                      <a:pt x="9508650" y="18062223"/>
                    </a:cubicBezTo>
                    <a:close/>
                    <a:moveTo>
                      <a:pt x="9289434" y="19032220"/>
                    </a:moveTo>
                    <a:cubicBezTo>
                      <a:pt x="9290633" y="19024105"/>
                      <a:pt x="9279204" y="19020930"/>
                      <a:pt x="9276029" y="19028480"/>
                    </a:cubicBezTo>
                    <a:lnTo>
                      <a:pt x="9122005" y="19387820"/>
                    </a:lnTo>
                    <a:cubicBezTo>
                      <a:pt x="9099749" y="19439741"/>
                      <a:pt x="9048673" y="19473383"/>
                      <a:pt x="8992183" y="19473334"/>
                    </a:cubicBezTo>
                    <a:lnTo>
                      <a:pt x="8927131" y="19473334"/>
                    </a:lnTo>
                    <a:cubicBezTo>
                      <a:pt x="8915267" y="19473345"/>
                      <a:pt x="8904191" y="19467390"/>
                      <a:pt x="8897656" y="19457488"/>
                    </a:cubicBezTo>
                    <a:cubicBezTo>
                      <a:pt x="8891120" y="19447585"/>
                      <a:pt x="8890001" y="19435060"/>
                      <a:pt x="8894676" y="19424155"/>
                    </a:cubicBezTo>
                    <a:lnTo>
                      <a:pt x="9085317" y="18979445"/>
                    </a:lnTo>
                    <a:lnTo>
                      <a:pt x="9155449" y="18804043"/>
                    </a:lnTo>
                    <a:cubicBezTo>
                      <a:pt x="9198319" y="18696905"/>
                      <a:pt x="9302095" y="18626658"/>
                      <a:pt x="9417492" y="18626666"/>
                    </a:cubicBezTo>
                    <a:lnTo>
                      <a:pt x="9599808" y="18626666"/>
                    </a:lnTo>
                    <a:cubicBezTo>
                      <a:pt x="9715205" y="18626658"/>
                      <a:pt x="9818981" y="18696905"/>
                      <a:pt x="9861851" y="18804043"/>
                    </a:cubicBezTo>
                    <a:lnTo>
                      <a:pt x="9931983" y="18979445"/>
                    </a:lnTo>
                    <a:lnTo>
                      <a:pt x="10122554" y="19424155"/>
                    </a:lnTo>
                    <a:cubicBezTo>
                      <a:pt x="10127229" y="19435060"/>
                      <a:pt x="10126109" y="19447585"/>
                      <a:pt x="10119574" y="19457488"/>
                    </a:cubicBezTo>
                    <a:cubicBezTo>
                      <a:pt x="10113039" y="19467390"/>
                      <a:pt x="10101963" y="19473345"/>
                      <a:pt x="10090098" y="19473334"/>
                    </a:cubicBezTo>
                    <a:lnTo>
                      <a:pt x="10025046" y="19473334"/>
                    </a:lnTo>
                    <a:cubicBezTo>
                      <a:pt x="9968608" y="19473328"/>
                      <a:pt x="9917602" y="19439692"/>
                      <a:pt x="9895365" y="19387820"/>
                    </a:cubicBezTo>
                    <a:lnTo>
                      <a:pt x="9741342" y="19028480"/>
                    </a:lnTo>
                    <a:cubicBezTo>
                      <a:pt x="9738096" y="19020930"/>
                      <a:pt x="9726737" y="19024105"/>
                      <a:pt x="9727866" y="19032220"/>
                    </a:cubicBezTo>
                    <a:lnTo>
                      <a:pt x="9790872" y="19473334"/>
                    </a:lnTo>
                    <a:lnTo>
                      <a:pt x="9858253" y="20281830"/>
                    </a:lnTo>
                    <a:cubicBezTo>
                      <a:pt x="9859060" y="20291651"/>
                      <a:pt x="9855723" y="20301364"/>
                      <a:pt x="9849049" y="20308615"/>
                    </a:cubicBezTo>
                    <a:cubicBezTo>
                      <a:pt x="9842375" y="20315865"/>
                      <a:pt x="9832971" y="20319994"/>
                      <a:pt x="9823116" y="20320000"/>
                    </a:cubicBezTo>
                    <a:lnTo>
                      <a:pt x="9769282" y="20320000"/>
                    </a:lnTo>
                    <a:cubicBezTo>
                      <a:pt x="9700300" y="20320009"/>
                      <a:pt x="9641423" y="20270144"/>
                      <a:pt x="9630076" y="20202102"/>
                    </a:cubicBezTo>
                    <a:lnTo>
                      <a:pt x="9515705" y="19515102"/>
                    </a:lnTo>
                    <a:cubicBezTo>
                      <a:pt x="9514365" y="19507200"/>
                      <a:pt x="9503076" y="19507200"/>
                      <a:pt x="9501736" y="19515102"/>
                    </a:cubicBezTo>
                    <a:lnTo>
                      <a:pt x="9387295" y="20202102"/>
                    </a:lnTo>
                    <a:cubicBezTo>
                      <a:pt x="9375943" y="20270170"/>
                      <a:pt x="9317026" y="20320043"/>
                      <a:pt x="9248018" y="20320000"/>
                    </a:cubicBezTo>
                    <a:lnTo>
                      <a:pt x="9194184" y="20320000"/>
                    </a:lnTo>
                    <a:cubicBezTo>
                      <a:pt x="9184329" y="20319994"/>
                      <a:pt x="9174925" y="20315865"/>
                      <a:pt x="9168251" y="20308615"/>
                    </a:cubicBezTo>
                    <a:cubicBezTo>
                      <a:pt x="9161577" y="20301364"/>
                      <a:pt x="9158240" y="20291651"/>
                      <a:pt x="9159047" y="20281830"/>
                    </a:cubicBezTo>
                    <a:lnTo>
                      <a:pt x="9226428" y="19473334"/>
                    </a:lnTo>
                    <a:lnTo>
                      <a:pt x="9289434" y="19032220"/>
                    </a:lnTo>
                    <a:close/>
                    <a:moveTo>
                      <a:pt x="10778650" y="18062223"/>
                    </a:moveTo>
                    <a:cubicBezTo>
                      <a:pt x="10661750" y="18062223"/>
                      <a:pt x="10566983" y="18156989"/>
                      <a:pt x="10566983" y="18273889"/>
                    </a:cubicBezTo>
                    <a:lnTo>
                      <a:pt x="10566983" y="18344445"/>
                    </a:lnTo>
                    <a:cubicBezTo>
                      <a:pt x="10567504" y="18460975"/>
                      <a:pt x="10662118" y="18555167"/>
                      <a:pt x="10778650" y="18555167"/>
                    </a:cubicBezTo>
                    <a:cubicBezTo>
                      <a:pt x="10895182" y="18555167"/>
                      <a:pt x="10989796" y="18460975"/>
                      <a:pt x="10990317" y="18344445"/>
                    </a:cubicBezTo>
                    <a:lnTo>
                      <a:pt x="10990317" y="18273889"/>
                    </a:lnTo>
                    <a:cubicBezTo>
                      <a:pt x="10990317" y="18156989"/>
                      <a:pt x="10895550" y="18062223"/>
                      <a:pt x="10778650" y="18062223"/>
                    </a:cubicBezTo>
                    <a:close/>
                    <a:moveTo>
                      <a:pt x="10559434" y="19032220"/>
                    </a:moveTo>
                    <a:cubicBezTo>
                      <a:pt x="10560633" y="19024105"/>
                      <a:pt x="10549204" y="19020930"/>
                      <a:pt x="10546029" y="19028480"/>
                    </a:cubicBezTo>
                    <a:lnTo>
                      <a:pt x="10392005" y="19387820"/>
                    </a:lnTo>
                    <a:cubicBezTo>
                      <a:pt x="10369749" y="19439741"/>
                      <a:pt x="10318673" y="19473383"/>
                      <a:pt x="10262183" y="19473334"/>
                    </a:cubicBezTo>
                    <a:lnTo>
                      <a:pt x="10197131" y="19473334"/>
                    </a:lnTo>
                    <a:cubicBezTo>
                      <a:pt x="10185267" y="19473345"/>
                      <a:pt x="10174191" y="19467390"/>
                      <a:pt x="10167656" y="19457488"/>
                    </a:cubicBezTo>
                    <a:cubicBezTo>
                      <a:pt x="10161120" y="19447585"/>
                      <a:pt x="10160001" y="19435060"/>
                      <a:pt x="10164676" y="19424155"/>
                    </a:cubicBezTo>
                    <a:lnTo>
                      <a:pt x="10355317" y="18979445"/>
                    </a:lnTo>
                    <a:lnTo>
                      <a:pt x="10425449" y="18804043"/>
                    </a:lnTo>
                    <a:cubicBezTo>
                      <a:pt x="10468319" y="18696905"/>
                      <a:pt x="10572095" y="18626658"/>
                      <a:pt x="10687492" y="18626666"/>
                    </a:cubicBezTo>
                    <a:lnTo>
                      <a:pt x="10869808" y="18626666"/>
                    </a:lnTo>
                    <a:cubicBezTo>
                      <a:pt x="10985205" y="18626658"/>
                      <a:pt x="11088981" y="18696905"/>
                      <a:pt x="11131851" y="18804043"/>
                    </a:cubicBezTo>
                    <a:lnTo>
                      <a:pt x="11201983" y="18979445"/>
                    </a:lnTo>
                    <a:lnTo>
                      <a:pt x="11392554" y="19424155"/>
                    </a:lnTo>
                    <a:cubicBezTo>
                      <a:pt x="11397229" y="19435060"/>
                      <a:pt x="11396109" y="19447585"/>
                      <a:pt x="11389574" y="19457488"/>
                    </a:cubicBezTo>
                    <a:cubicBezTo>
                      <a:pt x="11383039" y="19467390"/>
                      <a:pt x="11371963" y="19473345"/>
                      <a:pt x="11360098" y="19473334"/>
                    </a:cubicBezTo>
                    <a:lnTo>
                      <a:pt x="11295046" y="19473334"/>
                    </a:lnTo>
                    <a:cubicBezTo>
                      <a:pt x="11238608" y="19473328"/>
                      <a:pt x="11187602" y="19439692"/>
                      <a:pt x="11165365" y="19387820"/>
                    </a:cubicBezTo>
                    <a:lnTo>
                      <a:pt x="11011342" y="19028480"/>
                    </a:lnTo>
                    <a:cubicBezTo>
                      <a:pt x="11008096" y="19020930"/>
                      <a:pt x="10996737" y="19024105"/>
                      <a:pt x="10997866" y="19032220"/>
                    </a:cubicBezTo>
                    <a:lnTo>
                      <a:pt x="11060872" y="19473334"/>
                    </a:lnTo>
                    <a:lnTo>
                      <a:pt x="11128253" y="20281830"/>
                    </a:lnTo>
                    <a:cubicBezTo>
                      <a:pt x="11129060" y="20291651"/>
                      <a:pt x="11125723" y="20301364"/>
                      <a:pt x="11119049" y="20308615"/>
                    </a:cubicBezTo>
                    <a:cubicBezTo>
                      <a:pt x="11112375" y="20315865"/>
                      <a:pt x="11102971" y="20319994"/>
                      <a:pt x="11093116" y="20320000"/>
                    </a:cubicBezTo>
                    <a:lnTo>
                      <a:pt x="11039282" y="20320000"/>
                    </a:lnTo>
                    <a:cubicBezTo>
                      <a:pt x="10970300" y="20320009"/>
                      <a:pt x="10911423" y="20270144"/>
                      <a:pt x="10900076" y="20202102"/>
                    </a:cubicBezTo>
                    <a:lnTo>
                      <a:pt x="10785705" y="19515102"/>
                    </a:lnTo>
                    <a:cubicBezTo>
                      <a:pt x="10784365" y="19507200"/>
                      <a:pt x="10773076" y="19507200"/>
                      <a:pt x="10771736" y="19515102"/>
                    </a:cubicBezTo>
                    <a:lnTo>
                      <a:pt x="10657295" y="20202102"/>
                    </a:lnTo>
                    <a:cubicBezTo>
                      <a:pt x="10645943" y="20270170"/>
                      <a:pt x="10587026" y="20320043"/>
                      <a:pt x="10518018" y="20320000"/>
                    </a:cubicBezTo>
                    <a:lnTo>
                      <a:pt x="10464184" y="20320000"/>
                    </a:lnTo>
                    <a:cubicBezTo>
                      <a:pt x="10454329" y="20319994"/>
                      <a:pt x="10444925" y="20315865"/>
                      <a:pt x="10438251" y="20308615"/>
                    </a:cubicBezTo>
                    <a:cubicBezTo>
                      <a:pt x="10431577" y="20301364"/>
                      <a:pt x="10428240" y="20291651"/>
                      <a:pt x="10429047" y="20281830"/>
                    </a:cubicBezTo>
                    <a:lnTo>
                      <a:pt x="10496428" y="19473334"/>
                    </a:lnTo>
                    <a:lnTo>
                      <a:pt x="10559434" y="19032220"/>
                    </a:lnTo>
                    <a:close/>
                    <a:moveTo>
                      <a:pt x="12048650" y="18062223"/>
                    </a:moveTo>
                    <a:cubicBezTo>
                      <a:pt x="11931750" y="18062223"/>
                      <a:pt x="11836983" y="18156989"/>
                      <a:pt x="11836983" y="18273889"/>
                    </a:cubicBezTo>
                    <a:lnTo>
                      <a:pt x="11836983" y="18344445"/>
                    </a:lnTo>
                    <a:cubicBezTo>
                      <a:pt x="11837504" y="18460975"/>
                      <a:pt x="11932118" y="18555167"/>
                      <a:pt x="12048650" y="18555167"/>
                    </a:cubicBezTo>
                    <a:cubicBezTo>
                      <a:pt x="12165182" y="18555167"/>
                      <a:pt x="12259796" y="18460975"/>
                      <a:pt x="12260317" y="18344445"/>
                    </a:cubicBezTo>
                    <a:lnTo>
                      <a:pt x="12260317" y="18273889"/>
                    </a:lnTo>
                    <a:cubicBezTo>
                      <a:pt x="12260317" y="18156989"/>
                      <a:pt x="12165550" y="18062223"/>
                      <a:pt x="12048650" y="18062223"/>
                    </a:cubicBezTo>
                    <a:close/>
                    <a:moveTo>
                      <a:pt x="11829434" y="19032220"/>
                    </a:moveTo>
                    <a:cubicBezTo>
                      <a:pt x="11830633" y="19024105"/>
                      <a:pt x="11819204" y="19020930"/>
                      <a:pt x="11816029" y="19028480"/>
                    </a:cubicBezTo>
                    <a:lnTo>
                      <a:pt x="11662005" y="19387820"/>
                    </a:lnTo>
                    <a:cubicBezTo>
                      <a:pt x="11639749" y="19439741"/>
                      <a:pt x="11588673" y="19473383"/>
                      <a:pt x="11532183" y="19473334"/>
                    </a:cubicBezTo>
                    <a:lnTo>
                      <a:pt x="11467131" y="19473334"/>
                    </a:lnTo>
                    <a:cubicBezTo>
                      <a:pt x="11455267" y="19473345"/>
                      <a:pt x="11444191" y="19467390"/>
                      <a:pt x="11437656" y="19457488"/>
                    </a:cubicBezTo>
                    <a:cubicBezTo>
                      <a:pt x="11431120" y="19447585"/>
                      <a:pt x="11430001" y="19435060"/>
                      <a:pt x="11434676" y="19424155"/>
                    </a:cubicBezTo>
                    <a:lnTo>
                      <a:pt x="11625317" y="18979445"/>
                    </a:lnTo>
                    <a:lnTo>
                      <a:pt x="11695449" y="18804043"/>
                    </a:lnTo>
                    <a:cubicBezTo>
                      <a:pt x="11738319" y="18696905"/>
                      <a:pt x="11842095" y="18626658"/>
                      <a:pt x="11957492" y="18626666"/>
                    </a:cubicBezTo>
                    <a:lnTo>
                      <a:pt x="12139808" y="18626666"/>
                    </a:lnTo>
                    <a:cubicBezTo>
                      <a:pt x="12255205" y="18626658"/>
                      <a:pt x="12358981" y="18696905"/>
                      <a:pt x="12401851" y="18804043"/>
                    </a:cubicBezTo>
                    <a:lnTo>
                      <a:pt x="12471983" y="18979445"/>
                    </a:lnTo>
                    <a:lnTo>
                      <a:pt x="12662554" y="19424155"/>
                    </a:lnTo>
                    <a:cubicBezTo>
                      <a:pt x="12667229" y="19435060"/>
                      <a:pt x="12666109" y="19447585"/>
                      <a:pt x="12659574" y="19457488"/>
                    </a:cubicBezTo>
                    <a:cubicBezTo>
                      <a:pt x="12653039" y="19467390"/>
                      <a:pt x="12641963" y="19473345"/>
                      <a:pt x="12630098" y="19473334"/>
                    </a:cubicBezTo>
                    <a:lnTo>
                      <a:pt x="12565046" y="19473334"/>
                    </a:lnTo>
                    <a:cubicBezTo>
                      <a:pt x="12508608" y="19473328"/>
                      <a:pt x="12457602" y="19439692"/>
                      <a:pt x="12435365" y="19387820"/>
                    </a:cubicBezTo>
                    <a:lnTo>
                      <a:pt x="12281342" y="19028480"/>
                    </a:lnTo>
                    <a:cubicBezTo>
                      <a:pt x="12278096" y="19020930"/>
                      <a:pt x="12266737" y="19024105"/>
                      <a:pt x="12267866" y="19032220"/>
                    </a:cubicBezTo>
                    <a:lnTo>
                      <a:pt x="12330872" y="19473334"/>
                    </a:lnTo>
                    <a:lnTo>
                      <a:pt x="12398253" y="20281830"/>
                    </a:lnTo>
                    <a:cubicBezTo>
                      <a:pt x="12399060" y="20291651"/>
                      <a:pt x="12395723" y="20301364"/>
                      <a:pt x="12389049" y="20308615"/>
                    </a:cubicBezTo>
                    <a:cubicBezTo>
                      <a:pt x="12382375" y="20315865"/>
                      <a:pt x="12372971" y="20319994"/>
                      <a:pt x="12363116" y="20320000"/>
                    </a:cubicBezTo>
                    <a:lnTo>
                      <a:pt x="12309282" y="20320000"/>
                    </a:lnTo>
                    <a:cubicBezTo>
                      <a:pt x="12240300" y="20320009"/>
                      <a:pt x="12181423" y="20270144"/>
                      <a:pt x="12170076" y="20202102"/>
                    </a:cubicBezTo>
                    <a:lnTo>
                      <a:pt x="12055705" y="19515102"/>
                    </a:lnTo>
                    <a:cubicBezTo>
                      <a:pt x="12054365" y="19507200"/>
                      <a:pt x="12043076" y="19507200"/>
                      <a:pt x="12041736" y="19515102"/>
                    </a:cubicBezTo>
                    <a:lnTo>
                      <a:pt x="11927295" y="20202102"/>
                    </a:lnTo>
                    <a:cubicBezTo>
                      <a:pt x="11915943" y="20270170"/>
                      <a:pt x="11857026" y="20320043"/>
                      <a:pt x="11788018" y="20320000"/>
                    </a:cubicBezTo>
                    <a:lnTo>
                      <a:pt x="11734184" y="20320000"/>
                    </a:lnTo>
                    <a:cubicBezTo>
                      <a:pt x="11724329" y="20319994"/>
                      <a:pt x="11714925" y="20315865"/>
                      <a:pt x="11708251" y="20308615"/>
                    </a:cubicBezTo>
                    <a:cubicBezTo>
                      <a:pt x="11701577" y="20301364"/>
                      <a:pt x="11698240" y="20291651"/>
                      <a:pt x="11699047" y="20281830"/>
                    </a:cubicBezTo>
                    <a:lnTo>
                      <a:pt x="11766428" y="19473334"/>
                    </a:lnTo>
                    <a:lnTo>
                      <a:pt x="11829434" y="19032220"/>
                    </a:lnTo>
                    <a:close/>
                    <a:moveTo>
                      <a:pt x="618650" y="20320000"/>
                    </a:moveTo>
                    <a:cubicBezTo>
                      <a:pt x="501750" y="20320000"/>
                      <a:pt x="406984" y="20414766"/>
                      <a:pt x="406983" y="20531666"/>
                    </a:cubicBezTo>
                    <a:lnTo>
                      <a:pt x="406983" y="20602223"/>
                    </a:lnTo>
                    <a:cubicBezTo>
                      <a:pt x="407504" y="20718754"/>
                      <a:pt x="502118" y="20812945"/>
                      <a:pt x="618650" y="20812945"/>
                    </a:cubicBezTo>
                    <a:cubicBezTo>
                      <a:pt x="735182" y="20812945"/>
                      <a:pt x="829795" y="20718754"/>
                      <a:pt x="830317" y="20602223"/>
                    </a:cubicBezTo>
                    <a:lnTo>
                      <a:pt x="830317" y="20531666"/>
                    </a:lnTo>
                    <a:cubicBezTo>
                      <a:pt x="830316" y="20414766"/>
                      <a:pt x="735550" y="20320000"/>
                      <a:pt x="618650" y="20320000"/>
                    </a:cubicBezTo>
                    <a:close/>
                    <a:moveTo>
                      <a:pt x="399434" y="21289998"/>
                    </a:moveTo>
                    <a:cubicBezTo>
                      <a:pt x="400633" y="21281884"/>
                      <a:pt x="389203" y="21278709"/>
                      <a:pt x="386028" y="21286259"/>
                    </a:cubicBezTo>
                    <a:lnTo>
                      <a:pt x="232006" y="21645598"/>
                    </a:lnTo>
                    <a:cubicBezTo>
                      <a:pt x="209748" y="21697517"/>
                      <a:pt x="158673" y="21731160"/>
                      <a:pt x="102183" y="21731111"/>
                    </a:cubicBezTo>
                    <a:lnTo>
                      <a:pt x="37131" y="21731111"/>
                    </a:lnTo>
                    <a:cubicBezTo>
                      <a:pt x="25267" y="21731122"/>
                      <a:pt x="14192" y="21725167"/>
                      <a:pt x="7656" y="21715265"/>
                    </a:cubicBezTo>
                    <a:cubicBezTo>
                      <a:pt x="1121" y="21705364"/>
                      <a:pt x="1" y="21692839"/>
                      <a:pt x="4676" y="21681934"/>
                    </a:cubicBezTo>
                    <a:lnTo>
                      <a:pt x="195317" y="21237223"/>
                    </a:lnTo>
                    <a:lnTo>
                      <a:pt x="265449" y="21061821"/>
                    </a:lnTo>
                    <a:cubicBezTo>
                      <a:pt x="308319" y="20954684"/>
                      <a:pt x="412095" y="20884437"/>
                      <a:pt x="527492" y="20884445"/>
                    </a:cubicBezTo>
                    <a:lnTo>
                      <a:pt x="709808" y="20884445"/>
                    </a:lnTo>
                    <a:cubicBezTo>
                      <a:pt x="825205" y="20884437"/>
                      <a:pt x="928981" y="20954684"/>
                      <a:pt x="971851" y="21061821"/>
                    </a:cubicBezTo>
                    <a:lnTo>
                      <a:pt x="1041983" y="21237223"/>
                    </a:lnTo>
                    <a:lnTo>
                      <a:pt x="1232554" y="21681934"/>
                    </a:lnTo>
                    <a:cubicBezTo>
                      <a:pt x="1237228" y="21692839"/>
                      <a:pt x="1236108" y="21705364"/>
                      <a:pt x="1229573" y="21715265"/>
                    </a:cubicBezTo>
                    <a:cubicBezTo>
                      <a:pt x="1223038" y="21725167"/>
                      <a:pt x="1211963" y="21731122"/>
                      <a:pt x="1200098" y="21731111"/>
                    </a:cubicBezTo>
                    <a:lnTo>
                      <a:pt x="1135046" y="21731111"/>
                    </a:lnTo>
                    <a:cubicBezTo>
                      <a:pt x="1078608" y="21731105"/>
                      <a:pt x="1027602" y="21697471"/>
                      <a:pt x="1005365" y="21645598"/>
                    </a:cubicBezTo>
                    <a:lnTo>
                      <a:pt x="851342" y="21286259"/>
                    </a:lnTo>
                    <a:cubicBezTo>
                      <a:pt x="848097" y="21278709"/>
                      <a:pt x="836737" y="21281884"/>
                      <a:pt x="837866" y="21289998"/>
                    </a:cubicBezTo>
                    <a:lnTo>
                      <a:pt x="900872" y="21731111"/>
                    </a:lnTo>
                    <a:lnTo>
                      <a:pt x="968253" y="22539607"/>
                    </a:lnTo>
                    <a:cubicBezTo>
                      <a:pt x="969061" y="22549430"/>
                      <a:pt x="965724" y="22559142"/>
                      <a:pt x="959049" y="22566393"/>
                    </a:cubicBezTo>
                    <a:cubicBezTo>
                      <a:pt x="952375" y="22573644"/>
                      <a:pt x="942971" y="22577772"/>
                      <a:pt x="933116" y="22577778"/>
                    </a:cubicBezTo>
                    <a:lnTo>
                      <a:pt x="879282" y="22577778"/>
                    </a:lnTo>
                    <a:cubicBezTo>
                      <a:pt x="810301" y="22577786"/>
                      <a:pt x="751424" y="22527923"/>
                      <a:pt x="740076" y="22459880"/>
                    </a:cubicBezTo>
                    <a:lnTo>
                      <a:pt x="625706" y="21772880"/>
                    </a:lnTo>
                    <a:cubicBezTo>
                      <a:pt x="624365" y="21764978"/>
                      <a:pt x="613076" y="21764978"/>
                      <a:pt x="611736" y="21772880"/>
                    </a:cubicBezTo>
                    <a:lnTo>
                      <a:pt x="497294" y="22459880"/>
                    </a:lnTo>
                    <a:cubicBezTo>
                      <a:pt x="485942" y="22527949"/>
                      <a:pt x="427026" y="22577822"/>
                      <a:pt x="358018" y="22577778"/>
                    </a:cubicBezTo>
                    <a:lnTo>
                      <a:pt x="304184" y="22577778"/>
                    </a:lnTo>
                    <a:cubicBezTo>
                      <a:pt x="294329" y="22577772"/>
                      <a:pt x="284925" y="22573644"/>
                      <a:pt x="278251" y="22566393"/>
                    </a:cubicBezTo>
                    <a:cubicBezTo>
                      <a:pt x="271576" y="22559142"/>
                      <a:pt x="268239" y="22549430"/>
                      <a:pt x="269047" y="22539607"/>
                    </a:cubicBezTo>
                    <a:lnTo>
                      <a:pt x="336428" y="21731111"/>
                    </a:lnTo>
                    <a:lnTo>
                      <a:pt x="399434" y="21289998"/>
                    </a:lnTo>
                    <a:close/>
                    <a:moveTo>
                      <a:pt x="1888650" y="20320000"/>
                    </a:moveTo>
                    <a:cubicBezTo>
                      <a:pt x="1771750" y="20320000"/>
                      <a:pt x="1676983" y="20414766"/>
                      <a:pt x="1676983" y="20531666"/>
                    </a:cubicBezTo>
                    <a:lnTo>
                      <a:pt x="1676983" y="20602223"/>
                    </a:lnTo>
                    <a:cubicBezTo>
                      <a:pt x="1677504" y="20718754"/>
                      <a:pt x="1772118" y="20812945"/>
                      <a:pt x="1888650" y="20812945"/>
                    </a:cubicBezTo>
                    <a:cubicBezTo>
                      <a:pt x="2005182" y="20812945"/>
                      <a:pt x="2099796" y="20718754"/>
                      <a:pt x="2100317" y="20602223"/>
                    </a:cubicBezTo>
                    <a:lnTo>
                      <a:pt x="2100317" y="20531666"/>
                    </a:lnTo>
                    <a:cubicBezTo>
                      <a:pt x="2100317" y="20414766"/>
                      <a:pt x="2005550" y="20320000"/>
                      <a:pt x="1888650" y="20320000"/>
                    </a:cubicBezTo>
                    <a:close/>
                    <a:moveTo>
                      <a:pt x="1669434" y="21289998"/>
                    </a:moveTo>
                    <a:cubicBezTo>
                      <a:pt x="1670633" y="21281884"/>
                      <a:pt x="1659203" y="21278709"/>
                      <a:pt x="1656028" y="21286259"/>
                    </a:cubicBezTo>
                    <a:lnTo>
                      <a:pt x="1502006" y="21645598"/>
                    </a:lnTo>
                    <a:cubicBezTo>
                      <a:pt x="1479749" y="21697517"/>
                      <a:pt x="1428673" y="21731160"/>
                      <a:pt x="1372183" y="21731111"/>
                    </a:cubicBezTo>
                    <a:lnTo>
                      <a:pt x="1307131" y="21731111"/>
                    </a:lnTo>
                    <a:cubicBezTo>
                      <a:pt x="1295267" y="21731122"/>
                      <a:pt x="1284192" y="21725167"/>
                      <a:pt x="1277656" y="21715265"/>
                    </a:cubicBezTo>
                    <a:cubicBezTo>
                      <a:pt x="1271121" y="21705364"/>
                      <a:pt x="1270001" y="21692839"/>
                      <a:pt x="1274676" y="21681934"/>
                    </a:cubicBezTo>
                    <a:lnTo>
                      <a:pt x="1465317" y="21237223"/>
                    </a:lnTo>
                    <a:lnTo>
                      <a:pt x="1535449" y="21061821"/>
                    </a:lnTo>
                    <a:cubicBezTo>
                      <a:pt x="1578319" y="20954684"/>
                      <a:pt x="1682095" y="20884437"/>
                      <a:pt x="1797492" y="20884445"/>
                    </a:cubicBezTo>
                    <a:lnTo>
                      <a:pt x="1979808" y="20884445"/>
                    </a:lnTo>
                    <a:cubicBezTo>
                      <a:pt x="2095205" y="20884437"/>
                      <a:pt x="2198981" y="20954684"/>
                      <a:pt x="2241851" y="21061821"/>
                    </a:cubicBezTo>
                    <a:lnTo>
                      <a:pt x="2311983" y="21237223"/>
                    </a:lnTo>
                    <a:lnTo>
                      <a:pt x="2502554" y="21681934"/>
                    </a:lnTo>
                    <a:cubicBezTo>
                      <a:pt x="2507228" y="21692839"/>
                      <a:pt x="2506108" y="21705362"/>
                      <a:pt x="2499573" y="21715265"/>
                    </a:cubicBezTo>
                    <a:cubicBezTo>
                      <a:pt x="2493038" y="21725167"/>
                      <a:pt x="2481963" y="21731122"/>
                      <a:pt x="2470098" y="21731111"/>
                    </a:cubicBezTo>
                    <a:lnTo>
                      <a:pt x="2405046" y="21731111"/>
                    </a:lnTo>
                    <a:cubicBezTo>
                      <a:pt x="2348608" y="21731105"/>
                      <a:pt x="2297602" y="21697471"/>
                      <a:pt x="2275365" y="21645598"/>
                    </a:cubicBezTo>
                    <a:lnTo>
                      <a:pt x="2121342" y="21286259"/>
                    </a:lnTo>
                    <a:cubicBezTo>
                      <a:pt x="2118097" y="21278709"/>
                      <a:pt x="2106737" y="21281884"/>
                      <a:pt x="2107866" y="21289998"/>
                    </a:cubicBezTo>
                    <a:lnTo>
                      <a:pt x="2170872" y="21731111"/>
                    </a:lnTo>
                    <a:lnTo>
                      <a:pt x="2238253" y="22539607"/>
                    </a:lnTo>
                    <a:cubicBezTo>
                      <a:pt x="2239061" y="22549430"/>
                      <a:pt x="2235724" y="22559142"/>
                      <a:pt x="2229049" y="22566393"/>
                    </a:cubicBezTo>
                    <a:cubicBezTo>
                      <a:pt x="2222375" y="22573644"/>
                      <a:pt x="2212971" y="22577772"/>
                      <a:pt x="2203116" y="22577778"/>
                    </a:cubicBezTo>
                    <a:lnTo>
                      <a:pt x="2149282" y="22577778"/>
                    </a:lnTo>
                    <a:cubicBezTo>
                      <a:pt x="2080301" y="22577786"/>
                      <a:pt x="2021424" y="22527923"/>
                      <a:pt x="2010076" y="22459880"/>
                    </a:cubicBezTo>
                    <a:lnTo>
                      <a:pt x="1895706" y="21772880"/>
                    </a:lnTo>
                    <a:cubicBezTo>
                      <a:pt x="1894365" y="21764978"/>
                      <a:pt x="1883076" y="21764978"/>
                      <a:pt x="1881735" y="21772880"/>
                    </a:cubicBezTo>
                    <a:lnTo>
                      <a:pt x="1767294" y="22459880"/>
                    </a:lnTo>
                    <a:cubicBezTo>
                      <a:pt x="1755943" y="22527949"/>
                      <a:pt x="1697026" y="22577822"/>
                      <a:pt x="1628018" y="22577778"/>
                    </a:cubicBezTo>
                    <a:lnTo>
                      <a:pt x="1574184" y="22577778"/>
                    </a:lnTo>
                    <a:cubicBezTo>
                      <a:pt x="1564329" y="22577772"/>
                      <a:pt x="1554925" y="22573644"/>
                      <a:pt x="1548251" y="22566393"/>
                    </a:cubicBezTo>
                    <a:cubicBezTo>
                      <a:pt x="1541576" y="22559142"/>
                      <a:pt x="1538239" y="22549430"/>
                      <a:pt x="1539047" y="22539607"/>
                    </a:cubicBezTo>
                    <a:lnTo>
                      <a:pt x="1606428" y="21731111"/>
                    </a:lnTo>
                    <a:lnTo>
                      <a:pt x="1669434" y="21289998"/>
                    </a:lnTo>
                    <a:close/>
                    <a:moveTo>
                      <a:pt x="3158650" y="20320000"/>
                    </a:moveTo>
                    <a:cubicBezTo>
                      <a:pt x="3041750" y="20320000"/>
                      <a:pt x="2946983" y="20414766"/>
                      <a:pt x="2946983" y="20531666"/>
                    </a:cubicBezTo>
                    <a:lnTo>
                      <a:pt x="2946983" y="20602223"/>
                    </a:lnTo>
                    <a:cubicBezTo>
                      <a:pt x="2947504" y="20718754"/>
                      <a:pt x="3042118" y="20812945"/>
                      <a:pt x="3158650" y="20812945"/>
                    </a:cubicBezTo>
                    <a:cubicBezTo>
                      <a:pt x="3275182" y="20812945"/>
                      <a:pt x="3369795" y="20718754"/>
                      <a:pt x="3370317" y="20602223"/>
                    </a:cubicBezTo>
                    <a:lnTo>
                      <a:pt x="3370317" y="20531666"/>
                    </a:lnTo>
                    <a:cubicBezTo>
                      <a:pt x="3370316" y="20414766"/>
                      <a:pt x="3275550" y="20320000"/>
                      <a:pt x="3158650" y="20320000"/>
                    </a:cubicBezTo>
                    <a:close/>
                    <a:moveTo>
                      <a:pt x="2939434" y="21289998"/>
                    </a:moveTo>
                    <a:cubicBezTo>
                      <a:pt x="2940633" y="21281884"/>
                      <a:pt x="2929203" y="21278709"/>
                      <a:pt x="2926028" y="21286259"/>
                    </a:cubicBezTo>
                    <a:lnTo>
                      <a:pt x="2772006" y="21645598"/>
                    </a:lnTo>
                    <a:cubicBezTo>
                      <a:pt x="2749748" y="21697517"/>
                      <a:pt x="2698673" y="21731162"/>
                      <a:pt x="2642183" y="21731111"/>
                    </a:cubicBezTo>
                    <a:lnTo>
                      <a:pt x="2577131" y="21731111"/>
                    </a:lnTo>
                    <a:cubicBezTo>
                      <a:pt x="2565267" y="21731122"/>
                      <a:pt x="2554192" y="21725167"/>
                      <a:pt x="2547656" y="21715265"/>
                    </a:cubicBezTo>
                    <a:cubicBezTo>
                      <a:pt x="2541121" y="21705362"/>
                      <a:pt x="2540001" y="21692839"/>
                      <a:pt x="2544676" y="21681934"/>
                    </a:cubicBezTo>
                    <a:lnTo>
                      <a:pt x="2735317" y="21237223"/>
                    </a:lnTo>
                    <a:lnTo>
                      <a:pt x="2805449" y="21061821"/>
                    </a:lnTo>
                    <a:cubicBezTo>
                      <a:pt x="2848319" y="20954684"/>
                      <a:pt x="2952095" y="20884437"/>
                      <a:pt x="3067492" y="20884445"/>
                    </a:cubicBezTo>
                    <a:lnTo>
                      <a:pt x="3249808" y="20884445"/>
                    </a:lnTo>
                    <a:cubicBezTo>
                      <a:pt x="3365204" y="20884437"/>
                      <a:pt x="3468981" y="20954684"/>
                      <a:pt x="3511851" y="21061821"/>
                    </a:cubicBezTo>
                    <a:lnTo>
                      <a:pt x="3581983" y="21237223"/>
                    </a:lnTo>
                    <a:lnTo>
                      <a:pt x="3772554" y="21681934"/>
                    </a:lnTo>
                    <a:cubicBezTo>
                      <a:pt x="3777229" y="21692839"/>
                      <a:pt x="3776108" y="21705364"/>
                      <a:pt x="3769573" y="21715265"/>
                    </a:cubicBezTo>
                    <a:cubicBezTo>
                      <a:pt x="3763038" y="21725167"/>
                      <a:pt x="3751963" y="21731122"/>
                      <a:pt x="3740098" y="21731111"/>
                    </a:cubicBezTo>
                    <a:lnTo>
                      <a:pt x="3675046" y="21731111"/>
                    </a:lnTo>
                    <a:cubicBezTo>
                      <a:pt x="3618608" y="21731105"/>
                      <a:pt x="3567602" y="21697471"/>
                      <a:pt x="3545365" y="21645598"/>
                    </a:cubicBezTo>
                    <a:lnTo>
                      <a:pt x="3391342" y="21286259"/>
                    </a:lnTo>
                    <a:cubicBezTo>
                      <a:pt x="3388097" y="21278709"/>
                      <a:pt x="3376737" y="21281884"/>
                      <a:pt x="3377866" y="21289998"/>
                    </a:cubicBezTo>
                    <a:lnTo>
                      <a:pt x="3440872" y="21731111"/>
                    </a:lnTo>
                    <a:lnTo>
                      <a:pt x="3508253" y="22539607"/>
                    </a:lnTo>
                    <a:cubicBezTo>
                      <a:pt x="3509061" y="22549430"/>
                      <a:pt x="3505724" y="22559142"/>
                      <a:pt x="3499049" y="22566393"/>
                    </a:cubicBezTo>
                    <a:cubicBezTo>
                      <a:pt x="3492375" y="22573644"/>
                      <a:pt x="3482971" y="22577772"/>
                      <a:pt x="3473116" y="22577778"/>
                    </a:cubicBezTo>
                    <a:lnTo>
                      <a:pt x="3419282" y="22577778"/>
                    </a:lnTo>
                    <a:cubicBezTo>
                      <a:pt x="3350301" y="22577786"/>
                      <a:pt x="3291424" y="22527923"/>
                      <a:pt x="3280076" y="22459880"/>
                    </a:cubicBezTo>
                    <a:lnTo>
                      <a:pt x="3165706" y="21772880"/>
                    </a:lnTo>
                    <a:cubicBezTo>
                      <a:pt x="3164365" y="21764978"/>
                      <a:pt x="3153076" y="21764978"/>
                      <a:pt x="3151735" y="21772880"/>
                    </a:cubicBezTo>
                    <a:lnTo>
                      <a:pt x="3037294" y="22459880"/>
                    </a:lnTo>
                    <a:cubicBezTo>
                      <a:pt x="3025943" y="22527949"/>
                      <a:pt x="2967026" y="22577822"/>
                      <a:pt x="2898018" y="22577778"/>
                    </a:cubicBezTo>
                    <a:lnTo>
                      <a:pt x="2844184" y="22577778"/>
                    </a:lnTo>
                    <a:cubicBezTo>
                      <a:pt x="2834329" y="22577772"/>
                      <a:pt x="2824925" y="22573644"/>
                      <a:pt x="2818251" y="22566393"/>
                    </a:cubicBezTo>
                    <a:cubicBezTo>
                      <a:pt x="2811576" y="22559142"/>
                      <a:pt x="2808239" y="22549430"/>
                      <a:pt x="2809047" y="22539607"/>
                    </a:cubicBezTo>
                    <a:lnTo>
                      <a:pt x="2876428" y="21731111"/>
                    </a:lnTo>
                    <a:lnTo>
                      <a:pt x="2939434" y="21289998"/>
                    </a:lnTo>
                    <a:close/>
                    <a:moveTo>
                      <a:pt x="4428650" y="20320000"/>
                    </a:moveTo>
                    <a:cubicBezTo>
                      <a:pt x="4311750" y="20320000"/>
                      <a:pt x="4216984" y="20414766"/>
                      <a:pt x="4216983" y="20531666"/>
                    </a:cubicBezTo>
                    <a:lnTo>
                      <a:pt x="4216983" y="20602223"/>
                    </a:lnTo>
                    <a:cubicBezTo>
                      <a:pt x="4217505" y="20718754"/>
                      <a:pt x="4312118" y="20812945"/>
                      <a:pt x="4428650" y="20812945"/>
                    </a:cubicBezTo>
                    <a:cubicBezTo>
                      <a:pt x="4545182" y="20812945"/>
                      <a:pt x="4639795" y="20718754"/>
                      <a:pt x="4640317" y="20602223"/>
                    </a:cubicBezTo>
                    <a:lnTo>
                      <a:pt x="4640317" y="20531666"/>
                    </a:lnTo>
                    <a:cubicBezTo>
                      <a:pt x="4640316" y="20414766"/>
                      <a:pt x="4545550" y="20320000"/>
                      <a:pt x="4428650" y="20320000"/>
                    </a:cubicBezTo>
                    <a:close/>
                    <a:moveTo>
                      <a:pt x="4209434" y="21289998"/>
                    </a:moveTo>
                    <a:cubicBezTo>
                      <a:pt x="4210633" y="21281884"/>
                      <a:pt x="4199203" y="21278709"/>
                      <a:pt x="4196028" y="21286259"/>
                    </a:cubicBezTo>
                    <a:lnTo>
                      <a:pt x="4042005" y="21645598"/>
                    </a:lnTo>
                    <a:cubicBezTo>
                      <a:pt x="4019748" y="21697517"/>
                      <a:pt x="3968673" y="21731160"/>
                      <a:pt x="3912183" y="21731111"/>
                    </a:cubicBezTo>
                    <a:lnTo>
                      <a:pt x="3847131" y="21731111"/>
                    </a:lnTo>
                    <a:cubicBezTo>
                      <a:pt x="3835267" y="21731122"/>
                      <a:pt x="3824192" y="21725167"/>
                      <a:pt x="3817656" y="21715265"/>
                    </a:cubicBezTo>
                    <a:cubicBezTo>
                      <a:pt x="3811121" y="21705364"/>
                      <a:pt x="3810001" y="21692839"/>
                      <a:pt x="3814675" y="21681934"/>
                    </a:cubicBezTo>
                    <a:lnTo>
                      <a:pt x="4005317" y="21237223"/>
                    </a:lnTo>
                    <a:lnTo>
                      <a:pt x="4075449" y="21061821"/>
                    </a:lnTo>
                    <a:cubicBezTo>
                      <a:pt x="4118319" y="20954684"/>
                      <a:pt x="4222096" y="20884437"/>
                      <a:pt x="4337492" y="20884445"/>
                    </a:cubicBezTo>
                    <a:lnTo>
                      <a:pt x="4519808" y="20884445"/>
                    </a:lnTo>
                    <a:cubicBezTo>
                      <a:pt x="4635204" y="20884437"/>
                      <a:pt x="4738981" y="20954684"/>
                      <a:pt x="4781851" y="21061821"/>
                    </a:cubicBezTo>
                    <a:lnTo>
                      <a:pt x="4851983" y="21237223"/>
                    </a:lnTo>
                    <a:lnTo>
                      <a:pt x="5042554" y="21681934"/>
                    </a:lnTo>
                    <a:cubicBezTo>
                      <a:pt x="5047229" y="21692839"/>
                      <a:pt x="5046108" y="21705364"/>
                      <a:pt x="5039573" y="21715265"/>
                    </a:cubicBezTo>
                    <a:cubicBezTo>
                      <a:pt x="5033038" y="21725167"/>
                      <a:pt x="5021963" y="21731122"/>
                      <a:pt x="5010098" y="21731111"/>
                    </a:cubicBezTo>
                    <a:lnTo>
                      <a:pt x="4945046" y="21731111"/>
                    </a:lnTo>
                    <a:cubicBezTo>
                      <a:pt x="4888608" y="21731105"/>
                      <a:pt x="4837602" y="21697471"/>
                      <a:pt x="4815365" y="21645598"/>
                    </a:cubicBezTo>
                    <a:lnTo>
                      <a:pt x="4661342" y="21286259"/>
                    </a:lnTo>
                    <a:cubicBezTo>
                      <a:pt x="4658097" y="21278709"/>
                      <a:pt x="4646737" y="21281884"/>
                      <a:pt x="4647866" y="21289998"/>
                    </a:cubicBezTo>
                    <a:lnTo>
                      <a:pt x="4710872" y="21731111"/>
                    </a:lnTo>
                    <a:lnTo>
                      <a:pt x="4778253" y="22539607"/>
                    </a:lnTo>
                    <a:cubicBezTo>
                      <a:pt x="4779061" y="22549430"/>
                      <a:pt x="4775724" y="22559142"/>
                      <a:pt x="4769049" y="22566393"/>
                    </a:cubicBezTo>
                    <a:cubicBezTo>
                      <a:pt x="4762375" y="22573644"/>
                      <a:pt x="4752971" y="22577772"/>
                      <a:pt x="4743116" y="22577778"/>
                    </a:cubicBezTo>
                    <a:lnTo>
                      <a:pt x="4689282" y="22577778"/>
                    </a:lnTo>
                    <a:cubicBezTo>
                      <a:pt x="4620301" y="22577786"/>
                      <a:pt x="4561424" y="22527923"/>
                      <a:pt x="4550076" y="22459880"/>
                    </a:cubicBezTo>
                    <a:lnTo>
                      <a:pt x="4435705" y="21772880"/>
                    </a:lnTo>
                    <a:cubicBezTo>
                      <a:pt x="4434365" y="21764978"/>
                      <a:pt x="4423076" y="21764978"/>
                      <a:pt x="4421736" y="21772880"/>
                    </a:cubicBezTo>
                    <a:lnTo>
                      <a:pt x="4307295" y="22459880"/>
                    </a:lnTo>
                    <a:cubicBezTo>
                      <a:pt x="4295943" y="22527949"/>
                      <a:pt x="4237026" y="22577822"/>
                      <a:pt x="4168018" y="22577778"/>
                    </a:cubicBezTo>
                    <a:lnTo>
                      <a:pt x="4114184" y="22577778"/>
                    </a:lnTo>
                    <a:cubicBezTo>
                      <a:pt x="4104329" y="22577772"/>
                      <a:pt x="4094925" y="22573644"/>
                      <a:pt x="4088251" y="22566393"/>
                    </a:cubicBezTo>
                    <a:cubicBezTo>
                      <a:pt x="4081576" y="22559142"/>
                      <a:pt x="4078239" y="22549430"/>
                      <a:pt x="4079047" y="22539607"/>
                    </a:cubicBezTo>
                    <a:lnTo>
                      <a:pt x="4146428" y="21731111"/>
                    </a:lnTo>
                    <a:lnTo>
                      <a:pt x="4209434" y="21289998"/>
                    </a:lnTo>
                    <a:close/>
                    <a:moveTo>
                      <a:pt x="5698650" y="20320000"/>
                    </a:moveTo>
                    <a:cubicBezTo>
                      <a:pt x="5581750" y="20320000"/>
                      <a:pt x="5486984" y="20414766"/>
                      <a:pt x="5486983" y="20531666"/>
                    </a:cubicBezTo>
                    <a:lnTo>
                      <a:pt x="5486983" y="20602223"/>
                    </a:lnTo>
                    <a:cubicBezTo>
                      <a:pt x="5487505" y="20718754"/>
                      <a:pt x="5582118" y="20812945"/>
                      <a:pt x="5698650" y="20812945"/>
                    </a:cubicBezTo>
                    <a:cubicBezTo>
                      <a:pt x="5815182" y="20812945"/>
                      <a:pt x="5909795" y="20718754"/>
                      <a:pt x="5910317" y="20602223"/>
                    </a:cubicBezTo>
                    <a:lnTo>
                      <a:pt x="5910317" y="20531666"/>
                    </a:lnTo>
                    <a:cubicBezTo>
                      <a:pt x="5910316" y="20414766"/>
                      <a:pt x="5815550" y="20320000"/>
                      <a:pt x="5698650" y="20320000"/>
                    </a:cubicBezTo>
                    <a:close/>
                    <a:moveTo>
                      <a:pt x="5479434" y="21289998"/>
                    </a:moveTo>
                    <a:cubicBezTo>
                      <a:pt x="5480633" y="21281884"/>
                      <a:pt x="5469203" y="21278709"/>
                      <a:pt x="5466028" y="21286259"/>
                    </a:cubicBezTo>
                    <a:lnTo>
                      <a:pt x="5312005" y="21645598"/>
                    </a:lnTo>
                    <a:cubicBezTo>
                      <a:pt x="5289748" y="21697517"/>
                      <a:pt x="5238673" y="21731160"/>
                      <a:pt x="5182183" y="21731111"/>
                    </a:cubicBezTo>
                    <a:lnTo>
                      <a:pt x="5117131" y="21731111"/>
                    </a:lnTo>
                    <a:cubicBezTo>
                      <a:pt x="5105267" y="21731122"/>
                      <a:pt x="5094192" y="21725167"/>
                      <a:pt x="5087656" y="21715265"/>
                    </a:cubicBezTo>
                    <a:cubicBezTo>
                      <a:pt x="5081121" y="21705364"/>
                      <a:pt x="5080001" y="21692839"/>
                      <a:pt x="5084675" y="21681934"/>
                    </a:cubicBezTo>
                    <a:lnTo>
                      <a:pt x="5275317" y="21237223"/>
                    </a:lnTo>
                    <a:lnTo>
                      <a:pt x="5345449" y="21061821"/>
                    </a:lnTo>
                    <a:cubicBezTo>
                      <a:pt x="5388319" y="20954684"/>
                      <a:pt x="5492096" y="20884437"/>
                      <a:pt x="5607492" y="20884445"/>
                    </a:cubicBezTo>
                    <a:lnTo>
                      <a:pt x="5789808" y="20884445"/>
                    </a:lnTo>
                    <a:cubicBezTo>
                      <a:pt x="5905204" y="20884437"/>
                      <a:pt x="6008981" y="20954684"/>
                      <a:pt x="6051851" y="21061821"/>
                    </a:cubicBezTo>
                    <a:lnTo>
                      <a:pt x="6121983" y="21237223"/>
                    </a:lnTo>
                    <a:lnTo>
                      <a:pt x="6312554" y="21681934"/>
                    </a:lnTo>
                    <a:cubicBezTo>
                      <a:pt x="6317229" y="21692839"/>
                      <a:pt x="6316108" y="21705364"/>
                      <a:pt x="6309573" y="21715265"/>
                    </a:cubicBezTo>
                    <a:cubicBezTo>
                      <a:pt x="6303038" y="21725167"/>
                      <a:pt x="6291963" y="21731122"/>
                      <a:pt x="6280098" y="21731111"/>
                    </a:cubicBezTo>
                    <a:lnTo>
                      <a:pt x="6215046" y="21731111"/>
                    </a:lnTo>
                    <a:cubicBezTo>
                      <a:pt x="6158608" y="21731105"/>
                      <a:pt x="6107602" y="21697471"/>
                      <a:pt x="6085365" y="21645598"/>
                    </a:cubicBezTo>
                    <a:lnTo>
                      <a:pt x="5931342" y="21286259"/>
                    </a:lnTo>
                    <a:cubicBezTo>
                      <a:pt x="5928097" y="21278709"/>
                      <a:pt x="5916737" y="21281884"/>
                      <a:pt x="5917866" y="21289998"/>
                    </a:cubicBezTo>
                    <a:lnTo>
                      <a:pt x="5980872" y="21731111"/>
                    </a:lnTo>
                    <a:lnTo>
                      <a:pt x="6048253" y="22539607"/>
                    </a:lnTo>
                    <a:cubicBezTo>
                      <a:pt x="6049061" y="22549430"/>
                      <a:pt x="6045724" y="22559142"/>
                      <a:pt x="6039049" y="22566393"/>
                    </a:cubicBezTo>
                    <a:cubicBezTo>
                      <a:pt x="6032375" y="22573644"/>
                      <a:pt x="6022971" y="22577772"/>
                      <a:pt x="6013116" y="22577778"/>
                    </a:cubicBezTo>
                    <a:lnTo>
                      <a:pt x="5959282" y="22577778"/>
                    </a:lnTo>
                    <a:cubicBezTo>
                      <a:pt x="5890301" y="22577786"/>
                      <a:pt x="5831424" y="22527923"/>
                      <a:pt x="5820076" y="22459880"/>
                    </a:cubicBezTo>
                    <a:lnTo>
                      <a:pt x="5705705" y="21772880"/>
                    </a:lnTo>
                    <a:cubicBezTo>
                      <a:pt x="5704365" y="21764978"/>
                      <a:pt x="5693076" y="21764978"/>
                      <a:pt x="5691736" y="21772880"/>
                    </a:cubicBezTo>
                    <a:lnTo>
                      <a:pt x="5577295" y="22459880"/>
                    </a:lnTo>
                    <a:cubicBezTo>
                      <a:pt x="5565943" y="22527949"/>
                      <a:pt x="5507026" y="22577822"/>
                      <a:pt x="5438018" y="22577778"/>
                    </a:cubicBezTo>
                    <a:lnTo>
                      <a:pt x="5384184" y="22577778"/>
                    </a:lnTo>
                    <a:cubicBezTo>
                      <a:pt x="5374329" y="22577772"/>
                      <a:pt x="5364925" y="22573644"/>
                      <a:pt x="5358251" y="22566393"/>
                    </a:cubicBezTo>
                    <a:cubicBezTo>
                      <a:pt x="5351576" y="22559142"/>
                      <a:pt x="5348239" y="22549430"/>
                      <a:pt x="5349047" y="22539607"/>
                    </a:cubicBezTo>
                    <a:lnTo>
                      <a:pt x="5416428" y="21731111"/>
                    </a:lnTo>
                    <a:lnTo>
                      <a:pt x="5479434" y="21289998"/>
                    </a:lnTo>
                    <a:close/>
                    <a:moveTo>
                      <a:pt x="6968650" y="20320000"/>
                    </a:moveTo>
                    <a:cubicBezTo>
                      <a:pt x="6851750" y="20320000"/>
                      <a:pt x="6756983" y="20414766"/>
                      <a:pt x="6756983" y="20531666"/>
                    </a:cubicBezTo>
                    <a:lnTo>
                      <a:pt x="6756983" y="20602223"/>
                    </a:lnTo>
                    <a:cubicBezTo>
                      <a:pt x="6757504" y="20718754"/>
                      <a:pt x="6852118" y="20812945"/>
                      <a:pt x="6968650" y="20812945"/>
                    </a:cubicBezTo>
                    <a:cubicBezTo>
                      <a:pt x="7085182" y="20812945"/>
                      <a:pt x="7179796" y="20718754"/>
                      <a:pt x="7180317" y="20602223"/>
                    </a:cubicBezTo>
                    <a:lnTo>
                      <a:pt x="7180317" y="20531666"/>
                    </a:lnTo>
                    <a:cubicBezTo>
                      <a:pt x="7180317" y="20414766"/>
                      <a:pt x="7085550" y="20320000"/>
                      <a:pt x="6968650" y="20320000"/>
                    </a:cubicBezTo>
                    <a:close/>
                    <a:moveTo>
                      <a:pt x="6749434" y="21289998"/>
                    </a:moveTo>
                    <a:cubicBezTo>
                      <a:pt x="6750633" y="21281884"/>
                      <a:pt x="6739204" y="21278709"/>
                      <a:pt x="6736029" y="21286259"/>
                    </a:cubicBezTo>
                    <a:lnTo>
                      <a:pt x="6582005" y="21645598"/>
                    </a:lnTo>
                    <a:cubicBezTo>
                      <a:pt x="6559749" y="21697517"/>
                      <a:pt x="6508673" y="21731160"/>
                      <a:pt x="6452183" y="21731111"/>
                    </a:cubicBezTo>
                    <a:lnTo>
                      <a:pt x="6387131" y="21731111"/>
                    </a:lnTo>
                    <a:cubicBezTo>
                      <a:pt x="6375267" y="21731122"/>
                      <a:pt x="6364192" y="21725167"/>
                      <a:pt x="6357656" y="21715265"/>
                    </a:cubicBezTo>
                    <a:cubicBezTo>
                      <a:pt x="6351121" y="21705364"/>
                      <a:pt x="6350001" y="21692839"/>
                      <a:pt x="6354675" y="21681934"/>
                    </a:cubicBezTo>
                    <a:lnTo>
                      <a:pt x="6545317" y="21237223"/>
                    </a:lnTo>
                    <a:lnTo>
                      <a:pt x="6615449" y="21061821"/>
                    </a:lnTo>
                    <a:cubicBezTo>
                      <a:pt x="6658319" y="20954684"/>
                      <a:pt x="6762095" y="20884437"/>
                      <a:pt x="6877492" y="20884445"/>
                    </a:cubicBezTo>
                    <a:lnTo>
                      <a:pt x="7059808" y="20884445"/>
                    </a:lnTo>
                    <a:cubicBezTo>
                      <a:pt x="7175205" y="20884437"/>
                      <a:pt x="7278981" y="20954684"/>
                      <a:pt x="7321851" y="21061821"/>
                    </a:cubicBezTo>
                    <a:lnTo>
                      <a:pt x="7391983" y="21237223"/>
                    </a:lnTo>
                    <a:lnTo>
                      <a:pt x="7582554" y="21681934"/>
                    </a:lnTo>
                    <a:cubicBezTo>
                      <a:pt x="7587228" y="21692839"/>
                      <a:pt x="7586108" y="21705362"/>
                      <a:pt x="7579573" y="21715265"/>
                    </a:cubicBezTo>
                    <a:cubicBezTo>
                      <a:pt x="7573038" y="21725167"/>
                      <a:pt x="7561963" y="21731122"/>
                      <a:pt x="7550098" y="21731111"/>
                    </a:cubicBezTo>
                    <a:lnTo>
                      <a:pt x="7485046" y="21731111"/>
                    </a:lnTo>
                    <a:cubicBezTo>
                      <a:pt x="7428608" y="21731105"/>
                      <a:pt x="7377602" y="21697471"/>
                      <a:pt x="7355365" y="21645598"/>
                    </a:cubicBezTo>
                    <a:lnTo>
                      <a:pt x="7201342" y="21286259"/>
                    </a:lnTo>
                    <a:cubicBezTo>
                      <a:pt x="7198096" y="21278709"/>
                      <a:pt x="7186737" y="21281884"/>
                      <a:pt x="7187866" y="21289998"/>
                    </a:cubicBezTo>
                    <a:lnTo>
                      <a:pt x="7250872" y="21731111"/>
                    </a:lnTo>
                    <a:lnTo>
                      <a:pt x="7318253" y="22539607"/>
                    </a:lnTo>
                    <a:cubicBezTo>
                      <a:pt x="7319061" y="22549430"/>
                      <a:pt x="7315724" y="22559142"/>
                      <a:pt x="7309049" y="22566393"/>
                    </a:cubicBezTo>
                    <a:cubicBezTo>
                      <a:pt x="7302375" y="22573644"/>
                      <a:pt x="7292971" y="22577772"/>
                      <a:pt x="7283116" y="22577778"/>
                    </a:cubicBezTo>
                    <a:lnTo>
                      <a:pt x="7229282" y="22577778"/>
                    </a:lnTo>
                    <a:cubicBezTo>
                      <a:pt x="7160300" y="22577788"/>
                      <a:pt x="7101423" y="22527923"/>
                      <a:pt x="7090076" y="22459880"/>
                    </a:cubicBezTo>
                    <a:lnTo>
                      <a:pt x="6975705" y="21772880"/>
                    </a:lnTo>
                    <a:cubicBezTo>
                      <a:pt x="6974365" y="21764978"/>
                      <a:pt x="6963076" y="21764978"/>
                      <a:pt x="6961736" y="21772880"/>
                    </a:cubicBezTo>
                    <a:lnTo>
                      <a:pt x="6847295" y="22459880"/>
                    </a:lnTo>
                    <a:cubicBezTo>
                      <a:pt x="6835943" y="22527949"/>
                      <a:pt x="6777026" y="22577822"/>
                      <a:pt x="6708018" y="22577778"/>
                    </a:cubicBezTo>
                    <a:lnTo>
                      <a:pt x="6654184" y="22577778"/>
                    </a:lnTo>
                    <a:cubicBezTo>
                      <a:pt x="6644329" y="22577772"/>
                      <a:pt x="6634925" y="22573644"/>
                      <a:pt x="6628251" y="22566393"/>
                    </a:cubicBezTo>
                    <a:cubicBezTo>
                      <a:pt x="6621576" y="22559142"/>
                      <a:pt x="6618239" y="22549430"/>
                      <a:pt x="6619047" y="22539607"/>
                    </a:cubicBezTo>
                    <a:lnTo>
                      <a:pt x="6686428" y="21731111"/>
                    </a:lnTo>
                    <a:lnTo>
                      <a:pt x="6749434" y="21289998"/>
                    </a:lnTo>
                    <a:close/>
                    <a:moveTo>
                      <a:pt x="8238650" y="20320000"/>
                    </a:moveTo>
                    <a:cubicBezTo>
                      <a:pt x="8121750" y="20320000"/>
                      <a:pt x="8026983" y="20414766"/>
                      <a:pt x="8026983" y="20531666"/>
                    </a:cubicBezTo>
                    <a:lnTo>
                      <a:pt x="8026983" y="20602223"/>
                    </a:lnTo>
                    <a:cubicBezTo>
                      <a:pt x="8027504" y="20718754"/>
                      <a:pt x="8122118" y="20812945"/>
                      <a:pt x="8238650" y="20812945"/>
                    </a:cubicBezTo>
                    <a:cubicBezTo>
                      <a:pt x="8355182" y="20812945"/>
                      <a:pt x="8449796" y="20718754"/>
                      <a:pt x="8450317" y="20602223"/>
                    </a:cubicBezTo>
                    <a:lnTo>
                      <a:pt x="8450317" y="20531666"/>
                    </a:lnTo>
                    <a:cubicBezTo>
                      <a:pt x="8450317" y="20414766"/>
                      <a:pt x="8355550" y="20320000"/>
                      <a:pt x="8238650" y="20320000"/>
                    </a:cubicBezTo>
                    <a:close/>
                    <a:moveTo>
                      <a:pt x="8019434" y="21289998"/>
                    </a:moveTo>
                    <a:cubicBezTo>
                      <a:pt x="8020633" y="21281884"/>
                      <a:pt x="8009204" y="21278709"/>
                      <a:pt x="8006029" y="21286259"/>
                    </a:cubicBezTo>
                    <a:lnTo>
                      <a:pt x="7852005" y="21645598"/>
                    </a:lnTo>
                    <a:cubicBezTo>
                      <a:pt x="7829749" y="21697517"/>
                      <a:pt x="7778673" y="21731162"/>
                      <a:pt x="7722183" y="21731111"/>
                    </a:cubicBezTo>
                    <a:lnTo>
                      <a:pt x="7657131" y="21731111"/>
                    </a:lnTo>
                    <a:cubicBezTo>
                      <a:pt x="7645267" y="21731122"/>
                      <a:pt x="7634192" y="21725167"/>
                      <a:pt x="7627656" y="21715265"/>
                    </a:cubicBezTo>
                    <a:cubicBezTo>
                      <a:pt x="7621122" y="21705362"/>
                      <a:pt x="7620002" y="21692839"/>
                      <a:pt x="7624676" y="21681934"/>
                    </a:cubicBezTo>
                    <a:lnTo>
                      <a:pt x="7815317" y="21237223"/>
                    </a:lnTo>
                    <a:lnTo>
                      <a:pt x="7885449" y="21061821"/>
                    </a:lnTo>
                    <a:cubicBezTo>
                      <a:pt x="7928319" y="20954684"/>
                      <a:pt x="8032095" y="20884437"/>
                      <a:pt x="8147492" y="20884445"/>
                    </a:cubicBezTo>
                    <a:lnTo>
                      <a:pt x="8329808" y="20884445"/>
                    </a:lnTo>
                    <a:cubicBezTo>
                      <a:pt x="8445205" y="20884437"/>
                      <a:pt x="8548981" y="20954684"/>
                      <a:pt x="8591851" y="21061821"/>
                    </a:cubicBezTo>
                    <a:lnTo>
                      <a:pt x="8661983" y="21237223"/>
                    </a:lnTo>
                    <a:lnTo>
                      <a:pt x="8852554" y="21681934"/>
                    </a:lnTo>
                    <a:cubicBezTo>
                      <a:pt x="8857228" y="21692839"/>
                      <a:pt x="8856108" y="21705362"/>
                      <a:pt x="8849573" y="21715265"/>
                    </a:cubicBezTo>
                    <a:cubicBezTo>
                      <a:pt x="8843038" y="21725167"/>
                      <a:pt x="8831963" y="21731122"/>
                      <a:pt x="8820098" y="21731111"/>
                    </a:cubicBezTo>
                    <a:lnTo>
                      <a:pt x="8755046" y="21731111"/>
                    </a:lnTo>
                    <a:cubicBezTo>
                      <a:pt x="8698608" y="21731105"/>
                      <a:pt x="8647602" y="21697471"/>
                      <a:pt x="8625365" y="21645598"/>
                    </a:cubicBezTo>
                    <a:lnTo>
                      <a:pt x="8471342" y="21286259"/>
                    </a:lnTo>
                    <a:cubicBezTo>
                      <a:pt x="8468096" y="21278709"/>
                      <a:pt x="8456737" y="21281884"/>
                      <a:pt x="8457866" y="21289998"/>
                    </a:cubicBezTo>
                    <a:lnTo>
                      <a:pt x="8520872" y="21731111"/>
                    </a:lnTo>
                    <a:lnTo>
                      <a:pt x="8588253" y="22539607"/>
                    </a:lnTo>
                    <a:cubicBezTo>
                      <a:pt x="8589061" y="22549430"/>
                      <a:pt x="8585724" y="22559142"/>
                      <a:pt x="8579049" y="22566393"/>
                    </a:cubicBezTo>
                    <a:cubicBezTo>
                      <a:pt x="8572375" y="22573644"/>
                      <a:pt x="8562971" y="22577772"/>
                      <a:pt x="8553116" y="22577778"/>
                    </a:cubicBezTo>
                    <a:lnTo>
                      <a:pt x="8499282" y="22577778"/>
                    </a:lnTo>
                    <a:cubicBezTo>
                      <a:pt x="8430300" y="22577788"/>
                      <a:pt x="8371423" y="22527923"/>
                      <a:pt x="8360076" y="22459880"/>
                    </a:cubicBezTo>
                    <a:lnTo>
                      <a:pt x="8245705" y="21772880"/>
                    </a:lnTo>
                    <a:cubicBezTo>
                      <a:pt x="8244365" y="21764978"/>
                      <a:pt x="8233076" y="21764978"/>
                      <a:pt x="8231736" y="21772880"/>
                    </a:cubicBezTo>
                    <a:lnTo>
                      <a:pt x="8117295" y="22459880"/>
                    </a:lnTo>
                    <a:cubicBezTo>
                      <a:pt x="8105943" y="22527949"/>
                      <a:pt x="8047026" y="22577822"/>
                      <a:pt x="7978018" y="22577778"/>
                    </a:cubicBezTo>
                    <a:lnTo>
                      <a:pt x="7924184" y="22577778"/>
                    </a:lnTo>
                    <a:cubicBezTo>
                      <a:pt x="7914329" y="22577772"/>
                      <a:pt x="7904925" y="22573644"/>
                      <a:pt x="7898251" y="22566393"/>
                    </a:cubicBezTo>
                    <a:cubicBezTo>
                      <a:pt x="7891576" y="22559142"/>
                      <a:pt x="7888239" y="22549430"/>
                      <a:pt x="7889047" y="22539607"/>
                    </a:cubicBezTo>
                    <a:lnTo>
                      <a:pt x="7956428" y="21731111"/>
                    </a:lnTo>
                    <a:lnTo>
                      <a:pt x="8019434" y="21289998"/>
                    </a:lnTo>
                    <a:close/>
                    <a:moveTo>
                      <a:pt x="9508650" y="20320000"/>
                    </a:moveTo>
                    <a:cubicBezTo>
                      <a:pt x="9391750" y="20320000"/>
                      <a:pt x="9296983" y="20414766"/>
                      <a:pt x="9296983" y="20531666"/>
                    </a:cubicBezTo>
                    <a:lnTo>
                      <a:pt x="9296983" y="20602223"/>
                    </a:lnTo>
                    <a:cubicBezTo>
                      <a:pt x="9297504" y="20718754"/>
                      <a:pt x="9392118" y="20812945"/>
                      <a:pt x="9508650" y="20812945"/>
                    </a:cubicBezTo>
                    <a:cubicBezTo>
                      <a:pt x="9625182" y="20812945"/>
                      <a:pt x="9719796" y="20718754"/>
                      <a:pt x="9720317" y="20602223"/>
                    </a:cubicBezTo>
                    <a:lnTo>
                      <a:pt x="9720317" y="20531666"/>
                    </a:lnTo>
                    <a:cubicBezTo>
                      <a:pt x="9720317" y="20414766"/>
                      <a:pt x="9625550" y="20320000"/>
                      <a:pt x="9508650" y="20320000"/>
                    </a:cubicBezTo>
                    <a:close/>
                    <a:moveTo>
                      <a:pt x="9289434" y="21289998"/>
                    </a:moveTo>
                    <a:cubicBezTo>
                      <a:pt x="9290633" y="21281884"/>
                      <a:pt x="9279204" y="21278709"/>
                      <a:pt x="9276029" y="21286259"/>
                    </a:cubicBezTo>
                    <a:lnTo>
                      <a:pt x="9122005" y="21645598"/>
                    </a:lnTo>
                    <a:cubicBezTo>
                      <a:pt x="9099749" y="21697517"/>
                      <a:pt x="9048673" y="21731162"/>
                      <a:pt x="8992183" y="21731111"/>
                    </a:cubicBezTo>
                    <a:lnTo>
                      <a:pt x="8927131" y="21731111"/>
                    </a:lnTo>
                    <a:cubicBezTo>
                      <a:pt x="8915267" y="21731122"/>
                      <a:pt x="8904192" y="21725167"/>
                      <a:pt x="8897656" y="21715265"/>
                    </a:cubicBezTo>
                    <a:cubicBezTo>
                      <a:pt x="8891122" y="21705362"/>
                      <a:pt x="8890002" y="21692839"/>
                      <a:pt x="8894676" y="21681934"/>
                    </a:cubicBezTo>
                    <a:lnTo>
                      <a:pt x="9085317" y="21237223"/>
                    </a:lnTo>
                    <a:lnTo>
                      <a:pt x="9155449" y="21061821"/>
                    </a:lnTo>
                    <a:cubicBezTo>
                      <a:pt x="9198319" y="20954684"/>
                      <a:pt x="9302095" y="20884437"/>
                      <a:pt x="9417492" y="20884445"/>
                    </a:cubicBezTo>
                    <a:lnTo>
                      <a:pt x="9599808" y="20884445"/>
                    </a:lnTo>
                    <a:cubicBezTo>
                      <a:pt x="9715205" y="20884437"/>
                      <a:pt x="9818981" y="20954684"/>
                      <a:pt x="9861851" y="21061821"/>
                    </a:cubicBezTo>
                    <a:lnTo>
                      <a:pt x="9931983" y="21237223"/>
                    </a:lnTo>
                    <a:lnTo>
                      <a:pt x="10122554" y="21681934"/>
                    </a:lnTo>
                    <a:cubicBezTo>
                      <a:pt x="10127228" y="21692839"/>
                      <a:pt x="10126108" y="21705362"/>
                      <a:pt x="10119573" y="21715265"/>
                    </a:cubicBezTo>
                    <a:cubicBezTo>
                      <a:pt x="10113038" y="21725167"/>
                      <a:pt x="10101963" y="21731122"/>
                      <a:pt x="10090098" y="21731111"/>
                    </a:cubicBezTo>
                    <a:lnTo>
                      <a:pt x="10025046" y="21731111"/>
                    </a:lnTo>
                    <a:cubicBezTo>
                      <a:pt x="9968608" y="21731105"/>
                      <a:pt x="9917602" y="21697471"/>
                      <a:pt x="9895365" y="21645598"/>
                    </a:cubicBezTo>
                    <a:lnTo>
                      <a:pt x="9741342" y="21286259"/>
                    </a:lnTo>
                    <a:cubicBezTo>
                      <a:pt x="9738096" y="21278709"/>
                      <a:pt x="9726737" y="21281884"/>
                      <a:pt x="9727866" y="21289998"/>
                    </a:cubicBezTo>
                    <a:lnTo>
                      <a:pt x="9790872" y="21731111"/>
                    </a:lnTo>
                    <a:lnTo>
                      <a:pt x="9858253" y="22539607"/>
                    </a:lnTo>
                    <a:cubicBezTo>
                      <a:pt x="9859061" y="22549430"/>
                      <a:pt x="9855724" y="22559142"/>
                      <a:pt x="9849049" y="22566393"/>
                    </a:cubicBezTo>
                    <a:cubicBezTo>
                      <a:pt x="9842375" y="22573644"/>
                      <a:pt x="9832971" y="22577772"/>
                      <a:pt x="9823116" y="22577778"/>
                    </a:cubicBezTo>
                    <a:lnTo>
                      <a:pt x="9769282" y="22577778"/>
                    </a:lnTo>
                    <a:cubicBezTo>
                      <a:pt x="9700300" y="22577788"/>
                      <a:pt x="9641423" y="22527923"/>
                      <a:pt x="9630076" y="22459880"/>
                    </a:cubicBezTo>
                    <a:lnTo>
                      <a:pt x="9515705" y="21772880"/>
                    </a:lnTo>
                    <a:cubicBezTo>
                      <a:pt x="9514365" y="21764978"/>
                      <a:pt x="9503076" y="21764978"/>
                      <a:pt x="9501736" y="21772880"/>
                    </a:cubicBezTo>
                    <a:lnTo>
                      <a:pt x="9387295" y="22459880"/>
                    </a:lnTo>
                    <a:cubicBezTo>
                      <a:pt x="9375943" y="22527949"/>
                      <a:pt x="9317026" y="22577822"/>
                      <a:pt x="9248018" y="22577778"/>
                    </a:cubicBezTo>
                    <a:lnTo>
                      <a:pt x="9194184" y="22577778"/>
                    </a:lnTo>
                    <a:cubicBezTo>
                      <a:pt x="9184329" y="22577772"/>
                      <a:pt x="9174925" y="22573644"/>
                      <a:pt x="9168251" y="22566393"/>
                    </a:cubicBezTo>
                    <a:cubicBezTo>
                      <a:pt x="9161576" y="22559142"/>
                      <a:pt x="9158239" y="22549430"/>
                      <a:pt x="9159047" y="22539607"/>
                    </a:cubicBezTo>
                    <a:lnTo>
                      <a:pt x="9226428" y="21731111"/>
                    </a:lnTo>
                    <a:lnTo>
                      <a:pt x="9289434" y="21289998"/>
                    </a:lnTo>
                    <a:close/>
                    <a:moveTo>
                      <a:pt x="10778650" y="20320000"/>
                    </a:moveTo>
                    <a:cubicBezTo>
                      <a:pt x="10661750" y="20320000"/>
                      <a:pt x="10566983" y="20414766"/>
                      <a:pt x="10566983" y="20531666"/>
                    </a:cubicBezTo>
                    <a:lnTo>
                      <a:pt x="10566983" y="20602223"/>
                    </a:lnTo>
                    <a:cubicBezTo>
                      <a:pt x="10567504" y="20718754"/>
                      <a:pt x="10662118" y="20812945"/>
                      <a:pt x="10778650" y="20812945"/>
                    </a:cubicBezTo>
                    <a:cubicBezTo>
                      <a:pt x="10895182" y="20812945"/>
                      <a:pt x="10989796" y="20718754"/>
                      <a:pt x="10990317" y="20602223"/>
                    </a:cubicBezTo>
                    <a:lnTo>
                      <a:pt x="10990317" y="20531666"/>
                    </a:lnTo>
                    <a:cubicBezTo>
                      <a:pt x="10990317" y="20414766"/>
                      <a:pt x="10895550" y="20320000"/>
                      <a:pt x="10778650" y="20320000"/>
                    </a:cubicBezTo>
                    <a:close/>
                    <a:moveTo>
                      <a:pt x="10559434" y="21289998"/>
                    </a:moveTo>
                    <a:cubicBezTo>
                      <a:pt x="10560633" y="21281884"/>
                      <a:pt x="10549204" y="21278709"/>
                      <a:pt x="10546029" y="21286259"/>
                    </a:cubicBezTo>
                    <a:lnTo>
                      <a:pt x="10392005" y="21645598"/>
                    </a:lnTo>
                    <a:cubicBezTo>
                      <a:pt x="10369749" y="21697517"/>
                      <a:pt x="10318673" y="21731162"/>
                      <a:pt x="10262183" y="21731111"/>
                    </a:cubicBezTo>
                    <a:lnTo>
                      <a:pt x="10197131" y="21731111"/>
                    </a:lnTo>
                    <a:cubicBezTo>
                      <a:pt x="10185267" y="21731122"/>
                      <a:pt x="10174192" y="21725167"/>
                      <a:pt x="10167656" y="21715265"/>
                    </a:cubicBezTo>
                    <a:cubicBezTo>
                      <a:pt x="10161122" y="21705362"/>
                      <a:pt x="10160002" y="21692839"/>
                      <a:pt x="10164676" y="21681934"/>
                    </a:cubicBezTo>
                    <a:lnTo>
                      <a:pt x="10355317" y="21237223"/>
                    </a:lnTo>
                    <a:lnTo>
                      <a:pt x="10425449" y="21061821"/>
                    </a:lnTo>
                    <a:cubicBezTo>
                      <a:pt x="10468319" y="20954684"/>
                      <a:pt x="10572095" y="20884437"/>
                      <a:pt x="10687492" y="20884445"/>
                    </a:cubicBezTo>
                    <a:lnTo>
                      <a:pt x="10869808" y="20884445"/>
                    </a:lnTo>
                    <a:cubicBezTo>
                      <a:pt x="10985205" y="20884437"/>
                      <a:pt x="11088981" y="20954684"/>
                      <a:pt x="11131851" y="21061821"/>
                    </a:cubicBezTo>
                    <a:lnTo>
                      <a:pt x="11201983" y="21237223"/>
                    </a:lnTo>
                    <a:lnTo>
                      <a:pt x="11392554" y="21681934"/>
                    </a:lnTo>
                    <a:cubicBezTo>
                      <a:pt x="11397228" y="21692839"/>
                      <a:pt x="11396108" y="21705362"/>
                      <a:pt x="11389573" y="21715265"/>
                    </a:cubicBezTo>
                    <a:cubicBezTo>
                      <a:pt x="11383038" y="21725167"/>
                      <a:pt x="11371963" y="21731122"/>
                      <a:pt x="11360098" y="21731111"/>
                    </a:cubicBezTo>
                    <a:lnTo>
                      <a:pt x="11295046" y="21731111"/>
                    </a:lnTo>
                    <a:cubicBezTo>
                      <a:pt x="11238608" y="21731105"/>
                      <a:pt x="11187602" y="21697471"/>
                      <a:pt x="11165365" y="21645598"/>
                    </a:cubicBezTo>
                    <a:lnTo>
                      <a:pt x="11011342" y="21286259"/>
                    </a:lnTo>
                    <a:cubicBezTo>
                      <a:pt x="11008096" y="21278709"/>
                      <a:pt x="10996737" y="21281884"/>
                      <a:pt x="10997866" y="21289998"/>
                    </a:cubicBezTo>
                    <a:lnTo>
                      <a:pt x="11060872" y="21731111"/>
                    </a:lnTo>
                    <a:lnTo>
                      <a:pt x="11128253" y="22539607"/>
                    </a:lnTo>
                    <a:cubicBezTo>
                      <a:pt x="11129061" y="22549430"/>
                      <a:pt x="11125724" y="22559142"/>
                      <a:pt x="11119049" y="22566393"/>
                    </a:cubicBezTo>
                    <a:cubicBezTo>
                      <a:pt x="11112375" y="22573644"/>
                      <a:pt x="11102971" y="22577772"/>
                      <a:pt x="11093116" y="22577778"/>
                    </a:cubicBezTo>
                    <a:lnTo>
                      <a:pt x="11039282" y="22577778"/>
                    </a:lnTo>
                    <a:cubicBezTo>
                      <a:pt x="10970300" y="22577788"/>
                      <a:pt x="10911423" y="22527923"/>
                      <a:pt x="10900076" y="22459880"/>
                    </a:cubicBezTo>
                    <a:lnTo>
                      <a:pt x="10785705" y="21772880"/>
                    </a:lnTo>
                    <a:cubicBezTo>
                      <a:pt x="10784365" y="21764978"/>
                      <a:pt x="10773076" y="21764978"/>
                      <a:pt x="10771736" y="21772880"/>
                    </a:cubicBezTo>
                    <a:lnTo>
                      <a:pt x="10657295" y="22459880"/>
                    </a:lnTo>
                    <a:cubicBezTo>
                      <a:pt x="10645943" y="22527949"/>
                      <a:pt x="10587026" y="22577822"/>
                      <a:pt x="10518018" y="22577778"/>
                    </a:cubicBezTo>
                    <a:lnTo>
                      <a:pt x="10464184" y="22577778"/>
                    </a:lnTo>
                    <a:cubicBezTo>
                      <a:pt x="10454329" y="22577772"/>
                      <a:pt x="10444925" y="22573644"/>
                      <a:pt x="10438251" y="22566393"/>
                    </a:cubicBezTo>
                    <a:cubicBezTo>
                      <a:pt x="10431576" y="22559142"/>
                      <a:pt x="10428239" y="22549430"/>
                      <a:pt x="10429047" y="22539607"/>
                    </a:cubicBezTo>
                    <a:lnTo>
                      <a:pt x="10496428" y="21731111"/>
                    </a:lnTo>
                    <a:lnTo>
                      <a:pt x="10559434" y="21289998"/>
                    </a:lnTo>
                    <a:close/>
                    <a:moveTo>
                      <a:pt x="12048650" y="20320000"/>
                    </a:moveTo>
                    <a:cubicBezTo>
                      <a:pt x="11931750" y="20320000"/>
                      <a:pt x="11836983" y="20414766"/>
                      <a:pt x="11836983" y="20531666"/>
                    </a:cubicBezTo>
                    <a:lnTo>
                      <a:pt x="11836983" y="20602223"/>
                    </a:lnTo>
                    <a:cubicBezTo>
                      <a:pt x="11837504" y="20718754"/>
                      <a:pt x="11932118" y="20812945"/>
                      <a:pt x="12048650" y="20812945"/>
                    </a:cubicBezTo>
                    <a:cubicBezTo>
                      <a:pt x="12165182" y="20812945"/>
                      <a:pt x="12259796" y="20718754"/>
                      <a:pt x="12260317" y="20602223"/>
                    </a:cubicBezTo>
                    <a:lnTo>
                      <a:pt x="12260317" y="20531666"/>
                    </a:lnTo>
                    <a:cubicBezTo>
                      <a:pt x="12260317" y="20414766"/>
                      <a:pt x="12165550" y="20320000"/>
                      <a:pt x="12048650" y="20320000"/>
                    </a:cubicBezTo>
                    <a:close/>
                    <a:moveTo>
                      <a:pt x="11829434" y="21289998"/>
                    </a:moveTo>
                    <a:cubicBezTo>
                      <a:pt x="11830633" y="21281884"/>
                      <a:pt x="11819204" y="21278709"/>
                      <a:pt x="11816029" y="21286259"/>
                    </a:cubicBezTo>
                    <a:lnTo>
                      <a:pt x="11662005" y="21645598"/>
                    </a:lnTo>
                    <a:cubicBezTo>
                      <a:pt x="11639749" y="21697517"/>
                      <a:pt x="11588673" y="21731162"/>
                      <a:pt x="11532183" y="21731111"/>
                    </a:cubicBezTo>
                    <a:lnTo>
                      <a:pt x="11467131" y="21731111"/>
                    </a:lnTo>
                    <a:cubicBezTo>
                      <a:pt x="11455267" y="21731122"/>
                      <a:pt x="11444192" y="21725167"/>
                      <a:pt x="11437656" y="21715265"/>
                    </a:cubicBezTo>
                    <a:cubicBezTo>
                      <a:pt x="11431122" y="21705362"/>
                      <a:pt x="11430002" y="21692839"/>
                      <a:pt x="11434676" y="21681934"/>
                    </a:cubicBezTo>
                    <a:lnTo>
                      <a:pt x="11625317" y="21237223"/>
                    </a:lnTo>
                    <a:lnTo>
                      <a:pt x="11695449" y="21061821"/>
                    </a:lnTo>
                    <a:cubicBezTo>
                      <a:pt x="11738319" y="20954684"/>
                      <a:pt x="11842095" y="20884437"/>
                      <a:pt x="11957492" y="20884445"/>
                    </a:cubicBezTo>
                    <a:lnTo>
                      <a:pt x="12139808" y="20884445"/>
                    </a:lnTo>
                    <a:cubicBezTo>
                      <a:pt x="12255205" y="20884437"/>
                      <a:pt x="12358981" y="20954684"/>
                      <a:pt x="12401851" y="21061821"/>
                    </a:cubicBezTo>
                    <a:lnTo>
                      <a:pt x="12471983" y="21237223"/>
                    </a:lnTo>
                    <a:lnTo>
                      <a:pt x="12662554" y="21681934"/>
                    </a:lnTo>
                    <a:cubicBezTo>
                      <a:pt x="12667228" y="21692839"/>
                      <a:pt x="12666108" y="21705362"/>
                      <a:pt x="12659573" y="21715265"/>
                    </a:cubicBezTo>
                    <a:cubicBezTo>
                      <a:pt x="12653038" y="21725167"/>
                      <a:pt x="12641963" y="21731122"/>
                      <a:pt x="12630098" y="21731111"/>
                    </a:cubicBezTo>
                    <a:lnTo>
                      <a:pt x="12565046" y="21731111"/>
                    </a:lnTo>
                    <a:cubicBezTo>
                      <a:pt x="12508608" y="21731105"/>
                      <a:pt x="12457602" y="21697471"/>
                      <a:pt x="12435365" y="21645598"/>
                    </a:cubicBezTo>
                    <a:lnTo>
                      <a:pt x="12281342" y="21286259"/>
                    </a:lnTo>
                    <a:cubicBezTo>
                      <a:pt x="12278096" y="21278709"/>
                      <a:pt x="12266737" y="21281884"/>
                      <a:pt x="12267866" y="21289998"/>
                    </a:cubicBezTo>
                    <a:lnTo>
                      <a:pt x="12330872" y="21731111"/>
                    </a:lnTo>
                    <a:lnTo>
                      <a:pt x="12398253" y="22539607"/>
                    </a:lnTo>
                    <a:cubicBezTo>
                      <a:pt x="12399061" y="22549430"/>
                      <a:pt x="12395724" y="22559142"/>
                      <a:pt x="12389049" y="22566393"/>
                    </a:cubicBezTo>
                    <a:cubicBezTo>
                      <a:pt x="12382375" y="22573644"/>
                      <a:pt x="12372971" y="22577772"/>
                      <a:pt x="12363116" y="22577778"/>
                    </a:cubicBezTo>
                    <a:lnTo>
                      <a:pt x="12309282" y="22577778"/>
                    </a:lnTo>
                    <a:cubicBezTo>
                      <a:pt x="12240300" y="22577788"/>
                      <a:pt x="12181423" y="22527923"/>
                      <a:pt x="12170076" y="22459880"/>
                    </a:cubicBezTo>
                    <a:lnTo>
                      <a:pt x="12055705" y="21772880"/>
                    </a:lnTo>
                    <a:cubicBezTo>
                      <a:pt x="12054365" y="21764978"/>
                      <a:pt x="12043076" y="21764978"/>
                      <a:pt x="12041736" y="21772880"/>
                    </a:cubicBezTo>
                    <a:lnTo>
                      <a:pt x="11927295" y="22459880"/>
                    </a:lnTo>
                    <a:cubicBezTo>
                      <a:pt x="11915943" y="22527949"/>
                      <a:pt x="11857026" y="22577822"/>
                      <a:pt x="11788018" y="22577778"/>
                    </a:cubicBezTo>
                    <a:lnTo>
                      <a:pt x="11734184" y="22577778"/>
                    </a:lnTo>
                    <a:cubicBezTo>
                      <a:pt x="11724329" y="22577772"/>
                      <a:pt x="11714925" y="22573644"/>
                      <a:pt x="11708251" y="22566393"/>
                    </a:cubicBezTo>
                    <a:cubicBezTo>
                      <a:pt x="11701576" y="22559142"/>
                      <a:pt x="11698239" y="22549430"/>
                      <a:pt x="11699047" y="22539607"/>
                    </a:cubicBezTo>
                    <a:lnTo>
                      <a:pt x="11766428" y="21731111"/>
                    </a:lnTo>
                    <a:lnTo>
                      <a:pt x="11829434" y="21289998"/>
                    </a:lnTo>
                    <a:close/>
                  </a:path>
                </a:pathLst>
              </a:custGeom>
              <a:solidFill>
                <a:srgbClr val="FFCC37"/>
              </a:solidFill>
            </p:spPr>
            <p:txBody>
              <a:bodyPr/>
              <a:lstStyle/>
              <a:p>
                <a:endParaRPr lang="en-US"/>
              </a:p>
            </p:txBody>
          </p:sp>
        </p:grpSp>
      </p:grpSp>
      <p:grpSp>
        <p:nvGrpSpPr>
          <p:cNvPr id="26" name="Group 26"/>
          <p:cNvGrpSpPr/>
          <p:nvPr/>
        </p:nvGrpSpPr>
        <p:grpSpPr>
          <a:xfrm>
            <a:off x="2893219" y="5143500"/>
            <a:ext cx="2893219" cy="5143500"/>
            <a:chOff x="0" y="0"/>
            <a:chExt cx="3857625" cy="6858000"/>
          </a:xfrm>
        </p:grpSpPr>
        <p:grpSp>
          <p:nvGrpSpPr>
            <p:cNvPr id="27" name="Group 27"/>
            <p:cNvGrpSpPr>
              <a:grpSpLocks noChangeAspect="1"/>
            </p:cNvGrpSpPr>
            <p:nvPr/>
          </p:nvGrpSpPr>
          <p:grpSpPr>
            <a:xfrm>
              <a:off x="0" y="0"/>
              <a:ext cx="3857625" cy="6858000"/>
              <a:chOff x="0" y="0"/>
              <a:chExt cx="12700000" cy="22577778"/>
            </a:xfrm>
          </p:grpSpPr>
          <p:sp>
            <p:nvSpPr>
              <p:cNvPr id="28" name="Freeform 28"/>
              <p:cNvSpPr/>
              <p:nvPr/>
            </p:nvSpPr>
            <p:spPr>
              <a:xfrm>
                <a:off x="16350" y="0"/>
                <a:ext cx="12667228" cy="22577822"/>
              </a:xfrm>
              <a:custGeom>
                <a:avLst/>
                <a:gdLst/>
                <a:ahLst/>
                <a:cxnLst/>
                <a:rect l="l" t="t" r="r" b="b"/>
                <a:pathLst>
                  <a:path w="12667228" h="22577822">
                    <a:moveTo>
                      <a:pt x="618650" y="0"/>
                    </a:moveTo>
                    <a:lnTo>
                      <a:pt x="618650" y="0"/>
                    </a:lnTo>
                    <a:cubicBezTo>
                      <a:pt x="562512" y="0"/>
                      <a:pt x="508674" y="22301"/>
                      <a:pt x="468979" y="61996"/>
                    </a:cubicBezTo>
                    <a:cubicBezTo>
                      <a:pt x="429284" y="101691"/>
                      <a:pt x="406983" y="155529"/>
                      <a:pt x="406983" y="211667"/>
                    </a:cubicBezTo>
                    <a:lnTo>
                      <a:pt x="406983" y="282222"/>
                    </a:lnTo>
                    <a:cubicBezTo>
                      <a:pt x="407504" y="398753"/>
                      <a:pt x="502118" y="492944"/>
                      <a:pt x="618650" y="492944"/>
                    </a:cubicBezTo>
                    <a:cubicBezTo>
                      <a:pt x="735182" y="492944"/>
                      <a:pt x="829795" y="398753"/>
                      <a:pt x="830317" y="282222"/>
                    </a:cubicBezTo>
                    <a:lnTo>
                      <a:pt x="830317" y="211667"/>
                    </a:lnTo>
                    <a:cubicBezTo>
                      <a:pt x="830317" y="94766"/>
                      <a:pt x="735550" y="0"/>
                      <a:pt x="618650" y="0"/>
                    </a:cubicBezTo>
                    <a:close/>
                    <a:moveTo>
                      <a:pt x="399434" y="969998"/>
                    </a:moveTo>
                    <a:cubicBezTo>
                      <a:pt x="400633" y="961884"/>
                      <a:pt x="389203" y="958709"/>
                      <a:pt x="386028" y="966258"/>
                    </a:cubicBezTo>
                    <a:lnTo>
                      <a:pt x="232006" y="1325598"/>
                    </a:lnTo>
                    <a:cubicBezTo>
                      <a:pt x="209749" y="1377518"/>
                      <a:pt x="158673" y="1411161"/>
                      <a:pt x="102183" y="1411111"/>
                    </a:cubicBezTo>
                    <a:lnTo>
                      <a:pt x="37131" y="1411111"/>
                    </a:lnTo>
                    <a:cubicBezTo>
                      <a:pt x="25267" y="1411122"/>
                      <a:pt x="14191" y="1405168"/>
                      <a:pt x="7656" y="1395265"/>
                    </a:cubicBezTo>
                    <a:cubicBezTo>
                      <a:pt x="1121" y="1385363"/>
                      <a:pt x="1" y="1372839"/>
                      <a:pt x="4676" y="1361934"/>
                    </a:cubicBezTo>
                    <a:lnTo>
                      <a:pt x="195317" y="917222"/>
                    </a:lnTo>
                    <a:lnTo>
                      <a:pt x="265449" y="741821"/>
                    </a:lnTo>
                    <a:cubicBezTo>
                      <a:pt x="308319" y="634683"/>
                      <a:pt x="412096" y="564437"/>
                      <a:pt x="527492" y="564444"/>
                    </a:cubicBezTo>
                    <a:lnTo>
                      <a:pt x="709808" y="564444"/>
                    </a:lnTo>
                    <a:cubicBezTo>
                      <a:pt x="825205" y="564437"/>
                      <a:pt x="928981" y="634683"/>
                      <a:pt x="971851" y="741821"/>
                    </a:cubicBezTo>
                    <a:lnTo>
                      <a:pt x="1041983" y="917222"/>
                    </a:lnTo>
                    <a:lnTo>
                      <a:pt x="1232554" y="1361934"/>
                    </a:lnTo>
                    <a:cubicBezTo>
                      <a:pt x="1237229" y="1372839"/>
                      <a:pt x="1236109" y="1385363"/>
                      <a:pt x="1229573" y="1395265"/>
                    </a:cubicBezTo>
                    <a:cubicBezTo>
                      <a:pt x="1223038" y="1405168"/>
                      <a:pt x="1211963" y="1411122"/>
                      <a:pt x="1200098" y="1411111"/>
                    </a:cubicBezTo>
                    <a:lnTo>
                      <a:pt x="1135046" y="1411111"/>
                    </a:lnTo>
                    <a:cubicBezTo>
                      <a:pt x="1078608" y="1411105"/>
                      <a:pt x="1027602" y="1377471"/>
                      <a:pt x="1005365" y="1325598"/>
                    </a:cubicBezTo>
                    <a:lnTo>
                      <a:pt x="851342" y="966258"/>
                    </a:lnTo>
                    <a:cubicBezTo>
                      <a:pt x="848097" y="958709"/>
                      <a:pt x="836737" y="961884"/>
                      <a:pt x="837866" y="969998"/>
                    </a:cubicBezTo>
                    <a:lnTo>
                      <a:pt x="900872" y="1411111"/>
                    </a:lnTo>
                    <a:lnTo>
                      <a:pt x="968253" y="2219607"/>
                    </a:lnTo>
                    <a:cubicBezTo>
                      <a:pt x="969061" y="2229429"/>
                      <a:pt x="965724" y="2239141"/>
                      <a:pt x="959049" y="2246392"/>
                    </a:cubicBezTo>
                    <a:cubicBezTo>
                      <a:pt x="952375" y="2253643"/>
                      <a:pt x="942971" y="2257771"/>
                      <a:pt x="933116" y="2257778"/>
                    </a:cubicBezTo>
                    <a:lnTo>
                      <a:pt x="879282" y="2257778"/>
                    </a:lnTo>
                    <a:cubicBezTo>
                      <a:pt x="810301" y="2257786"/>
                      <a:pt x="751424" y="2207921"/>
                      <a:pt x="740076" y="2139879"/>
                    </a:cubicBezTo>
                    <a:lnTo>
                      <a:pt x="625706" y="1452880"/>
                    </a:lnTo>
                    <a:cubicBezTo>
                      <a:pt x="624365" y="1444978"/>
                      <a:pt x="613076" y="1444978"/>
                      <a:pt x="611736" y="1452880"/>
                    </a:cubicBezTo>
                    <a:lnTo>
                      <a:pt x="497294" y="2139879"/>
                    </a:lnTo>
                    <a:cubicBezTo>
                      <a:pt x="485942" y="2207948"/>
                      <a:pt x="427026" y="2257821"/>
                      <a:pt x="358018" y="2257778"/>
                    </a:cubicBezTo>
                    <a:lnTo>
                      <a:pt x="304184" y="2257778"/>
                    </a:lnTo>
                    <a:cubicBezTo>
                      <a:pt x="294329" y="2257771"/>
                      <a:pt x="284925" y="2253643"/>
                      <a:pt x="278251" y="2246392"/>
                    </a:cubicBezTo>
                    <a:cubicBezTo>
                      <a:pt x="271576" y="2239141"/>
                      <a:pt x="268239" y="2229429"/>
                      <a:pt x="269047" y="2219607"/>
                    </a:cubicBezTo>
                    <a:lnTo>
                      <a:pt x="336428" y="1411111"/>
                    </a:lnTo>
                    <a:lnTo>
                      <a:pt x="399434" y="969998"/>
                    </a:lnTo>
                    <a:close/>
                    <a:moveTo>
                      <a:pt x="1888650" y="0"/>
                    </a:moveTo>
                    <a:lnTo>
                      <a:pt x="1888650" y="0"/>
                    </a:lnTo>
                    <a:cubicBezTo>
                      <a:pt x="1832513" y="0"/>
                      <a:pt x="1778674" y="22301"/>
                      <a:pt x="1738979" y="61996"/>
                    </a:cubicBezTo>
                    <a:cubicBezTo>
                      <a:pt x="1699284" y="101691"/>
                      <a:pt x="1676983" y="155529"/>
                      <a:pt x="1676983" y="211667"/>
                    </a:cubicBezTo>
                    <a:lnTo>
                      <a:pt x="1676983" y="282222"/>
                    </a:lnTo>
                    <a:cubicBezTo>
                      <a:pt x="1677504" y="398753"/>
                      <a:pt x="1772118" y="492944"/>
                      <a:pt x="1888650" y="492944"/>
                    </a:cubicBezTo>
                    <a:cubicBezTo>
                      <a:pt x="2005182" y="492944"/>
                      <a:pt x="2099796" y="398753"/>
                      <a:pt x="2100317" y="282222"/>
                    </a:cubicBezTo>
                    <a:lnTo>
                      <a:pt x="2100317" y="211667"/>
                    </a:lnTo>
                    <a:cubicBezTo>
                      <a:pt x="2100317" y="155529"/>
                      <a:pt x="2078016" y="101691"/>
                      <a:pt x="2038321" y="61996"/>
                    </a:cubicBezTo>
                    <a:cubicBezTo>
                      <a:pt x="1998626" y="22301"/>
                      <a:pt x="1944787" y="0"/>
                      <a:pt x="1888650" y="0"/>
                    </a:cubicBezTo>
                    <a:close/>
                    <a:moveTo>
                      <a:pt x="1669434" y="969998"/>
                    </a:moveTo>
                    <a:cubicBezTo>
                      <a:pt x="1670633" y="961884"/>
                      <a:pt x="1659203" y="958709"/>
                      <a:pt x="1656028" y="966258"/>
                    </a:cubicBezTo>
                    <a:lnTo>
                      <a:pt x="1502006" y="1325598"/>
                    </a:lnTo>
                    <a:cubicBezTo>
                      <a:pt x="1479749" y="1377518"/>
                      <a:pt x="1428673" y="1411161"/>
                      <a:pt x="1372183" y="1411111"/>
                    </a:cubicBezTo>
                    <a:lnTo>
                      <a:pt x="1307131" y="1411111"/>
                    </a:lnTo>
                    <a:cubicBezTo>
                      <a:pt x="1295267" y="1411122"/>
                      <a:pt x="1284191" y="1405168"/>
                      <a:pt x="1277656" y="1395265"/>
                    </a:cubicBezTo>
                    <a:cubicBezTo>
                      <a:pt x="1271121" y="1385363"/>
                      <a:pt x="1270001" y="1372839"/>
                      <a:pt x="1274676" y="1361934"/>
                    </a:cubicBezTo>
                    <a:lnTo>
                      <a:pt x="1465317" y="917222"/>
                    </a:lnTo>
                    <a:lnTo>
                      <a:pt x="1535449" y="741821"/>
                    </a:lnTo>
                    <a:cubicBezTo>
                      <a:pt x="1578319" y="634683"/>
                      <a:pt x="1682095" y="564437"/>
                      <a:pt x="1797492" y="564444"/>
                    </a:cubicBezTo>
                    <a:lnTo>
                      <a:pt x="1979808" y="564444"/>
                    </a:lnTo>
                    <a:cubicBezTo>
                      <a:pt x="2095205" y="564437"/>
                      <a:pt x="2198981" y="634683"/>
                      <a:pt x="2241851" y="741821"/>
                    </a:cubicBezTo>
                    <a:lnTo>
                      <a:pt x="2311983" y="917222"/>
                    </a:lnTo>
                    <a:lnTo>
                      <a:pt x="2502554" y="1361934"/>
                    </a:lnTo>
                    <a:cubicBezTo>
                      <a:pt x="2507228" y="1372839"/>
                      <a:pt x="2506108" y="1385363"/>
                      <a:pt x="2499573" y="1395265"/>
                    </a:cubicBezTo>
                    <a:cubicBezTo>
                      <a:pt x="2493038" y="1405168"/>
                      <a:pt x="2481963" y="1411122"/>
                      <a:pt x="2470098" y="1411111"/>
                    </a:cubicBezTo>
                    <a:lnTo>
                      <a:pt x="2405046" y="1411111"/>
                    </a:lnTo>
                    <a:cubicBezTo>
                      <a:pt x="2348608" y="1411105"/>
                      <a:pt x="2297602" y="1377471"/>
                      <a:pt x="2275365" y="1325598"/>
                    </a:cubicBezTo>
                    <a:lnTo>
                      <a:pt x="2121342" y="966258"/>
                    </a:lnTo>
                    <a:cubicBezTo>
                      <a:pt x="2118097" y="958709"/>
                      <a:pt x="2106737" y="961884"/>
                      <a:pt x="2107866" y="969998"/>
                    </a:cubicBezTo>
                    <a:lnTo>
                      <a:pt x="2170872" y="1411111"/>
                    </a:lnTo>
                    <a:lnTo>
                      <a:pt x="2238253" y="2219607"/>
                    </a:lnTo>
                    <a:cubicBezTo>
                      <a:pt x="2239061" y="2229429"/>
                      <a:pt x="2235724" y="2239141"/>
                      <a:pt x="2229049" y="2246392"/>
                    </a:cubicBezTo>
                    <a:cubicBezTo>
                      <a:pt x="2222375" y="2253643"/>
                      <a:pt x="2212971" y="2257771"/>
                      <a:pt x="2203116" y="2257778"/>
                    </a:cubicBezTo>
                    <a:lnTo>
                      <a:pt x="2149282" y="2257778"/>
                    </a:lnTo>
                    <a:cubicBezTo>
                      <a:pt x="2080301" y="2257786"/>
                      <a:pt x="2021424" y="2207921"/>
                      <a:pt x="2010076" y="2139879"/>
                    </a:cubicBezTo>
                    <a:lnTo>
                      <a:pt x="1895706" y="1452880"/>
                    </a:lnTo>
                    <a:cubicBezTo>
                      <a:pt x="1894365" y="1444978"/>
                      <a:pt x="1883076" y="1444978"/>
                      <a:pt x="1881735" y="1452880"/>
                    </a:cubicBezTo>
                    <a:lnTo>
                      <a:pt x="1767294" y="2139879"/>
                    </a:lnTo>
                    <a:cubicBezTo>
                      <a:pt x="1755943" y="2207948"/>
                      <a:pt x="1697026" y="2257821"/>
                      <a:pt x="1628018" y="2257778"/>
                    </a:cubicBezTo>
                    <a:lnTo>
                      <a:pt x="1574184" y="2257778"/>
                    </a:lnTo>
                    <a:cubicBezTo>
                      <a:pt x="1564329" y="2257771"/>
                      <a:pt x="1554925" y="2253643"/>
                      <a:pt x="1548251" y="2246392"/>
                    </a:cubicBezTo>
                    <a:cubicBezTo>
                      <a:pt x="1541576" y="2239141"/>
                      <a:pt x="1538239" y="2229429"/>
                      <a:pt x="1539047" y="2219607"/>
                    </a:cubicBezTo>
                    <a:lnTo>
                      <a:pt x="1606428" y="1411111"/>
                    </a:lnTo>
                    <a:lnTo>
                      <a:pt x="1669434" y="969998"/>
                    </a:lnTo>
                    <a:close/>
                    <a:moveTo>
                      <a:pt x="3158650" y="0"/>
                    </a:moveTo>
                    <a:lnTo>
                      <a:pt x="3158650" y="0"/>
                    </a:lnTo>
                    <a:cubicBezTo>
                      <a:pt x="3102513" y="0"/>
                      <a:pt x="3048674" y="22301"/>
                      <a:pt x="3008979" y="61996"/>
                    </a:cubicBezTo>
                    <a:cubicBezTo>
                      <a:pt x="2969284" y="101691"/>
                      <a:pt x="2946983" y="155529"/>
                      <a:pt x="2946983" y="211667"/>
                    </a:cubicBezTo>
                    <a:lnTo>
                      <a:pt x="2946983" y="282222"/>
                    </a:lnTo>
                    <a:cubicBezTo>
                      <a:pt x="2947504" y="398753"/>
                      <a:pt x="3042118" y="492944"/>
                      <a:pt x="3158650" y="492944"/>
                    </a:cubicBezTo>
                    <a:cubicBezTo>
                      <a:pt x="3275182" y="492944"/>
                      <a:pt x="3369795" y="398753"/>
                      <a:pt x="3370317" y="282222"/>
                    </a:cubicBezTo>
                    <a:lnTo>
                      <a:pt x="3370317" y="211667"/>
                    </a:lnTo>
                    <a:cubicBezTo>
                      <a:pt x="3370317" y="94766"/>
                      <a:pt x="3275550" y="0"/>
                      <a:pt x="3158650" y="0"/>
                    </a:cubicBezTo>
                    <a:close/>
                    <a:moveTo>
                      <a:pt x="2939434" y="969998"/>
                    </a:moveTo>
                    <a:cubicBezTo>
                      <a:pt x="2940633" y="961884"/>
                      <a:pt x="2929203" y="958709"/>
                      <a:pt x="2926028" y="966258"/>
                    </a:cubicBezTo>
                    <a:lnTo>
                      <a:pt x="2772006" y="1325598"/>
                    </a:lnTo>
                    <a:cubicBezTo>
                      <a:pt x="2749749" y="1377518"/>
                      <a:pt x="2698673" y="1411161"/>
                      <a:pt x="2642183" y="1411111"/>
                    </a:cubicBezTo>
                    <a:lnTo>
                      <a:pt x="2577131" y="1411111"/>
                    </a:lnTo>
                    <a:cubicBezTo>
                      <a:pt x="2565267" y="1411122"/>
                      <a:pt x="2554191" y="1405168"/>
                      <a:pt x="2547656" y="1395265"/>
                    </a:cubicBezTo>
                    <a:cubicBezTo>
                      <a:pt x="2541121" y="1385363"/>
                      <a:pt x="2540001" y="1372839"/>
                      <a:pt x="2544676" y="1361934"/>
                    </a:cubicBezTo>
                    <a:lnTo>
                      <a:pt x="2735317" y="917222"/>
                    </a:lnTo>
                    <a:lnTo>
                      <a:pt x="2805449" y="741821"/>
                    </a:lnTo>
                    <a:cubicBezTo>
                      <a:pt x="2848319" y="634683"/>
                      <a:pt x="2952095" y="564437"/>
                      <a:pt x="3067492" y="564444"/>
                    </a:cubicBezTo>
                    <a:lnTo>
                      <a:pt x="3249808" y="564444"/>
                    </a:lnTo>
                    <a:cubicBezTo>
                      <a:pt x="3365204" y="564437"/>
                      <a:pt x="3468981" y="634683"/>
                      <a:pt x="3511851" y="741821"/>
                    </a:cubicBezTo>
                    <a:lnTo>
                      <a:pt x="3581983" y="917222"/>
                    </a:lnTo>
                    <a:lnTo>
                      <a:pt x="3772554" y="1361934"/>
                    </a:lnTo>
                    <a:cubicBezTo>
                      <a:pt x="3777229" y="1372839"/>
                      <a:pt x="3776109" y="1385363"/>
                      <a:pt x="3769573" y="1395265"/>
                    </a:cubicBezTo>
                    <a:cubicBezTo>
                      <a:pt x="3763038" y="1405168"/>
                      <a:pt x="3751963" y="1411122"/>
                      <a:pt x="3740098" y="1411111"/>
                    </a:cubicBezTo>
                    <a:lnTo>
                      <a:pt x="3675046" y="1411111"/>
                    </a:lnTo>
                    <a:cubicBezTo>
                      <a:pt x="3618608" y="1411105"/>
                      <a:pt x="3567602" y="1377471"/>
                      <a:pt x="3545365" y="1325598"/>
                    </a:cubicBezTo>
                    <a:lnTo>
                      <a:pt x="3391342" y="966258"/>
                    </a:lnTo>
                    <a:cubicBezTo>
                      <a:pt x="3388097" y="958709"/>
                      <a:pt x="3376737" y="961884"/>
                      <a:pt x="3377866" y="969998"/>
                    </a:cubicBezTo>
                    <a:lnTo>
                      <a:pt x="3440872" y="1411111"/>
                    </a:lnTo>
                    <a:lnTo>
                      <a:pt x="3508253" y="2219607"/>
                    </a:lnTo>
                    <a:cubicBezTo>
                      <a:pt x="3509061" y="2229429"/>
                      <a:pt x="3505723" y="2239141"/>
                      <a:pt x="3499049" y="2246392"/>
                    </a:cubicBezTo>
                    <a:cubicBezTo>
                      <a:pt x="3492375" y="2253643"/>
                      <a:pt x="3482971" y="2257771"/>
                      <a:pt x="3473116" y="2257778"/>
                    </a:cubicBezTo>
                    <a:lnTo>
                      <a:pt x="3419282" y="2257778"/>
                    </a:lnTo>
                    <a:cubicBezTo>
                      <a:pt x="3350301" y="2257786"/>
                      <a:pt x="3291424" y="2207921"/>
                      <a:pt x="3280076" y="2139879"/>
                    </a:cubicBezTo>
                    <a:lnTo>
                      <a:pt x="3165706" y="1452880"/>
                    </a:lnTo>
                    <a:cubicBezTo>
                      <a:pt x="3164365" y="1444978"/>
                      <a:pt x="3153076" y="1444978"/>
                      <a:pt x="3151735" y="1452880"/>
                    </a:cubicBezTo>
                    <a:lnTo>
                      <a:pt x="3037294" y="2139879"/>
                    </a:lnTo>
                    <a:cubicBezTo>
                      <a:pt x="3025943" y="2207948"/>
                      <a:pt x="2967026" y="2257821"/>
                      <a:pt x="2898018" y="2257778"/>
                    </a:cubicBezTo>
                    <a:lnTo>
                      <a:pt x="2844184" y="2257778"/>
                    </a:lnTo>
                    <a:cubicBezTo>
                      <a:pt x="2834329" y="2257771"/>
                      <a:pt x="2824925" y="2253643"/>
                      <a:pt x="2818251" y="2246392"/>
                    </a:cubicBezTo>
                    <a:cubicBezTo>
                      <a:pt x="2811576" y="2239141"/>
                      <a:pt x="2808239" y="2229429"/>
                      <a:pt x="2809047" y="2219607"/>
                    </a:cubicBezTo>
                    <a:lnTo>
                      <a:pt x="2876428" y="1411111"/>
                    </a:lnTo>
                    <a:lnTo>
                      <a:pt x="2939434" y="969998"/>
                    </a:lnTo>
                    <a:close/>
                    <a:moveTo>
                      <a:pt x="4428650" y="0"/>
                    </a:moveTo>
                    <a:cubicBezTo>
                      <a:pt x="4311750" y="0"/>
                      <a:pt x="4216983" y="94766"/>
                      <a:pt x="4216983" y="211667"/>
                    </a:cubicBezTo>
                    <a:lnTo>
                      <a:pt x="4216983" y="282222"/>
                    </a:lnTo>
                    <a:cubicBezTo>
                      <a:pt x="4217505" y="398753"/>
                      <a:pt x="4312118" y="492944"/>
                      <a:pt x="4428650" y="492944"/>
                    </a:cubicBezTo>
                    <a:cubicBezTo>
                      <a:pt x="4545182" y="492944"/>
                      <a:pt x="4639795" y="398753"/>
                      <a:pt x="4640317" y="282222"/>
                    </a:cubicBezTo>
                    <a:lnTo>
                      <a:pt x="4640317" y="211667"/>
                    </a:lnTo>
                    <a:cubicBezTo>
                      <a:pt x="4640317" y="94766"/>
                      <a:pt x="4545550" y="0"/>
                      <a:pt x="4428650" y="0"/>
                    </a:cubicBezTo>
                    <a:close/>
                    <a:moveTo>
                      <a:pt x="4209434" y="969998"/>
                    </a:moveTo>
                    <a:cubicBezTo>
                      <a:pt x="4210633" y="961884"/>
                      <a:pt x="4199203" y="958709"/>
                      <a:pt x="4196028" y="966258"/>
                    </a:cubicBezTo>
                    <a:lnTo>
                      <a:pt x="4042005" y="1325598"/>
                    </a:lnTo>
                    <a:cubicBezTo>
                      <a:pt x="4019749" y="1377518"/>
                      <a:pt x="3968673" y="1411161"/>
                      <a:pt x="3912183" y="1411111"/>
                    </a:cubicBezTo>
                    <a:lnTo>
                      <a:pt x="3847131" y="1411111"/>
                    </a:lnTo>
                    <a:cubicBezTo>
                      <a:pt x="3835267" y="1411122"/>
                      <a:pt x="3824192" y="1405168"/>
                      <a:pt x="3817656" y="1395265"/>
                    </a:cubicBezTo>
                    <a:cubicBezTo>
                      <a:pt x="3811121" y="1385363"/>
                      <a:pt x="3810001" y="1372839"/>
                      <a:pt x="3814675" y="1361934"/>
                    </a:cubicBezTo>
                    <a:lnTo>
                      <a:pt x="4005317" y="917222"/>
                    </a:lnTo>
                    <a:lnTo>
                      <a:pt x="4075449" y="741821"/>
                    </a:lnTo>
                    <a:cubicBezTo>
                      <a:pt x="4118319" y="634683"/>
                      <a:pt x="4222096" y="564437"/>
                      <a:pt x="4337492" y="564444"/>
                    </a:cubicBezTo>
                    <a:lnTo>
                      <a:pt x="4519808" y="564444"/>
                    </a:lnTo>
                    <a:cubicBezTo>
                      <a:pt x="4635204" y="564437"/>
                      <a:pt x="4738981" y="634683"/>
                      <a:pt x="4781851" y="741821"/>
                    </a:cubicBezTo>
                    <a:lnTo>
                      <a:pt x="4851983" y="917222"/>
                    </a:lnTo>
                    <a:lnTo>
                      <a:pt x="5042554" y="1361934"/>
                    </a:lnTo>
                    <a:cubicBezTo>
                      <a:pt x="5047229" y="1372839"/>
                      <a:pt x="5046109" y="1385363"/>
                      <a:pt x="5039573" y="1395265"/>
                    </a:cubicBezTo>
                    <a:cubicBezTo>
                      <a:pt x="5033038" y="1405168"/>
                      <a:pt x="5021963" y="1411122"/>
                      <a:pt x="5010098" y="1411111"/>
                    </a:cubicBezTo>
                    <a:lnTo>
                      <a:pt x="4945046" y="1411111"/>
                    </a:lnTo>
                    <a:cubicBezTo>
                      <a:pt x="4888608" y="1411105"/>
                      <a:pt x="4837602" y="1377471"/>
                      <a:pt x="4815365" y="1325598"/>
                    </a:cubicBezTo>
                    <a:lnTo>
                      <a:pt x="4661342" y="966258"/>
                    </a:lnTo>
                    <a:cubicBezTo>
                      <a:pt x="4658097" y="958709"/>
                      <a:pt x="4646737" y="961884"/>
                      <a:pt x="4647866" y="969998"/>
                    </a:cubicBezTo>
                    <a:lnTo>
                      <a:pt x="4710872" y="1411111"/>
                    </a:lnTo>
                    <a:lnTo>
                      <a:pt x="4778253" y="2219607"/>
                    </a:lnTo>
                    <a:cubicBezTo>
                      <a:pt x="4779061" y="2229429"/>
                      <a:pt x="4775723" y="2239141"/>
                      <a:pt x="4769049" y="2246392"/>
                    </a:cubicBezTo>
                    <a:cubicBezTo>
                      <a:pt x="4762375" y="2253643"/>
                      <a:pt x="4752971" y="2257771"/>
                      <a:pt x="4743116" y="2257778"/>
                    </a:cubicBezTo>
                    <a:lnTo>
                      <a:pt x="4689282" y="2257778"/>
                    </a:lnTo>
                    <a:cubicBezTo>
                      <a:pt x="4620301" y="2257786"/>
                      <a:pt x="4561424" y="2207921"/>
                      <a:pt x="4550076" y="2139879"/>
                    </a:cubicBezTo>
                    <a:lnTo>
                      <a:pt x="4435705" y="1452880"/>
                    </a:lnTo>
                    <a:cubicBezTo>
                      <a:pt x="4434365" y="1444978"/>
                      <a:pt x="4423076" y="1444978"/>
                      <a:pt x="4421736" y="1452880"/>
                    </a:cubicBezTo>
                    <a:lnTo>
                      <a:pt x="4307295" y="2139879"/>
                    </a:lnTo>
                    <a:cubicBezTo>
                      <a:pt x="4295943" y="2207948"/>
                      <a:pt x="4237026" y="2257821"/>
                      <a:pt x="4168018" y="2257778"/>
                    </a:cubicBezTo>
                    <a:lnTo>
                      <a:pt x="4114184" y="2257778"/>
                    </a:lnTo>
                    <a:cubicBezTo>
                      <a:pt x="4104329" y="2257771"/>
                      <a:pt x="4094925" y="2253643"/>
                      <a:pt x="4088251" y="2246392"/>
                    </a:cubicBezTo>
                    <a:cubicBezTo>
                      <a:pt x="4081577" y="2239141"/>
                      <a:pt x="4078239" y="2229429"/>
                      <a:pt x="4079047" y="2219607"/>
                    </a:cubicBezTo>
                    <a:lnTo>
                      <a:pt x="4146428" y="1411111"/>
                    </a:lnTo>
                    <a:lnTo>
                      <a:pt x="4209434" y="969998"/>
                    </a:lnTo>
                    <a:close/>
                    <a:moveTo>
                      <a:pt x="5698650" y="0"/>
                    </a:moveTo>
                    <a:cubicBezTo>
                      <a:pt x="5581750" y="0"/>
                      <a:pt x="5486983" y="94766"/>
                      <a:pt x="5486983" y="211667"/>
                    </a:cubicBezTo>
                    <a:lnTo>
                      <a:pt x="5486983" y="282222"/>
                    </a:lnTo>
                    <a:cubicBezTo>
                      <a:pt x="5487505" y="398753"/>
                      <a:pt x="5582118" y="492944"/>
                      <a:pt x="5698650" y="492944"/>
                    </a:cubicBezTo>
                    <a:cubicBezTo>
                      <a:pt x="5815182" y="492944"/>
                      <a:pt x="5909795" y="398753"/>
                      <a:pt x="5910317" y="282222"/>
                    </a:cubicBezTo>
                    <a:lnTo>
                      <a:pt x="5910317" y="211667"/>
                    </a:lnTo>
                    <a:cubicBezTo>
                      <a:pt x="5910317" y="94766"/>
                      <a:pt x="5815550" y="0"/>
                      <a:pt x="5698650" y="0"/>
                    </a:cubicBezTo>
                    <a:close/>
                    <a:moveTo>
                      <a:pt x="5479434" y="969998"/>
                    </a:moveTo>
                    <a:cubicBezTo>
                      <a:pt x="5480633" y="961884"/>
                      <a:pt x="5469203" y="958709"/>
                      <a:pt x="5466028" y="966258"/>
                    </a:cubicBezTo>
                    <a:lnTo>
                      <a:pt x="5312005" y="1325598"/>
                    </a:lnTo>
                    <a:cubicBezTo>
                      <a:pt x="5289749" y="1377518"/>
                      <a:pt x="5238673" y="1411161"/>
                      <a:pt x="5182183" y="1411111"/>
                    </a:cubicBezTo>
                    <a:lnTo>
                      <a:pt x="5117131" y="1411111"/>
                    </a:lnTo>
                    <a:cubicBezTo>
                      <a:pt x="5105267" y="1411122"/>
                      <a:pt x="5094192" y="1405168"/>
                      <a:pt x="5087656" y="1395265"/>
                    </a:cubicBezTo>
                    <a:cubicBezTo>
                      <a:pt x="5081121" y="1385363"/>
                      <a:pt x="5080001" y="1372839"/>
                      <a:pt x="5084675" y="1361934"/>
                    </a:cubicBezTo>
                    <a:lnTo>
                      <a:pt x="5275317" y="917222"/>
                    </a:lnTo>
                    <a:lnTo>
                      <a:pt x="5345449" y="741821"/>
                    </a:lnTo>
                    <a:cubicBezTo>
                      <a:pt x="5388319" y="634683"/>
                      <a:pt x="5492096" y="564437"/>
                      <a:pt x="5607492" y="564444"/>
                    </a:cubicBezTo>
                    <a:lnTo>
                      <a:pt x="5789808" y="564444"/>
                    </a:lnTo>
                    <a:cubicBezTo>
                      <a:pt x="5905204" y="564437"/>
                      <a:pt x="6008981" y="634683"/>
                      <a:pt x="6051851" y="741821"/>
                    </a:cubicBezTo>
                    <a:lnTo>
                      <a:pt x="6121983" y="917222"/>
                    </a:lnTo>
                    <a:lnTo>
                      <a:pt x="6312554" y="1361934"/>
                    </a:lnTo>
                    <a:cubicBezTo>
                      <a:pt x="6317229" y="1372839"/>
                      <a:pt x="6316109" y="1385363"/>
                      <a:pt x="6309573" y="1395265"/>
                    </a:cubicBezTo>
                    <a:cubicBezTo>
                      <a:pt x="6303038" y="1405168"/>
                      <a:pt x="6291963" y="1411122"/>
                      <a:pt x="6280098" y="1411111"/>
                    </a:cubicBezTo>
                    <a:lnTo>
                      <a:pt x="6215046" y="1411111"/>
                    </a:lnTo>
                    <a:cubicBezTo>
                      <a:pt x="6158608" y="1411105"/>
                      <a:pt x="6107602" y="1377471"/>
                      <a:pt x="6085365" y="1325598"/>
                    </a:cubicBezTo>
                    <a:lnTo>
                      <a:pt x="5931342" y="966258"/>
                    </a:lnTo>
                    <a:cubicBezTo>
                      <a:pt x="5928097" y="958709"/>
                      <a:pt x="5916737" y="961884"/>
                      <a:pt x="5917866" y="969998"/>
                    </a:cubicBezTo>
                    <a:lnTo>
                      <a:pt x="5980872" y="1411111"/>
                    </a:lnTo>
                    <a:lnTo>
                      <a:pt x="6048253" y="2219607"/>
                    </a:lnTo>
                    <a:cubicBezTo>
                      <a:pt x="6049061" y="2229429"/>
                      <a:pt x="6045723" y="2239141"/>
                      <a:pt x="6039049" y="2246392"/>
                    </a:cubicBezTo>
                    <a:cubicBezTo>
                      <a:pt x="6032375" y="2253643"/>
                      <a:pt x="6022971" y="2257771"/>
                      <a:pt x="6013116" y="2257778"/>
                    </a:cubicBezTo>
                    <a:lnTo>
                      <a:pt x="5959282" y="2257778"/>
                    </a:lnTo>
                    <a:cubicBezTo>
                      <a:pt x="5890301" y="2257786"/>
                      <a:pt x="5831424" y="2207921"/>
                      <a:pt x="5820076" y="2139879"/>
                    </a:cubicBezTo>
                    <a:lnTo>
                      <a:pt x="5705705" y="1452880"/>
                    </a:lnTo>
                    <a:cubicBezTo>
                      <a:pt x="5704365" y="1444978"/>
                      <a:pt x="5693076" y="1444978"/>
                      <a:pt x="5691736" y="1452880"/>
                    </a:cubicBezTo>
                    <a:lnTo>
                      <a:pt x="5577295" y="2139879"/>
                    </a:lnTo>
                    <a:cubicBezTo>
                      <a:pt x="5565943" y="2207948"/>
                      <a:pt x="5507026" y="2257821"/>
                      <a:pt x="5438018" y="2257778"/>
                    </a:cubicBezTo>
                    <a:lnTo>
                      <a:pt x="5384184" y="2257778"/>
                    </a:lnTo>
                    <a:cubicBezTo>
                      <a:pt x="5374329" y="2257771"/>
                      <a:pt x="5364925" y="2253643"/>
                      <a:pt x="5358251" y="2246392"/>
                    </a:cubicBezTo>
                    <a:cubicBezTo>
                      <a:pt x="5351577" y="2239141"/>
                      <a:pt x="5348239" y="2229429"/>
                      <a:pt x="5349047" y="2219607"/>
                    </a:cubicBezTo>
                    <a:lnTo>
                      <a:pt x="5416428" y="1411111"/>
                    </a:lnTo>
                    <a:lnTo>
                      <a:pt x="5479434" y="969998"/>
                    </a:lnTo>
                    <a:close/>
                    <a:moveTo>
                      <a:pt x="6968650" y="0"/>
                    </a:moveTo>
                    <a:cubicBezTo>
                      <a:pt x="6912512" y="0"/>
                      <a:pt x="6858674" y="22300"/>
                      <a:pt x="6818979" y="61996"/>
                    </a:cubicBezTo>
                    <a:cubicBezTo>
                      <a:pt x="6779283" y="101691"/>
                      <a:pt x="6756983" y="155529"/>
                      <a:pt x="6756983" y="211667"/>
                    </a:cubicBezTo>
                    <a:lnTo>
                      <a:pt x="6756983" y="282222"/>
                    </a:lnTo>
                    <a:cubicBezTo>
                      <a:pt x="6757504" y="398753"/>
                      <a:pt x="6852118" y="492945"/>
                      <a:pt x="6968650" y="492945"/>
                    </a:cubicBezTo>
                    <a:cubicBezTo>
                      <a:pt x="7085182" y="492945"/>
                      <a:pt x="7179796" y="398753"/>
                      <a:pt x="7180317" y="282222"/>
                    </a:cubicBezTo>
                    <a:lnTo>
                      <a:pt x="7180317" y="211667"/>
                    </a:lnTo>
                    <a:cubicBezTo>
                      <a:pt x="7180317" y="155529"/>
                      <a:pt x="7158017" y="101691"/>
                      <a:pt x="7118321" y="61996"/>
                    </a:cubicBezTo>
                    <a:cubicBezTo>
                      <a:pt x="7078626" y="22300"/>
                      <a:pt x="7024788" y="0"/>
                      <a:pt x="6968650" y="0"/>
                    </a:cubicBezTo>
                    <a:close/>
                    <a:moveTo>
                      <a:pt x="6749434" y="969998"/>
                    </a:moveTo>
                    <a:cubicBezTo>
                      <a:pt x="6750633" y="961884"/>
                      <a:pt x="6739204" y="958709"/>
                      <a:pt x="6736029" y="966258"/>
                    </a:cubicBezTo>
                    <a:lnTo>
                      <a:pt x="6582005" y="1325598"/>
                    </a:lnTo>
                    <a:cubicBezTo>
                      <a:pt x="6559749" y="1377518"/>
                      <a:pt x="6508673" y="1411161"/>
                      <a:pt x="6452183" y="1411111"/>
                    </a:cubicBezTo>
                    <a:lnTo>
                      <a:pt x="6387131" y="1411111"/>
                    </a:lnTo>
                    <a:cubicBezTo>
                      <a:pt x="6375267" y="1411122"/>
                      <a:pt x="6364192" y="1405168"/>
                      <a:pt x="6357656" y="1395265"/>
                    </a:cubicBezTo>
                    <a:cubicBezTo>
                      <a:pt x="6351121" y="1385363"/>
                      <a:pt x="6350001" y="1372839"/>
                      <a:pt x="6354675" y="1361934"/>
                    </a:cubicBezTo>
                    <a:lnTo>
                      <a:pt x="6545317" y="917222"/>
                    </a:lnTo>
                    <a:lnTo>
                      <a:pt x="6615449" y="741821"/>
                    </a:lnTo>
                    <a:cubicBezTo>
                      <a:pt x="6658319" y="634683"/>
                      <a:pt x="6762095" y="564437"/>
                      <a:pt x="6877492" y="564444"/>
                    </a:cubicBezTo>
                    <a:lnTo>
                      <a:pt x="7059808" y="564444"/>
                    </a:lnTo>
                    <a:cubicBezTo>
                      <a:pt x="7175205" y="564437"/>
                      <a:pt x="7278981" y="634683"/>
                      <a:pt x="7321851" y="741821"/>
                    </a:cubicBezTo>
                    <a:lnTo>
                      <a:pt x="7391983" y="917222"/>
                    </a:lnTo>
                    <a:lnTo>
                      <a:pt x="7582554" y="1361934"/>
                    </a:lnTo>
                    <a:cubicBezTo>
                      <a:pt x="7587229" y="1372839"/>
                      <a:pt x="7586108" y="1385363"/>
                      <a:pt x="7579573" y="1395265"/>
                    </a:cubicBezTo>
                    <a:cubicBezTo>
                      <a:pt x="7573038" y="1405168"/>
                      <a:pt x="7561963" y="1411122"/>
                      <a:pt x="7550098" y="1411111"/>
                    </a:cubicBezTo>
                    <a:lnTo>
                      <a:pt x="7485046" y="1411111"/>
                    </a:lnTo>
                    <a:cubicBezTo>
                      <a:pt x="7428608" y="1411105"/>
                      <a:pt x="7377602" y="1377471"/>
                      <a:pt x="7355365" y="1325598"/>
                    </a:cubicBezTo>
                    <a:lnTo>
                      <a:pt x="7201342" y="966258"/>
                    </a:lnTo>
                    <a:cubicBezTo>
                      <a:pt x="7198096" y="958709"/>
                      <a:pt x="7186737" y="961884"/>
                      <a:pt x="7187866" y="969998"/>
                    </a:cubicBezTo>
                    <a:lnTo>
                      <a:pt x="7250872" y="1411111"/>
                    </a:lnTo>
                    <a:lnTo>
                      <a:pt x="7318253" y="2219607"/>
                    </a:lnTo>
                    <a:cubicBezTo>
                      <a:pt x="7319061" y="2229429"/>
                      <a:pt x="7315723" y="2239141"/>
                      <a:pt x="7309049" y="2246392"/>
                    </a:cubicBezTo>
                    <a:cubicBezTo>
                      <a:pt x="7302375" y="2253643"/>
                      <a:pt x="7292971" y="2257771"/>
                      <a:pt x="7283116" y="2257778"/>
                    </a:cubicBezTo>
                    <a:lnTo>
                      <a:pt x="7229282" y="2257778"/>
                    </a:lnTo>
                    <a:cubicBezTo>
                      <a:pt x="7160300" y="2257786"/>
                      <a:pt x="7101423" y="2207921"/>
                      <a:pt x="7090076" y="2139879"/>
                    </a:cubicBezTo>
                    <a:lnTo>
                      <a:pt x="6975705" y="1452880"/>
                    </a:lnTo>
                    <a:cubicBezTo>
                      <a:pt x="6974365" y="1444978"/>
                      <a:pt x="6963076" y="1444978"/>
                      <a:pt x="6961736" y="1452880"/>
                    </a:cubicBezTo>
                    <a:lnTo>
                      <a:pt x="6847295" y="2139879"/>
                    </a:lnTo>
                    <a:cubicBezTo>
                      <a:pt x="6835943" y="2207948"/>
                      <a:pt x="6777026" y="2257821"/>
                      <a:pt x="6708018" y="2257778"/>
                    </a:cubicBezTo>
                    <a:lnTo>
                      <a:pt x="6654184" y="2257778"/>
                    </a:lnTo>
                    <a:cubicBezTo>
                      <a:pt x="6644329" y="2257771"/>
                      <a:pt x="6634925" y="2253643"/>
                      <a:pt x="6628251" y="2246392"/>
                    </a:cubicBezTo>
                    <a:cubicBezTo>
                      <a:pt x="6621577" y="2239141"/>
                      <a:pt x="6618239" y="2229429"/>
                      <a:pt x="6619047" y="2219607"/>
                    </a:cubicBezTo>
                    <a:lnTo>
                      <a:pt x="6686428" y="1411111"/>
                    </a:lnTo>
                    <a:lnTo>
                      <a:pt x="6749434" y="969998"/>
                    </a:lnTo>
                    <a:close/>
                    <a:moveTo>
                      <a:pt x="8238650" y="0"/>
                    </a:moveTo>
                    <a:cubicBezTo>
                      <a:pt x="8182512" y="0"/>
                      <a:pt x="8128674" y="22300"/>
                      <a:pt x="8088979" y="61996"/>
                    </a:cubicBezTo>
                    <a:cubicBezTo>
                      <a:pt x="8049283" y="101691"/>
                      <a:pt x="8026983" y="155529"/>
                      <a:pt x="8026983" y="211667"/>
                    </a:cubicBezTo>
                    <a:lnTo>
                      <a:pt x="8026983" y="282222"/>
                    </a:lnTo>
                    <a:cubicBezTo>
                      <a:pt x="8027504" y="398753"/>
                      <a:pt x="8122118" y="492945"/>
                      <a:pt x="8238650" y="492945"/>
                    </a:cubicBezTo>
                    <a:cubicBezTo>
                      <a:pt x="8355182" y="492945"/>
                      <a:pt x="8449796" y="398753"/>
                      <a:pt x="8450317" y="282222"/>
                    </a:cubicBezTo>
                    <a:lnTo>
                      <a:pt x="8450317" y="211667"/>
                    </a:lnTo>
                    <a:cubicBezTo>
                      <a:pt x="8450317" y="155529"/>
                      <a:pt x="8428017" y="101691"/>
                      <a:pt x="8388321" y="61996"/>
                    </a:cubicBezTo>
                    <a:cubicBezTo>
                      <a:pt x="8348626" y="22300"/>
                      <a:pt x="8294788" y="0"/>
                      <a:pt x="8238650" y="0"/>
                    </a:cubicBezTo>
                    <a:close/>
                    <a:moveTo>
                      <a:pt x="8019434" y="969998"/>
                    </a:moveTo>
                    <a:cubicBezTo>
                      <a:pt x="8020633" y="961884"/>
                      <a:pt x="8009204" y="958709"/>
                      <a:pt x="8006029" y="966258"/>
                    </a:cubicBezTo>
                    <a:lnTo>
                      <a:pt x="7852005" y="1325598"/>
                    </a:lnTo>
                    <a:cubicBezTo>
                      <a:pt x="7829749" y="1377518"/>
                      <a:pt x="7778673" y="1411161"/>
                      <a:pt x="7722183" y="1411111"/>
                    </a:cubicBezTo>
                    <a:lnTo>
                      <a:pt x="7657131" y="1411111"/>
                    </a:lnTo>
                    <a:cubicBezTo>
                      <a:pt x="7645267" y="1411122"/>
                      <a:pt x="7634192" y="1405168"/>
                      <a:pt x="7627656" y="1395265"/>
                    </a:cubicBezTo>
                    <a:cubicBezTo>
                      <a:pt x="7621121" y="1385363"/>
                      <a:pt x="7620001" y="1372839"/>
                      <a:pt x="7624676" y="1361934"/>
                    </a:cubicBezTo>
                    <a:lnTo>
                      <a:pt x="7815317" y="917222"/>
                    </a:lnTo>
                    <a:lnTo>
                      <a:pt x="7885449" y="741821"/>
                    </a:lnTo>
                    <a:cubicBezTo>
                      <a:pt x="7928319" y="634683"/>
                      <a:pt x="8032095" y="564437"/>
                      <a:pt x="8147492" y="564444"/>
                    </a:cubicBezTo>
                    <a:lnTo>
                      <a:pt x="8329808" y="564444"/>
                    </a:lnTo>
                    <a:cubicBezTo>
                      <a:pt x="8445205" y="564437"/>
                      <a:pt x="8548981" y="634683"/>
                      <a:pt x="8591851" y="741821"/>
                    </a:cubicBezTo>
                    <a:lnTo>
                      <a:pt x="8661983" y="917222"/>
                    </a:lnTo>
                    <a:lnTo>
                      <a:pt x="8852554" y="1361934"/>
                    </a:lnTo>
                    <a:cubicBezTo>
                      <a:pt x="8857229" y="1372839"/>
                      <a:pt x="8856108" y="1385363"/>
                      <a:pt x="8849573" y="1395265"/>
                    </a:cubicBezTo>
                    <a:cubicBezTo>
                      <a:pt x="8843038" y="1405168"/>
                      <a:pt x="8831963" y="1411122"/>
                      <a:pt x="8820098" y="1411111"/>
                    </a:cubicBezTo>
                    <a:lnTo>
                      <a:pt x="8755046" y="1411111"/>
                    </a:lnTo>
                    <a:cubicBezTo>
                      <a:pt x="8698608" y="1411105"/>
                      <a:pt x="8647602" y="1377471"/>
                      <a:pt x="8625365" y="1325598"/>
                    </a:cubicBezTo>
                    <a:lnTo>
                      <a:pt x="8471342" y="966258"/>
                    </a:lnTo>
                    <a:cubicBezTo>
                      <a:pt x="8468096" y="958709"/>
                      <a:pt x="8456737" y="961884"/>
                      <a:pt x="8457866" y="969998"/>
                    </a:cubicBezTo>
                    <a:lnTo>
                      <a:pt x="8520872" y="1411111"/>
                    </a:lnTo>
                    <a:lnTo>
                      <a:pt x="8588253" y="2219607"/>
                    </a:lnTo>
                    <a:cubicBezTo>
                      <a:pt x="8589061" y="2229429"/>
                      <a:pt x="8585723" y="2239141"/>
                      <a:pt x="8579049" y="2246392"/>
                    </a:cubicBezTo>
                    <a:cubicBezTo>
                      <a:pt x="8572375" y="2253643"/>
                      <a:pt x="8562971" y="2257771"/>
                      <a:pt x="8553116" y="2257778"/>
                    </a:cubicBezTo>
                    <a:lnTo>
                      <a:pt x="8499282" y="2257778"/>
                    </a:lnTo>
                    <a:cubicBezTo>
                      <a:pt x="8430300" y="2257786"/>
                      <a:pt x="8371423" y="2207921"/>
                      <a:pt x="8360076" y="2139879"/>
                    </a:cubicBezTo>
                    <a:lnTo>
                      <a:pt x="8245705" y="1452880"/>
                    </a:lnTo>
                    <a:cubicBezTo>
                      <a:pt x="8244365" y="1444978"/>
                      <a:pt x="8233076" y="1444978"/>
                      <a:pt x="8231736" y="1452880"/>
                    </a:cubicBezTo>
                    <a:lnTo>
                      <a:pt x="8117295" y="2139879"/>
                    </a:lnTo>
                    <a:cubicBezTo>
                      <a:pt x="8105943" y="2207948"/>
                      <a:pt x="8047026" y="2257821"/>
                      <a:pt x="7978018" y="2257778"/>
                    </a:cubicBezTo>
                    <a:lnTo>
                      <a:pt x="7924184" y="2257778"/>
                    </a:lnTo>
                    <a:cubicBezTo>
                      <a:pt x="7914329" y="2257771"/>
                      <a:pt x="7904925" y="2253643"/>
                      <a:pt x="7898251" y="2246392"/>
                    </a:cubicBezTo>
                    <a:cubicBezTo>
                      <a:pt x="7891577" y="2239141"/>
                      <a:pt x="7888239" y="2229429"/>
                      <a:pt x="7889047" y="2219607"/>
                    </a:cubicBezTo>
                    <a:lnTo>
                      <a:pt x="7956428" y="1411111"/>
                    </a:lnTo>
                    <a:lnTo>
                      <a:pt x="8019434" y="969998"/>
                    </a:lnTo>
                    <a:close/>
                    <a:moveTo>
                      <a:pt x="9508650" y="0"/>
                    </a:moveTo>
                    <a:cubicBezTo>
                      <a:pt x="9452512" y="0"/>
                      <a:pt x="9398674" y="22300"/>
                      <a:pt x="9358979" y="61996"/>
                    </a:cubicBezTo>
                    <a:cubicBezTo>
                      <a:pt x="9319283" y="101691"/>
                      <a:pt x="9296983" y="155529"/>
                      <a:pt x="9296983" y="211667"/>
                    </a:cubicBezTo>
                    <a:lnTo>
                      <a:pt x="9296983" y="282222"/>
                    </a:lnTo>
                    <a:cubicBezTo>
                      <a:pt x="9297504" y="398753"/>
                      <a:pt x="9392118" y="492945"/>
                      <a:pt x="9508650" y="492945"/>
                    </a:cubicBezTo>
                    <a:cubicBezTo>
                      <a:pt x="9625182" y="492945"/>
                      <a:pt x="9719796" y="398753"/>
                      <a:pt x="9720317" y="282222"/>
                    </a:cubicBezTo>
                    <a:lnTo>
                      <a:pt x="9720317" y="211667"/>
                    </a:lnTo>
                    <a:cubicBezTo>
                      <a:pt x="9720317" y="155529"/>
                      <a:pt x="9698017" y="101691"/>
                      <a:pt x="9658321" y="61996"/>
                    </a:cubicBezTo>
                    <a:cubicBezTo>
                      <a:pt x="9618626" y="22300"/>
                      <a:pt x="9564788" y="0"/>
                      <a:pt x="9508650" y="0"/>
                    </a:cubicBezTo>
                    <a:close/>
                    <a:moveTo>
                      <a:pt x="9289434" y="969998"/>
                    </a:moveTo>
                    <a:cubicBezTo>
                      <a:pt x="9290633" y="961884"/>
                      <a:pt x="9279204" y="958709"/>
                      <a:pt x="9276029" y="966258"/>
                    </a:cubicBezTo>
                    <a:lnTo>
                      <a:pt x="9122005" y="1325598"/>
                    </a:lnTo>
                    <a:cubicBezTo>
                      <a:pt x="9099749" y="1377518"/>
                      <a:pt x="9048673" y="1411161"/>
                      <a:pt x="8992183" y="1411111"/>
                    </a:cubicBezTo>
                    <a:lnTo>
                      <a:pt x="8927131" y="1411111"/>
                    </a:lnTo>
                    <a:cubicBezTo>
                      <a:pt x="8915267" y="1411122"/>
                      <a:pt x="8904192" y="1405168"/>
                      <a:pt x="8897656" y="1395265"/>
                    </a:cubicBezTo>
                    <a:cubicBezTo>
                      <a:pt x="8891121" y="1385363"/>
                      <a:pt x="8890001" y="1372839"/>
                      <a:pt x="8894676" y="1361934"/>
                    </a:cubicBezTo>
                    <a:lnTo>
                      <a:pt x="9085317" y="917222"/>
                    </a:lnTo>
                    <a:lnTo>
                      <a:pt x="9155449" y="741821"/>
                    </a:lnTo>
                    <a:cubicBezTo>
                      <a:pt x="9198319" y="634683"/>
                      <a:pt x="9302095" y="564437"/>
                      <a:pt x="9417492" y="564444"/>
                    </a:cubicBezTo>
                    <a:lnTo>
                      <a:pt x="9599808" y="564444"/>
                    </a:lnTo>
                    <a:cubicBezTo>
                      <a:pt x="9715205" y="564437"/>
                      <a:pt x="9818981" y="634683"/>
                      <a:pt x="9861851" y="741821"/>
                    </a:cubicBezTo>
                    <a:lnTo>
                      <a:pt x="9931983" y="917222"/>
                    </a:lnTo>
                    <a:lnTo>
                      <a:pt x="10122554" y="1361934"/>
                    </a:lnTo>
                    <a:cubicBezTo>
                      <a:pt x="10127229" y="1372839"/>
                      <a:pt x="10126108" y="1385363"/>
                      <a:pt x="10119573" y="1395265"/>
                    </a:cubicBezTo>
                    <a:cubicBezTo>
                      <a:pt x="10113038" y="1405168"/>
                      <a:pt x="10101963" y="1411122"/>
                      <a:pt x="10090098" y="1411111"/>
                    </a:cubicBezTo>
                    <a:lnTo>
                      <a:pt x="10025046" y="1411111"/>
                    </a:lnTo>
                    <a:cubicBezTo>
                      <a:pt x="9968608" y="1411105"/>
                      <a:pt x="9917602" y="1377471"/>
                      <a:pt x="9895365" y="1325598"/>
                    </a:cubicBezTo>
                    <a:lnTo>
                      <a:pt x="9741342" y="966258"/>
                    </a:lnTo>
                    <a:cubicBezTo>
                      <a:pt x="9738096" y="958709"/>
                      <a:pt x="9726737" y="961884"/>
                      <a:pt x="9727866" y="969998"/>
                    </a:cubicBezTo>
                    <a:lnTo>
                      <a:pt x="9790872" y="1411111"/>
                    </a:lnTo>
                    <a:lnTo>
                      <a:pt x="9858253" y="2219607"/>
                    </a:lnTo>
                    <a:cubicBezTo>
                      <a:pt x="9859061" y="2229429"/>
                      <a:pt x="9855723" y="2239141"/>
                      <a:pt x="9849049" y="2246392"/>
                    </a:cubicBezTo>
                    <a:cubicBezTo>
                      <a:pt x="9842375" y="2253643"/>
                      <a:pt x="9832971" y="2257771"/>
                      <a:pt x="9823116" y="2257778"/>
                    </a:cubicBezTo>
                    <a:lnTo>
                      <a:pt x="9769282" y="2257778"/>
                    </a:lnTo>
                    <a:cubicBezTo>
                      <a:pt x="9700300" y="2257786"/>
                      <a:pt x="9641423" y="2207921"/>
                      <a:pt x="9630076" y="2139879"/>
                    </a:cubicBezTo>
                    <a:lnTo>
                      <a:pt x="9515705" y="1452880"/>
                    </a:lnTo>
                    <a:cubicBezTo>
                      <a:pt x="9514365" y="1444978"/>
                      <a:pt x="9503076" y="1444978"/>
                      <a:pt x="9501736" y="1452880"/>
                    </a:cubicBezTo>
                    <a:lnTo>
                      <a:pt x="9387295" y="2139879"/>
                    </a:lnTo>
                    <a:cubicBezTo>
                      <a:pt x="9375943" y="2207948"/>
                      <a:pt x="9317026" y="2257821"/>
                      <a:pt x="9248018" y="2257778"/>
                    </a:cubicBezTo>
                    <a:lnTo>
                      <a:pt x="9194184" y="2257778"/>
                    </a:lnTo>
                    <a:cubicBezTo>
                      <a:pt x="9184329" y="2257771"/>
                      <a:pt x="9174925" y="2253643"/>
                      <a:pt x="9168251" y="2246392"/>
                    </a:cubicBezTo>
                    <a:cubicBezTo>
                      <a:pt x="9161577" y="2239141"/>
                      <a:pt x="9158239" y="2229429"/>
                      <a:pt x="9159047" y="2219607"/>
                    </a:cubicBezTo>
                    <a:lnTo>
                      <a:pt x="9226428" y="1411111"/>
                    </a:lnTo>
                    <a:lnTo>
                      <a:pt x="9289434" y="969998"/>
                    </a:lnTo>
                    <a:close/>
                    <a:moveTo>
                      <a:pt x="10778650" y="0"/>
                    </a:moveTo>
                    <a:cubicBezTo>
                      <a:pt x="10722512" y="0"/>
                      <a:pt x="10668674" y="22300"/>
                      <a:pt x="10628979" y="61996"/>
                    </a:cubicBezTo>
                    <a:cubicBezTo>
                      <a:pt x="10589283" y="101691"/>
                      <a:pt x="10566983" y="155529"/>
                      <a:pt x="10566983" y="211667"/>
                    </a:cubicBezTo>
                    <a:lnTo>
                      <a:pt x="10566983" y="282222"/>
                    </a:lnTo>
                    <a:cubicBezTo>
                      <a:pt x="10567504" y="398753"/>
                      <a:pt x="10662118" y="492945"/>
                      <a:pt x="10778650" y="492945"/>
                    </a:cubicBezTo>
                    <a:cubicBezTo>
                      <a:pt x="10895182" y="492945"/>
                      <a:pt x="10989796" y="398753"/>
                      <a:pt x="10990317" y="282222"/>
                    </a:cubicBezTo>
                    <a:lnTo>
                      <a:pt x="10990317" y="211667"/>
                    </a:lnTo>
                    <a:cubicBezTo>
                      <a:pt x="10990317" y="155529"/>
                      <a:pt x="10968017" y="101691"/>
                      <a:pt x="10928321" y="61996"/>
                    </a:cubicBezTo>
                    <a:cubicBezTo>
                      <a:pt x="10888626" y="22300"/>
                      <a:pt x="10834788" y="0"/>
                      <a:pt x="10778650" y="0"/>
                    </a:cubicBezTo>
                    <a:close/>
                    <a:moveTo>
                      <a:pt x="10559434" y="969998"/>
                    </a:moveTo>
                    <a:cubicBezTo>
                      <a:pt x="10560633" y="961884"/>
                      <a:pt x="10549204" y="958709"/>
                      <a:pt x="10546029" y="966258"/>
                    </a:cubicBezTo>
                    <a:lnTo>
                      <a:pt x="10392005" y="1325598"/>
                    </a:lnTo>
                    <a:cubicBezTo>
                      <a:pt x="10369749" y="1377518"/>
                      <a:pt x="10318673" y="1411161"/>
                      <a:pt x="10262183" y="1411111"/>
                    </a:cubicBezTo>
                    <a:lnTo>
                      <a:pt x="10197131" y="1411111"/>
                    </a:lnTo>
                    <a:cubicBezTo>
                      <a:pt x="10185267" y="1411122"/>
                      <a:pt x="10174192" y="1405168"/>
                      <a:pt x="10167656" y="1395265"/>
                    </a:cubicBezTo>
                    <a:cubicBezTo>
                      <a:pt x="10161121" y="1385363"/>
                      <a:pt x="10160001" y="1372839"/>
                      <a:pt x="10164676" y="1361934"/>
                    </a:cubicBezTo>
                    <a:lnTo>
                      <a:pt x="10355317" y="917222"/>
                    </a:lnTo>
                    <a:lnTo>
                      <a:pt x="10425449" y="741821"/>
                    </a:lnTo>
                    <a:cubicBezTo>
                      <a:pt x="10468319" y="634683"/>
                      <a:pt x="10572095" y="564437"/>
                      <a:pt x="10687492" y="564444"/>
                    </a:cubicBezTo>
                    <a:lnTo>
                      <a:pt x="10869808" y="564444"/>
                    </a:lnTo>
                    <a:cubicBezTo>
                      <a:pt x="10985205" y="564437"/>
                      <a:pt x="11088981" y="634683"/>
                      <a:pt x="11131851" y="741821"/>
                    </a:cubicBezTo>
                    <a:lnTo>
                      <a:pt x="11201983" y="917222"/>
                    </a:lnTo>
                    <a:lnTo>
                      <a:pt x="11392554" y="1361934"/>
                    </a:lnTo>
                    <a:cubicBezTo>
                      <a:pt x="11397229" y="1372839"/>
                      <a:pt x="11396108" y="1385363"/>
                      <a:pt x="11389573" y="1395265"/>
                    </a:cubicBezTo>
                    <a:cubicBezTo>
                      <a:pt x="11383038" y="1405168"/>
                      <a:pt x="11371963" y="1411122"/>
                      <a:pt x="11360098" y="1411111"/>
                    </a:cubicBezTo>
                    <a:lnTo>
                      <a:pt x="11295046" y="1411111"/>
                    </a:lnTo>
                    <a:cubicBezTo>
                      <a:pt x="11238608" y="1411105"/>
                      <a:pt x="11187602" y="1377471"/>
                      <a:pt x="11165365" y="1325598"/>
                    </a:cubicBezTo>
                    <a:lnTo>
                      <a:pt x="11011342" y="966258"/>
                    </a:lnTo>
                    <a:cubicBezTo>
                      <a:pt x="11008096" y="958709"/>
                      <a:pt x="10996737" y="961884"/>
                      <a:pt x="10997866" y="969998"/>
                    </a:cubicBezTo>
                    <a:lnTo>
                      <a:pt x="11060872" y="1411111"/>
                    </a:lnTo>
                    <a:lnTo>
                      <a:pt x="11128253" y="2219607"/>
                    </a:lnTo>
                    <a:cubicBezTo>
                      <a:pt x="11129061" y="2229429"/>
                      <a:pt x="11125723" y="2239141"/>
                      <a:pt x="11119049" y="2246392"/>
                    </a:cubicBezTo>
                    <a:cubicBezTo>
                      <a:pt x="11112375" y="2253643"/>
                      <a:pt x="11102971" y="2257771"/>
                      <a:pt x="11093116" y="2257778"/>
                    </a:cubicBezTo>
                    <a:lnTo>
                      <a:pt x="11039282" y="2257778"/>
                    </a:lnTo>
                    <a:cubicBezTo>
                      <a:pt x="10970300" y="2257786"/>
                      <a:pt x="10911423" y="2207921"/>
                      <a:pt x="10900076" y="2139879"/>
                    </a:cubicBezTo>
                    <a:lnTo>
                      <a:pt x="10785705" y="1452880"/>
                    </a:lnTo>
                    <a:cubicBezTo>
                      <a:pt x="10784365" y="1444978"/>
                      <a:pt x="10773076" y="1444978"/>
                      <a:pt x="10771736" y="1452880"/>
                    </a:cubicBezTo>
                    <a:lnTo>
                      <a:pt x="10657295" y="2139879"/>
                    </a:lnTo>
                    <a:cubicBezTo>
                      <a:pt x="10645943" y="2207948"/>
                      <a:pt x="10587026" y="2257821"/>
                      <a:pt x="10518018" y="2257778"/>
                    </a:cubicBezTo>
                    <a:lnTo>
                      <a:pt x="10464184" y="2257778"/>
                    </a:lnTo>
                    <a:cubicBezTo>
                      <a:pt x="10454329" y="2257771"/>
                      <a:pt x="10444925" y="2253643"/>
                      <a:pt x="10438251" y="2246392"/>
                    </a:cubicBezTo>
                    <a:cubicBezTo>
                      <a:pt x="10431577" y="2239141"/>
                      <a:pt x="10428239" y="2229429"/>
                      <a:pt x="10429047" y="2219607"/>
                    </a:cubicBezTo>
                    <a:lnTo>
                      <a:pt x="10496428" y="1411111"/>
                    </a:lnTo>
                    <a:lnTo>
                      <a:pt x="10559434" y="969998"/>
                    </a:lnTo>
                    <a:close/>
                    <a:moveTo>
                      <a:pt x="12048650" y="0"/>
                    </a:moveTo>
                    <a:cubicBezTo>
                      <a:pt x="11992512" y="0"/>
                      <a:pt x="11938674" y="22300"/>
                      <a:pt x="11898979" y="61996"/>
                    </a:cubicBezTo>
                    <a:cubicBezTo>
                      <a:pt x="11859283" y="101691"/>
                      <a:pt x="11836983" y="155529"/>
                      <a:pt x="11836983" y="211667"/>
                    </a:cubicBezTo>
                    <a:lnTo>
                      <a:pt x="11836983" y="282222"/>
                    </a:lnTo>
                    <a:cubicBezTo>
                      <a:pt x="11837504" y="398753"/>
                      <a:pt x="11932118" y="492945"/>
                      <a:pt x="12048650" y="492945"/>
                    </a:cubicBezTo>
                    <a:cubicBezTo>
                      <a:pt x="12165182" y="492945"/>
                      <a:pt x="12259796" y="398753"/>
                      <a:pt x="12260317" y="282222"/>
                    </a:cubicBezTo>
                    <a:lnTo>
                      <a:pt x="12260317" y="211667"/>
                    </a:lnTo>
                    <a:cubicBezTo>
                      <a:pt x="12260317" y="155529"/>
                      <a:pt x="12238017" y="101691"/>
                      <a:pt x="12198321" y="61996"/>
                    </a:cubicBezTo>
                    <a:cubicBezTo>
                      <a:pt x="12158626" y="22300"/>
                      <a:pt x="12104788" y="0"/>
                      <a:pt x="12048650" y="0"/>
                    </a:cubicBezTo>
                    <a:close/>
                    <a:moveTo>
                      <a:pt x="11829434" y="969998"/>
                    </a:moveTo>
                    <a:cubicBezTo>
                      <a:pt x="11830633" y="961884"/>
                      <a:pt x="11819204" y="958709"/>
                      <a:pt x="11816029" y="966258"/>
                    </a:cubicBezTo>
                    <a:lnTo>
                      <a:pt x="11662005" y="1325598"/>
                    </a:lnTo>
                    <a:cubicBezTo>
                      <a:pt x="11639749" y="1377518"/>
                      <a:pt x="11588673" y="1411161"/>
                      <a:pt x="11532183" y="1411111"/>
                    </a:cubicBezTo>
                    <a:lnTo>
                      <a:pt x="11467131" y="1411111"/>
                    </a:lnTo>
                    <a:cubicBezTo>
                      <a:pt x="11455267" y="1411122"/>
                      <a:pt x="11444192" y="1405168"/>
                      <a:pt x="11437656" y="1395265"/>
                    </a:cubicBezTo>
                    <a:cubicBezTo>
                      <a:pt x="11431121" y="1385363"/>
                      <a:pt x="11430001" y="1372839"/>
                      <a:pt x="11434676" y="1361934"/>
                    </a:cubicBezTo>
                    <a:lnTo>
                      <a:pt x="11625317" y="917222"/>
                    </a:lnTo>
                    <a:lnTo>
                      <a:pt x="11695449" y="741821"/>
                    </a:lnTo>
                    <a:cubicBezTo>
                      <a:pt x="11738319" y="634683"/>
                      <a:pt x="11842095" y="564437"/>
                      <a:pt x="11957492" y="564444"/>
                    </a:cubicBezTo>
                    <a:lnTo>
                      <a:pt x="12139808" y="564444"/>
                    </a:lnTo>
                    <a:cubicBezTo>
                      <a:pt x="12255205" y="564437"/>
                      <a:pt x="12358981" y="634683"/>
                      <a:pt x="12401851" y="741821"/>
                    </a:cubicBezTo>
                    <a:lnTo>
                      <a:pt x="12471983" y="917222"/>
                    </a:lnTo>
                    <a:lnTo>
                      <a:pt x="12662554" y="1361934"/>
                    </a:lnTo>
                    <a:cubicBezTo>
                      <a:pt x="12667229" y="1372839"/>
                      <a:pt x="12666108" y="1385363"/>
                      <a:pt x="12659573" y="1395265"/>
                    </a:cubicBezTo>
                    <a:cubicBezTo>
                      <a:pt x="12653038" y="1405168"/>
                      <a:pt x="12641963" y="1411122"/>
                      <a:pt x="12630098" y="1411111"/>
                    </a:cubicBezTo>
                    <a:lnTo>
                      <a:pt x="12565046" y="1411111"/>
                    </a:lnTo>
                    <a:cubicBezTo>
                      <a:pt x="12508608" y="1411105"/>
                      <a:pt x="12457602" y="1377471"/>
                      <a:pt x="12435365" y="1325598"/>
                    </a:cubicBezTo>
                    <a:lnTo>
                      <a:pt x="12281342" y="966258"/>
                    </a:lnTo>
                    <a:cubicBezTo>
                      <a:pt x="12278096" y="958709"/>
                      <a:pt x="12266737" y="961884"/>
                      <a:pt x="12267866" y="969998"/>
                    </a:cubicBezTo>
                    <a:lnTo>
                      <a:pt x="12330872" y="1411111"/>
                    </a:lnTo>
                    <a:lnTo>
                      <a:pt x="12398253" y="2219607"/>
                    </a:lnTo>
                    <a:cubicBezTo>
                      <a:pt x="12399061" y="2229429"/>
                      <a:pt x="12395723" y="2239141"/>
                      <a:pt x="12389049" y="2246392"/>
                    </a:cubicBezTo>
                    <a:cubicBezTo>
                      <a:pt x="12382375" y="2253643"/>
                      <a:pt x="12372971" y="2257771"/>
                      <a:pt x="12363116" y="2257778"/>
                    </a:cubicBezTo>
                    <a:lnTo>
                      <a:pt x="12309282" y="2257778"/>
                    </a:lnTo>
                    <a:cubicBezTo>
                      <a:pt x="12240300" y="2257786"/>
                      <a:pt x="12181423" y="2207921"/>
                      <a:pt x="12170076" y="2139879"/>
                    </a:cubicBezTo>
                    <a:lnTo>
                      <a:pt x="12055705" y="1452880"/>
                    </a:lnTo>
                    <a:cubicBezTo>
                      <a:pt x="12054365" y="1444978"/>
                      <a:pt x="12043076" y="1444978"/>
                      <a:pt x="12041736" y="1452880"/>
                    </a:cubicBezTo>
                    <a:lnTo>
                      <a:pt x="11927295" y="2139879"/>
                    </a:lnTo>
                    <a:cubicBezTo>
                      <a:pt x="11915943" y="2207948"/>
                      <a:pt x="11857026" y="2257821"/>
                      <a:pt x="11788018" y="2257778"/>
                    </a:cubicBezTo>
                    <a:lnTo>
                      <a:pt x="11734184" y="2257778"/>
                    </a:lnTo>
                    <a:cubicBezTo>
                      <a:pt x="11724329" y="2257771"/>
                      <a:pt x="11714925" y="2253643"/>
                      <a:pt x="11708251" y="2246392"/>
                    </a:cubicBezTo>
                    <a:cubicBezTo>
                      <a:pt x="11701577" y="2239141"/>
                      <a:pt x="11698239" y="2229429"/>
                      <a:pt x="11699047" y="2219607"/>
                    </a:cubicBezTo>
                    <a:lnTo>
                      <a:pt x="11766428" y="1411111"/>
                    </a:lnTo>
                    <a:lnTo>
                      <a:pt x="11829434" y="969998"/>
                    </a:lnTo>
                    <a:close/>
                    <a:moveTo>
                      <a:pt x="618650" y="2257778"/>
                    </a:moveTo>
                    <a:cubicBezTo>
                      <a:pt x="562512" y="2257778"/>
                      <a:pt x="508674" y="2280078"/>
                      <a:pt x="468979" y="2319774"/>
                    </a:cubicBezTo>
                    <a:cubicBezTo>
                      <a:pt x="429284" y="2359469"/>
                      <a:pt x="406983" y="2413307"/>
                      <a:pt x="406983" y="2469444"/>
                    </a:cubicBezTo>
                    <a:lnTo>
                      <a:pt x="406983" y="2540000"/>
                    </a:lnTo>
                    <a:cubicBezTo>
                      <a:pt x="407504" y="2656531"/>
                      <a:pt x="502118" y="2750722"/>
                      <a:pt x="618650" y="2750722"/>
                    </a:cubicBezTo>
                    <a:cubicBezTo>
                      <a:pt x="735182" y="2750722"/>
                      <a:pt x="829795" y="2656531"/>
                      <a:pt x="830317" y="2540000"/>
                    </a:cubicBezTo>
                    <a:lnTo>
                      <a:pt x="830317" y="2469444"/>
                    </a:lnTo>
                    <a:cubicBezTo>
                      <a:pt x="830317" y="2413307"/>
                      <a:pt x="808016" y="2359469"/>
                      <a:pt x="768321" y="2319774"/>
                    </a:cubicBezTo>
                    <a:cubicBezTo>
                      <a:pt x="728626" y="2280078"/>
                      <a:pt x="674788" y="2257778"/>
                      <a:pt x="618650" y="2257778"/>
                    </a:cubicBezTo>
                    <a:close/>
                    <a:moveTo>
                      <a:pt x="399434" y="3227776"/>
                    </a:moveTo>
                    <a:cubicBezTo>
                      <a:pt x="400633" y="3219662"/>
                      <a:pt x="389203" y="3216487"/>
                      <a:pt x="386028" y="3224036"/>
                    </a:cubicBezTo>
                    <a:lnTo>
                      <a:pt x="232006" y="3583375"/>
                    </a:lnTo>
                    <a:cubicBezTo>
                      <a:pt x="209749" y="3635296"/>
                      <a:pt x="158673" y="3668939"/>
                      <a:pt x="102183" y="3668889"/>
                    </a:cubicBezTo>
                    <a:lnTo>
                      <a:pt x="37131" y="3668889"/>
                    </a:lnTo>
                    <a:cubicBezTo>
                      <a:pt x="25267" y="3668899"/>
                      <a:pt x="14191" y="3662945"/>
                      <a:pt x="7656" y="3653043"/>
                    </a:cubicBezTo>
                    <a:cubicBezTo>
                      <a:pt x="1121" y="3643141"/>
                      <a:pt x="1" y="3630616"/>
                      <a:pt x="4676" y="3619712"/>
                    </a:cubicBezTo>
                    <a:lnTo>
                      <a:pt x="195317" y="3175000"/>
                    </a:lnTo>
                    <a:lnTo>
                      <a:pt x="265449" y="2999599"/>
                    </a:lnTo>
                    <a:cubicBezTo>
                      <a:pt x="308319" y="2892461"/>
                      <a:pt x="412096" y="2822215"/>
                      <a:pt x="527492" y="2822222"/>
                    </a:cubicBezTo>
                    <a:lnTo>
                      <a:pt x="709808" y="2822222"/>
                    </a:lnTo>
                    <a:cubicBezTo>
                      <a:pt x="825204" y="2822215"/>
                      <a:pt x="928981" y="2892461"/>
                      <a:pt x="971851" y="2999599"/>
                    </a:cubicBezTo>
                    <a:lnTo>
                      <a:pt x="1041983" y="3175000"/>
                    </a:lnTo>
                    <a:lnTo>
                      <a:pt x="1232554" y="3619712"/>
                    </a:lnTo>
                    <a:cubicBezTo>
                      <a:pt x="1237229" y="3630616"/>
                      <a:pt x="1236109" y="3643141"/>
                      <a:pt x="1229573" y="3653043"/>
                    </a:cubicBezTo>
                    <a:cubicBezTo>
                      <a:pt x="1223038" y="3662945"/>
                      <a:pt x="1211963" y="3668899"/>
                      <a:pt x="1200098" y="3668889"/>
                    </a:cubicBezTo>
                    <a:lnTo>
                      <a:pt x="1135046" y="3668889"/>
                    </a:lnTo>
                    <a:cubicBezTo>
                      <a:pt x="1078608" y="3668883"/>
                      <a:pt x="1027602" y="3635249"/>
                      <a:pt x="1005365" y="3583375"/>
                    </a:cubicBezTo>
                    <a:lnTo>
                      <a:pt x="851342" y="3224036"/>
                    </a:lnTo>
                    <a:cubicBezTo>
                      <a:pt x="848097" y="3216487"/>
                      <a:pt x="836737" y="3219662"/>
                      <a:pt x="837866" y="3227776"/>
                    </a:cubicBezTo>
                    <a:lnTo>
                      <a:pt x="900872" y="3668889"/>
                    </a:lnTo>
                    <a:lnTo>
                      <a:pt x="968253" y="4477385"/>
                    </a:lnTo>
                    <a:cubicBezTo>
                      <a:pt x="969061" y="4487207"/>
                      <a:pt x="965724" y="4496919"/>
                      <a:pt x="959049" y="4504170"/>
                    </a:cubicBezTo>
                    <a:cubicBezTo>
                      <a:pt x="952375" y="4511421"/>
                      <a:pt x="942971" y="4515549"/>
                      <a:pt x="933116" y="4515555"/>
                    </a:cubicBezTo>
                    <a:lnTo>
                      <a:pt x="879282" y="4515555"/>
                    </a:lnTo>
                    <a:cubicBezTo>
                      <a:pt x="810301" y="4515564"/>
                      <a:pt x="751424" y="4465699"/>
                      <a:pt x="740076" y="4397657"/>
                    </a:cubicBezTo>
                    <a:lnTo>
                      <a:pt x="625706" y="3710658"/>
                    </a:lnTo>
                    <a:cubicBezTo>
                      <a:pt x="624365" y="3702755"/>
                      <a:pt x="613076" y="3702755"/>
                      <a:pt x="611736" y="3710658"/>
                    </a:cubicBezTo>
                    <a:lnTo>
                      <a:pt x="497294" y="4397657"/>
                    </a:lnTo>
                    <a:cubicBezTo>
                      <a:pt x="485942" y="4465725"/>
                      <a:pt x="427026" y="4515598"/>
                      <a:pt x="358018" y="4515555"/>
                    </a:cubicBezTo>
                    <a:lnTo>
                      <a:pt x="304184" y="4515555"/>
                    </a:lnTo>
                    <a:cubicBezTo>
                      <a:pt x="294329" y="4515549"/>
                      <a:pt x="284925" y="4511421"/>
                      <a:pt x="278251" y="4504170"/>
                    </a:cubicBezTo>
                    <a:cubicBezTo>
                      <a:pt x="271576" y="4496919"/>
                      <a:pt x="268239" y="4487207"/>
                      <a:pt x="269047" y="4477385"/>
                    </a:cubicBezTo>
                    <a:lnTo>
                      <a:pt x="336428" y="3668889"/>
                    </a:lnTo>
                    <a:lnTo>
                      <a:pt x="399434" y="3227776"/>
                    </a:lnTo>
                    <a:close/>
                    <a:moveTo>
                      <a:pt x="1888650" y="2257778"/>
                    </a:moveTo>
                    <a:cubicBezTo>
                      <a:pt x="1832513" y="2257778"/>
                      <a:pt x="1778674" y="2280078"/>
                      <a:pt x="1738979" y="2319773"/>
                    </a:cubicBezTo>
                    <a:cubicBezTo>
                      <a:pt x="1699284" y="2359469"/>
                      <a:pt x="1676983" y="2413307"/>
                      <a:pt x="1676983" y="2469444"/>
                    </a:cubicBezTo>
                    <a:lnTo>
                      <a:pt x="1676983" y="2540000"/>
                    </a:lnTo>
                    <a:cubicBezTo>
                      <a:pt x="1677504" y="2656531"/>
                      <a:pt x="1772118" y="2750722"/>
                      <a:pt x="1888650" y="2750722"/>
                    </a:cubicBezTo>
                    <a:cubicBezTo>
                      <a:pt x="2005182" y="2750722"/>
                      <a:pt x="2099796" y="2656531"/>
                      <a:pt x="2100317" y="2540000"/>
                    </a:cubicBezTo>
                    <a:lnTo>
                      <a:pt x="2100317" y="2469444"/>
                    </a:lnTo>
                    <a:cubicBezTo>
                      <a:pt x="2100317" y="2413307"/>
                      <a:pt x="2078016" y="2359469"/>
                      <a:pt x="2038321" y="2319773"/>
                    </a:cubicBezTo>
                    <a:cubicBezTo>
                      <a:pt x="1998626" y="2280078"/>
                      <a:pt x="1944787" y="2257778"/>
                      <a:pt x="1888650" y="2257778"/>
                    </a:cubicBezTo>
                    <a:close/>
                    <a:moveTo>
                      <a:pt x="1669434" y="3227776"/>
                    </a:moveTo>
                    <a:cubicBezTo>
                      <a:pt x="1670633" y="3219662"/>
                      <a:pt x="1659203" y="3216487"/>
                      <a:pt x="1656028" y="3224036"/>
                    </a:cubicBezTo>
                    <a:lnTo>
                      <a:pt x="1502006" y="3583375"/>
                    </a:lnTo>
                    <a:cubicBezTo>
                      <a:pt x="1479749" y="3635296"/>
                      <a:pt x="1428673" y="3668939"/>
                      <a:pt x="1372183" y="3668889"/>
                    </a:cubicBezTo>
                    <a:lnTo>
                      <a:pt x="1307131" y="3668889"/>
                    </a:lnTo>
                    <a:cubicBezTo>
                      <a:pt x="1295267" y="3668899"/>
                      <a:pt x="1284191" y="3662945"/>
                      <a:pt x="1277656" y="3653043"/>
                    </a:cubicBezTo>
                    <a:cubicBezTo>
                      <a:pt x="1271121" y="3643141"/>
                      <a:pt x="1270001" y="3630616"/>
                      <a:pt x="1274676" y="3619712"/>
                    </a:cubicBezTo>
                    <a:lnTo>
                      <a:pt x="1465317" y="3175000"/>
                    </a:lnTo>
                    <a:lnTo>
                      <a:pt x="1535449" y="2999599"/>
                    </a:lnTo>
                    <a:cubicBezTo>
                      <a:pt x="1578319" y="2892461"/>
                      <a:pt x="1682096" y="2822215"/>
                      <a:pt x="1797492" y="2822222"/>
                    </a:cubicBezTo>
                    <a:lnTo>
                      <a:pt x="1979808" y="2822222"/>
                    </a:lnTo>
                    <a:cubicBezTo>
                      <a:pt x="2095204" y="2822215"/>
                      <a:pt x="2198981" y="2892461"/>
                      <a:pt x="2241851" y="2999599"/>
                    </a:cubicBezTo>
                    <a:lnTo>
                      <a:pt x="2311983" y="3175000"/>
                    </a:lnTo>
                    <a:lnTo>
                      <a:pt x="2502554" y="3619712"/>
                    </a:lnTo>
                    <a:cubicBezTo>
                      <a:pt x="2507228" y="3630616"/>
                      <a:pt x="2506108" y="3643140"/>
                      <a:pt x="2499573" y="3653043"/>
                    </a:cubicBezTo>
                    <a:cubicBezTo>
                      <a:pt x="2493038" y="3662945"/>
                      <a:pt x="2481963" y="3668899"/>
                      <a:pt x="2470098" y="3668889"/>
                    </a:cubicBezTo>
                    <a:lnTo>
                      <a:pt x="2405046" y="3668889"/>
                    </a:lnTo>
                    <a:cubicBezTo>
                      <a:pt x="2348608" y="3668883"/>
                      <a:pt x="2297602" y="3635249"/>
                      <a:pt x="2275365" y="3583375"/>
                    </a:cubicBezTo>
                    <a:lnTo>
                      <a:pt x="2121342" y="3224036"/>
                    </a:lnTo>
                    <a:cubicBezTo>
                      <a:pt x="2118097" y="3216487"/>
                      <a:pt x="2106737" y="3219662"/>
                      <a:pt x="2107866" y="3227776"/>
                    </a:cubicBezTo>
                    <a:lnTo>
                      <a:pt x="2170872" y="3668889"/>
                    </a:lnTo>
                    <a:lnTo>
                      <a:pt x="2238253" y="4477385"/>
                    </a:lnTo>
                    <a:cubicBezTo>
                      <a:pt x="2239061" y="4487207"/>
                      <a:pt x="2235724" y="4496919"/>
                      <a:pt x="2229049" y="4504170"/>
                    </a:cubicBezTo>
                    <a:cubicBezTo>
                      <a:pt x="2222375" y="4511421"/>
                      <a:pt x="2212971" y="4515549"/>
                      <a:pt x="2203116" y="4515555"/>
                    </a:cubicBezTo>
                    <a:lnTo>
                      <a:pt x="2149282" y="4515555"/>
                    </a:lnTo>
                    <a:cubicBezTo>
                      <a:pt x="2080301" y="4515564"/>
                      <a:pt x="2021424" y="4465699"/>
                      <a:pt x="2010076" y="4397657"/>
                    </a:cubicBezTo>
                    <a:lnTo>
                      <a:pt x="1895706" y="3710658"/>
                    </a:lnTo>
                    <a:cubicBezTo>
                      <a:pt x="1894365" y="3702755"/>
                      <a:pt x="1883076" y="3702755"/>
                      <a:pt x="1881735" y="3710658"/>
                    </a:cubicBezTo>
                    <a:lnTo>
                      <a:pt x="1767294" y="4397657"/>
                    </a:lnTo>
                    <a:cubicBezTo>
                      <a:pt x="1755943" y="4465725"/>
                      <a:pt x="1697026" y="4515598"/>
                      <a:pt x="1628018" y="4515555"/>
                    </a:cubicBezTo>
                    <a:lnTo>
                      <a:pt x="1574184" y="4515555"/>
                    </a:lnTo>
                    <a:cubicBezTo>
                      <a:pt x="1564329" y="4515549"/>
                      <a:pt x="1554925" y="4511421"/>
                      <a:pt x="1548251" y="4504170"/>
                    </a:cubicBezTo>
                    <a:cubicBezTo>
                      <a:pt x="1541576" y="4496919"/>
                      <a:pt x="1538239" y="4487207"/>
                      <a:pt x="1539047" y="4477385"/>
                    </a:cubicBezTo>
                    <a:lnTo>
                      <a:pt x="1606428" y="3668889"/>
                    </a:lnTo>
                    <a:lnTo>
                      <a:pt x="1669434" y="3227776"/>
                    </a:lnTo>
                    <a:close/>
                    <a:moveTo>
                      <a:pt x="3158650" y="2257778"/>
                    </a:moveTo>
                    <a:cubicBezTo>
                      <a:pt x="3102513" y="2257778"/>
                      <a:pt x="3048674" y="2280078"/>
                      <a:pt x="3008979" y="2319773"/>
                    </a:cubicBezTo>
                    <a:cubicBezTo>
                      <a:pt x="2969284" y="2359469"/>
                      <a:pt x="2946983" y="2413307"/>
                      <a:pt x="2946983" y="2469444"/>
                    </a:cubicBezTo>
                    <a:lnTo>
                      <a:pt x="2946983" y="2540000"/>
                    </a:lnTo>
                    <a:cubicBezTo>
                      <a:pt x="2947504" y="2656531"/>
                      <a:pt x="3042118" y="2750722"/>
                      <a:pt x="3158650" y="2750722"/>
                    </a:cubicBezTo>
                    <a:cubicBezTo>
                      <a:pt x="3275182" y="2750722"/>
                      <a:pt x="3369795" y="2656531"/>
                      <a:pt x="3370317" y="2540000"/>
                    </a:cubicBezTo>
                    <a:lnTo>
                      <a:pt x="3370317" y="2469444"/>
                    </a:lnTo>
                    <a:cubicBezTo>
                      <a:pt x="3370317" y="2352544"/>
                      <a:pt x="3275550" y="2257778"/>
                      <a:pt x="3158650" y="2257778"/>
                    </a:cubicBezTo>
                    <a:close/>
                    <a:moveTo>
                      <a:pt x="2939434" y="3227776"/>
                    </a:moveTo>
                    <a:cubicBezTo>
                      <a:pt x="2940633" y="3219662"/>
                      <a:pt x="2929203" y="3216487"/>
                      <a:pt x="2926028" y="3224036"/>
                    </a:cubicBezTo>
                    <a:lnTo>
                      <a:pt x="2772006" y="3583375"/>
                    </a:lnTo>
                    <a:cubicBezTo>
                      <a:pt x="2749749" y="3635296"/>
                      <a:pt x="2698673" y="3668939"/>
                      <a:pt x="2642183" y="3668889"/>
                    </a:cubicBezTo>
                    <a:lnTo>
                      <a:pt x="2577131" y="3668889"/>
                    </a:lnTo>
                    <a:cubicBezTo>
                      <a:pt x="2565267" y="3668899"/>
                      <a:pt x="2554191" y="3662945"/>
                      <a:pt x="2547656" y="3653043"/>
                    </a:cubicBezTo>
                    <a:cubicBezTo>
                      <a:pt x="2541121" y="3643140"/>
                      <a:pt x="2540001" y="3630616"/>
                      <a:pt x="2544676" y="3619712"/>
                    </a:cubicBezTo>
                    <a:lnTo>
                      <a:pt x="2735317" y="3175000"/>
                    </a:lnTo>
                    <a:lnTo>
                      <a:pt x="2805449" y="2999599"/>
                    </a:lnTo>
                    <a:cubicBezTo>
                      <a:pt x="2848319" y="2892461"/>
                      <a:pt x="2952096" y="2822215"/>
                      <a:pt x="3067492" y="2822222"/>
                    </a:cubicBezTo>
                    <a:lnTo>
                      <a:pt x="3249808" y="2822222"/>
                    </a:lnTo>
                    <a:cubicBezTo>
                      <a:pt x="3365204" y="2822214"/>
                      <a:pt x="3468981" y="2892461"/>
                      <a:pt x="3511851" y="2999599"/>
                    </a:cubicBezTo>
                    <a:lnTo>
                      <a:pt x="3581983" y="3175000"/>
                    </a:lnTo>
                    <a:lnTo>
                      <a:pt x="3772554" y="3619712"/>
                    </a:lnTo>
                    <a:cubicBezTo>
                      <a:pt x="3777229" y="3630616"/>
                      <a:pt x="3776109" y="3643141"/>
                      <a:pt x="3769573" y="3653043"/>
                    </a:cubicBezTo>
                    <a:cubicBezTo>
                      <a:pt x="3763038" y="3662945"/>
                      <a:pt x="3751963" y="3668899"/>
                      <a:pt x="3740098" y="3668889"/>
                    </a:cubicBezTo>
                    <a:lnTo>
                      <a:pt x="3675046" y="3668889"/>
                    </a:lnTo>
                    <a:cubicBezTo>
                      <a:pt x="3618608" y="3668883"/>
                      <a:pt x="3567602" y="3635248"/>
                      <a:pt x="3545365" y="3583375"/>
                    </a:cubicBezTo>
                    <a:lnTo>
                      <a:pt x="3391342" y="3224036"/>
                    </a:lnTo>
                    <a:cubicBezTo>
                      <a:pt x="3388097" y="3216487"/>
                      <a:pt x="3376737" y="3219662"/>
                      <a:pt x="3377866" y="3227776"/>
                    </a:cubicBezTo>
                    <a:lnTo>
                      <a:pt x="3440872" y="3668889"/>
                    </a:lnTo>
                    <a:lnTo>
                      <a:pt x="3508253" y="4477385"/>
                    </a:lnTo>
                    <a:cubicBezTo>
                      <a:pt x="3509061" y="4487207"/>
                      <a:pt x="3505723" y="4496919"/>
                      <a:pt x="3499049" y="4504170"/>
                    </a:cubicBezTo>
                    <a:cubicBezTo>
                      <a:pt x="3492375" y="4511421"/>
                      <a:pt x="3482971" y="4515549"/>
                      <a:pt x="3473116" y="4515555"/>
                    </a:cubicBezTo>
                    <a:lnTo>
                      <a:pt x="3419282" y="4515555"/>
                    </a:lnTo>
                    <a:cubicBezTo>
                      <a:pt x="3350301" y="4515564"/>
                      <a:pt x="3291424" y="4465699"/>
                      <a:pt x="3280076" y="4397657"/>
                    </a:cubicBezTo>
                    <a:lnTo>
                      <a:pt x="3165706" y="3710658"/>
                    </a:lnTo>
                    <a:cubicBezTo>
                      <a:pt x="3164365" y="3702755"/>
                      <a:pt x="3153076" y="3702755"/>
                      <a:pt x="3151735" y="3710658"/>
                    </a:cubicBezTo>
                    <a:lnTo>
                      <a:pt x="3037294" y="4397657"/>
                    </a:lnTo>
                    <a:cubicBezTo>
                      <a:pt x="3025943" y="4465725"/>
                      <a:pt x="2967026" y="4515598"/>
                      <a:pt x="2898018" y="4515555"/>
                    </a:cubicBezTo>
                    <a:lnTo>
                      <a:pt x="2844184" y="4515555"/>
                    </a:lnTo>
                    <a:cubicBezTo>
                      <a:pt x="2834329" y="4515549"/>
                      <a:pt x="2824925" y="4511421"/>
                      <a:pt x="2818251" y="4504170"/>
                    </a:cubicBezTo>
                    <a:cubicBezTo>
                      <a:pt x="2811576" y="4496919"/>
                      <a:pt x="2808239" y="4487207"/>
                      <a:pt x="2809047" y="4477385"/>
                    </a:cubicBezTo>
                    <a:lnTo>
                      <a:pt x="2876428" y="3668889"/>
                    </a:lnTo>
                    <a:lnTo>
                      <a:pt x="2939434" y="3227776"/>
                    </a:lnTo>
                    <a:close/>
                    <a:moveTo>
                      <a:pt x="4428650" y="2257778"/>
                    </a:moveTo>
                    <a:cubicBezTo>
                      <a:pt x="4311750" y="2257778"/>
                      <a:pt x="4216983" y="2352544"/>
                      <a:pt x="4216983" y="2469444"/>
                    </a:cubicBezTo>
                    <a:lnTo>
                      <a:pt x="4216983" y="2540000"/>
                    </a:lnTo>
                    <a:cubicBezTo>
                      <a:pt x="4217505" y="2656531"/>
                      <a:pt x="4312118" y="2750722"/>
                      <a:pt x="4428650" y="2750722"/>
                    </a:cubicBezTo>
                    <a:cubicBezTo>
                      <a:pt x="4545182" y="2750722"/>
                      <a:pt x="4639795" y="2656531"/>
                      <a:pt x="4640317" y="2540000"/>
                    </a:cubicBezTo>
                    <a:lnTo>
                      <a:pt x="4640317" y="2469444"/>
                    </a:lnTo>
                    <a:cubicBezTo>
                      <a:pt x="4640317" y="2352544"/>
                      <a:pt x="4545550" y="2257778"/>
                      <a:pt x="4428650" y="2257778"/>
                    </a:cubicBezTo>
                    <a:close/>
                    <a:moveTo>
                      <a:pt x="4209434" y="3227776"/>
                    </a:moveTo>
                    <a:cubicBezTo>
                      <a:pt x="4210633" y="3219662"/>
                      <a:pt x="4199203" y="3216487"/>
                      <a:pt x="4196028" y="3224036"/>
                    </a:cubicBezTo>
                    <a:lnTo>
                      <a:pt x="4042005" y="3583375"/>
                    </a:lnTo>
                    <a:cubicBezTo>
                      <a:pt x="4019749" y="3635296"/>
                      <a:pt x="3968673" y="3668939"/>
                      <a:pt x="3912183" y="3668889"/>
                    </a:cubicBezTo>
                    <a:lnTo>
                      <a:pt x="3847131" y="3668889"/>
                    </a:lnTo>
                    <a:cubicBezTo>
                      <a:pt x="3835267" y="3668899"/>
                      <a:pt x="3824192" y="3662945"/>
                      <a:pt x="3817656" y="3653043"/>
                    </a:cubicBezTo>
                    <a:cubicBezTo>
                      <a:pt x="3811121" y="3643141"/>
                      <a:pt x="3810001" y="3630616"/>
                      <a:pt x="3814675" y="3619712"/>
                    </a:cubicBezTo>
                    <a:lnTo>
                      <a:pt x="4005317" y="3175000"/>
                    </a:lnTo>
                    <a:lnTo>
                      <a:pt x="4075449" y="2999599"/>
                    </a:lnTo>
                    <a:cubicBezTo>
                      <a:pt x="4118319" y="2892461"/>
                      <a:pt x="4222096" y="2822215"/>
                      <a:pt x="4337492" y="2822222"/>
                    </a:cubicBezTo>
                    <a:lnTo>
                      <a:pt x="4519808" y="2822222"/>
                    </a:lnTo>
                    <a:cubicBezTo>
                      <a:pt x="4635204" y="2822214"/>
                      <a:pt x="4738981" y="2892461"/>
                      <a:pt x="4781851" y="2999599"/>
                    </a:cubicBezTo>
                    <a:lnTo>
                      <a:pt x="4851983" y="3175000"/>
                    </a:lnTo>
                    <a:lnTo>
                      <a:pt x="5042554" y="3619712"/>
                    </a:lnTo>
                    <a:cubicBezTo>
                      <a:pt x="5047229" y="3630616"/>
                      <a:pt x="5046109" y="3643141"/>
                      <a:pt x="5039573" y="3653043"/>
                    </a:cubicBezTo>
                    <a:cubicBezTo>
                      <a:pt x="5033038" y="3662945"/>
                      <a:pt x="5021963" y="3668899"/>
                      <a:pt x="5010098" y="3668889"/>
                    </a:cubicBezTo>
                    <a:lnTo>
                      <a:pt x="4945046" y="3668889"/>
                    </a:lnTo>
                    <a:cubicBezTo>
                      <a:pt x="4888608" y="3668883"/>
                      <a:pt x="4837602" y="3635248"/>
                      <a:pt x="4815365" y="3583375"/>
                    </a:cubicBezTo>
                    <a:lnTo>
                      <a:pt x="4661342" y="3224036"/>
                    </a:lnTo>
                    <a:cubicBezTo>
                      <a:pt x="4658097" y="3216487"/>
                      <a:pt x="4646737" y="3219662"/>
                      <a:pt x="4647866" y="3227776"/>
                    </a:cubicBezTo>
                    <a:lnTo>
                      <a:pt x="4710872" y="3668889"/>
                    </a:lnTo>
                    <a:lnTo>
                      <a:pt x="4778253" y="4477385"/>
                    </a:lnTo>
                    <a:cubicBezTo>
                      <a:pt x="4779061" y="4487207"/>
                      <a:pt x="4775723" y="4496919"/>
                      <a:pt x="4769049" y="4504170"/>
                    </a:cubicBezTo>
                    <a:cubicBezTo>
                      <a:pt x="4762375" y="4511421"/>
                      <a:pt x="4752971" y="4515549"/>
                      <a:pt x="4743116" y="4515555"/>
                    </a:cubicBezTo>
                    <a:lnTo>
                      <a:pt x="4689282" y="4515555"/>
                    </a:lnTo>
                    <a:cubicBezTo>
                      <a:pt x="4620301" y="4515564"/>
                      <a:pt x="4561424" y="4465699"/>
                      <a:pt x="4550076" y="4397657"/>
                    </a:cubicBezTo>
                    <a:lnTo>
                      <a:pt x="4435705" y="3710658"/>
                    </a:lnTo>
                    <a:cubicBezTo>
                      <a:pt x="4434365" y="3702755"/>
                      <a:pt x="4423076" y="3702755"/>
                      <a:pt x="4421736" y="3710658"/>
                    </a:cubicBezTo>
                    <a:lnTo>
                      <a:pt x="4307295" y="4397657"/>
                    </a:lnTo>
                    <a:cubicBezTo>
                      <a:pt x="4295943" y="4465725"/>
                      <a:pt x="4237026" y="4515598"/>
                      <a:pt x="4168018" y="4515555"/>
                    </a:cubicBezTo>
                    <a:lnTo>
                      <a:pt x="4114184" y="4515555"/>
                    </a:lnTo>
                    <a:cubicBezTo>
                      <a:pt x="4104329" y="4515549"/>
                      <a:pt x="4094925" y="4511421"/>
                      <a:pt x="4088251" y="4504170"/>
                    </a:cubicBezTo>
                    <a:cubicBezTo>
                      <a:pt x="4081577" y="4496919"/>
                      <a:pt x="4078239" y="4487207"/>
                      <a:pt x="4079047" y="4477385"/>
                    </a:cubicBezTo>
                    <a:lnTo>
                      <a:pt x="4146428" y="3668889"/>
                    </a:lnTo>
                    <a:lnTo>
                      <a:pt x="4209434" y="3227776"/>
                    </a:lnTo>
                    <a:close/>
                    <a:moveTo>
                      <a:pt x="5698650" y="2257778"/>
                    </a:moveTo>
                    <a:cubicBezTo>
                      <a:pt x="5581750" y="2257778"/>
                      <a:pt x="5486983" y="2352544"/>
                      <a:pt x="5486983" y="2469444"/>
                    </a:cubicBezTo>
                    <a:lnTo>
                      <a:pt x="5486983" y="2540000"/>
                    </a:lnTo>
                    <a:cubicBezTo>
                      <a:pt x="5487505" y="2656531"/>
                      <a:pt x="5582118" y="2750722"/>
                      <a:pt x="5698650" y="2750722"/>
                    </a:cubicBezTo>
                    <a:cubicBezTo>
                      <a:pt x="5815182" y="2750722"/>
                      <a:pt x="5909795" y="2656531"/>
                      <a:pt x="5910317" y="2540000"/>
                    </a:cubicBezTo>
                    <a:lnTo>
                      <a:pt x="5910317" y="2469444"/>
                    </a:lnTo>
                    <a:cubicBezTo>
                      <a:pt x="5910317" y="2352544"/>
                      <a:pt x="5815550" y="2257778"/>
                      <a:pt x="5698650" y="2257778"/>
                    </a:cubicBezTo>
                    <a:close/>
                    <a:moveTo>
                      <a:pt x="5479434" y="3227776"/>
                    </a:moveTo>
                    <a:cubicBezTo>
                      <a:pt x="5480633" y="3219662"/>
                      <a:pt x="5469203" y="3216487"/>
                      <a:pt x="5466028" y="3224036"/>
                    </a:cubicBezTo>
                    <a:lnTo>
                      <a:pt x="5312005" y="3583375"/>
                    </a:lnTo>
                    <a:cubicBezTo>
                      <a:pt x="5289749" y="3635296"/>
                      <a:pt x="5238673" y="3668939"/>
                      <a:pt x="5182183" y="3668889"/>
                    </a:cubicBezTo>
                    <a:lnTo>
                      <a:pt x="5117131" y="3668889"/>
                    </a:lnTo>
                    <a:cubicBezTo>
                      <a:pt x="5105267" y="3668899"/>
                      <a:pt x="5094192" y="3662945"/>
                      <a:pt x="5087656" y="3653043"/>
                    </a:cubicBezTo>
                    <a:cubicBezTo>
                      <a:pt x="5081121" y="3643141"/>
                      <a:pt x="5080001" y="3630616"/>
                      <a:pt x="5084675" y="3619712"/>
                    </a:cubicBezTo>
                    <a:lnTo>
                      <a:pt x="5275317" y="3175000"/>
                    </a:lnTo>
                    <a:lnTo>
                      <a:pt x="5345449" y="2999599"/>
                    </a:lnTo>
                    <a:cubicBezTo>
                      <a:pt x="5388319" y="2892461"/>
                      <a:pt x="5492096" y="2822215"/>
                      <a:pt x="5607492" y="2822222"/>
                    </a:cubicBezTo>
                    <a:lnTo>
                      <a:pt x="5789808" y="2822222"/>
                    </a:lnTo>
                    <a:cubicBezTo>
                      <a:pt x="5905204" y="2822214"/>
                      <a:pt x="6008981" y="2892461"/>
                      <a:pt x="6051851" y="2999599"/>
                    </a:cubicBezTo>
                    <a:lnTo>
                      <a:pt x="6121983" y="3175000"/>
                    </a:lnTo>
                    <a:lnTo>
                      <a:pt x="6312554" y="3619712"/>
                    </a:lnTo>
                    <a:cubicBezTo>
                      <a:pt x="6317229" y="3630616"/>
                      <a:pt x="6316109" y="3643141"/>
                      <a:pt x="6309573" y="3653043"/>
                    </a:cubicBezTo>
                    <a:cubicBezTo>
                      <a:pt x="6303038" y="3662945"/>
                      <a:pt x="6291963" y="3668899"/>
                      <a:pt x="6280098" y="3668889"/>
                    </a:cubicBezTo>
                    <a:lnTo>
                      <a:pt x="6215046" y="3668889"/>
                    </a:lnTo>
                    <a:cubicBezTo>
                      <a:pt x="6158608" y="3668883"/>
                      <a:pt x="6107602" y="3635248"/>
                      <a:pt x="6085365" y="3583375"/>
                    </a:cubicBezTo>
                    <a:lnTo>
                      <a:pt x="5931342" y="3224036"/>
                    </a:lnTo>
                    <a:cubicBezTo>
                      <a:pt x="5928097" y="3216487"/>
                      <a:pt x="5916737" y="3219662"/>
                      <a:pt x="5917866" y="3227776"/>
                    </a:cubicBezTo>
                    <a:lnTo>
                      <a:pt x="5980872" y="3668889"/>
                    </a:lnTo>
                    <a:lnTo>
                      <a:pt x="6048253" y="4477385"/>
                    </a:lnTo>
                    <a:cubicBezTo>
                      <a:pt x="6049061" y="4487207"/>
                      <a:pt x="6045723" y="4496919"/>
                      <a:pt x="6039049" y="4504170"/>
                    </a:cubicBezTo>
                    <a:cubicBezTo>
                      <a:pt x="6032375" y="4511421"/>
                      <a:pt x="6022971" y="4515549"/>
                      <a:pt x="6013116" y="4515555"/>
                    </a:cubicBezTo>
                    <a:lnTo>
                      <a:pt x="5959282" y="4515555"/>
                    </a:lnTo>
                    <a:cubicBezTo>
                      <a:pt x="5890301" y="4515564"/>
                      <a:pt x="5831424" y="4465699"/>
                      <a:pt x="5820076" y="4397657"/>
                    </a:cubicBezTo>
                    <a:lnTo>
                      <a:pt x="5705705" y="3710658"/>
                    </a:lnTo>
                    <a:cubicBezTo>
                      <a:pt x="5704365" y="3702755"/>
                      <a:pt x="5693076" y="3702755"/>
                      <a:pt x="5691736" y="3710658"/>
                    </a:cubicBezTo>
                    <a:lnTo>
                      <a:pt x="5577295" y="4397657"/>
                    </a:lnTo>
                    <a:cubicBezTo>
                      <a:pt x="5565943" y="4465725"/>
                      <a:pt x="5507026" y="4515598"/>
                      <a:pt x="5438018" y="4515555"/>
                    </a:cubicBezTo>
                    <a:lnTo>
                      <a:pt x="5384184" y="4515555"/>
                    </a:lnTo>
                    <a:cubicBezTo>
                      <a:pt x="5374329" y="4515549"/>
                      <a:pt x="5364925" y="4511421"/>
                      <a:pt x="5358251" y="4504170"/>
                    </a:cubicBezTo>
                    <a:cubicBezTo>
                      <a:pt x="5351577" y="4496919"/>
                      <a:pt x="5348239" y="4487207"/>
                      <a:pt x="5349047" y="4477385"/>
                    </a:cubicBezTo>
                    <a:lnTo>
                      <a:pt x="5416428" y="3668889"/>
                    </a:lnTo>
                    <a:lnTo>
                      <a:pt x="5479434" y="3227776"/>
                    </a:lnTo>
                    <a:close/>
                    <a:moveTo>
                      <a:pt x="6968650" y="2257778"/>
                    </a:moveTo>
                    <a:cubicBezTo>
                      <a:pt x="6912512" y="2257778"/>
                      <a:pt x="6858674" y="2280078"/>
                      <a:pt x="6818979" y="2319773"/>
                    </a:cubicBezTo>
                    <a:cubicBezTo>
                      <a:pt x="6779283" y="2359469"/>
                      <a:pt x="6756983" y="2413307"/>
                      <a:pt x="6756983" y="2469444"/>
                    </a:cubicBezTo>
                    <a:lnTo>
                      <a:pt x="6756983" y="2540000"/>
                    </a:lnTo>
                    <a:cubicBezTo>
                      <a:pt x="6757504" y="2656531"/>
                      <a:pt x="6852118" y="2750722"/>
                      <a:pt x="6968650" y="2750722"/>
                    </a:cubicBezTo>
                    <a:cubicBezTo>
                      <a:pt x="7085182" y="2750722"/>
                      <a:pt x="7179796" y="2656531"/>
                      <a:pt x="7180317" y="2540000"/>
                    </a:cubicBezTo>
                    <a:lnTo>
                      <a:pt x="7180317" y="2469444"/>
                    </a:lnTo>
                    <a:cubicBezTo>
                      <a:pt x="7180317" y="2413307"/>
                      <a:pt x="7158017" y="2359469"/>
                      <a:pt x="7118321" y="2319773"/>
                    </a:cubicBezTo>
                    <a:cubicBezTo>
                      <a:pt x="7078626" y="2280078"/>
                      <a:pt x="7024788" y="2257778"/>
                      <a:pt x="6968650" y="2257778"/>
                    </a:cubicBezTo>
                    <a:close/>
                    <a:moveTo>
                      <a:pt x="6749434" y="3227776"/>
                    </a:moveTo>
                    <a:cubicBezTo>
                      <a:pt x="6750633" y="3219662"/>
                      <a:pt x="6739204" y="3216487"/>
                      <a:pt x="6736029" y="3224036"/>
                    </a:cubicBezTo>
                    <a:lnTo>
                      <a:pt x="6582005" y="3583375"/>
                    </a:lnTo>
                    <a:cubicBezTo>
                      <a:pt x="6559749" y="3635296"/>
                      <a:pt x="6508673" y="3668939"/>
                      <a:pt x="6452183" y="3668889"/>
                    </a:cubicBezTo>
                    <a:lnTo>
                      <a:pt x="6387131" y="3668889"/>
                    </a:lnTo>
                    <a:cubicBezTo>
                      <a:pt x="6375267" y="3668899"/>
                      <a:pt x="6364192" y="3662945"/>
                      <a:pt x="6357656" y="3653043"/>
                    </a:cubicBezTo>
                    <a:cubicBezTo>
                      <a:pt x="6351121" y="3643141"/>
                      <a:pt x="6350001" y="3630616"/>
                      <a:pt x="6354675" y="3619712"/>
                    </a:cubicBezTo>
                    <a:lnTo>
                      <a:pt x="6545317" y="3175000"/>
                    </a:lnTo>
                    <a:lnTo>
                      <a:pt x="6615449" y="2999599"/>
                    </a:lnTo>
                    <a:cubicBezTo>
                      <a:pt x="6658319" y="2892461"/>
                      <a:pt x="6762095" y="2822215"/>
                      <a:pt x="6877492" y="2822222"/>
                    </a:cubicBezTo>
                    <a:lnTo>
                      <a:pt x="7059808" y="2822222"/>
                    </a:lnTo>
                    <a:cubicBezTo>
                      <a:pt x="7175205" y="2822215"/>
                      <a:pt x="7278981" y="2892461"/>
                      <a:pt x="7321851" y="2999599"/>
                    </a:cubicBezTo>
                    <a:lnTo>
                      <a:pt x="7391983" y="3175000"/>
                    </a:lnTo>
                    <a:lnTo>
                      <a:pt x="7582554" y="3619712"/>
                    </a:lnTo>
                    <a:cubicBezTo>
                      <a:pt x="7587229" y="3630616"/>
                      <a:pt x="7586108" y="3643140"/>
                      <a:pt x="7579573" y="3653043"/>
                    </a:cubicBezTo>
                    <a:cubicBezTo>
                      <a:pt x="7573038" y="3662945"/>
                      <a:pt x="7561963" y="3668899"/>
                      <a:pt x="7550098" y="3668889"/>
                    </a:cubicBezTo>
                    <a:lnTo>
                      <a:pt x="7485046" y="3668889"/>
                    </a:lnTo>
                    <a:cubicBezTo>
                      <a:pt x="7428608" y="3668883"/>
                      <a:pt x="7377602" y="3635249"/>
                      <a:pt x="7355365" y="3583375"/>
                    </a:cubicBezTo>
                    <a:lnTo>
                      <a:pt x="7201342" y="3224036"/>
                    </a:lnTo>
                    <a:cubicBezTo>
                      <a:pt x="7198096" y="3216487"/>
                      <a:pt x="7186737" y="3219662"/>
                      <a:pt x="7187866" y="3227776"/>
                    </a:cubicBezTo>
                    <a:lnTo>
                      <a:pt x="7250872" y="3668889"/>
                    </a:lnTo>
                    <a:lnTo>
                      <a:pt x="7318253" y="4477385"/>
                    </a:lnTo>
                    <a:cubicBezTo>
                      <a:pt x="7319061" y="4487207"/>
                      <a:pt x="7315723" y="4496919"/>
                      <a:pt x="7309049" y="4504170"/>
                    </a:cubicBezTo>
                    <a:cubicBezTo>
                      <a:pt x="7302375" y="4511421"/>
                      <a:pt x="7292971" y="4515549"/>
                      <a:pt x="7283116" y="4515555"/>
                    </a:cubicBezTo>
                    <a:lnTo>
                      <a:pt x="7229282" y="4515555"/>
                    </a:lnTo>
                    <a:cubicBezTo>
                      <a:pt x="7160300" y="4515564"/>
                      <a:pt x="7101423" y="4465699"/>
                      <a:pt x="7090076" y="4397657"/>
                    </a:cubicBezTo>
                    <a:lnTo>
                      <a:pt x="6975705" y="3710658"/>
                    </a:lnTo>
                    <a:cubicBezTo>
                      <a:pt x="6974365" y="3702755"/>
                      <a:pt x="6963076" y="3702755"/>
                      <a:pt x="6961736" y="3710658"/>
                    </a:cubicBezTo>
                    <a:lnTo>
                      <a:pt x="6847295" y="4397657"/>
                    </a:lnTo>
                    <a:cubicBezTo>
                      <a:pt x="6835943" y="4465725"/>
                      <a:pt x="6777026" y="4515598"/>
                      <a:pt x="6708018" y="4515555"/>
                    </a:cubicBezTo>
                    <a:lnTo>
                      <a:pt x="6654184" y="4515555"/>
                    </a:lnTo>
                    <a:cubicBezTo>
                      <a:pt x="6644329" y="4515549"/>
                      <a:pt x="6634925" y="4511421"/>
                      <a:pt x="6628251" y="4504170"/>
                    </a:cubicBezTo>
                    <a:cubicBezTo>
                      <a:pt x="6621577" y="4496919"/>
                      <a:pt x="6618239" y="4487207"/>
                      <a:pt x="6619047" y="4477385"/>
                    </a:cubicBezTo>
                    <a:lnTo>
                      <a:pt x="6686428" y="3668889"/>
                    </a:lnTo>
                    <a:lnTo>
                      <a:pt x="6749434" y="3227776"/>
                    </a:lnTo>
                    <a:close/>
                    <a:moveTo>
                      <a:pt x="8238650" y="2257778"/>
                    </a:moveTo>
                    <a:cubicBezTo>
                      <a:pt x="8182512" y="2257778"/>
                      <a:pt x="8128674" y="2280078"/>
                      <a:pt x="8088979" y="2319773"/>
                    </a:cubicBezTo>
                    <a:cubicBezTo>
                      <a:pt x="8049283" y="2359469"/>
                      <a:pt x="8026983" y="2413307"/>
                      <a:pt x="8026983" y="2469444"/>
                    </a:cubicBezTo>
                    <a:lnTo>
                      <a:pt x="8026983" y="2540000"/>
                    </a:lnTo>
                    <a:cubicBezTo>
                      <a:pt x="8027504" y="2656531"/>
                      <a:pt x="8122118" y="2750722"/>
                      <a:pt x="8238650" y="2750722"/>
                    </a:cubicBezTo>
                    <a:cubicBezTo>
                      <a:pt x="8355182" y="2750722"/>
                      <a:pt x="8449796" y="2656531"/>
                      <a:pt x="8450317" y="2540000"/>
                    </a:cubicBezTo>
                    <a:lnTo>
                      <a:pt x="8450317" y="2469444"/>
                    </a:lnTo>
                    <a:cubicBezTo>
                      <a:pt x="8450317" y="2413307"/>
                      <a:pt x="8428017" y="2359469"/>
                      <a:pt x="8388321" y="2319773"/>
                    </a:cubicBezTo>
                    <a:cubicBezTo>
                      <a:pt x="8348626" y="2280078"/>
                      <a:pt x="8294788" y="2257778"/>
                      <a:pt x="8238650" y="2257778"/>
                    </a:cubicBezTo>
                    <a:close/>
                    <a:moveTo>
                      <a:pt x="8019434" y="3227776"/>
                    </a:moveTo>
                    <a:cubicBezTo>
                      <a:pt x="8020633" y="3219662"/>
                      <a:pt x="8009204" y="3216487"/>
                      <a:pt x="8006029" y="3224036"/>
                    </a:cubicBezTo>
                    <a:lnTo>
                      <a:pt x="7852005" y="3583375"/>
                    </a:lnTo>
                    <a:cubicBezTo>
                      <a:pt x="7829749" y="3635296"/>
                      <a:pt x="7778673" y="3668939"/>
                      <a:pt x="7722183" y="3668889"/>
                    </a:cubicBezTo>
                    <a:lnTo>
                      <a:pt x="7657131" y="3668889"/>
                    </a:lnTo>
                    <a:cubicBezTo>
                      <a:pt x="7645267" y="3668899"/>
                      <a:pt x="7634192" y="3662945"/>
                      <a:pt x="7627656" y="3653043"/>
                    </a:cubicBezTo>
                    <a:cubicBezTo>
                      <a:pt x="7621121" y="3643140"/>
                      <a:pt x="7620001" y="3630616"/>
                      <a:pt x="7624676" y="3619712"/>
                    </a:cubicBezTo>
                    <a:lnTo>
                      <a:pt x="7815317" y="3175000"/>
                    </a:lnTo>
                    <a:lnTo>
                      <a:pt x="7885449" y="2999599"/>
                    </a:lnTo>
                    <a:cubicBezTo>
                      <a:pt x="7928319" y="2892461"/>
                      <a:pt x="8032095" y="2822215"/>
                      <a:pt x="8147492" y="2822222"/>
                    </a:cubicBezTo>
                    <a:lnTo>
                      <a:pt x="8329808" y="2822222"/>
                    </a:lnTo>
                    <a:cubicBezTo>
                      <a:pt x="8445205" y="2822215"/>
                      <a:pt x="8548981" y="2892461"/>
                      <a:pt x="8591851" y="2999599"/>
                    </a:cubicBezTo>
                    <a:lnTo>
                      <a:pt x="8661983" y="3175000"/>
                    </a:lnTo>
                    <a:lnTo>
                      <a:pt x="8852554" y="3619712"/>
                    </a:lnTo>
                    <a:cubicBezTo>
                      <a:pt x="8857229" y="3630616"/>
                      <a:pt x="8856108" y="3643140"/>
                      <a:pt x="8849573" y="3653043"/>
                    </a:cubicBezTo>
                    <a:cubicBezTo>
                      <a:pt x="8843038" y="3662945"/>
                      <a:pt x="8831963" y="3668899"/>
                      <a:pt x="8820098" y="3668889"/>
                    </a:cubicBezTo>
                    <a:lnTo>
                      <a:pt x="8755046" y="3668889"/>
                    </a:lnTo>
                    <a:cubicBezTo>
                      <a:pt x="8698608" y="3668883"/>
                      <a:pt x="8647602" y="3635249"/>
                      <a:pt x="8625365" y="3583375"/>
                    </a:cubicBezTo>
                    <a:lnTo>
                      <a:pt x="8471342" y="3224036"/>
                    </a:lnTo>
                    <a:cubicBezTo>
                      <a:pt x="8468096" y="3216487"/>
                      <a:pt x="8456737" y="3219662"/>
                      <a:pt x="8457866" y="3227776"/>
                    </a:cubicBezTo>
                    <a:lnTo>
                      <a:pt x="8520872" y="3668889"/>
                    </a:lnTo>
                    <a:lnTo>
                      <a:pt x="8588253" y="4477385"/>
                    </a:lnTo>
                    <a:cubicBezTo>
                      <a:pt x="8589061" y="4487207"/>
                      <a:pt x="8585723" y="4496919"/>
                      <a:pt x="8579049" y="4504170"/>
                    </a:cubicBezTo>
                    <a:cubicBezTo>
                      <a:pt x="8572375" y="4511421"/>
                      <a:pt x="8562971" y="4515549"/>
                      <a:pt x="8553116" y="4515555"/>
                    </a:cubicBezTo>
                    <a:lnTo>
                      <a:pt x="8499282" y="4515555"/>
                    </a:lnTo>
                    <a:cubicBezTo>
                      <a:pt x="8430300" y="4515564"/>
                      <a:pt x="8371423" y="4465699"/>
                      <a:pt x="8360076" y="4397657"/>
                    </a:cubicBezTo>
                    <a:lnTo>
                      <a:pt x="8245705" y="3710658"/>
                    </a:lnTo>
                    <a:cubicBezTo>
                      <a:pt x="8244365" y="3702755"/>
                      <a:pt x="8233076" y="3702755"/>
                      <a:pt x="8231736" y="3710658"/>
                    </a:cubicBezTo>
                    <a:lnTo>
                      <a:pt x="8117295" y="4397657"/>
                    </a:lnTo>
                    <a:cubicBezTo>
                      <a:pt x="8105943" y="4465725"/>
                      <a:pt x="8047026" y="4515598"/>
                      <a:pt x="7978018" y="4515555"/>
                    </a:cubicBezTo>
                    <a:lnTo>
                      <a:pt x="7924184" y="4515555"/>
                    </a:lnTo>
                    <a:cubicBezTo>
                      <a:pt x="7914329" y="4515549"/>
                      <a:pt x="7904925" y="4511421"/>
                      <a:pt x="7898251" y="4504170"/>
                    </a:cubicBezTo>
                    <a:cubicBezTo>
                      <a:pt x="7891577" y="4496919"/>
                      <a:pt x="7888239" y="4487207"/>
                      <a:pt x="7889047" y="4477385"/>
                    </a:cubicBezTo>
                    <a:lnTo>
                      <a:pt x="7956428" y="3668889"/>
                    </a:lnTo>
                    <a:lnTo>
                      <a:pt x="8019434" y="3227776"/>
                    </a:lnTo>
                    <a:close/>
                    <a:moveTo>
                      <a:pt x="9508650" y="2257778"/>
                    </a:moveTo>
                    <a:cubicBezTo>
                      <a:pt x="9452512" y="2257778"/>
                      <a:pt x="9398674" y="2280078"/>
                      <a:pt x="9358979" y="2319773"/>
                    </a:cubicBezTo>
                    <a:cubicBezTo>
                      <a:pt x="9319283" y="2359469"/>
                      <a:pt x="9296983" y="2413307"/>
                      <a:pt x="9296983" y="2469444"/>
                    </a:cubicBezTo>
                    <a:lnTo>
                      <a:pt x="9296983" y="2540000"/>
                    </a:lnTo>
                    <a:cubicBezTo>
                      <a:pt x="9297504" y="2656531"/>
                      <a:pt x="9392118" y="2750722"/>
                      <a:pt x="9508650" y="2750722"/>
                    </a:cubicBezTo>
                    <a:cubicBezTo>
                      <a:pt x="9625182" y="2750722"/>
                      <a:pt x="9719796" y="2656531"/>
                      <a:pt x="9720317" y="2540000"/>
                    </a:cubicBezTo>
                    <a:lnTo>
                      <a:pt x="9720317" y="2469444"/>
                    </a:lnTo>
                    <a:cubicBezTo>
                      <a:pt x="9720317" y="2413307"/>
                      <a:pt x="9698017" y="2359469"/>
                      <a:pt x="9658321" y="2319773"/>
                    </a:cubicBezTo>
                    <a:cubicBezTo>
                      <a:pt x="9618626" y="2280078"/>
                      <a:pt x="9564788" y="2257778"/>
                      <a:pt x="9508650" y="2257778"/>
                    </a:cubicBezTo>
                    <a:close/>
                    <a:moveTo>
                      <a:pt x="9289434" y="3227776"/>
                    </a:moveTo>
                    <a:cubicBezTo>
                      <a:pt x="9290633" y="3219662"/>
                      <a:pt x="9279204" y="3216487"/>
                      <a:pt x="9276029" y="3224036"/>
                    </a:cubicBezTo>
                    <a:lnTo>
                      <a:pt x="9122005" y="3583375"/>
                    </a:lnTo>
                    <a:cubicBezTo>
                      <a:pt x="9099749" y="3635296"/>
                      <a:pt x="9048673" y="3668939"/>
                      <a:pt x="8992183" y="3668889"/>
                    </a:cubicBezTo>
                    <a:lnTo>
                      <a:pt x="8927131" y="3668889"/>
                    </a:lnTo>
                    <a:cubicBezTo>
                      <a:pt x="8915267" y="3668899"/>
                      <a:pt x="8904192" y="3662945"/>
                      <a:pt x="8897656" y="3653043"/>
                    </a:cubicBezTo>
                    <a:cubicBezTo>
                      <a:pt x="8891121" y="3643140"/>
                      <a:pt x="8890001" y="3630616"/>
                      <a:pt x="8894676" y="3619712"/>
                    </a:cubicBezTo>
                    <a:lnTo>
                      <a:pt x="9085317" y="3175000"/>
                    </a:lnTo>
                    <a:lnTo>
                      <a:pt x="9155449" y="2999599"/>
                    </a:lnTo>
                    <a:cubicBezTo>
                      <a:pt x="9198319" y="2892461"/>
                      <a:pt x="9302095" y="2822215"/>
                      <a:pt x="9417492" y="2822222"/>
                    </a:cubicBezTo>
                    <a:lnTo>
                      <a:pt x="9599808" y="2822222"/>
                    </a:lnTo>
                    <a:cubicBezTo>
                      <a:pt x="9715205" y="2822215"/>
                      <a:pt x="9818981" y="2892461"/>
                      <a:pt x="9861851" y="2999599"/>
                    </a:cubicBezTo>
                    <a:lnTo>
                      <a:pt x="9931983" y="3175000"/>
                    </a:lnTo>
                    <a:lnTo>
                      <a:pt x="10122554" y="3619712"/>
                    </a:lnTo>
                    <a:cubicBezTo>
                      <a:pt x="10127229" y="3630616"/>
                      <a:pt x="10126108" y="3643140"/>
                      <a:pt x="10119573" y="3653043"/>
                    </a:cubicBezTo>
                    <a:cubicBezTo>
                      <a:pt x="10113038" y="3662945"/>
                      <a:pt x="10101963" y="3668899"/>
                      <a:pt x="10090098" y="3668889"/>
                    </a:cubicBezTo>
                    <a:lnTo>
                      <a:pt x="10025046" y="3668889"/>
                    </a:lnTo>
                    <a:cubicBezTo>
                      <a:pt x="9968608" y="3668883"/>
                      <a:pt x="9917602" y="3635249"/>
                      <a:pt x="9895365" y="3583375"/>
                    </a:cubicBezTo>
                    <a:lnTo>
                      <a:pt x="9741342" y="3224036"/>
                    </a:lnTo>
                    <a:cubicBezTo>
                      <a:pt x="9738096" y="3216487"/>
                      <a:pt x="9726737" y="3219662"/>
                      <a:pt x="9727866" y="3227776"/>
                    </a:cubicBezTo>
                    <a:lnTo>
                      <a:pt x="9790872" y="3668889"/>
                    </a:lnTo>
                    <a:lnTo>
                      <a:pt x="9858253" y="4477385"/>
                    </a:lnTo>
                    <a:cubicBezTo>
                      <a:pt x="9859061" y="4487207"/>
                      <a:pt x="9855723" y="4496919"/>
                      <a:pt x="9849049" y="4504170"/>
                    </a:cubicBezTo>
                    <a:cubicBezTo>
                      <a:pt x="9842375" y="4511421"/>
                      <a:pt x="9832971" y="4515549"/>
                      <a:pt x="9823116" y="4515555"/>
                    </a:cubicBezTo>
                    <a:lnTo>
                      <a:pt x="9769282" y="4515555"/>
                    </a:lnTo>
                    <a:cubicBezTo>
                      <a:pt x="9700300" y="4515564"/>
                      <a:pt x="9641423" y="4465699"/>
                      <a:pt x="9630076" y="4397657"/>
                    </a:cubicBezTo>
                    <a:lnTo>
                      <a:pt x="9515705" y="3710658"/>
                    </a:lnTo>
                    <a:cubicBezTo>
                      <a:pt x="9514365" y="3702755"/>
                      <a:pt x="9503076" y="3702755"/>
                      <a:pt x="9501736" y="3710658"/>
                    </a:cubicBezTo>
                    <a:lnTo>
                      <a:pt x="9387295" y="4397657"/>
                    </a:lnTo>
                    <a:cubicBezTo>
                      <a:pt x="9375943" y="4465725"/>
                      <a:pt x="9317026" y="4515598"/>
                      <a:pt x="9248018" y="4515555"/>
                    </a:cubicBezTo>
                    <a:lnTo>
                      <a:pt x="9194184" y="4515555"/>
                    </a:lnTo>
                    <a:cubicBezTo>
                      <a:pt x="9184329" y="4515549"/>
                      <a:pt x="9174925" y="4511421"/>
                      <a:pt x="9168251" y="4504170"/>
                    </a:cubicBezTo>
                    <a:cubicBezTo>
                      <a:pt x="9161577" y="4496919"/>
                      <a:pt x="9158239" y="4487207"/>
                      <a:pt x="9159047" y="4477385"/>
                    </a:cubicBezTo>
                    <a:lnTo>
                      <a:pt x="9226428" y="3668889"/>
                    </a:lnTo>
                    <a:lnTo>
                      <a:pt x="9289434" y="3227776"/>
                    </a:lnTo>
                    <a:close/>
                    <a:moveTo>
                      <a:pt x="10778650" y="2257778"/>
                    </a:moveTo>
                    <a:cubicBezTo>
                      <a:pt x="10722512" y="2257778"/>
                      <a:pt x="10668674" y="2280078"/>
                      <a:pt x="10628979" y="2319773"/>
                    </a:cubicBezTo>
                    <a:cubicBezTo>
                      <a:pt x="10589283" y="2359469"/>
                      <a:pt x="10566983" y="2413307"/>
                      <a:pt x="10566983" y="2469444"/>
                    </a:cubicBezTo>
                    <a:lnTo>
                      <a:pt x="10566983" y="2540000"/>
                    </a:lnTo>
                    <a:cubicBezTo>
                      <a:pt x="10567504" y="2656531"/>
                      <a:pt x="10662118" y="2750722"/>
                      <a:pt x="10778650" y="2750722"/>
                    </a:cubicBezTo>
                    <a:cubicBezTo>
                      <a:pt x="10895182" y="2750722"/>
                      <a:pt x="10989796" y="2656531"/>
                      <a:pt x="10990317" y="2540000"/>
                    </a:cubicBezTo>
                    <a:lnTo>
                      <a:pt x="10990317" y="2469444"/>
                    </a:lnTo>
                    <a:cubicBezTo>
                      <a:pt x="10990317" y="2413307"/>
                      <a:pt x="10968017" y="2359469"/>
                      <a:pt x="10928321" y="2319773"/>
                    </a:cubicBezTo>
                    <a:cubicBezTo>
                      <a:pt x="10888626" y="2280078"/>
                      <a:pt x="10834788" y="2257778"/>
                      <a:pt x="10778650" y="2257778"/>
                    </a:cubicBezTo>
                    <a:close/>
                    <a:moveTo>
                      <a:pt x="10559434" y="3227776"/>
                    </a:moveTo>
                    <a:cubicBezTo>
                      <a:pt x="10560633" y="3219662"/>
                      <a:pt x="10549204" y="3216487"/>
                      <a:pt x="10546029" y="3224036"/>
                    </a:cubicBezTo>
                    <a:lnTo>
                      <a:pt x="10392005" y="3583375"/>
                    </a:lnTo>
                    <a:cubicBezTo>
                      <a:pt x="10369749" y="3635296"/>
                      <a:pt x="10318673" y="3668939"/>
                      <a:pt x="10262183" y="3668889"/>
                    </a:cubicBezTo>
                    <a:lnTo>
                      <a:pt x="10197131" y="3668889"/>
                    </a:lnTo>
                    <a:cubicBezTo>
                      <a:pt x="10185267" y="3668899"/>
                      <a:pt x="10174192" y="3662945"/>
                      <a:pt x="10167656" y="3653043"/>
                    </a:cubicBezTo>
                    <a:cubicBezTo>
                      <a:pt x="10161121" y="3643140"/>
                      <a:pt x="10160001" y="3630616"/>
                      <a:pt x="10164676" y="3619712"/>
                    </a:cubicBezTo>
                    <a:lnTo>
                      <a:pt x="10355317" y="3175000"/>
                    </a:lnTo>
                    <a:lnTo>
                      <a:pt x="10425449" y="2999599"/>
                    </a:lnTo>
                    <a:cubicBezTo>
                      <a:pt x="10468319" y="2892461"/>
                      <a:pt x="10572095" y="2822215"/>
                      <a:pt x="10687492" y="2822222"/>
                    </a:cubicBezTo>
                    <a:lnTo>
                      <a:pt x="10869808" y="2822222"/>
                    </a:lnTo>
                    <a:cubicBezTo>
                      <a:pt x="10985205" y="2822215"/>
                      <a:pt x="11088981" y="2892461"/>
                      <a:pt x="11131851" y="2999599"/>
                    </a:cubicBezTo>
                    <a:lnTo>
                      <a:pt x="11201983" y="3175000"/>
                    </a:lnTo>
                    <a:lnTo>
                      <a:pt x="11392554" y="3619712"/>
                    </a:lnTo>
                    <a:cubicBezTo>
                      <a:pt x="11397229" y="3630616"/>
                      <a:pt x="11396108" y="3643140"/>
                      <a:pt x="11389573" y="3653043"/>
                    </a:cubicBezTo>
                    <a:cubicBezTo>
                      <a:pt x="11383038" y="3662945"/>
                      <a:pt x="11371963" y="3668899"/>
                      <a:pt x="11360098" y="3668889"/>
                    </a:cubicBezTo>
                    <a:lnTo>
                      <a:pt x="11295046" y="3668889"/>
                    </a:lnTo>
                    <a:cubicBezTo>
                      <a:pt x="11238608" y="3668883"/>
                      <a:pt x="11187602" y="3635249"/>
                      <a:pt x="11165365" y="3583375"/>
                    </a:cubicBezTo>
                    <a:lnTo>
                      <a:pt x="11011342" y="3224036"/>
                    </a:lnTo>
                    <a:cubicBezTo>
                      <a:pt x="11008096" y="3216487"/>
                      <a:pt x="10996737" y="3219662"/>
                      <a:pt x="10997866" y="3227776"/>
                    </a:cubicBezTo>
                    <a:lnTo>
                      <a:pt x="11060872" y="3668889"/>
                    </a:lnTo>
                    <a:lnTo>
                      <a:pt x="11128253" y="4477385"/>
                    </a:lnTo>
                    <a:cubicBezTo>
                      <a:pt x="11129061" y="4487207"/>
                      <a:pt x="11125723" y="4496919"/>
                      <a:pt x="11119049" y="4504170"/>
                    </a:cubicBezTo>
                    <a:cubicBezTo>
                      <a:pt x="11112375" y="4511421"/>
                      <a:pt x="11102971" y="4515549"/>
                      <a:pt x="11093116" y="4515555"/>
                    </a:cubicBezTo>
                    <a:lnTo>
                      <a:pt x="11039282" y="4515555"/>
                    </a:lnTo>
                    <a:cubicBezTo>
                      <a:pt x="10970300" y="4515564"/>
                      <a:pt x="10911423" y="4465699"/>
                      <a:pt x="10900076" y="4397657"/>
                    </a:cubicBezTo>
                    <a:lnTo>
                      <a:pt x="10785705" y="3710658"/>
                    </a:lnTo>
                    <a:cubicBezTo>
                      <a:pt x="10784365" y="3702755"/>
                      <a:pt x="10773076" y="3702755"/>
                      <a:pt x="10771736" y="3710658"/>
                    </a:cubicBezTo>
                    <a:lnTo>
                      <a:pt x="10657295" y="4397657"/>
                    </a:lnTo>
                    <a:cubicBezTo>
                      <a:pt x="10645943" y="4465725"/>
                      <a:pt x="10587026" y="4515598"/>
                      <a:pt x="10518018" y="4515555"/>
                    </a:cubicBezTo>
                    <a:lnTo>
                      <a:pt x="10464184" y="4515555"/>
                    </a:lnTo>
                    <a:cubicBezTo>
                      <a:pt x="10454329" y="4515549"/>
                      <a:pt x="10444925" y="4511421"/>
                      <a:pt x="10438251" y="4504170"/>
                    </a:cubicBezTo>
                    <a:cubicBezTo>
                      <a:pt x="10431577" y="4496919"/>
                      <a:pt x="10428239" y="4487207"/>
                      <a:pt x="10429047" y="4477385"/>
                    </a:cubicBezTo>
                    <a:lnTo>
                      <a:pt x="10496428" y="3668889"/>
                    </a:lnTo>
                    <a:lnTo>
                      <a:pt x="10559434" y="3227776"/>
                    </a:lnTo>
                    <a:close/>
                    <a:moveTo>
                      <a:pt x="12048650" y="2257778"/>
                    </a:moveTo>
                    <a:cubicBezTo>
                      <a:pt x="11992512" y="2257778"/>
                      <a:pt x="11938674" y="2280078"/>
                      <a:pt x="11898979" y="2319773"/>
                    </a:cubicBezTo>
                    <a:cubicBezTo>
                      <a:pt x="11859283" y="2359469"/>
                      <a:pt x="11836983" y="2413307"/>
                      <a:pt x="11836983" y="2469444"/>
                    </a:cubicBezTo>
                    <a:lnTo>
                      <a:pt x="11836983" y="2540000"/>
                    </a:lnTo>
                    <a:cubicBezTo>
                      <a:pt x="11837504" y="2656531"/>
                      <a:pt x="11932118" y="2750722"/>
                      <a:pt x="12048650" y="2750722"/>
                    </a:cubicBezTo>
                    <a:cubicBezTo>
                      <a:pt x="12165182" y="2750722"/>
                      <a:pt x="12259796" y="2656531"/>
                      <a:pt x="12260317" y="2540000"/>
                    </a:cubicBezTo>
                    <a:lnTo>
                      <a:pt x="12260317" y="2469444"/>
                    </a:lnTo>
                    <a:cubicBezTo>
                      <a:pt x="12260317" y="2413307"/>
                      <a:pt x="12238017" y="2359469"/>
                      <a:pt x="12198321" y="2319773"/>
                    </a:cubicBezTo>
                    <a:cubicBezTo>
                      <a:pt x="12158626" y="2280078"/>
                      <a:pt x="12104788" y="2257778"/>
                      <a:pt x="12048650" y="2257778"/>
                    </a:cubicBezTo>
                    <a:close/>
                    <a:moveTo>
                      <a:pt x="11829434" y="3227776"/>
                    </a:moveTo>
                    <a:cubicBezTo>
                      <a:pt x="11830633" y="3219662"/>
                      <a:pt x="11819204" y="3216487"/>
                      <a:pt x="11816029" y="3224036"/>
                    </a:cubicBezTo>
                    <a:lnTo>
                      <a:pt x="11662005" y="3583375"/>
                    </a:lnTo>
                    <a:cubicBezTo>
                      <a:pt x="11639749" y="3635296"/>
                      <a:pt x="11588673" y="3668939"/>
                      <a:pt x="11532183" y="3668889"/>
                    </a:cubicBezTo>
                    <a:lnTo>
                      <a:pt x="11467131" y="3668889"/>
                    </a:lnTo>
                    <a:cubicBezTo>
                      <a:pt x="11455267" y="3668899"/>
                      <a:pt x="11444192" y="3662945"/>
                      <a:pt x="11437656" y="3653043"/>
                    </a:cubicBezTo>
                    <a:cubicBezTo>
                      <a:pt x="11431121" y="3643140"/>
                      <a:pt x="11430001" y="3630616"/>
                      <a:pt x="11434676" y="3619712"/>
                    </a:cubicBezTo>
                    <a:lnTo>
                      <a:pt x="11625317" y="3175000"/>
                    </a:lnTo>
                    <a:lnTo>
                      <a:pt x="11695449" y="2999599"/>
                    </a:lnTo>
                    <a:cubicBezTo>
                      <a:pt x="11738319" y="2892461"/>
                      <a:pt x="11842095" y="2822215"/>
                      <a:pt x="11957492" y="2822222"/>
                    </a:cubicBezTo>
                    <a:lnTo>
                      <a:pt x="12139808" y="2822222"/>
                    </a:lnTo>
                    <a:cubicBezTo>
                      <a:pt x="12255205" y="2822215"/>
                      <a:pt x="12358981" y="2892461"/>
                      <a:pt x="12401851" y="2999599"/>
                    </a:cubicBezTo>
                    <a:lnTo>
                      <a:pt x="12471983" y="3175000"/>
                    </a:lnTo>
                    <a:lnTo>
                      <a:pt x="12662554" y="3619712"/>
                    </a:lnTo>
                    <a:cubicBezTo>
                      <a:pt x="12667229" y="3630616"/>
                      <a:pt x="12666108" y="3643140"/>
                      <a:pt x="12659573" y="3653043"/>
                    </a:cubicBezTo>
                    <a:cubicBezTo>
                      <a:pt x="12653038" y="3662945"/>
                      <a:pt x="12641963" y="3668899"/>
                      <a:pt x="12630098" y="3668889"/>
                    </a:cubicBezTo>
                    <a:lnTo>
                      <a:pt x="12565046" y="3668889"/>
                    </a:lnTo>
                    <a:cubicBezTo>
                      <a:pt x="12508608" y="3668883"/>
                      <a:pt x="12457602" y="3635249"/>
                      <a:pt x="12435365" y="3583375"/>
                    </a:cubicBezTo>
                    <a:lnTo>
                      <a:pt x="12281342" y="3224036"/>
                    </a:lnTo>
                    <a:cubicBezTo>
                      <a:pt x="12278096" y="3216487"/>
                      <a:pt x="12266737" y="3219662"/>
                      <a:pt x="12267866" y="3227776"/>
                    </a:cubicBezTo>
                    <a:lnTo>
                      <a:pt x="12330872" y="3668889"/>
                    </a:lnTo>
                    <a:lnTo>
                      <a:pt x="12398253" y="4477385"/>
                    </a:lnTo>
                    <a:cubicBezTo>
                      <a:pt x="12399061" y="4487207"/>
                      <a:pt x="12395723" y="4496919"/>
                      <a:pt x="12389049" y="4504170"/>
                    </a:cubicBezTo>
                    <a:cubicBezTo>
                      <a:pt x="12382375" y="4511421"/>
                      <a:pt x="12372971" y="4515549"/>
                      <a:pt x="12363116" y="4515555"/>
                    </a:cubicBezTo>
                    <a:lnTo>
                      <a:pt x="12309282" y="4515555"/>
                    </a:lnTo>
                    <a:cubicBezTo>
                      <a:pt x="12240300" y="4515564"/>
                      <a:pt x="12181423" y="4465699"/>
                      <a:pt x="12170076" y="4397657"/>
                    </a:cubicBezTo>
                    <a:lnTo>
                      <a:pt x="12055705" y="3710658"/>
                    </a:lnTo>
                    <a:cubicBezTo>
                      <a:pt x="12054365" y="3702755"/>
                      <a:pt x="12043076" y="3702755"/>
                      <a:pt x="12041736" y="3710658"/>
                    </a:cubicBezTo>
                    <a:lnTo>
                      <a:pt x="11927295" y="4397657"/>
                    </a:lnTo>
                    <a:cubicBezTo>
                      <a:pt x="11915943" y="4465725"/>
                      <a:pt x="11857026" y="4515598"/>
                      <a:pt x="11788018" y="4515555"/>
                    </a:cubicBezTo>
                    <a:lnTo>
                      <a:pt x="11734184" y="4515555"/>
                    </a:lnTo>
                    <a:cubicBezTo>
                      <a:pt x="11724329" y="4515549"/>
                      <a:pt x="11714925" y="4511421"/>
                      <a:pt x="11708251" y="4504170"/>
                    </a:cubicBezTo>
                    <a:cubicBezTo>
                      <a:pt x="11701577" y="4496919"/>
                      <a:pt x="11698239" y="4487207"/>
                      <a:pt x="11699047" y="4477385"/>
                    </a:cubicBezTo>
                    <a:lnTo>
                      <a:pt x="11766428" y="3668889"/>
                    </a:lnTo>
                    <a:lnTo>
                      <a:pt x="11829434" y="3227776"/>
                    </a:lnTo>
                    <a:close/>
                    <a:moveTo>
                      <a:pt x="618650" y="4515555"/>
                    </a:moveTo>
                    <a:cubicBezTo>
                      <a:pt x="562512" y="4515555"/>
                      <a:pt x="508674" y="4537856"/>
                      <a:pt x="468979" y="4577551"/>
                    </a:cubicBezTo>
                    <a:cubicBezTo>
                      <a:pt x="429284" y="4617246"/>
                      <a:pt x="406983" y="4671085"/>
                      <a:pt x="406983" y="4727222"/>
                    </a:cubicBezTo>
                    <a:lnTo>
                      <a:pt x="406983" y="4797778"/>
                    </a:lnTo>
                    <a:cubicBezTo>
                      <a:pt x="407504" y="4914309"/>
                      <a:pt x="502118" y="5008500"/>
                      <a:pt x="618650" y="5008500"/>
                    </a:cubicBezTo>
                    <a:cubicBezTo>
                      <a:pt x="735182" y="5008500"/>
                      <a:pt x="829795" y="4914309"/>
                      <a:pt x="830317" y="4797778"/>
                    </a:cubicBezTo>
                    <a:lnTo>
                      <a:pt x="830317" y="4727222"/>
                    </a:lnTo>
                    <a:cubicBezTo>
                      <a:pt x="830317" y="4671085"/>
                      <a:pt x="808016" y="4617246"/>
                      <a:pt x="768321" y="4577551"/>
                    </a:cubicBezTo>
                    <a:cubicBezTo>
                      <a:pt x="728626" y="4537856"/>
                      <a:pt x="674788" y="4515555"/>
                      <a:pt x="618650" y="4515555"/>
                    </a:cubicBezTo>
                    <a:close/>
                    <a:moveTo>
                      <a:pt x="399434" y="5485553"/>
                    </a:moveTo>
                    <a:cubicBezTo>
                      <a:pt x="400633" y="5477439"/>
                      <a:pt x="389203" y="5474264"/>
                      <a:pt x="386028" y="5481814"/>
                    </a:cubicBezTo>
                    <a:lnTo>
                      <a:pt x="232006" y="5841153"/>
                    </a:lnTo>
                    <a:cubicBezTo>
                      <a:pt x="209749" y="5893073"/>
                      <a:pt x="158673" y="5926717"/>
                      <a:pt x="102183" y="5926667"/>
                    </a:cubicBezTo>
                    <a:lnTo>
                      <a:pt x="37131" y="5926667"/>
                    </a:lnTo>
                    <a:cubicBezTo>
                      <a:pt x="25267" y="5926677"/>
                      <a:pt x="14191" y="5920723"/>
                      <a:pt x="7656" y="5910821"/>
                    </a:cubicBezTo>
                    <a:cubicBezTo>
                      <a:pt x="1121" y="5900918"/>
                      <a:pt x="1" y="5888394"/>
                      <a:pt x="4676" y="5877489"/>
                    </a:cubicBezTo>
                    <a:lnTo>
                      <a:pt x="195317" y="5432778"/>
                    </a:lnTo>
                    <a:lnTo>
                      <a:pt x="265449" y="5257377"/>
                    </a:lnTo>
                    <a:cubicBezTo>
                      <a:pt x="308319" y="5150239"/>
                      <a:pt x="412095" y="5079992"/>
                      <a:pt x="527492" y="5080000"/>
                    </a:cubicBezTo>
                    <a:lnTo>
                      <a:pt x="709808" y="5080000"/>
                    </a:lnTo>
                    <a:cubicBezTo>
                      <a:pt x="825205" y="5079992"/>
                      <a:pt x="928981" y="5150239"/>
                      <a:pt x="971851" y="5257377"/>
                    </a:cubicBezTo>
                    <a:lnTo>
                      <a:pt x="1041983" y="5432778"/>
                    </a:lnTo>
                    <a:lnTo>
                      <a:pt x="1232554" y="5877489"/>
                    </a:lnTo>
                    <a:cubicBezTo>
                      <a:pt x="1237229" y="5888394"/>
                      <a:pt x="1236109" y="5900918"/>
                      <a:pt x="1229573" y="5910821"/>
                    </a:cubicBezTo>
                    <a:cubicBezTo>
                      <a:pt x="1223038" y="5920723"/>
                      <a:pt x="1211963" y="5926677"/>
                      <a:pt x="1200098" y="5926667"/>
                    </a:cubicBezTo>
                    <a:lnTo>
                      <a:pt x="1135046" y="5926667"/>
                    </a:lnTo>
                    <a:cubicBezTo>
                      <a:pt x="1078608" y="5926660"/>
                      <a:pt x="1027602" y="5893026"/>
                      <a:pt x="1005365" y="5841153"/>
                    </a:cubicBezTo>
                    <a:lnTo>
                      <a:pt x="851342" y="5481814"/>
                    </a:lnTo>
                    <a:cubicBezTo>
                      <a:pt x="848097" y="5474264"/>
                      <a:pt x="836737" y="5477439"/>
                      <a:pt x="837866" y="5485553"/>
                    </a:cubicBezTo>
                    <a:lnTo>
                      <a:pt x="900872" y="5926667"/>
                    </a:lnTo>
                    <a:lnTo>
                      <a:pt x="968253" y="6735163"/>
                    </a:lnTo>
                    <a:cubicBezTo>
                      <a:pt x="969061" y="6744984"/>
                      <a:pt x="965724" y="6754697"/>
                      <a:pt x="959049" y="6761948"/>
                    </a:cubicBezTo>
                    <a:cubicBezTo>
                      <a:pt x="952375" y="6769198"/>
                      <a:pt x="942971" y="6773327"/>
                      <a:pt x="933116" y="6773333"/>
                    </a:cubicBezTo>
                    <a:lnTo>
                      <a:pt x="879282" y="6773333"/>
                    </a:lnTo>
                    <a:cubicBezTo>
                      <a:pt x="810301" y="6773342"/>
                      <a:pt x="751424" y="6723476"/>
                      <a:pt x="740076" y="6655435"/>
                    </a:cubicBezTo>
                    <a:lnTo>
                      <a:pt x="625706" y="5968436"/>
                    </a:lnTo>
                    <a:cubicBezTo>
                      <a:pt x="624365" y="5960533"/>
                      <a:pt x="613076" y="5960533"/>
                      <a:pt x="611736" y="5968436"/>
                    </a:cubicBezTo>
                    <a:lnTo>
                      <a:pt x="497294" y="6655435"/>
                    </a:lnTo>
                    <a:cubicBezTo>
                      <a:pt x="485942" y="6723503"/>
                      <a:pt x="427026" y="6773376"/>
                      <a:pt x="358018" y="6773333"/>
                    </a:cubicBezTo>
                    <a:lnTo>
                      <a:pt x="304184" y="6773333"/>
                    </a:lnTo>
                    <a:cubicBezTo>
                      <a:pt x="294329" y="6773327"/>
                      <a:pt x="284925" y="6769198"/>
                      <a:pt x="278251" y="6761948"/>
                    </a:cubicBezTo>
                    <a:cubicBezTo>
                      <a:pt x="271576" y="6754697"/>
                      <a:pt x="268239" y="6744984"/>
                      <a:pt x="269047" y="6735163"/>
                    </a:cubicBezTo>
                    <a:lnTo>
                      <a:pt x="336428" y="5926667"/>
                    </a:lnTo>
                    <a:lnTo>
                      <a:pt x="399434" y="5485553"/>
                    </a:lnTo>
                    <a:close/>
                    <a:moveTo>
                      <a:pt x="1888650" y="4515555"/>
                    </a:moveTo>
                    <a:cubicBezTo>
                      <a:pt x="1832513" y="4515555"/>
                      <a:pt x="1778674" y="4537856"/>
                      <a:pt x="1738979" y="4577551"/>
                    </a:cubicBezTo>
                    <a:cubicBezTo>
                      <a:pt x="1699284" y="4617246"/>
                      <a:pt x="1676983" y="4671085"/>
                      <a:pt x="1676983" y="4727222"/>
                    </a:cubicBezTo>
                    <a:lnTo>
                      <a:pt x="1676983" y="4797778"/>
                    </a:lnTo>
                    <a:cubicBezTo>
                      <a:pt x="1677504" y="4914309"/>
                      <a:pt x="1772118" y="5008500"/>
                      <a:pt x="1888650" y="5008500"/>
                    </a:cubicBezTo>
                    <a:cubicBezTo>
                      <a:pt x="2005182" y="5008500"/>
                      <a:pt x="2099796" y="4914309"/>
                      <a:pt x="2100317" y="4797778"/>
                    </a:cubicBezTo>
                    <a:lnTo>
                      <a:pt x="2100317" y="4727222"/>
                    </a:lnTo>
                    <a:cubicBezTo>
                      <a:pt x="2100317" y="4671085"/>
                      <a:pt x="2078016" y="4617246"/>
                      <a:pt x="2038321" y="4577551"/>
                    </a:cubicBezTo>
                    <a:cubicBezTo>
                      <a:pt x="1998626" y="4537856"/>
                      <a:pt x="1944787" y="4515555"/>
                      <a:pt x="1888650" y="4515555"/>
                    </a:cubicBezTo>
                    <a:close/>
                    <a:moveTo>
                      <a:pt x="1669434" y="5485553"/>
                    </a:moveTo>
                    <a:cubicBezTo>
                      <a:pt x="1670633" y="5477439"/>
                      <a:pt x="1659203" y="5474264"/>
                      <a:pt x="1656028" y="5481814"/>
                    </a:cubicBezTo>
                    <a:lnTo>
                      <a:pt x="1502006" y="5841153"/>
                    </a:lnTo>
                    <a:cubicBezTo>
                      <a:pt x="1479749" y="5893073"/>
                      <a:pt x="1428673" y="5926717"/>
                      <a:pt x="1372183" y="5926667"/>
                    </a:cubicBezTo>
                    <a:lnTo>
                      <a:pt x="1307131" y="5926667"/>
                    </a:lnTo>
                    <a:cubicBezTo>
                      <a:pt x="1295267" y="5926677"/>
                      <a:pt x="1284191" y="5920723"/>
                      <a:pt x="1277656" y="5910821"/>
                    </a:cubicBezTo>
                    <a:cubicBezTo>
                      <a:pt x="1271121" y="5900918"/>
                      <a:pt x="1270001" y="5888394"/>
                      <a:pt x="1274676" y="5877489"/>
                    </a:cubicBezTo>
                    <a:lnTo>
                      <a:pt x="1465317" y="5432778"/>
                    </a:lnTo>
                    <a:lnTo>
                      <a:pt x="1535449" y="5257377"/>
                    </a:lnTo>
                    <a:cubicBezTo>
                      <a:pt x="1578319" y="5150239"/>
                      <a:pt x="1682095" y="5079992"/>
                      <a:pt x="1797492" y="5080000"/>
                    </a:cubicBezTo>
                    <a:lnTo>
                      <a:pt x="1979808" y="5080000"/>
                    </a:lnTo>
                    <a:cubicBezTo>
                      <a:pt x="2095205" y="5079992"/>
                      <a:pt x="2198981" y="5150239"/>
                      <a:pt x="2241851" y="5257377"/>
                    </a:cubicBezTo>
                    <a:lnTo>
                      <a:pt x="2311983" y="5432778"/>
                    </a:lnTo>
                    <a:lnTo>
                      <a:pt x="2502554" y="5877489"/>
                    </a:lnTo>
                    <a:cubicBezTo>
                      <a:pt x="2507228" y="5888394"/>
                      <a:pt x="2506108" y="5900918"/>
                      <a:pt x="2499573" y="5910821"/>
                    </a:cubicBezTo>
                    <a:cubicBezTo>
                      <a:pt x="2493038" y="5920723"/>
                      <a:pt x="2481963" y="5926677"/>
                      <a:pt x="2470098" y="5926667"/>
                    </a:cubicBezTo>
                    <a:lnTo>
                      <a:pt x="2405046" y="5926667"/>
                    </a:lnTo>
                    <a:cubicBezTo>
                      <a:pt x="2348608" y="5926660"/>
                      <a:pt x="2297602" y="5893026"/>
                      <a:pt x="2275365" y="5841153"/>
                    </a:cubicBezTo>
                    <a:lnTo>
                      <a:pt x="2121342" y="5481814"/>
                    </a:lnTo>
                    <a:cubicBezTo>
                      <a:pt x="2118097" y="5474264"/>
                      <a:pt x="2106737" y="5477439"/>
                      <a:pt x="2107866" y="5485553"/>
                    </a:cubicBezTo>
                    <a:lnTo>
                      <a:pt x="2170872" y="5926667"/>
                    </a:lnTo>
                    <a:lnTo>
                      <a:pt x="2238253" y="6735163"/>
                    </a:lnTo>
                    <a:cubicBezTo>
                      <a:pt x="2239061" y="6744984"/>
                      <a:pt x="2235724" y="6754697"/>
                      <a:pt x="2229049" y="6761948"/>
                    </a:cubicBezTo>
                    <a:cubicBezTo>
                      <a:pt x="2222375" y="6769198"/>
                      <a:pt x="2212971" y="6773327"/>
                      <a:pt x="2203116" y="6773333"/>
                    </a:cubicBezTo>
                    <a:lnTo>
                      <a:pt x="2149282" y="6773333"/>
                    </a:lnTo>
                    <a:cubicBezTo>
                      <a:pt x="2080301" y="6773342"/>
                      <a:pt x="2021424" y="6723476"/>
                      <a:pt x="2010076" y="6655435"/>
                    </a:cubicBezTo>
                    <a:lnTo>
                      <a:pt x="1895706" y="5968436"/>
                    </a:lnTo>
                    <a:cubicBezTo>
                      <a:pt x="1894365" y="5960533"/>
                      <a:pt x="1883076" y="5960533"/>
                      <a:pt x="1881735" y="5968436"/>
                    </a:cubicBezTo>
                    <a:lnTo>
                      <a:pt x="1767294" y="6655435"/>
                    </a:lnTo>
                    <a:cubicBezTo>
                      <a:pt x="1755943" y="6723503"/>
                      <a:pt x="1697026" y="6773376"/>
                      <a:pt x="1628018" y="6773333"/>
                    </a:cubicBezTo>
                    <a:lnTo>
                      <a:pt x="1574184" y="6773333"/>
                    </a:lnTo>
                    <a:cubicBezTo>
                      <a:pt x="1564329" y="6773327"/>
                      <a:pt x="1554925" y="6769198"/>
                      <a:pt x="1548251" y="6761948"/>
                    </a:cubicBezTo>
                    <a:cubicBezTo>
                      <a:pt x="1541576" y="6754697"/>
                      <a:pt x="1538239" y="6744984"/>
                      <a:pt x="1539047" y="6735163"/>
                    </a:cubicBezTo>
                    <a:lnTo>
                      <a:pt x="1606428" y="5926667"/>
                    </a:lnTo>
                    <a:lnTo>
                      <a:pt x="1669434" y="5485553"/>
                    </a:lnTo>
                    <a:close/>
                    <a:moveTo>
                      <a:pt x="3158650" y="4515555"/>
                    </a:moveTo>
                    <a:cubicBezTo>
                      <a:pt x="3102513" y="4515555"/>
                      <a:pt x="3048674" y="4537856"/>
                      <a:pt x="3008979" y="4577551"/>
                    </a:cubicBezTo>
                    <a:cubicBezTo>
                      <a:pt x="2969284" y="4617246"/>
                      <a:pt x="2946983" y="4671085"/>
                      <a:pt x="2946983" y="4727222"/>
                    </a:cubicBezTo>
                    <a:lnTo>
                      <a:pt x="2946983" y="4797778"/>
                    </a:lnTo>
                    <a:cubicBezTo>
                      <a:pt x="2947504" y="4914309"/>
                      <a:pt x="3042118" y="5008500"/>
                      <a:pt x="3158650" y="5008500"/>
                    </a:cubicBezTo>
                    <a:cubicBezTo>
                      <a:pt x="3275182" y="5008500"/>
                      <a:pt x="3369795" y="4914309"/>
                      <a:pt x="3370317" y="4797778"/>
                    </a:cubicBezTo>
                    <a:lnTo>
                      <a:pt x="3370317" y="4727222"/>
                    </a:lnTo>
                    <a:cubicBezTo>
                      <a:pt x="3370317" y="4671085"/>
                      <a:pt x="3348016" y="4617246"/>
                      <a:pt x="3308321" y="4577551"/>
                    </a:cubicBezTo>
                    <a:cubicBezTo>
                      <a:pt x="3268626" y="4537856"/>
                      <a:pt x="3214787" y="4515555"/>
                      <a:pt x="3158650" y="4515555"/>
                    </a:cubicBezTo>
                    <a:close/>
                    <a:moveTo>
                      <a:pt x="2939434" y="5485553"/>
                    </a:moveTo>
                    <a:cubicBezTo>
                      <a:pt x="2940633" y="5477439"/>
                      <a:pt x="2929203" y="5474264"/>
                      <a:pt x="2926028" y="5481814"/>
                    </a:cubicBezTo>
                    <a:lnTo>
                      <a:pt x="2772006" y="5841153"/>
                    </a:lnTo>
                    <a:cubicBezTo>
                      <a:pt x="2749749" y="5893073"/>
                      <a:pt x="2698673" y="5926717"/>
                      <a:pt x="2642183" y="5926667"/>
                    </a:cubicBezTo>
                    <a:lnTo>
                      <a:pt x="2577131" y="5926667"/>
                    </a:lnTo>
                    <a:cubicBezTo>
                      <a:pt x="2565267" y="5926677"/>
                      <a:pt x="2554191" y="5920723"/>
                      <a:pt x="2547656" y="5910821"/>
                    </a:cubicBezTo>
                    <a:cubicBezTo>
                      <a:pt x="2541121" y="5900918"/>
                      <a:pt x="2540001" y="5888394"/>
                      <a:pt x="2544676" y="5877489"/>
                    </a:cubicBezTo>
                    <a:lnTo>
                      <a:pt x="2735317" y="5432778"/>
                    </a:lnTo>
                    <a:lnTo>
                      <a:pt x="2805449" y="5257377"/>
                    </a:lnTo>
                    <a:cubicBezTo>
                      <a:pt x="2848319" y="5150239"/>
                      <a:pt x="2952095" y="5079992"/>
                      <a:pt x="3067492" y="5080000"/>
                    </a:cubicBezTo>
                    <a:lnTo>
                      <a:pt x="3249808" y="5080000"/>
                    </a:lnTo>
                    <a:cubicBezTo>
                      <a:pt x="3365204" y="5079992"/>
                      <a:pt x="3468981" y="5150238"/>
                      <a:pt x="3511851" y="5257377"/>
                    </a:cubicBezTo>
                    <a:lnTo>
                      <a:pt x="3581983" y="5432778"/>
                    </a:lnTo>
                    <a:lnTo>
                      <a:pt x="3772554" y="5877489"/>
                    </a:lnTo>
                    <a:cubicBezTo>
                      <a:pt x="3777229" y="5888394"/>
                      <a:pt x="3776109" y="5900918"/>
                      <a:pt x="3769573" y="5910821"/>
                    </a:cubicBezTo>
                    <a:cubicBezTo>
                      <a:pt x="3763038" y="5920723"/>
                      <a:pt x="3751963" y="5926677"/>
                      <a:pt x="3740098" y="5926667"/>
                    </a:cubicBezTo>
                    <a:lnTo>
                      <a:pt x="3675046" y="5926667"/>
                    </a:lnTo>
                    <a:cubicBezTo>
                      <a:pt x="3618608" y="5926660"/>
                      <a:pt x="3567602" y="5893026"/>
                      <a:pt x="3545365" y="5841153"/>
                    </a:cubicBezTo>
                    <a:lnTo>
                      <a:pt x="3391342" y="5481814"/>
                    </a:lnTo>
                    <a:cubicBezTo>
                      <a:pt x="3388097" y="5474264"/>
                      <a:pt x="3376737" y="5477439"/>
                      <a:pt x="3377866" y="5485553"/>
                    </a:cubicBezTo>
                    <a:lnTo>
                      <a:pt x="3440872" y="5926667"/>
                    </a:lnTo>
                    <a:lnTo>
                      <a:pt x="3508253" y="6735163"/>
                    </a:lnTo>
                    <a:cubicBezTo>
                      <a:pt x="3509061" y="6744984"/>
                      <a:pt x="3505723" y="6754697"/>
                      <a:pt x="3499049" y="6761948"/>
                    </a:cubicBezTo>
                    <a:cubicBezTo>
                      <a:pt x="3492375" y="6769198"/>
                      <a:pt x="3482971" y="6773327"/>
                      <a:pt x="3473116" y="6773333"/>
                    </a:cubicBezTo>
                    <a:lnTo>
                      <a:pt x="3419282" y="6773333"/>
                    </a:lnTo>
                    <a:cubicBezTo>
                      <a:pt x="3350301" y="6773342"/>
                      <a:pt x="3291424" y="6723476"/>
                      <a:pt x="3280076" y="6655435"/>
                    </a:cubicBezTo>
                    <a:lnTo>
                      <a:pt x="3165706" y="5968436"/>
                    </a:lnTo>
                    <a:cubicBezTo>
                      <a:pt x="3164365" y="5960533"/>
                      <a:pt x="3153076" y="5960533"/>
                      <a:pt x="3151735" y="5968436"/>
                    </a:cubicBezTo>
                    <a:lnTo>
                      <a:pt x="3037294" y="6655435"/>
                    </a:lnTo>
                    <a:cubicBezTo>
                      <a:pt x="3025943" y="6723503"/>
                      <a:pt x="2967026" y="6773376"/>
                      <a:pt x="2898018" y="6773333"/>
                    </a:cubicBezTo>
                    <a:lnTo>
                      <a:pt x="2844184" y="6773333"/>
                    </a:lnTo>
                    <a:cubicBezTo>
                      <a:pt x="2834329" y="6773327"/>
                      <a:pt x="2824925" y="6769198"/>
                      <a:pt x="2818251" y="6761948"/>
                    </a:cubicBezTo>
                    <a:cubicBezTo>
                      <a:pt x="2811576" y="6754697"/>
                      <a:pt x="2808239" y="6744984"/>
                      <a:pt x="2809047" y="6735163"/>
                    </a:cubicBezTo>
                    <a:lnTo>
                      <a:pt x="2876428" y="5926667"/>
                    </a:lnTo>
                    <a:lnTo>
                      <a:pt x="2939434" y="5485553"/>
                    </a:lnTo>
                    <a:close/>
                    <a:moveTo>
                      <a:pt x="4428650" y="4515555"/>
                    </a:moveTo>
                    <a:cubicBezTo>
                      <a:pt x="4372512" y="4515555"/>
                      <a:pt x="4318674" y="4537856"/>
                      <a:pt x="4278979" y="4577551"/>
                    </a:cubicBezTo>
                    <a:cubicBezTo>
                      <a:pt x="4239284" y="4617246"/>
                      <a:pt x="4216983" y="4671085"/>
                      <a:pt x="4216983" y="4727222"/>
                    </a:cubicBezTo>
                    <a:lnTo>
                      <a:pt x="4216983" y="4797778"/>
                    </a:lnTo>
                    <a:cubicBezTo>
                      <a:pt x="4217505" y="4914309"/>
                      <a:pt x="4312118" y="5008500"/>
                      <a:pt x="4428650" y="5008500"/>
                    </a:cubicBezTo>
                    <a:cubicBezTo>
                      <a:pt x="4545182" y="5008500"/>
                      <a:pt x="4639795" y="4914309"/>
                      <a:pt x="4640317" y="4797778"/>
                    </a:cubicBezTo>
                    <a:lnTo>
                      <a:pt x="4640317" y="4727222"/>
                    </a:lnTo>
                    <a:cubicBezTo>
                      <a:pt x="4640317" y="4671085"/>
                      <a:pt x="4618016" y="4617246"/>
                      <a:pt x="4578321" y="4577551"/>
                    </a:cubicBezTo>
                    <a:cubicBezTo>
                      <a:pt x="4538626" y="4537856"/>
                      <a:pt x="4484788" y="4515555"/>
                      <a:pt x="4428650" y="4515555"/>
                    </a:cubicBezTo>
                    <a:close/>
                    <a:moveTo>
                      <a:pt x="4209434" y="5485553"/>
                    </a:moveTo>
                    <a:cubicBezTo>
                      <a:pt x="4210633" y="5477439"/>
                      <a:pt x="4199203" y="5474264"/>
                      <a:pt x="4196028" y="5481814"/>
                    </a:cubicBezTo>
                    <a:lnTo>
                      <a:pt x="4042005" y="5841153"/>
                    </a:lnTo>
                    <a:cubicBezTo>
                      <a:pt x="4019749" y="5893073"/>
                      <a:pt x="3968673" y="5926717"/>
                      <a:pt x="3912183" y="5926667"/>
                    </a:cubicBezTo>
                    <a:lnTo>
                      <a:pt x="3847131" y="5926667"/>
                    </a:lnTo>
                    <a:cubicBezTo>
                      <a:pt x="3835267" y="5926677"/>
                      <a:pt x="3824192" y="5920723"/>
                      <a:pt x="3817656" y="5910821"/>
                    </a:cubicBezTo>
                    <a:cubicBezTo>
                      <a:pt x="3811121" y="5900918"/>
                      <a:pt x="3810001" y="5888394"/>
                      <a:pt x="3814675" y="5877489"/>
                    </a:cubicBezTo>
                    <a:lnTo>
                      <a:pt x="4005317" y="5432778"/>
                    </a:lnTo>
                    <a:lnTo>
                      <a:pt x="4075449" y="5257377"/>
                    </a:lnTo>
                    <a:cubicBezTo>
                      <a:pt x="4118319" y="5150239"/>
                      <a:pt x="4222096" y="5079992"/>
                      <a:pt x="4337492" y="5080000"/>
                    </a:cubicBezTo>
                    <a:lnTo>
                      <a:pt x="4519808" y="5080000"/>
                    </a:lnTo>
                    <a:cubicBezTo>
                      <a:pt x="4635204" y="5079992"/>
                      <a:pt x="4738981" y="5150238"/>
                      <a:pt x="4781851" y="5257377"/>
                    </a:cubicBezTo>
                    <a:lnTo>
                      <a:pt x="4851983" y="5432778"/>
                    </a:lnTo>
                    <a:lnTo>
                      <a:pt x="5042554" y="5877489"/>
                    </a:lnTo>
                    <a:cubicBezTo>
                      <a:pt x="5047229" y="5888394"/>
                      <a:pt x="5046109" y="5900918"/>
                      <a:pt x="5039573" y="5910821"/>
                    </a:cubicBezTo>
                    <a:cubicBezTo>
                      <a:pt x="5033038" y="5920723"/>
                      <a:pt x="5021963" y="5926677"/>
                      <a:pt x="5010098" y="5926667"/>
                    </a:cubicBezTo>
                    <a:lnTo>
                      <a:pt x="4945046" y="5926667"/>
                    </a:lnTo>
                    <a:cubicBezTo>
                      <a:pt x="4888608" y="5926660"/>
                      <a:pt x="4837602" y="5893026"/>
                      <a:pt x="4815365" y="5841153"/>
                    </a:cubicBezTo>
                    <a:lnTo>
                      <a:pt x="4661342" y="5481814"/>
                    </a:lnTo>
                    <a:cubicBezTo>
                      <a:pt x="4658097" y="5474264"/>
                      <a:pt x="4646737" y="5477439"/>
                      <a:pt x="4647866" y="5485553"/>
                    </a:cubicBezTo>
                    <a:lnTo>
                      <a:pt x="4710872" y="5926667"/>
                    </a:lnTo>
                    <a:lnTo>
                      <a:pt x="4778253" y="6735163"/>
                    </a:lnTo>
                    <a:cubicBezTo>
                      <a:pt x="4779061" y="6744984"/>
                      <a:pt x="4775723" y="6754697"/>
                      <a:pt x="4769049" y="6761948"/>
                    </a:cubicBezTo>
                    <a:cubicBezTo>
                      <a:pt x="4762375" y="6769198"/>
                      <a:pt x="4752971" y="6773327"/>
                      <a:pt x="4743116" y="6773333"/>
                    </a:cubicBezTo>
                    <a:lnTo>
                      <a:pt x="4689282" y="6773333"/>
                    </a:lnTo>
                    <a:cubicBezTo>
                      <a:pt x="4620301" y="6773342"/>
                      <a:pt x="4561424" y="6723476"/>
                      <a:pt x="4550076" y="6655435"/>
                    </a:cubicBezTo>
                    <a:lnTo>
                      <a:pt x="4435705" y="5968436"/>
                    </a:lnTo>
                    <a:cubicBezTo>
                      <a:pt x="4434365" y="5960533"/>
                      <a:pt x="4423076" y="5960533"/>
                      <a:pt x="4421736" y="5968436"/>
                    </a:cubicBezTo>
                    <a:lnTo>
                      <a:pt x="4307295" y="6655435"/>
                    </a:lnTo>
                    <a:cubicBezTo>
                      <a:pt x="4295943" y="6723503"/>
                      <a:pt x="4237026" y="6773376"/>
                      <a:pt x="4168018" y="6773333"/>
                    </a:cubicBezTo>
                    <a:lnTo>
                      <a:pt x="4114184" y="6773333"/>
                    </a:lnTo>
                    <a:cubicBezTo>
                      <a:pt x="4104329" y="6773327"/>
                      <a:pt x="4094925" y="6769198"/>
                      <a:pt x="4088251" y="6761948"/>
                    </a:cubicBezTo>
                    <a:cubicBezTo>
                      <a:pt x="4081577" y="6754697"/>
                      <a:pt x="4078239" y="6744984"/>
                      <a:pt x="4079047" y="6735163"/>
                    </a:cubicBezTo>
                    <a:lnTo>
                      <a:pt x="4146428" y="5926667"/>
                    </a:lnTo>
                    <a:lnTo>
                      <a:pt x="4209434" y="5485553"/>
                    </a:lnTo>
                    <a:close/>
                    <a:moveTo>
                      <a:pt x="5698650" y="4515555"/>
                    </a:moveTo>
                    <a:cubicBezTo>
                      <a:pt x="5642512" y="4515555"/>
                      <a:pt x="5588674" y="4537856"/>
                      <a:pt x="5548979" y="4577551"/>
                    </a:cubicBezTo>
                    <a:cubicBezTo>
                      <a:pt x="5509284" y="4617246"/>
                      <a:pt x="5486983" y="4671085"/>
                      <a:pt x="5486983" y="4727222"/>
                    </a:cubicBezTo>
                    <a:lnTo>
                      <a:pt x="5486983" y="4797778"/>
                    </a:lnTo>
                    <a:cubicBezTo>
                      <a:pt x="5487505" y="4914309"/>
                      <a:pt x="5582118" y="5008500"/>
                      <a:pt x="5698650" y="5008500"/>
                    </a:cubicBezTo>
                    <a:cubicBezTo>
                      <a:pt x="5815182" y="5008500"/>
                      <a:pt x="5909795" y="4914309"/>
                      <a:pt x="5910317" y="4797778"/>
                    </a:cubicBezTo>
                    <a:lnTo>
                      <a:pt x="5910317" y="4727222"/>
                    </a:lnTo>
                    <a:cubicBezTo>
                      <a:pt x="5910317" y="4671085"/>
                      <a:pt x="5888016" y="4617246"/>
                      <a:pt x="5848321" y="4577551"/>
                    </a:cubicBezTo>
                    <a:cubicBezTo>
                      <a:pt x="5808626" y="4537856"/>
                      <a:pt x="5754788" y="4515555"/>
                      <a:pt x="5698650" y="4515555"/>
                    </a:cubicBezTo>
                    <a:close/>
                    <a:moveTo>
                      <a:pt x="5479434" y="5485553"/>
                    </a:moveTo>
                    <a:cubicBezTo>
                      <a:pt x="5480633" y="5477439"/>
                      <a:pt x="5469203" y="5474264"/>
                      <a:pt x="5466028" y="5481814"/>
                    </a:cubicBezTo>
                    <a:lnTo>
                      <a:pt x="5312005" y="5841153"/>
                    </a:lnTo>
                    <a:cubicBezTo>
                      <a:pt x="5289749" y="5893073"/>
                      <a:pt x="5238673" y="5926717"/>
                      <a:pt x="5182183" y="5926667"/>
                    </a:cubicBezTo>
                    <a:lnTo>
                      <a:pt x="5117131" y="5926667"/>
                    </a:lnTo>
                    <a:cubicBezTo>
                      <a:pt x="5105267" y="5926677"/>
                      <a:pt x="5094192" y="5920723"/>
                      <a:pt x="5087656" y="5910821"/>
                    </a:cubicBezTo>
                    <a:cubicBezTo>
                      <a:pt x="5081121" y="5900918"/>
                      <a:pt x="5080001" y="5888394"/>
                      <a:pt x="5084675" y="5877489"/>
                    </a:cubicBezTo>
                    <a:lnTo>
                      <a:pt x="5275317" y="5432778"/>
                    </a:lnTo>
                    <a:lnTo>
                      <a:pt x="5345449" y="5257377"/>
                    </a:lnTo>
                    <a:cubicBezTo>
                      <a:pt x="5388319" y="5150239"/>
                      <a:pt x="5492096" y="5079992"/>
                      <a:pt x="5607492" y="5080000"/>
                    </a:cubicBezTo>
                    <a:lnTo>
                      <a:pt x="5789808" y="5080000"/>
                    </a:lnTo>
                    <a:cubicBezTo>
                      <a:pt x="5905204" y="5079992"/>
                      <a:pt x="6008981" y="5150238"/>
                      <a:pt x="6051851" y="5257377"/>
                    </a:cubicBezTo>
                    <a:lnTo>
                      <a:pt x="6121983" y="5432778"/>
                    </a:lnTo>
                    <a:lnTo>
                      <a:pt x="6312554" y="5877489"/>
                    </a:lnTo>
                    <a:cubicBezTo>
                      <a:pt x="6317229" y="5888394"/>
                      <a:pt x="6316109" y="5900918"/>
                      <a:pt x="6309573" y="5910821"/>
                    </a:cubicBezTo>
                    <a:cubicBezTo>
                      <a:pt x="6303038" y="5920723"/>
                      <a:pt x="6291963" y="5926677"/>
                      <a:pt x="6280098" y="5926667"/>
                    </a:cubicBezTo>
                    <a:lnTo>
                      <a:pt x="6215046" y="5926667"/>
                    </a:lnTo>
                    <a:cubicBezTo>
                      <a:pt x="6158608" y="5926660"/>
                      <a:pt x="6107602" y="5893026"/>
                      <a:pt x="6085365" y="5841153"/>
                    </a:cubicBezTo>
                    <a:lnTo>
                      <a:pt x="5931342" y="5481814"/>
                    </a:lnTo>
                    <a:cubicBezTo>
                      <a:pt x="5928097" y="5474264"/>
                      <a:pt x="5916737" y="5477439"/>
                      <a:pt x="5917866" y="5485553"/>
                    </a:cubicBezTo>
                    <a:lnTo>
                      <a:pt x="5980872" y="5926667"/>
                    </a:lnTo>
                    <a:lnTo>
                      <a:pt x="6048253" y="6735163"/>
                    </a:lnTo>
                    <a:cubicBezTo>
                      <a:pt x="6049061" y="6744984"/>
                      <a:pt x="6045723" y="6754697"/>
                      <a:pt x="6039049" y="6761948"/>
                    </a:cubicBezTo>
                    <a:cubicBezTo>
                      <a:pt x="6032375" y="6769198"/>
                      <a:pt x="6022971" y="6773327"/>
                      <a:pt x="6013116" y="6773333"/>
                    </a:cubicBezTo>
                    <a:lnTo>
                      <a:pt x="5959282" y="6773333"/>
                    </a:lnTo>
                    <a:cubicBezTo>
                      <a:pt x="5890301" y="6773342"/>
                      <a:pt x="5831424" y="6723476"/>
                      <a:pt x="5820076" y="6655435"/>
                    </a:cubicBezTo>
                    <a:lnTo>
                      <a:pt x="5705705" y="5968436"/>
                    </a:lnTo>
                    <a:cubicBezTo>
                      <a:pt x="5704365" y="5960533"/>
                      <a:pt x="5693076" y="5960533"/>
                      <a:pt x="5691736" y="5968436"/>
                    </a:cubicBezTo>
                    <a:lnTo>
                      <a:pt x="5577295" y="6655435"/>
                    </a:lnTo>
                    <a:cubicBezTo>
                      <a:pt x="5565943" y="6723503"/>
                      <a:pt x="5507026" y="6773376"/>
                      <a:pt x="5438018" y="6773333"/>
                    </a:cubicBezTo>
                    <a:lnTo>
                      <a:pt x="5384184" y="6773333"/>
                    </a:lnTo>
                    <a:cubicBezTo>
                      <a:pt x="5374329" y="6773327"/>
                      <a:pt x="5364925" y="6769198"/>
                      <a:pt x="5358251" y="6761948"/>
                    </a:cubicBezTo>
                    <a:cubicBezTo>
                      <a:pt x="5351577" y="6754697"/>
                      <a:pt x="5348239" y="6744984"/>
                      <a:pt x="5349047" y="6735163"/>
                    </a:cubicBezTo>
                    <a:lnTo>
                      <a:pt x="5416428" y="5926667"/>
                    </a:lnTo>
                    <a:lnTo>
                      <a:pt x="5479434" y="5485553"/>
                    </a:lnTo>
                    <a:close/>
                    <a:moveTo>
                      <a:pt x="6968650" y="4515555"/>
                    </a:moveTo>
                    <a:cubicBezTo>
                      <a:pt x="6912512" y="4515555"/>
                      <a:pt x="6858674" y="4537856"/>
                      <a:pt x="6818979" y="4577551"/>
                    </a:cubicBezTo>
                    <a:cubicBezTo>
                      <a:pt x="6779283" y="4617246"/>
                      <a:pt x="6756983" y="4671085"/>
                      <a:pt x="6756983" y="4727222"/>
                    </a:cubicBezTo>
                    <a:lnTo>
                      <a:pt x="6756983" y="4797778"/>
                    </a:lnTo>
                    <a:cubicBezTo>
                      <a:pt x="6757504" y="4914309"/>
                      <a:pt x="6852118" y="5008500"/>
                      <a:pt x="6968650" y="5008500"/>
                    </a:cubicBezTo>
                    <a:cubicBezTo>
                      <a:pt x="7085182" y="5008500"/>
                      <a:pt x="7179796" y="4914309"/>
                      <a:pt x="7180317" y="4797778"/>
                    </a:cubicBezTo>
                    <a:lnTo>
                      <a:pt x="7180317" y="4727222"/>
                    </a:lnTo>
                    <a:cubicBezTo>
                      <a:pt x="7180317" y="4671085"/>
                      <a:pt x="7158017" y="4617246"/>
                      <a:pt x="7118321" y="4577551"/>
                    </a:cubicBezTo>
                    <a:cubicBezTo>
                      <a:pt x="7078626" y="4537856"/>
                      <a:pt x="7024788" y="4515555"/>
                      <a:pt x="6968650" y="4515555"/>
                    </a:cubicBezTo>
                    <a:close/>
                    <a:moveTo>
                      <a:pt x="6749434" y="5485553"/>
                    </a:moveTo>
                    <a:cubicBezTo>
                      <a:pt x="6750633" y="5477439"/>
                      <a:pt x="6739204" y="5474264"/>
                      <a:pt x="6736029" y="5481814"/>
                    </a:cubicBezTo>
                    <a:lnTo>
                      <a:pt x="6582005" y="5841153"/>
                    </a:lnTo>
                    <a:cubicBezTo>
                      <a:pt x="6559749" y="5893073"/>
                      <a:pt x="6508673" y="5926717"/>
                      <a:pt x="6452183" y="5926667"/>
                    </a:cubicBezTo>
                    <a:lnTo>
                      <a:pt x="6387131" y="5926667"/>
                    </a:lnTo>
                    <a:cubicBezTo>
                      <a:pt x="6375267" y="5926677"/>
                      <a:pt x="6364192" y="5920723"/>
                      <a:pt x="6357656" y="5910821"/>
                    </a:cubicBezTo>
                    <a:cubicBezTo>
                      <a:pt x="6351121" y="5900918"/>
                      <a:pt x="6350001" y="5888394"/>
                      <a:pt x="6354675" y="5877489"/>
                    </a:cubicBezTo>
                    <a:lnTo>
                      <a:pt x="6545317" y="5432778"/>
                    </a:lnTo>
                    <a:lnTo>
                      <a:pt x="6615449" y="5257377"/>
                    </a:lnTo>
                    <a:cubicBezTo>
                      <a:pt x="6658319" y="5150239"/>
                      <a:pt x="6762095" y="5079993"/>
                      <a:pt x="6877492" y="5080000"/>
                    </a:cubicBezTo>
                    <a:lnTo>
                      <a:pt x="7059808" y="5080000"/>
                    </a:lnTo>
                    <a:cubicBezTo>
                      <a:pt x="7175205" y="5079993"/>
                      <a:pt x="7278981" y="5150239"/>
                      <a:pt x="7321851" y="5257377"/>
                    </a:cubicBezTo>
                    <a:lnTo>
                      <a:pt x="7391983" y="5432778"/>
                    </a:lnTo>
                    <a:lnTo>
                      <a:pt x="7582554" y="5877489"/>
                    </a:lnTo>
                    <a:cubicBezTo>
                      <a:pt x="7587229" y="5888394"/>
                      <a:pt x="7586108" y="5900918"/>
                      <a:pt x="7579573" y="5910821"/>
                    </a:cubicBezTo>
                    <a:cubicBezTo>
                      <a:pt x="7573038" y="5920723"/>
                      <a:pt x="7561963" y="5926677"/>
                      <a:pt x="7550098" y="5926667"/>
                    </a:cubicBezTo>
                    <a:lnTo>
                      <a:pt x="7485046" y="5926667"/>
                    </a:lnTo>
                    <a:cubicBezTo>
                      <a:pt x="7428608" y="5926660"/>
                      <a:pt x="7377602" y="5893026"/>
                      <a:pt x="7355365" y="5841153"/>
                    </a:cubicBezTo>
                    <a:lnTo>
                      <a:pt x="7201342" y="5481814"/>
                    </a:lnTo>
                    <a:cubicBezTo>
                      <a:pt x="7198096" y="5474264"/>
                      <a:pt x="7186737" y="5477439"/>
                      <a:pt x="7187866" y="5485553"/>
                    </a:cubicBezTo>
                    <a:lnTo>
                      <a:pt x="7250872" y="5926667"/>
                    </a:lnTo>
                    <a:lnTo>
                      <a:pt x="7318253" y="6735163"/>
                    </a:lnTo>
                    <a:cubicBezTo>
                      <a:pt x="7319061" y="6744984"/>
                      <a:pt x="7315723" y="6754697"/>
                      <a:pt x="7309049" y="6761948"/>
                    </a:cubicBezTo>
                    <a:cubicBezTo>
                      <a:pt x="7302375" y="6769198"/>
                      <a:pt x="7292971" y="6773327"/>
                      <a:pt x="7283116" y="6773333"/>
                    </a:cubicBezTo>
                    <a:lnTo>
                      <a:pt x="7229282" y="6773333"/>
                    </a:lnTo>
                    <a:cubicBezTo>
                      <a:pt x="7160300" y="6773342"/>
                      <a:pt x="7101423" y="6723477"/>
                      <a:pt x="7090076" y="6655435"/>
                    </a:cubicBezTo>
                    <a:lnTo>
                      <a:pt x="6975705" y="5968436"/>
                    </a:lnTo>
                    <a:cubicBezTo>
                      <a:pt x="6974365" y="5960533"/>
                      <a:pt x="6963076" y="5960533"/>
                      <a:pt x="6961736" y="5968436"/>
                    </a:cubicBezTo>
                    <a:lnTo>
                      <a:pt x="6847295" y="6655435"/>
                    </a:lnTo>
                    <a:cubicBezTo>
                      <a:pt x="6835943" y="6723503"/>
                      <a:pt x="6777026" y="6773376"/>
                      <a:pt x="6708018" y="6773333"/>
                    </a:cubicBezTo>
                    <a:lnTo>
                      <a:pt x="6654184" y="6773333"/>
                    </a:lnTo>
                    <a:cubicBezTo>
                      <a:pt x="6644329" y="6773327"/>
                      <a:pt x="6634925" y="6769198"/>
                      <a:pt x="6628251" y="6761948"/>
                    </a:cubicBezTo>
                    <a:cubicBezTo>
                      <a:pt x="6621577" y="6754697"/>
                      <a:pt x="6618239" y="6744984"/>
                      <a:pt x="6619047" y="6735163"/>
                    </a:cubicBezTo>
                    <a:lnTo>
                      <a:pt x="6686428" y="5926667"/>
                    </a:lnTo>
                    <a:lnTo>
                      <a:pt x="6749434" y="5485553"/>
                    </a:lnTo>
                    <a:close/>
                    <a:moveTo>
                      <a:pt x="8238650" y="4515555"/>
                    </a:moveTo>
                    <a:cubicBezTo>
                      <a:pt x="8182512" y="4515555"/>
                      <a:pt x="8128674" y="4537856"/>
                      <a:pt x="8088979" y="4577551"/>
                    </a:cubicBezTo>
                    <a:cubicBezTo>
                      <a:pt x="8049283" y="4617246"/>
                      <a:pt x="8026983" y="4671085"/>
                      <a:pt x="8026983" y="4727222"/>
                    </a:cubicBezTo>
                    <a:lnTo>
                      <a:pt x="8026983" y="4797778"/>
                    </a:lnTo>
                    <a:cubicBezTo>
                      <a:pt x="8027504" y="4914309"/>
                      <a:pt x="8122118" y="5008500"/>
                      <a:pt x="8238650" y="5008500"/>
                    </a:cubicBezTo>
                    <a:cubicBezTo>
                      <a:pt x="8355182" y="5008500"/>
                      <a:pt x="8449796" y="4914309"/>
                      <a:pt x="8450317" y="4797778"/>
                    </a:cubicBezTo>
                    <a:lnTo>
                      <a:pt x="8450317" y="4727222"/>
                    </a:lnTo>
                    <a:cubicBezTo>
                      <a:pt x="8450317" y="4671085"/>
                      <a:pt x="8428017" y="4617246"/>
                      <a:pt x="8388321" y="4577551"/>
                    </a:cubicBezTo>
                    <a:cubicBezTo>
                      <a:pt x="8348626" y="4537856"/>
                      <a:pt x="8294788" y="4515555"/>
                      <a:pt x="8238650" y="4515555"/>
                    </a:cubicBezTo>
                    <a:close/>
                    <a:moveTo>
                      <a:pt x="8019434" y="5485553"/>
                    </a:moveTo>
                    <a:cubicBezTo>
                      <a:pt x="8020633" y="5477439"/>
                      <a:pt x="8009204" y="5474264"/>
                      <a:pt x="8006029" y="5481814"/>
                    </a:cubicBezTo>
                    <a:lnTo>
                      <a:pt x="7852005" y="5841153"/>
                    </a:lnTo>
                    <a:cubicBezTo>
                      <a:pt x="7829749" y="5893073"/>
                      <a:pt x="7778673" y="5926717"/>
                      <a:pt x="7722183" y="5926667"/>
                    </a:cubicBezTo>
                    <a:lnTo>
                      <a:pt x="7657131" y="5926667"/>
                    </a:lnTo>
                    <a:cubicBezTo>
                      <a:pt x="7645267" y="5926677"/>
                      <a:pt x="7634192" y="5920723"/>
                      <a:pt x="7627656" y="5910821"/>
                    </a:cubicBezTo>
                    <a:cubicBezTo>
                      <a:pt x="7621121" y="5900918"/>
                      <a:pt x="7620001" y="5888394"/>
                      <a:pt x="7624676" y="5877489"/>
                    </a:cubicBezTo>
                    <a:lnTo>
                      <a:pt x="7815317" y="5432778"/>
                    </a:lnTo>
                    <a:lnTo>
                      <a:pt x="7885449" y="5257377"/>
                    </a:lnTo>
                    <a:cubicBezTo>
                      <a:pt x="7928319" y="5150239"/>
                      <a:pt x="8032095" y="5079993"/>
                      <a:pt x="8147492" y="5080000"/>
                    </a:cubicBezTo>
                    <a:lnTo>
                      <a:pt x="8329808" y="5080000"/>
                    </a:lnTo>
                    <a:cubicBezTo>
                      <a:pt x="8445205" y="5079993"/>
                      <a:pt x="8548981" y="5150239"/>
                      <a:pt x="8591851" y="5257377"/>
                    </a:cubicBezTo>
                    <a:lnTo>
                      <a:pt x="8661983" y="5432778"/>
                    </a:lnTo>
                    <a:lnTo>
                      <a:pt x="8852554" y="5877489"/>
                    </a:lnTo>
                    <a:cubicBezTo>
                      <a:pt x="8857229" y="5888394"/>
                      <a:pt x="8856108" y="5900918"/>
                      <a:pt x="8849573" y="5910821"/>
                    </a:cubicBezTo>
                    <a:cubicBezTo>
                      <a:pt x="8843038" y="5920723"/>
                      <a:pt x="8831963" y="5926677"/>
                      <a:pt x="8820098" y="5926667"/>
                    </a:cubicBezTo>
                    <a:lnTo>
                      <a:pt x="8755046" y="5926667"/>
                    </a:lnTo>
                    <a:cubicBezTo>
                      <a:pt x="8698608" y="5926660"/>
                      <a:pt x="8647602" y="5893026"/>
                      <a:pt x="8625365" y="5841153"/>
                    </a:cubicBezTo>
                    <a:lnTo>
                      <a:pt x="8471342" y="5481814"/>
                    </a:lnTo>
                    <a:cubicBezTo>
                      <a:pt x="8468096" y="5474264"/>
                      <a:pt x="8456737" y="5477439"/>
                      <a:pt x="8457866" y="5485553"/>
                    </a:cubicBezTo>
                    <a:lnTo>
                      <a:pt x="8520872" y="5926667"/>
                    </a:lnTo>
                    <a:lnTo>
                      <a:pt x="8588253" y="6735163"/>
                    </a:lnTo>
                    <a:cubicBezTo>
                      <a:pt x="8589061" y="6744984"/>
                      <a:pt x="8585723" y="6754697"/>
                      <a:pt x="8579049" y="6761948"/>
                    </a:cubicBezTo>
                    <a:cubicBezTo>
                      <a:pt x="8572375" y="6769198"/>
                      <a:pt x="8562971" y="6773327"/>
                      <a:pt x="8553116" y="6773333"/>
                    </a:cubicBezTo>
                    <a:lnTo>
                      <a:pt x="8499282" y="6773333"/>
                    </a:lnTo>
                    <a:cubicBezTo>
                      <a:pt x="8430300" y="6773342"/>
                      <a:pt x="8371423" y="6723477"/>
                      <a:pt x="8360076" y="6655435"/>
                    </a:cubicBezTo>
                    <a:lnTo>
                      <a:pt x="8245705" y="5968436"/>
                    </a:lnTo>
                    <a:cubicBezTo>
                      <a:pt x="8244365" y="5960533"/>
                      <a:pt x="8233076" y="5960533"/>
                      <a:pt x="8231736" y="5968436"/>
                    </a:cubicBezTo>
                    <a:lnTo>
                      <a:pt x="8117295" y="6655435"/>
                    </a:lnTo>
                    <a:cubicBezTo>
                      <a:pt x="8105943" y="6723503"/>
                      <a:pt x="8047026" y="6773376"/>
                      <a:pt x="7978018" y="6773333"/>
                    </a:cubicBezTo>
                    <a:lnTo>
                      <a:pt x="7924184" y="6773333"/>
                    </a:lnTo>
                    <a:cubicBezTo>
                      <a:pt x="7914329" y="6773327"/>
                      <a:pt x="7904925" y="6769198"/>
                      <a:pt x="7898251" y="6761948"/>
                    </a:cubicBezTo>
                    <a:cubicBezTo>
                      <a:pt x="7891577" y="6754697"/>
                      <a:pt x="7888239" y="6744984"/>
                      <a:pt x="7889047" y="6735163"/>
                    </a:cubicBezTo>
                    <a:lnTo>
                      <a:pt x="7956428" y="5926667"/>
                    </a:lnTo>
                    <a:lnTo>
                      <a:pt x="8019434" y="5485553"/>
                    </a:lnTo>
                    <a:close/>
                    <a:moveTo>
                      <a:pt x="9508650" y="4515555"/>
                    </a:moveTo>
                    <a:cubicBezTo>
                      <a:pt x="9452512" y="4515555"/>
                      <a:pt x="9398674" y="4537856"/>
                      <a:pt x="9358979" y="4577551"/>
                    </a:cubicBezTo>
                    <a:cubicBezTo>
                      <a:pt x="9319283" y="4617246"/>
                      <a:pt x="9296983" y="4671085"/>
                      <a:pt x="9296983" y="4727222"/>
                    </a:cubicBezTo>
                    <a:lnTo>
                      <a:pt x="9296983" y="4797778"/>
                    </a:lnTo>
                    <a:cubicBezTo>
                      <a:pt x="9297504" y="4914309"/>
                      <a:pt x="9392118" y="5008500"/>
                      <a:pt x="9508650" y="5008500"/>
                    </a:cubicBezTo>
                    <a:cubicBezTo>
                      <a:pt x="9625182" y="5008500"/>
                      <a:pt x="9719796" y="4914309"/>
                      <a:pt x="9720317" y="4797778"/>
                    </a:cubicBezTo>
                    <a:lnTo>
                      <a:pt x="9720317" y="4727222"/>
                    </a:lnTo>
                    <a:cubicBezTo>
                      <a:pt x="9720317" y="4671085"/>
                      <a:pt x="9698017" y="4617246"/>
                      <a:pt x="9658321" y="4577551"/>
                    </a:cubicBezTo>
                    <a:cubicBezTo>
                      <a:pt x="9618626" y="4537856"/>
                      <a:pt x="9564788" y="4515555"/>
                      <a:pt x="9508650" y="4515555"/>
                    </a:cubicBezTo>
                    <a:close/>
                    <a:moveTo>
                      <a:pt x="9289434" y="5485553"/>
                    </a:moveTo>
                    <a:cubicBezTo>
                      <a:pt x="9290633" y="5477439"/>
                      <a:pt x="9279204" y="5474264"/>
                      <a:pt x="9276029" y="5481814"/>
                    </a:cubicBezTo>
                    <a:lnTo>
                      <a:pt x="9122005" y="5841153"/>
                    </a:lnTo>
                    <a:cubicBezTo>
                      <a:pt x="9099749" y="5893073"/>
                      <a:pt x="9048673" y="5926717"/>
                      <a:pt x="8992183" y="5926667"/>
                    </a:cubicBezTo>
                    <a:lnTo>
                      <a:pt x="8927131" y="5926667"/>
                    </a:lnTo>
                    <a:cubicBezTo>
                      <a:pt x="8915267" y="5926677"/>
                      <a:pt x="8904192" y="5920723"/>
                      <a:pt x="8897656" y="5910821"/>
                    </a:cubicBezTo>
                    <a:cubicBezTo>
                      <a:pt x="8891121" y="5900918"/>
                      <a:pt x="8890001" y="5888394"/>
                      <a:pt x="8894676" y="5877489"/>
                    </a:cubicBezTo>
                    <a:lnTo>
                      <a:pt x="9085317" y="5432778"/>
                    </a:lnTo>
                    <a:lnTo>
                      <a:pt x="9155449" y="5257377"/>
                    </a:lnTo>
                    <a:cubicBezTo>
                      <a:pt x="9198319" y="5150239"/>
                      <a:pt x="9302095" y="5079993"/>
                      <a:pt x="9417492" y="5080000"/>
                    </a:cubicBezTo>
                    <a:lnTo>
                      <a:pt x="9599808" y="5080000"/>
                    </a:lnTo>
                    <a:cubicBezTo>
                      <a:pt x="9715205" y="5079993"/>
                      <a:pt x="9818981" y="5150239"/>
                      <a:pt x="9861851" y="5257377"/>
                    </a:cubicBezTo>
                    <a:lnTo>
                      <a:pt x="9931983" y="5432778"/>
                    </a:lnTo>
                    <a:lnTo>
                      <a:pt x="10122554" y="5877489"/>
                    </a:lnTo>
                    <a:cubicBezTo>
                      <a:pt x="10127229" y="5888394"/>
                      <a:pt x="10126108" y="5900918"/>
                      <a:pt x="10119573" y="5910821"/>
                    </a:cubicBezTo>
                    <a:cubicBezTo>
                      <a:pt x="10113038" y="5920723"/>
                      <a:pt x="10101963" y="5926677"/>
                      <a:pt x="10090098" y="5926667"/>
                    </a:cubicBezTo>
                    <a:lnTo>
                      <a:pt x="10025046" y="5926667"/>
                    </a:lnTo>
                    <a:cubicBezTo>
                      <a:pt x="9968608" y="5926660"/>
                      <a:pt x="9917602" y="5893026"/>
                      <a:pt x="9895365" y="5841153"/>
                    </a:cubicBezTo>
                    <a:lnTo>
                      <a:pt x="9741342" y="5481814"/>
                    </a:lnTo>
                    <a:cubicBezTo>
                      <a:pt x="9738096" y="5474264"/>
                      <a:pt x="9726737" y="5477439"/>
                      <a:pt x="9727866" y="5485553"/>
                    </a:cubicBezTo>
                    <a:lnTo>
                      <a:pt x="9790872" y="5926667"/>
                    </a:lnTo>
                    <a:lnTo>
                      <a:pt x="9858253" y="6735163"/>
                    </a:lnTo>
                    <a:cubicBezTo>
                      <a:pt x="9859061" y="6744984"/>
                      <a:pt x="9855723" y="6754697"/>
                      <a:pt x="9849049" y="6761948"/>
                    </a:cubicBezTo>
                    <a:cubicBezTo>
                      <a:pt x="9842375" y="6769198"/>
                      <a:pt x="9832971" y="6773327"/>
                      <a:pt x="9823116" y="6773333"/>
                    </a:cubicBezTo>
                    <a:lnTo>
                      <a:pt x="9769282" y="6773333"/>
                    </a:lnTo>
                    <a:cubicBezTo>
                      <a:pt x="9700300" y="6773342"/>
                      <a:pt x="9641423" y="6723477"/>
                      <a:pt x="9630076" y="6655435"/>
                    </a:cubicBezTo>
                    <a:lnTo>
                      <a:pt x="9515705" y="5968436"/>
                    </a:lnTo>
                    <a:cubicBezTo>
                      <a:pt x="9514365" y="5960533"/>
                      <a:pt x="9503076" y="5960533"/>
                      <a:pt x="9501736" y="5968436"/>
                    </a:cubicBezTo>
                    <a:lnTo>
                      <a:pt x="9387295" y="6655435"/>
                    </a:lnTo>
                    <a:cubicBezTo>
                      <a:pt x="9375943" y="6723503"/>
                      <a:pt x="9317026" y="6773376"/>
                      <a:pt x="9248018" y="6773333"/>
                    </a:cubicBezTo>
                    <a:lnTo>
                      <a:pt x="9194184" y="6773333"/>
                    </a:lnTo>
                    <a:cubicBezTo>
                      <a:pt x="9184329" y="6773327"/>
                      <a:pt x="9174925" y="6769198"/>
                      <a:pt x="9168251" y="6761948"/>
                    </a:cubicBezTo>
                    <a:cubicBezTo>
                      <a:pt x="9161577" y="6754697"/>
                      <a:pt x="9158239" y="6744984"/>
                      <a:pt x="9159047" y="6735163"/>
                    </a:cubicBezTo>
                    <a:lnTo>
                      <a:pt x="9226428" y="5926667"/>
                    </a:lnTo>
                    <a:lnTo>
                      <a:pt x="9289434" y="5485553"/>
                    </a:lnTo>
                    <a:close/>
                    <a:moveTo>
                      <a:pt x="10778650" y="4515555"/>
                    </a:moveTo>
                    <a:cubicBezTo>
                      <a:pt x="10722512" y="4515555"/>
                      <a:pt x="10668674" y="4537856"/>
                      <a:pt x="10628979" y="4577551"/>
                    </a:cubicBezTo>
                    <a:cubicBezTo>
                      <a:pt x="10589283" y="4617246"/>
                      <a:pt x="10566983" y="4671085"/>
                      <a:pt x="10566983" y="4727222"/>
                    </a:cubicBezTo>
                    <a:lnTo>
                      <a:pt x="10566983" y="4797778"/>
                    </a:lnTo>
                    <a:cubicBezTo>
                      <a:pt x="10567504" y="4914309"/>
                      <a:pt x="10662118" y="5008500"/>
                      <a:pt x="10778650" y="5008500"/>
                    </a:cubicBezTo>
                    <a:cubicBezTo>
                      <a:pt x="10895182" y="5008500"/>
                      <a:pt x="10989796" y="4914309"/>
                      <a:pt x="10990317" y="4797778"/>
                    </a:cubicBezTo>
                    <a:lnTo>
                      <a:pt x="10990317" y="4727222"/>
                    </a:lnTo>
                    <a:cubicBezTo>
                      <a:pt x="10990317" y="4671085"/>
                      <a:pt x="10968017" y="4617246"/>
                      <a:pt x="10928321" y="4577551"/>
                    </a:cubicBezTo>
                    <a:cubicBezTo>
                      <a:pt x="10888626" y="4537856"/>
                      <a:pt x="10834788" y="4515555"/>
                      <a:pt x="10778650" y="4515555"/>
                    </a:cubicBezTo>
                    <a:close/>
                    <a:moveTo>
                      <a:pt x="10559434" y="5485553"/>
                    </a:moveTo>
                    <a:cubicBezTo>
                      <a:pt x="10560633" y="5477439"/>
                      <a:pt x="10549204" y="5474264"/>
                      <a:pt x="10546029" y="5481814"/>
                    </a:cubicBezTo>
                    <a:lnTo>
                      <a:pt x="10392005" y="5841153"/>
                    </a:lnTo>
                    <a:cubicBezTo>
                      <a:pt x="10369749" y="5893073"/>
                      <a:pt x="10318673" y="5926717"/>
                      <a:pt x="10262183" y="5926667"/>
                    </a:cubicBezTo>
                    <a:lnTo>
                      <a:pt x="10197131" y="5926667"/>
                    </a:lnTo>
                    <a:cubicBezTo>
                      <a:pt x="10185267" y="5926677"/>
                      <a:pt x="10174192" y="5920723"/>
                      <a:pt x="10167656" y="5910821"/>
                    </a:cubicBezTo>
                    <a:cubicBezTo>
                      <a:pt x="10161121" y="5900918"/>
                      <a:pt x="10160001" y="5888394"/>
                      <a:pt x="10164676" y="5877489"/>
                    </a:cubicBezTo>
                    <a:lnTo>
                      <a:pt x="10355317" y="5432778"/>
                    </a:lnTo>
                    <a:lnTo>
                      <a:pt x="10425449" y="5257377"/>
                    </a:lnTo>
                    <a:cubicBezTo>
                      <a:pt x="10468319" y="5150239"/>
                      <a:pt x="10572095" y="5079993"/>
                      <a:pt x="10687492" y="5080000"/>
                    </a:cubicBezTo>
                    <a:lnTo>
                      <a:pt x="10869808" y="5080000"/>
                    </a:lnTo>
                    <a:cubicBezTo>
                      <a:pt x="10985205" y="5079993"/>
                      <a:pt x="11088981" y="5150239"/>
                      <a:pt x="11131851" y="5257377"/>
                    </a:cubicBezTo>
                    <a:lnTo>
                      <a:pt x="11201983" y="5432778"/>
                    </a:lnTo>
                    <a:lnTo>
                      <a:pt x="11392554" y="5877489"/>
                    </a:lnTo>
                    <a:cubicBezTo>
                      <a:pt x="11397229" y="5888394"/>
                      <a:pt x="11396108" y="5900918"/>
                      <a:pt x="11389573" y="5910821"/>
                    </a:cubicBezTo>
                    <a:cubicBezTo>
                      <a:pt x="11383038" y="5920723"/>
                      <a:pt x="11371963" y="5926677"/>
                      <a:pt x="11360098" y="5926667"/>
                    </a:cubicBezTo>
                    <a:lnTo>
                      <a:pt x="11295046" y="5926667"/>
                    </a:lnTo>
                    <a:cubicBezTo>
                      <a:pt x="11238608" y="5926660"/>
                      <a:pt x="11187602" y="5893026"/>
                      <a:pt x="11165365" y="5841153"/>
                    </a:cubicBezTo>
                    <a:lnTo>
                      <a:pt x="11011342" y="5481814"/>
                    </a:lnTo>
                    <a:cubicBezTo>
                      <a:pt x="11008096" y="5474264"/>
                      <a:pt x="10996737" y="5477439"/>
                      <a:pt x="10997866" y="5485553"/>
                    </a:cubicBezTo>
                    <a:lnTo>
                      <a:pt x="11060872" y="5926667"/>
                    </a:lnTo>
                    <a:lnTo>
                      <a:pt x="11128253" y="6735163"/>
                    </a:lnTo>
                    <a:cubicBezTo>
                      <a:pt x="11129061" y="6744984"/>
                      <a:pt x="11125723" y="6754697"/>
                      <a:pt x="11119049" y="6761948"/>
                    </a:cubicBezTo>
                    <a:cubicBezTo>
                      <a:pt x="11112375" y="6769198"/>
                      <a:pt x="11102971" y="6773327"/>
                      <a:pt x="11093116" y="6773333"/>
                    </a:cubicBezTo>
                    <a:lnTo>
                      <a:pt x="11039282" y="6773333"/>
                    </a:lnTo>
                    <a:cubicBezTo>
                      <a:pt x="10970300" y="6773342"/>
                      <a:pt x="10911423" y="6723477"/>
                      <a:pt x="10900076" y="6655435"/>
                    </a:cubicBezTo>
                    <a:lnTo>
                      <a:pt x="10785705" y="5968436"/>
                    </a:lnTo>
                    <a:cubicBezTo>
                      <a:pt x="10784365" y="5960533"/>
                      <a:pt x="10773076" y="5960533"/>
                      <a:pt x="10771736" y="5968436"/>
                    </a:cubicBezTo>
                    <a:lnTo>
                      <a:pt x="10657295" y="6655435"/>
                    </a:lnTo>
                    <a:cubicBezTo>
                      <a:pt x="10645943" y="6723503"/>
                      <a:pt x="10587026" y="6773376"/>
                      <a:pt x="10518018" y="6773333"/>
                    </a:cubicBezTo>
                    <a:lnTo>
                      <a:pt x="10464184" y="6773333"/>
                    </a:lnTo>
                    <a:cubicBezTo>
                      <a:pt x="10454329" y="6773327"/>
                      <a:pt x="10444925" y="6769198"/>
                      <a:pt x="10438251" y="6761948"/>
                    </a:cubicBezTo>
                    <a:cubicBezTo>
                      <a:pt x="10431577" y="6754697"/>
                      <a:pt x="10428239" y="6744984"/>
                      <a:pt x="10429047" y="6735163"/>
                    </a:cubicBezTo>
                    <a:lnTo>
                      <a:pt x="10496428" y="5926667"/>
                    </a:lnTo>
                    <a:lnTo>
                      <a:pt x="10559434" y="5485553"/>
                    </a:lnTo>
                    <a:close/>
                    <a:moveTo>
                      <a:pt x="12048650" y="4515555"/>
                    </a:moveTo>
                    <a:cubicBezTo>
                      <a:pt x="11992512" y="4515555"/>
                      <a:pt x="11938674" y="4537856"/>
                      <a:pt x="11898979" y="4577551"/>
                    </a:cubicBezTo>
                    <a:cubicBezTo>
                      <a:pt x="11859283" y="4617246"/>
                      <a:pt x="11836983" y="4671085"/>
                      <a:pt x="11836983" y="4727222"/>
                    </a:cubicBezTo>
                    <a:lnTo>
                      <a:pt x="11836983" y="4797778"/>
                    </a:lnTo>
                    <a:cubicBezTo>
                      <a:pt x="11837504" y="4914309"/>
                      <a:pt x="11932118" y="5008500"/>
                      <a:pt x="12048650" y="5008500"/>
                    </a:cubicBezTo>
                    <a:cubicBezTo>
                      <a:pt x="12165182" y="5008500"/>
                      <a:pt x="12259796" y="4914309"/>
                      <a:pt x="12260317" y="4797778"/>
                    </a:cubicBezTo>
                    <a:lnTo>
                      <a:pt x="12260317" y="4727222"/>
                    </a:lnTo>
                    <a:cubicBezTo>
                      <a:pt x="12260317" y="4671085"/>
                      <a:pt x="12238017" y="4617246"/>
                      <a:pt x="12198321" y="4577551"/>
                    </a:cubicBezTo>
                    <a:cubicBezTo>
                      <a:pt x="12158626" y="4537856"/>
                      <a:pt x="12104788" y="4515555"/>
                      <a:pt x="12048650" y="4515555"/>
                    </a:cubicBezTo>
                    <a:close/>
                    <a:moveTo>
                      <a:pt x="11829434" y="5485553"/>
                    </a:moveTo>
                    <a:cubicBezTo>
                      <a:pt x="11830633" y="5477439"/>
                      <a:pt x="11819204" y="5474264"/>
                      <a:pt x="11816029" y="5481814"/>
                    </a:cubicBezTo>
                    <a:lnTo>
                      <a:pt x="11662005" y="5841153"/>
                    </a:lnTo>
                    <a:cubicBezTo>
                      <a:pt x="11639749" y="5893073"/>
                      <a:pt x="11588673" y="5926717"/>
                      <a:pt x="11532183" y="5926667"/>
                    </a:cubicBezTo>
                    <a:lnTo>
                      <a:pt x="11467131" y="5926667"/>
                    </a:lnTo>
                    <a:cubicBezTo>
                      <a:pt x="11455267" y="5926677"/>
                      <a:pt x="11444192" y="5920723"/>
                      <a:pt x="11437656" y="5910821"/>
                    </a:cubicBezTo>
                    <a:cubicBezTo>
                      <a:pt x="11431121" y="5900918"/>
                      <a:pt x="11430001" y="5888394"/>
                      <a:pt x="11434676" y="5877489"/>
                    </a:cubicBezTo>
                    <a:lnTo>
                      <a:pt x="11625317" y="5432778"/>
                    </a:lnTo>
                    <a:lnTo>
                      <a:pt x="11695449" y="5257377"/>
                    </a:lnTo>
                    <a:cubicBezTo>
                      <a:pt x="11738319" y="5150239"/>
                      <a:pt x="11842095" y="5079993"/>
                      <a:pt x="11957492" y="5080000"/>
                    </a:cubicBezTo>
                    <a:lnTo>
                      <a:pt x="12139808" y="5080000"/>
                    </a:lnTo>
                    <a:cubicBezTo>
                      <a:pt x="12255205" y="5079993"/>
                      <a:pt x="12358981" y="5150239"/>
                      <a:pt x="12401851" y="5257377"/>
                    </a:cubicBezTo>
                    <a:lnTo>
                      <a:pt x="12471983" y="5432778"/>
                    </a:lnTo>
                    <a:lnTo>
                      <a:pt x="12662554" y="5877489"/>
                    </a:lnTo>
                    <a:cubicBezTo>
                      <a:pt x="12667229" y="5888394"/>
                      <a:pt x="12666108" y="5900918"/>
                      <a:pt x="12659573" y="5910821"/>
                    </a:cubicBezTo>
                    <a:cubicBezTo>
                      <a:pt x="12653038" y="5920723"/>
                      <a:pt x="12641963" y="5926677"/>
                      <a:pt x="12630098" y="5926667"/>
                    </a:cubicBezTo>
                    <a:lnTo>
                      <a:pt x="12565046" y="5926667"/>
                    </a:lnTo>
                    <a:cubicBezTo>
                      <a:pt x="12508608" y="5926660"/>
                      <a:pt x="12457602" y="5893026"/>
                      <a:pt x="12435365" y="5841153"/>
                    </a:cubicBezTo>
                    <a:lnTo>
                      <a:pt x="12281342" y="5481814"/>
                    </a:lnTo>
                    <a:cubicBezTo>
                      <a:pt x="12278096" y="5474264"/>
                      <a:pt x="12266737" y="5477439"/>
                      <a:pt x="12267866" y="5485553"/>
                    </a:cubicBezTo>
                    <a:lnTo>
                      <a:pt x="12330872" y="5926667"/>
                    </a:lnTo>
                    <a:lnTo>
                      <a:pt x="12398253" y="6735163"/>
                    </a:lnTo>
                    <a:cubicBezTo>
                      <a:pt x="12399061" y="6744984"/>
                      <a:pt x="12395723" y="6754697"/>
                      <a:pt x="12389049" y="6761948"/>
                    </a:cubicBezTo>
                    <a:cubicBezTo>
                      <a:pt x="12382375" y="6769198"/>
                      <a:pt x="12372971" y="6773327"/>
                      <a:pt x="12363116" y="6773333"/>
                    </a:cubicBezTo>
                    <a:lnTo>
                      <a:pt x="12309282" y="6773333"/>
                    </a:lnTo>
                    <a:cubicBezTo>
                      <a:pt x="12240300" y="6773342"/>
                      <a:pt x="12181423" y="6723477"/>
                      <a:pt x="12170076" y="6655435"/>
                    </a:cubicBezTo>
                    <a:lnTo>
                      <a:pt x="12055705" y="5968436"/>
                    </a:lnTo>
                    <a:cubicBezTo>
                      <a:pt x="12054365" y="5960533"/>
                      <a:pt x="12043076" y="5960533"/>
                      <a:pt x="12041736" y="5968436"/>
                    </a:cubicBezTo>
                    <a:lnTo>
                      <a:pt x="11927295" y="6655435"/>
                    </a:lnTo>
                    <a:cubicBezTo>
                      <a:pt x="11915943" y="6723503"/>
                      <a:pt x="11857026" y="6773376"/>
                      <a:pt x="11788018" y="6773333"/>
                    </a:cubicBezTo>
                    <a:lnTo>
                      <a:pt x="11734184" y="6773333"/>
                    </a:lnTo>
                    <a:cubicBezTo>
                      <a:pt x="11724329" y="6773327"/>
                      <a:pt x="11714925" y="6769198"/>
                      <a:pt x="11708251" y="6761948"/>
                    </a:cubicBezTo>
                    <a:cubicBezTo>
                      <a:pt x="11701577" y="6754697"/>
                      <a:pt x="11698239" y="6744984"/>
                      <a:pt x="11699047" y="6735163"/>
                    </a:cubicBezTo>
                    <a:lnTo>
                      <a:pt x="11766428" y="5926667"/>
                    </a:lnTo>
                    <a:lnTo>
                      <a:pt x="11829434" y="5485553"/>
                    </a:lnTo>
                    <a:close/>
                    <a:moveTo>
                      <a:pt x="618650" y="6773333"/>
                    </a:moveTo>
                    <a:cubicBezTo>
                      <a:pt x="562512" y="6773333"/>
                      <a:pt x="508674" y="6795633"/>
                      <a:pt x="468979" y="6835329"/>
                    </a:cubicBezTo>
                    <a:cubicBezTo>
                      <a:pt x="429284" y="6875024"/>
                      <a:pt x="406983" y="6928862"/>
                      <a:pt x="406983" y="6985000"/>
                    </a:cubicBezTo>
                    <a:lnTo>
                      <a:pt x="406983" y="7055555"/>
                    </a:lnTo>
                    <a:cubicBezTo>
                      <a:pt x="407504" y="7172086"/>
                      <a:pt x="502118" y="7266277"/>
                      <a:pt x="618650" y="7266277"/>
                    </a:cubicBezTo>
                    <a:cubicBezTo>
                      <a:pt x="735182" y="7266277"/>
                      <a:pt x="829795" y="7172086"/>
                      <a:pt x="830317" y="7055555"/>
                    </a:cubicBezTo>
                    <a:lnTo>
                      <a:pt x="830317" y="6985000"/>
                    </a:lnTo>
                    <a:cubicBezTo>
                      <a:pt x="830317" y="6928862"/>
                      <a:pt x="808016" y="6875025"/>
                      <a:pt x="768321" y="6835329"/>
                    </a:cubicBezTo>
                    <a:cubicBezTo>
                      <a:pt x="728626" y="6795633"/>
                      <a:pt x="674788" y="6773333"/>
                      <a:pt x="618650" y="6773333"/>
                    </a:cubicBezTo>
                    <a:close/>
                    <a:moveTo>
                      <a:pt x="399434" y="7743331"/>
                    </a:moveTo>
                    <a:cubicBezTo>
                      <a:pt x="400633" y="7735217"/>
                      <a:pt x="389203" y="7732042"/>
                      <a:pt x="386028" y="7739592"/>
                    </a:cubicBezTo>
                    <a:lnTo>
                      <a:pt x="232006" y="8098931"/>
                    </a:lnTo>
                    <a:cubicBezTo>
                      <a:pt x="209749" y="8150851"/>
                      <a:pt x="158673" y="8184495"/>
                      <a:pt x="102183" y="8184445"/>
                    </a:cubicBezTo>
                    <a:lnTo>
                      <a:pt x="37131" y="8184445"/>
                    </a:lnTo>
                    <a:cubicBezTo>
                      <a:pt x="25267" y="8184455"/>
                      <a:pt x="14191" y="8178501"/>
                      <a:pt x="7656" y="8168598"/>
                    </a:cubicBezTo>
                    <a:cubicBezTo>
                      <a:pt x="1121" y="8158696"/>
                      <a:pt x="1" y="8146172"/>
                      <a:pt x="4676" y="8135267"/>
                    </a:cubicBezTo>
                    <a:lnTo>
                      <a:pt x="195317" y="7690555"/>
                    </a:lnTo>
                    <a:lnTo>
                      <a:pt x="265449" y="7515154"/>
                    </a:lnTo>
                    <a:cubicBezTo>
                      <a:pt x="308319" y="7408016"/>
                      <a:pt x="412095" y="7337770"/>
                      <a:pt x="527492" y="7337778"/>
                    </a:cubicBezTo>
                    <a:lnTo>
                      <a:pt x="709808" y="7337778"/>
                    </a:lnTo>
                    <a:cubicBezTo>
                      <a:pt x="825205" y="7337770"/>
                      <a:pt x="928981" y="7408016"/>
                      <a:pt x="971851" y="7515154"/>
                    </a:cubicBezTo>
                    <a:lnTo>
                      <a:pt x="1041983" y="7690555"/>
                    </a:lnTo>
                    <a:lnTo>
                      <a:pt x="1232554" y="8135267"/>
                    </a:lnTo>
                    <a:cubicBezTo>
                      <a:pt x="1237229" y="8146172"/>
                      <a:pt x="1236109" y="8158697"/>
                      <a:pt x="1229574" y="8168598"/>
                    </a:cubicBezTo>
                    <a:cubicBezTo>
                      <a:pt x="1223038" y="8178501"/>
                      <a:pt x="1211963" y="8184455"/>
                      <a:pt x="1200098" y="8184445"/>
                    </a:cubicBezTo>
                    <a:lnTo>
                      <a:pt x="1135046" y="8184445"/>
                    </a:lnTo>
                    <a:cubicBezTo>
                      <a:pt x="1078608" y="8184438"/>
                      <a:pt x="1027602" y="8150804"/>
                      <a:pt x="1005365" y="8098931"/>
                    </a:cubicBezTo>
                    <a:lnTo>
                      <a:pt x="851342" y="7739592"/>
                    </a:lnTo>
                    <a:cubicBezTo>
                      <a:pt x="848097" y="7732042"/>
                      <a:pt x="836737" y="7735217"/>
                      <a:pt x="837866" y="7743331"/>
                    </a:cubicBezTo>
                    <a:lnTo>
                      <a:pt x="900872" y="8184445"/>
                    </a:lnTo>
                    <a:lnTo>
                      <a:pt x="968253" y="8992940"/>
                    </a:lnTo>
                    <a:cubicBezTo>
                      <a:pt x="969061" y="9002762"/>
                      <a:pt x="965724" y="9012475"/>
                      <a:pt x="959049" y="9019725"/>
                    </a:cubicBezTo>
                    <a:cubicBezTo>
                      <a:pt x="952375" y="9026976"/>
                      <a:pt x="942971" y="9031105"/>
                      <a:pt x="933116" y="9031111"/>
                    </a:cubicBezTo>
                    <a:lnTo>
                      <a:pt x="879282" y="9031111"/>
                    </a:lnTo>
                    <a:cubicBezTo>
                      <a:pt x="810301" y="9031119"/>
                      <a:pt x="751424" y="8981254"/>
                      <a:pt x="740076" y="8913213"/>
                    </a:cubicBezTo>
                    <a:lnTo>
                      <a:pt x="625706" y="8226213"/>
                    </a:lnTo>
                    <a:cubicBezTo>
                      <a:pt x="624365" y="8218311"/>
                      <a:pt x="613076" y="8218311"/>
                      <a:pt x="611736" y="8226213"/>
                    </a:cubicBezTo>
                    <a:lnTo>
                      <a:pt x="497294" y="8913213"/>
                    </a:lnTo>
                    <a:cubicBezTo>
                      <a:pt x="485942" y="8981280"/>
                      <a:pt x="427026" y="9031153"/>
                      <a:pt x="358018" y="9031111"/>
                    </a:cubicBezTo>
                    <a:lnTo>
                      <a:pt x="304184" y="9031111"/>
                    </a:lnTo>
                    <a:cubicBezTo>
                      <a:pt x="294329" y="9031105"/>
                      <a:pt x="284925" y="9026976"/>
                      <a:pt x="278251" y="9019725"/>
                    </a:cubicBezTo>
                    <a:cubicBezTo>
                      <a:pt x="271576" y="9012475"/>
                      <a:pt x="268239" y="9002762"/>
                      <a:pt x="269047" y="8992940"/>
                    </a:cubicBezTo>
                    <a:lnTo>
                      <a:pt x="336428" y="8184445"/>
                    </a:lnTo>
                    <a:lnTo>
                      <a:pt x="399434" y="7743331"/>
                    </a:lnTo>
                    <a:close/>
                    <a:moveTo>
                      <a:pt x="1888650" y="6773333"/>
                    </a:moveTo>
                    <a:cubicBezTo>
                      <a:pt x="1832513" y="6773333"/>
                      <a:pt x="1778674" y="6795633"/>
                      <a:pt x="1738979" y="6835329"/>
                    </a:cubicBezTo>
                    <a:cubicBezTo>
                      <a:pt x="1699284" y="6875024"/>
                      <a:pt x="1676983" y="6928862"/>
                      <a:pt x="1676983" y="6985000"/>
                    </a:cubicBezTo>
                    <a:lnTo>
                      <a:pt x="1676983" y="7055555"/>
                    </a:lnTo>
                    <a:cubicBezTo>
                      <a:pt x="1677504" y="7172086"/>
                      <a:pt x="1772118" y="7266277"/>
                      <a:pt x="1888650" y="7266277"/>
                    </a:cubicBezTo>
                    <a:cubicBezTo>
                      <a:pt x="2005182" y="7266277"/>
                      <a:pt x="2099796" y="7172086"/>
                      <a:pt x="2100317" y="7055555"/>
                    </a:cubicBezTo>
                    <a:lnTo>
                      <a:pt x="2100317" y="6985000"/>
                    </a:lnTo>
                    <a:cubicBezTo>
                      <a:pt x="2100317" y="6928862"/>
                      <a:pt x="2078016" y="6875024"/>
                      <a:pt x="2038321" y="6835329"/>
                    </a:cubicBezTo>
                    <a:cubicBezTo>
                      <a:pt x="1998626" y="6795633"/>
                      <a:pt x="1944787" y="6773333"/>
                      <a:pt x="1888650" y="6773333"/>
                    </a:cubicBezTo>
                    <a:close/>
                    <a:moveTo>
                      <a:pt x="1669434" y="7743331"/>
                    </a:moveTo>
                    <a:cubicBezTo>
                      <a:pt x="1670633" y="7735217"/>
                      <a:pt x="1659203" y="7732042"/>
                      <a:pt x="1656028" y="7739592"/>
                    </a:cubicBezTo>
                    <a:lnTo>
                      <a:pt x="1502006" y="8098931"/>
                    </a:lnTo>
                    <a:cubicBezTo>
                      <a:pt x="1479749" y="8150851"/>
                      <a:pt x="1428673" y="8184495"/>
                      <a:pt x="1372183" y="8184445"/>
                    </a:cubicBezTo>
                    <a:lnTo>
                      <a:pt x="1307131" y="8184445"/>
                    </a:lnTo>
                    <a:cubicBezTo>
                      <a:pt x="1295267" y="8184455"/>
                      <a:pt x="1284191" y="8178501"/>
                      <a:pt x="1277656" y="8168598"/>
                    </a:cubicBezTo>
                    <a:cubicBezTo>
                      <a:pt x="1271121" y="8158697"/>
                      <a:pt x="1270001" y="8146172"/>
                      <a:pt x="1274676" y="8135267"/>
                    </a:cubicBezTo>
                    <a:lnTo>
                      <a:pt x="1465317" y="7690555"/>
                    </a:lnTo>
                    <a:lnTo>
                      <a:pt x="1535449" y="7515154"/>
                    </a:lnTo>
                    <a:cubicBezTo>
                      <a:pt x="1578319" y="7408016"/>
                      <a:pt x="1682095" y="7337770"/>
                      <a:pt x="1797492" y="7337778"/>
                    </a:cubicBezTo>
                    <a:lnTo>
                      <a:pt x="1979808" y="7337778"/>
                    </a:lnTo>
                    <a:cubicBezTo>
                      <a:pt x="2095205" y="7337770"/>
                      <a:pt x="2198981" y="7408016"/>
                      <a:pt x="2241851" y="7515154"/>
                    </a:cubicBezTo>
                    <a:lnTo>
                      <a:pt x="2311983" y="7690555"/>
                    </a:lnTo>
                    <a:lnTo>
                      <a:pt x="2502554" y="8135267"/>
                    </a:lnTo>
                    <a:cubicBezTo>
                      <a:pt x="2507229" y="8146172"/>
                      <a:pt x="2506109" y="8158696"/>
                      <a:pt x="2499574" y="8168598"/>
                    </a:cubicBezTo>
                    <a:cubicBezTo>
                      <a:pt x="2493038" y="8178501"/>
                      <a:pt x="2481963" y="8184455"/>
                      <a:pt x="2470098" y="8184445"/>
                    </a:cubicBezTo>
                    <a:lnTo>
                      <a:pt x="2405046" y="8184445"/>
                    </a:lnTo>
                    <a:cubicBezTo>
                      <a:pt x="2348608" y="8184438"/>
                      <a:pt x="2297602" y="8150804"/>
                      <a:pt x="2275365" y="8098931"/>
                    </a:cubicBezTo>
                    <a:lnTo>
                      <a:pt x="2121342" y="7739592"/>
                    </a:lnTo>
                    <a:cubicBezTo>
                      <a:pt x="2118097" y="7732042"/>
                      <a:pt x="2106737" y="7735217"/>
                      <a:pt x="2107866" y="7743331"/>
                    </a:cubicBezTo>
                    <a:lnTo>
                      <a:pt x="2170872" y="8184445"/>
                    </a:lnTo>
                    <a:lnTo>
                      <a:pt x="2238253" y="8992940"/>
                    </a:lnTo>
                    <a:cubicBezTo>
                      <a:pt x="2239061" y="9002762"/>
                      <a:pt x="2235724" y="9012475"/>
                      <a:pt x="2229049" y="9019725"/>
                    </a:cubicBezTo>
                    <a:cubicBezTo>
                      <a:pt x="2222375" y="9026976"/>
                      <a:pt x="2212971" y="9031105"/>
                      <a:pt x="2203116" y="9031111"/>
                    </a:cubicBezTo>
                    <a:lnTo>
                      <a:pt x="2149282" y="9031111"/>
                    </a:lnTo>
                    <a:cubicBezTo>
                      <a:pt x="2080301" y="9031119"/>
                      <a:pt x="2021424" y="8981254"/>
                      <a:pt x="2010076" y="8913213"/>
                    </a:cubicBezTo>
                    <a:lnTo>
                      <a:pt x="1895706" y="8226213"/>
                    </a:lnTo>
                    <a:cubicBezTo>
                      <a:pt x="1894365" y="8218311"/>
                      <a:pt x="1883076" y="8218311"/>
                      <a:pt x="1881735" y="8226213"/>
                    </a:cubicBezTo>
                    <a:lnTo>
                      <a:pt x="1767294" y="8913213"/>
                    </a:lnTo>
                    <a:cubicBezTo>
                      <a:pt x="1755943" y="8981280"/>
                      <a:pt x="1697026" y="9031153"/>
                      <a:pt x="1628018" y="9031111"/>
                    </a:cubicBezTo>
                    <a:lnTo>
                      <a:pt x="1574184" y="9031111"/>
                    </a:lnTo>
                    <a:cubicBezTo>
                      <a:pt x="1564329" y="9031105"/>
                      <a:pt x="1554925" y="9026976"/>
                      <a:pt x="1548251" y="9019725"/>
                    </a:cubicBezTo>
                    <a:cubicBezTo>
                      <a:pt x="1541576" y="9012475"/>
                      <a:pt x="1538239" y="9002762"/>
                      <a:pt x="1539047" y="8992940"/>
                    </a:cubicBezTo>
                    <a:lnTo>
                      <a:pt x="1606428" y="8184445"/>
                    </a:lnTo>
                    <a:lnTo>
                      <a:pt x="1669434" y="7743331"/>
                    </a:lnTo>
                    <a:close/>
                    <a:moveTo>
                      <a:pt x="3158650" y="6773333"/>
                    </a:moveTo>
                    <a:cubicBezTo>
                      <a:pt x="3102513" y="6773333"/>
                      <a:pt x="3048674" y="6795633"/>
                      <a:pt x="3008979" y="6835329"/>
                    </a:cubicBezTo>
                    <a:cubicBezTo>
                      <a:pt x="2969284" y="6875024"/>
                      <a:pt x="2946983" y="6928862"/>
                      <a:pt x="2946983" y="6985000"/>
                    </a:cubicBezTo>
                    <a:lnTo>
                      <a:pt x="2946983" y="7055555"/>
                    </a:lnTo>
                    <a:cubicBezTo>
                      <a:pt x="2947504" y="7172086"/>
                      <a:pt x="3042118" y="7266277"/>
                      <a:pt x="3158650" y="7266277"/>
                    </a:cubicBezTo>
                    <a:cubicBezTo>
                      <a:pt x="3275182" y="7266277"/>
                      <a:pt x="3369795" y="7172086"/>
                      <a:pt x="3370317" y="7055555"/>
                    </a:cubicBezTo>
                    <a:lnTo>
                      <a:pt x="3370317" y="6985000"/>
                    </a:lnTo>
                    <a:cubicBezTo>
                      <a:pt x="3370317" y="6928862"/>
                      <a:pt x="3348016" y="6875025"/>
                      <a:pt x="3308321" y="6835329"/>
                    </a:cubicBezTo>
                    <a:cubicBezTo>
                      <a:pt x="3268626" y="6795634"/>
                      <a:pt x="3214787" y="6773333"/>
                      <a:pt x="3158650" y="6773333"/>
                    </a:cubicBezTo>
                    <a:close/>
                    <a:moveTo>
                      <a:pt x="2939434" y="7743331"/>
                    </a:moveTo>
                    <a:cubicBezTo>
                      <a:pt x="2940633" y="7735217"/>
                      <a:pt x="2929203" y="7732042"/>
                      <a:pt x="2926028" y="7739592"/>
                    </a:cubicBezTo>
                    <a:lnTo>
                      <a:pt x="2772006" y="8098931"/>
                    </a:lnTo>
                    <a:cubicBezTo>
                      <a:pt x="2749749" y="8150851"/>
                      <a:pt x="2698673" y="8184495"/>
                      <a:pt x="2642183" y="8184445"/>
                    </a:cubicBezTo>
                    <a:lnTo>
                      <a:pt x="2577131" y="8184445"/>
                    </a:lnTo>
                    <a:cubicBezTo>
                      <a:pt x="2565266" y="8184455"/>
                      <a:pt x="2554191" y="8178501"/>
                      <a:pt x="2547656" y="8168598"/>
                    </a:cubicBezTo>
                    <a:cubicBezTo>
                      <a:pt x="2541121" y="8158696"/>
                      <a:pt x="2540001" y="8146172"/>
                      <a:pt x="2544676" y="8135267"/>
                    </a:cubicBezTo>
                    <a:lnTo>
                      <a:pt x="2735317" y="7690555"/>
                    </a:lnTo>
                    <a:lnTo>
                      <a:pt x="2805449" y="7515154"/>
                    </a:lnTo>
                    <a:cubicBezTo>
                      <a:pt x="2848319" y="7408016"/>
                      <a:pt x="2952095" y="7337770"/>
                      <a:pt x="3067492" y="7337778"/>
                    </a:cubicBezTo>
                    <a:lnTo>
                      <a:pt x="3249808" y="7337778"/>
                    </a:lnTo>
                    <a:cubicBezTo>
                      <a:pt x="3365204" y="7337770"/>
                      <a:pt x="3468981" y="7408016"/>
                      <a:pt x="3511851" y="7515154"/>
                    </a:cubicBezTo>
                    <a:lnTo>
                      <a:pt x="3581983" y="7690555"/>
                    </a:lnTo>
                    <a:lnTo>
                      <a:pt x="3772554" y="8135267"/>
                    </a:lnTo>
                    <a:cubicBezTo>
                      <a:pt x="3777229" y="8146172"/>
                      <a:pt x="3776109" y="8158697"/>
                      <a:pt x="3769574" y="8168599"/>
                    </a:cubicBezTo>
                    <a:cubicBezTo>
                      <a:pt x="3763038" y="8178502"/>
                      <a:pt x="3751963" y="8184455"/>
                      <a:pt x="3740098" y="8184445"/>
                    </a:cubicBezTo>
                    <a:lnTo>
                      <a:pt x="3675046" y="8184445"/>
                    </a:lnTo>
                    <a:cubicBezTo>
                      <a:pt x="3618608" y="8184438"/>
                      <a:pt x="3567602" y="8150804"/>
                      <a:pt x="3545365" y="8098931"/>
                    </a:cubicBezTo>
                    <a:lnTo>
                      <a:pt x="3391342" y="7739592"/>
                    </a:lnTo>
                    <a:cubicBezTo>
                      <a:pt x="3388097" y="7732042"/>
                      <a:pt x="3376737" y="7735217"/>
                      <a:pt x="3377866" y="7743331"/>
                    </a:cubicBezTo>
                    <a:lnTo>
                      <a:pt x="3440872" y="8184445"/>
                    </a:lnTo>
                    <a:lnTo>
                      <a:pt x="3508253" y="8992940"/>
                    </a:lnTo>
                    <a:cubicBezTo>
                      <a:pt x="3509061" y="9002762"/>
                      <a:pt x="3505723" y="9012475"/>
                      <a:pt x="3499049" y="9019725"/>
                    </a:cubicBezTo>
                    <a:cubicBezTo>
                      <a:pt x="3492375" y="9026976"/>
                      <a:pt x="3482971" y="9031105"/>
                      <a:pt x="3473116" y="9031111"/>
                    </a:cubicBezTo>
                    <a:lnTo>
                      <a:pt x="3419282" y="9031111"/>
                    </a:lnTo>
                    <a:cubicBezTo>
                      <a:pt x="3350301" y="9031119"/>
                      <a:pt x="3291424" y="8981254"/>
                      <a:pt x="3280076" y="8913213"/>
                    </a:cubicBezTo>
                    <a:lnTo>
                      <a:pt x="3165706" y="8226213"/>
                    </a:lnTo>
                    <a:cubicBezTo>
                      <a:pt x="3164365" y="8218311"/>
                      <a:pt x="3153076" y="8218311"/>
                      <a:pt x="3151735" y="8226213"/>
                    </a:cubicBezTo>
                    <a:lnTo>
                      <a:pt x="3037294" y="8913213"/>
                    </a:lnTo>
                    <a:cubicBezTo>
                      <a:pt x="3025943" y="8981280"/>
                      <a:pt x="2967026" y="9031153"/>
                      <a:pt x="2898018" y="9031111"/>
                    </a:cubicBezTo>
                    <a:lnTo>
                      <a:pt x="2844184" y="9031111"/>
                    </a:lnTo>
                    <a:cubicBezTo>
                      <a:pt x="2834329" y="9031105"/>
                      <a:pt x="2824925" y="9026976"/>
                      <a:pt x="2818251" y="9019725"/>
                    </a:cubicBezTo>
                    <a:cubicBezTo>
                      <a:pt x="2811576" y="9012475"/>
                      <a:pt x="2808239" y="9002762"/>
                      <a:pt x="2809047" y="8992940"/>
                    </a:cubicBezTo>
                    <a:lnTo>
                      <a:pt x="2876428" y="8184445"/>
                    </a:lnTo>
                    <a:lnTo>
                      <a:pt x="2939434" y="7743331"/>
                    </a:lnTo>
                    <a:close/>
                    <a:moveTo>
                      <a:pt x="4428650" y="6773333"/>
                    </a:moveTo>
                    <a:cubicBezTo>
                      <a:pt x="4372512" y="6773333"/>
                      <a:pt x="4318674" y="6795634"/>
                      <a:pt x="4278979" y="6835329"/>
                    </a:cubicBezTo>
                    <a:cubicBezTo>
                      <a:pt x="4239284" y="6875025"/>
                      <a:pt x="4216983" y="6928862"/>
                      <a:pt x="4216983" y="6985000"/>
                    </a:cubicBezTo>
                    <a:lnTo>
                      <a:pt x="4216983" y="7055555"/>
                    </a:lnTo>
                    <a:cubicBezTo>
                      <a:pt x="4217505" y="7172086"/>
                      <a:pt x="4312118" y="7266277"/>
                      <a:pt x="4428650" y="7266277"/>
                    </a:cubicBezTo>
                    <a:cubicBezTo>
                      <a:pt x="4545182" y="7266277"/>
                      <a:pt x="4639795" y="7172086"/>
                      <a:pt x="4640317" y="7055555"/>
                    </a:cubicBezTo>
                    <a:lnTo>
                      <a:pt x="4640317" y="6985000"/>
                    </a:lnTo>
                    <a:cubicBezTo>
                      <a:pt x="4640317" y="6928862"/>
                      <a:pt x="4618016" y="6875025"/>
                      <a:pt x="4578321" y="6835329"/>
                    </a:cubicBezTo>
                    <a:cubicBezTo>
                      <a:pt x="4538626" y="6795634"/>
                      <a:pt x="4484788" y="6773333"/>
                      <a:pt x="4428650" y="6773333"/>
                    </a:cubicBezTo>
                    <a:close/>
                    <a:moveTo>
                      <a:pt x="4209434" y="7743331"/>
                    </a:moveTo>
                    <a:cubicBezTo>
                      <a:pt x="4210633" y="7735217"/>
                      <a:pt x="4199203" y="7732042"/>
                      <a:pt x="4196028" y="7739592"/>
                    </a:cubicBezTo>
                    <a:lnTo>
                      <a:pt x="4042005" y="8098931"/>
                    </a:lnTo>
                    <a:cubicBezTo>
                      <a:pt x="4019749" y="8150851"/>
                      <a:pt x="3968673" y="8184495"/>
                      <a:pt x="3912183" y="8184445"/>
                    </a:cubicBezTo>
                    <a:lnTo>
                      <a:pt x="3847131" y="8184445"/>
                    </a:lnTo>
                    <a:cubicBezTo>
                      <a:pt x="3835266" y="8184455"/>
                      <a:pt x="3824191" y="8178502"/>
                      <a:pt x="3817656" y="8168599"/>
                    </a:cubicBezTo>
                    <a:cubicBezTo>
                      <a:pt x="3811121" y="8158697"/>
                      <a:pt x="3810001" y="8146172"/>
                      <a:pt x="3814675" y="8135267"/>
                    </a:cubicBezTo>
                    <a:lnTo>
                      <a:pt x="4005317" y="7690555"/>
                    </a:lnTo>
                    <a:lnTo>
                      <a:pt x="4075449" y="7515154"/>
                    </a:lnTo>
                    <a:cubicBezTo>
                      <a:pt x="4118319" y="7408016"/>
                      <a:pt x="4222096" y="7337770"/>
                      <a:pt x="4337492" y="7337778"/>
                    </a:cubicBezTo>
                    <a:lnTo>
                      <a:pt x="4519808" y="7337778"/>
                    </a:lnTo>
                    <a:cubicBezTo>
                      <a:pt x="4635204" y="7337770"/>
                      <a:pt x="4738981" y="7408016"/>
                      <a:pt x="4781851" y="7515154"/>
                    </a:cubicBezTo>
                    <a:lnTo>
                      <a:pt x="4851983" y="7690555"/>
                    </a:lnTo>
                    <a:lnTo>
                      <a:pt x="5042554" y="8135267"/>
                    </a:lnTo>
                    <a:cubicBezTo>
                      <a:pt x="5047229" y="8146172"/>
                      <a:pt x="5046109" y="8158697"/>
                      <a:pt x="5039574" y="8168599"/>
                    </a:cubicBezTo>
                    <a:cubicBezTo>
                      <a:pt x="5033038" y="8178502"/>
                      <a:pt x="5021963" y="8184455"/>
                      <a:pt x="5010098" y="8184445"/>
                    </a:cubicBezTo>
                    <a:lnTo>
                      <a:pt x="4945046" y="8184445"/>
                    </a:lnTo>
                    <a:cubicBezTo>
                      <a:pt x="4888608" y="8184438"/>
                      <a:pt x="4837602" y="8150804"/>
                      <a:pt x="4815365" y="8098931"/>
                    </a:cubicBezTo>
                    <a:lnTo>
                      <a:pt x="4661342" y="7739592"/>
                    </a:lnTo>
                    <a:cubicBezTo>
                      <a:pt x="4658097" y="7732042"/>
                      <a:pt x="4646737" y="7735217"/>
                      <a:pt x="4647866" y="7743331"/>
                    </a:cubicBezTo>
                    <a:lnTo>
                      <a:pt x="4710872" y="8184445"/>
                    </a:lnTo>
                    <a:lnTo>
                      <a:pt x="4778253" y="8992940"/>
                    </a:lnTo>
                    <a:cubicBezTo>
                      <a:pt x="4779061" y="9002762"/>
                      <a:pt x="4775723" y="9012475"/>
                      <a:pt x="4769049" y="9019725"/>
                    </a:cubicBezTo>
                    <a:cubicBezTo>
                      <a:pt x="4762375" y="9026976"/>
                      <a:pt x="4752971" y="9031105"/>
                      <a:pt x="4743116" y="9031111"/>
                    </a:cubicBezTo>
                    <a:lnTo>
                      <a:pt x="4689282" y="9031111"/>
                    </a:lnTo>
                    <a:cubicBezTo>
                      <a:pt x="4620301" y="9031119"/>
                      <a:pt x="4561424" y="8981254"/>
                      <a:pt x="4550076" y="8913213"/>
                    </a:cubicBezTo>
                    <a:lnTo>
                      <a:pt x="4435705" y="8226213"/>
                    </a:lnTo>
                    <a:cubicBezTo>
                      <a:pt x="4434365" y="8218311"/>
                      <a:pt x="4423076" y="8218311"/>
                      <a:pt x="4421736" y="8226213"/>
                    </a:cubicBezTo>
                    <a:lnTo>
                      <a:pt x="4307295" y="8913213"/>
                    </a:lnTo>
                    <a:cubicBezTo>
                      <a:pt x="4295943" y="8981280"/>
                      <a:pt x="4237026" y="9031154"/>
                      <a:pt x="4168018" y="9031111"/>
                    </a:cubicBezTo>
                    <a:lnTo>
                      <a:pt x="4114184" y="9031111"/>
                    </a:lnTo>
                    <a:cubicBezTo>
                      <a:pt x="4104329" y="9031105"/>
                      <a:pt x="4094925" y="9026976"/>
                      <a:pt x="4088251" y="9019725"/>
                    </a:cubicBezTo>
                    <a:cubicBezTo>
                      <a:pt x="4081577" y="9012475"/>
                      <a:pt x="4078239" y="9002762"/>
                      <a:pt x="4079047" y="8992940"/>
                    </a:cubicBezTo>
                    <a:lnTo>
                      <a:pt x="4146428" y="8184445"/>
                    </a:lnTo>
                    <a:lnTo>
                      <a:pt x="4209434" y="7743331"/>
                    </a:lnTo>
                    <a:close/>
                    <a:moveTo>
                      <a:pt x="5698650" y="6773333"/>
                    </a:moveTo>
                    <a:cubicBezTo>
                      <a:pt x="5642512" y="6773333"/>
                      <a:pt x="5588674" y="6795634"/>
                      <a:pt x="5548979" y="6835329"/>
                    </a:cubicBezTo>
                    <a:cubicBezTo>
                      <a:pt x="5509284" y="6875025"/>
                      <a:pt x="5486983" y="6928862"/>
                      <a:pt x="5486983" y="6985000"/>
                    </a:cubicBezTo>
                    <a:lnTo>
                      <a:pt x="5486983" y="7055555"/>
                    </a:lnTo>
                    <a:cubicBezTo>
                      <a:pt x="5487505" y="7172086"/>
                      <a:pt x="5582118" y="7266277"/>
                      <a:pt x="5698650" y="7266277"/>
                    </a:cubicBezTo>
                    <a:cubicBezTo>
                      <a:pt x="5815182" y="7266277"/>
                      <a:pt x="5909795" y="7172086"/>
                      <a:pt x="5910317" y="7055555"/>
                    </a:cubicBezTo>
                    <a:lnTo>
                      <a:pt x="5910317" y="6985000"/>
                    </a:lnTo>
                    <a:cubicBezTo>
                      <a:pt x="5910317" y="6928862"/>
                      <a:pt x="5888016" y="6875025"/>
                      <a:pt x="5848321" y="6835329"/>
                    </a:cubicBezTo>
                    <a:cubicBezTo>
                      <a:pt x="5808626" y="6795634"/>
                      <a:pt x="5754788" y="6773333"/>
                      <a:pt x="5698650" y="6773333"/>
                    </a:cubicBezTo>
                    <a:close/>
                    <a:moveTo>
                      <a:pt x="5479434" y="7743331"/>
                    </a:moveTo>
                    <a:cubicBezTo>
                      <a:pt x="5480633" y="7735217"/>
                      <a:pt x="5469203" y="7732042"/>
                      <a:pt x="5466028" y="7739592"/>
                    </a:cubicBezTo>
                    <a:lnTo>
                      <a:pt x="5312005" y="8098931"/>
                    </a:lnTo>
                    <a:cubicBezTo>
                      <a:pt x="5289749" y="8150851"/>
                      <a:pt x="5238673" y="8184495"/>
                      <a:pt x="5182183" y="8184445"/>
                    </a:cubicBezTo>
                    <a:lnTo>
                      <a:pt x="5117131" y="8184445"/>
                    </a:lnTo>
                    <a:cubicBezTo>
                      <a:pt x="5105266" y="8184455"/>
                      <a:pt x="5094191" y="8178502"/>
                      <a:pt x="5087656" y="8168599"/>
                    </a:cubicBezTo>
                    <a:cubicBezTo>
                      <a:pt x="5081121" y="8158697"/>
                      <a:pt x="5080001" y="8146172"/>
                      <a:pt x="5084675" y="8135267"/>
                    </a:cubicBezTo>
                    <a:lnTo>
                      <a:pt x="5275317" y="7690555"/>
                    </a:lnTo>
                    <a:lnTo>
                      <a:pt x="5345449" y="7515154"/>
                    </a:lnTo>
                    <a:cubicBezTo>
                      <a:pt x="5388319" y="7408016"/>
                      <a:pt x="5492096" y="7337770"/>
                      <a:pt x="5607492" y="7337778"/>
                    </a:cubicBezTo>
                    <a:lnTo>
                      <a:pt x="5789808" y="7337778"/>
                    </a:lnTo>
                    <a:cubicBezTo>
                      <a:pt x="5905204" y="7337770"/>
                      <a:pt x="6008981" y="7408016"/>
                      <a:pt x="6051851" y="7515154"/>
                    </a:cubicBezTo>
                    <a:lnTo>
                      <a:pt x="6121983" y="7690555"/>
                    </a:lnTo>
                    <a:lnTo>
                      <a:pt x="6312554" y="8135267"/>
                    </a:lnTo>
                    <a:cubicBezTo>
                      <a:pt x="6317229" y="8146172"/>
                      <a:pt x="6316109" y="8158697"/>
                      <a:pt x="6309574" y="8168599"/>
                    </a:cubicBezTo>
                    <a:cubicBezTo>
                      <a:pt x="6303038" y="8178502"/>
                      <a:pt x="6291963" y="8184455"/>
                      <a:pt x="6280098" y="8184445"/>
                    </a:cubicBezTo>
                    <a:lnTo>
                      <a:pt x="6215046" y="8184445"/>
                    </a:lnTo>
                    <a:cubicBezTo>
                      <a:pt x="6158608" y="8184438"/>
                      <a:pt x="6107602" y="8150804"/>
                      <a:pt x="6085365" y="8098931"/>
                    </a:cubicBezTo>
                    <a:lnTo>
                      <a:pt x="5931342" y="7739592"/>
                    </a:lnTo>
                    <a:cubicBezTo>
                      <a:pt x="5928097" y="7732042"/>
                      <a:pt x="5916737" y="7735217"/>
                      <a:pt x="5917866" y="7743331"/>
                    </a:cubicBezTo>
                    <a:lnTo>
                      <a:pt x="5980872" y="8184445"/>
                    </a:lnTo>
                    <a:lnTo>
                      <a:pt x="6048253" y="8992940"/>
                    </a:lnTo>
                    <a:cubicBezTo>
                      <a:pt x="6049061" y="9002762"/>
                      <a:pt x="6045723" y="9012475"/>
                      <a:pt x="6039049" y="9019725"/>
                    </a:cubicBezTo>
                    <a:cubicBezTo>
                      <a:pt x="6032375" y="9026976"/>
                      <a:pt x="6022971" y="9031105"/>
                      <a:pt x="6013116" y="9031111"/>
                    </a:cubicBezTo>
                    <a:lnTo>
                      <a:pt x="5959282" y="9031111"/>
                    </a:lnTo>
                    <a:cubicBezTo>
                      <a:pt x="5890301" y="9031119"/>
                      <a:pt x="5831424" y="8981254"/>
                      <a:pt x="5820076" y="8913213"/>
                    </a:cubicBezTo>
                    <a:lnTo>
                      <a:pt x="5705705" y="8226213"/>
                    </a:lnTo>
                    <a:cubicBezTo>
                      <a:pt x="5704365" y="8218311"/>
                      <a:pt x="5693076" y="8218311"/>
                      <a:pt x="5691736" y="8226213"/>
                    </a:cubicBezTo>
                    <a:lnTo>
                      <a:pt x="5577295" y="8913213"/>
                    </a:lnTo>
                    <a:cubicBezTo>
                      <a:pt x="5565943" y="8981280"/>
                      <a:pt x="5507026" y="9031154"/>
                      <a:pt x="5438018" y="9031111"/>
                    </a:cubicBezTo>
                    <a:lnTo>
                      <a:pt x="5384184" y="9031111"/>
                    </a:lnTo>
                    <a:cubicBezTo>
                      <a:pt x="5374329" y="9031105"/>
                      <a:pt x="5364925" y="9026976"/>
                      <a:pt x="5358251" y="9019725"/>
                    </a:cubicBezTo>
                    <a:cubicBezTo>
                      <a:pt x="5351577" y="9012475"/>
                      <a:pt x="5348239" y="9002762"/>
                      <a:pt x="5349047" y="8992940"/>
                    </a:cubicBezTo>
                    <a:lnTo>
                      <a:pt x="5416428" y="8184445"/>
                    </a:lnTo>
                    <a:lnTo>
                      <a:pt x="5479434" y="7743331"/>
                    </a:lnTo>
                    <a:close/>
                    <a:moveTo>
                      <a:pt x="6968650" y="6773333"/>
                    </a:moveTo>
                    <a:cubicBezTo>
                      <a:pt x="6912512" y="6773333"/>
                      <a:pt x="6858674" y="6795633"/>
                      <a:pt x="6818979" y="6835329"/>
                    </a:cubicBezTo>
                    <a:cubicBezTo>
                      <a:pt x="6779283" y="6875024"/>
                      <a:pt x="6756983" y="6928862"/>
                      <a:pt x="6756983" y="6985000"/>
                    </a:cubicBezTo>
                    <a:lnTo>
                      <a:pt x="6756983" y="7055555"/>
                    </a:lnTo>
                    <a:cubicBezTo>
                      <a:pt x="6757504" y="7172086"/>
                      <a:pt x="6852118" y="7266278"/>
                      <a:pt x="6968650" y="7266278"/>
                    </a:cubicBezTo>
                    <a:cubicBezTo>
                      <a:pt x="7085182" y="7266278"/>
                      <a:pt x="7179796" y="7172086"/>
                      <a:pt x="7180317" y="7055555"/>
                    </a:cubicBezTo>
                    <a:lnTo>
                      <a:pt x="7180317" y="6985000"/>
                    </a:lnTo>
                    <a:cubicBezTo>
                      <a:pt x="7180317" y="6928862"/>
                      <a:pt x="7158017" y="6875024"/>
                      <a:pt x="7118321" y="6835329"/>
                    </a:cubicBezTo>
                    <a:cubicBezTo>
                      <a:pt x="7078626" y="6795633"/>
                      <a:pt x="7024788" y="6773333"/>
                      <a:pt x="6968650" y="6773333"/>
                    </a:cubicBezTo>
                    <a:close/>
                    <a:moveTo>
                      <a:pt x="6749434" y="7743331"/>
                    </a:moveTo>
                    <a:cubicBezTo>
                      <a:pt x="6750633" y="7735217"/>
                      <a:pt x="6739204" y="7732042"/>
                      <a:pt x="6736029" y="7739592"/>
                    </a:cubicBezTo>
                    <a:lnTo>
                      <a:pt x="6582005" y="8098931"/>
                    </a:lnTo>
                    <a:cubicBezTo>
                      <a:pt x="6559749" y="8150851"/>
                      <a:pt x="6508673" y="8184495"/>
                      <a:pt x="6452183" y="8184445"/>
                    </a:cubicBezTo>
                    <a:lnTo>
                      <a:pt x="6387131" y="8184445"/>
                    </a:lnTo>
                    <a:cubicBezTo>
                      <a:pt x="6375266" y="8184455"/>
                      <a:pt x="6364191" y="8178502"/>
                      <a:pt x="6357656" y="8168599"/>
                    </a:cubicBezTo>
                    <a:cubicBezTo>
                      <a:pt x="6351121" y="8158697"/>
                      <a:pt x="6350001" y="8146172"/>
                      <a:pt x="6354675" y="8135267"/>
                    </a:cubicBezTo>
                    <a:lnTo>
                      <a:pt x="6545317" y="7690555"/>
                    </a:lnTo>
                    <a:lnTo>
                      <a:pt x="6615449" y="7515154"/>
                    </a:lnTo>
                    <a:cubicBezTo>
                      <a:pt x="6658319" y="7408016"/>
                      <a:pt x="6762095" y="7337770"/>
                      <a:pt x="6877492" y="7337778"/>
                    </a:cubicBezTo>
                    <a:lnTo>
                      <a:pt x="7059808" y="7337778"/>
                    </a:lnTo>
                    <a:cubicBezTo>
                      <a:pt x="7175205" y="7337770"/>
                      <a:pt x="7278981" y="7408016"/>
                      <a:pt x="7321851" y="7515154"/>
                    </a:cubicBezTo>
                    <a:lnTo>
                      <a:pt x="7391983" y="7690555"/>
                    </a:lnTo>
                    <a:lnTo>
                      <a:pt x="7582554" y="8135267"/>
                    </a:lnTo>
                    <a:cubicBezTo>
                      <a:pt x="7587229" y="8146172"/>
                      <a:pt x="7586108" y="8158696"/>
                      <a:pt x="7579573" y="8168598"/>
                    </a:cubicBezTo>
                    <a:cubicBezTo>
                      <a:pt x="7573038" y="8178501"/>
                      <a:pt x="7561963" y="8184455"/>
                      <a:pt x="7550098" y="8184445"/>
                    </a:cubicBezTo>
                    <a:lnTo>
                      <a:pt x="7485046" y="8184445"/>
                    </a:lnTo>
                    <a:cubicBezTo>
                      <a:pt x="7428608" y="8184438"/>
                      <a:pt x="7377602" y="8150804"/>
                      <a:pt x="7355365" y="8098931"/>
                    </a:cubicBezTo>
                    <a:lnTo>
                      <a:pt x="7201342" y="7739592"/>
                    </a:lnTo>
                    <a:cubicBezTo>
                      <a:pt x="7198096" y="7732042"/>
                      <a:pt x="7186737" y="7735217"/>
                      <a:pt x="7187866" y="7743331"/>
                    </a:cubicBezTo>
                    <a:lnTo>
                      <a:pt x="7250872" y="8184445"/>
                    </a:lnTo>
                    <a:lnTo>
                      <a:pt x="7318253" y="8992940"/>
                    </a:lnTo>
                    <a:cubicBezTo>
                      <a:pt x="7319061" y="9002762"/>
                      <a:pt x="7315723" y="9012475"/>
                      <a:pt x="7309049" y="9019725"/>
                    </a:cubicBezTo>
                    <a:cubicBezTo>
                      <a:pt x="7302375" y="9026976"/>
                      <a:pt x="7292971" y="9031105"/>
                      <a:pt x="7283116" y="9031111"/>
                    </a:cubicBezTo>
                    <a:lnTo>
                      <a:pt x="7229282" y="9031111"/>
                    </a:lnTo>
                    <a:cubicBezTo>
                      <a:pt x="7160300" y="9031119"/>
                      <a:pt x="7101423" y="8981255"/>
                      <a:pt x="7090076" y="8913213"/>
                    </a:cubicBezTo>
                    <a:lnTo>
                      <a:pt x="6975705" y="8226213"/>
                    </a:lnTo>
                    <a:cubicBezTo>
                      <a:pt x="6974365" y="8218311"/>
                      <a:pt x="6963076" y="8218311"/>
                      <a:pt x="6961736" y="8226213"/>
                    </a:cubicBezTo>
                    <a:lnTo>
                      <a:pt x="6847295" y="8913213"/>
                    </a:lnTo>
                    <a:cubicBezTo>
                      <a:pt x="6835943" y="8981280"/>
                      <a:pt x="6777026" y="9031154"/>
                      <a:pt x="6708018" y="9031111"/>
                    </a:cubicBezTo>
                    <a:lnTo>
                      <a:pt x="6654184" y="9031111"/>
                    </a:lnTo>
                    <a:cubicBezTo>
                      <a:pt x="6644329" y="9031105"/>
                      <a:pt x="6634925" y="9026976"/>
                      <a:pt x="6628251" y="9019725"/>
                    </a:cubicBezTo>
                    <a:cubicBezTo>
                      <a:pt x="6621577" y="9012475"/>
                      <a:pt x="6618239" y="9002762"/>
                      <a:pt x="6619047" y="8992940"/>
                    </a:cubicBezTo>
                    <a:lnTo>
                      <a:pt x="6686428" y="8184445"/>
                    </a:lnTo>
                    <a:lnTo>
                      <a:pt x="6749434" y="7743331"/>
                    </a:lnTo>
                    <a:close/>
                    <a:moveTo>
                      <a:pt x="8238650" y="6773333"/>
                    </a:moveTo>
                    <a:cubicBezTo>
                      <a:pt x="8182512" y="6773333"/>
                      <a:pt x="8128674" y="6795633"/>
                      <a:pt x="8088979" y="6835329"/>
                    </a:cubicBezTo>
                    <a:cubicBezTo>
                      <a:pt x="8049283" y="6875024"/>
                      <a:pt x="8026983" y="6928862"/>
                      <a:pt x="8026983" y="6985000"/>
                    </a:cubicBezTo>
                    <a:lnTo>
                      <a:pt x="8026983" y="7055555"/>
                    </a:lnTo>
                    <a:cubicBezTo>
                      <a:pt x="8027504" y="7172086"/>
                      <a:pt x="8122118" y="7266278"/>
                      <a:pt x="8238650" y="7266278"/>
                    </a:cubicBezTo>
                    <a:cubicBezTo>
                      <a:pt x="8355182" y="7266278"/>
                      <a:pt x="8449796" y="7172086"/>
                      <a:pt x="8450317" y="7055555"/>
                    </a:cubicBezTo>
                    <a:lnTo>
                      <a:pt x="8450317" y="6985000"/>
                    </a:lnTo>
                    <a:cubicBezTo>
                      <a:pt x="8450317" y="6928862"/>
                      <a:pt x="8428017" y="6875024"/>
                      <a:pt x="8388321" y="6835329"/>
                    </a:cubicBezTo>
                    <a:cubicBezTo>
                      <a:pt x="8348626" y="6795633"/>
                      <a:pt x="8294788" y="6773333"/>
                      <a:pt x="8238650" y="6773333"/>
                    </a:cubicBezTo>
                    <a:close/>
                    <a:moveTo>
                      <a:pt x="8019434" y="7743331"/>
                    </a:moveTo>
                    <a:cubicBezTo>
                      <a:pt x="8020633" y="7735217"/>
                      <a:pt x="8009204" y="7732042"/>
                      <a:pt x="8006029" y="7739592"/>
                    </a:cubicBezTo>
                    <a:lnTo>
                      <a:pt x="7852005" y="8098931"/>
                    </a:lnTo>
                    <a:cubicBezTo>
                      <a:pt x="7829749" y="8150851"/>
                      <a:pt x="7778673" y="8184495"/>
                      <a:pt x="7722183" y="8184445"/>
                    </a:cubicBezTo>
                    <a:lnTo>
                      <a:pt x="7657131" y="8184445"/>
                    </a:lnTo>
                    <a:cubicBezTo>
                      <a:pt x="7645267" y="8184455"/>
                      <a:pt x="7634192" y="8178501"/>
                      <a:pt x="7627656" y="8168598"/>
                    </a:cubicBezTo>
                    <a:cubicBezTo>
                      <a:pt x="7621121" y="8158696"/>
                      <a:pt x="7620001" y="8146172"/>
                      <a:pt x="7624676" y="8135267"/>
                    </a:cubicBezTo>
                    <a:lnTo>
                      <a:pt x="7815317" y="7690555"/>
                    </a:lnTo>
                    <a:lnTo>
                      <a:pt x="7885449" y="7515154"/>
                    </a:lnTo>
                    <a:cubicBezTo>
                      <a:pt x="7928319" y="7408016"/>
                      <a:pt x="8032095" y="7337770"/>
                      <a:pt x="8147492" y="7337778"/>
                    </a:cubicBezTo>
                    <a:lnTo>
                      <a:pt x="8329808" y="7337778"/>
                    </a:lnTo>
                    <a:cubicBezTo>
                      <a:pt x="8445205" y="7337770"/>
                      <a:pt x="8548981" y="7408016"/>
                      <a:pt x="8591851" y="7515154"/>
                    </a:cubicBezTo>
                    <a:lnTo>
                      <a:pt x="8661983" y="7690555"/>
                    </a:lnTo>
                    <a:lnTo>
                      <a:pt x="8852554" y="8135267"/>
                    </a:lnTo>
                    <a:cubicBezTo>
                      <a:pt x="8857229" y="8146172"/>
                      <a:pt x="8856108" y="8158696"/>
                      <a:pt x="8849573" y="8168598"/>
                    </a:cubicBezTo>
                    <a:cubicBezTo>
                      <a:pt x="8843038" y="8178501"/>
                      <a:pt x="8831963" y="8184455"/>
                      <a:pt x="8820098" y="8184445"/>
                    </a:cubicBezTo>
                    <a:lnTo>
                      <a:pt x="8755046" y="8184445"/>
                    </a:lnTo>
                    <a:cubicBezTo>
                      <a:pt x="8698608" y="8184438"/>
                      <a:pt x="8647602" y="8150804"/>
                      <a:pt x="8625365" y="8098931"/>
                    </a:cubicBezTo>
                    <a:lnTo>
                      <a:pt x="8471342" y="7739592"/>
                    </a:lnTo>
                    <a:cubicBezTo>
                      <a:pt x="8468096" y="7732042"/>
                      <a:pt x="8456737" y="7735217"/>
                      <a:pt x="8457866" y="7743331"/>
                    </a:cubicBezTo>
                    <a:lnTo>
                      <a:pt x="8520872" y="8184445"/>
                    </a:lnTo>
                    <a:lnTo>
                      <a:pt x="8588253" y="8992940"/>
                    </a:lnTo>
                    <a:cubicBezTo>
                      <a:pt x="8589061" y="9002762"/>
                      <a:pt x="8585723" y="9012475"/>
                      <a:pt x="8579049" y="9019725"/>
                    </a:cubicBezTo>
                    <a:cubicBezTo>
                      <a:pt x="8572375" y="9026976"/>
                      <a:pt x="8562971" y="9031105"/>
                      <a:pt x="8553116" y="9031111"/>
                    </a:cubicBezTo>
                    <a:lnTo>
                      <a:pt x="8499282" y="9031111"/>
                    </a:lnTo>
                    <a:cubicBezTo>
                      <a:pt x="8430300" y="9031119"/>
                      <a:pt x="8371423" y="8981255"/>
                      <a:pt x="8360076" y="8913213"/>
                    </a:cubicBezTo>
                    <a:lnTo>
                      <a:pt x="8245705" y="8226213"/>
                    </a:lnTo>
                    <a:cubicBezTo>
                      <a:pt x="8244365" y="8218311"/>
                      <a:pt x="8233076" y="8218311"/>
                      <a:pt x="8231736" y="8226213"/>
                    </a:cubicBezTo>
                    <a:lnTo>
                      <a:pt x="8117295" y="8913213"/>
                    </a:lnTo>
                    <a:cubicBezTo>
                      <a:pt x="8105943" y="8981280"/>
                      <a:pt x="8047026" y="9031154"/>
                      <a:pt x="7978018" y="9031111"/>
                    </a:cubicBezTo>
                    <a:lnTo>
                      <a:pt x="7924184" y="9031111"/>
                    </a:lnTo>
                    <a:cubicBezTo>
                      <a:pt x="7914329" y="9031105"/>
                      <a:pt x="7904925" y="9026976"/>
                      <a:pt x="7898251" y="9019725"/>
                    </a:cubicBezTo>
                    <a:cubicBezTo>
                      <a:pt x="7891577" y="9012475"/>
                      <a:pt x="7888239" y="9002762"/>
                      <a:pt x="7889047" y="8992940"/>
                    </a:cubicBezTo>
                    <a:lnTo>
                      <a:pt x="7956428" y="8184445"/>
                    </a:lnTo>
                    <a:lnTo>
                      <a:pt x="8019434" y="7743331"/>
                    </a:lnTo>
                    <a:close/>
                    <a:moveTo>
                      <a:pt x="9508650" y="6773333"/>
                    </a:moveTo>
                    <a:cubicBezTo>
                      <a:pt x="9452512" y="6773333"/>
                      <a:pt x="9398674" y="6795633"/>
                      <a:pt x="9358979" y="6835329"/>
                    </a:cubicBezTo>
                    <a:cubicBezTo>
                      <a:pt x="9319283" y="6875024"/>
                      <a:pt x="9296983" y="6928862"/>
                      <a:pt x="9296983" y="6985000"/>
                    </a:cubicBezTo>
                    <a:lnTo>
                      <a:pt x="9296983" y="7055555"/>
                    </a:lnTo>
                    <a:cubicBezTo>
                      <a:pt x="9297504" y="7172086"/>
                      <a:pt x="9392118" y="7266278"/>
                      <a:pt x="9508650" y="7266278"/>
                    </a:cubicBezTo>
                    <a:cubicBezTo>
                      <a:pt x="9625182" y="7266278"/>
                      <a:pt x="9719796" y="7172086"/>
                      <a:pt x="9720317" y="7055555"/>
                    </a:cubicBezTo>
                    <a:lnTo>
                      <a:pt x="9720317" y="6985000"/>
                    </a:lnTo>
                    <a:cubicBezTo>
                      <a:pt x="9720317" y="6928862"/>
                      <a:pt x="9698017" y="6875024"/>
                      <a:pt x="9658321" y="6835329"/>
                    </a:cubicBezTo>
                    <a:cubicBezTo>
                      <a:pt x="9618626" y="6795633"/>
                      <a:pt x="9564788" y="6773333"/>
                      <a:pt x="9508650" y="6773333"/>
                    </a:cubicBezTo>
                    <a:close/>
                    <a:moveTo>
                      <a:pt x="9289434" y="7743331"/>
                    </a:moveTo>
                    <a:cubicBezTo>
                      <a:pt x="9290633" y="7735217"/>
                      <a:pt x="9279204" y="7732042"/>
                      <a:pt x="9276029" y="7739592"/>
                    </a:cubicBezTo>
                    <a:lnTo>
                      <a:pt x="9122005" y="8098931"/>
                    </a:lnTo>
                    <a:cubicBezTo>
                      <a:pt x="9099749" y="8150851"/>
                      <a:pt x="9048673" y="8184495"/>
                      <a:pt x="8992183" y="8184445"/>
                    </a:cubicBezTo>
                    <a:lnTo>
                      <a:pt x="8927131" y="8184445"/>
                    </a:lnTo>
                    <a:cubicBezTo>
                      <a:pt x="8915267" y="8184455"/>
                      <a:pt x="8904192" y="8178501"/>
                      <a:pt x="8897656" y="8168598"/>
                    </a:cubicBezTo>
                    <a:cubicBezTo>
                      <a:pt x="8891121" y="8158696"/>
                      <a:pt x="8890001" y="8146172"/>
                      <a:pt x="8894676" y="8135267"/>
                    </a:cubicBezTo>
                    <a:lnTo>
                      <a:pt x="9085317" y="7690555"/>
                    </a:lnTo>
                    <a:lnTo>
                      <a:pt x="9155449" y="7515154"/>
                    </a:lnTo>
                    <a:cubicBezTo>
                      <a:pt x="9198319" y="7408016"/>
                      <a:pt x="9302095" y="7337770"/>
                      <a:pt x="9417492" y="7337778"/>
                    </a:cubicBezTo>
                    <a:lnTo>
                      <a:pt x="9599808" y="7337778"/>
                    </a:lnTo>
                    <a:cubicBezTo>
                      <a:pt x="9715205" y="7337770"/>
                      <a:pt x="9818981" y="7408016"/>
                      <a:pt x="9861851" y="7515154"/>
                    </a:cubicBezTo>
                    <a:lnTo>
                      <a:pt x="9931983" y="7690555"/>
                    </a:lnTo>
                    <a:lnTo>
                      <a:pt x="10122554" y="8135267"/>
                    </a:lnTo>
                    <a:cubicBezTo>
                      <a:pt x="10127229" y="8146172"/>
                      <a:pt x="10126108" y="8158696"/>
                      <a:pt x="10119573" y="8168598"/>
                    </a:cubicBezTo>
                    <a:cubicBezTo>
                      <a:pt x="10113038" y="8178501"/>
                      <a:pt x="10101963" y="8184455"/>
                      <a:pt x="10090098" y="8184445"/>
                    </a:cubicBezTo>
                    <a:lnTo>
                      <a:pt x="10025046" y="8184445"/>
                    </a:lnTo>
                    <a:cubicBezTo>
                      <a:pt x="9968608" y="8184438"/>
                      <a:pt x="9917602" y="8150804"/>
                      <a:pt x="9895365" y="8098931"/>
                    </a:cubicBezTo>
                    <a:lnTo>
                      <a:pt x="9741342" y="7739592"/>
                    </a:lnTo>
                    <a:cubicBezTo>
                      <a:pt x="9738096" y="7732042"/>
                      <a:pt x="9726737" y="7735217"/>
                      <a:pt x="9727866" y="7743331"/>
                    </a:cubicBezTo>
                    <a:lnTo>
                      <a:pt x="9790872" y="8184445"/>
                    </a:lnTo>
                    <a:lnTo>
                      <a:pt x="9858253" y="8992940"/>
                    </a:lnTo>
                    <a:cubicBezTo>
                      <a:pt x="9859061" y="9002762"/>
                      <a:pt x="9855723" y="9012475"/>
                      <a:pt x="9849049" y="9019725"/>
                    </a:cubicBezTo>
                    <a:cubicBezTo>
                      <a:pt x="9842375" y="9026976"/>
                      <a:pt x="9832971" y="9031105"/>
                      <a:pt x="9823116" y="9031111"/>
                    </a:cubicBezTo>
                    <a:lnTo>
                      <a:pt x="9769282" y="9031111"/>
                    </a:lnTo>
                    <a:cubicBezTo>
                      <a:pt x="9700300" y="9031119"/>
                      <a:pt x="9641423" y="8981255"/>
                      <a:pt x="9630076" y="8913213"/>
                    </a:cubicBezTo>
                    <a:lnTo>
                      <a:pt x="9515705" y="8226213"/>
                    </a:lnTo>
                    <a:cubicBezTo>
                      <a:pt x="9514365" y="8218311"/>
                      <a:pt x="9503076" y="8218311"/>
                      <a:pt x="9501736" y="8226213"/>
                    </a:cubicBezTo>
                    <a:lnTo>
                      <a:pt x="9387295" y="8913213"/>
                    </a:lnTo>
                    <a:cubicBezTo>
                      <a:pt x="9375943" y="8981280"/>
                      <a:pt x="9317026" y="9031154"/>
                      <a:pt x="9248018" y="9031111"/>
                    </a:cubicBezTo>
                    <a:lnTo>
                      <a:pt x="9194184" y="9031111"/>
                    </a:lnTo>
                    <a:cubicBezTo>
                      <a:pt x="9184329" y="9031105"/>
                      <a:pt x="9174925" y="9026976"/>
                      <a:pt x="9168251" y="9019725"/>
                    </a:cubicBezTo>
                    <a:cubicBezTo>
                      <a:pt x="9161577" y="9012475"/>
                      <a:pt x="9158239" y="9002762"/>
                      <a:pt x="9159047" y="8992940"/>
                    </a:cubicBezTo>
                    <a:lnTo>
                      <a:pt x="9226428" y="8184445"/>
                    </a:lnTo>
                    <a:lnTo>
                      <a:pt x="9289434" y="7743331"/>
                    </a:lnTo>
                    <a:close/>
                    <a:moveTo>
                      <a:pt x="10778650" y="6773333"/>
                    </a:moveTo>
                    <a:cubicBezTo>
                      <a:pt x="10722512" y="6773333"/>
                      <a:pt x="10668674" y="6795633"/>
                      <a:pt x="10628979" y="6835329"/>
                    </a:cubicBezTo>
                    <a:cubicBezTo>
                      <a:pt x="10589283" y="6875024"/>
                      <a:pt x="10566983" y="6928862"/>
                      <a:pt x="10566983" y="6985000"/>
                    </a:cubicBezTo>
                    <a:lnTo>
                      <a:pt x="10566983" y="7055555"/>
                    </a:lnTo>
                    <a:cubicBezTo>
                      <a:pt x="10567504" y="7172086"/>
                      <a:pt x="10662118" y="7266278"/>
                      <a:pt x="10778650" y="7266278"/>
                    </a:cubicBezTo>
                    <a:cubicBezTo>
                      <a:pt x="10895182" y="7266278"/>
                      <a:pt x="10989796" y="7172086"/>
                      <a:pt x="10990317" y="7055555"/>
                    </a:cubicBezTo>
                    <a:lnTo>
                      <a:pt x="10990317" y="6985000"/>
                    </a:lnTo>
                    <a:cubicBezTo>
                      <a:pt x="10990317" y="6928862"/>
                      <a:pt x="10968017" y="6875024"/>
                      <a:pt x="10928321" y="6835329"/>
                    </a:cubicBezTo>
                    <a:cubicBezTo>
                      <a:pt x="10888626" y="6795633"/>
                      <a:pt x="10834788" y="6773333"/>
                      <a:pt x="10778650" y="6773333"/>
                    </a:cubicBezTo>
                    <a:close/>
                    <a:moveTo>
                      <a:pt x="10559434" y="7743331"/>
                    </a:moveTo>
                    <a:cubicBezTo>
                      <a:pt x="10560633" y="7735217"/>
                      <a:pt x="10549204" y="7732042"/>
                      <a:pt x="10546029" y="7739592"/>
                    </a:cubicBezTo>
                    <a:lnTo>
                      <a:pt x="10392005" y="8098931"/>
                    </a:lnTo>
                    <a:cubicBezTo>
                      <a:pt x="10369749" y="8150851"/>
                      <a:pt x="10318673" y="8184495"/>
                      <a:pt x="10262183" y="8184445"/>
                    </a:cubicBezTo>
                    <a:lnTo>
                      <a:pt x="10197131" y="8184445"/>
                    </a:lnTo>
                    <a:cubicBezTo>
                      <a:pt x="10185267" y="8184455"/>
                      <a:pt x="10174192" y="8178501"/>
                      <a:pt x="10167656" y="8168598"/>
                    </a:cubicBezTo>
                    <a:cubicBezTo>
                      <a:pt x="10161121" y="8158696"/>
                      <a:pt x="10160001" y="8146172"/>
                      <a:pt x="10164676" y="8135267"/>
                    </a:cubicBezTo>
                    <a:lnTo>
                      <a:pt x="10355317" y="7690555"/>
                    </a:lnTo>
                    <a:lnTo>
                      <a:pt x="10425449" y="7515154"/>
                    </a:lnTo>
                    <a:cubicBezTo>
                      <a:pt x="10468319" y="7408016"/>
                      <a:pt x="10572095" y="7337770"/>
                      <a:pt x="10687492" y="7337778"/>
                    </a:cubicBezTo>
                    <a:lnTo>
                      <a:pt x="10869808" y="7337778"/>
                    </a:lnTo>
                    <a:cubicBezTo>
                      <a:pt x="10985205" y="7337770"/>
                      <a:pt x="11088981" y="7408016"/>
                      <a:pt x="11131851" y="7515154"/>
                    </a:cubicBezTo>
                    <a:lnTo>
                      <a:pt x="11201983" y="7690555"/>
                    </a:lnTo>
                    <a:lnTo>
                      <a:pt x="11392554" y="8135267"/>
                    </a:lnTo>
                    <a:cubicBezTo>
                      <a:pt x="11397229" y="8146172"/>
                      <a:pt x="11396108" y="8158696"/>
                      <a:pt x="11389573" y="8168598"/>
                    </a:cubicBezTo>
                    <a:cubicBezTo>
                      <a:pt x="11383038" y="8178501"/>
                      <a:pt x="11371963" y="8184455"/>
                      <a:pt x="11360098" y="8184445"/>
                    </a:cubicBezTo>
                    <a:lnTo>
                      <a:pt x="11295046" y="8184445"/>
                    </a:lnTo>
                    <a:cubicBezTo>
                      <a:pt x="11238608" y="8184438"/>
                      <a:pt x="11187602" y="8150804"/>
                      <a:pt x="11165365" y="8098931"/>
                    </a:cubicBezTo>
                    <a:lnTo>
                      <a:pt x="11011342" y="7739592"/>
                    </a:lnTo>
                    <a:cubicBezTo>
                      <a:pt x="11008096" y="7732042"/>
                      <a:pt x="10996737" y="7735217"/>
                      <a:pt x="10997866" y="7743331"/>
                    </a:cubicBezTo>
                    <a:lnTo>
                      <a:pt x="11060872" y="8184445"/>
                    </a:lnTo>
                    <a:lnTo>
                      <a:pt x="11128253" y="8992940"/>
                    </a:lnTo>
                    <a:cubicBezTo>
                      <a:pt x="11129061" y="9002762"/>
                      <a:pt x="11125723" y="9012475"/>
                      <a:pt x="11119049" y="9019725"/>
                    </a:cubicBezTo>
                    <a:cubicBezTo>
                      <a:pt x="11112375" y="9026976"/>
                      <a:pt x="11102971" y="9031105"/>
                      <a:pt x="11093116" y="9031111"/>
                    </a:cubicBezTo>
                    <a:lnTo>
                      <a:pt x="11039282" y="9031111"/>
                    </a:lnTo>
                    <a:cubicBezTo>
                      <a:pt x="10970300" y="9031119"/>
                      <a:pt x="10911423" y="8981255"/>
                      <a:pt x="10900076" y="8913213"/>
                    </a:cubicBezTo>
                    <a:lnTo>
                      <a:pt x="10785705" y="8226213"/>
                    </a:lnTo>
                    <a:cubicBezTo>
                      <a:pt x="10784365" y="8218311"/>
                      <a:pt x="10773076" y="8218311"/>
                      <a:pt x="10771736" y="8226213"/>
                    </a:cubicBezTo>
                    <a:lnTo>
                      <a:pt x="10657295" y="8913213"/>
                    </a:lnTo>
                    <a:cubicBezTo>
                      <a:pt x="10645943" y="8981280"/>
                      <a:pt x="10587026" y="9031154"/>
                      <a:pt x="10518018" y="9031111"/>
                    </a:cubicBezTo>
                    <a:lnTo>
                      <a:pt x="10464184" y="9031111"/>
                    </a:lnTo>
                    <a:cubicBezTo>
                      <a:pt x="10454329" y="9031105"/>
                      <a:pt x="10444925" y="9026976"/>
                      <a:pt x="10438251" y="9019725"/>
                    </a:cubicBezTo>
                    <a:cubicBezTo>
                      <a:pt x="10431577" y="9012475"/>
                      <a:pt x="10428239" y="9002762"/>
                      <a:pt x="10429047" y="8992940"/>
                    </a:cubicBezTo>
                    <a:lnTo>
                      <a:pt x="10496428" y="8184445"/>
                    </a:lnTo>
                    <a:lnTo>
                      <a:pt x="10559434" y="7743331"/>
                    </a:lnTo>
                    <a:close/>
                    <a:moveTo>
                      <a:pt x="12048650" y="6773333"/>
                    </a:moveTo>
                    <a:cubicBezTo>
                      <a:pt x="11992512" y="6773333"/>
                      <a:pt x="11938674" y="6795633"/>
                      <a:pt x="11898979" y="6835329"/>
                    </a:cubicBezTo>
                    <a:cubicBezTo>
                      <a:pt x="11859283" y="6875024"/>
                      <a:pt x="11836983" y="6928862"/>
                      <a:pt x="11836983" y="6985000"/>
                    </a:cubicBezTo>
                    <a:lnTo>
                      <a:pt x="11836983" y="7055555"/>
                    </a:lnTo>
                    <a:cubicBezTo>
                      <a:pt x="11837504" y="7172086"/>
                      <a:pt x="11932118" y="7266278"/>
                      <a:pt x="12048650" y="7266278"/>
                    </a:cubicBezTo>
                    <a:cubicBezTo>
                      <a:pt x="12165182" y="7266278"/>
                      <a:pt x="12259796" y="7172086"/>
                      <a:pt x="12260317" y="7055555"/>
                    </a:cubicBezTo>
                    <a:lnTo>
                      <a:pt x="12260317" y="6985000"/>
                    </a:lnTo>
                    <a:cubicBezTo>
                      <a:pt x="12260317" y="6928862"/>
                      <a:pt x="12238017" y="6875024"/>
                      <a:pt x="12198321" y="6835329"/>
                    </a:cubicBezTo>
                    <a:cubicBezTo>
                      <a:pt x="12158626" y="6795633"/>
                      <a:pt x="12104788" y="6773333"/>
                      <a:pt x="12048650" y="6773333"/>
                    </a:cubicBezTo>
                    <a:close/>
                    <a:moveTo>
                      <a:pt x="11829434" y="7743331"/>
                    </a:moveTo>
                    <a:cubicBezTo>
                      <a:pt x="11830633" y="7735217"/>
                      <a:pt x="11819204" y="7732042"/>
                      <a:pt x="11816029" y="7739592"/>
                    </a:cubicBezTo>
                    <a:lnTo>
                      <a:pt x="11662005" y="8098931"/>
                    </a:lnTo>
                    <a:cubicBezTo>
                      <a:pt x="11639749" y="8150851"/>
                      <a:pt x="11588673" y="8184495"/>
                      <a:pt x="11532183" y="8184445"/>
                    </a:cubicBezTo>
                    <a:lnTo>
                      <a:pt x="11467131" y="8184445"/>
                    </a:lnTo>
                    <a:cubicBezTo>
                      <a:pt x="11455267" y="8184455"/>
                      <a:pt x="11444192" y="8178501"/>
                      <a:pt x="11437656" y="8168598"/>
                    </a:cubicBezTo>
                    <a:cubicBezTo>
                      <a:pt x="11431121" y="8158696"/>
                      <a:pt x="11430001" y="8146172"/>
                      <a:pt x="11434676" y="8135267"/>
                    </a:cubicBezTo>
                    <a:lnTo>
                      <a:pt x="11625317" y="7690555"/>
                    </a:lnTo>
                    <a:lnTo>
                      <a:pt x="11695449" y="7515154"/>
                    </a:lnTo>
                    <a:cubicBezTo>
                      <a:pt x="11738319" y="7408016"/>
                      <a:pt x="11842095" y="7337770"/>
                      <a:pt x="11957492" y="7337778"/>
                    </a:cubicBezTo>
                    <a:lnTo>
                      <a:pt x="12139808" y="7337778"/>
                    </a:lnTo>
                    <a:cubicBezTo>
                      <a:pt x="12255205" y="7337770"/>
                      <a:pt x="12358981" y="7408016"/>
                      <a:pt x="12401851" y="7515154"/>
                    </a:cubicBezTo>
                    <a:lnTo>
                      <a:pt x="12471983" y="7690555"/>
                    </a:lnTo>
                    <a:lnTo>
                      <a:pt x="12662554" y="8135267"/>
                    </a:lnTo>
                    <a:cubicBezTo>
                      <a:pt x="12667229" y="8146172"/>
                      <a:pt x="12666108" y="8158696"/>
                      <a:pt x="12659573" y="8168598"/>
                    </a:cubicBezTo>
                    <a:cubicBezTo>
                      <a:pt x="12653038" y="8178501"/>
                      <a:pt x="12641963" y="8184455"/>
                      <a:pt x="12630098" y="8184445"/>
                    </a:cubicBezTo>
                    <a:lnTo>
                      <a:pt x="12565046" y="8184445"/>
                    </a:lnTo>
                    <a:cubicBezTo>
                      <a:pt x="12508608" y="8184438"/>
                      <a:pt x="12457602" y="8150804"/>
                      <a:pt x="12435365" y="8098931"/>
                    </a:cubicBezTo>
                    <a:lnTo>
                      <a:pt x="12281342" y="7739592"/>
                    </a:lnTo>
                    <a:cubicBezTo>
                      <a:pt x="12278096" y="7732042"/>
                      <a:pt x="12266737" y="7735217"/>
                      <a:pt x="12267866" y="7743331"/>
                    </a:cubicBezTo>
                    <a:lnTo>
                      <a:pt x="12330872" y="8184445"/>
                    </a:lnTo>
                    <a:lnTo>
                      <a:pt x="12398253" y="8992940"/>
                    </a:lnTo>
                    <a:cubicBezTo>
                      <a:pt x="12399061" y="9002762"/>
                      <a:pt x="12395723" y="9012475"/>
                      <a:pt x="12389049" y="9019725"/>
                    </a:cubicBezTo>
                    <a:cubicBezTo>
                      <a:pt x="12382375" y="9026976"/>
                      <a:pt x="12372971" y="9031105"/>
                      <a:pt x="12363116" y="9031111"/>
                    </a:cubicBezTo>
                    <a:lnTo>
                      <a:pt x="12309282" y="9031111"/>
                    </a:lnTo>
                    <a:cubicBezTo>
                      <a:pt x="12240300" y="9031119"/>
                      <a:pt x="12181423" y="8981255"/>
                      <a:pt x="12170076" y="8913213"/>
                    </a:cubicBezTo>
                    <a:lnTo>
                      <a:pt x="12055705" y="8226213"/>
                    </a:lnTo>
                    <a:cubicBezTo>
                      <a:pt x="12054365" y="8218311"/>
                      <a:pt x="12043076" y="8218311"/>
                      <a:pt x="12041736" y="8226213"/>
                    </a:cubicBezTo>
                    <a:lnTo>
                      <a:pt x="11927295" y="8913213"/>
                    </a:lnTo>
                    <a:cubicBezTo>
                      <a:pt x="11915943" y="8981280"/>
                      <a:pt x="11857026" y="9031154"/>
                      <a:pt x="11788018" y="9031111"/>
                    </a:cubicBezTo>
                    <a:lnTo>
                      <a:pt x="11734184" y="9031111"/>
                    </a:lnTo>
                    <a:cubicBezTo>
                      <a:pt x="11724329" y="9031105"/>
                      <a:pt x="11714925" y="9026976"/>
                      <a:pt x="11708251" y="9019725"/>
                    </a:cubicBezTo>
                    <a:cubicBezTo>
                      <a:pt x="11701577" y="9012475"/>
                      <a:pt x="11698239" y="9002762"/>
                      <a:pt x="11699047" y="8992940"/>
                    </a:cubicBezTo>
                    <a:lnTo>
                      <a:pt x="11766428" y="8184445"/>
                    </a:lnTo>
                    <a:lnTo>
                      <a:pt x="11829434" y="7743331"/>
                    </a:lnTo>
                    <a:close/>
                    <a:moveTo>
                      <a:pt x="618650" y="9031111"/>
                    </a:moveTo>
                    <a:cubicBezTo>
                      <a:pt x="562512" y="9031111"/>
                      <a:pt x="508674" y="9053411"/>
                      <a:pt x="468979" y="9093106"/>
                    </a:cubicBezTo>
                    <a:cubicBezTo>
                      <a:pt x="429284" y="9132801"/>
                      <a:pt x="406983" y="9186640"/>
                      <a:pt x="406983" y="9242778"/>
                    </a:cubicBezTo>
                    <a:lnTo>
                      <a:pt x="406983" y="9313333"/>
                    </a:lnTo>
                    <a:cubicBezTo>
                      <a:pt x="407504" y="9429864"/>
                      <a:pt x="502118" y="9524055"/>
                      <a:pt x="618650" y="9524055"/>
                    </a:cubicBezTo>
                    <a:cubicBezTo>
                      <a:pt x="735182" y="9524055"/>
                      <a:pt x="829795" y="9429864"/>
                      <a:pt x="830317" y="9313333"/>
                    </a:cubicBezTo>
                    <a:lnTo>
                      <a:pt x="830317" y="9242778"/>
                    </a:lnTo>
                    <a:cubicBezTo>
                      <a:pt x="830317" y="9186640"/>
                      <a:pt x="808016" y="9132802"/>
                      <a:pt x="768321" y="9093107"/>
                    </a:cubicBezTo>
                    <a:cubicBezTo>
                      <a:pt x="728626" y="9053411"/>
                      <a:pt x="674788" y="9031111"/>
                      <a:pt x="618650" y="9031111"/>
                    </a:cubicBezTo>
                    <a:close/>
                    <a:moveTo>
                      <a:pt x="399434" y="10001109"/>
                    </a:moveTo>
                    <a:cubicBezTo>
                      <a:pt x="400633" y="9992995"/>
                      <a:pt x="389203" y="9989820"/>
                      <a:pt x="386028" y="9997370"/>
                    </a:cubicBezTo>
                    <a:lnTo>
                      <a:pt x="232006" y="10356709"/>
                    </a:lnTo>
                    <a:cubicBezTo>
                      <a:pt x="209749" y="10408629"/>
                      <a:pt x="158673" y="10442273"/>
                      <a:pt x="102183" y="10442222"/>
                    </a:cubicBezTo>
                    <a:lnTo>
                      <a:pt x="37131" y="10442222"/>
                    </a:lnTo>
                    <a:cubicBezTo>
                      <a:pt x="25267" y="10442233"/>
                      <a:pt x="14191" y="10436278"/>
                      <a:pt x="7656" y="10426376"/>
                    </a:cubicBezTo>
                    <a:cubicBezTo>
                      <a:pt x="1121" y="10416473"/>
                      <a:pt x="1" y="10403949"/>
                      <a:pt x="4676" y="10393045"/>
                    </a:cubicBezTo>
                    <a:lnTo>
                      <a:pt x="195317" y="9948333"/>
                    </a:lnTo>
                    <a:lnTo>
                      <a:pt x="265449" y="9772932"/>
                    </a:lnTo>
                    <a:cubicBezTo>
                      <a:pt x="308319" y="9665794"/>
                      <a:pt x="412095" y="9595548"/>
                      <a:pt x="527492" y="9595555"/>
                    </a:cubicBezTo>
                    <a:lnTo>
                      <a:pt x="709808" y="9595555"/>
                    </a:lnTo>
                    <a:cubicBezTo>
                      <a:pt x="825205" y="9595548"/>
                      <a:pt x="928981" y="9665794"/>
                      <a:pt x="971851" y="9772932"/>
                    </a:cubicBezTo>
                    <a:lnTo>
                      <a:pt x="1041983" y="9948333"/>
                    </a:lnTo>
                    <a:lnTo>
                      <a:pt x="1232554" y="10393045"/>
                    </a:lnTo>
                    <a:cubicBezTo>
                      <a:pt x="1237229" y="10403949"/>
                      <a:pt x="1236109" y="10416474"/>
                      <a:pt x="1229574" y="10426376"/>
                    </a:cubicBezTo>
                    <a:cubicBezTo>
                      <a:pt x="1223038" y="10436278"/>
                      <a:pt x="1211963" y="10442233"/>
                      <a:pt x="1200098" y="10442222"/>
                    </a:cubicBezTo>
                    <a:lnTo>
                      <a:pt x="1135046" y="10442222"/>
                    </a:lnTo>
                    <a:cubicBezTo>
                      <a:pt x="1078608" y="10442216"/>
                      <a:pt x="1027602" y="10408582"/>
                      <a:pt x="1005365" y="10356709"/>
                    </a:cubicBezTo>
                    <a:lnTo>
                      <a:pt x="851342" y="9997370"/>
                    </a:lnTo>
                    <a:cubicBezTo>
                      <a:pt x="848097" y="9989820"/>
                      <a:pt x="836737" y="9992995"/>
                      <a:pt x="837866" y="10001109"/>
                    </a:cubicBezTo>
                    <a:lnTo>
                      <a:pt x="900872" y="10442222"/>
                    </a:lnTo>
                    <a:lnTo>
                      <a:pt x="968253" y="11250719"/>
                    </a:lnTo>
                    <a:cubicBezTo>
                      <a:pt x="969061" y="11260541"/>
                      <a:pt x="965724" y="11270253"/>
                      <a:pt x="959049" y="11277504"/>
                    </a:cubicBezTo>
                    <a:cubicBezTo>
                      <a:pt x="952375" y="11284755"/>
                      <a:pt x="942971" y="11288883"/>
                      <a:pt x="933116" y="11288889"/>
                    </a:cubicBezTo>
                    <a:lnTo>
                      <a:pt x="879282" y="11288889"/>
                    </a:lnTo>
                    <a:cubicBezTo>
                      <a:pt x="810300" y="11288898"/>
                      <a:pt x="751423" y="11239033"/>
                      <a:pt x="740076" y="11170990"/>
                    </a:cubicBezTo>
                    <a:lnTo>
                      <a:pt x="625706" y="10483991"/>
                    </a:lnTo>
                    <a:cubicBezTo>
                      <a:pt x="624365" y="10476089"/>
                      <a:pt x="613076" y="10476089"/>
                      <a:pt x="611736" y="10483991"/>
                    </a:cubicBezTo>
                    <a:lnTo>
                      <a:pt x="497294" y="11170990"/>
                    </a:lnTo>
                    <a:cubicBezTo>
                      <a:pt x="485943" y="11239059"/>
                      <a:pt x="427026" y="11288932"/>
                      <a:pt x="358018" y="11288889"/>
                    </a:cubicBezTo>
                    <a:lnTo>
                      <a:pt x="304184" y="11288889"/>
                    </a:lnTo>
                    <a:cubicBezTo>
                      <a:pt x="294329" y="11288883"/>
                      <a:pt x="284925" y="11284755"/>
                      <a:pt x="278251" y="11277504"/>
                    </a:cubicBezTo>
                    <a:cubicBezTo>
                      <a:pt x="271576" y="11270253"/>
                      <a:pt x="268239" y="11260541"/>
                      <a:pt x="269047" y="11250719"/>
                    </a:cubicBezTo>
                    <a:lnTo>
                      <a:pt x="336428" y="10442222"/>
                    </a:lnTo>
                    <a:lnTo>
                      <a:pt x="399434" y="10001109"/>
                    </a:lnTo>
                    <a:close/>
                    <a:moveTo>
                      <a:pt x="1888650" y="9031111"/>
                    </a:moveTo>
                    <a:cubicBezTo>
                      <a:pt x="1832513" y="9031111"/>
                      <a:pt x="1778674" y="9053411"/>
                      <a:pt x="1738979" y="9093106"/>
                    </a:cubicBezTo>
                    <a:cubicBezTo>
                      <a:pt x="1699284" y="9132801"/>
                      <a:pt x="1676983" y="9186640"/>
                      <a:pt x="1676983" y="9242778"/>
                    </a:cubicBezTo>
                    <a:lnTo>
                      <a:pt x="1676983" y="9313333"/>
                    </a:lnTo>
                    <a:cubicBezTo>
                      <a:pt x="1677504" y="9429864"/>
                      <a:pt x="1772118" y="9524055"/>
                      <a:pt x="1888650" y="9524055"/>
                    </a:cubicBezTo>
                    <a:cubicBezTo>
                      <a:pt x="2005182" y="9524055"/>
                      <a:pt x="2099796" y="9429864"/>
                      <a:pt x="2100317" y="9313333"/>
                    </a:cubicBezTo>
                    <a:lnTo>
                      <a:pt x="2100317" y="9242778"/>
                    </a:lnTo>
                    <a:cubicBezTo>
                      <a:pt x="2100317" y="9186640"/>
                      <a:pt x="2078016" y="9132801"/>
                      <a:pt x="2038321" y="9093106"/>
                    </a:cubicBezTo>
                    <a:cubicBezTo>
                      <a:pt x="1998626" y="9053411"/>
                      <a:pt x="1944787" y="9031111"/>
                      <a:pt x="1888650" y="9031111"/>
                    </a:cubicBezTo>
                    <a:close/>
                    <a:moveTo>
                      <a:pt x="1669434" y="10001109"/>
                    </a:moveTo>
                    <a:cubicBezTo>
                      <a:pt x="1670633" y="9992995"/>
                      <a:pt x="1659203" y="9989820"/>
                      <a:pt x="1656028" y="9997370"/>
                    </a:cubicBezTo>
                    <a:lnTo>
                      <a:pt x="1502006" y="10356709"/>
                    </a:lnTo>
                    <a:cubicBezTo>
                      <a:pt x="1479749" y="10408629"/>
                      <a:pt x="1428673" y="10442273"/>
                      <a:pt x="1372183" y="10442222"/>
                    </a:cubicBezTo>
                    <a:lnTo>
                      <a:pt x="1307131" y="10442222"/>
                    </a:lnTo>
                    <a:cubicBezTo>
                      <a:pt x="1295267" y="10442233"/>
                      <a:pt x="1284191" y="10436278"/>
                      <a:pt x="1277656" y="10426376"/>
                    </a:cubicBezTo>
                    <a:cubicBezTo>
                      <a:pt x="1271121" y="10416474"/>
                      <a:pt x="1270001" y="10403949"/>
                      <a:pt x="1274676" y="10393045"/>
                    </a:cubicBezTo>
                    <a:lnTo>
                      <a:pt x="1465317" y="9948333"/>
                    </a:lnTo>
                    <a:lnTo>
                      <a:pt x="1535449" y="9772932"/>
                    </a:lnTo>
                    <a:cubicBezTo>
                      <a:pt x="1578319" y="9665794"/>
                      <a:pt x="1682095" y="9595548"/>
                      <a:pt x="1797492" y="9595555"/>
                    </a:cubicBezTo>
                    <a:lnTo>
                      <a:pt x="1979808" y="9595555"/>
                    </a:lnTo>
                    <a:cubicBezTo>
                      <a:pt x="2095205" y="9595548"/>
                      <a:pt x="2198981" y="9665794"/>
                      <a:pt x="2241851" y="9772932"/>
                    </a:cubicBezTo>
                    <a:lnTo>
                      <a:pt x="2311983" y="9948333"/>
                    </a:lnTo>
                    <a:lnTo>
                      <a:pt x="2502554" y="10393045"/>
                    </a:lnTo>
                    <a:cubicBezTo>
                      <a:pt x="2507229" y="10403949"/>
                      <a:pt x="2506109" y="10416473"/>
                      <a:pt x="2499574" y="10426376"/>
                    </a:cubicBezTo>
                    <a:cubicBezTo>
                      <a:pt x="2493038" y="10436278"/>
                      <a:pt x="2481963" y="10442233"/>
                      <a:pt x="2470098" y="10442222"/>
                    </a:cubicBezTo>
                    <a:lnTo>
                      <a:pt x="2405046" y="10442222"/>
                    </a:lnTo>
                    <a:cubicBezTo>
                      <a:pt x="2348608" y="10442216"/>
                      <a:pt x="2297602" y="10408582"/>
                      <a:pt x="2275365" y="10356709"/>
                    </a:cubicBezTo>
                    <a:lnTo>
                      <a:pt x="2121342" y="9997370"/>
                    </a:lnTo>
                    <a:cubicBezTo>
                      <a:pt x="2118097" y="9989820"/>
                      <a:pt x="2106737" y="9992995"/>
                      <a:pt x="2107866" y="10001109"/>
                    </a:cubicBezTo>
                    <a:lnTo>
                      <a:pt x="2170872" y="10442222"/>
                    </a:lnTo>
                    <a:lnTo>
                      <a:pt x="2238253" y="11250719"/>
                    </a:lnTo>
                    <a:cubicBezTo>
                      <a:pt x="2239061" y="11260541"/>
                      <a:pt x="2235724" y="11270253"/>
                      <a:pt x="2229049" y="11277504"/>
                    </a:cubicBezTo>
                    <a:cubicBezTo>
                      <a:pt x="2222375" y="11284755"/>
                      <a:pt x="2212971" y="11288883"/>
                      <a:pt x="2203116" y="11288889"/>
                    </a:cubicBezTo>
                    <a:lnTo>
                      <a:pt x="2149282" y="11288889"/>
                    </a:lnTo>
                    <a:cubicBezTo>
                      <a:pt x="2080300" y="11288898"/>
                      <a:pt x="2021423" y="11239033"/>
                      <a:pt x="2010076" y="11170990"/>
                    </a:cubicBezTo>
                    <a:lnTo>
                      <a:pt x="1895706" y="10483991"/>
                    </a:lnTo>
                    <a:cubicBezTo>
                      <a:pt x="1894365" y="10476089"/>
                      <a:pt x="1883076" y="10476089"/>
                      <a:pt x="1881735" y="10483991"/>
                    </a:cubicBezTo>
                    <a:lnTo>
                      <a:pt x="1767294" y="11170990"/>
                    </a:lnTo>
                    <a:cubicBezTo>
                      <a:pt x="1755943" y="11239059"/>
                      <a:pt x="1697026" y="11288932"/>
                      <a:pt x="1628018" y="11288889"/>
                    </a:cubicBezTo>
                    <a:lnTo>
                      <a:pt x="1574184" y="11288889"/>
                    </a:lnTo>
                    <a:cubicBezTo>
                      <a:pt x="1564329" y="11288883"/>
                      <a:pt x="1554925" y="11284755"/>
                      <a:pt x="1548251" y="11277504"/>
                    </a:cubicBezTo>
                    <a:cubicBezTo>
                      <a:pt x="1541576" y="11270253"/>
                      <a:pt x="1538239" y="11260541"/>
                      <a:pt x="1539047" y="11250719"/>
                    </a:cubicBezTo>
                    <a:lnTo>
                      <a:pt x="1606428" y="10442222"/>
                    </a:lnTo>
                    <a:lnTo>
                      <a:pt x="1669434" y="10001109"/>
                    </a:lnTo>
                    <a:close/>
                    <a:moveTo>
                      <a:pt x="3158650" y="9031111"/>
                    </a:moveTo>
                    <a:cubicBezTo>
                      <a:pt x="3102513" y="9031111"/>
                      <a:pt x="3048674" y="9053411"/>
                      <a:pt x="3008979" y="9093106"/>
                    </a:cubicBezTo>
                    <a:cubicBezTo>
                      <a:pt x="2969284" y="9132801"/>
                      <a:pt x="2946983" y="9186640"/>
                      <a:pt x="2946983" y="9242778"/>
                    </a:cubicBezTo>
                    <a:lnTo>
                      <a:pt x="2946983" y="9313333"/>
                    </a:lnTo>
                    <a:cubicBezTo>
                      <a:pt x="2947504" y="9429864"/>
                      <a:pt x="3042118" y="9524055"/>
                      <a:pt x="3158650" y="9524055"/>
                    </a:cubicBezTo>
                    <a:cubicBezTo>
                      <a:pt x="3275182" y="9524055"/>
                      <a:pt x="3369795" y="9429864"/>
                      <a:pt x="3370317" y="9313333"/>
                    </a:cubicBezTo>
                    <a:lnTo>
                      <a:pt x="3370317" y="9242778"/>
                    </a:lnTo>
                    <a:cubicBezTo>
                      <a:pt x="3370317" y="9186640"/>
                      <a:pt x="3348016" y="9132802"/>
                      <a:pt x="3308321" y="9093107"/>
                    </a:cubicBezTo>
                    <a:cubicBezTo>
                      <a:pt x="3268626" y="9053412"/>
                      <a:pt x="3214787" y="9031111"/>
                      <a:pt x="3158650" y="9031111"/>
                    </a:cubicBezTo>
                    <a:close/>
                    <a:moveTo>
                      <a:pt x="2939434" y="10001109"/>
                    </a:moveTo>
                    <a:cubicBezTo>
                      <a:pt x="2940633" y="9992995"/>
                      <a:pt x="2929203" y="9989820"/>
                      <a:pt x="2926028" y="9997370"/>
                    </a:cubicBezTo>
                    <a:lnTo>
                      <a:pt x="2772006" y="10356709"/>
                    </a:lnTo>
                    <a:cubicBezTo>
                      <a:pt x="2749749" y="10408629"/>
                      <a:pt x="2698673" y="10442273"/>
                      <a:pt x="2642183" y="10442222"/>
                    </a:cubicBezTo>
                    <a:lnTo>
                      <a:pt x="2577131" y="10442222"/>
                    </a:lnTo>
                    <a:cubicBezTo>
                      <a:pt x="2565266" y="10442233"/>
                      <a:pt x="2554191" y="10436278"/>
                      <a:pt x="2547656" y="10426376"/>
                    </a:cubicBezTo>
                    <a:cubicBezTo>
                      <a:pt x="2541121" y="10416473"/>
                      <a:pt x="2540001" y="10403949"/>
                      <a:pt x="2544676" y="10393045"/>
                    </a:cubicBezTo>
                    <a:lnTo>
                      <a:pt x="2735317" y="9948333"/>
                    </a:lnTo>
                    <a:lnTo>
                      <a:pt x="2805449" y="9772932"/>
                    </a:lnTo>
                    <a:cubicBezTo>
                      <a:pt x="2848319" y="9665794"/>
                      <a:pt x="2952095" y="9595548"/>
                      <a:pt x="3067492" y="9595555"/>
                    </a:cubicBezTo>
                    <a:lnTo>
                      <a:pt x="3249808" y="9595555"/>
                    </a:lnTo>
                    <a:cubicBezTo>
                      <a:pt x="3365204" y="9595548"/>
                      <a:pt x="3468981" y="9665794"/>
                      <a:pt x="3511851" y="9772932"/>
                    </a:cubicBezTo>
                    <a:lnTo>
                      <a:pt x="3581983" y="9948333"/>
                    </a:lnTo>
                    <a:lnTo>
                      <a:pt x="3772554" y="10393045"/>
                    </a:lnTo>
                    <a:cubicBezTo>
                      <a:pt x="3777229" y="10403949"/>
                      <a:pt x="3776109" y="10416474"/>
                      <a:pt x="3769574" y="10426377"/>
                    </a:cubicBezTo>
                    <a:cubicBezTo>
                      <a:pt x="3763038" y="10436279"/>
                      <a:pt x="3751963" y="10442233"/>
                      <a:pt x="3740098" y="10442222"/>
                    </a:cubicBezTo>
                    <a:lnTo>
                      <a:pt x="3675046" y="10442222"/>
                    </a:lnTo>
                    <a:cubicBezTo>
                      <a:pt x="3618608" y="10442216"/>
                      <a:pt x="3567602" y="10408582"/>
                      <a:pt x="3545365" y="10356709"/>
                    </a:cubicBezTo>
                    <a:lnTo>
                      <a:pt x="3391342" y="9997370"/>
                    </a:lnTo>
                    <a:cubicBezTo>
                      <a:pt x="3388097" y="9989820"/>
                      <a:pt x="3376737" y="9992995"/>
                      <a:pt x="3377866" y="10001109"/>
                    </a:cubicBezTo>
                    <a:lnTo>
                      <a:pt x="3440872" y="10442222"/>
                    </a:lnTo>
                    <a:lnTo>
                      <a:pt x="3508253" y="11250719"/>
                    </a:lnTo>
                    <a:cubicBezTo>
                      <a:pt x="3509061" y="11260541"/>
                      <a:pt x="3505723" y="11270253"/>
                      <a:pt x="3499049" y="11277504"/>
                    </a:cubicBezTo>
                    <a:cubicBezTo>
                      <a:pt x="3492375" y="11284755"/>
                      <a:pt x="3482971" y="11288883"/>
                      <a:pt x="3473116" y="11288889"/>
                    </a:cubicBezTo>
                    <a:lnTo>
                      <a:pt x="3419282" y="11288889"/>
                    </a:lnTo>
                    <a:cubicBezTo>
                      <a:pt x="3350300" y="11288898"/>
                      <a:pt x="3291424" y="11239033"/>
                      <a:pt x="3280076" y="11170990"/>
                    </a:cubicBezTo>
                    <a:lnTo>
                      <a:pt x="3165706" y="10483991"/>
                    </a:lnTo>
                    <a:cubicBezTo>
                      <a:pt x="3164365" y="10476089"/>
                      <a:pt x="3153076" y="10476089"/>
                      <a:pt x="3151735" y="10483991"/>
                    </a:cubicBezTo>
                    <a:lnTo>
                      <a:pt x="3037294" y="11170990"/>
                    </a:lnTo>
                    <a:cubicBezTo>
                      <a:pt x="3025943" y="11239059"/>
                      <a:pt x="2967026" y="11288932"/>
                      <a:pt x="2898018" y="11288889"/>
                    </a:cubicBezTo>
                    <a:lnTo>
                      <a:pt x="2844184" y="11288889"/>
                    </a:lnTo>
                    <a:cubicBezTo>
                      <a:pt x="2834329" y="11288883"/>
                      <a:pt x="2824925" y="11284755"/>
                      <a:pt x="2818251" y="11277504"/>
                    </a:cubicBezTo>
                    <a:cubicBezTo>
                      <a:pt x="2811576" y="11270253"/>
                      <a:pt x="2808239" y="11260541"/>
                      <a:pt x="2809047" y="11250719"/>
                    </a:cubicBezTo>
                    <a:lnTo>
                      <a:pt x="2876428" y="10442222"/>
                    </a:lnTo>
                    <a:lnTo>
                      <a:pt x="2939434" y="10001109"/>
                    </a:lnTo>
                    <a:close/>
                    <a:moveTo>
                      <a:pt x="4428650" y="9031111"/>
                    </a:moveTo>
                    <a:cubicBezTo>
                      <a:pt x="4372512" y="9031111"/>
                      <a:pt x="4318674" y="9053412"/>
                      <a:pt x="4278979" y="9093107"/>
                    </a:cubicBezTo>
                    <a:cubicBezTo>
                      <a:pt x="4239284" y="9132802"/>
                      <a:pt x="4216983" y="9186640"/>
                      <a:pt x="4216983" y="9242778"/>
                    </a:cubicBezTo>
                    <a:lnTo>
                      <a:pt x="4216983" y="9313333"/>
                    </a:lnTo>
                    <a:cubicBezTo>
                      <a:pt x="4217505" y="9429864"/>
                      <a:pt x="4312118" y="9524055"/>
                      <a:pt x="4428650" y="9524055"/>
                    </a:cubicBezTo>
                    <a:cubicBezTo>
                      <a:pt x="4545182" y="9524055"/>
                      <a:pt x="4639795" y="9429864"/>
                      <a:pt x="4640317" y="9313333"/>
                    </a:cubicBezTo>
                    <a:lnTo>
                      <a:pt x="4640317" y="9242778"/>
                    </a:lnTo>
                    <a:cubicBezTo>
                      <a:pt x="4640317" y="9186640"/>
                      <a:pt x="4618016" y="9132802"/>
                      <a:pt x="4578321" y="9093107"/>
                    </a:cubicBezTo>
                    <a:cubicBezTo>
                      <a:pt x="4538626" y="9053412"/>
                      <a:pt x="4484788" y="9031111"/>
                      <a:pt x="4428650" y="9031111"/>
                    </a:cubicBezTo>
                    <a:close/>
                    <a:moveTo>
                      <a:pt x="4209434" y="10001109"/>
                    </a:moveTo>
                    <a:cubicBezTo>
                      <a:pt x="4210633" y="9992995"/>
                      <a:pt x="4199203" y="9989820"/>
                      <a:pt x="4196028" y="9997370"/>
                    </a:cubicBezTo>
                    <a:lnTo>
                      <a:pt x="4042005" y="10356709"/>
                    </a:lnTo>
                    <a:cubicBezTo>
                      <a:pt x="4019749" y="10408629"/>
                      <a:pt x="3968673" y="10442273"/>
                      <a:pt x="3912183" y="10442222"/>
                    </a:cubicBezTo>
                    <a:lnTo>
                      <a:pt x="3847131" y="10442222"/>
                    </a:lnTo>
                    <a:cubicBezTo>
                      <a:pt x="3835266" y="10442233"/>
                      <a:pt x="3824191" y="10436279"/>
                      <a:pt x="3817656" y="10426377"/>
                    </a:cubicBezTo>
                    <a:cubicBezTo>
                      <a:pt x="3811121" y="10416474"/>
                      <a:pt x="3810001" y="10403949"/>
                      <a:pt x="3814675" y="10393045"/>
                    </a:cubicBezTo>
                    <a:lnTo>
                      <a:pt x="4005317" y="9948333"/>
                    </a:lnTo>
                    <a:lnTo>
                      <a:pt x="4075449" y="9772932"/>
                    </a:lnTo>
                    <a:cubicBezTo>
                      <a:pt x="4118319" y="9665794"/>
                      <a:pt x="4222096" y="9595548"/>
                      <a:pt x="4337492" y="9595555"/>
                    </a:cubicBezTo>
                    <a:lnTo>
                      <a:pt x="4519808" y="9595555"/>
                    </a:lnTo>
                    <a:cubicBezTo>
                      <a:pt x="4635204" y="9595548"/>
                      <a:pt x="4738981" y="9665794"/>
                      <a:pt x="4781851" y="9772932"/>
                    </a:cubicBezTo>
                    <a:lnTo>
                      <a:pt x="4851983" y="9948333"/>
                    </a:lnTo>
                    <a:lnTo>
                      <a:pt x="5042554" y="10393045"/>
                    </a:lnTo>
                    <a:cubicBezTo>
                      <a:pt x="5047229" y="10403949"/>
                      <a:pt x="5046109" y="10416474"/>
                      <a:pt x="5039574" y="10426377"/>
                    </a:cubicBezTo>
                    <a:cubicBezTo>
                      <a:pt x="5033038" y="10436279"/>
                      <a:pt x="5021963" y="10442233"/>
                      <a:pt x="5010098" y="10442222"/>
                    </a:cubicBezTo>
                    <a:lnTo>
                      <a:pt x="4945046" y="10442222"/>
                    </a:lnTo>
                    <a:cubicBezTo>
                      <a:pt x="4888608" y="10442216"/>
                      <a:pt x="4837602" y="10408582"/>
                      <a:pt x="4815365" y="10356709"/>
                    </a:cubicBezTo>
                    <a:lnTo>
                      <a:pt x="4661342" y="9997370"/>
                    </a:lnTo>
                    <a:cubicBezTo>
                      <a:pt x="4658097" y="9989820"/>
                      <a:pt x="4646737" y="9992995"/>
                      <a:pt x="4647866" y="10001109"/>
                    </a:cubicBezTo>
                    <a:lnTo>
                      <a:pt x="4710872" y="10442222"/>
                    </a:lnTo>
                    <a:lnTo>
                      <a:pt x="4778253" y="11250719"/>
                    </a:lnTo>
                    <a:cubicBezTo>
                      <a:pt x="4779061" y="11260541"/>
                      <a:pt x="4775723" y="11270253"/>
                      <a:pt x="4769049" y="11277504"/>
                    </a:cubicBezTo>
                    <a:cubicBezTo>
                      <a:pt x="4762375" y="11284755"/>
                      <a:pt x="4752971" y="11288883"/>
                      <a:pt x="4743116" y="11288889"/>
                    </a:cubicBezTo>
                    <a:lnTo>
                      <a:pt x="4689282" y="11288889"/>
                    </a:lnTo>
                    <a:cubicBezTo>
                      <a:pt x="4620300" y="11288898"/>
                      <a:pt x="4561424" y="11239033"/>
                      <a:pt x="4550076" y="11170990"/>
                    </a:cubicBezTo>
                    <a:lnTo>
                      <a:pt x="4435705" y="10483991"/>
                    </a:lnTo>
                    <a:cubicBezTo>
                      <a:pt x="4434365" y="10476089"/>
                      <a:pt x="4423076" y="10476089"/>
                      <a:pt x="4421736" y="10483991"/>
                    </a:cubicBezTo>
                    <a:lnTo>
                      <a:pt x="4307295" y="11170990"/>
                    </a:lnTo>
                    <a:cubicBezTo>
                      <a:pt x="4295943" y="11239059"/>
                      <a:pt x="4237026" y="11288932"/>
                      <a:pt x="4168018" y="11288889"/>
                    </a:cubicBezTo>
                    <a:lnTo>
                      <a:pt x="4114184" y="11288889"/>
                    </a:lnTo>
                    <a:cubicBezTo>
                      <a:pt x="4104329" y="11288883"/>
                      <a:pt x="4094925" y="11284755"/>
                      <a:pt x="4088251" y="11277504"/>
                    </a:cubicBezTo>
                    <a:cubicBezTo>
                      <a:pt x="4081577" y="11270253"/>
                      <a:pt x="4078239" y="11260541"/>
                      <a:pt x="4079047" y="11250719"/>
                    </a:cubicBezTo>
                    <a:lnTo>
                      <a:pt x="4146428" y="10442222"/>
                    </a:lnTo>
                    <a:lnTo>
                      <a:pt x="4209434" y="10001109"/>
                    </a:lnTo>
                    <a:close/>
                    <a:moveTo>
                      <a:pt x="5698650" y="9031111"/>
                    </a:moveTo>
                    <a:cubicBezTo>
                      <a:pt x="5642512" y="9031111"/>
                      <a:pt x="5588674" y="9053412"/>
                      <a:pt x="5548979" y="9093107"/>
                    </a:cubicBezTo>
                    <a:cubicBezTo>
                      <a:pt x="5509284" y="9132802"/>
                      <a:pt x="5486983" y="9186640"/>
                      <a:pt x="5486983" y="9242778"/>
                    </a:cubicBezTo>
                    <a:lnTo>
                      <a:pt x="5486983" y="9313333"/>
                    </a:lnTo>
                    <a:cubicBezTo>
                      <a:pt x="5487505" y="9429864"/>
                      <a:pt x="5582118" y="9524055"/>
                      <a:pt x="5698650" y="9524055"/>
                    </a:cubicBezTo>
                    <a:cubicBezTo>
                      <a:pt x="5815182" y="9524055"/>
                      <a:pt x="5909795" y="9429864"/>
                      <a:pt x="5910317" y="9313333"/>
                    </a:cubicBezTo>
                    <a:lnTo>
                      <a:pt x="5910317" y="9242778"/>
                    </a:lnTo>
                    <a:cubicBezTo>
                      <a:pt x="5910317" y="9186640"/>
                      <a:pt x="5888016" y="9132802"/>
                      <a:pt x="5848321" y="9093107"/>
                    </a:cubicBezTo>
                    <a:cubicBezTo>
                      <a:pt x="5808626" y="9053412"/>
                      <a:pt x="5754788" y="9031111"/>
                      <a:pt x="5698650" y="9031111"/>
                    </a:cubicBezTo>
                    <a:close/>
                    <a:moveTo>
                      <a:pt x="5479434" y="10001109"/>
                    </a:moveTo>
                    <a:cubicBezTo>
                      <a:pt x="5480633" y="9992995"/>
                      <a:pt x="5469203" y="9989820"/>
                      <a:pt x="5466028" y="9997370"/>
                    </a:cubicBezTo>
                    <a:lnTo>
                      <a:pt x="5312005" y="10356709"/>
                    </a:lnTo>
                    <a:cubicBezTo>
                      <a:pt x="5289749" y="10408629"/>
                      <a:pt x="5238673" y="10442273"/>
                      <a:pt x="5182183" y="10442222"/>
                    </a:cubicBezTo>
                    <a:lnTo>
                      <a:pt x="5117131" y="10442222"/>
                    </a:lnTo>
                    <a:cubicBezTo>
                      <a:pt x="5105266" y="10442233"/>
                      <a:pt x="5094191" y="10436279"/>
                      <a:pt x="5087656" y="10426377"/>
                    </a:cubicBezTo>
                    <a:cubicBezTo>
                      <a:pt x="5081121" y="10416474"/>
                      <a:pt x="5080001" y="10403949"/>
                      <a:pt x="5084675" y="10393045"/>
                    </a:cubicBezTo>
                    <a:lnTo>
                      <a:pt x="5275317" y="9948333"/>
                    </a:lnTo>
                    <a:lnTo>
                      <a:pt x="5345449" y="9772932"/>
                    </a:lnTo>
                    <a:cubicBezTo>
                      <a:pt x="5388319" y="9665794"/>
                      <a:pt x="5492096" y="9595548"/>
                      <a:pt x="5607492" y="9595555"/>
                    </a:cubicBezTo>
                    <a:lnTo>
                      <a:pt x="5789808" y="9595555"/>
                    </a:lnTo>
                    <a:cubicBezTo>
                      <a:pt x="5905204" y="9595548"/>
                      <a:pt x="6008981" y="9665794"/>
                      <a:pt x="6051851" y="9772932"/>
                    </a:cubicBezTo>
                    <a:lnTo>
                      <a:pt x="6121983" y="9948333"/>
                    </a:lnTo>
                    <a:lnTo>
                      <a:pt x="6312554" y="10393045"/>
                    </a:lnTo>
                    <a:cubicBezTo>
                      <a:pt x="6317229" y="10403949"/>
                      <a:pt x="6316109" y="10416474"/>
                      <a:pt x="6309574" y="10426377"/>
                    </a:cubicBezTo>
                    <a:cubicBezTo>
                      <a:pt x="6303038" y="10436279"/>
                      <a:pt x="6291963" y="10442233"/>
                      <a:pt x="6280098" y="10442222"/>
                    </a:cubicBezTo>
                    <a:lnTo>
                      <a:pt x="6215046" y="10442222"/>
                    </a:lnTo>
                    <a:cubicBezTo>
                      <a:pt x="6158608" y="10442216"/>
                      <a:pt x="6107602" y="10408582"/>
                      <a:pt x="6085365" y="10356709"/>
                    </a:cubicBezTo>
                    <a:lnTo>
                      <a:pt x="5931342" y="9997370"/>
                    </a:lnTo>
                    <a:cubicBezTo>
                      <a:pt x="5928097" y="9989820"/>
                      <a:pt x="5916737" y="9992995"/>
                      <a:pt x="5917866" y="10001109"/>
                    </a:cubicBezTo>
                    <a:lnTo>
                      <a:pt x="5980872" y="10442222"/>
                    </a:lnTo>
                    <a:lnTo>
                      <a:pt x="6048253" y="11250719"/>
                    </a:lnTo>
                    <a:cubicBezTo>
                      <a:pt x="6049061" y="11260541"/>
                      <a:pt x="6045723" y="11270253"/>
                      <a:pt x="6039049" y="11277504"/>
                    </a:cubicBezTo>
                    <a:cubicBezTo>
                      <a:pt x="6032375" y="11284755"/>
                      <a:pt x="6022971" y="11288883"/>
                      <a:pt x="6013116" y="11288889"/>
                    </a:cubicBezTo>
                    <a:lnTo>
                      <a:pt x="5959282" y="11288889"/>
                    </a:lnTo>
                    <a:cubicBezTo>
                      <a:pt x="5890300" y="11288898"/>
                      <a:pt x="5831424" y="11239033"/>
                      <a:pt x="5820076" y="11170990"/>
                    </a:cubicBezTo>
                    <a:lnTo>
                      <a:pt x="5705705" y="10483991"/>
                    </a:lnTo>
                    <a:cubicBezTo>
                      <a:pt x="5704365" y="10476089"/>
                      <a:pt x="5693076" y="10476089"/>
                      <a:pt x="5691736" y="10483991"/>
                    </a:cubicBezTo>
                    <a:lnTo>
                      <a:pt x="5577295" y="11170990"/>
                    </a:lnTo>
                    <a:cubicBezTo>
                      <a:pt x="5565943" y="11239059"/>
                      <a:pt x="5507026" y="11288932"/>
                      <a:pt x="5438018" y="11288889"/>
                    </a:cubicBezTo>
                    <a:lnTo>
                      <a:pt x="5384184" y="11288889"/>
                    </a:lnTo>
                    <a:cubicBezTo>
                      <a:pt x="5374329" y="11288883"/>
                      <a:pt x="5364925" y="11284755"/>
                      <a:pt x="5358251" y="11277504"/>
                    </a:cubicBezTo>
                    <a:cubicBezTo>
                      <a:pt x="5351577" y="11270253"/>
                      <a:pt x="5348239" y="11260541"/>
                      <a:pt x="5349047" y="11250719"/>
                    </a:cubicBezTo>
                    <a:lnTo>
                      <a:pt x="5416428" y="10442222"/>
                    </a:lnTo>
                    <a:lnTo>
                      <a:pt x="5479434" y="10001109"/>
                    </a:lnTo>
                    <a:close/>
                    <a:moveTo>
                      <a:pt x="6968650" y="9031111"/>
                    </a:moveTo>
                    <a:cubicBezTo>
                      <a:pt x="6912512" y="9031111"/>
                      <a:pt x="6858674" y="9053411"/>
                      <a:pt x="6818979" y="9093106"/>
                    </a:cubicBezTo>
                    <a:cubicBezTo>
                      <a:pt x="6779283" y="9132801"/>
                      <a:pt x="6756983" y="9186640"/>
                      <a:pt x="6756983" y="9242778"/>
                    </a:cubicBezTo>
                    <a:lnTo>
                      <a:pt x="6756983" y="9313333"/>
                    </a:lnTo>
                    <a:cubicBezTo>
                      <a:pt x="6757504" y="9429864"/>
                      <a:pt x="6852118" y="9524056"/>
                      <a:pt x="6968650" y="9524056"/>
                    </a:cubicBezTo>
                    <a:cubicBezTo>
                      <a:pt x="7085182" y="9524056"/>
                      <a:pt x="7179796" y="9429864"/>
                      <a:pt x="7180317" y="9313333"/>
                    </a:cubicBezTo>
                    <a:lnTo>
                      <a:pt x="7180317" y="9242778"/>
                    </a:lnTo>
                    <a:cubicBezTo>
                      <a:pt x="7180317" y="9186640"/>
                      <a:pt x="7158017" y="9132801"/>
                      <a:pt x="7118321" y="9093106"/>
                    </a:cubicBezTo>
                    <a:cubicBezTo>
                      <a:pt x="7078626" y="9053411"/>
                      <a:pt x="7024788" y="9031111"/>
                      <a:pt x="6968650" y="9031111"/>
                    </a:cubicBezTo>
                    <a:close/>
                    <a:moveTo>
                      <a:pt x="6749434" y="10001109"/>
                    </a:moveTo>
                    <a:cubicBezTo>
                      <a:pt x="6750633" y="9992995"/>
                      <a:pt x="6739204" y="9989820"/>
                      <a:pt x="6736029" y="9997370"/>
                    </a:cubicBezTo>
                    <a:lnTo>
                      <a:pt x="6582005" y="10356709"/>
                    </a:lnTo>
                    <a:cubicBezTo>
                      <a:pt x="6559749" y="10408629"/>
                      <a:pt x="6508673" y="10442273"/>
                      <a:pt x="6452183" y="10442222"/>
                    </a:cubicBezTo>
                    <a:lnTo>
                      <a:pt x="6387131" y="10442222"/>
                    </a:lnTo>
                    <a:cubicBezTo>
                      <a:pt x="6375266" y="10442233"/>
                      <a:pt x="6364191" y="10436279"/>
                      <a:pt x="6357656" y="10426377"/>
                    </a:cubicBezTo>
                    <a:cubicBezTo>
                      <a:pt x="6351121" y="10416474"/>
                      <a:pt x="6350001" y="10403949"/>
                      <a:pt x="6354675" y="10393045"/>
                    </a:cubicBezTo>
                    <a:lnTo>
                      <a:pt x="6545317" y="9948333"/>
                    </a:lnTo>
                    <a:lnTo>
                      <a:pt x="6615449" y="9772932"/>
                    </a:lnTo>
                    <a:cubicBezTo>
                      <a:pt x="6658319" y="9665794"/>
                      <a:pt x="6762095" y="9595548"/>
                      <a:pt x="6877492" y="9595555"/>
                    </a:cubicBezTo>
                    <a:lnTo>
                      <a:pt x="7059808" y="9595555"/>
                    </a:lnTo>
                    <a:cubicBezTo>
                      <a:pt x="7175205" y="9595548"/>
                      <a:pt x="7278981" y="9665794"/>
                      <a:pt x="7321851" y="9772932"/>
                    </a:cubicBezTo>
                    <a:lnTo>
                      <a:pt x="7391983" y="9948333"/>
                    </a:lnTo>
                    <a:lnTo>
                      <a:pt x="7582554" y="10393045"/>
                    </a:lnTo>
                    <a:cubicBezTo>
                      <a:pt x="7587229" y="10403949"/>
                      <a:pt x="7586108" y="10416473"/>
                      <a:pt x="7579573" y="10426376"/>
                    </a:cubicBezTo>
                    <a:cubicBezTo>
                      <a:pt x="7573038" y="10436278"/>
                      <a:pt x="7561963" y="10442233"/>
                      <a:pt x="7550098" y="10442222"/>
                    </a:cubicBezTo>
                    <a:lnTo>
                      <a:pt x="7485046" y="10442222"/>
                    </a:lnTo>
                    <a:cubicBezTo>
                      <a:pt x="7428608" y="10442216"/>
                      <a:pt x="7377602" y="10408582"/>
                      <a:pt x="7355365" y="10356709"/>
                    </a:cubicBezTo>
                    <a:lnTo>
                      <a:pt x="7201342" y="9997370"/>
                    </a:lnTo>
                    <a:cubicBezTo>
                      <a:pt x="7198096" y="9989820"/>
                      <a:pt x="7186737" y="9992995"/>
                      <a:pt x="7187866" y="10001109"/>
                    </a:cubicBezTo>
                    <a:lnTo>
                      <a:pt x="7250872" y="10442222"/>
                    </a:lnTo>
                    <a:lnTo>
                      <a:pt x="7318253" y="11250719"/>
                    </a:lnTo>
                    <a:cubicBezTo>
                      <a:pt x="7319061" y="11260541"/>
                      <a:pt x="7315723" y="11270253"/>
                      <a:pt x="7309049" y="11277504"/>
                    </a:cubicBezTo>
                    <a:cubicBezTo>
                      <a:pt x="7302375" y="11284755"/>
                      <a:pt x="7292971" y="11288883"/>
                      <a:pt x="7283116" y="11288889"/>
                    </a:cubicBezTo>
                    <a:lnTo>
                      <a:pt x="7229282" y="11288889"/>
                    </a:lnTo>
                    <a:cubicBezTo>
                      <a:pt x="7160300" y="11288898"/>
                      <a:pt x="7101423" y="11239033"/>
                      <a:pt x="7090076" y="11170990"/>
                    </a:cubicBezTo>
                    <a:lnTo>
                      <a:pt x="6975705" y="10483991"/>
                    </a:lnTo>
                    <a:cubicBezTo>
                      <a:pt x="6974365" y="10476089"/>
                      <a:pt x="6963076" y="10476089"/>
                      <a:pt x="6961736" y="10483991"/>
                    </a:cubicBezTo>
                    <a:lnTo>
                      <a:pt x="6847295" y="11170990"/>
                    </a:lnTo>
                    <a:cubicBezTo>
                      <a:pt x="6835943" y="11239059"/>
                      <a:pt x="6777027" y="11288932"/>
                      <a:pt x="6708018" y="11288889"/>
                    </a:cubicBezTo>
                    <a:lnTo>
                      <a:pt x="6654184" y="11288889"/>
                    </a:lnTo>
                    <a:cubicBezTo>
                      <a:pt x="6644329" y="11288883"/>
                      <a:pt x="6634925" y="11284755"/>
                      <a:pt x="6628251" y="11277504"/>
                    </a:cubicBezTo>
                    <a:cubicBezTo>
                      <a:pt x="6621577" y="11270253"/>
                      <a:pt x="6618239" y="11260541"/>
                      <a:pt x="6619047" y="11250719"/>
                    </a:cubicBezTo>
                    <a:lnTo>
                      <a:pt x="6686428" y="10442222"/>
                    </a:lnTo>
                    <a:lnTo>
                      <a:pt x="6749434" y="10001109"/>
                    </a:lnTo>
                    <a:close/>
                    <a:moveTo>
                      <a:pt x="8238650" y="9031111"/>
                    </a:moveTo>
                    <a:cubicBezTo>
                      <a:pt x="8182512" y="9031111"/>
                      <a:pt x="8128674" y="9053411"/>
                      <a:pt x="8088979" y="9093106"/>
                    </a:cubicBezTo>
                    <a:cubicBezTo>
                      <a:pt x="8049283" y="9132801"/>
                      <a:pt x="8026983" y="9186640"/>
                      <a:pt x="8026983" y="9242778"/>
                    </a:cubicBezTo>
                    <a:lnTo>
                      <a:pt x="8026983" y="9313333"/>
                    </a:lnTo>
                    <a:cubicBezTo>
                      <a:pt x="8027504" y="9429864"/>
                      <a:pt x="8122118" y="9524056"/>
                      <a:pt x="8238650" y="9524056"/>
                    </a:cubicBezTo>
                    <a:cubicBezTo>
                      <a:pt x="8355182" y="9524056"/>
                      <a:pt x="8449796" y="9429864"/>
                      <a:pt x="8450317" y="9313333"/>
                    </a:cubicBezTo>
                    <a:lnTo>
                      <a:pt x="8450317" y="9242778"/>
                    </a:lnTo>
                    <a:cubicBezTo>
                      <a:pt x="8450317" y="9186640"/>
                      <a:pt x="8428017" y="9132801"/>
                      <a:pt x="8388321" y="9093106"/>
                    </a:cubicBezTo>
                    <a:cubicBezTo>
                      <a:pt x="8348626" y="9053411"/>
                      <a:pt x="8294788" y="9031111"/>
                      <a:pt x="8238650" y="9031111"/>
                    </a:cubicBezTo>
                    <a:close/>
                    <a:moveTo>
                      <a:pt x="8019434" y="10001109"/>
                    </a:moveTo>
                    <a:cubicBezTo>
                      <a:pt x="8020633" y="9992995"/>
                      <a:pt x="8009204" y="9989820"/>
                      <a:pt x="8006029" y="9997370"/>
                    </a:cubicBezTo>
                    <a:lnTo>
                      <a:pt x="7852005" y="10356709"/>
                    </a:lnTo>
                    <a:cubicBezTo>
                      <a:pt x="7829749" y="10408629"/>
                      <a:pt x="7778673" y="10442273"/>
                      <a:pt x="7722183" y="10442222"/>
                    </a:cubicBezTo>
                    <a:lnTo>
                      <a:pt x="7657131" y="10442222"/>
                    </a:lnTo>
                    <a:cubicBezTo>
                      <a:pt x="7645267" y="10442233"/>
                      <a:pt x="7634192" y="10436278"/>
                      <a:pt x="7627656" y="10426376"/>
                    </a:cubicBezTo>
                    <a:cubicBezTo>
                      <a:pt x="7621121" y="10416473"/>
                      <a:pt x="7620001" y="10403949"/>
                      <a:pt x="7624676" y="10393045"/>
                    </a:cubicBezTo>
                    <a:lnTo>
                      <a:pt x="7815317" y="9948333"/>
                    </a:lnTo>
                    <a:lnTo>
                      <a:pt x="7885449" y="9772932"/>
                    </a:lnTo>
                    <a:cubicBezTo>
                      <a:pt x="7928319" y="9665794"/>
                      <a:pt x="8032095" y="9595548"/>
                      <a:pt x="8147492" y="9595555"/>
                    </a:cubicBezTo>
                    <a:lnTo>
                      <a:pt x="8329808" y="9595555"/>
                    </a:lnTo>
                    <a:cubicBezTo>
                      <a:pt x="8445205" y="9595548"/>
                      <a:pt x="8548981" y="9665794"/>
                      <a:pt x="8591851" y="9772932"/>
                    </a:cubicBezTo>
                    <a:lnTo>
                      <a:pt x="8661983" y="9948333"/>
                    </a:lnTo>
                    <a:lnTo>
                      <a:pt x="8852554" y="10393045"/>
                    </a:lnTo>
                    <a:cubicBezTo>
                      <a:pt x="8857229" y="10403949"/>
                      <a:pt x="8856108" y="10416473"/>
                      <a:pt x="8849573" y="10426376"/>
                    </a:cubicBezTo>
                    <a:cubicBezTo>
                      <a:pt x="8843038" y="10436278"/>
                      <a:pt x="8831963" y="10442233"/>
                      <a:pt x="8820098" y="10442222"/>
                    </a:cubicBezTo>
                    <a:lnTo>
                      <a:pt x="8755046" y="10442222"/>
                    </a:lnTo>
                    <a:cubicBezTo>
                      <a:pt x="8698608" y="10442216"/>
                      <a:pt x="8647602" y="10408582"/>
                      <a:pt x="8625365" y="10356709"/>
                    </a:cubicBezTo>
                    <a:lnTo>
                      <a:pt x="8471342" y="9997370"/>
                    </a:lnTo>
                    <a:cubicBezTo>
                      <a:pt x="8468096" y="9989820"/>
                      <a:pt x="8456737" y="9992995"/>
                      <a:pt x="8457866" y="10001109"/>
                    </a:cubicBezTo>
                    <a:lnTo>
                      <a:pt x="8520872" y="10442222"/>
                    </a:lnTo>
                    <a:lnTo>
                      <a:pt x="8588253" y="11250719"/>
                    </a:lnTo>
                    <a:cubicBezTo>
                      <a:pt x="8589061" y="11260541"/>
                      <a:pt x="8585723" y="11270253"/>
                      <a:pt x="8579049" y="11277504"/>
                    </a:cubicBezTo>
                    <a:cubicBezTo>
                      <a:pt x="8572375" y="11284755"/>
                      <a:pt x="8562971" y="11288883"/>
                      <a:pt x="8553116" y="11288889"/>
                    </a:cubicBezTo>
                    <a:lnTo>
                      <a:pt x="8499282" y="11288889"/>
                    </a:lnTo>
                    <a:cubicBezTo>
                      <a:pt x="8430300" y="11288898"/>
                      <a:pt x="8371423" y="11239033"/>
                      <a:pt x="8360076" y="11170990"/>
                    </a:cubicBezTo>
                    <a:lnTo>
                      <a:pt x="8245705" y="10483991"/>
                    </a:lnTo>
                    <a:cubicBezTo>
                      <a:pt x="8244365" y="10476089"/>
                      <a:pt x="8233076" y="10476089"/>
                      <a:pt x="8231736" y="10483991"/>
                    </a:cubicBezTo>
                    <a:lnTo>
                      <a:pt x="8117295" y="11170990"/>
                    </a:lnTo>
                    <a:cubicBezTo>
                      <a:pt x="8105943" y="11239059"/>
                      <a:pt x="8047027" y="11288932"/>
                      <a:pt x="7978018" y="11288889"/>
                    </a:cubicBezTo>
                    <a:lnTo>
                      <a:pt x="7924184" y="11288889"/>
                    </a:lnTo>
                    <a:cubicBezTo>
                      <a:pt x="7914329" y="11288883"/>
                      <a:pt x="7904925" y="11284755"/>
                      <a:pt x="7898251" y="11277504"/>
                    </a:cubicBezTo>
                    <a:cubicBezTo>
                      <a:pt x="7891577" y="11270253"/>
                      <a:pt x="7888239" y="11260541"/>
                      <a:pt x="7889047" y="11250719"/>
                    </a:cubicBezTo>
                    <a:lnTo>
                      <a:pt x="7956428" y="10442222"/>
                    </a:lnTo>
                    <a:lnTo>
                      <a:pt x="8019434" y="10001109"/>
                    </a:lnTo>
                    <a:close/>
                    <a:moveTo>
                      <a:pt x="9508650" y="9031111"/>
                    </a:moveTo>
                    <a:cubicBezTo>
                      <a:pt x="9452512" y="9031111"/>
                      <a:pt x="9398674" y="9053411"/>
                      <a:pt x="9358979" y="9093106"/>
                    </a:cubicBezTo>
                    <a:cubicBezTo>
                      <a:pt x="9319283" y="9132801"/>
                      <a:pt x="9296983" y="9186640"/>
                      <a:pt x="9296983" y="9242778"/>
                    </a:cubicBezTo>
                    <a:lnTo>
                      <a:pt x="9296983" y="9313333"/>
                    </a:lnTo>
                    <a:cubicBezTo>
                      <a:pt x="9297504" y="9429864"/>
                      <a:pt x="9392118" y="9524056"/>
                      <a:pt x="9508650" y="9524056"/>
                    </a:cubicBezTo>
                    <a:cubicBezTo>
                      <a:pt x="9625182" y="9524056"/>
                      <a:pt x="9719796" y="9429864"/>
                      <a:pt x="9720317" y="9313333"/>
                    </a:cubicBezTo>
                    <a:lnTo>
                      <a:pt x="9720317" y="9242778"/>
                    </a:lnTo>
                    <a:cubicBezTo>
                      <a:pt x="9720317" y="9186640"/>
                      <a:pt x="9698017" y="9132801"/>
                      <a:pt x="9658321" y="9093106"/>
                    </a:cubicBezTo>
                    <a:cubicBezTo>
                      <a:pt x="9618626" y="9053411"/>
                      <a:pt x="9564788" y="9031111"/>
                      <a:pt x="9508650" y="9031111"/>
                    </a:cubicBezTo>
                    <a:close/>
                    <a:moveTo>
                      <a:pt x="9289434" y="10001109"/>
                    </a:moveTo>
                    <a:cubicBezTo>
                      <a:pt x="9290633" y="9992995"/>
                      <a:pt x="9279204" y="9989820"/>
                      <a:pt x="9276029" y="9997370"/>
                    </a:cubicBezTo>
                    <a:lnTo>
                      <a:pt x="9122005" y="10356709"/>
                    </a:lnTo>
                    <a:cubicBezTo>
                      <a:pt x="9099749" y="10408629"/>
                      <a:pt x="9048673" y="10442273"/>
                      <a:pt x="8992183" y="10442222"/>
                    </a:cubicBezTo>
                    <a:lnTo>
                      <a:pt x="8927131" y="10442222"/>
                    </a:lnTo>
                    <a:cubicBezTo>
                      <a:pt x="8915267" y="10442233"/>
                      <a:pt x="8904192" y="10436278"/>
                      <a:pt x="8897656" y="10426376"/>
                    </a:cubicBezTo>
                    <a:cubicBezTo>
                      <a:pt x="8891121" y="10416473"/>
                      <a:pt x="8890001" y="10403949"/>
                      <a:pt x="8894676" y="10393045"/>
                    </a:cubicBezTo>
                    <a:lnTo>
                      <a:pt x="9085317" y="9948333"/>
                    </a:lnTo>
                    <a:lnTo>
                      <a:pt x="9155449" y="9772932"/>
                    </a:lnTo>
                    <a:cubicBezTo>
                      <a:pt x="9198319" y="9665794"/>
                      <a:pt x="9302095" y="9595548"/>
                      <a:pt x="9417492" y="9595555"/>
                    </a:cubicBezTo>
                    <a:lnTo>
                      <a:pt x="9599808" y="9595555"/>
                    </a:lnTo>
                    <a:cubicBezTo>
                      <a:pt x="9715205" y="9595548"/>
                      <a:pt x="9818981" y="9665794"/>
                      <a:pt x="9861851" y="9772932"/>
                    </a:cubicBezTo>
                    <a:lnTo>
                      <a:pt x="9931983" y="9948333"/>
                    </a:lnTo>
                    <a:lnTo>
                      <a:pt x="10122554" y="10393045"/>
                    </a:lnTo>
                    <a:cubicBezTo>
                      <a:pt x="10127229" y="10403949"/>
                      <a:pt x="10126108" y="10416473"/>
                      <a:pt x="10119573" y="10426376"/>
                    </a:cubicBezTo>
                    <a:cubicBezTo>
                      <a:pt x="10113038" y="10436278"/>
                      <a:pt x="10101963" y="10442233"/>
                      <a:pt x="10090098" y="10442222"/>
                    </a:cubicBezTo>
                    <a:lnTo>
                      <a:pt x="10025046" y="10442222"/>
                    </a:lnTo>
                    <a:cubicBezTo>
                      <a:pt x="9968608" y="10442216"/>
                      <a:pt x="9917602" y="10408582"/>
                      <a:pt x="9895365" y="10356709"/>
                    </a:cubicBezTo>
                    <a:lnTo>
                      <a:pt x="9741342" y="9997370"/>
                    </a:lnTo>
                    <a:cubicBezTo>
                      <a:pt x="9738096" y="9989820"/>
                      <a:pt x="9726737" y="9992995"/>
                      <a:pt x="9727866" y="10001109"/>
                    </a:cubicBezTo>
                    <a:lnTo>
                      <a:pt x="9790872" y="10442222"/>
                    </a:lnTo>
                    <a:lnTo>
                      <a:pt x="9858253" y="11250719"/>
                    </a:lnTo>
                    <a:cubicBezTo>
                      <a:pt x="9859061" y="11260541"/>
                      <a:pt x="9855723" y="11270253"/>
                      <a:pt x="9849049" y="11277504"/>
                    </a:cubicBezTo>
                    <a:cubicBezTo>
                      <a:pt x="9842375" y="11284755"/>
                      <a:pt x="9832971" y="11288883"/>
                      <a:pt x="9823116" y="11288889"/>
                    </a:cubicBezTo>
                    <a:lnTo>
                      <a:pt x="9769282" y="11288889"/>
                    </a:lnTo>
                    <a:cubicBezTo>
                      <a:pt x="9700300" y="11288898"/>
                      <a:pt x="9641423" y="11239033"/>
                      <a:pt x="9630076" y="11170990"/>
                    </a:cubicBezTo>
                    <a:lnTo>
                      <a:pt x="9515705" y="10483991"/>
                    </a:lnTo>
                    <a:cubicBezTo>
                      <a:pt x="9514365" y="10476089"/>
                      <a:pt x="9503076" y="10476089"/>
                      <a:pt x="9501736" y="10483991"/>
                    </a:cubicBezTo>
                    <a:lnTo>
                      <a:pt x="9387295" y="11170990"/>
                    </a:lnTo>
                    <a:cubicBezTo>
                      <a:pt x="9375943" y="11239059"/>
                      <a:pt x="9317027" y="11288932"/>
                      <a:pt x="9248018" y="11288889"/>
                    </a:cubicBezTo>
                    <a:lnTo>
                      <a:pt x="9194184" y="11288889"/>
                    </a:lnTo>
                    <a:cubicBezTo>
                      <a:pt x="9184329" y="11288883"/>
                      <a:pt x="9174925" y="11284755"/>
                      <a:pt x="9168251" y="11277504"/>
                    </a:cubicBezTo>
                    <a:cubicBezTo>
                      <a:pt x="9161577" y="11270253"/>
                      <a:pt x="9158239" y="11260541"/>
                      <a:pt x="9159047" y="11250719"/>
                    </a:cubicBezTo>
                    <a:lnTo>
                      <a:pt x="9226428" y="10442222"/>
                    </a:lnTo>
                    <a:lnTo>
                      <a:pt x="9289434" y="10001109"/>
                    </a:lnTo>
                    <a:close/>
                    <a:moveTo>
                      <a:pt x="10778650" y="9031111"/>
                    </a:moveTo>
                    <a:cubicBezTo>
                      <a:pt x="10722512" y="9031111"/>
                      <a:pt x="10668674" y="9053411"/>
                      <a:pt x="10628979" y="9093106"/>
                    </a:cubicBezTo>
                    <a:cubicBezTo>
                      <a:pt x="10589283" y="9132801"/>
                      <a:pt x="10566983" y="9186640"/>
                      <a:pt x="10566983" y="9242778"/>
                    </a:cubicBezTo>
                    <a:lnTo>
                      <a:pt x="10566983" y="9313333"/>
                    </a:lnTo>
                    <a:cubicBezTo>
                      <a:pt x="10567504" y="9429864"/>
                      <a:pt x="10662118" y="9524056"/>
                      <a:pt x="10778650" y="9524056"/>
                    </a:cubicBezTo>
                    <a:cubicBezTo>
                      <a:pt x="10895182" y="9524056"/>
                      <a:pt x="10989796" y="9429864"/>
                      <a:pt x="10990317" y="9313333"/>
                    </a:cubicBezTo>
                    <a:lnTo>
                      <a:pt x="10990317" y="9242778"/>
                    </a:lnTo>
                    <a:cubicBezTo>
                      <a:pt x="10990317" y="9186640"/>
                      <a:pt x="10968017" y="9132801"/>
                      <a:pt x="10928321" y="9093106"/>
                    </a:cubicBezTo>
                    <a:cubicBezTo>
                      <a:pt x="10888626" y="9053411"/>
                      <a:pt x="10834788" y="9031111"/>
                      <a:pt x="10778650" y="9031111"/>
                    </a:cubicBezTo>
                    <a:close/>
                    <a:moveTo>
                      <a:pt x="10559434" y="10001109"/>
                    </a:moveTo>
                    <a:cubicBezTo>
                      <a:pt x="10560633" y="9992995"/>
                      <a:pt x="10549204" y="9989820"/>
                      <a:pt x="10546029" y="9997370"/>
                    </a:cubicBezTo>
                    <a:lnTo>
                      <a:pt x="10392005" y="10356709"/>
                    </a:lnTo>
                    <a:cubicBezTo>
                      <a:pt x="10369749" y="10408629"/>
                      <a:pt x="10318673" y="10442273"/>
                      <a:pt x="10262183" y="10442222"/>
                    </a:cubicBezTo>
                    <a:lnTo>
                      <a:pt x="10197131" y="10442222"/>
                    </a:lnTo>
                    <a:cubicBezTo>
                      <a:pt x="10185267" y="10442233"/>
                      <a:pt x="10174192" y="10436278"/>
                      <a:pt x="10167656" y="10426376"/>
                    </a:cubicBezTo>
                    <a:cubicBezTo>
                      <a:pt x="10161121" y="10416473"/>
                      <a:pt x="10160001" y="10403949"/>
                      <a:pt x="10164676" y="10393045"/>
                    </a:cubicBezTo>
                    <a:lnTo>
                      <a:pt x="10355317" y="9948333"/>
                    </a:lnTo>
                    <a:lnTo>
                      <a:pt x="10425449" y="9772932"/>
                    </a:lnTo>
                    <a:cubicBezTo>
                      <a:pt x="10468319" y="9665794"/>
                      <a:pt x="10572095" y="9595548"/>
                      <a:pt x="10687492" y="9595555"/>
                    </a:cubicBezTo>
                    <a:lnTo>
                      <a:pt x="10869808" y="9595555"/>
                    </a:lnTo>
                    <a:cubicBezTo>
                      <a:pt x="10985205" y="9595548"/>
                      <a:pt x="11088981" y="9665794"/>
                      <a:pt x="11131851" y="9772932"/>
                    </a:cubicBezTo>
                    <a:lnTo>
                      <a:pt x="11201983" y="9948333"/>
                    </a:lnTo>
                    <a:lnTo>
                      <a:pt x="11392554" y="10393045"/>
                    </a:lnTo>
                    <a:cubicBezTo>
                      <a:pt x="11397229" y="10403949"/>
                      <a:pt x="11396108" y="10416473"/>
                      <a:pt x="11389573" y="10426376"/>
                    </a:cubicBezTo>
                    <a:cubicBezTo>
                      <a:pt x="11383038" y="10436278"/>
                      <a:pt x="11371963" y="10442233"/>
                      <a:pt x="11360098" y="10442222"/>
                    </a:cubicBezTo>
                    <a:lnTo>
                      <a:pt x="11295046" y="10442222"/>
                    </a:lnTo>
                    <a:cubicBezTo>
                      <a:pt x="11238608" y="10442216"/>
                      <a:pt x="11187602" y="10408582"/>
                      <a:pt x="11165365" y="10356709"/>
                    </a:cubicBezTo>
                    <a:lnTo>
                      <a:pt x="11011342" y="9997370"/>
                    </a:lnTo>
                    <a:cubicBezTo>
                      <a:pt x="11008096" y="9989820"/>
                      <a:pt x="10996737" y="9992995"/>
                      <a:pt x="10997866" y="10001109"/>
                    </a:cubicBezTo>
                    <a:lnTo>
                      <a:pt x="11060872" y="10442222"/>
                    </a:lnTo>
                    <a:lnTo>
                      <a:pt x="11128253" y="11250719"/>
                    </a:lnTo>
                    <a:cubicBezTo>
                      <a:pt x="11129061" y="11260541"/>
                      <a:pt x="11125723" y="11270253"/>
                      <a:pt x="11119049" y="11277504"/>
                    </a:cubicBezTo>
                    <a:cubicBezTo>
                      <a:pt x="11112375" y="11284755"/>
                      <a:pt x="11102971" y="11288883"/>
                      <a:pt x="11093116" y="11288889"/>
                    </a:cubicBezTo>
                    <a:lnTo>
                      <a:pt x="11039282" y="11288889"/>
                    </a:lnTo>
                    <a:cubicBezTo>
                      <a:pt x="10970300" y="11288898"/>
                      <a:pt x="10911423" y="11239033"/>
                      <a:pt x="10900076" y="11170990"/>
                    </a:cubicBezTo>
                    <a:lnTo>
                      <a:pt x="10785705" y="10483991"/>
                    </a:lnTo>
                    <a:cubicBezTo>
                      <a:pt x="10784365" y="10476089"/>
                      <a:pt x="10773076" y="10476089"/>
                      <a:pt x="10771736" y="10483991"/>
                    </a:cubicBezTo>
                    <a:lnTo>
                      <a:pt x="10657295" y="11170990"/>
                    </a:lnTo>
                    <a:cubicBezTo>
                      <a:pt x="10645943" y="11239059"/>
                      <a:pt x="10587027" y="11288932"/>
                      <a:pt x="10518018" y="11288889"/>
                    </a:cubicBezTo>
                    <a:lnTo>
                      <a:pt x="10464184" y="11288889"/>
                    </a:lnTo>
                    <a:cubicBezTo>
                      <a:pt x="10454329" y="11288883"/>
                      <a:pt x="10444925" y="11284755"/>
                      <a:pt x="10438251" y="11277504"/>
                    </a:cubicBezTo>
                    <a:cubicBezTo>
                      <a:pt x="10431577" y="11270253"/>
                      <a:pt x="10428239" y="11260541"/>
                      <a:pt x="10429047" y="11250719"/>
                    </a:cubicBezTo>
                    <a:lnTo>
                      <a:pt x="10496428" y="10442222"/>
                    </a:lnTo>
                    <a:lnTo>
                      <a:pt x="10559434" y="10001109"/>
                    </a:lnTo>
                    <a:close/>
                    <a:moveTo>
                      <a:pt x="12048650" y="9031111"/>
                    </a:moveTo>
                    <a:cubicBezTo>
                      <a:pt x="11992512" y="9031111"/>
                      <a:pt x="11938674" y="9053411"/>
                      <a:pt x="11898979" y="9093106"/>
                    </a:cubicBezTo>
                    <a:cubicBezTo>
                      <a:pt x="11859283" y="9132801"/>
                      <a:pt x="11836983" y="9186640"/>
                      <a:pt x="11836983" y="9242778"/>
                    </a:cubicBezTo>
                    <a:lnTo>
                      <a:pt x="11836983" y="9313333"/>
                    </a:lnTo>
                    <a:cubicBezTo>
                      <a:pt x="11837504" y="9429864"/>
                      <a:pt x="11932118" y="9524056"/>
                      <a:pt x="12048650" y="9524056"/>
                    </a:cubicBezTo>
                    <a:cubicBezTo>
                      <a:pt x="12165182" y="9524056"/>
                      <a:pt x="12259796" y="9429864"/>
                      <a:pt x="12260317" y="9313333"/>
                    </a:cubicBezTo>
                    <a:lnTo>
                      <a:pt x="12260317" y="9242778"/>
                    </a:lnTo>
                    <a:cubicBezTo>
                      <a:pt x="12260317" y="9186640"/>
                      <a:pt x="12238017" y="9132801"/>
                      <a:pt x="12198321" y="9093106"/>
                    </a:cubicBezTo>
                    <a:cubicBezTo>
                      <a:pt x="12158626" y="9053411"/>
                      <a:pt x="12104788" y="9031111"/>
                      <a:pt x="12048650" y="9031111"/>
                    </a:cubicBezTo>
                    <a:close/>
                    <a:moveTo>
                      <a:pt x="11829434" y="10001109"/>
                    </a:moveTo>
                    <a:cubicBezTo>
                      <a:pt x="11830633" y="9992995"/>
                      <a:pt x="11819204" y="9989820"/>
                      <a:pt x="11816029" y="9997370"/>
                    </a:cubicBezTo>
                    <a:lnTo>
                      <a:pt x="11662005" y="10356709"/>
                    </a:lnTo>
                    <a:cubicBezTo>
                      <a:pt x="11639749" y="10408629"/>
                      <a:pt x="11588673" y="10442273"/>
                      <a:pt x="11532183" y="10442222"/>
                    </a:cubicBezTo>
                    <a:lnTo>
                      <a:pt x="11467131" y="10442222"/>
                    </a:lnTo>
                    <a:cubicBezTo>
                      <a:pt x="11455267" y="10442233"/>
                      <a:pt x="11444192" y="10436278"/>
                      <a:pt x="11437656" y="10426376"/>
                    </a:cubicBezTo>
                    <a:cubicBezTo>
                      <a:pt x="11431121" y="10416473"/>
                      <a:pt x="11430001" y="10403949"/>
                      <a:pt x="11434676" y="10393045"/>
                    </a:cubicBezTo>
                    <a:lnTo>
                      <a:pt x="11625317" y="9948333"/>
                    </a:lnTo>
                    <a:lnTo>
                      <a:pt x="11695449" y="9772932"/>
                    </a:lnTo>
                    <a:cubicBezTo>
                      <a:pt x="11738319" y="9665794"/>
                      <a:pt x="11842095" y="9595548"/>
                      <a:pt x="11957492" y="9595555"/>
                    </a:cubicBezTo>
                    <a:lnTo>
                      <a:pt x="12139808" y="9595555"/>
                    </a:lnTo>
                    <a:cubicBezTo>
                      <a:pt x="12255205" y="9595548"/>
                      <a:pt x="12358981" y="9665794"/>
                      <a:pt x="12401851" y="9772932"/>
                    </a:cubicBezTo>
                    <a:lnTo>
                      <a:pt x="12471983" y="9948333"/>
                    </a:lnTo>
                    <a:lnTo>
                      <a:pt x="12662554" y="10393045"/>
                    </a:lnTo>
                    <a:cubicBezTo>
                      <a:pt x="12667229" y="10403949"/>
                      <a:pt x="12666108" y="10416473"/>
                      <a:pt x="12659573" y="10426376"/>
                    </a:cubicBezTo>
                    <a:cubicBezTo>
                      <a:pt x="12653038" y="10436278"/>
                      <a:pt x="12641963" y="10442233"/>
                      <a:pt x="12630098" y="10442222"/>
                    </a:cubicBezTo>
                    <a:lnTo>
                      <a:pt x="12565046" y="10442222"/>
                    </a:lnTo>
                    <a:cubicBezTo>
                      <a:pt x="12508608" y="10442216"/>
                      <a:pt x="12457602" y="10408582"/>
                      <a:pt x="12435365" y="10356709"/>
                    </a:cubicBezTo>
                    <a:lnTo>
                      <a:pt x="12281342" y="9997370"/>
                    </a:lnTo>
                    <a:cubicBezTo>
                      <a:pt x="12278096" y="9989820"/>
                      <a:pt x="12266737" y="9992995"/>
                      <a:pt x="12267866" y="10001109"/>
                    </a:cubicBezTo>
                    <a:lnTo>
                      <a:pt x="12330872" y="10442222"/>
                    </a:lnTo>
                    <a:lnTo>
                      <a:pt x="12398253" y="11250719"/>
                    </a:lnTo>
                    <a:cubicBezTo>
                      <a:pt x="12399061" y="11260541"/>
                      <a:pt x="12395723" y="11270253"/>
                      <a:pt x="12389049" y="11277504"/>
                    </a:cubicBezTo>
                    <a:cubicBezTo>
                      <a:pt x="12382375" y="11284755"/>
                      <a:pt x="12372971" y="11288883"/>
                      <a:pt x="12363116" y="11288889"/>
                    </a:cubicBezTo>
                    <a:lnTo>
                      <a:pt x="12309282" y="11288889"/>
                    </a:lnTo>
                    <a:cubicBezTo>
                      <a:pt x="12240300" y="11288898"/>
                      <a:pt x="12181423" y="11239033"/>
                      <a:pt x="12170076" y="11170990"/>
                    </a:cubicBezTo>
                    <a:lnTo>
                      <a:pt x="12055705" y="10483991"/>
                    </a:lnTo>
                    <a:cubicBezTo>
                      <a:pt x="12054365" y="10476089"/>
                      <a:pt x="12043076" y="10476089"/>
                      <a:pt x="12041736" y="10483991"/>
                    </a:cubicBezTo>
                    <a:lnTo>
                      <a:pt x="11927295" y="11170990"/>
                    </a:lnTo>
                    <a:cubicBezTo>
                      <a:pt x="11915943" y="11239059"/>
                      <a:pt x="11857027" y="11288932"/>
                      <a:pt x="11788018" y="11288889"/>
                    </a:cubicBezTo>
                    <a:lnTo>
                      <a:pt x="11734184" y="11288889"/>
                    </a:lnTo>
                    <a:cubicBezTo>
                      <a:pt x="11724329" y="11288883"/>
                      <a:pt x="11714925" y="11284755"/>
                      <a:pt x="11708251" y="11277504"/>
                    </a:cubicBezTo>
                    <a:cubicBezTo>
                      <a:pt x="11701577" y="11270253"/>
                      <a:pt x="11698239" y="11260541"/>
                      <a:pt x="11699047" y="11250719"/>
                    </a:cubicBezTo>
                    <a:lnTo>
                      <a:pt x="11766428" y="10442222"/>
                    </a:lnTo>
                    <a:lnTo>
                      <a:pt x="11829434" y="10001109"/>
                    </a:lnTo>
                    <a:close/>
                    <a:moveTo>
                      <a:pt x="618650" y="11288889"/>
                    </a:moveTo>
                    <a:cubicBezTo>
                      <a:pt x="501750" y="11288889"/>
                      <a:pt x="406984" y="11383656"/>
                      <a:pt x="406983" y="11500555"/>
                    </a:cubicBezTo>
                    <a:lnTo>
                      <a:pt x="406983" y="11571111"/>
                    </a:lnTo>
                    <a:cubicBezTo>
                      <a:pt x="407504" y="11687642"/>
                      <a:pt x="502118" y="11781833"/>
                      <a:pt x="618650" y="11781833"/>
                    </a:cubicBezTo>
                    <a:cubicBezTo>
                      <a:pt x="735182" y="11781833"/>
                      <a:pt x="829795" y="11687642"/>
                      <a:pt x="830317" y="11571111"/>
                    </a:cubicBezTo>
                    <a:lnTo>
                      <a:pt x="830317" y="11500555"/>
                    </a:lnTo>
                    <a:cubicBezTo>
                      <a:pt x="830316" y="11383656"/>
                      <a:pt x="735550" y="11288889"/>
                      <a:pt x="618650" y="11288889"/>
                    </a:cubicBezTo>
                    <a:close/>
                    <a:moveTo>
                      <a:pt x="399434" y="12258887"/>
                    </a:moveTo>
                    <a:cubicBezTo>
                      <a:pt x="400633" y="12250773"/>
                      <a:pt x="389203" y="12247598"/>
                      <a:pt x="386028" y="12255147"/>
                    </a:cubicBezTo>
                    <a:lnTo>
                      <a:pt x="232006" y="12614487"/>
                    </a:lnTo>
                    <a:cubicBezTo>
                      <a:pt x="209749" y="12666407"/>
                      <a:pt x="158673" y="12700050"/>
                      <a:pt x="102183" y="12700000"/>
                    </a:cubicBezTo>
                    <a:lnTo>
                      <a:pt x="37131" y="12700000"/>
                    </a:lnTo>
                    <a:cubicBezTo>
                      <a:pt x="25267" y="12700011"/>
                      <a:pt x="14192" y="12694056"/>
                      <a:pt x="7656" y="12684154"/>
                    </a:cubicBezTo>
                    <a:cubicBezTo>
                      <a:pt x="1121" y="12674252"/>
                      <a:pt x="1" y="12661728"/>
                      <a:pt x="4676" y="12650823"/>
                    </a:cubicBezTo>
                    <a:lnTo>
                      <a:pt x="195317" y="12206111"/>
                    </a:lnTo>
                    <a:lnTo>
                      <a:pt x="265449" y="12030710"/>
                    </a:lnTo>
                    <a:cubicBezTo>
                      <a:pt x="308319" y="11923571"/>
                      <a:pt x="412095" y="11853325"/>
                      <a:pt x="527492" y="11853333"/>
                    </a:cubicBezTo>
                    <a:lnTo>
                      <a:pt x="709808" y="11853333"/>
                    </a:lnTo>
                    <a:cubicBezTo>
                      <a:pt x="825205" y="11853325"/>
                      <a:pt x="928981" y="11923571"/>
                      <a:pt x="971851" y="12030710"/>
                    </a:cubicBezTo>
                    <a:lnTo>
                      <a:pt x="1041983" y="12206111"/>
                    </a:lnTo>
                    <a:lnTo>
                      <a:pt x="1232554" y="12650823"/>
                    </a:lnTo>
                    <a:cubicBezTo>
                      <a:pt x="1237228" y="12661728"/>
                      <a:pt x="1236108" y="12674252"/>
                      <a:pt x="1229573" y="12684154"/>
                    </a:cubicBezTo>
                    <a:cubicBezTo>
                      <a:pt x="1223038" y="12694056"/>
                      <a:pt x="1211963" y="12700011"/>
                      <a:pt x="1200098" y="12700000"/>
                    </a:cubicBezTo>
                    <a:lnTo>
                      <a:pt x="1135046" y="12700000"/>
                    </a:lnTo>
                    <a:cubicBezTo>
                      <a:pt x="1078608" y="12699994"/>
                      <a:pt x="1027602" y="12666359"/>
                      <a:pt x="1005365" y="12614487"/>
                    </a:cubicBezTo>
                    <a:lnTo>
                      <a:pt x="851342" y="12255147"/>
                    </a:lnTo>
                    <a:cubicBezTo>
                      <a:pt x="848097" y="12247598"/>
                      <a:pt x="836737" y="12250773"/>
                      <a:pt x="837866" y="12258887"/>
                    </a:cubicBezTo>
                    <a:lnTo>
                      <a:pt x="900872" y="12700000"/>
                    </a:lnTo>
                    <a:lnTo>
                      <a:pt x="968253" y="13508496"/>
                    </a:lnTo>
                    <a:cubicBezTo>
                      <a:pt x="969061" y="13518317"/>
                      <a:pt x="965723" y="13528030"/>
                      <a:pt x="959049" y="13535281"/>
                    </a:cubicBezTo>
                    <a:cubicBezTo>
                      <a:pt x="952374" y="13542532"/>
                      <a:pt x="942971" y="13546660"/>
                      <a:pt x="933116" y="13546666"/>
                    </a:cubicBezTo>
                    <a:lnTo>
                      <a:pt x="879282" y="13546666"/>
                    </a:lnTo>
                    <a:cubicBezTo>
                      <a:pt x="810301" y="13546674"/>
                      <a:pt x="751424" y="13496810"/>
                      <a:pt x="740076" y="13428768"/>
                    </a:cubicBezTo>
                    <a:lnTo>
                      <a:pt x="625706" y="12741769"/>
                    </a:lnTo>
                    <a:cubicBezTo>
                      <a:pt x="624365" y="12733867"/>
                      <a:pt x="613076" y="12733867"/>
                      <a:pt x="611736" y="12741769"/>
                    </a:cubicBezTo>
                    <a:lnTo>
                      <a:pt x="497294" y="13428768"/>
                    </a:lnTo>
                    <a:cubicBezTo>
                      <a:pt x="485942" y="13496837"/>
                      <a:pt x="427026" y="13546710"/>
                      <a:pt x="358018" y="13546666"/>
                    </a:cubicBezTo>
                    <a:lnTo>
                      <a:pt x="304184" y="13546666"/>
                    </a:lnTo>
                    <a:cubicBezTo>
                      <a:pt x="294329" y="13546660"/>
                      <a:pt x="284926" y="13542532"/>
                      <a:pt x="278251" y="13535281"/>
                    </a:cubicBezTo>
                    <a:cubicBezTo>
                      <a:pt x="271577" y="13528030"/>
                      <a:pt x="268239" y="13518317"/>
                      <a:pt x="269047" y="13508496"/>
                    </a:cubicBezTo>
                    <a:lnTo>
                      <a:pt x="336428" y="12700000"/>
                    </a:lnTo>
                    <a:lnTo>
                      <a:pt x="399434" y="12258887"/>
                    </a:lnTo>
                    <a:close/>
                    <a:moveTo>
                      <a:pt x="1888650" y="11288889"/>
                    </a:moveTo>
                    <a:cubicBezTo>
                      <a:pt x="1771750" y="11288889"/>
                      <a:pt x="1676983" y="11383656"/>
                      <a:pt x="1676983" y="11500555"/>
                    </a:cubicBezTo>
                    <a:lnTo>
                      <a:pt x="1676983" y="11571111"/>
                    </a:lnTo>
                    <a:cubicBezTo>
                      <a:pt x="1677504" y="11687642"/>
                      <a:pt x="1772118" y="11781833"/>
                      <a:pt x="1888650" y="11781833"/>
                    </a:cubicBezTo>
                    <a:cubicBezTo>
                      <a:pt x="2005182" y="11781833"/>
                      <a:pt x="2099796" y="11687642"/>
                      <a:pt x="2100317" y="11571111"/>
                    </a:cubicBezTo>
                    <a:lnTo>
                      <a:pt x="2100317" y="11500555"/>
                    </a:lnTo>
                    <a:cubicBezTo>
                      <a:pt x="2100317" y="11383656"/>
                      <a:pt x="2005550" y="11288889"/>
                      <a:pt x="1888650" y="11288889"/>
                    </a:cubicBezTo>
                    <a:close/>
                    <a:moveTo>
                      <a:pt x="1669434" y="12258887"/>
                    </a:moveTo>
                    <a:cubicBezTo>
                      <a:pt x="1670633" y="12250773"/>
                      <a:pt x="1659203" y="12247598"/>
                      <a:pt x="1656028" y="12255147"/>
                    </a:cubicBezTo>
                    <a:lnTo>
                      <a:pt x="1502006" y="12614487"/>
                    </a:lnTo>
                    <a:cubicBezTo>
                      <a:pt x="1479749" y="12666407"/>
                      <a:pt x="1428673" y="12700050"/>
                      <a:pt x="1372183" y="12700000"/>
                    </a:cubicBezTo>
                    <a:lnTo>
                      <a:pt x="1307131" y="12700000"/>
                    </a:lnTo>
                    <a:cubicBezTo>
                      <a:pt x="1295267" y="12700011"/>
                      <a:pt x="1284192" y="12694056"/>
                      <a:pt x="1277656" y="12684154"/>
                    </a:cubicBezTo>
                    <a:cubicBezTo>
                      <a:pt x="1271121" y="12674252"/>
                      <a:pt x="1270001" y="12661728"/>
                      <a:pt x="1274676" y="12650823"/>
                    </a:cubicBezTo>
                    <a:lnTo>
                      <a:pt x="1465317" y="12206111"/>
                    </a:lnTo>
                    <a:lnTo>
                      <a:pt x="1535449" y="12030710"/>
                    </a:lnTo>
                    <a:cubicBezTo>
                      <a:pt x="1578319" y="11923571"/>
                      <a:pt x="1682095" y="11853325"/>
                      <a:pt x="1797492" y="11853333"/>
                    </a:cubicBezTo>
                    <a:lnTo>
                      <a:pt x="1979808" y="11853333"/>
                    </a:lnTo>
                    <a:cubicBezTo>
                      <a:pt x="2095205" y="11853325"/>
                      <a:pt x="2198981" y="11923571"/>
                      <a:pt x="2241851" y="12030710"/>
                    </a:cubicBezTo>
                    <a:lnTo>
                      <a:pt x="2311983" y="12206111"/>
                    </a:lnTo>
                    <a:lnTo>
                      <a:pt x="2502554" y="12650823"/>
                    </a:lnTo>
                    <a:cubicBezTo>
                      <a:pt x="2507228" y="12661728"/>
                      <a:pt x="2506108" y="12674252"/>
                      <a:pt x="2499573" y="12684154"/>
                    </a:cubicBezTo>
                    <a:cubicBezTo>
                      <a:pt x="2493038" y="12694056"/>
                      <a:pt x="2481963" y="12700010"/>
                      <a:pt x="2470098" y="12700000"/>
                    </a:cubicBezTo>
                    <a:lnTo>
                      <a:pt x="2405046" y="12700000"/>
                    </a:lnTo>
                    <a:cubicBezTo>
                      <a:pt x="2348608" y="12699994"/>
                      <a:pt x="2297602" y="12666359"/>
                      <a:pt x="2275365" y="12614487"/>
                    </a:cubicBezTo>
                    <a:lnTo>
                      <a:pt x="2121342" y="12255147"/>
                    </a:lnTo>
                    <a:cubicBezTo>
                      <a:pt x="2118097" y="12247598"/>
                      <a:pt x="2106737" y="12250773"/>
                      <a:pt x="2107866" y="12258887"/>
                    </a:cubicBezTo>
                    <a:lnTo>
                      <a:pt x="2170872" y="12700000"/>
                    </a:lnTo>
                    <a:lnTo>
                      <a:pt x="2238253" y="13508496"/>
                    </a:lnTo>
                    <a:cubicBezTo>
                      <a:pt x="2239061" y="13518317"/>
                      <a:pt x="2235723" y="13528030"/>
                      <a:pt x="2229049" y="13535281"/>
                    </a:cubicBezTo>
                    <a:cubicBezTo>
                      <a:pt x="2222374" y="13542532"/>
                      <a:pt x="2212971" y="13546660"/>
                      <a:pt x="2203116" y="13546666"/>
                    </a:cubicBezTo>
                    <a:lnTo>
                      <a:pt x="2149282" y="13546666"/>
                    </a:lnTo>
                    <a:cubicBezTo>
                      <a:pt x="2080301" y="13546674"/>
                      <a:pt x="2021424" y="13496810"/>
                      <a:pt x="2010076" y="13428768"/>
                    </a:cubicBezTo>
                    <a:lnTo>
                      <a:pt x="1895706" y="12741769"/>
                    </a:lnTo>
                    <a:cubicBezTo>
                      <a:pt x="1894365" y="12733867"/>
                      <a:pt x="1883076" y="12733867"/>
                      <a:pt x="1881735" y="12741769"/>
                    </a:cubicBezTo>
                    <a:lnTo>
                      <a:pt x="1767294" y="13428768"/>
                    </a:lnTo>
                    <a:cubicBezTo>
                      <a:pt x="1755943" y="13496837"/>
                      <a:pt x="1697026" y="13546710"/>
                      <a:pt x="1628018" y="13546666"/>
                    </a:cubicBezTo>
                    <a:lnTo>
                      <a:pt x="1574184" y="13546666"/>
                    </a:lnTo>
                    <a:cubicBezTo>
                      <a:pt x="1564329" y="13546660"/>
                      <a:pt x="1554926" y="13542532"/>
                      <a:pt x="1548251" y="13535281"/>
                    </a:cubicBezTo>
                    <a:cubicBezTo>
                      <a:pt x="1541577" y="13528030"/>
                      <a:pt x="1538239" y="13518317"/>
                      <a:pt x="1539047" y="13508496"/>
                    </a:cubicBezTo>
                    <a:lnTo>
                      <a:pt x="1606428" y="12700000"/>
                    </a:lnTo>
                    <a:lnTo>
                      <a:pt x="1669434" y="12258887"/>
                    </a:lnTo>
                    <a:close/>
                    <a:moveTo>
                      <a:pt x="3158650" y="11288889"/>
                    </a:moveTo>
                    <a:cubicBezTo>
                      <a:pt x="3041750" y="11288889"/>
                      <a:pt x="2946983" y="11383656"/>
                      <a:pt x="2946983" y="11500555"/>
                    </a:cubicBezTo>
                    <a:lnTo>
                      <a:pt x="2946983" y="11571111"/>
                    </a:lnTo>
                    <a:cubicBezTo>
                      <a:pt x="2947504" y="11687642"/>
                      <a:pt x="3042118" y="11781833"/>
                      <a:pt x="3158650" y="11781833"/>
                    </a:cubicBezTo>
                    <a:cubicBezTo>
                      <a:pt x="3275182" y="11781833"/>
                      <a:pt x="3369795" y="11687642"/>
                      <a:pt x="3370317" y="11571111"/>
                    </a:cubicBezTo>
                    <a:lnTo>
                      <a:pt x="3370317" y="11500555"/>
                    </a:lnTo>
                    <a:cubicBezTo>
                      <a:pt x="3370316" y="11383656"/>
                      <a:pt x="3275550" y="11288889"/>
                      <a:pt x="3158650" y="11288889"/>
                    </a:cubicBezTo>
                    <a:close/>
                    <a:moveTo>
                      <a:pt x="2939434" y="12258887"/>
                    </a:moveTo>
                    <a:cubicBezTo>
                      <a:pt x="2940633" y="12250773"/>
                      <a:pt x="2929203" y="12247598"/>
                      <a:pt x="2926028" y="12255147"/>
                    </a:cubicBezTo>
                    <a:lnTo>
                      <a:pt x="2772006" y="12614487"/>
                    </a:lnTo>
                    <a:cubicBezTo>
                      <a:pt x="2749749" y="12666407"/>
                      <a:pt x="2698673" y="12700050"/>
                      <a:pt x="2642183" y="12700000"/>
                    </a:cubicBezTo>
                    <a:lnTo>
                      <a:pt x="2577131" y="12700000"/>
                    </a:lnTo>
                    <a:cubicBezTo>
                      <a:pt x="2565267" y="12700010"/>
                      <a:pt x="2554192" y="12694056"/>
                      <a:pt x="2547656" y="12684154"/>
                    </a:cubicBezTo>
                    <a:cubicBezTo>
                      <a:pt x="2541121" y="12674252"/>
                      <a:pt x="2540001" y="12661728"/>
                      <a:pt x="2544676" y="12650823"/>
                    </a:cubicBezTo>
                    <a:lnTo>
                      <a:pt x="2735317" y="12206111"/>
                    </a:lnTo>
                    <a:lnTo>
                      <a:pt x="2805449" y="12030710"/>
                    </a:lnTo>
                    <a:cubicBezTo>
                      <a:pt x="2848319" y="11923571"/>
                      <a:pt x="2952095" y="11853325"/>
                      <a:pt x="3067492" y="11853333"/>
                    </a:cubicBezTo>
                    <a:lnTo>
                      <a:pt x="3249808" y="11853333"/>
                    </a:lnTo>
                    <a:cubicBezTo>
                      <a:pt x="3365204" y="11853325"/>
                      <a:pt x="3468981" y="11923571"/>
                      <a:pt x="3511851" y="12030710"/>
                    </a:cubicBezTo>
                    <a:lnTo>
                      <a:pt x="3581983" y="12206111"/>
                    </a:lnTo>
                    <a:lnTo>
                      <a:pt x="3772554" y="12650823"/>
                    </a:lnTo>
                    <a:cubicBezTo>
                      <a:pt x="3777229" y="12661728"/>
                      <a:pt x="3776108" y="12674252"/>
                      <a:pt x="3769573" y="12684154"/>
                    </a:cubicBezTo>
                    <a:cubicBezTo>
                      <a:pt x="3763038" y="12694057"/>
                      <a:pt x="3751963" y="12700011"/>
                      <a:pt x="3740098" y="12700000"/>
                    </a:cubicBezTo>
                    <a:lnTo>
                      <a:pt x="3675046" y="12700000"/>
                    </a:lnTo>
                    <a:cubicBezTo>
                      <a:pt x="3618608" y="12699994"/>
                      <a:pt x="3567602" y="12666359"/>
                      <a:pt x="3545365" y="12614487"/>
                    </a:cubicBezTo>
                    <a:lnTo>
                      <a:pt x="3391342" y="12255147"/>
                    </a:lnTo>
                    <a:cubicBezTo>
                      <a:pt x="3388097" y="12247598"/>
                      <a:pt x="3376737" y="12250773"/>
                      <a:pt x="3377866" y="12258887"/>
                    </a:cubicBezTo>
                    <a:lnTo>
                      <a:pt x="3440872" y="12700000"/>
                    </a:lnTo>
                    <a:lnTo>
                      <a:pt x="3508253" y="13508496"/>
                    </a:lnTo>
                    <a:cubicBezTo>
                      <a:pt x="3509060" y="13518317"/>
                      <a:pt x="3505723" y="13528030"/>
                      <a:pt x="3499049" y="13535281"/>
                    </a:cubicBezTo>
                    <a:cubicBezTo>
                      <a:pt x="3492374" y="13542532"/>
                      <a:pt x="3482971" y="13546660"/>
                      <a:pt x="3473116" y="13546666"/>
                    </a:cubicBezTo>
                    <a:lnTo>
                      <a:pt x="3419282" y="13546666"/>
                    </a:lnTo>
                    <a:cubicBezTo>
                      <a:pt x="3350301" y="13546674"/>
                      <a:pt x="3291424" y="13496810"/>
                      <a:pt x="3280076" y="13428768"/>
                    </a:cubicBezTo>
                    <a:lnTo>
                      <a:pt x="3165706" y="12741769"/>
                    </a:lnTo>
                    <a:cubicBezTo>
                      <a:pt x="3164365" y="12733867"/>
                      <a:pt x="3153076" y="12733867"/>
                      <a:pt x="3151735" y="12741769"/>
                    </a:cubicBezTo>
                    <a:lnTo>
                      <a:pt x="3037294" y="13428768"/>
                    </a:lnTo>
                    <a:cubicBezTo>
                      <a:pt x="3025943" y="13496837"/>
                      <a:pt x="2967026" y="13546710"/>
                      <a:pt x="2898018" y="13546666"/>
                    </a:cubicBezTo>
                    <a:lnTo>
                      <a:pt x="2844184" y="13546666"/>
                    </a:lnTo>
                    <a:cubicBezTo>
                      <a:pt x="2834329" y="13546660"/>
                      <a:pt x="2824926" y="13542532"/>
                      <a:pt x="2818251" y="13535281"/>
                    </a:cubicBezTo>
                    <a:cubicBezTo>
                      <a:pt x="2811577" y="13528030"/>
                      <a:pt x="2808239" y="13518317"/>
                      <a:pt x="2809047" y="13508496"/>
                    </a:cubicBezTo>
                    <a:lnTo>
                      <a:pt x="2876428" y="12700000"/>
                    </a:lnTo>
                    <a:lnTo>
                      <a:pt x="2939434" y="12258887"/>
                    </a:lnTo>
                    <a:close/>
                    <a:moveTo>
                      <a:pt x="4428650" y="11288889"/>
                    </a:moveTo>
                    <a:cubicBezTo>
                      <a:pt x="4311750" y="11288889"/>
                      <a:pt x="4216984" y="11383656"/>
                      <a:pt x="4216983" y="11500555"/>
                    </a:cubicBezTo>
                    <a:lnTo>
                      <a:pt x="4216983" y="11571111"/>
                    </a:lnTo>
                    <a:cubicBezTo>
                      <a:pt x="4217505" y="11687642"/>
                      <a:pt x="4312118" y="11781833"/>
                      <a:pt x="4428650" y="11781833"/>
                    </a:cubicBezTo>
                    <a:cubicBezTo>
                      <a:pt x="4545182" y="11781833"/>
                      <a:pt x="4639795" y="11687642"/>
                      <a:pt x="4640317" y="11571111"/>
                    </a:cubicBezTo>
                    <a:lnTo>
                      <a:pt x="4640317" y="11500555"/>
                    </a:lnTo>
                    <a:cubicBezTo>
                      <a:pt x="4640316" y="11383656"/>
                      <a:pt x="4545550" y="11288889"/>
                      <a:pt x="4428650" y="11288889"/>
                    </a:cubicBezTo>
                    <a:close/>
                    <a:moveTo>
                      <a:pt x="4209434" y="12258887"/>
                    </a:moveTo>
                    <a:cubicBezTo>
                      <a:pt x="4210633" y="12250773"/>
                      <a:pt x="4199203" y="12247598"/>
                      <a:pt x="4196028" y="12255147"/>
                    </a:cubicBezTo>
                    <a:lnTo>
                      <a:pt x="4042005" y="12614487"/>
                    </a:lnTo>
                    <a:cubicBezTo>
                      <a:pt x="4019749" y="12666407"/>
                      <a:pt x="3968673" y="12700050"/>
                      <a:pt x="3912183" y="12700000"/>
                    </a:cubicBezTo>
                    <a:lnTo>
                      <a:pt x="3847131" y="12700000"/>
                    </a:lnTo>
                    <a:cubicBezTo>
                      <a:pt x="3835267" y="12700011"/>
                      <a:pt x="3824192" y="12694057"/>
                      <a:pt x="3817656" y="12684154"/>
                    </a:cubicBezTo>
                    <a:cubicBezTo>
                      <a:pt x="3811121" y="12674252"/>
                      <a:pt x="3810001" y="12661728"/>
                      <a:pt x="3814675" y="12650823"/>
                    </a:cubicBezTo>
                    <a:lnTo>
                      <a:pt x="4005317" y="12206111"/>
                    </a:lnTo>
                    <a:lnTo>
                      <a:pt x="4075449" y="12030710"/>
                    </a:lnTo>
                    <a:cubicBezTo>
                      <a:pt x="4118319" y="11923571"/>
                      <a:pt x="4222096" y="11853325"/>
                      <a:pt x="4337492" y="11853333"/>
                    </a:cubicBezTo>
                    <a:lnTo>
                      <a:pt x="4519808" y="11853333"/>
                    </a:lnTo>
                    <a:cubicBezTo>
                      <a:pt x="4635204" y="11853325"/>
                      <a:pt x="4738981" y="11923571"/>
                      <a:pt x="4781851" y="12030710"/>
                    </a:cubicBezTo>
                    <a:lnTo>
                      <a:pt x="4851983" y="12206111"/>
                    </a:lnTo>
                    <a:lnTo>
                      <a:pt x="5042554" y="12650823"/>
                    </a:lnTo>
                    <a:cubicBezTo>
                      <a:pt x="5047229" y="12661728"/>
                      <a:pt x="5046108" y="12674252"/>
                      <a:pt x="5039573" y="12684154"/>
                    </a:cubicBezTo>
                    <a:cubicBezTo>
                      <a:pt x="5033038" y="12694057"/>
                      <a:pt x="5021963" y="12700011"/>
                      <a:pt x="5010098" y="12700000"/>
                    </a:cubicBezTo>
                    <a:lnTo>
                      <a:pt x="4945046" y="12700000"/>
                    </a:lnTo>
                    <a:cubicBezTo>
                      <a:pt x="4888608" y="12699994"/>
                      <a:pt x="4837602" y="12666359"/>
                      <a:pt x="4815365" y="12614487"/>
                    </a:cubicBezTo>
                    <a:lnTo>
                      <a:pt x="4661342" y="12255147"/>
                    </a:lnTo>
                    <a:cubicBezTo>
                      <a:pt x="4658097" y="12247598"/>
                      <a:pt x="4646737" y="12250773"/>
                      <a:pt x="4647866" y="12258887"/>
                    </a:cubicBezTo>
                    <a:lnTo>
                      <a:pt x="4710872" y="12700000"/>
                    </a:lnTo>
                    <a:lnTo>
                      <a:pt x="4778253" y="13508496"/>
                    </a:lnTo>
                    <a:cubicBezTo>
                      <a:pt x="4779060" y="13518317"/>
                      <a:pt x="4775723" y="13528030"/>
                      <a:pt x="4769049" y="13535281"/>
                    </a:cubicBezTo>
                    <a:cubicBezTo>
                      <a:pt x="4762374" y="13542532"/>
                      <a:pt x="4752971" y="13546660"/>
                      <a:pt x="4743116" y="13546666"/>
                    </a:cubicBezTo>
                    <a:lnTo>
                      <a:pt x="4689282" y="13546666"/>
                    </a:lnTo>
                    <a:cubicBezTo>
                      <a:pt x="4620301" y="13546674"/>
                      <a:pt x="4561424" y="13496810"/>
                      <a:pt x="4550076" y="13428768"/>
                    </a:cubicBezTo>
                    <a:lnTo>
                      <a:pt x="4435705" y="12741769"/>
                    </a:lnTo>
                    <a:cubicBezTo>
                      <a:pt x="4434365" y="12733867"/>
                      <a:pt x="4423076" y="12733867"/>
                      <a:pt x="4421736" y="12741769"/>
                    </a:cubicBezTo>
                    <a:lnTo>
                      <a:pt x="4307295" y="13428768"/>
                    </a:lnTo>
                    <a:cubicBezTo>
                      <a:pt x="4295943" y="13496837"/>
                      <a:pt x="4237026" y="13546710"/>
                      <a:pt x="4168018" y="13546666"/>
                    </a:cubicBezTo>
                    <a:lnTo>
                      <a:pt x="4114184" y="13546666"/>
                    </a:lnTo>
                    <a:cubicBezTo>
                      <a:pt x="4104329" y="13546660"/>
                      <a:pt x="4094926" y="13542532"/>
                      <a:pt x="4088251" y="13535281"/>
                    </a:cubicBezTo>
                    <a:cubicBezTo>
                      <a:pt x="4081577" y="13528030"/>
                      <a:pt x="4078240" y="13518317"/>
                      <a:pt x="4079047" y="13508496"/>
                    </a:cubicBezTo>
                    <a:lnTo>
                      <a:pt x="4146428" y="12700000"/>
                    </a:lnTo>
                    <a:lnTo>
                      <a:pt x="4209434" y="12258887"/>
                    </a:lnTo>
                    <a:close/>
                    <a:moveTo>
                      <a:pt x="5698650" y="11288889"/>
                    </a:moveTo>
                    <a:cubicBezTo>
                      <a:pt x="5581750" y="11288889"/>
                      <a:pt x="5486984" y="11383656"/>
                      <a:pt x="5486983" y="11500555"/>
                    </a:cubicBezTo>
                    <a:lnTo>
                      <a:pt x="5486983" y="11571111"/>
                    </a:lnTo>
                    <a:cubicBezTo>
                      <a:pt x="5487505" y="11687642"/>
                      <a:pt x="5582118" y="11781833"/>
                      <a:pt x="5698650" y="11781833"/>
                    </a:cubicBezTo>
                    <a:cubicBezTo>
                      <a:pt x="5815182" y="11781833"/>
                      <a:pt x="5909795" y="11687642"/>
                      <a:pt x="5910317" y="11571111"/>
                    </a:cubicBezTo>
                    <a:lnTo>
                      <a:pt x="5910317" y="11500555"/>
                    </a:lnTo>
                    <a:cubicBezTo>
                      <a:pt x="5910316" y="11383656"/>
                      <a:pt x="5815550" y="11288889"/>
                      <a:pt x="5698650" y="11288889"/>
                    </a:cubicBezTo>
                    <a:close/>
                    <a:moveTo>
                      <a:pt x="5479434" y="12258887"/>
                    </a:moveTo>
                    <a:cubicBezTo>
                      <a:pt x="5480633" y="12250773"/>
                      <a:pt x="5469203" y="12247598"/>
                      <a:pt x="5466028" y="12255147"/>
                    </a:cubicBezTo>
                    <a:lnTo>
                      <a:pt x="5312005" y="12614487"/>
                    </a:lnTo>
                    <a:cubicBezTo>
                      <a:pt x="5289749" y="12666407"/>
                      <a:pt x="5238673" y="12700050"/>
                      <a:pt x="5182183" y="12700000"/>
                    </a:cubicBezTo>
                    <a:lnTo>
                      <a:pt x="5117131" y="12700000"/>
                    </a:lnTo>
                    <a:cubicBezTo>
                      <a:pt x="5105267" y="12700011"/>
                      <a:pt x="5094192" y="12694057"/>
                      <a:pt x="5087656" y="12684154"/>
                    </a:cubicBezTo>
                    <a:cubicBezTo>
                      <a:pt x="5081121" y="12674252"/>
                      <a:pt x="5080001" y="12661728"/>
                      <a:pt x="5084675" y="12650823"/>
                    </a:cubicBezTo>
                    <a:lnTo>
                      <a:pt x="5275317" y="12206111"/>
                    </a:lnTo>
                    <a:lnTo>
                      <a:pt x="5345449" y="12030710"/>
                    </a:lnTo>
                    <a:cubicBezTo>
                      <a:pt x="5388319" y="11923571"/>
                      <a:pt x="5492096" y="11853325"/>
                      <a:pt x="5607492" y="11853333"/>
                    </a:cubicBezTo>
                    <a:lnTo>
                      <a:pt x="5789808" y="11853333"/>
                    </a:lnTo>
                    <a:cubicBezTo>
                      <a:pt x="5905204" y="11853325"/>
                      <a:pt x="6008981" y="11923571"/>
                      <a:pt x="6051851" y="12030710"/>
                    </a:cubicBezTo>
                    <a:lnTo>
                      <a:pt x="6121983" y="12206111"/>
                    </a:lnTo>
                    <a:lnTo>
                      <a:pt x="6312554" y="12650823"/>
                    </a:lnTo>
                    <a:cubicBezTo>
                      <a:pt x="6317229" y="12661728"/>
                      <a:pt x="6316108" y="12674252"/>
                      <a:pt x="6309573" y="12684154"/>
                    </a:cubicBezTo>
                    <a:cubicBezTo>
                      <a:pt x="6303038" y="12694057"/>
                      <a:pt x="6291963" y="12700011"/>
                      <a:pt x="6280098" y="12700000"/>
                    </a:cubicBezTo>
                    <a:lnTo>
                      <a:pt x="6215046" y="12700000"/>
                    </a:lnTo>
                    <a:cubicBezTo>
                      <a:pt x="6158608" y="12699994"/>
                      <a:pt x="6107602" y="12666359"/>
                      <a:pt x="6085365" y="12614487"/>
                    </a:cubicBezTo>
                    <a:lnTo>
                      <a:pt x="5931342" y="12255147"/>
                    </a:lnTo>
                    <a:cubicBezTo>
                      <a:pt x="5928097" y="12247598"/>
                      <a:pt x="5916737" y="12250773"/>
                      <a:pt x="5917866" y="12258887"/>
                    </a:cubicBezTo>
                    <a:lnTo>
                      <a:pt x="5980872" y="12700000"/>
                    </a:lnTo>
                    <a:lnTo>
                      <a:pt x="6048253" y="13508496"/>
                    </a:lnTo>
                    <a:cubicBezTo>
                      <a:pt x="6049060" y="13518317"/>
                      <a:pt x="6045723" y="13528030"/>
                      <a:pt x="6039049" y="13535281"/>
                    </a:cubicBezTo>
                    <a:cubicBezTo>
                      <a:pt x="6032374" y="13542532"/>
                      <a:pt x="6022971" y="13546660"/>
                      <a:pt x="6013116" y="13546666"/>
                    </a:cubicBezTo>
                    <a:lnTo>
                      <a:pt x="5959282" y="13546666"/>
                    </a:lnTo>
                    <a:cubicBezTo>
                      <a:pt x="5890301" y="13546674"/>
                      <a:pt x="5831424" y="13496810"/>
                      <a:pt x="5820076" y="13428768"/>
                    </a:cubicBezTo>
                    <a:lnTo>
                      <a:pt x="5705705" y="12741769"/>
                    </a:lnTo>
                    <a:cubicBezTo>
                      <a:pt x="5704365" y="12733867"/>
                      <a:pt x="5693076" y="12733867"/>
                      <a:pt x="5691736" y="12741769"/>
                    </a:cubicBezTo>
                    <a:lnTo>
                      <a:pt x="5577295" y="13428768"/>
                    </a:lnTo>
                    <a:cubicBezTo>
                      <a:pt x="5565943" y="13496837"/>
                      <a:pt x="5507026" y="13546710"/>
                      <a:pt x="5438018" y="13546666"/>
                    </a:cubicBezTo>
                    <a:lnTo>
                      <a:pt x="5384184" y="13546666"/>
                    </a:lnTo>
                    <a:cubicBezTo>
                      <a:pt x="5374329" y="13546660"/>
                      <a:pt x="5364926" y="13542532"/>
                      <a:pt x="5358251" y="13535281"/>
                    </a:cubicBezTo>
                    <a:cubicBezTo>
                      <a:pt x="5351577" y="13528030"/>
                      <a:pt x="5348240" y="13518317"/>
                      <a:pt x="5349047" y="13508496"/>
                    </a:cubicBezTo>
                    <a:lnTo>
                      <a:pt x="5416428" y="12700000"/>
                    </a:lnTo>
                    <a:lnTo>
                      <a:pt x="5479434" y="12258887"/>
                    </a:lnTo>
                    <a:close/>
                    <a:moveTo>
                      <a:pt x="6968650" y="11288889"/>
                    </a:moveTo>
                    <a:cubicBezTo>
                      <a:pt x="6851750" y="11288889"/>
                      <a:pt x="6756983" y="11383656"/>
                      <a:pt x="6756983" y="11500555"/>
                    </a:cubicBezTo>
                    <a:lnTo>
                      <a:pt x="6756983" y="11571111"/>
                    </a:lnTo>
                    <a:cubicBezTo>
                      <a:pt x="6757504" y="11687642"/>
                      <a:pt x="6852118" y="11781834"/>
                      <a:pt x="6968650" y="11781834"/>
                    </a:cubicBezTo>
                    <a:cubicBezTo>
                      <a:pt x="7085182" y="11781834"/>
                      <a:pt x="7179796" y="11687642"/>
                      <a:pt x="7180317" y="11571111"/>
                    </a:cubicBezTo>
                    <a:lnTo>
                      <a:pt x="7180317" y="11500555"/>
                    </a:lnTo>
                    <a:cubicBezTo>
                      <a:pt x="7180317" y="11383656"/>
                      <a:pt x="7085550" y="11288889"/>
                      <a:pt x="6968650" y="11288889"/>
                    </a:cubicBezTo>
                    <a:close/>
                    <a:moveTo>
                      <a:pt x="6749434" y="12258887"/>
                    </a:moveTo>
                    <a:cubicBezTo>
                      <a:pt x="6750633" y="12250773"/>
                      <a:pt x="6739204" y="12247598"/>
                      <a:pt x="6736029" y="12255147"/>
                    </a:cubicBezTo>
                    <a:lnTo>
                      <a:pt x="6582005" y="12614487"/>
                    </a:lnTo>
                    <a:cubicBezTo>
                      <a:pt x="6559749" y="12666407"/>
                      <a:pt x="6508673" y="12700050"/>
                      <a:pt x="6452183" y="12700000"/>
                    </a:cubicBezTo>
                    <a:lnTo>
                      <a:pt x="6387131" y="12700000"/>
                    </a:lnTo>
                    <a:cubicBezTo>
                      <a:pt x="6375267" y="12700011"/>
                      <a:pt x="6364192" y="12694057"/>
                      <a:pt x="6357656" y="12684154"/>
                    </a:cubicBezTo>
                    <a:cubicBezTo>
                      <a:pt x="6351121" y="12674252"/>
                      <a:pt x="6350001" y="12661728"/>
                      <a:pt x="6354675" y="12650823"/>
                    </a:cubicBezTo>
                    <a:lnTo>
                      <a:pt x="6545317" y="12206111"/>
                    </a:lnTo>
                    <a:lnTo>
                      <a:pt x="6615449" y="12030710"/>
                    </a:lnTo>
                    <a:cubicBezTo>
                      <a:pt x="6658319" y="11923571"/>
                      <a:pt x="6762095" y="11853325"/>
                      <a:pt x="6877492" y="11853333"/>
                    </a:cubicBezTo>
                    <a:lnTo>
                      <a:pt x="7059808" y="11853333"/>
                    </a:lnTo>
                    <a:cubicBezTo>
                      <a:pt x="7175205" y="11853325"/>
                      <a:pt x="7278981" y="11923571"/>
                      <a:pt x="7321851" y="12030710"/>
                    </a:cubicBezTo>
                    <a:lnTo>
                      <a:pt x="7391983" y="12206111"/>
                    </a:lnTo>
                    <a:lnTo>
                      <a:pt x="7582554" y="12650823"/>
                    </a:lnTo>
                    <a:cubicBezTo>
                      <a:pt x="7587228" y="12661728"/>
                      <a:pt x="7586108" y="12674252"/>
                      <a:pt x="7579573" y="12684154"/>
                    </a:cubicBezTo>
                    <a:cubicBezTo>
                      <a:pt x="7573038" y="12694056"/>
                      <a:pt x="7561963" y="12700010"/>
                      <a:pt x="7550098" y="12700000"/>
                    </a:cubicBezTo>
                    <a:lnTo>
                      <a:pt x="7485046" y="12700000"/>
                    </a:lnTo>
                    <a:cubicBezTo>
                      <a:pt x="7428608" y="12699994"/>
                      <a:pt x="7377602" y="12666359"/>
                      <a:pt x="7355365" y="12614487"/>
                    </a:cubicBezTo>
                    <a:lnTo>
                      <a:pt x="7201342" y="12255147"/>
                    </a:lnTo>
                    <a:cubicBezTo>
                      <a:pt x="7198096" y="12247598"/>
                      <a:pt x="7186737" y="12250773"/>
                      <a:pt x="7187866" y="12258887"/>
                    </a:cubicBezTo>
                    <a:lnTo>
                      <a:pt x="7250872" y="12700000"/>
                    </a:lnTo>
                    <a:lnTo>
                      <a:pt x="7318253" y="13508496"/>
                    </a:lnTo>
                    <a:cubicBezTo>
                      <a:pt x="7319060" y="13518317"/>
                      <a:pt x="7315723" y="13528030"/>
                      <a:pt x="7309049" y="13535281"/>
                    </a:cubicBezTo>
                    <a:cubicBezTo>
                      <a:pt x="7302375" y="13542532"/>
                      <a:pt x="7292971" y="13546660"/>
                      <a:pt x="7283116" y="13546666"/>
                    </a:cubicBezTo>
                    <a:lnTo>
                      <a:pt x="7229282" y="13546666"/>
                    </a:lnTo>
                    <a:cubicBezTo>
                      <a:pt x="7160300" y="13546675"/>
                      <a:pt x="7101423" y="13496810"/>
                      <a:pt x="7090076" y="13428768"/>
                    </a:cubicBezTo>
                    <a:lnTo>
                      <a:pt x="6975705" y="12741769"/>
                    </a:lnTo>
                    <a:cubicBezTo>
                      <a:pt x="6974365" y="12733867"/>
                      <a:pt x="6963076" y="12733867"/>
                      <a:pt x="6961736" y="12741769"/>
                    </a:cubicBezTo>
                    <a:lnTo>
                      <a:pt x="6847295" y="13428768"/>
                    </a:lnTo>
                    <a:cubicBezTo>
                      <a:pt x="6835943" y="13496837"/>
                      <a:pt x="6777026" y="13546710"/>
                      <a:pt x="6708018" y="13546666"/>
                    </a:cubicBezTo>
                    <a:lnTo>
                      <a:pt x="6654184" y="13546666"/>
                    </a:lnTo>
                    <a:cubicBezTo>
                      <a:pt x="6644329" y="13546660"/>
                      <a:pt x="6634925" y="13542532"/>
                      <a:pt x="6628251" y="13535281"/>
                    </a:cubicBezTo>
                    <a:cubicBezTo>
                      <a:pt x="6621577" y="13528030"/>
                      <a:pt x="6618240" y="13518317"/>
                      <a:pt x="6619047" y="13508496"/>
                    </a:cubicBezTo>
                    <a:lnTo>
                      <a:pt x="6686428" y="12700000"/>
                    </a:lnTo>
                    <a:lnTo>
                      <a:pt x="6749434" y="12258887"/>
                    </a:lnTo>
                    <a:close/>
                    <a:moveTo>
                      <a:pt x="8238650" y="11288889"/>
                    </a:moveTo>
                    <a:cubicBezTo>
                      <a:pt x="8121750" y="11288889"/>
                      <a:pt x="8026983" y="11383656"/>
                      <a:pt x="8026983" y="11500555"/>
                    </a:cubicBezTo>
                    <a:lnTo>
                      <a:pt x="8026983" y="11571111"/>
                    </a:lnTo>
                    <a:cubicBezTo>
                      <a:pt x="8027504" y="11687642"/>
                      <a:pt x="8122118" y="11781834"/>
                      <a:pt x="8238650" y="11781834"/>
                    </a:cubicBezTo>
                    <a:cubicBezTo>
                      <a:pt x="8355182" y="11781834"/>
                      <a:pt x="8449796" y="11687642"/>
                      <a:pt x="8450317" y="11571111"/>
                    </a:cubicBezTo>
                    <a:lnTo>
                      <a:pt x="8450317" y="11500555"/>
                    </a:lnTo>
                    <a:cubicBezTo>
                      <a:pt x="8450317" y="11383656"/>
                      <a:pt x="8355550" y="11288889"/>
                      <a:pt x="8238650" y="11288889"/>
                    </a:cubicBezTo>
                    <a:close/>
                    <a:moveTo>
                      <a:pt x="8019434" y="12258887"/>
                    </a:moveTo>
                    <a:cubicBezTo>
                      <a:pt x="8020633" y="12250773"/>
                      <a:pt x="8009204" y="12247598"/>
                      <a:pt x="8006029" y="12255147"/>
                    </a:cubicBezTo>
                    <a:lnTo>
                      <a:pt x="7852005" y="12614487"/>
                    </a:lnTo>
                    <a:cubicBezTo>
                      <a:pt x="7829749" y="12666407"/>
                      <a:pt x="7778673" y="12700050"/>
                      <a:pt x="7722183" y="12700000"/>
                    </a:cubicBezTo>
                    <a:lnTo>
                      <a:pt x="7657131" y="12700000"/>
                    </a:lnTo>
                    <a:cubicBezTo>
                      <a:pt x="7645267" y="12700010"/>
                      <a:pt x="7634192" y="12694056"/>
                      <a:pt x="7627656" y="12684154"/>
                    </a:cubicBezTo>
                    <a:cubicBezTo>
                      <a:pt x="7621122" y="12674252"/>
                      <a:pt x="7620002" y="12661728"/>
                      <a:pt x="7624676" y="12650823"/>
                    </a:cubicBezTo>
                    <a:lnTo>
                      <a:pt x="7815317" y="12206111"/>
                    </a:lnTo>
                    <a:lnTo>
                      <a:pt x="7885449" y="12030710"/>
                    </a:lnTo>
                    <a:cubicBezTo>
                      <a:pt x="7928319" y="11923571"/>
                      <a:pt x="8032095" y="11853325"/>
                      <a:pt x="8147492" y="11853333"/>
                    </a:cubicBezTo>
                    <a:lnTo>
                      <a:pt x="8329808" y="11853333"/>
                    </a:lnTo>
                    <a:cubicBezTo>
                      <a:pt x="8445205" y="11853325"/>
                      <a:pt x="8548981" y="11923571"/>
                      <a:pt x="8591851" y="12030710"/>
                    </a:cubicBezTo>
                    <a:lnTo>
                      <a:pt x="8661983" y="12206111"/>
                    </a:lnTo>
                    <a:lnTo>
                      <a:pt x="8852554" y="12650823"/>
                    </a:lnTo>
                    <a:cubicBezTo>
                      <a:pt x="8857228" y="12661728"/>
                      <a:pt x="8856108" y="12674252"/>
                      <a:pt x="8849573" y="12684154"/>
                    </a:cubicBezTo>
                    <a:cubicBezTo>
                      <a:pt x="8843038" y="12694056"/>
                      <a:pt x="8831963" y="12700010"/>
                      <a:pt x="8820098" y="12700000"/>
                    </a:cubicBezTo>
                    <a:lnTo>
                      <a:pt x="8755046" y="12700000"/>
                    </a:lnTo>
                    <a:cubicBezTo>
                      <a:pt x="8698608" y="12699994"/>
                      <a:pt x="8647602" y="12666359"/>
                      <a:pt x="8625365" y="12614487"/>
                    </a:cubicBezTo>
                    <a:lnTo>
                      <a:pt x="8471342" y="12255147"/>
                    </a:lnTo>
                    <a:cubicBezTo>
                      <a:pt x="8468096" y="12247598"/>
                      <a:pt x="8456737" y="12250773"/>
                      <a:pt x="8457866" y="12258887"/>
                    </a:cubicBezTo>
                    <a:lnTo>
                      <a:pt x="8520872" y="12700000"/>
                    </a:lnTo>
                    <a:lnTo>
                      <a:pt x="8588253" y="13508496"/>
                    </a:lnTo>
                    <a:cubicBezTo>
                      <a:pt x="8589060" y="13518317"/>
                      <a:pt x="8585723" y="13528030"/>
                      <a:pt x="8579049" y="13535281"/>
                    </a:cubicBezTo>
                    <a:cubicBezTo>
                      <a:pt x="8572375" y="13542532"/>
                      <a:pt x="8562971" y="13546660"/>
                      <a:pt x="8553116" y="13546666"/>
                    </a:cubicBezTo>
                    <a:lnTo>
                      <a:pt x="8499282" y="13546666"/>
                    </a:lnTo>
                    <a:cubicBezTo>
                      <a:pt x="8430300" y="13546675"/>
                      <a:pt x="8371423" y="13496810"/>
                      <a:pt x="8360076" y="13428768"/>
                    </a:cubicBezTo>
                    <a:lnTo>
                      <a:pt x="8245705" y="12741769"/>
                    </a:lnTo>
                    <a:cubicBezTo>
                      <a:pt x="8244365" y="12733867"/>
                      <a:pt x="8233076" y="12733867"/>
                      <a:pt x="8231736" y="12741769"/>
                    </a:cubicBezTo>
                    <a:lnTo>
                      <a:pt x="8117295" y="13428768"/>
                    </a:lnTo>
                    <a:cubicBezTo>
                      <a:pt x="8105943" y="13496837"/>
                      <a:pt x="8047026" y="13546710"/>
                      <a:pt x="7978018" y="13546666"/>
                    </a:cubicBezTo>
                    <a:lnTo>
                      <a:pt x="7924184" y="13546666"/>
                    </a:lnTo>
                    <a:cubicBezTo>
                      <a:pt x="7914329" y="13546660"/>
                      <a:pt x="7904925" y="13542532"/>
                      <a:pt x="7898251" y="13535281"/>
                    </a:cubicBezTo>
                    <a:cubicBezTo>
                      <a:pt x="7891577" y="13528030"/>
                      <a:pt x="7888240" y="13518317"/>
                      <a:pt x="7889047" y="13508496"/>
                    </a:cubicBezTo>
                    <a:lnTo>
                      <a:pt x="7956428" y="12700000"/>
                    </a:lnTo>
                    <a:lnTo>
                      <a:pt x="8019434" y="12258887"/>
                    </a:lnTo>
                    <a:close/>
                    <a:moveTo>
                      <a:pt x="9508650" y="11288889"/>
                    </a:moveTo>
                    <a:cubicBezTo>
                      <a:pt x="9391750" y="11288889"/>
                      <a:pt x="9296983" y="11383656"/>
                      <a:pt x="9296983" y="11500555"/>
                    </a:cubicBezTo>
                    <a:lnTo>
                      <a:pt x="9296983" y="11571111"/>
                    </a:lnTo>
                    <a:cubicBezTo>
                      <a:pt x="9297504" y="11687642"/>
                      <a:pt x="9392118" y="11781834"/>
                      <a:pt x="9508650" y="11781834"/>
                    </a:cubicBezTo>
                    <a:cubicBezTo>
                      <a:pt x="9625182" y="11781834"/>
                      <a:pt x="9719796" y="11687642"/>
                      <a:pt x="9720317" y="11571111"/>
                    </a:cubicBezTo>
                    <a:lnTo>
                      <a:pt x="9720317" y="11500555"/>
                    </a:lnTo>
                    <a:cubicBezTo>
                      <a:pt x="9720317" y="11383656"/>
                      <a:pt x="9625550" y="11288889"/>
                      <a:pt x="9508650" y="11288889"/>
                    </a:cubicBezTo>
                    <a:close/>
                    <a:moveTo>
                      <a:pt x="9289434" y="12258887"/>
                    </a:moveTo>
                    <a:cubicBezTo>
                      <a:pt x="9290633" y="12250773"/>
                      <a:pt x="9279204" y="12247598"/>
                      <a:pt x="9276029" y="12255147"/>
                    </a:cubicBezTo>
                    <a:lnTo>
                      <a:pt x="9122005" y="12614487"/>
                    </a:lnTo>
                    <a:cubicBezTo>
                      <a:pt x="9099749" y="12666407"/>
                      <a:pt x="9048673" y="12700050"/>
                      <a:pt x="8992183" y="12700000"/>
                    </a:cubicBezTo>
                    <a:lnTo>
                      <a:pt x="8927131" y="12700000"/>
                    </a:lnTo>
                    <a:cubicBezTo>
                      <a:pt x="8915267" y="12700010"/>
                      <a:pt x="8904192" y="12694056"/>
                      <a:pt x="8897656" y="12684154"/>
                    </a:cubicBezTo>
                    <a:cubicBezTo>
                      <a:pt x="8891122" y="12674252"/>
                      <a:pt x="8890002" y="12661728"/>
                      <a:pt x="8894676" y="12650823"/>
                    </a:cubicBezTo>
                    <a:lnTo>
                      <a:pt x="9085317" y="12206111"/>
                    </a:lnTo>
                    <a:lnTo>
                      <a:pt x="9155449" y="12030710"/>
                    </a:lnTo>
                    <a:cubicBezTo>
                      <a:pt x="9198319" y="11923571"/>
                      <a:pt x="9302095" y="11853325"/>
                      <a:pt x="9417492" y="11853333"/>
                    </a:cubicBezTo>
                    <a:lnTo>
                      <a:pt x="9599808" y="11853333"/>
                    </a:lnTo>
                    <a:cubicBezTo>
                      <a:pt x="9715205" y="11853325"/>
                      <a:pt x="9818981" y="11923571"/>
                      <a:pt x="9861851" y="12030710"/>
                    </a:cubicBezTo>
                    <a:lnTo>
                      <a:pt x="9931983" y="12206111"/>
                    </a:lnTo>
                    <a:lnTo>
                      <a:pt x="10122554" y="12650823"/>
                    </a:lnTo>
                    <a:cubicBezTo>
                      <a:pt x="10127228" y="12661728"/>
                      <a:pt x="10126108" y="12674252"/>
                      <a:pt x="10119573" y="12684154"/>
                    </a:cubicBezTo>
                    <a:cubicBezTo>
                      <a:pt x="10113038" y="12694056"/>
                      <a:pt x="10101963" y="12700010"/>
                      <a:pt x="10090098" y="12700000"/>
                    </a:cubicBezTo>
                    <a:lnTo>
                      <a:pt x="10025046" y="12700000"/>
                    </a:lnTo>
                    <a:cubicBezTo>
                      <a:pt x="9968608" y="12699994"/>
                      <a:pt x="9917602" y="12666359"/>
                      <a:pt x="9895365" y="12614487"/>
                    </a:cubicBezTo>
                    <a:lnTo>
                      <a:pt x="9741342" y="12255147"/>
                    </a:lnTo>
                    <a:cubicBezTo>
                      <a:pt x="9738096" y="12247598"/>
                      <a:pt x="9726737" y="12250773"/>
                      <a:pt x="9727866" y="12258887"/>
                    </a:cubicBezTo>
                    <a:lnTo>
                      <a:pt x="9790872" y="12700000"/>
                    </a:lnTo>
                    <a:lnTo>
                      <a:pt x="9858253" y="13508496"/>
                    </a:lnTo>
                    <a:cubicBezTo>
                      <a:pt x="9859060" y="13518317"/>
                      <a:pt x="9855723" y="13528030"/>
                      <a:pt x="9849049" y="13535281"/>
                    </a:cubicBezTo>
                    <a:cubicBezTo>
                      <a:pt x="9842375" y="13542532"/>
                      <a:pt x="9832971" y="13546660"/>
                      <a:pt x="9823116" y="13546666"/>
                    </a:cubicBezTo>
                    <a:lnTo>
                      <a:pt x="9769282" y="13546666"/>
                    </a:lnTo>
                    <a:cubicBezTo>
                      <a:pt x="9700300" y="13546675"/>
                      <a:pt x="9641423" y="13496810"/>
                      <a:pt x="9630076" y="13428768"/>
                    </a:cubicBezTo>
                    <a:lnTo>
                      <a:pt x="9515705" y="12741769"/>
                    </a:lnTo>
                    <a:cubicBezTo>
                      <a:pt x="9514365" y="12733867"/>
                      <a:pt x="9503076" y="12733867"/>
                      <a:pt x="9501736" y="12741769"/>
                    </a:cubicBezTo>
                    <a:lnTo>
                      <a:pt x="9387295" y="13428768"/>
                    </a:lnTo>
                    <a:cubicBezTo>
                      <a:pt x="9375943" y="13496837"/>
                      <a:pt x="9317026" y="13546710"/>
                      <a:pt x="9248018" y="13546666"/>
                    </a:cubicBezTo>
                    <a:lnTo>
                      <a:pt x="9194184" y="13546666"/>
                    </a:lnTo>
                    <a:cubicBezTo>
                      <a:pt x="9184329" y="13546660"/>
                      <a:pt x="9174925" y="13542532"/>
                      <a:pt x="9168251" y="13535281"/>
                    </a:cubicBezTo>
                    <a:cubicBezTo>
                      <a:pt x="9161577" y="13528030"/>
                      <a:pt x="9158240" y="13518317"/>
                      <a:pt x="9159047" y="13508496"/>
                    </a:cubicBezTo>
                    <a:lnTo>
                      <a:pt x="9226428" y="12700000"/>
                    </a:lnTo>
                    <a:lnTo>
                      <a:pt x="9289434" y="12258887"/>
                    </a:lnTo>
                    <a:close/>
                    <a:moveTo>
                      <a:pt x="10778650" y="11288889"/>
                    </a:moveTo>
                    <a:cubicBezTo>
                      <a:pt x="10661750" y="11288889"/>
                      <a:pt x="10566983" y="11383656"/>
                      <a:pt x="10566983" y="11500555"/>
                    </a:cubicBezTo>
                    <a:lnTo>
                      <a:pt x="10566983" y="11571111"/>
                    </a:lnTo>
                    <a:cubicBezTo>
                      <a:pt x="10567504" y="11687642"/>
                      <a:pt x="10662118" y="11781834"/>
                      <a:pt x="10778650" y="11781834"/>
                    </a:cubicBezTo>
                    <a:cubicBezTo>
                      <a:pt x="10895182" y="11781834"/>
                      <a:pt x="10989796" y="11687642"/>
                      <a:pt x="10990317" y="11571111"/>
                    </a:cubicBezTo>
                    <a:lnTo>
                      <a:pt x="10990317" y="11500555"/>
                    </a:lnTo>
                    <a:cubicBezTo>
                      <a:pt x="10990317" y="11383656"/>
                      <a:pt x="10895550" y="11288889"/>
                      <a:pt x="10778650" y="11288889"/>
                    </a:cubicBezTo>
                    <a:close/>
                    <a:moveTo>
                      <a:pt x="10559434" y="12258887"/>
                    </a:moveTo>
                    <a:cubicBezTo>
                      <a:pt x="10560633" y="12250773"/>
                      <a:pt x="10549204" y="12247598"/>
                      <a:pt x="10546029" y="12255147"/>
                    </a:cubicBezTo>
                    <a:lnTo>
                      <a:pt x="10392005" y="12614487"/>
                    </a:lnTo>
                    <a:cubicBezTo>
                      <a:pt x="10369749" y="12666407"/>
                      <a:pt x="10318673" y="12700050"/>
                      <a:pt x="10262183" y="12700000"/>
                    </a:cubicBezTo>
                    <a:lnTo>
                      <a:pt x="10197131" y="12700000"/>
                    </a:lnTo>
                    <a:cubicBezTo>
                      <a:pt x="10185267" y="12700010"/>
                      <a:pt x="10174192" y="12694056"/>
                      <a:pt x="10167656" y="12684154"/>
                    </a:cubicBezTo>
                    <a:cubicBezTo>
                      <a:pt x="10161122" y="12674252"/>
                      <a:pt x="10160002" y="12661728"/>
                      <a:pt x="10164676" y="12650823"/>
                    </a:cubicBezTo>
                    <a:lnTo>
                      <a:pt x="10355317" y="12206111"/>
                    </a:lnTo>
                    <a:lnTo>
                      <a:pt x="10425449" y="12030710"/>
                    </a:lnTo>
                    <a:cubicBezTo>
                      <a:pt x="10468319" y="11923571"/>
                      <a:pt x="10572095" y="11853325"/>
                      <a:pt x="10687492" y="11853333"/>
                    </a:cubicBezTo>
                    <a:lnTo>
                      <a:pt x="10869808" y="11853333"/>
                    </a:lnTo>
                    <a:cubicBezTo>
                      <a:pt x="10985205" y="11853325"/>
                      <a:pt x="11088981" y="11923571"/>
                      <a:pt x="11131851" y="12030710"/>
                    </a:cubicBezTo>
                    <a:lnTo>
                      <a:pt x="11201983" y="12206111"/>
                    </a:lnTo>
                    <a:lnTo>
                      <a:pt x="11392554" y="12650823"/>
                    </a:lnTo>
                    <a:cubicBezTo>
                      <a:pt x="11397228" y="12661728"/>
                      <a:pt x="11396108" y="12674252"/>
                      <a:pt x="11389573" y="12684154"/>
                    </a:cubicBezTo>
                    <a:cubicBezTo>
                      <a:pt x="11383038" y="12694056"/>
                      <a:pt x="11371963" y="12700010"/>
                      <a:pt x="11360098" y="12700000"/>
                    </a:cubicBezTo>
                    <a:lnTo>
                      <a:pt x="11295046" y="12700000"/>
                    </a:lnTo>
                    <a:cubicBezTo>
                      <a:pt x="11238608" y="12699994"/>
                      <a:pt x="11187602" y="12666359"/>
                      <a:pt x="11165365" y="12614487"/>
                    </a:cubicBezTo>
                    <a:lnTo>
                      <a:pt x="11011342" y="12255147"/>
                    </a:lnTo>
                    <a:cubicBezTo>
                      <a:pt x="11008096" y="12247598"/>
                      <a:pt x="10996737" y="12250773"/>
                      <a:pt x="10997866" y="12258887"/>
                    </a:cubicBezTo>
                    <a:lnTo>
                      <a:pt x="11060872" y="12700000"/>
                    </a:lnTo>
                    <a:lnTo>
                      <a:pt x="11128253" y="13508496"/>
                    </a:lnTo>
                    <a:cubicBezTo>
                      <a:pt x="11129060" y="13518317"/>
                      <a:pt x="11125723" y="13528030"/>
                      <a:pt x="11119049" y="13535281"/>
                    </a:cubicBezTo>
                    <a:cubicBezTo>
                      <a:pt x="11112375" y="13542532"/>
                      <a:pt x="11102971" y="13546660"/>
                      <a:pt x="11093116" y="13546666"/>
                    </a:cubicBezTo>
                    <a:lnTo>
                      <a:pt x="11039282" y="13546666"/>
                    </a:lnTo>
                    <a:cubicBezTo>
                      <a:pt x="10970300" y="13546675"/>
                      <a:pt x="10911423" y="13496810"/>
                      <a:pt x="10900076" y="13428768"/>
                    </a:cubicBezTo>
                    <a:lnTo>
                      <a:pt x="10785705" y="12741769"/>
                    </a:lnTo>
                    <a:cubicBezTo>
                      <a:pt x="10784365" y="12733867"/>
                      <a:pt x="10773076" y="12733867"/>
                      <a:pt x="10771736" y="12741769"/>
                    </a:cubicBezTo>
                    <a:lnTo>
                      <a:pt x="10657295" y="13428768"/>
                    </a:lnTo>
                    <a:cubicBezTo>
                      <a:pt x="10645943" y="13496837"/>
                      <a:pt x="10587026" y="13546710"/>
                      <a:pt x="10518018" y="13546666"/>
                    </a:cubicBezTo>
                    <a:lnTo>
                      <a:pt x="10464184" y="13546666"/>
                    </a:lnTo>
                    <a:cubicBezTo>
                      <a:pt x="10454329" y="13546660"/>
                      <a:pt x="10444925" y="13542532"/>
                      <a:pt x="10438251" y="13535281"/>
                    </a:cubicBezTo>
                    <a:cubicBezTo>
                      <a:pt x="10431577" y="13528030"/>
                      <a:pt x="10428240" y="13518317"/>
                      <a:pt x="10429047" y="13508496"/>
                    </a:cubicBezTo>
                    <a:lnTo>
                      <a:pt x="10496428" y="12700000"/>
                    </a:lnTo>
                    <a:lnTo>
                      <a:pt x="10559434" y="12258887"/>
                    </a:lnTo>
                    <a:close/>
                    <a:moveTo>
                      <a:pt x="12048650" y="11288889"/>
                    </a:moveTo>
                    <a:cubicBezTo>
                      <a:pt x="11931750" y="11288889"/>
                      <a:pt x="11836983" y="11383656"/>
                      <a:pt x="11836983" y="11500555"/>
                    </a:cubicBezTo>
                    <a:lnTo>
                      <a:pt x="11836983" y="11571111"/>
                    </a:lnTo>
                    <a:cubicBezTo>
                      <a:pt x="11837504" y="11687642"/>
                      <a:pt x="11932118" y="11781834"/>
                      <a:pt x="12048650" y="11781834"/>
                    </a:cubicBezTo>
                    <a:cubicBezTo>
                      <a:pt x="12165182" y="11781834"/>
                      <a:pt x="12259796" y="11687642"/>
                      <a:pt x="12260317" y="11571111"/>
                    </a:cubicBezTo>
                    <a:lnTo>
                      <a:pt x="12260317" y="11500555"/>
                    </a:lnTo>
                    <a:cubicBezTo>
                      <a:pt x="12260317" y="11383656"/>
                      <a:pt x="12165550" y="11288889"/>
                      <a:pt x="12048650" y="11288889"/>
                    </a:cubicBezTo>
                    <a:close/>
                    <a:moveTo>
                      <a:pt x="11829434" y="12258887"/>
                    </a:moveTo>
                    <a:cubicBezTo>
                      <a:pt x="11830633" y="12250773"/>
                      <a:pt x="11819204" y="12247598"/>
                      <a:pt x="11816029" y="12255147"/>
                    </a:cubicBezTo>
                    <a:lnTo>
                      <a:pt x="11662005" y="12614487"/>
                    </a:lnTo>
                    <a:cubicBezTo>
                      <a:pt x="11639749" y="12666407"/>
                      <a:pt x="11588673" y="12700050"/>
                      <a:pt x="11532183" y="12700000"/>
                    </a:cubicBezTo>
                    <a:lnTo>
                      <a:pt x="11467131" y="12700000"/>
                    </a:lnTo>
                    <a:cubicBezTo>
                      <a:pt x="11455267" y="12700010"/>
                      <a:pt x="11444192" y="12694056"/>
                      <a:pt x="11437656" y="12684154"/>
                    </a:cubicBezTo>
                    <a:cubicBezTo>
                      <a:pt x="11431122" y="12674252"/>
                      <a:pt x="11430002" y="12661728"/>
                      <a:pt x="11434676" y="12650823"/>
                    </a:cubicBezTo>
                    <a:lnTo>
                      <a:pt x="11625317" y="12206111"/>
                    </a:lnTo>
                    <a:lnTo>
                      <a:pt x="11695449" y="12030710"/>
                    </a:lnTo>
                    <a:cubicBezTo>
                      <a:pt x="11738319" y="11923571"/>
                      <a:pt x="11842095" y="11853325"/>
                      <a:pt x="11957492" y="11853333"/>
                    </a:cubicBezTo>
                    <a:lnTo>
                      <a:pt x="12139808" y="11853333"/>
                    </a:lnTo>
                    <a:cubicBezTo>
                      <a:pt x="12255205" y="11853325"/>
                      <a:pt x="12358981" y="11923571"/>
                      <a:pt x="12401851" y="12030710"/>
                    </a:cubicBezTo>
                    <a:lnTo>
                      <a:pt x="12471983" y="12206111"/>
                    </a:lnTo>
                    <a:lnTo>
                      <a:pt x="12662554" y="12650823"/>
                    </a:lnTo>
                    <a:cubicBezTo>
                      <a:pt x="12667228" y="12661728"/>
                      <a:pt x="12666108" y="12674252"/>
                      <a:pt x="12659573" y="12684154"/>
                    </a:cubicBezTo>
                    <a:cubicBezTo>
                      <a:pt x="12653038" y="12694056"/>
                      <a:pt x="12641963" y="12700010"/>
                      <a:pt x="12630098" y="12700000"/>
                    </a:cubicBezTo>
                    <a:lnTo>
                      <a:pt x="12565046" y="12700000"/>
                    </a:lnTo>
                    <a:cubicBezTo>
                      <a:pt x="12508608" y="12699994"/>
                      <a:pt x="12457602" y="12666359"/>
                      <a:pt x="12435365" y="12614487"/>
                    </a:cubicBezTo>
                    <a:lnTo>
                      <a:pt x="12281342" y="12255147"/>
                    </a:lnTo>
                    <a:cubicBezTo>
                      <a:pt x="12278096" y="12247598"/>
                      <a:pt x="12266737" y="12250773"/>
                      <a:pt x="12267866" y="12258887"/>
                    </a:cubicBezTo>
                    <a:lnTo>
                      <a:pt x="12330872" y="12700000"/>
                    </a:lnTo>
                    <a:lnTo>
                      <a:pt x="12398253" y="13508496"/>
                    </a:lnTo>
                    <a:cubicBezTo>
                      <a:pt x="12399060" y="13518317"/>
                      <a:pt x="12395723" y="13528030"/>
                      <a:pt x="12389049" y="13535281"/>
                    </a:cubicBezTo>
                    <a:cubicBezTo>
                      <a:pt x="12382375" y="13542532"/>
                      <a:pt x="12372971" y="13546660"/>
                      <a:pt x="12363116" y="13546666"/>
                    </a:cubicBezTo>
                    <a:lnTo>
                      <a:pt x="12309282" y="13546666"/>
                    </a:lnTo>
                    <a:cubicBezTo>
                      <a:pt x="12240300" y="13546675"/>
                      <a:pt x="12181423" y="13496810"/>
                      <a:pt x="12170076" y="13428768"/>
                    </a:cubicBezTo>
                    <a:lnTo>
                      <a:pt x="12055705" y="12741769"/>
                    </a:lnTo>
                    <a:cubicBezTo>
                      <a:pt x="12054365" y="12733867"/>
                      <a:pt x="12043076" y="12733867"/>
                      <a:pt x="12041736" y="12741769"/>
                    </a:cubicBezTo>
                    <a:lnTo>
                      <a:pt x="11927295" y="13428768"/>
                    </a:lnTo>
                    <a:cubicBezTo>
                      <a:pt x="11915943" y="13496837"/>
                      <a:pt x="11857026" y="13546710"/>
                      <a:pt x="11788018" y="13546666"/>
                    </a:cubicBezTo>
                    <a:lnTo>
                      <a:pt x="11734184" y="13546666"/>
                    </a:lnTo>
                    <a:cubicBezTo>
                      <a:pt x="11724329" y="13546660"/>
                      <a:pt x="11714925" y="13542532"/>
                      <a:pt x="11708251" y="13535281"/>
                    </a:cubicBezTo>
                    <a:cubicBezTo>
                      <a:pt x="11701577" y="13528030"/>
                      <a:pt x="11698240" y="13518317"/>
                      <a:pt x="11699047" y="13508496"/>
                    </a:cubicBezTo>
                    <a:lnTo>
                      <a:pt x="11766428" y="12700000"/>
                    </a:lnTo>
                    <a:lnTo>
                      <a:pt x="11829434" y="12258887"/>
                    </a:lnTo>
                    <a:close/>
                    <a:moveTo>
                      <a:pt x="618650" y="13546666"/>
                    </a:moveTo>
                    <a:cubicBezTo>
                      <a:pt x="562512" y="13546666"/>
                      <a:pt x="508674" y="13568967"/>
                      <a:pt x="468979" y="13608662"/>
                    </a:cubicBezTo>
                    <a:cubicBezTo>
                      <a:pt x="429283" y="13648358"/>
                      <a:pt x="406983" y="13702196"/>
                      <a:pt x="406983" y="13758334"/>
                    </a:cubicBezTo>
                    <a:lnTo>
                      <a:pt x="406983" y="13828889"/>
                    </a:lnTo>
                    <a:cubicBezTo>
                      <a:pt x="407504" y="13945420"/>
                      <a:pt x="502118" y="14039611"/>
                      <a:pt x="618650" y="14039611"/>
                    </a:cubicBezTo>
                    <a:cubicBezTo>
                      <a:pt x="735182" y="14039611"/>
                      <a:pt x="829795" y="13945420"/>
                      <a:pt x="830317" y="13828889"/>
                    </a:cubicBezTo>
                    <a:lnTo>
                      <a:pt x="830317" y="13758334"/>
                    </a:lnTo>
                    <a:cubicBezTo>
                      <a:pt x="830317" y="13702196"/>
                      <a:pt x="808017" y="13648358"/>
                      <a:pt x="768321" y="13608662"/>
                    </a:cubicBezTo>
                    <a:cubicBezTo>
                      <a:pt x="728626" y="13568967"/>
                      <a:pt x="674788" y="13546666"/>
                      <a:pt x="618650" y="13546666"/>
                    </a:cubicBezTo>
                    <a:close/>
                    <a:moveTo>
                      <a:pt x="399434" y="14516664"/>
                    </a:moveTo>
                    <a:cubicBezTo>
                      <a:pt x="400633" y="14508550"/>
                      <a:pt x="389203" y="14505375"/>
                      <a:pt x="386028" y="14512925"/>
                    </a:cubicBezTo>
                    <a:lnTo>
                      <a:pt x="232006" y="14872264"/>
                    </a:lnTo>
                    <a:cubicBezTo>
                      <a:pt x="209749" y="14924185"/>
                      <a:pt x="158673" y="14957828"/>
                      <a:pt x="102183" y="14957778"/>
                    </a:cubicBezTo>
                    <a:lnTo>
                      <a:pt x="37131" y="14957778"/>
                    </a:lnTo>
                    <a:cubicBezTo>
                      <a:pt x="25266" y="14957789"/>
                      <a:pt x="14191" y="14951835"/>
                      <a:pt x="7655" y="14941933"/>
                    </a:cubicBezTo>
                    <a:cubicBezTo>
                      <a:pt x="1120" y="14932030"/>
                      <a:pt x="0" y="14919505"/>
                      <a:pt x="4676" y="14908600"/>
                    </a:cubicBezTo>
                    <a:lnTo>
                      <a:pt x="195317" y="14463889"/>
                    </a:lnTo>
                    <a:lnTo>
                      <a:pt x="265449" y="14288488"/>
                    </a:lnTo>
                    <a:cubicBezTo>
                      <a:pt x="308319" y="14181350"/>
                      <a:pt x="412095" y="14111103"/>
                      <a:pt x="527492" y="14111111"/>
                    </a:cubicBezTo>
                    <a:lnTo>
                      <a:pt x="709808" y="14111111"/>
                    </a:lnTo>
                    <a:cubicBezTo>
                      <a:pt x="825205" y="14111103"/>
                      <a:pt x="928981" y="14181350"/>
                      <a:pt x="971851" y="14288488"/>
                    </a:cubicBezTo>
                    <a:lnTo>
                      <a:pt x="1041983" y="14463889"/>
                    </a:lnTo>
                    <a:lnTo>
                      <a:pt x="1232554" y="14908600"/>
                    </a:lnTo>
                    <a:cubicBezTo>
                      <a:pt x="1237229" y="14919505"/>
                      <a:pt x="1236109" y="14932030"/>
                      <a:pt x="1229574" y="14941933"/>
                    </a:cubicBezTo>
                    <a:cubicBezTo>
                      <a:pt x="1223039" y="14951835"/>
                      <a:pt x="1211963" y="14957789"/>
                      <a:pt x="1200098" y="14957778"/>
                    </a:cubicBezTo>
                    <a:lnTo>
                      <a:pt x="1135046" y="14957778"/>
                    </a:lnTo>
                    <a:cubicBezTo>
                      <a:pt x="1078608" y="14957772"/>
                      <a:pt x="1027601" y="14924137"/>
                      <a:pt x="1005365" y="14872264"/>
                    </a:cubicBezTo>
                    <a:lnTo>
                      <a:pt x="851342" y="14512925"/>
                    </a:lnTo>
                    <a:cubicBezTo>
                      <a:pt x="848097" y="14505375"/>
                      <a:pt x="836737" y="14508550"/>
                      <a:pt x="837866" y="14516664"/>
                    </a:cubicBezTo>
                    <a:lnTo>
                      <a:pt x="900872" y="14957778"/>
                    </a:lnTo>
                    <a:lnTo>
                      <a:pt x="968253" y="15766273"/>
                    </a:lnTo>
                    <a:cubicBezTo>
                      <a:pt x="969061" y="15776096"/>
                      <a:pt x="965724" y="15785809"/>
                      <a:pt x="959049" y="15793059"/>
                    </a:cubicBezTo>
                    <a:cubicBezTo>
                      <a:pt x="952375" y="15800310"/>
                      <a:pt x="942971" y="15804438"/>
                      <a:pt x="933116" y="15804445"/>
                    </a:cubicBezTo>
                    <a:lnTo>
                      <a:pt x="879282" y="15804445"/>
                    </a:lnTo>
                    <a:cubicBezTo>
                      <a:pt x="810301" y="15804452"/>
                      <a:pt x="751424" y="15754589"/>
                      <a:pt x="740076" y="15686546"/>
                    </a:cubicBezTo>
                    <a:lnTo>
                      <a:pt x="625706" y="14999546"/>
                    </a:lnTo>
                    <a:cubicBezTo>
                      <a:pt x="624365" y="14991645"/>
                      <a:pt x="613076" y="14991645"/>
                      <a:pt x="611736" y="14999546"/>
                    </a:cubicBezTo>
                    <a:lnTo>
                      <a:pt x="497294" y="15686546"/>
                    </a:lnTo>
                    <a:cubicBezTo>
                      <a:pt x="485942" y="15754615"/>
                      <a:pt x="427026" y="15804488"/>
                      <a:pt x="358018" y="15804445"/>
                    </a:cubicBezTo>
                    <a:lnTo>
                      <a:pt x="304184" y="15804445"/>
                    </a:lnTo>
                    <a:cubicBezTo>
                      <a:pt x="294329" y="15804438"/>
                      <a:pt x="284925" y="15800310"/>
                      <a:pt x="278251" y="15793059"/>
                    </a:cubicBezTo>
                    <a:cubicBezTo>
                      <a:pt x="271576" y="15785809"/>
                      <a:pt x="268239" y="15776096"/>
                      <a:pt x="269047" y="15766273"/>
                    </a:cubicBezTo>
                    <a:lnTo>
                      <a:pt x="336428" y="14957778"/>
                    </a:lnTo>
                    <a:lnTo>
                      <a:pt x="399434" y="14516664"/>
                    </a:lnTo>
                    <a:close/>
                    <a:moveTo>
                      <a:pt x="1888650" y="13546666"/>
                    </a:moveTo>
                    <a:cubicBezTo>
                      <a:pt x="1832512" y="13546666"/>
                      <a:pt x="1778674" y="13568967"/>
                      <a:pt x="1738979" y="13608662"/>
                    </a:cubicBezTo>
                    <a:cubicBezTo>
                      <a:pt x="1699283" y="13648358"/>
                      <a:pt x="1676983" y="13702196"/>
                      <a:pt x="1676983" y="13758334"/>
                    </a:cubicBezTo>
                    <a:lnTo>
                      <a:pt x="1676983" y="13828889"/>
                    </a:lnTo>
                    <a:cubicBezTo>
                      <a:pt x="1677504" y="13945420"/>
                      <a:pt x="1772118" y="14039611"/>
                      <a:pt x="1888650" y="14039611"/>
                    </a:cubicBezTo>
                    <a:cubicBezTo>
                      <a:pt x="2005182" y="14039611"/>
                      <a:pt x="2099796" y="13945420"/>
                      <a:pt x="2100317" y="13828889"/>
                    </a:cubicBezTo>
                    <a:lnTo>
                      <a:pt x="2100317" y="13758334"/>
                    </a:lnTo>
                    <a:cubicBezTo>
                      <a:pt x="2100317" y="13702196"/>
                      <a:pt x="2078017" y="13648358"/>
                      <a:pt x="2038321" y="13608662"/>
                    </a:cubicBezTo>
                    <a:cubicBezTo>
                      <a:pt x="1998626" y="13568967"/>
                      <a:pt x="1944788" y="13546666"/>
                      <a:pt x="1888650" y="13546666"/>
                    </a:cubicBezTo>
                    <a:close/>
                    <a:moveTo>
                      <a:pt x="1669434" y="14516664"/>
                    </a:moveTo>
                    <a:cubicBezTo>
                      <a:pt x="1670633" y="14508550"/>
                      <a:pt x="1659203" y="14505375"/>
                      <a:pt x="1656028" y="14512925"/>
                    </a:cubicBezTo>
                    <a:lnTo>
                      <a:pt x="1502006" y="14872264"/>
                    </a:lnTo>
                    <a:cubicBezTo>
                      <a:pt x="1479749" y="14924185"/>
                      <a:pt x="1428673" y="14957828"/>
                      <a:pt x="1372183" y="14957778"/>
                    </a:cubicBezTo>
                    <a:lnTo>
                      <a:pt x="1307131" y="14957778"/>
                    </a:lnTo>
                    <a:cubicBezTo>
                      <a:pt x="1295266" y="14957789"/>
                      <a:pt x="1284191" y="14951835"/>
                      <a:pt x="1277655" y="14941933"/>
                    </a:cubicBezTo>
                    <a:cubicBezTo>
                      <a:pt x="1271120" y="14932030"/>
                      <a:pt x="1270000" y="14919505"/>
                      <a:pt x="1274676" y="14908600"/>
                    </a:cubicBezTo>
                    <a:lnTo>
                      <a:pt x="1465317" y="14463889"/>
                    </a:lnTo>
                    <a:lnTo>
                      <a:pt x="1535449" y="14288488"/>
                    </a:lnTo>
                    <a:cubicBezTo>
                      <a:pt x="1578319" y="14181350"/>
                      <a:pt x="1682095" y="14111103"/>
                      <a:pt x="1797492" y="14111111"/>
                    </a:cubicBezTo>
                    <a:lnTo>
                      <a:pt x="1979808" y="14111111"/>
                    </a:lnTo>
                    <a:cubicBezTo>
                      <a:pt x="2095205" y="14111103"/>
                      <a:pt x="2198981" y="14181350"/>
                      <a:pt x="2241851" y="14288488"/>
                    </a:cubicBezTo>
                    <a:lnTo>
                      <a:pt x="2311983" y="14463889"/>
                    </a:lnTo>
                    <a:lnTo>
                      <a:pt x="2502554" y="14908600"/>
                    </a:lnTo>
                    <a:cubicBezTo>
                      <a:pt x="2507229" y="14919505"/>
                      <a:pt x="2506109" y="14932030"/>
                      <a:pt x="2499574" y="14941933"/>
                    </a:cubicBezTo>
                    <a:cubicBezTo>
                      <a:pt x="2493039" y="14951835"/>
                      <a:pt x="2481963" y="14957789"/>
                      <a:pt x="2470098" y="14957778"/>
                    </a:cubicBezTo>
                    <a:lnTo>
                      <a:pt x="2405046" y="14957778"/>
                    </a:lnTo>
                    <a:cubicBezTo>
                      <a:pt x="2348608" y="14957772"/>
                      <a:pt x="2297601" y="14924137"/>
                      <a:pt x="2275365" y="14872264"/>
                    </a:cubicBezTo>
                    <a:lnTo>
                      <a:pt x="2121342" y="14512925"/>
                    </a:lnTo>
                    <a:cubicBezTo>
                      <a:pt x="2118097" y="14505375"/>
                      <a:pt x="2106737" y="14508550"/>
                      <a:pt x="2107866" y="14516664"/>
                    </a:cubicBezTo>
                    <a:lnTo>
                      <a:pt x="2170872" y="14957778"/>
                    </a:lnTo>
                    <a:lnTo>
                      <a:pt x="2238253" y="15766273"/>
                    </a:lnTo>
                    <a:cubicBezTo>
                      <a:pt x="2239061" y="15776096"/>
                      <a:pt x="2235724" y="15785809"/>
                      <a:pt x="2229049" y="15793059"/>
                    </a:cubicBezTo>
                    <a:cubicBezTo>
                      <a:pt x="2222375" y="15800310"/>
                      <a:pt x="2212971" y="15804438"/>
                      <a:pt x="2203116" y="15804445"/>
                    </a:cubicBezTo>
                    <a:lnTo>
                      <a:pt x="2149282" y="15804445"/>
                    </a:lnTo>
                    <a:cubicBezTo>
                      <a:pt x="2080301" y="15804452"/>
                      <a:pt x="2021424" y="15754589"/>
                      <a:pt x="2010076" y="15686546"/>
                    </a:cubicBezTo>
                    <a:lnTo>
                      <a:pt x="1895706" y="14999546"/>
                    </a:lnTo>
                    <a:cubicBezTo>
                      <a:pt x="1894365" y="14991645"/>
                      <a:pt x="1883076" y="14991645"/>
                      <a:pt x="1881735" y="14999546"/>
                    </a:cubicBezTo>
                    <a:lnTo>
                      <a:pt x="1767294" y="15686546"/>
                    </a:lnTo>
                    <a:cubicBezTo>
                      <a:pt x="1755943" y="15754615"/>
                      <a:pt x="1697026" y="15804488"/>
                      <a:pt x="1628018" y="15804445"/>
                    </a:cubicBezTo>
                    <a:lnTo>
                      <a:pt x="1574184" y="15804445"/>
                    </a:lnTo>
                    <a:cubicBezTo>
                      <a:pt x="1564329" y="15804438"/>
                      <a:pt x="1554925" y="15800310"/>
                      <a:pt x="1548251" y="15793059"/>
                    </a:cubicBezTo>
                    <a:cubicBezTo>
                      <a:pt x="1541576" y="15785809"/>
                      <a:pt x="1538239" y="15776096"/>
                      <a:pt x="1539047" y="15766273"/>
                    </a:cubicBezTo>
                    <a:lnTo>
                      <a:pt x="1606428" y="14957778"/>
                    </a:lnTo>
                    <a:lnTo>
                      <a:pt x="1669434" y="14516664"/>
                    </a:lnTo>
                    <a:close/>
                    <a:moveTo>
                      <a:pt x="3158650" y="13546666"/>
                    </a:moveTo>
                    <a:cubicBezTo>
                      <a:pt x="3102512" y="13546666"/>
                      <a:pt x="3048674" y="13568967"/>
                      <a:pt x="3008979" y="13608662"/>
                    </a:cubicBezTo>
                    <a:cubicBezTo>
                      <a:pt x="2969283" y="13648358"/>
                      <a:pt x="2946983" y="13702196"/>
                      <a:pt x="2946983" y="13758334"/>
                    </a:cubicBezTo>
                    <a:lnTo>
                      <a:pt x="2946983" y="13828889"/>
                    </a:lnTo>
                    <a:cubicBezTo>
                      <a:pt x="2947504" y="13945420"/>
                      <a:pt x="3042118" y="14039611"/>
                      <a:pt x="3158650" y="14039611"/>
                    </a:cubicBezTo>
                    <a:cubicBezTo>
                      <a:pt x="3275182" y="14039611"/>
                      <a:pt x="3369795" y="13945420"/>
                      <a:pt x="3370317" y="13828889"/>
                    </a:cubicBezTo>
                    <a:lnTo>
                      <a:pt x="3370317" y="13758334"/>
                    </a:lnTo>
                    <a:cubicBezTo>
                      <a:pt x="3370317" y="13702196"/>
                      <a:pt x="3348016" y="13648358"/>
                      <a:pt x="3308321" y="13608662"/>
                    </a:cubicBezTo>
                    <a:cubicBezTo>
                      <a:pt x="3268626" y="13568967"/>
                      <a:pt x="3214788" y="13546666"/>
                      <a:pt x="3158650" y="13546666"/>
                    </a:cubicBezTo>
                    <a:close/>
                    <a:moveTo>
                      <a:pt x="2939434" y="14516664"/>
                    </a:moveTo>
                    <a:cubicBezTo>
                      <a:pt x="2940633" y="14508550"/>
                      <a:pt x="2929203" y="14505375"/>
                      <a:pt x="2926028" y="14512925"/>
                    </a:cubicBezTo>
                    <a:lnTo>
                      <a:pt x="2772006" y="14872264"/>
                    </a:lnTo>
                    <a:cubicBezTo>
                      <a:pt x="2749749" y="14924185"/>
                      <a:pt x="2698673" y="14957828"/>
                      <a:pt x="2642183" y="14957778"/>
                    </a:cubicBezTo>
                    <a:lnTo>
                      <a:pt x="2577131" y="14957778"/>
                    </a:lnTo>
                    <a:cubicBezTo>
                      <a:pt x="2565266" y="14957789"/>
                      <a:pt x="2554191" y="14951835"/>
                      <a:pt x="2547656" y="14941933"/>
                    </a:cubicBezTo>
                    <a:cubicBezTo>
                      <a:pt x="2541120" y="14932030"/>
                      <a:pt x="2540001" y="14919505"/>
                      <a:pt x="2544676" y="14908600"/>
                    </a:cubicBezTo>
                    <a:lnTo>
                      <a:pt x="2735317" y="14463889"/>
                    </a:lnTo>
                    <a:lnTo>
                      <a:pt x="2805449" y="14288488"/>
                    </a:lnTo>
                    <a:cubicBezTo>
                      <a:pt x="2848319" y="14181350"/>
                      <a:pt x="2952095" y="14111103"/>
                      <a:pt x="3067492" y="14111111"/>
                    </a:cubicBezTo>
                    <a:lnTo>
                      <a:pt x="3249808" y="14111111"/>
                    </a:lnTo>
                    <a:cubicBezTo>
                      <a:pt x="3365204" y="14111103"/>
                      <a:pt x="3468981" y="14181350"/>
                      <a:pt x="3511851" y="14288488"/>
                    </a:cubicBezTo>
                    <a:lnTo>
                      <a:pt x="3581983" y="14463889"/>
                    </a:lnTo>
                    <a:lnTo>
                      <a:pt x="3772554" y="14908600"/>
                    </a:lnTo>
                    <a:cubicBezTo>
                      <a:pt x="3777229" y="14919505"/>
                      <a:pt x="3776110" y="14932030"/>
                      <a:pt x="3769574" y="14941933"/>
                    </a:cubicBezTo>
                    <a:cubicBezTo>
                      <a:pt x="3763039" y="14951835"/>
                      <a:pt x="3751963" y="14957789"/>
                      <a:pt x="3740098" y="14957778"/>
                    </a:cubicBezTo>
                    <a:lnTo>
                      <a:pt x="3675046" y="14957778"/>
                    </a:lnTo>
                    <a:cubicBezTo>
                      <a:pt x="3618608" y="14957772"/>
                      <a:pt x="3567601" y="14924137"/>
                      <a:pt x="3545365" y="14872264"/>
                    </a:cubicBezTo>
                    <a:lnTo>
                      <a:pt x="3391342" y="14512925"/>
                    </a:lnTo>
                    <a:cubicBezTo>
                      <a:pt x="3388097" y="14505375"/>
                      <a:pt x="3376737" y="14508550"/>
                      <a:pt x="3377866" y="14516664"/>
                    </a:cubicBezTo>
                    <a:lnTo>
                      <a:pt x="3440872" y="14957778"/>
                    </a:lnTo>
                    <a:lnTo>
                      <a:pt x="3508253" y="15766273"/>
                    </a:lnTo>
                    <a:cubicBezTo>
                      <a:pt x="3509061" y="15776096"/>
                      <a:pt x="3505724" y="15785809"/>
                      <a:pt x="3499049" y="15793059"/>
                    </a:cubicBezTo>
                    <a:cubicBezTo>
                      <a:pt x="3492375" y="15800310"/>
                      <a:pt x="3482971" y="15804438"/>
                      <a:pt x="3473116" y="15804445"/>
                    </a:cubicBezTo>
                    <a:lnTo>
                      <a:pt x="3419282" y="15804445"/>
                    </a:lnTo>
                    <a:cubicBezTo>
                      <a:pt x="3350301" y="15804452"/>
                      <a:pt x="3291424" y="15754589"/>
                      <a:pt x="3280076" y="15686546"/>
                    </a:cubicBezTo>
                    <a:lnTo>
                      <a:pt x="3165706" y="14999546"/>
                    </a:lnTo>
                    <a:cubicBezTo>
                      <a:pt x="3164365" y="14991645"/>
                      <a:pt x="3153076" y="14991645"/>
                      <a:pt x="3151735" y="14999546"/>
                    </a:cubicBezTo>
                    <a:lnTo>
                      <a:pt x="3037294" y="15686546"/>
                    </a:lnTo>
                    <a:cubicBezTo>
                      <a:pt x="3025943" y="15754615"/>
                      <a:pt x="2967026" y="15804488"/>
                      <a:pt x="2898018" y="15804445"/>
                    </a:cubicBezTo>
                    <a:lnTo>
                      <a:pt x="2844184" y="15804445"/>
                    </a:lnTo>
                    <a:cubicBezTo>
                      <a:pt x="2834329" y="15804438"/>
                      <a:pt x="2824925" y="15800310"/>
                      <a:pt x="2818251" y="15793059"/>
                    </a:cubicBezTo>
                    <a:cubicBezTo>
                      <a:pt x="2811576" y="15785809"/>
                      <a:pt x="2808239" y="15776096"/>
                      <a:pt x="2809047" y="15766273"/>
                    </a:cubicBezTo>
                    <a:lnTo>
                      <a:pt x="2876428" y="14957778"/>
                    </a:lnTo>
                    <a:lnTo>
                      <a:pt x="2939434" y="14516664"/>
                    </a:lnTo>
                    <a:close/>
                    <a:moveTo>
                      <a:pt x="4428650" y="13546666"/>
                    </a:moveTo>
                    <a:cubicBezTo>
                      <a:pt x="4372512" y="13546666"/>
                      <a:pt x="4318674" y="13568967"/>
                      <a:pt x="4278979" y="13608662"/>
                    </a:cubicBezTo>
                    <a:cubicBezTo>
                      <a:pt x="4239284" y="13648358"/>
                      <a:pt x="4216983" y="13702196"/>
                      <a:pt x="4216983" y="13758334"/>
                    </a:cubicBezTo>
                    <a:lnTo>
                      <a:pt x="4216983" y="13828889"/>
                    </a:lnTo>
                    <a:cubicBezTo>
                      <a:pt x="4217505" y="13945420"/>
                      <a:pt x="4312118" y="14039611"/>
                      <a:pt x="4428650" y="14039611"/>
                    </a:cubicBezTo>
                    <a:cubicBezTo>
                      <a:pt x="4545182" y="14039611"/>
                      <a:pt x="4639795" y="13945420"/>
                      <a:pt x="4640317" y="13828889"/>
                    </a:cubicBezTo>
                    <a:lnTo>
                      <a:pt x="4640317" y="13758334"/>
                    </a:lnTo>
                    <a:cubicBezTo>
                      <a:pt x="4640317" y="13702196"/>
                      <a:pt x="4618016" y="13648358"/>
                      <a:pt x="4578321" y="13608662"/>
                    </a:cubicBezTo>
                    <a:cubicBezTo>
                      <a:pt x="4538626" y="13568967"/>
                      <a:pt x="4484788" y="13546666"/>
                      <a:pt x="4428650" y="13546666"/>
                    </a:cubicBezTo>
                    <a:close/>
                    <a:moveTo>
                      <a:pt x="4209434" y="14516664"/>
                    </a:moveTo>
                    <a:cubicBezTo>
                      <a:pt x="4210633" y="14508550"/>
                      <a:pt x="4199203" y="14505375"/>
                      <a:pt x="4196028" y="14512925"/>
                    </a:cubicBezTo>
                    <a:lnTo>
                      <a:pt x="4042005" y="14872264"/>
                    </a:lnTo>
                    <a:cubicBezTo>
                      <a:pt x="4019749" y="14924185"/>
                      <a:pt x="3968673" y="14957828"/>
                      <a:pt x="3912183" y="14957778"/>
                    </a:cubicBezTo>
                    <a:lnTo>
                      <a:pt x="3847131" y="14957778"/>
                    </a:lnTo>
                    <a:cubicBezTo>
                      <a:pt x="3835266" y="14957789"/>
                      <a:pt x="3824191" y="14951835"/>
                      <a:pt x="3817656" y="14941933"/>
                    </a:cubicBezTo>
                    <a:cubicBezTo>
                      <a:pt x="3811120" y="14932030"/>
                      <a:pt x="3810000" y="14919505"/>
                      <a:pt x="3814675" y="14908600"/>
                    </a:cubicBezTo>
                    <a:lnTo>
                      <a:pt x="4005317" y="14463889"/>
                    </a:lnTo>
                    <a:lnTo>
                      <a:pt x="4075449" y="14288488"/>
                    </a:lnTo>
                    <a:cubicBezTo>
                      <a:pt x="4118319" y="14181350"/>
                      <a:pt x="4222096" y="14111103"/>
                      <a:pt x="4337492" y="14111111"/>
                    </a:cubicBezTo>
                    <a:lnTo>
                      <a:pt x="4519808" y="14111111"/>
                    </a:lnTo>
                    <a:cubicBezTo>
                      <a:pt x="4635204" y="14111103"/>
                      <a:pt x="4738981" y="14181350"/>
                      <a:pt x="4781851" y="14288488"/>
                    </a:cubicBezTo>
                    <a:lnTo>
                      <a:pt x="4851983" y="14463889"/>
                    </a:lnTo>
                    <a:lnTo>
                      <a:pt x="5042554" y="14908600"/>
                    </a:lnTo>
                    <a:cubicBezTo>
                      <a:pt x="5047229" y="14919505"/>
                      <a:pt x="5046110" y="14932030"/>
                      <a:pt x="5039574" y="14941933"/>
                    </a:cubicBezTo>
                    <a:cubicBezTo>
                      <a:pt x="5033039" y="14951835"/>
                      <a:pt x="5021963" y="14957789"/>
                      <a:pt x="5010098" y="14957778"/>
                    </a:cubicBezTo>
                    <a:lnTo>
                      <a:pt x="4945046" y="14957778"/>
                    </a:lnTo>
                    <a:cubicBezTo>
                      <a:pt x="4888608" y="14957772"/>
                      <a:pt x="4837601" y="14924137"/>
                      <a:pt x="4815365" y="14872264"/>
                    </a:cubicBezTo>
                    <a:lnTo>
                      <a:pt x="4661342" y="14512925"/>
                    </a:lnTo>
                    <a:cubicBezTo>
                      <a:pt x="4658097" y="14505375"/>
                      <a:pt x="4646737" y="14508550"/>
                      <a:pt x="4647866" y="14516664"/>
                    </a:cubicBezTo>
                    <a:lnTo>
                      <a:pt x="4710872" y="14957778"/>
                    </a:lnTo>
                    <a:lnTo>
                      <a:pt x="4778253" y="15766273"/>
                    </a:lnTo>
                    <a:cubicBezTo>
                      <a:pt x="4779061" y="15776096"/>
                      <a:pt x="4775724" y="15785809"/>
                      <a:pt x="4769049" y="15793059"/>
                    </a:cubicBezTo>
                    <a:cubicBezTo>
                      <a:pt x="4762375" y="15800310"/>
                      <a:pt x="4752971" y="15804438"/>
                      <a:pt x="4743116" y="15804445"/>
                    </a:cubicBezTo>
                    <a:lnTo>
                      <a:pt x="4689282" y="15804445"/>
                    </a:lnTo>
                    <a:cubicBezTo>
                      <a:pt x="4620301" y="15804452"/>
                      <a:pt x="4561424" y="15754589"/>
                      <a:pt x="4550076" y="15686546"/>
                    </a:cubicBezTo>
                    <a:lnTo>
                      <a:pt x="4435705" y="14999546"/>
                    </a:lnTo>
                    <a:cubicBezTo>
                      <a:pt x="4434365" y="14991645"/>
                      <a:pt x="4423076" y="14991645"/>
                      <a:pt x="4421736" y="14999546"/>
                    </a:cubicBezTo>
                    <a:lnTo>
                      <a:pt x="4307295" y="15686546"/>
                    </a:lnTo>
                    <a:cubicBezTo>
                      <a:pt x="4295943" y="15754615"/>
                      <a:pt x="4237026" y="15804488"/>
                      <a:pt x="4168018" y="15804445"/>
                    </a:cubicBezTo>
                    <a:lnTo>
                      <a:pt x="4114184" y="15804445"/>
                    </a:lnTo>
                    <a:cubicBezTo>
                      <a:pt x="4104329" y="15804438"/>
                      <a:pt x="4094925" y="15800310"/>
                      <a:pt x="4088251" y="15793059"/>
                    </a:cubicBezTo>
                    <a:cubicBezTo>
                      <a:pt x="4081576" y="15785809"/>
                      <a:pt x="4078239" y="15776096"/>
                      <a:pt x="4079047" y="15766273"/>
                    </a:cubicBezTo>
                    <a:lnTo>
                      <a:pt x="4146428" y="14957778"/>
                    </a:lnTo>
                    <a:lnTo>
                      <a:pt x="4209434" y="14516664"/>
                    </a:lnTo>
                    <a:close/>
                    <a:moveTo>
                      <a:pt x="5698650" y="13546666"/>
                    </a:moveTo>
                    <a:cubicBezTo>
                      <a:pt x="5642512" y="13546666"/>
                      <a:pt x="5588674" y="13568967"/>
                      <a:pt x="5548979" y="13608662"/>
                    </a:cubicBezTo>
                    <a:cubicBezTo>
                      <a:pt x="5509284" y="13648358"/>
                      <a:pt x="5486983" y="13702196"/>
                      <a:pt x="5486983" y="13758334"/>
                    </a:cubicBezTo>
                    <a:lnTo>
                      <a:pt x="5486983" y="13828889"/>
                    </a:lnTo>
                    <a:cubicBezTo>
                      <a:pt x="5487505" y="13945420"/>
                      <a:pt x="5582118" y="14039611"/>
                      <a:pt x="5698650" y="14039611"/>
                    </a:cubicBezTo>
                    <a:cubicBezTo>
                      <a:pt x="5815182" y="14039611"/>
                      <a:pt x="5909795" y="13945420"/>
                      <a:pt x="5910317" y="13828889"/>
                    </a:cubicBezTo>
                    <a:lnTo>
                      <a:pt x="5910317" y="13758334"/>
                    </a:lnTo>
                    <a:cubicBezTo>
                      <a:pt x="5910317" y="13702196"/>
                      <a:pt x="5888016" y="13648358"/>
                      <a:pt x="5848321" y="13608662"/>
                    </a:cubicBezTo>
                    <a:cubicBezTo>
                      <a:pt x="5808626" y="13568967"/>
                      <a:pt x="5754788" y="13546666"/>
                      <a:pt x="5698650" y="13546666"/>
                    </a:cubicBezTo>
                    <a:close/>
                    <a:moveTo>
                      <a:pt x="5479434" y="14516664"/>
                    </a:moveTo>
                    <a:cubicBezTo>
                      <a:pt x="5480633" y="14508550"/>
                      <a:pt x="5469203" y="14505375"/>
                      <a:pt x="5466028" y="14512925"/>
                    </a:cubicBezTo>
                    <a:lnTo>
                      <a:pt x="5312005" y="14872264"/>
                    </a:lnTo>
                    <a:cubicBezTo>
                      <a:pt x="5289749" y="14924185"/>
                      <a:pt x="5238673" y="14957828"/>
                      <a:pt x="5182183" y="14957778"/>
                    </a:cubicBezTo>
                    <a:lnTo>
                      <a:pt x="5117131" y="14957778"/>
                    </a:lnTo>
                    <a:cubicBezTo>
                      <a:pt x="5105266" y="14957789"/>
                      <a:pt x="5094191" y="14951835"/>
                      <a:pt x="5087656" y="14941933"/>
                    </a:cubicBezTo>
                    <a:cubicBezTo>
                      <a:pt x="5081120" y="14932030"/>
                      <a:pt x="5080000" y="14919505"/>
                      <a:pt x="5084675" y="14908600"/>
                    </a:cubicBezTo>
                    <a:lnTo>
                      <a:pt x="5275317" y="14463889"/>
                    </a:lnTo>
                    <a:lnTo>
                      <a:pt x="5345449" y="14288488"/>
                    </a:lnTo>
                    <a:cubicBezTo>
                      <a:pt x="5388319" y="14181350"/>
                      <a:pt x="5492096" y="14111103"/>
                      <a:pt x="5607492" y="14111111"/>
                    </a:cubicBezTo>
                    <a:lnTo>
                      <a:pt x="5789808" y="14111111"/>
                    </a:lnTo>
                    <a:cubicBezTo>
                      <a:pt x="5905204" y="14111103"/>
                      <a:pt x="6008981" y="14181350"/>
                      <a:pt x="6051851" y="14288488"/>
                    </a:cubicBezTo>
                    <a:lnTo>
                      <a:pt x="6121983" y="14463889"/>
                    </a:lnTo>
                    <a:lnTo>
                      <a:pt x="6312554" y="14908600"/>
                    </a:lnTo>
                    <a:cubicBezTo>
                      <a:pt x="6317229" y="14919505"/>
                      <a:pt x="6316110" y="14932030"/>
                      <a:pt x="6309574" y="14941933"/>
                    </a:cubicBezTo>
                    <a:cubicBezTo>
                      <a:pt x="6303039" y="14951835"/>
                      <a:pt x="6291963" y="14957789"/>
                      <a:pt x="6280098" y="14957778"/>
                    </a:cubicBezTo>
                    <a:lnTo>
                      <a:pt x="6215046" y="14957778"/>
                    </a:lnTo>
                    <a:cubicBezTo>
                      <a:pt x="6158608" y="14957772"/>
                      <a:pt x="6107601" y="14924137"/>
                      <a:pt x="6085365" y="14872264"/>
                    </a:cubicBezTo>
                    <a:lnTo>
                      <a:pt x="5931342" y="14512925"/>
                    </a:lnTo>
                    <a:cubicBezTo>
                      <a:pt x="5928097" y="14505375"/>
                      <a:pt x="5916737" y="14508550"/>
                      <a:pt x="5917866" y="14516664"/>
                    </a:cubicBezTo>
                    <a:lnTo>
                      <a:pt x="5980872" y="14957778"/>
                    </a:lnTo>
                    <a:lnTo>
                      <a:pt x="6048253" y="15766273"/>
                    </a:lnTo>
                    <a:cubicBezTo>
                      <a:pt x="6049061" y="15776096"/>
                      <a:pt x="6045724" y="15785809"/>
                      <a:pt x="6039049" y="15793059"/>
                    </a:cubicBezTo>
                    <a:cubicBezTo>
                      <a:pt x="6032375" y="15800310"/>
                      <a:pt x="6022971" y="15804438"/>
                      <a:pt x="6013116" y="15804445"/>
                    </a:cubicBezTo>
                    <a:lnTo>
                      <a:pt x="5959282" y="15804445"/>
                    </a:lnTo>
                    <a:cubicBezTo>
                      <a:pt x="5890301" y="15804452"/>
                      <a:pt x="5831424" y="15754589"/>
                      <a:pt x="5820076" y="15686546"/>
                    </a:cubicBezTo>
                    <a:lnTo>
                      <a:pt x="5705705" y="14999546"/>
                    </a:lnTo>
                    <a:cubicBezTo>
                      <a:pt x="5704365" y="14991645"/>
                      <a:pt x="5693076" y="14991645"/>
                      <a:pt x="5691736" y="14999546"/>
                    </a:cubicBezTo>
                    <a:lnTo>
                      <a:pt x="5577295" y="15686546"/>
                    </a:lnTo>
                    <a:cubicBezTo>
                      <a:pt x="5565943" y="15754615"/>
                      <a:pt x="5507026" y="15804488"/>
                      <a:pt x="5438018" y="15804445"/>
                    </a:cubicBezTo>
                    <a:lnTo>
                      <a:pt x="5384184" y="15804445"/>
                    </a:lnTo>
                    <a:cubicBezTo>
                      <a:pt x="5374329" y="15804438"/>
                      <a:pt x="5364925" y="15800310"/>
                      <a:pt x="5358251" y="15793059"/>
                    </a:cubicBezTo>
                    <a:cubicBezTo>
                      <a:pt x="5351576" y="15785809"/>
                      <a:pt x="5348239" y="15776096"/>
                      <a:pt x="5349047" y="15766273"/>
                    </a:cubicBezTo>
                    <a:lnTo>
                      <a:pt x="5416428" y="14957778"/>
                    </a:lnTo>
                    <a:lnTo>
                      <a:pt x="5479434" y="14516664"/>
                    </a:lnTo>
                    <a:close/>
                    <a:moveTo>
                      <a:pt x="6968650" y="13546666"/>
                    </a:moveTo>
                    <a:cubicBezTo>
                      <a:pt x="6912512" y="13546666"/>
                      <a:pt x="6858674" y="13568967"/>
                      <a:pt x="6818979" y="13608662"/>
                    </a:cubicBezTo>
                    <a:cubicBezTo>
                      <a:pt x="6779283" y="13648358"/>
                      <a:pt x="6756983" y="13702196"/>
                      <a:pt x="6756983" y="13758334"/>
                    </a:cubicBezTo>
                    <a:lnTo>
                      <a:pt x="6756983" y="13828889"/>
                    </a:lnTo>
                    <a:cubicBezTo>
                      <a:pt x="6757504" y="13945420"/>
                      <a:pt x="6852118" y="14039611"/>
                      <a:pt x="6968650" y="14039611"/>
                    </a:cubicBezTo>
                    <a:cubicBezTo>
                      <a:pt x="7085182" y="14039611"/>
                      <a:pt x="7179796" y="13945420"/>
                      <a:pt x="7180317" y="13828889"/>
                    </a:cubicBezTo>
                    <a:lnTo>
                      <a:pt x="7180317" y="13758334"/>
                    </a:lnTo>
                    <a:cubicBezTo>
                      <a:pt x="7180317" y="13702196"/>
                      <a:pt x="7158017" y="13648358"/>
                      <a:pt x="7118321" y="13608662"/>
                    </a:cubicBezTo>
                    <a:cubicBezTo>
                      <a:pt x="7078626" y="13568967"/>
                      <a:pt x="7024788" y="13546666"/>
                      <a:pt x="6968650" y="13546666"/>
                    </a:cubicBezTo>
                    <a:close/>
                    <a:moveTo>
                      <a:pt x="6749434" y="14516664"/>
                    </a:moveTo>
                    <a:cubicBezTo>
                      <a:pt x="6750633" y="14508550"/>
                      <a:pt x="6739204" y="14505375"/>
                      <a:pt x="6736029" y="14512925"/>
                    </a:cubicBezTo>
                    <a:lnTo>
                      <a:pt x="6582005" y="14872264"/>
                    </a:lnTo>
                    <a:cubicBezTo>
                      <a:pt x="6559749" y="14924185"/>
                      <a:pt x="6508673" y="14957828"/>
                      <a:pt x="6452183" y="14957778"/>
                    </a:cubicBezTo>
                    <a:lnTo>
                      <a:pt x="6387131" y="14957778"/>
                    </a:lnTo>
                    <a:cubicBezTo>
                      <a:pt x="6375266" y="14957789"/>
                      <a:pt x="6364191" y="14951835"/>
                      <a:pt x="6357656" y="14941933"/>
                    </a:cubicBezTo>
                    <a:cubicBezTo>
                      <a:pt x="6351120" y="14932030"/>
                      <a:pt x="6350000" y="14919505"/>
                      <a:pt x="6354675" y="14908600"/>
                    </a:cubicBezTo>
                    <a:lnTo>
                      <a:pt x="6545317" y="14463889"/>
                    </a:lnTo>
                    <a:lnTo>
                      <a:pt x="6615449" y="14288488"/>
                    </a:lnTo>
                    <a:cubicBezTo>
                      <a:pt x="6658319" y="14181350"/>
                      <a:pt x="6762095" y="14111103"/>
                      <a:pt x="6877492" y="14111111"/>
                    </a:cubicBezTo>
                    <a:lnTo>
                      <a:pt x="7059808" y="14111111"/>
                    </a:lnTo>
                    <a:cubicBezTo>
                      <a:pt x="7175205" y="14111103"/>
                      <a:pt x="7278981" y="14181350"/>
                      <a:pt x="7321851" y="14288488"/>
                    </a:cubicBezTo>
                    <a:lnTo>
                      <a:pt x="7391983" y="14463889"/>
                    </a:lnTo>
                    <a:lnTo>
                      <a:pt x="7582554" y="14908600"/>
                    </a:lnTo>
                    <a:cubicBezTo>
                      <a:pt x="7587229" y="14919505"/>
                      <a:pt x="7586109" y="14932030"/>
                      <a:pt x="7579574" y="14941933"/>
                    </a:cubicBezTo>
                    <a:cubicBezTo>
                      <a:pt x="7573039" y="14951835"/>
                      <a:pt x="7561963" y="14957789"/>
                      <a:pt x="7550098" y="14957778"/>
                    </a:cubicBezTo>
                    <a:lnTo>
                      <a:pt x="7485046" y="14957778"/>
                    </a:lnTo>
                    <a:cubicBezTo>
                      <a:pt x="7428608" y="14957772"/>
                      <a:pt x="7377602" y="14924137"/>
                      <a:pt x="7355365" y="14872264"/>
                    </a:cubicBezTo>
                    <a:lnTo>
                      <a:pt x="7201342" y="14512925"/>
                    </a:lnTo>
                    <a:cubicBezTo>
                      <a:pt x="7198096" y="14505375"/>
                      <a:pt x="7186737" y="14508550"/>
                      <a:pt x="7187866" y="14516664"/>
                    </a:cubicBezTo>
                    <a:lnTo>
                      <a:pt x="7250872" y="14957778"/>
                    </a:lnTo>
                    <a:lnTo>
                      <a:pt x="7318253" y="15766273"/>
                    </a:lnTo>
                    <a:cubicBezTo>
                      <a:pt x="7319061" y="15776096"/>
                      <a:pt x="7315724" y="15785809"/>
                      <a:pt x="7309049" y="15793059"/>
                    </a:cubicBezTo>
                    <a:cubicBezTo>
                      <a:pt x="7302375" y="15800310"/>
                      <a:pt x="7292971" y="15804438"/>
                      <a:pt x="7283116" y="15804445"/>
                    </a:cubicBezTo>
                    <a:lnTo>
                      <a:pt x="7229282" y="15804445"/>
                    </a:lnTo>
                    <a:cubicBezTo>
                      <a:pt x="7160300" y="15804454"/>
                      <a:pt x="7101423" y="15754589"/>
                      <a:pt x="7090076" y="15686546"/>
                    </a:cubicBezTo>
                    <a:lnTo>
                      <a:pt x="6975705" y="14999546"/>
                    </a:lnTo>
                    <a:cubicBezTo>
                      <a:pt x="6974365" y="14991645"/>
                      <a:pt x="6963076" y="14991645"/>
                      <a:pt x="6961736" y="14999546"/>
                    </a:cubicBezTo>
                    <a:lnTo>
                      <a:pt x="6847295" y="15686546"/>
                    </a:lnTo>
                    <a:cubicBezTo>
                      <a:pt x="6835943" y="15754615"/>
                      <a:pt x="6777026" y="15804488"/>
                      <a:pt x="6708018" y="15804445"/>
                    </a:cubicBezTo>
                    <a:lnTo>
                      <a:pt x="6654184" y="15804445"/>
                    </a:lnTo>
                    <a:cubicBezTo>
                      <a:pt x="6644329" y="15804438"/>
                      <a:pt x="6634925" y="15800310"/>
                      <a:pt x="6628251" y="15793059"/>
                    </a:cubicBezTo>
                    <a:cubicBezTo>
                      <a:pt x="6621576" y="15785809"/>
                      <a:pt x="6618239" y="15776096"/>
                      <a:pt x="6619047" y="15766273"/>
                    </a:cubicBezTo>
                    <a:lnTo>
                      <a:pt x="6686428" y="14957778"/>
                    </a:lnTo>
                    <a:lnTo>
                      <a:pt x="6749434" y="14516664"/>
                    </a:lnTo>
                    <a:close/>
                    <a:moveTo>
                      <a:pt x="8238650" y="13546666"/>
                    </a:moveTo>
                    <a:cubicBezTo>
                      <a:pt x="8182512" y="13546666"/>
                      <a:pt x="8128674" y="13568967"/>
                      <a:pt x="8088979" y="13608662"/>
                    </a:cubicBezTo>
                    <a:cubicBezTo>
                      <a:pt x="8049283" y="13648358"/>
                      <a:pt x="8026983" y="13702196"/>
                      <a:pt x="8026983" y="13758334"/>
                    </a:cubicBezTo>
                    <a:lnTo>
                      <a:pt x="8026983" y="13828889"/>
                    </a:lnTo>
                    <a:cubicBezTo>
                      <a:pt x="8027504" y="13945420"/>
                      <a:pt x="8122118" y="14039611"/>
                      <a:pt x="8238650" y="14039611"/>
                    </a:cubicBezTo>
                    <a:cubicBezTo>
                      <a:pt x="8355182" y="14039611"/>
                      <a:pt x="8449796" y="13945420"/>
                      <a:pt x="8450317" y="13828889"/>
                    </a:cubicBezTo>
                    <a:lnTo>
                      <a:pt x="8450317" y="13758334"/>
                    </a:lnTo>
                    <a:cubicBezTo>
                      <a:pt x="8450317" y="13702196"/>
                      <a:pt x="8428017" y="13648358"/>
                      <a:pt x="8388321" y="13608662"/>
                    </a:cubicBezTo>
                    <a:cubicBezTo>
                      <a:pt x="8348626" y="13568967"/>
                      <a:pt x="8294788" y="13546666"/>
                      <a:pt x="8238650" y="13546666"/>
                    </a:cubicBezTo>
                    <a:close/>
                    <a:moveTo>
                      <a:pt x="8019434" y="14516664"/>
                    </a:moveTo>
                    <a:cubicBezTo>
                      <a:pt x="8020633" y="14508550"/>
                      <a:pt x="8009204" y="14505375"/>
                      <a:pt x="8006029" y="14512925"/>
                    </a:cubicBezTo>
                    <a:lnTo>
                      <a:pt x="7852005" y="14872264"/>
                    </a:lnTo>
                    <a:cubicBezTo>
                      <a:pt x="7829749" y="14924185"/>
                      <a:pt x="7778673" y="14957828"/>
                      <a:pt x="7722183" y="14957778"/>
                    </a:cubicBezTo>
                    <a:lnTo>
                      <a:pt x="7657131" y="14957778"/>
                    </a:lnTo>
                    <a:cubicBezTo>
                      <a:pt x="7645267" y="14957789"/>
                      <a:pt x="7634191" y="14951835"/>
                      <a:pt x="7627656" y="14941933"/>
                    </a:cubicBezTo>
                    <a:cubicBezTo>
                      <a:pt x="7621120" y="14932030"/>
                      <a:pt x="7620001" y="14919505"/>
                      <a:pt x="7624676" y="14908600"/>
                    </a:cubicBezTo>
                    <a:lnTo>
                      <a:pt x="7815317" y="14463889"/>
                    </a:lnTo>
                    <a:lnTo>
                      <a:pt x="7885449" y="14288488"/>
                    </a:lnTo>
                    <a:cubicBezTo>
                      <a:pt x="7928319" y="14181350"/>
                      <a:pt x="8032095" y="14111103"/>
                      <a:pt x="8147492" y="14111111"/>
                    </a:cubicBezTo>
                    <a:lnTo>
                      <a:pt x="8329808" y="14111111"/>
                    </a:lnTo>
                    <a:cubicBezTo>
                      <a:pt x="8445205" y="14111103"/>
                      <a:pt x="8548981" y="14181350"/>
                      <a:pt x="8591851" y="14288488"/>
                    </a:cubicBezTo>
                    <a:lnTo>
                      <a:pt x="8661983" y="14463889"/>
                    </a:lnTo>
                    <a:lnTo>
                      <a:pt x="8852554" y="14908600"/>
                    </a:lnTo>
                    <a:cubicBezTo>
                      <a:pt x="8857229" y="14919505"/>
                      <a:pt x="8856109" y="14932030"/>
                      <a:pt x="8849574" y="14941933"/>
                    </a:cubicBezTo>
                    <a:cubicBezTo>
                      <a:pt x="8843039" y="14951835"/>
                      <a:pt x="8831963" y="14957789"/>
                      <a:pt x="8820098" y="14957778"/>
                    </a:cubicBezTo>
                    <a:lnTo>
                      <a:pt x="8755046" y="14957778"/>
                    </a:lnTo>
                    <a:cubicBezTo>
                      <a:pt x="8698608" y="14957772"/>
                      <a:pt x="8647602" y="14924137"/>
                      <a:pt x="8625365" y="14872264"/>
                    </a:cubicBezTo>
                    <a:lnTo>
                      <a:pt x="8471342" y="14512925"/>
                    </a:lnTo>
                    <a:cubicBezTo>
                      <a:pt x="8468096" y="14505375"/>
                      <a:pt x="8456737" y="14508550"/>
                      <a:pt x="8457866" y="14516664"/>
                    </a:cubicBezTo>
                    <a:lnTo>
                      <a:pt x="8520872" y="14957778"/>
                    </a:lnTo>
                    <a:lnTo>
                      <a:pt x="8588253" y="15766273"/>
                    </a:lnTo>
                    <a:cubicBezTo>
                      <a:pt x="8589061" y="15776096"/>
                      <a:pt x="8585724" y="15785809"/>
                      <a:pt x="8579049" y="15793059"/>
                    </a:cubicBezTo>
                    <a:cubicBezTo>
                      <a:pt x="8572375" y="15800310"/>
                      <a:pt x="8562971" y="15804438"/>
                      <a:pt x="8553116" y="15804445"/>
                    </a:cubicBezTo>
                    <a:lnTo>
                      <a:pt x="8499282" y="15804445"/>
                    </a:lnTo>
                    <a:cubicBezTo>
                      <a:pt x="8430300" y="15804454"/>
                      <a:pt x="8371423" y="15754589"/>
                      <a:pt x="8360076" y="15686546"/>
                    </a:cubicBezTo>
                    <a:lnTo>
                      <a:pt x="8245705" y="14999546"/>
                    </a:lnTo>
                    <a:cubicBezTo>
                      <a:pt x="8244365" y="14991645"/>
                      <a:pt x="8233076" y="14991645"/>
                      <a:pt x="8231736" y="14999546"/>
                    </a:cubicBezTo>
                    <a:lnTo>
                      <a:pt x="8117295" y="15686546"/>
                    </a:lnTo>
                    <a:cubicBezTo>
                      <a:pt x="8105943" y="15754615"/>
                      <a:pt x="8047026" y="15804488"/>
                      <a:pt x="7978018" y="15804445"/>
                    </a:cubicBezTo>
                    <a:lnTo>
                      <a:pt x="7924184" y="15804445"/>
                    </a:lnTo>
                    <a:cubicBezTo>
                      <a:pt x="7914329" y="15804438"/>
                      <a:pt x="7904925" y="15800310"/>
                      <a:pt x="7898251" y="15793059"/>
                    </a:cubicBezTo>
                    <a:cubicBezTo>
                      <a:pt x="7891576" y="15785809"/>
                      <a:pt x="7888239" y="15776096"/>
                      <a:pt x="7889047" y="15766273"/>
                    </a:cubicBezTo>
                    <a:lnTo>
                      <a:pt x="7956428" y="14957778"/>
                    </a:lnTo>
                    <a:lnTo>
                      <a:pt x="8019434" y="14516664"/>
                    </a:lnTo>
                    <a:close/>
                    <a:moveTo>
                      <a:pt x="9508650" y="13546666"/>
                    </a:moveTo>
                    <a:cubicBezTo>
                      <a:pt x="9452512" y="13546666"/>
                      <a:pt x="9398674" y="13568967"/>
                      <a:pt x="9358979" y="13608662"/>
                    </a:cubicBezTo>
                    <a:cubicBezTo>
                      <a:pt x="9319283" y="13648358"/>
                      <a:pt x="9296983" y="13702196"/>
                      <a:pt x="9296983" y="13758334"/>
                    </a:cubicBezTo>
                    <a:lnTo>
                      <a:pt x="9296983" y="13828889"/>
                    </a:lnTo>
                    <a:cubicBezTo>
                      <a:pt x="9297504" y="13945420"/>
                      <a:pt x="9392118" y="14039611"/>
                      <a:pt x="9508650" y="14039611"/>
                    </a:cubicBezTo>
                    <a:cubicBezTo>
                      <a:pt x="9625182" y="14039611"/>
                      <a:pt x="9719796" y="13945420"/>
                      <a:pt x="9720317" y="13828889"/>
                    </a:cubicBezTo>
                    <a:lnTo>
                      <a:pt x="9720317" y="13758334"/>
                    </a:lnTo>
                    <a:cubicBezTo>
                      <a:pt x="9720317" y="13702196"/>
                      <a:pt x="9698017" y="13648358"/>
                      <a:pt x="9658321" y="13608662"/>
                    </a:cubicBezTo>
                    <a:cubicBezTo>
                      <a:pt x="9618626" y="13568967"/>
                      <a:pt x="9564788" y="13546666"/>
                      <a:pt x="9508650" y="13546666"/>
                    </a:cubicBezTo>
                    <a:close/>
                    <a:moveTo>
                      <a:pt x="9289434" y="14516664"/>
                    </a:moveTo>
                    <a:cubicBezTo>
                      <a:pt x="9290633" y="14508550"/>
                      <a:pt x="9279204" y="14505375"/>
                      <a:pt x="9276029" y="14512925"/>
                    </a:cubicBezTo>
                    <a:lnTo>
                      <a:pt x="9122005" y="14872264"/>
                    </a:lnTo>
                    <a:cubicBezTo>
                      <a:pt x="9099749" y="14924185"/>
                      <a:pt x="9048673" y="14957828"/>
                      <a:pt x="8992183" y="14957778"/>
                    </a:cubicBezTo>
                    <a:lnTo>
                      <a:pt x="8927131" y="14957778"/>
                    </a:lnTo>
                    <a:cubicBezTo>
                      <a:pt x="8915267" y="14957789"/>
                      <a:pt x="8904191" y="14951835"/>
                      <a:pt x="8897656" y="14941933"/>
                    </a:cubicBezTo>
                    <a:cubicBezTo>
                      <a:pt x="8891120" y="14932030"/>
                      <a:pt x="8890001" y="14919505"/>
                      <a:pt x="8894676" y="14908600"/>
                    </a:cubicBezTo>
                    <a:lnTo>
                      <a:pt x="9085317" y="14463889"/>
                    </a:lnTo>
                    <a:lnTo>
                      <a:pt x="9155449" y="14288488"/>
                    </a:lnTo>
                    <a:cubicBezTo>
                      <a:pt x="9198319" y="14181350"/>
                      <a:pt x="9302095" y="14111103"/>
                      <a:pt x="9417492" y="14111111"/>
                    </a:cubicBezTo>
                    <a:lnTo>
                      <a:pt x="9599808" y="14111111"/>
                    </a:lnTo>
                    <a:cubicBezTo>
                      <a:pt x="9715205" y="14111103"/>
                      <a:pt x="9818981" y="14181350"/>
                      <a:pt x="9861851" y="14288488"/>
                    </a:cubicBezTo>
                    <a:lnTo>
                      <a:pt x="9931983" y="14463889"/>
                    </a:lnTo>
                    <a:lnTo>
                      <a:pt x="10122554" y="14908600"/>
                    </a:lnTo>
                    <a:cubicBezTo>
                      <a:pt x="10127229" y="14919505"/>
                      <a:pt x="10126109" y="14932030"/>
                      <a:pt x="10119574" y="14941933"/>
                    </a:cubicBezTo>
                    <a:cubicBezTo>
                      <a:pt x="10113039" y="14951835"/>
                      <a:pt x="10101963" y="14957789"/>
                      <a:pt x="10090098" y="14957778"/>
                    </a:cubicBezTo>
                    <a:lnTo>
                      <a:pt x="10025046" y="14957778"/>
                    </a:lnTo>
                    <a:cubicBezTo>
                      <a:pt x="9968608" y="14957772"/>
                      <a:pt x="9917602" y="14924137"/>
                      <a:pt x="9895365" y="14872264"/>
                    </a:cubicBezTo>
                    <a:lnTo>
                      <a:pt x="9741342" y="14512925"/>
                    </a:lnTo>
                    <a:cubicBezTo>
                      <a:pt x="9738096" y="14505375"/>
                      <a:pt x="9726737" y="14508550"/>
                      <a:pt x="9727866" y="14516664"/>
                    </a:cubicBezTo>
                    <a:lnTo>
                      <a:pt x="9790872" y="14957778"/>
                    </a:lnTo>
                    <a:lnTo>
                      <a:pt x="9858253" y="15766273"/>
                    </a:lnTo>
                    <a:cubicBezTo>
                      <a:pt x="9859061" y="15776096"/>
                      <a:pt x="9855724" y="15785809"/>
                      <a:pt x="9849049" y="15793059"/>
                    </a:cubicBezTo>
                    <a:cubicBezTo>
                      <a:pt x="9842375" y="15800310"/>
                      <a:pt x="9832971" y="15804438"/>
                      <a:pt x="9823116" y="15804445"/>
                    </a:cubicBezTo>
                    <a:lnTo>
                      <a:pt x="9769282" y="15804445"/>
                    </a:lnTo>
                    <a:cubicBezTo>
                      <a:pt x="9700300" y="15804454"/>
                      <a:pt x="9641423" y="15754589"/>
                      <a:pt x="9630076" y="15686546"/>
                    </a:cubicBezTo>
                    <a:lnTo>
                      <a:pt x="9515705" y="14999546"/>
                    </a:lnTo>
                    <a:cubicBezTo>
                      <a:pt x="9514365" y="14991645"/>
                      <a:pt x="9503076" y="14991645"/>
                      <a:pt x="9501736" y="14999546"/>
                    </a:cubicBezTo>
                    <a:lnTo>
                      <a:pt x="9387295" y="15686546"/>
                    </a:lnTo>
                    <a:cubicBezTo>
                      <a:pt x="9375943" y="15754615"/>
                      <a:pt x="9317026" y="15804488"/>
                      <a:pt x="9248018" y="15804445"/>
                    </a:cubicBezTo>
                    <a:lnTo>
                      <a:pt x="9194184" y="15804445"/>
                    </a:lnTo>
                    <a:cubicBezTo>
                      <a:pt x="9184329" y="15804438"/>
                      <a:pt x="9174925" y="15800310"/>
                      <a:pt x="9168251" y="15793059"/>
                    </a:cubicBezTo>
                    <a:cubicBezTo>
                      <a:pt x="9161576" y="15785809"/>
                      <a:pt x="9158239" y="15776096"/>
                      <a:pt x="9159047" y="15766273"/>
                    </a:cubicBezTo>
                    <a:lnTo>
                      <a:pt x="9226428" y="14957778"/>
                    </a:lnTo>
                    <a:lnTo>
                      <a:pt x="9289434" y="14516664"/>
                    </a:lnTo>
                    <a:close/>
                    <a:moveTo>
                      <a:pt x="10778650" y="13546666"/>
                    </a:moveTo>
                    <a:cubicBezTo>
                      <a:pt x="10722512" y="13546666"/>
                      <a:pt x="10668674" y="13568967"/>
                      <a:pt x="10628979" y="13608662"/>
                    </a:cubicBezTo>
                    <a:cubicBezTo>
                      <a:pt x="10589283" y="13648358"/>
                      <a:pt x="10566983" y="13702196"/>
                      <a:pt x="10566983" y="13758334"/>
                    </a:cubicBezTo>
                    <a:lnTo>
                      <a:pt x="10566983" y="13828889"/>
                    </a:lnTo>
                    <a:cubicBezTo>
                      <a:pt x="10567504" y="13945420"/>
                      <a:pt x="10662118" y="14039611"/>
                      <a:pt x="10778650" y="14039611"/>
                    </a:cubicBezTo>
                    <a:cubicBezTo>
                      <a:pt x="10895182" y="14039611"/>
                      <a:pt x="10989796" y="13945420"/>
                      <a:pt x="10990317" y="13828889"/>
                    </a:cubicBezTo>
                    <a:lnTo>
                      <a:pt x="10990317" y="13758334"/>
                    </a:lnTo>
                    <a:cubicBezTo>
                      <a:pt x="10990317" y="13702196"/>
                      <a:pt x="10968017" y="13648358"/>
                      <a:pt x="10928321" y="13608662"/>
                    </a:cubicBezTo>
                    <a:cubicBezTo>
                      <a:pt x="10888626" y="13568967"/>
                      <a:pt x="10834788" y="13546666"/>
                      <a:pt x="10778650" y="13546666"/>
                    </a:cubicBezTo>
                    <a:close/>
                    <a:moveTo>
                      <a:pt x="10559434" y="14516664"/>
                    </a:moveTo>
                    <a:cubicBezTo>
                      <a:pt x="10560633" y="14508550"/>
                      <a:pt x="10549204" y="14505375"/>
                      <a:pt x="10546029" y="14512925"/>
                    </a:cubicBezTo>
                    <a:lnTo>
                      <a:pt x="10392005" y="14872264"/>
                    </a:lnTo>
                    <a:cubicBezTo>
                      <a:pt x="10369749" y="14924185"/>
                      <a:pt x="10318673" y="14957828"/>
                      <a:pt x="10262183" y="14957778"/>
                    </a:cubicBezTo>
                    <a:lnTo>
                      <a:pt x="10197131" y="14957778"/>
                    </a:lnTo>
                    <a:cubicBezTo>
                      <a:pt x="10185267" y="14957789"/>
                      <a:pt x="10174191" y="14951835"/>
                      <a:pt x="10167656" y="14941933"/>
                    </a:cubicBezTo>
                    <a:cubicBezTo>
                      <a:pt x="10161120" y="14932030"/>
                      <a:pt x="10160001" y="14919505"/>
                      <a:pt x="10164676" y="14908600"/>
                    </a:cubicBezTo>
                    <a:lnTo>
                      <a:pt x="10355317" y="14463889"/>
                    </a:lnTo>
                    <a:lnTo>
                      <a:pt x="10425449" y="14288488"/>
                    </a:lnTo>
                    <a:cubicBezTo>
                      <a:pt x="10468319" y="14181350"/>
                      <a:pt x="10572095" y="14111103"/>
                      <a:pt x="10687492" y="14111111"/>
                    </a:cubicBezTo>
                    <a:lnTo>
                      <a:pt x="10869808" y="14111111"/>
                    </a:lnTo>
                    <a:cubicBezTo>
                      <a:pt x="10985205" y="14111103"/>
                      <a:pt x="11088981" y="14181350"/>
                      <a:pt x="11131851" y="14288488"/>
                    </a:cubicBezTo>
                    <a:lnTo>
                      <a:pt x="11201983" y="14463889"/>
                    </a:lnTo>
                    <a:lnTo>
                      <a:pt x="11392554" y="14908600"/>
                    </a:lnTo>
                    <a:cubicBezTo>
                      <a:pt x="11397229" y="14919505"/>
                      <a:pt x="11396109" y="14932030"/>
                      <a:pt x="11389574" y="14941933"/>
                    </a:cubicBezTo>
                    <a:cubicBezTo>
                      <a:pt x="11383039" y="14951835"/>
                      <a:pt x="11371963" y="14957789"/>
                      <a:pt x="11360098" y="14957778"/>
                    </a:cubicBezTo>
                    <a:lnTo>
                      <a:pt x="11295046" y="14957778"/>
                    </a:lnTo>
                    <a:cubicBezTo>
                      <a:pt x="11238608" y="14957772"/>
                      <a:pt x="11187602" y="14924137"/>
                      <a:pt x="11165365" y="14872264"/>
                    </a:cubicBezTo>
                    <a:lnTo>
                      <a:pt x="11011342" y="14512925"/>
                    </a:lnTo>
                    <a:cubicBezTo>
                      <a:pt x="11008096" y="14505375"/>
                      <a:pt x="10996737" y="14508550"/>
                      <a:pt x="10997866" y="14516664"/>
                    </a:cubicBezTo>
                    <a:lnTo>
                      <a:pt x="11060872" y="14957778"/>
                    </a:lnTo>
                    <a:lnTo>
                      <a:pt x="11128253" y="15766273"/>
                    </a:lnTo>
                    <a:cubicBezTo>
                      <a:pt x="11129061" y="15776096"/>
                      <a:pt x="11125724" y="15785809"/>
                      <a:pt x="11119049" y="15793059"/>
                    </a:cubicBezTo>
                    <a:cubicBezTo>
                      <a:pt x="11112375" y="15800310"/>
                      <a:pt x="11102971" y="15804438"/>
                      <a:pt x="11093116" y="15804445"/>
                    </a:cubicBezTo>
                    <a:lnTo>
                      <a:pt x="11039282" y="15804445"/>
                    </a:lnTo>
                    <a:cubicBezTo>
                      <a:pt x="10970300" y="15804454"/>
                      <a:pt x="10911423" y="15754589"/>
                      <a:pt x="10900076" y="15686546"/>
                    </a:cubicBezTo>
                    <a:lnTo>
                      <a:pt x="10785705" y="14999546"/>
                    </a:lnTo>
                    <a:cubicBezTo>
                      <a:pt x="10784365" y="14991645"/>
                      <a:pt x="10773076" y="14991645"/>
                      <a:pt x="10771736" y="14999546"/>
                    </a:cubicBezTo>
                    <a:lnTo>
                      <a:pt x="10657295" y="15686546"/>
                    </a:lnTo>
                    <a:cubicBezTo>
                      <a:pt x="10645943" y="15754615"/>
                      <a:pt x="10587026" y="15804488"/>
                      <a:pt x="10518018" y="15804445"/>
                    </a:cubicBezTo>
                    <a:lnTo>
                      <a:pt x="10464184" y="15804445"/>
                    </a:lnTo>
                    <a:cubicBezTo>
                      <a:pt x="10454329" y="15804438"/>
                      <a:pt x="10444925" y="15800310"/>
                      <a:pt x="10438251" y="15793059"/>
                    </a:cubicBezTo>
                    <a:cubicBezTo>
                      <a:pt x="10431576" y="15785809"/>
                      <a:pt x="10428239" y="15776096"/>
                      <a:pt x="10429047" y="15766273"/>
                    </a:cubicBezTo>
                    <a:lnTo>
                      <a:pt x="10496428" y="14957778"/>
                    </a:lnTo>
                    <a:lnTo>
                      <a:pt x="10559434" y="14516664"/>
                    </a:lnTo>
                    <a:close/>
                    <a:moveTo>
                      <a:pt x="12048650" y="13546666"/>
                    </a:moveTo>
                    <a:cubicBezTo>
                      <a:pt x="11992512" y="13546666"/>
                      <a:pt x="11938674" y="13568967"/>
                      <a:pt x="11898979" y="13608662"/>
                    </a:cubicBezTo>
                    <a:cubicBezTo>
                      <a:pt x="11859283" y="13648358"/>
                      <a:pt x="11836983" y="13702196"/>
                      <a:pt x="11836983" y="13758334"/>
                    </a:cubicBezTo>
                    <a:lnTo>
                      <a:pt x="11836983" y="13828889"/>
                    </a:lnTo>
                    <a:cubicBezTo>
                      <a:pt x="11837504" y="13945420"/>
                      <a:pt x="11932118" y="14039611"/>
                      <a:pt x="12048650" y="14039611"/>
                    </a:cubicBezTo>
                    <a:cubicBezTo>
                      <a:pt x="12165182" y="14039611"/>
                      <a:pt x="12259796" y="13945420"/>
                      <a:pt x="12260317" y="13828889"/>
                    </a:cubicBezTo>
                    <a:lnTo>
                      <a:pt x="12260317" y="13758334"/>
                    </a:lnTo>
                    <a:cubicBezTo>
                      <a:pt x="12260317" y="13702196"/>
                      <a:pt x="12238017" y="13648358"/>
                      <a:pt x="12198321" y="13608662"/>
                    </a:cubicBezTo>
                    <a:cubicBezTo>
                      <a:pt x="12158626" y="13568967"/>
                      <a:pt x="12104788" y="13546666"/>
                      <a:pt x="12048650" y="13546666"/>
                    </a:cubicBezTo>
                    <a:close/>
                    <a:moveTo>
                      <a:pt x="11829434" y="14516664"/>
                    </a:moveTo>
                    <a:cubicBezTo>
                      <a:pt x="11830633" y="14508550"/>
                      <a:pt x="11819204" y="14505375"/>
                      <a:pt x="11816029" y="14512925"/>
                    </a:cubicBezTo>
                    <a:lnTo>
                      <a:pt x="11662005" y="14872264"/>
                    </a:lnTo>
                    <a:cubicBezTo>
                      <a:pt x="11639749" y="14924185"/>
                      <a:pt x="11588673" y="14957828"/>
                      <a:pt x="11532183" y="14957778"/>
                    </a:cubicBezTo>
                    <a:lnTo>
                      <a:pt x="11467131" y="14957778"/>
                    </a:lnTo>
                    <a:cubicBezTo>
                      <a:pt x="11455267" y="14957789"/>
                      <a:pt x="11444191" y="14951835"/>
                      <a:pt x="11437656" y="14941933"/>
                    </a:cubicBezTo>
                    <a:cubicBezTo>
                      <a:pt x="11431120" y="14932030"/>
                      <a:pt x="11430001" y="14919505"/>
                      <a:pt x="11434676" y="14908600"/>
                    </a:cubicBezTo>
                    <a:lnTo>
                      <a:pt x="11625317" y="14463889"/>
                    </a:lnTo>
                    <a:lnTo>
                      <a:pt x="11695449" y="14288488"/>
                    </a:lnTo>
                    <a:cubicBezTo>
                      <a:pt x="11738319" y="14181350"/>
                      <a:pt x="11842095" y="14111103"/>
                      <a:pt x="11957492" y="14111111"/>
                    </a:cubicBezTo>
                    <a:lnTo>
                      <a:pt x="12139808" y="14111111"/>
                    </a:lnTo>
                    <a:cubicBezTo>
                      <a:pt x="12255205" y="14111103"/>
                      <a:pt x="12358981" y="14181350"/>
                      <a:pt x="12401851" y="14288488"/>
                    </a:cubicBezTo>
                    <a:lnTo>
                      <a:pt x="12471983" y="14463889"/>
                    </a:lnTo>
                    <a:lnTo>
                      <a:pt x="12662554" y="14908600"/>
                    </a:lnTo>
                    <a:cubicBezTo>
                      <a:pt x="12667229" y="14919505"/>
                      <a:pt x="12666109" y="14932030"/>
                      <a:pt x="12659574" y="14941933"/>
                    </a:cubicBezTo>
                    <a:cubicBezTo>
                      <a:pt x="12653039" y="14951835"/>
                      <a:pt x="12641963" y="14957789"/>
                      <a:pt x="12630098" y="14957778"/>
                    </a:cubicBezTo>
                    <a:lnTo>
                      <a:pt x="12565046" y="14957778"/>
                    </a:lnTo>
                    <a:cubicBezTo>
                      <a:pt x="12508608" y="14957772"/>
                      <a:pt x="12457602" y="14924137"/>
                      <a:pt x="12435365" y="14872264"/>
                    </a:cubicBezTo>
                    <a:lnTo>
                      <a:pt x="12281342" y="14512925"/>
                    </a:lnTo>
                    <a:cubicBezTo>
                      <a:pt x="12278096" y="14505375"/>
                      <a:pt x="12266737" y="14508550"/>
                      <a:pt x="12267866" y="14516664"/>
                    </a:cubicBezTo>
                    <a:lnTo>
                      <a:pt x="12330872" y="14957778"/>
                    </a:lnTo>
                    <a:lnTo>
                      <a:pt x="12398253" y="15766273"/>
                    </a:lnTo>
                    <a:cubicBezTo>
                      <a:pt x="12399061" y="15776096"/>
                      <a:pt x="12395724" y="15785809"/>
                      <a:pt x="12389049" y="15793059"/>
                    </a:cubicBezTo>
                    <a:cubicBezTo>
                      <a:pt x="12382375" y="15800310"/>
                      <a:pt x="12372971" y="15804438"/>
                      <a:pt x="12363116" y="15804445"/>
                    </a:cubicBezTo>
                    <a:lnTo>
                      <a:pt x="12309282" y="15804445"/>
                    </a:lnTo>
                    <a:cubicBezTo>
                      <a:pt x="12240300" y="15804454"/>
                      <a:pt x="12181423" y="15754589"/>
                      <a:pt x="12170076" y="15686546"/>
                    </a:cubicBezTo>
                    <a:lnTo>
                      <a:pt x="12055705" y="14999546"/>
                    </a:lnTo>
                    <a:cubicBezTo>
                      <a:pt x="12054365" y="14991645"/>
                      <a:pt x="12043076" y="14991645"/>
                      <a:pt x="12041736" y="14999546"/>
                    </a:cubicBezTo>
                    <a:lnTo>
                      <a:pt x="11927295" y="15686546"/>
                    </a:lnTo>
                    <a:cubicBezTo>
                      <a:pt x="11915943" y="15754615"/>
                      <a:pt x="11857026" y="15804488"/>
                      <a:pt x="11788018" y="15804445"/>
                    </a:cubicBezTo>
                    <a:lnTo>
                      <a:pt x="11734184" y="15804445"/>
                    </a:lnTo>
                    <a:cubicBezTo>
                      <a:pt x="11724329" y="15804438"/>
                      <a:pt x="11714925" y="15800310"/>
                      <a:pt x="11708251" y="15793059"/>
                    </a:cubicBezTo>
                    <a:cubicBezTo>
                      <a:pt x="11701576" y="15785809"/>
                      <a:pt x="11698239" y="15776096"/>
                      <a:pt x="11699047" y="15766273"/>
                    </a:cubicBezTo>
                    <a:lnTo>
                      <a:pt x="11766428" y="14957778"/>
                    </a:lnTo>
                    <a:lnTo>
                      <a:pt x="11829434" y="14516664"/>
                    </a:lnTo>
                    <a:close/>
                    <a:moveTo>
                      <a:pt x="618650" y="15804445"/>
                    </a:moveTo>
                    <a:cubicBezTo>
                      <a:pt x="501750" y="15804445"/>
                      <a:pt x="406984" y="15899211"/>
                      <a:pt x="406983" y="16016111"/>
                    </a:cubicBezTo>
                    <a:lnTo>
                      <a:pt x="406983" y="16086666"/>
                    </a:lnTo>
                    <a:cubicBezTo>
                      <a:pt x="407504" y="16203197"/>
                      <a:pt x="502118" y="16297388"/>
                      <a:pt x="618650" y="16297388"/>
                    </a:cubicBezTo>
                    <a:cubicBezTo>
                      <a:pt x="735182" y="16297388"/>
                      <a:pt x="829795" y="16203197"/>
                      <a:pt x="830317" y="16086666"/>
                    </a:cubicBezTo>
                    <a:lnTo>
                      <a:pt x="830317" y="16016111"/>
                    </a:lnTo>
                    <a:cubicBezTo>
                      <a:pt x="830316" y="15899211"/>
                      <a:pt x="735550" y="15804445"/>
                      <a:pt x="618650" y="15804445"/>
                    </a:cubicBezTo>
                    <a:close/>
                    <a:moveTo>
                      <a:pt x="399434" y="16774443"/>
                    </a:moveTo>
                    <a:cubicBezTo>
                      <a:pt x="400633" y="16766329"/>
                      <a:pt x="389203" y="16763154"/>
                      <a:pt x="386028" y="16770703"/>
                    </a:cubicBezTo>
                    <a:lnTo>
                      <a:pt x="232006" y="17130043"/>
                    </a:lnTo>
                    <a:cubicBezTo>
                      <a:pt x="209748" y="17181962"/>
                      <a:pt x="158673" y="17215605"/>
                      <a:pt x="102183" y="17215555"/>
                    </a:cubicBezTo>
                    <a:lnTo>
                      <a:pt x="37131" y="17215555"/>
                    </a:lnTo>
                    <a:cubicBezTo>
                      <a:pt x="25267" y="17215566"/>
                      <a:pt x="14192" y="17209612"/>
                      <a:pt x="7656" y="17199710"/>
                    </a:cubicBezTo>
                    <a:cubicBezTo>
                      <a:pt x="1121" y="17189808"/>
                      <a:pt x="1" y="17177283"/>
                      <a:pt x="4676" y="17166379"/>
                    </a:cubicBezTo>
                    <a:lnTo>
                      <a:pt x="195317" y="16721666"/>
                    </a:lnTo>
                    <a:lnTo>
                      <a:pt x="265449" y="16546266"/>
                    </a:lnTo>
                    <a:cubicBezTo>
                      <a:pt x="308319" y="16439128"/>
                      <a:pt x="412095" y="16368881"/>
                      <a:pt x="527492" y="16368889"/>
                    </a:cubicBezTo>
                    <a:lnTo>
                      <a:pt x="709808" y="16368889"/>
                    </a:lnTo>
                    <a:cubicBezTo>
                      <a:pt x="825205" y="16368881"/>
                      <a:pt x="928981" y="16439128"/>
                      <a:pt x="971851" y="16546266"/>
                    </a:cubicBezTo>
                    <a:lnTo>
                      <a:pt x="1041983" y="16721666"/>
                    </a:lnTo>
                    <a:lnTo>
                      <a:pt x="1232554" y="17166379"/>
                    </a:lnTo>
                    <a:cubicBezTo>
                      <a:pt x="1237228" y="17177283"/>
                      <a:pt x="1236108" y="17189808"/>
                      <a:pt x="1229573" y="17199710"/>
                    </a:cubicBezTo>
                    <a:cubicBezTo>
                      <a:pt x="1223038" y="17209612"/>
                      <a:pt x="1211963" y="17215566"/>
                      <a:pt x="1200098" y="17215555"/>
                    </a:cubicBezTo>
                    <a:lnTo>
                      <a:pt x="1135046" y="17215555"/>
                    </a:lnTo>
                    <a:cubicBezTo>
                      <a:pt x="1078608" y="17215549"/>
                      <a:pt x="1027602" y="17181916"/>
                      <a:pt x="1005365" y="17130043"/>
                    </a:cubicBezTo>
                    <a:lnTo>
                      <a:pt x="851342" y="16770703"/>
                    </a:lnTo>
                    <a:cubicBezTo>
                      <a:pt x="848097" y="16763154"/>
                      <a:pt x="836737" y="16766329"/>
                      <a:pt x="837866" y="16774443"/>
                    </a:cubicBezTo>
                    <a:lnTo>
                      <a:pt x="900872" y="17215555"/>
                    </a:lnTo>
                    <a:lnTo>
                      <a:pt x="968253" y="18024052"/>
                    </a:lnTo>
                    <a:cubicBezTo>
                      <a:pt x="969061" y="18033874"/>
                      <a:pt x="965724" y="18043587"/>
                      <a:pt x="959049" y="18050838"/>
                    </a:cubicBezTo>
                    <a:cubicBezTo>
                      <a:pt x="952375" y="18058088"/>
                      <a:pt x="942971" y="18062217"/>
                      <a:pt x="933116" y="18062223"/>
                    </a:cubicBezTo>
                    <a:lnTo>
                      <a:pt x="879282" y="18062223"/>
                    </a:lnTo>
                    <a:cubicBezTo>
                      <a:pt x="810300" y="18062231"/>
                      <a:pt x="751423" y="18012366"/>
                      <a:pt x="740076" y="17944323"/>
                    </a:cubicBezTo>
                    <a:lnTo>
                      <a:pt x="625706" y="17257325"/>
                    </a:lnTo>
                    <a:cubicBezTo>
                      <a:pt x="624365" y="17249423"/>
                      <a:pt x="613076" y="17249423"/>
                      <a:pt x="611736" y="17257325"/>
                    </a:cubicBezTo>
                    <a:lnTo>
                      <a:pt x="497294" y="17944323"/>
                    </a:lnTo>
                    <a:cubicBezTo>
                      <a:pt x="485943" y="18012392"/>
                      <a:pt x="427027" y="18062266"/>
                      <a:pt x="358018" y="18062223"/>
                    </a:cubicBezTo>
                    <a:lnTo>
                      <a:pt x="304184" y="18062223"/>
                    </a:lnTo>
                    <a:cubicBezTo>
                      <a:pt x="294329" y="18062217"/>
                      <a:pt x="284925" y="18058088"/>
                      <a:pt x="278251" y="18050838"/>
                    </a:cubicBezTo>
                    <a:cubicBezTo>
                      <a:pt x="271576" y="18043587"/>
                      <a:pt x="268239" y="18033874"/>
                      <a:pt x="269047" y="18024052"/>
                    </a:cubicBezTo>
                    <a:lnTo>
                      <a:pt x="336428" y="17215555"/>
                    </a:lnTo>
                    <a:lnTo>
                      <a:pt x="399434" y="16774443"/>
                    </a:lnTo>
                    <a:close/>
                    <a:moveTo>
                      <a:pt x="1888650" y="15804445"/>
                    </a:moveTo>
                    <a:cubicBezTo>
                      <a:pt x="1771750" y="15804445"/>
                      <a:pt x="1676983" y="15899211"/>
                      <a:pt x="1676983" y="16016111"/>
                    </a:cubicBezTo>
                    <a:lnTo>
                      <a:pt x="1676983" y="16086666"/>
                    </a:lnTo>
                    <a:cubicBezTo>
                      <a:pt x="1677504" y="16203197"/>
                      <a:pt x="1772118" y="16297388"/>
                      <a:pt x="1888650" y="16297388"/>
                    </a:cubicBezTo>
                    <a:cubicBezTo>
                      <a:pt x="2005182" y="16297388"/>
                      <a:pt x="2099796" y="16203197"/>
                      <a:pt x="2100317" y="16086666"/>
                    </a:cubicBezTo>
                    <a:lnTo>
                      <a:pt x="2100317" y="16016111"/>
                    </a:lnTo>
                    <a:cubicBezTo>
                      <a:pt x="2100317" y="15899211"/>
                      <a:pt x="2005550" y="15804445"/>
                      <a:pt x="1888650" y="15804445"/>
                    </a:cubicBezTo>
                    <a:close/>
                    <a:moveTo>
                      <a:pt x="1669434" y="16774443"/>
                    </a:moveTo>
                    <a:cubicBezTo>
                      <a:pt x="1670633" y="16766329"/>
                      <a:pt x="1659203" y="16763154"/>
                      <a:pt x="1656028" y="16770703"/>
                    </a:cubicBezTo>
                    <a:lnTo>
                      <a:pt x="1502006" y="17130043"/>
                    </a:lnTo>
                    <a:cubicBezTo>
                      <a:pt x="1479749" y="17181962"/>
                      <a:pt x="1428673" y="17215605"/>
                      <a:pt x="1372183" y="17215555"/>
                    </a:cubicBezTo>
                    <a:lnTo>
                      <a:pt x="1307131" y="17215555"/>
                    </a:lnTo>
                    <a:cubicBezTo>
                      <a:pt x="1295267" y="17215566"/>
                      <a:pt x="1284192" y="17209612"/>
                      <a:pt x="1277656" y="17199710"/>
                    </a:cubicBezTo>
                    <a:cubicBezTo>
                      <a:pt x="1271121" y="17189808"/>
                      <a:pt x="1270001" y="17177283"/>
                      <a:pt x="1274676" y="17166379"/>
                    </a:cubicBezTo>
                    <a:lnTo>
                      <a:pt x="1465317" y="16721666"/>
                    </a:lnTo>
                    <a:lnTo>
                      <a:pt x="1535449" y="16546266"/>
                    </a:lnTo>
                    <a:cubicBezTo>
                      <a:pt x="1578319" y="16439128"/>
                      <a:pt x="1682095" y="16368881"/>
                      <a:pt x="1797492" y="16368889"/>
                    </a:cubicBezTo>
                    <a:lnTo>
                      <a:pt x="1979808" y="16368889"/>
                    </a:lnTo>
                    <a:cubicBezTo>
                      <a:pt x="2095205" y="16368881"/>
                      <a:pt x="2198981" y="16439128"/>
                      <a:pt x="2241851" y="16546266"/>
                    </a:cubicBezTo>
                    <a:lnTo>
                      <a:pt x="2311983" y="16721666"/>
                    </a:lnTo>
                    <a:lnTo>
                      <a:pt x="2502554" y="17166379"/>
                    </a:lnTo>
                    <a:cubicBezTo>
                      <a:pt x="2507228" y="17177283"/>
                      <a:pt x="2506108" y="17189807"/>
                      <a:pt x="2499573" y="17199710"/>
                    </a:cubicBezTo>
                    <a:cubicBezTo>
                      <a:pt x="2493038" y="17209612"/>
                      <a:pt x="2481963" y="17215566"/>
                      <a:pt x="2470098" y="17215555"/>
                    </a:cubicBezTo>
                    <a:lnTo>
                      <a:pt x="2405046" y="17215555"/>
                    </a:lnTo>
                    <a:cubicBezTo>
                      <a:pt x="2348608" y="17215549"/>
                      <a:pt x="2297602" y="17181916"/>
                      <a:pt x="2275365" y="17130043"/>
                    </a:cubicBezTo>
                    <a:lnTo>
                      <a:pt x="2121342" y="16770703"/>
                    </a:lnTo>
                    <a:cubicBezTo>
                      <a:pt x="2118097" y="16763154"/>
                      <a:pt x="2106737" y="16766329"/>
                      <a:pt x="2107866" y="16774443"/>
                    </a:cubicBezTo>
                    <a:lnTo>
                      <a:pt x="2170872" y="17215555"/>
                    </a:lnTo>
                    <a:lnTo>
                      <a:pt x="2238253" y="18024052"/>
                    </a:lnTo>
                    <a:cubicBezTo>
                      <a:pt x="2239061" y="18033874"/>
                      <a:pt x="2235724" y="18043587"/>
                      <a:pt x="2229049" y="18050838"/>
                    </a:cubicBezTo>
                    <a:cubicBezTo>
                      <a:pt x="2222375" y="18058088"/>
                      <a:pt x="2212971" y="18062217"/>
                      <a:pt x="2203116" y="18062223"/>
                    </a:cubicBezTo>
                    <a:lnTo>
                      <a:pt x="2149282" y="18062223"/>
                    </a:lnTo>
                    <a:cubicBezTo>
                      <a:pt x="2080300" y="18062231"/>
                      <a:pt x="2021423" y="18012366"/>
                      <a:pt x="2010076" y="17944323"/>
                    </a:cubicBezTo>
                    <a:lnTo>
                      <a:pt x="1895706" y="17257325"/>
                    </a:lnTo>
                    <a:cubicBezTo>
                      <a:pt x="1894365" y="17249423"/>
                      <a:pt x="1883076" y="17249423"/>
                      <a:pt x="1881735" y="17257325"/>
                    </a:cubicBezTo>
                    <a:lnTo>
                      <a:pt x="1767294" y="17944323"/>
                    </a:lnTo>
                    <a:cubicBezTo>
                      <a:pt x="1755943" y="18012392"/>
                      <a:pt x="1697027" y="18062266"/>
                      <a:pt x="1628018" y="18062223"/>
                    </a:cubicBezTo>
                    <a:lnTo>
                      <a:pt x="1574184" y="18062223"/>
                    </a:lnTo>
                    <a:cubicBezTo>
                      <a:pt x="1564329" y="18062217"/>
                      <a:pt x="1554925" y="18058088"/>
                      <a:pt x="1548251" y="18050838"/>
                    </a:cubicBezTo>
                    <a:cubicBezTo>
                      <a:pt x="1541576" y="18043587"/>
                      <a:pt x="1538239" y="18033874"/>
                      <a:pt x="1539047" y="18024052"/>
                    </a:cubicBezTo>
                    <a:lnTo>
                      <a:pt x="1606428" y="17215555"/>
                    </a:lnTo>
                    <a:lnTo>
                      <a:pt x="1669434" y="16774443"/>
                    </a:lnTo>
                    <a:close/>
                    <a:moveTo>
                      <a:pt x="3158650" y="15804445"/>
                    </a:moveTo>
                    <a:cubicBezTo>
                      <a:pt x="3041750" y="15804445"/>
                      <a:pt x="2946983" y="15899211"/>
                      <a:pt x="2946983" y="16016111"/>
                    </a:cubicBezTo>
                    <a:lnTo>
                      <a:pt x="2946983" y="16086666"/>
                    </a:lnTo>
                    <a:cubicBezTo>
                      <a:pt x="2947504" y="16203197"/>
                      <a:pt x="3042118" y="16297388"/>
                      <a:pt x="3158650" y="16297388"/>
                    </a:cubicBezTo>
                    <a:cubicBezTo>
                      <a:pt x="3275182" y="16297388"/>
                      <a:pt x="3369795" y="16203197"/>
                      <a:pt x="3370317" y="16086666"/>
                    </a:cubicBezTo>
                    <a:lnTo>
                      <a:pt x="3370317" y="16016111"/>
                    </a:lnTo>
                    <a:cubicBezTo>
                      <a:pt x="3370316" y="15899211"/>
                      <a:pt x="3275550" y="15804445"/>
                      <a:pt x="3158650" y="15804445"/>
                    </a:cubicBezTo>
                    <a:close/>
                    <a:moveTo>
                      <a:pt x="2939434" y="16774443"/>
                    </a:moveTo>
                    <a:cubicBezTo>
                      <a:pt x="2940633" y="16766329"/>
                      <a:pt x="2929203" y="16763154"/>
                      <a:pt x="2926028" y="16770703"/>
                    </a:cubicBezTo>
                    <a:lnTo>
                      <a:pt x="2772006" y="17130043"/>
                    </a:lnTo>
                    <a:cubicBezTo>
                      <a:pt x="2749748" y="17181962"/>
                      <a:pt x="2698673" y="17215607"/>
                      <a:pt x="2642183" y="17215555"/>
                    </a:cubicBezTo>
                    <a:lnTo>
                      <a:pt x="2577131" y="17215555"/>
                    </a:lnTo>
                    <a:cubicBezTo>
                      <a:pt x="2565267" y="17215566"/>
                      <a:pt x="2554192" y="17209612"/>
                      <a:pt x="2547656" y="17199710"/>
                    </a:cubicBezTo>
                    <a:cubicBezTo>
                      <a:pt x="2541121" y="17189807"/>
                      <a:pt x="2540001" y="17177283"/>
                      <a:pt x="2544676" y="17166379"/>
                    </a:cubicBezTo>
                    <a:lnTo>
                      <a:pt x="2735317" y="16721666"/>
                    </a:lnTo>
                    <a:lnTo>
                      <a:pt x="2805449" y="16546266"/>
                    </a:lnTo>
                    <a:cubicBezTo>
                      <a:pt x="2848319" y="16439128"/>
                      <a:pt x="2952095" y="16368881"/>
                      <a:pt x="3067492" y="16368889"/>
                    </a:cubicBezTo>
                    <a:lnTo>
                      <a:pt x="3249808" y="16368889"/>
                    </a:lnTo>
                    <a:cubicBezTo>
                      <a:pt x="3365204" y="16368881"/>
                      <a:pt x="3468981" y="16439128"/>
                      <a:pt x="3511851" y="16546266"/>
                    </a:cubicBezTo>
                    <a:lnTo>
                      <a:pt x="3581983" y="16721666"/>
                    </a:lnTo>
                    <a:lnTo>
                      <a:pt x="3772554" y="17166379"/>
                    </a:lnTo>
                    <a:cubicBezTo>
                      <a:pt x="3777229" y="17177283"/>
                      <a:pt x="3776108" y="17189808"/>
                      <a:pt x="3769573" y="17199710"/>
                    </a:cubicBezTo>
                    <a:cubicBezTo>
                      <a:pt x="3763038" y="17209612"/>
                      <a:pt x="3751963" y="17215566"/>
                      <a:pt x="3740098" y="17215555"/>
                    </a:cubicBezTo>
                    <a:lnTo>
                      <a:pt x="3675046" y="17215555"/>
                    </a:lnTo>
                    <a:cubicBezTo>
                      <a:pt x="3618608" y="17215549"/>
                      <a:pt x="3567602" y="17181916"/>
                      <a:pt x="3545365" y="17130043"/>
                    </a:cubicBezTo>
                    <a:lnTo>
                      <a:pt x="3391342" y="16770703"/>
                    </a:lnTo>
                    <a:cubicBezTo>
                      <a:pt x="3388097" y="16763154"/>
                      <a:pt x="3376737" y="16766329"/>
                      <a:pt x="3377866" y="16774443"/>
                    </a:cubicBezTo>
                    <a:lnTo>
                      <a:pt x="3440872" y="17215555"/>
                    </a:lnTo>
                    <a:lnTo>
                      <a:pt x="3508253" y="18024052"/>
                    </a:lnTo>
                    <a:cubicBezTo>
                      <a:pt x="3509061" y="18033874"/>
                      <a:pt x="3505724" y="18043587"/>
                      <a:pt x="3499049" y="18050838"/>
                    </a:cubicBezTo>
                    <a:cubicBezTo>
                      <a:pt x="3492375" y="18058088"/>
                      <a:pt x="3482971" y="18062217"/>
                      <a:pt x="3473116" y="18062223"/>
                    </a:cubicBezTo>
                    <a:lnTo>
                      <a:pt x="3419282" y="18062223"/>
                    </a:lnTo>
                    <a:cubicBezTo>
                      <a:pt x="3350300" y="18062231"/>
                      <a:pt x="3291423" y="18012366"/>
                      <a:pt x="3280076" y="17944323"/>
                    </a:cubicBezTo>
                    <a:lnTo>
                      <a:pt x="3165706" y="17257325"/>
                    </a:lnTo>
                    <a:cubicBezTo>
                      <a:pt x="3164365" y="17249423"/>
                      <a:pt x="3153076" y="17249423"/>
                      <a:pt x="3151735" y="17257325"/>
                    </a:cubicBezTo>
                    <a:lnTo>
                      <a:pt x="3037294" y="17944323"/>
                    </a:lnTo>
                    <a:cubicBezTo>
                      <a:pt x="3025943" y="18012392"/>
                      <a:pt x="2967027" y="18062266"/>
                      <a:pt x="2898018" y="18062223"/>
                    </a:cubicBezTo>
                    <a:lnTo>
                      <a:pt x="2844184" y="18062223"/>
                    </a:lnTo>
                    <a:cubicBezTo>
                      <a:pt x="2834329" y="18062217"/>
                      <a:pt x="2824925" y="18058088"/>
                      <a:pt x="2818251" y="18050838"/>
                    </a:cubicBezTo>
                    <a:cubicBezTo>
                      <a:pt x="2811576" y="18043587"/>
                      <a:pt x="2808239" y="18033874"/>
                      <a:pt x="2809047" y="18024052"/>
                    </a:cubicBezTo>
                    <a:lnTo>
                      <a:pt x="2876428" y="17215555"/>
                    </a:lnTo>
                    <a:lnTo>
                      <a:pt x="2939434" y="16774443"/>
                    </a:lnTo>
                    <a:close/>
                    <a:moveTo>
                      <a:pt x="4428650" y="15804445"/>
                    </a:moveTo>
                    <a:cubicBezTo>
                      <a:pt x="4311750" y="15804445"/>
                      <a:pt x="4216984" y="15899211"/>
                      <a:pt x="4216983" y="16016111"/>
                    </a:cubicBezTo>
                    <a:lnTo>
                      <a:pt x="4216983" y="16086666"/>
                    </a:lnTo>
                    <a:cubicBezTo>
                      <a:pt x="4217505" y="16203197"/>
                      <a:pt x="4312118" y="16297388"/>
                      <a:pt x="4428650" y="16297388"/>
                    </a:cubicBezTo>
                    <a:cubicBezTo>
                      <a:pt x="4545182" y="16297388"/>
                      <a:pt x="4639795" y="16203197"/>
                      <a:pt x="4640317" y="16086666"/>
                    </a:cubicBezTo>
                    <a:lnTo>
                      <a:pt x="4640317" y="16016111"/>
                    </a:lnTo>
                    <a:cubicBezTo>
                      <a:pt x="4640316" y="15899211"/>
                      <a:pt x="4545550" y="15804445"/>
                      <a:pt x="4428650" y="15804445"/>
                    </a:cubicBezTo>
                    <a:close/>
                    <a:moveTo>
                      <a:pt x="4209434" y="16774443"/>
                    </a:moveTo>
                    <a:cubicBezTo>
                      <a:pt x="4210633" y="16766329"/>
                      <a:pt x="4199203" y="16763154"/>
                      <a:pt x="4196028" y="16770703"/>
                    </a:cubicBezTo>
                    <a:lnTo>
                      <a:pt x="4042005" y="17130043"/>
                    </a:lnTo>
                    <a:cubicBezTo>
                      <a:pt x="4019748" y="17181962"/>
                      <a:pt x="3968673" y="17215605"/>
                      <a:pt x="3912183" y="17215555"/>
                    </a:cubicBezTo>
                    <a:lnTo>
                      <a:pt x="3847131" y="17215555"/>
                    </a:lnTo>
                    <a:cubicBezTo>
                      <a:pt x="3835267" y="17215566"/>
                      <a:pt x="3824192" y="17209612"/>
                      <a:pt x="3817656" y="17199710"/>
                    </a:cubicBezTo>
                    <a:cubicBezTo>
                      <a:pt x="3811121" y="17189808"/>
                      <a:pt x="3810001" y="17177283"/>
                      <a:pt x="3814675" y="17166379"/>
                    </a:cubicBezTo>
                    <a:lnTo>
                      <a:pt x="4005317" y="16721666"/>
                    </a:lnTo>
                    <a:lnTo>
                      <a:pt x="4075449" y="16546266"/>
                    </a:lnTo>
                    <a:cubicBezTo>
                      <a:pt x="4118319" y="16439128"/>
                      <a:pt x="4222096" y="16368881"/>
                      <a:pt x="4337492" y="16368889"/>
                    </a:cubicBezTo>
                    <a:lnTo>
                      <a:pt x="4519808" y="16368889"/>
                    </a:lnTo>
                    <a:cubicBezTo>
                      <a:pt x="4635204" y="16368881"/>
                      <a:pt x="4738981" y="16439128"/>
                      <a:pt x="4781851" y="16546266"/>
                    </a:cubicBezTo>
                    <a:lnTo>
                      <a:pt x="4851983" y="16721666"/>
                    </a:lnTo>
                    <a:lnTo>
                      <a:pt x="5042554" y="17166379"/>
                    </a:lnTo>
                    <a:cubicBezTo>
                      <a:pt x="5047229" y="17177283"/>
                      <a:pt x="5046108" y="17189808"/>
                      <a:pt x="5039573" y="17199710"/>
                    </a:cubicBezTo>
                    <a:cubicBezTo>
                      <a:pt x="5033038" y="17209612"/>
                      <a:pt x="5021963" y="17215566"/>
                      <a:pt x="5010098" y="17215555"/>
                    </a:cubicBezTo>
                    <a:lnTo>
                      <a:pt x="4945046" y="17215555"/>
                    </a:lnTo>
                    <a:cubicBezTo>
                      <a:pt x="4888608" y="17215549"/>
                      <a:pt x="4837602" y="17181916"/>
                      <a:pt x="4815365" y="17130043"/>
                    </a:cubicBezTo>
                    <a:lnTo>
                      <a:pt x="4661342" y="16770703"/>
                    </a:lnTo>
                    <a:cubicBezTo>
                      <a:pt x="4658097" y="16763154"/>
                      <a:pt x="4646737" y="16766329"/>
                      <a:pt x="4647866" y="16774443"/>
                    </a:cubicBezTo>
                    <a:lnTo>
                      <a:pt x="4710872" y="17215555"/>
                    </a:lnTo>
                    <a:lnTo>
                      <a:pt x="4778253" y="18024052"/>
                    </a:lnTo>
                    <a:cubicBezTo>
                      <a:pt x="4779061" y="18033874"/>
                      <a:pt x="4775724" y="18043587"/>
                      <a:pt x="4769049" y="18050838"/>
                    </a:cubicBezTo>
                    <a:cubicBezTo>
                      <a:pt x="4762375" y="18058088"/>
                      <a:pt x="4752971" y="18062217"/>
                      <a:pt x="4743116" y="18062223"/>
                    </a:cubicBezTo>
                    <a:lnTo>
                      <a:pt x="4689282" y="18062223"/>
                    </a:lnTo>
                    <a:cubicBezTo>
                      <a:pt x="4620300" y="18062231"/>
                      <a:pt x="4561423" y="18012366"/>
                      <a:pt x="4550076" y="17944323"/>
                    </a:cubicBezTo>
                    <a:lnTo>
                      <a:pt x="4435705" y="17257325"/>
                    </a:lnTo>
                    <a:cubicBezTo>
                      <a:pt x="4434365" y="17249423"/>
                      <a:pt x="4423076" y="17249423"/>
                      <a:pt x="4421736" y="17257325"/>
                    </a:cubicBezTo>
                    <a:lnTo>
                      <a:pt x="4307295" y="17944323"/>
                    </a:lnTo>
                    <a:cubicBezTo>
                      <a:pt x="4295943" y="18012392"/>
                      <a:pt x="4237027" y="18062266"/>
                      <a:pt x="4168018" y="18062223"/>
                    </a:cubicBezTo>
                    <a:lnTo>
                      <a:pt x="4114184" y="18062223"/>
                    </a:lnTo>
                    <a:cubicBezTo>
                      <a:pt x="4104329" y="18062217"/>
                      <a:pt x="4094925" y="18058088"/>
                      <a:pt x="4088251" y="18050838"/>
                    </a:cubicBezTo>
                    <a:cubicBezTo>
                      <a:pt x="4081576" y="18043587"/>
                      <a:pt x="4078239" y="18033874"/>
                      <a:pt x="4079047" y="18024052"/>
                    </a:cubicBezTo>
                    <a:lnTo>
                      <a:pt x="4146428" y="17215555"/>
                    </a:lnTo>
                    <a:lnTo>
                      <a:pt x="4209434" y="16774443"/>
                    </a:lnTo>
                    <a:close/>
                    <a:moveTo>
                      <a:pt x="5698650" y="15804445"/>
                    </a:moveTo>
                    <a:cubicBezTo>
                      <a:pt x="5581750" y="15804445"/>
                      <a:pt x="5486984" y="15899211"/>
                      <a:pt x="5486983" y="16016111"/>
                    </a:cubicBezTo>
                    <a:lnTo>
                      <a:pt x="5486983" y="16086666"/>
                    </a:lnTo>
                    <a:cubicBezTo>
                      <a:pt x="5487505" y="16203197"/>
                      <a:pt x="5582118" y="16297388"/>
                      <a:pt x="5698650" y="16297388"/>
                    </a:cubicBezTo>
                    <a:cubicBezTo>
                      <a:pt x="5815182" y="16297388"/>
                      <a:pt x="5909795" y="16203197"/>
                      <a:pt x="5910317" y="16086666"/>
                    </a:cubicBezTo>
                    <a:lnTo>
                      <a:pt x="5910317" y="16016111"/>
                    </a:lnTo>
                    <a:cubicBezTo>
                      <a:pt x="5910316" y="15899211"/>
                      <a:pt x="5815550" y="15804445"/>
                      <a:pt x="5698650" y="15804445"/>
                    </a:cubicBezTo>
                    <a:close/>
                    <a:moveTo>
                      <a:pt x="5479434" y="16774443"/>
                    </a:moveTo>
                    <a:cubicBezTo>
                      <a:pt x="5480633" y="16766329"/>
                      <a:pt x="5469203" y="16763154"/>
                      <a:pt x="5466028" y="16770703"/>
                    </a:cubicBezTo>
                    <a:lnTo>
                      <a:pt x="5312005" y="17130043"/>
                    </a:lnTo>
                    <a:cubicBezTo>
                      <a:pt x="5289748" y="17181962"/>
                      <a:pt x="5238673" y="17215605"/>
                      <a:pt x="5182183" y="17215555"/>
                    </a:cubicBezTo>
                    <a:lnTo>
                      <a:pt x="5117131" y="17215555"/>
                    </a:lnTo>
                    <a:cubicBezTo>
                      <a:pt x="5105267" y="17215566"/>
                      <a:pt x="5094192" y="17209612"/>
                      <a:pt x="5087656" y="17199710"/>
                    </a:cubicBezTo>
                    <a:cubicBezTo>
                      <a:pt x="5081121" y="17189808"/>
                      <a:pt x="5080001" y="17177283"/>
                      <a:pt x="5084675" y="17166379"/>
                    </a:cubicBezTo>
                    <a:lnTo>
                      <a:pt x="5275317" y="16721666"/>
                    </a:lnTo>
                    <a:lnTo>
                      <a:pt x="5345449" y="16546266"/>
                    </a:lnTo>
                    <a:cubicBezTo>
                      <a:pt x="5388319" y="16439128"/>
                      <a:pt x="5492096" y="16368881"/>
                      <a:pt x="5607492" y="16368889"/>
                    </a:cubicBezTo>
                    <a:lnTo>
                      <a:pt x="5789808" y="16368889"/>
                    </a:lnTo>
                    <a:cubicBezTo>
                      <a:pt x="5905204" y="16368881"/>
                      <a:pt x="6008981" y="16439128"/>
                      <a:pt x="6051851" y="16546266"/>
                    </a:cubicBezTo>
                    <a:lnTo>
                      <a:pt x="6121983" y="16721666"/>
                    </a:lnTo>
                    <a:lnTo>
                      <a:pt x="6312554" y="17166379"/>
                    </a:lnTo>
                    <a:cubicBezTo>
                      <a:pt x="6317229" y="17177283"/>
                      <a:pt x="6316108" y="17189808"/>
                      <a:pt x="6309573" y="17199710"/>
                    </a:cubicBezTo>
                    <a:cubicBezTo>
                      <a:pt x="6303038" y="17209612"/>
                      <a:pt x="6291963" y="17215566"/>
                      <a:pt x="6280098" y="17215555"/>
                    </a:cubicBezTo>
                    <a:lnTo>
                      <a:pt x="6215046" y="17215555"/>
                    </a:lnTo>
                    <a:cubicBezTo>
                      <a:pt x="6158608" y="17215549"/>
                      <a:pt x="6107602" y="17181916"/>
                      <a:pt x="6085365" y="17130043"/>
                    </a:cubicBezTo>
                    <a:lnTo>
                      <a:pt x="5931342" y="16770703"/>
                    </a:lnTo>
                    <a:cubicBezTo>
                      <a:pt x="5928097" y="16763154"/>
                      <a:pt x="5916737" y="16766329"/>
                      <a:pt x="5917866" y="16774443"/>
                    </a:cubicBezTo>
                    <a:lnTo>
                      <a:pt x="5980872" y="17215555"/>
                    </a:lnTo>
                    <a:lnTo>
                      <a:pt x="6048253" y="18024052"/>
                    </a:lnTo>
                    <a:cubicBezTo>
                      <a:pt x="6049061" y="18033874"/>
                      <a:pt x="6045724" y="18043587"/>
                      <a:pt x="6039049" y="18050838"/>
                    </a:cubicBezTo>
                    <a:cubicBezTo>
                      <a:pt x="6032375" y="18058088"/>
                      <a:pt x="6022971" y="18062217"/>
                      <a:pt x="6013116" y="18062223"/>
                    </a:cubicBezTo>
                    <a:lnTo>
                      <a:pt x="5959282" y="18062223"/>
                    </a:lnTo>
                    <a:cubicBezTo>
                      <a:pt x="5890300" y="18062231"/>
                      <a:pt x="5831423" y="18012366"/>
                      <a:pt x="5820076" y="17944323"/>
                    </a:cubicBezTo>
                    <a:lnTo>
                      <a:pt x="5705705" y="17257325"/>
                    </a:lnTo>
                    <a:cubicBezTo>
                      <a:pt x="5704365" y="17249423"/>
                      <a:pt x="5693076" y="17249423"/>
                      <a:pt x="5691736" y="17257325"/>
                    </a:cubicBezTo>
                    <a:lnTo>
                      <a:pt x="5577295" y="17944323"/>
                    </a:lnTo>
                    <a:cubicBezTo>
                      <a:pt x="5565943" y="18012392"/>
                      <a:pt x="5507027" y="18062266"/>
                      <a:pt x="5438018" y="18062223"/>
                    </a:cubicBezTo>
                    <a:lnTo>
                      <a:pt x="5384184" y="18062223"/>
                    </a:lnTo>
                    <a:cubicBezTo>
                      <a:pt x="5374329" y="18062217"/>
                      <a:pt x="5364925" y="18058088"/>
                      <a:pt x="5358251" y="18050838"/>
                    </a:cubicBezTo>
                    <a:cubicBezTo>
                      <a:pt x="5351576" y="18043587"/>
                      <a:pt x="5348239" y="18033874"/>
                      <a:pt x="5349047" y="18024052"/>
                    </a:cubicBezTo>
                    <a:lnTo>
                      <a:pt x="5416428" y="17215555"/>
                    </a:lnTo>
                    <a:lnTo>
                      <a:pt x="5479434" y="16774443"/>
                    </a:lnTo>
                    <a:close/>
                    <a:moveTo>
                      <a:pt x="6968650" y="15804445"/>
                    </a:moveTo>
                    <a:cubicBezTo>
                      <a:pt x="6851750" y="15804445"/>
                      <a:pt x="6756983" y="15899211"/>
                      <a:pt x="6756983" y="16016111"/>
                    </a:cubicBezTo>
                    <a:lnTo>
                      <a:pt x="6756983" y="16086666"/>
                    </a:lnTo>
                    <a:cubicBezTo>
                      <a:pt x="6757504" y="16203197"/>
                      <a:pt x="6852118" y="16297388"/>
                      <a:pt x="6968650" y="16297388"/>
                    </a:cubicBezTo>
                    <a:cubicBezTo>
                      <a:pt x="7085182" y="16297388"/>
                      <a:pt x="7179796" y="16203197"/>
                      <a:pt x="7180317" y="16086666"/>
                    </a:cubicBezTo>
                    <a:lnTo>
                      <a:pt x="7180317" y="16016111"/>
                    </a:lnTo>
                    <a:cubicBezTo>
                      <a:pt x="7180317" y="15899211"/>
                      <a:pt x="7085550" y="15804445"/>
                      <a:pt x="6968650" y="15804445"/>
                    </a:cubicBezTo>
                    <a:close/>
                    <a:moveTo>
                      <a:pt x="6749434" y="16774443"/>
                    </a:moveTo>
                    <a:cubicBezTo>
                      <a:pt x="6750633" y="16766329"/>
                      <a:pt x="6739204" y="16763154"/>
                      <a:pt x="6736029" y="16770703"/>
                    </a:cubicBezTo>
                    <a:lnTo>
                      <a:pt x="6582005" y="17130043"/>
                    </a:lnTo>
                    <a:cubicBezTo>
                      <a:pt x="6559749" y="17181962"/>
                      <a:pt x="6508673" y="17215605"/>
                      <a:pt x="6452183" y="17215555"/>
                    </a:cubicBezTo>
                    <a:lnTo>
                      <a:pt x="6387131" y="17215555"/>
                    </a:lnTo>
                    <a:cubicBezTo>
                      <a:pt x="6375267" y="17215566"/>
                      <a:pt x="6364192" y="17209612"/>
                      <a:pt x="6357656" y="17199710"/>
                    </a:cubicBezTo>
                    <a:cubicBezTo>
                      <a:pt x="6351121" y="17189808"/>
                      <a:pt x="6350001" y="17177283"/>
                      <a:pt x="6354675" y="17166379"/>
                    </a:cubicBezTo>
                    <a:lnTo>
                      <a:pt x="6545317" y="16721666"/>
                    </a:lnTo>
                    <a:lnTo>
                      <a:pt x="6615449" y="16546266"/>
                    </a:lnTo>
                    <a:cubicBezTo>
                      <a:pt x="6658319" y="16439128"/>
                      <a:pt x="6762095" y="16368881"/>
                      <a:pt x="6877492" y="16368889"/>
                    </a:cubicBezTo>
                    <a:lnTo>
                      <a:pt x="7059808" y="16368889"/>
                    </a:lnTo>
                    <a:cubicBezTo>
                      <a:pt x="7175205" y="16368881"/>
                      <a:pt x="7278981" y="16439128"/>
                      <a:pt x="7321851" y="16546266"/>
                    </a:cubicBezTo>
                    <a:lnTo>
                      <a:pt x="7391983" y="16721666"/>
                    </a:lnTo>
                    <a:lnTo>
                      <a:pt x="7582554" y="17166379"/>
                    </a:lnTo>
                    <a:cubicBezTo>
                      <a:pt x="7587228" y="17177283"/>
                      <a:pt x="7586108" y="17189807"/>
                      <a:pt x="7579573" y="17199710"/>
                    </a:cubicBezTo>
                    <a:cubicBezTo>
                      <a:pt x="7573038" y="17209612"/>
                      <a:pt x="7561963" y="17215566"/>
                      <a:pt x="7550098" y="17215555"/>
                    </a:cubicBezTo>
                    <a:lnTo>
                      <a:pt x="7485046" y="17215555"/>
                    </a:lnTo>
                    <a:cubicBezTo>
                      <a:pt x="7428608" y="17215549"/>
                      <a:pt x="7377602" y="17181916"/>
                      <a:pt x="7355365" y="17130043"/>
                    </a:cubicBezTo>
                    <a:lnTo>
                      <a:pt x="7201342" y="16770703"/>
                    </a:lnTo>
                    <a:cubicBezTo>
                      <a:pt x="7198096" y="16763154"/>
                      <a:pt x="7186737" y="16766329"/>
                      <a:pt x="7187866" y="16774443"/>
                    </a:cubicBezTo>
                    <a:lnTo>
                      <a:pt x="7250872" y="17215555"/>
                    </a:lnTo>
                    <a:lnTo>
                      <a:pt x="7318253" y="18024052"/>
                    </a:lnTo>
                    <a:cubicBezTo>
                      <a:pt x="7319061" y="18033874"/>
                      <a:pt x="7315724" y="18043587"/>
                      <a:pt x="7309049" y="18050838"/>
                    </a:cubicBezTo>
                    <a:cubicBezTo>
                      <a:pt x="7302375" y="18058088"/>
                      <a:pt x="7292971" y="18062217"/>
                      <a:pt x="7283116" y="18062223"/>
                    </a:cubicBezTo>
                    <a:lnTo>
                      <a:pt x="7229282" y="18062223"/>
                    </a:lnTo>
                    <a:cubicBezTo>
                      <a:pt x="7160300" y="18062231"/>
                      <a:pt x="7101423" y="18012366"/>
                      <a:pt x="7090076" y="17944323"/>
                    </a:cubicBezTo>
                    <a:lnTo>
                      <a:pt x="6975705" y="17257325"/>
                    </a:lnTo>
                    <a:cubicBezTo>
                      <a:pt x="6974365" y="17249423"/>
                      <a:pt x="6963076" y="17249423"/>
                      <a:pt x="6961736" y="17257325"/>
                    </a:cubicBezTo>
                    <a:lnTo>
                      <a:pt x="6847295" y="17944323"/>
                    </a:lnTo>
                    <a:cubicBezTo>
                      <a:pt x="6835943" y="18012392"/>
                      <a:pt x="6777027" y="18062266"/>
                      <a:pt x="6708018" y="18062223"/>
                    </a:cubicBezTo>
                    <a:lnTo>
                      <a:pt x="6654184" y="18062223"/>
                    </a:lnTo>
                    <a:cubicBezTo>
                      <a:pt x="6644329" y="18062217"/>
                      <a:pt x="6634925" y="18058088"/>
                      <a:pt x="6628251" y="18050838"/>
                    </a:cubicBezTo>
                    <a:cubicBezTo>
                      <a:pt x="6621576" y="18043587"/>
                      <a:pt x="6618239" y="18033874"/>
                      <a:pt x="6619047" y="18024052"/>
                    </a:cubicBezTo>
                    <a:lnTo>
                      <a:pt x="6686428" y="17215555"/>
                    </a:lnTo>
                    <a:lnTo>
                      <a:pt x="6749434" y="16774443"/>
                    </a:lnTo>
                    <a:close/>
                    <a:moveTo>
                      <a:pt x="8238650" y="15804445"/>
                    </a:moveTo>
                    <a:cubicBezTo>
                      <a:pt x="8121750" y="15804445"/>
                      <a:pt x="8026983" y="15899211"/>
                      <a:pt x="8026983" y="16016111"/>
                    </a:cubicBezTo>
                    <a:lnTo>
                      <a:pt x="8026983" y="16086666"/>
                    </a:lnTo>
                    <a:cubicBezTo>
                      <a:pt x="8027504" y="16203197"/>
                      <a:pt x="8122118" y="16297388"/>
                      <a:pt x="8238650" y="16297388"/>
                    </a:cubicBezTo>
                    <a:cubicBezTo>
                      <a:pt x="8355182" y="16297388"/>
                      <a:pt x="8449796" y="16203197"/>
                      <a:pt x="8450317" y="16086666"/>
                    </a:cubicBezTo>
                    <a:lnTo>
                      <a:pt x="8450317" y="16016111"/>
                    </a:lnTo>
                    <a:cubicBezTo>
                      <a:pt x="8450317" y="15899211"/>
                      <a:pt x="8355550" y="15804445"/>
                      <a:pt x="8238650" y="15804445"/>
                    </a:cubicBezTo>
                    <a:close/>
                    <a:moveTo>
                      <a:pt x="8019434" y="16774443"/>
                    </a:moveTo>
                    <a:cubicBezTo>
                      <a:pt x="8020633" y="16766329"/>
                      <a:pt x="8009204" y="16763154"/>
                      <a:pt x="8006029" y="16770703"/>
                    </a:cubicBezTo>
                    <a:lnTo>
                      <a:pt x="7852005" y="17130043"/>
                    </a:lnTo>
                    <a:cubicBezTo>
                      <a:pt x="7829749" y="17181962"/>
                      <a:pt x="7778673" y="17215607"/>
                      <a:pt x="7722183" y="17215555"/>
                    </a:cubicBezTo>
                    <a:lnTo>
                      <a:pt x="7657131" y="17215555"/>
                    </a:lnTo>
                    <a:cubicBezTo>
                      <a:pt x="7645267" y="17215566"/>
                      <a:pt x="7634192" y="17209612"/>
                      <a:pt x="7627656" y="17199710"/>
                    </a:cubicBezTo>
                    <a:cubicBezTo>
                      <a:pt x="7621122" y="17189807"/>
                      <a:pt x="7620002" y="17177283"/>
                      <a:pt x="7624676" y="17166379"/>
                    </a:cubicBezTo>
                    <a:lnTo>
                      <a:pt x="7815317" y="16721666"/>
                    </a:lnTo>
                    <a:lnTo>
                      <a:pt x="7885449" y="16546266"/>
                    </a:lnTo>
                    <a:cubicBezTo>
                      <a:pt x="7928319" y="16439128"/>
                      <a:pt x="8032095" y="16368881"/>
                      <a:pt x="8147492" y="16368889"/>
                    </a:cubicBezTo>
                    <a:lnTo>
                      <a:pt x="8329808" y="16368889"/>
                    </a:lnTo>
                    <a:cubicBezTo>
                      <a:pt x="8445205" y="16368881"/>
                      <a:pt x="8548981" y="16439128"/>
                      <a:pt x="8591851" y="16546266"/>
                    </a:cubicBezTo>
                    <a:lnTo>
                      <a:pt x="8661983" y="16721666"/>
                    </a:lnTo>
                    <a:lnTo>
                      <a:pt x="8852554" y="17166379"/>
                    </a:lnTo>
                    <a:cubicBezTo>
                      <a:pt x="8857228" y="17177283"/>
                      <a:pt x="8856108" y="17189807"/>
                      <a:pt x="8849573" y="17199710"/>
                    </a:cubicBezTo>
                    <a:cubicBezTo>
                      <a:pt x="8843038" y="17209612"/>
                      <a:pt x="8831963" y="17215566"/>
                      <a:pt x="8820098" y="17215555"/>
                    </a:cubicBezTo>
                    <a:lnTo>
                      <a:pt x="8755046" y="17215555"/>
                    </a:lnTo>
                    <a:cubicBezTo>
                      <a:pt x="8698608" y="17215549"/>
                      <a:pt x="8647602" y="17181916"/>
                      <a:pt x="8625365" y="17130043"/>
                    </a:cubicBezTo>
                    <a:lnTo>
                      <a:pt x="8471342" y="16770703"/>
                    </a:lnTo>
                    <a:cubicBezTo>
                      <a:pt x="8468096" y="16763154"/>
                      <a:pt x="8456737" y="16766329"/>
                      <a:pt x="8457866" y="16774443"/>
                    </a:cubicBezTo>
                    <a:lnTo>
                      <a:pt x="8520872" y="17215555"/>
                    </a:lnTo>
                    <a:lnTo>
                      <a:pt x="8588253" y="18024052"/>
                    </a:lnTo>
                    <a:cubicBezTo>
                      <a:pt x="8589061" y="18033874"/>
                      <a:pt x="8585724" y="18043587"/>
                      <a:pt x="8579049" y="18050838"/>
                    </a:cubicBezTo>
                    <a:cubicBezTo>
                      <a:pt x="8572375" y="18058088"/>
                      <a:pt x="8562971" y="18062217"/>
                      <a:pt x="8553116" y="18062223"/>
                    </a:cubicBezTo>
                    <a:lnTo>
                      <a:pt x="8499282" y="18062223"/>
                    </a:lnTo>
                    <a:cubicBezTo>
                      <a:pt x="8430300" y="18062231"/>
                      <a:pt x="8371423" y="18012366"/>
                      <a:pt x="8360076" y="17944323"/>
                    </a:cubicBezTo>
                    <a:lnTo>
                      <a:pt x="8245705" y="17257325"/>
                    </a:lnTo>
                    <a:cubicBezTo>
                      <a:pt x="8244365" y="17249423"/>
                      <a:pt x="8233076" y="17249423"/>
                      <a:pt x="8231736" y="17257325"/>
                    </a:cubicBezTo>
                    <a:lnTo>
                      <a:pt x="8117295" y="17944323"/>
                    </a:lnTo>
                    <a:cubicBezTo>
                      <a:pt x="8105943" y="18012392"/>
                      <a:pt x="8047027" y="18062266"/>
                      <a:pt x="7978018" y="18062223"/>
                    </a:cubicBezTo>
                    <a:lnTo>
                      <a:pt x="7924184" y="18062223"/>
                    </a:lnTo>
                    <a:cubicBezTo>
                      <a:pt x="7914329" y="18062217"/>
                      <a:pt x="7904925" y="18058088"/>
                      <a:pt x="7898251" y="18050838"/>
                    </a:cubicBezTo>
                    <a:cubicBezTo>
                      <a:pt x="7891576" y="18043587"/>
                      <a:pt x="7888239" y="18033874"/>
                      <a:pt x="7889047" y="18024052"/>
                    </a:cubicBezTo>
                    <a:lnTo>
                      <a:pt x="7956428" y="17215555"/>
                    </a:lnTo>
                    <a:lnTo>
                      <a:pt x="8019434" y="16774443"/>
                    </a:lnTo>
                    <a:close/>
                    <a:moveTo>
                      <a:pt x="9508650" y="15804445"/>
                    </a:moveTo>
                    <a:cubicBezTo>
                      <a:pt x="9391750" y="15804445"/>
                      <a:pt x="9296983" y="15899211"/>
                      <a:pt x="9296983" y="16016111"/>
                    </a:cubicBezTo>
                    <a:lnTo>
                      <a:pt x="9296983" y="16086666"/>
                    </a:lnTo>
                    <a:cubicBezTo>
                      <a:pt x="9297504" y="16203197"/>
                      <a:pt x="9392118" y="16297388"/>
                      <a:pt x="9508650" y="16297388"/>
                    </a:cubicBezTo>
                    <a:cubicBezTo>
                      <a:pt x="9625182" y="16297388"/>
                      <a:pt x="9719796" y="16203197"/>
                      <a:pt x="9720317" y="16086666"/>
                    </a:cubicBezTo>
                    <a:lnTo>
                      <a:pt x="9720317" y="16016111"/>
                    </a:lnTo>
                    <a:cubicBezTo>
                      <a:pt x="9720317" y="15899211"/>
                      <a:pt x="9625550" y="15804445"/>
                      <a:pt x="9508650" y="15804445"/>
                    </a:cubicBezTo>
                    <a:close/>
                    <a:moveTo>
                      <a:pt x="9289434" y="16774443"/>
                    </a:moveTo>
                    <a:cubicBezTo>
                      <a:pt x="9290633" y="16766329"/>
                      <a:pt x="9279204" y="16763154"/>
                      <a:pt x="9276029" y="16770703"/>
                    </a:cubicBezTo>
                    <a:lnTo>
                      <a:pt x="9122005" y="17130043"/>
                    </a:lnTo>
                    <a:cubicBezTo>
                      <a:pt x="9099749" y="17181962"/>
                      <a:pt x="9048673" y="17215607"/>
                      <a:pt x="8992183" y="17215555"/>
                    </a:cubicBezTo>
                    <a:lnTo>
                      <a:pt x="8927131" y="17215555"/>
                    </a:lnTo>
                    <a:cubicBezTo>
                      <a:pt x="8915267" y="17215566"/>
                      <a:pt x="8904192" y="17209612"/>
                      <a:pt x="8897656" y="17199710"/>
                    </a:cubicBezTo>
                    <a:cubicBezTo>
                      <a:pt x="8891122" y="17189807"/>
                      <a:pt x="8890002" y="17177283"/>
                      <a:pt x="8894676" y="17166379"/>
                    </a:cubicBezTo>
                    <a:lnTo>
                      <a:pt x="9085317" y="16721666"/>
                    </a:lnTo>
                    <a:lnTo>
                      <a:pt x="9155449" y="16546266"/>
                    </a:lnTo>
                    <a:cubicBezTo>
                      <a:pt x="9198319" y="16439128"/>
                      <a:pt x="9302095" y="16368881"/>
                      <a:pt x="9417492" y="16368889"/>
                    </a:cubicBezTo>
                    <a:lnTo>
                      <a:pt x="9599808" y="16368889"/>
                    </a:lnTo>
                    <a:cubicBezTo>
                      <a:pt x="9715205" y="16368881"/>
                      <a:pt x="9818981" y="16439128"/>
                      <a:pt x="9861851" y="16546266"/>
                    </a:cubicBezTo>
                    <a:lnTo>
                      <a:pt x="9931983" y="16721666"/>
                    </a:lnTo>
                    <a:lnTo>
                      <a:pt x="10122554" y="17166379"/>
                    </a:lnTo>
                    <a:cubicBezTo>
                      <a:pt x="10127228" y="17177283"/>
                      <a:pt x="10126108" y="17189807"/>
                      <a:pt x="10119573" y="17199710"/>
                    </a:cubicBezTo>
                    <a:cubicBezTo>
                      <a:pt x="10113038" y="17209612"/>
                      <a:pt x="10101963" y="17215566"/>
                      <a:pt x="10090098" y="17215555"/>
                    </a:cubicBezTo>
                    <a:lnTo>
                      <a:pt x="10025046" y="17215555"/>
                    </a:lnTo>
                    <a:cubicBezTo>
                      <a:pt x="9968608" y="17215549"/>
                      <a:pt x="9917602" y="17181916"/>
                      <a:pt x="9895365" y="17130043"/>
                    </a:cubicBezTo>
                    <a:lnTo>
                      <a:pt x="9741342" y="16770703"/>
                    </a:lnTo>
                    <a:cubicBezTo>
                      <a:pt x="9738096" y="16763154"/>
                      <a:pt x="9726737" y="16766329"/>
                      <a:pt x="9727866" y="16774443"/>
                    </a:cubicBezTo>
                    <a:lnTo>
                      <a:pt x="9790872" y="17215555"/>
                    </a:lnTo>
                    <a:lnTo>
                      <a:pt x="9858253" y="18024052"/>
                    </a:lnTo>
                    <a:cubicBezTo>
                      <a:pt x="9859061" y="18033874"/>
                      <a:pt x="9855724" y="18043587"/>
                      <a:pt x="9849049" y="18050838"/>
                    </a:cubicBezTo>
                    <a:cubicBezTo>
                      <a:pt x="9842375" y="18058088"/>
                      <a:pt x="9832971" y="18062217"/>
                      <a:pt x="9823116" y="18062223"/>
                    </a:cubicBezTo>
                    <a:lnTo>
                      <a:pt x="9769282" y="18062223"/>
                    </a:lnTo>
                    <a:cubicBezTo>
                      <a:pt x="9700300" y="18062231"/>
                      <a:pt x="9641423" y="18012366"/>
                      <a:pt x="9630076" y="17944323"/>
                    </a:cubicBezTo>
                    <a:lnTo>
                      <a:pt x="9515705" y="17257325"/>
                    </a:lnTo>
                    <a:cubicBezTo>
                      <a:pt x="9514365" y="17249423"/>
                      <a:pt x="9503076" y="17249423"/>
                      <a:pt x="9501736" y="17257325"/>
                    </a:cubicBezTo>
                    <a:lnTo>
                      <a:pt x="9387295" y="17944323"/>
                    </a:lnTo>
                    <a:cubicBezTo>
                      <a:pt x="9375943" y="18012392"/>
                      <a:pt x="9317027" y="18062266"/>
                      <a:pt x="9248018" y="18062223"/>
                    </a:cubicBezTo>
                    <a:lnTo>
                      <a:pt x="9194184" y="18062223"/>
                    </a:lnTo>
                    <a:cubicBezTo>
                      <a:pt x="9184329" y="18062217"/>
                      <a:pt x="9174925" y="18058088"/>
                      <a:pt x="9168251" y="18050838"/>
                    </a:cubicBezTo>
                    <a:cubicBezTo>
                      <a:pt x="9161576" y="18043587"/>
                      <a:pt x="9158239" y="18033874"/>
                      <a:pt x="9159047" y="18024052"/>
                    </a:cubicBezTo>
                    <a:lnTo>
                      <a:pt x="9226428" y="17215555"/>
                    </a:lnTo>
                    <a:lnTo>
                      <a:pt x="9289434" y="16774443"/>
                    </a:lnTo>
                    <a:close/>
                    <a:moveTo>
                      <a:pt x="10778650" y="15804445"/>
                    </a:moveTo>
                    <a:cubicBezTo>
                      <a:pt x="10661750" y="15804445"/>
                      <a:pt x="10566983" y="15899211"/>
                      <a:pt x="10566983" y="16016111"/>
                    </a:cubicBezTo>
                    <a:lnTo>
                      <a:pt x="10566983" y="16086666"/>
                    </a:lnTo>
                    <a:cubicBezTo>
                      <a:pt x="10567504" y="16203197"/>
                      <a:pt x="10662118" y="16297388"/>
                      <a:pt x="10778650" y="16297388"/>
                    </a:cubicBezTo>
                    <a:cubicBezTo>
                      <a:pt x="10895182" y="16297388"/>
                      <a:pt x="10989796" y="16203197"/>
                      <a:pt x="10990317" y="16086666"/>
                    </a:cubicBezTo>
                    <a:lnTo>
                      <a:pt x="10990317" y="16016111"/>
                    </a:lnTo>
                    <a:cubicBezTo>
                      <a:pt x="10990317" y="15899211"/>
                      <a:pt x="10895550" y="15804445"/>
                      <a:pt x="10778650" y="15804445"/>
                    </a:cubicBezTo>
                    <a:close/>
                    <a:moveTo>
                      <a:pt x="10559434" y="16774443"/>
                    </a:moveTo>
                    <a:cubicBezTo>
                      <a:pt x="10560633" y="16766329"/>
                      <a:pt x="10549204" y="16763154"/>
                      <a:pt x="10546029" y="16770703"/>
                    </a:cubicBezTo>
                    <a:lnTo>
                      <a:pt x="10392005" y="17130043"/>
                    </a:lnTo>
                    <a:cubicBezTo>
                      <a:pt x="10369749" y="17181962"/>
                      <a:pt x="10318673" y="17215607"/>
                      <a:pt x="10262183" y="17215555"/>
                    </a:cubicBezTo>
                    <a:lnTo>
                      <a:pt x="10197131" y="17215555"/>
                    </a:lnTo>
                    <a:cubicBezTo>
                      <a:pt x="10185267" y="17215566"/>
                      <a:pt x="10174192" y="17209612"/>
                      <a:pt x="10167656" y="17199710"/>
                    </a:cubicBezTo>
                    <a:cubicBezTo>
                      <a:pt x="10161122" y="17189807"/>
                      <a:pt x="10160002" y="17177283"/>
                      <a:pt x="10164676" y="17166379"/>
                    </a:cubicBezTo>
                    <a:lnTo>
                      <a:pt x="10355317" y="16721666"/>
                    </a:lnTo>
                    <a:lnTo>
                      <a:pt x="10425449" y="16546266"/>
                    </a:lnTo>
                    <a:cubicBezTo>
                      <a:pt x="10468319" y="16439128"/>
                      <a:pt x="10572095" y="16368881"/>
                      <a:pt x="10687492" y="16368889"/>
                    </a:cubicBezTo>
                    <a:lnTo>
                      <a:pt x="10869808" y="16368889"/>
                    </a:lnTo>
                    <a:cubicBezTo>
                      <a:pt x="10985205" y="16368881"/>
                      <a:pt x="11088981" y="16439128"/>
                      <a:pt x="11131851" y="16546266"/>
                    </a:cubicBezTo>
                    <a:lnTo>
                      <a:pt x="11201983" y="16721666"/>
                    </a:lnTo>
                    <a:lnTo>
                      <a:pt x="11392554" y="17166379"/>
                    </a:lnTo>
                    <a:cubicBezTo>
                      <a:pt x="11397228" y="17177283"/>
                      <a:pt x="11396108" y="17189807"/>
                      <a:pt x="11389573" y="17199710"/>
                    </a:cubicBezTo>
                    <a:cubicBezTo>
                      <a:pt x="11383038" y="17209612"/>
                      <a:pt x="11371963" y="17215566"/>
                      <a:pt x="11360098" y="17215555"/>
                    </a:cubicBezTo>
                    <a:lnTo>
                      <a:pt x="11295046" y="17215555"/>
                    </a:lnTo>
                    <a:cubicBezTo>
                      <a:pt x="11238608" y="17215549"/>
                      <a:pt x="11187602" y="17181916"/>
                      <a:pt x="11165365" y="17130043"/>
                    </a:cubicBezTo>
                    <a:lnTo>
                      <a:pt x="11011342" y="16770703"/>
                    </a:lnTo>
                    <a:cubicBezTo>
                      <a:pt x="11008096" y="16763154"/>
                      <a:pt x="10996737" y="16766329"/>
                      <a:pt x="10997866" y="16774443"/>
                    </a:cubicBezTo>
                    <a:lnTo>
                      <a:pt x="11060872" y="17215555"/>
                    </a:lnTo>
                    <a:lnTo>
                      <a:pt x="11128253" y="18024052"/>
                    </a:lnTo>
                    <a:cubicBezTo>
                      <a:pt x="11129061" y="18033874"/>
                      <a:pt x="11125724" y="18043587"/>
                      <a:pt x="11119049" y="18050838"/>
                    </a:cubicBezTo>
                    <a:cubicBezTo>
                      <a:pt x="11112375" y="18058088"/>
                      <a:pt x="11102971" y="18062217"/>
                      <a:pt x="11093116" y="18062223"/>
                    </a:cubicBezTo>
                    <a:lnTo>
                      <a:pt x="11039282" y="18062223"/>
                    </a:lnTo>
                    <a:cubicBezTo>
                      <a:pt x="10970300" y="18062231"/>
                      <a:pt x="10911423" y="18012366"/>
                      <a:pt x="10900076" y="17944323"/>
                    </a:cubicBezTo>
                    <a:lnTo>
                      <a:pt x="10785705" y="17257325"/>
                    </a:lnTo>
                    <a:cubicBezTo>
                      <a:pt x="10784365" y="17249423"/>
                      <a:pt x="10773076" y="17249423"/>
                      <a:pt x="10771736" y="17257325"/>
                    </a:cubicBezTo>
                    <a:lnTo>
                      <a:pt x="10657295" y="17944323"/>
                    </a:lnTo>
                    <a:cubicBezTo>
                      <a:pt x="10645943" y="18012392"/>
                      <a:pt x="10587027" y="18062266"/>
                      <a:pt x="10518018" y="18062223"/>
                    </a:cubicBezTo>
                    <a:lnTo>
                      <a:pt x="10464184" y="18062223"/>
                    </a:lnTo>
                    <a:cubicBezTo>
                      <a:pt x="10454329" y="18062217"/>
                      <a:pt x="10444925" y="18058088"/>
                      <a:pt x="10438251" y="18050838"/>
                    </a:cubicBezTo>
                    <a:cubicBezTo>
                      <a:pt x="10431576" y="18043587"/>
                      <a:pt x="10428239" y="18033874"/>
                      <a:pt x="10429047" y="18024052"/>
                    </a:cubicBezTo>
                    <a:lnTo>
                      <a:pt x="10496428" y="17215555"/>
                    </a:lnTo>
                    <a:lnTo>
                      <a:pt x="10559434" y="16774443"/>
                    </a:lnTo>
                    <a:close/>
                    <a:moveTo>
                      <a:pt x="12048650" y="15804445"/>
                    </a:moveTo>
                    <a:cubicBezTo>
                      <a:pt x="11931750" y="15804445"/>
                      <a:pt x="11836983" y="15899211"/>
                      <a:pt x="11836983" y="16016111"/>
                    </a:cubicBezTo>
                    <a:lnTo>
                      <a:pt x="11836983" y="16086666"/>
                    </a:lnTo>
                    <a:cubicBezTo>
                      <a:pt x="11837504" y="16203197"/>
                      <a:pt x="11932118" y="16297388"/>
                      <a:pt x="12048650" y="16297388"/>
                    </a:cubicBezTo>
                    <a:cubicBezTo>
                      <a:pt x="12165182" y="16297388"/>
                      <a:pt x="12259796" y="16203197"/>
                      <a:pt x="12260317" y="16086666"/>
                    </a:cubicBezTo>
                    <a:lnTo>
                      <a:pt x="12260317" y="16016111"/>
                    </a:lnTo>
                    <a:cubicBezTo>
                      <a:pt x="12260317" y="15899211"/>
                      <a:pt x="12165550" y="15804445"/>
                      <a:pt x="12048650" y="15804445"/>
                    </a:cubicBezTo>
                    <a:close/>
                    <a:moveTo>
                      <a:pt x="11829434" y="16774443"/>
                    </a:moveTo>
                    <a:cubicBezTo>
                      <a:pt x="11830633" y="16766329"/>
                      <a:pt x="11819204" y="16763154"/>
                      <a:pt x="11816029" y="16770703"/>
                    </a:cubicBezTo>
                    <a:lnTo>
                      <a:pt x="11662005" y="17130043"/>
                    </a:lnTo>
                    <a:cubicBezTo>
                      <a:pt x="11639749" y="17181962"/>
                      <a:pt x="11588673" y="17215607"/>
                      <a:pt x="11532183" y="17215555"/>
                    </a:cubicBezTo>
                    <a:lnTo>
                      <a:pt x="11467131" y="17215555"/>
                    </a:lnTo>
                    <a:cubicBezTo>
                      <a:pt x="11455267" y="17215566"/>
                      <a:pt x="11444192" y="17209612"/>
                      <a:pt x="11437656" y="17199710"/>
                    </a:cubicBezTo>
                    <a:cubicBezTo>
                      <a:pt x="11431122" y="17189807"/>
                      <a:pt x="11430002" y="17177283"/>
                      <a:pt x="11434676" y="17166379"/>
                    </a:cubicBezTo>
                    <a:lnTo>
                      <a:pt x="11625317" y="16721666"/>
                    </a:lnTo>
                    <a:lnTo>
                      <a:pt x="11695449" y="16546266"/>
                    </a:lnTo>
                    <a:cubicBezTo>
                      <a:pt x="11738319" y="16439128"/>
                      <a:pt x="11842095" y="16368881"/>
                      <a:pt x="11957492" y="16368889"/>
                    </a:cubicBezTo>
                    <a:lnTo>
                      <a:pt x="12139808" y="16368889"/>
                    </a:lnTo>
                    <a:cubicBezTo>
                      <a:pt x="12255205" y="16368881"/>
                      <a:pt x="12358981" y="16439128"/>
                      <a:pt x="12401851" y="16546266"/>
                    </a:cubicBezTo>
                    <a:lnTo>
                      <a:pt x="12471983" y="16721666"/>
                    </a:lnTo>
                    <a:lnTo>
                      <a:pt x="12662554" y="17166379"/>
                    </a:lnTo>
                    <a:cubicBezTo>
                      <a:pt x="12667228" y="17177283"/>
                      <a:pt x="12666108" y="17189807"/>
                      <a:pt x="12659573" y="17199710"/>
                    </a:cubicBezTo>
                    <a:cubicBezTo>
                      <a:pt x="12653038" y="17209612"/>
                      <a:pt x="12641963" y="17215566"/>
                      <a:pt x="12630098" y="17215555"/>
                    </a:cubicBezTo>
                    <a:lnTo>
                      <a:pt x="12565046" y="17215555"/>
                    </a:lnTo>
                    <a:cubicBezTo>
                      <a:pt x="12508608" y="17215549"/>
                      <a:pt x="12457602" y="17181916"/>
                      <a:pt x="12435365" y="17130043"/>
                    </a:cubicBezTo>
                    <a:lnTo>
                      <a:pt x="12281342" y="16770703"/>
                    </a:lnTo>
                    <a:cubicBezTo>
                      <a:pt x="12278096" y="16763154"/>
                      <a:pt x="12266737" y="16766329"/>
                      <a:pt x="12267866" y="16774443"/>
                    </a:cubicBezTo>
                    <a:lnTo>
                      <a:pt x="12330872" y="17215555"/>
                    </a:lnTo>
                    <a:lnTo>
                      <a:pt x="12398253" y="18024052"/>
                    </a:lnTo>
                    <a:cubicBezTo>
                      <a:pt x="12399061" y="18033874"/>
                      <a:pt x="12395724" y="18043587"/>
                      <a:pt x="12389049" y="18050838"/>
                    </a:cubicBezTo>
                    <a:cubicBezTo>
                      <a:pt x="12382375" y="18058088"/>
                      <a:pt x="12372971" y="18062217"/>
                      <a:pt x="12363116" y="18062223"/>
                    </a:cubicBezTo>
                    <a:lnTo>
                      <a:pt x="12309282" y="18062223"/>
                    </a:lnTo>
                    <a:cubicBezTo>
                      <a:pt x="12240300" y="18062231"/>
                      <a:pt x="12181423" y="18012366"/>
                      <a:pt x="12170076" y="17944323"/>
                    </a:cubicBezTo>
                    <a:lnTo>
                      <a:pt x="12055705" y="17257325"/>
                    </a:lnTo>
                    <a:cubicBezTo>
                      <a:pt x="12054365" y="17249423"/>
                      <a:pt x="12043076" y="17249423"/>
                      <a:pt x="12041736" y="17257325"/>
                    </a:cubicBezTo>
                    <a:lnTo>
                      <a:pt x="11927295" y="17944323"/>
                    </a:lnTo>
                    <a:cubicBezTo>
                      <a:pt x="11915943" y="18012392"/>
                      <a:pt x="11857027" y="18062266"/>
                      <a:pt x="11788018" y="18062223"/>
                    </a:cubicBezTo>
                    <a:lnTo>
                      <a:pt x="11734184" y="18062223"/>
                    </a:lnTo>
                    <a:cubicBezTo>
                      <a:pt x="11724329" y="18062217"/>
                      <a:pt x="11714925" y="18058088"/>
                      <a:pt x="11708251" y="18050838"/>
                    </a:cubicBezTo>
                    <a:cubicBezTo>
                      <a:pt x="11701576" y="18043587"/>
                      <a:pt x="11698239" y="18033874"/>
                      <a:pt x="11699047" y="18024052"/>
                    </a:cubicBezTo>
                    <a:lnTo>
                      <a:pt x="11766428" y="17215555"/>
                    </a:lnTo>
                    <a:lnTo>
                      <a:pt x="11829434" y="16774443"/>
                    </a:lnTo>
                    <a:close/>
                    <a:moveTo>
                      <a:pt x="618650" y="18062223"/>
                    </a:moveTo>
                    <a:cubicBezTo>
                      <a:pt x="501750" y="18062223"/>
                      <a:pt x="406984" y="18156989"/>
                      <a:pt x="406983" y="18273889"/>
                    </a:cubicBezTo>
                    <a:lnTo>
                      <a:pt x="406983" y="18344445"/>
                    </a:lnTo>
                    <a:cubicBezTo>
                      <a:pt x="407504" y="18460975"/>
                      <a:pt x="502118" y="18555167"/>
                      <a:pt x="618650" y="18555167"/>
                    </a:cubicBezTo>
                    <a:cubicBezTo>
                      <a:pt x="735182" y="18555167"/>
                      <a:pt x="829795" y="18460975"/>
                      <a:pt x="830317" y="18344445"/>
                    </a:cubicBezTo>
                    <a:lnTo>
                      <a:pt x="830317" y="18273889"/>
                    </a:lnTo>
                    <a:cubicBezTo>
                      <a:pt x="830316" y="18156989"/>
                      <a:pt x="735550" y="18062223"/>
                      <a:pt x="618650" y="18062223"/>
                    </a:cubicBezTo>
                    <a:close/>
                    <a:moveTo>
                      <a:pt x="399434" y="19032220"/>
                    </a:moveTo>
                    <a:cubicBezTo>
                      <a:pt x="400633" y="19024105"/>
                      <a:pt x="389203" y="19020930"/>
                      <a:pt x="386028" y="19028480"/>
                    </a:cubicBezTo>
                    <a:lnTo>
                      <a:pt x="232006" y="19387820"/>
                    </a:lnTo>
                    <a:cubicBezTo>
                      <a:pt x="209749" y="19439741"/>
                      <a:pt x="158673" y="19473383"/>
                      <a:pt x="102183" y="19473334"/>
                    </a:cubicBezTo>
                    <a:lnTo>
                      <a:pt x="37131" y="19473334"/>
                    </a:lnTo>
                    <a:cubicBezTo>
                      <a:pt x="25266" y="19473345"/>
                      <a:pt x="14191" y="19467390"/>
                      <a:pt x="7655" y="19457488"/>
                    </a:cubicBezTo>
                    <a:cubicBezTo>
                      <a:pt x="1120" y="19447585"/>
                      <a:pt x="0" y="19435060"/>
                      <a:pt x="4676" y="19424155"/>
                    </a:cubicBezTo>
                    <a:lnTo>
                      <a:pt x="195317" y="18979445"/>
                    </a:lnTo>
                    <a:lnTo>
                      <a:pt x="265449" y="18804043"/>
                    </a:lnTo>
                    <a:cubicBezTo>
                      <a:pt x="308319" y="18696905"/>
                      <a:pt x="412095" y="18626658"/>
                      <a:pt x="527492" y="18626666"/>
                    </a:cubicBezTo>
                    <a:lnTo>
                      <a:pt x="709808" y="18626666"/>
                    </a:lnTo>
                    <a:cubicBezTo>
                      <a:pt x="825205" y="18626658"/>
                      <a:pt x="928981" y="18696905"/>
                      <a:pt x="971851" y="18804043"/>
                    </a:cubicBezTo>
                    <a:lnTo>
                      <a:pt x="1041983" y="18979445"/>
                    </a:lnTo>
                    <a:lnTo>
                      <a:pt x="1232554" y="19424155"/>
                    </a:lnTo>
                    <a:cubicBezTo>
                      <a:pt x="1237229" y="19435060"/>
                      <a:pt x="1236109" y="19447585"/>
                      <a:pt x="1229574" y="19457488"/>
                    </a:cubicBezTo>
                    <a:cubicBezTo>
                      <a:pt x="1223039" y="19467390"/>
                      <a:pt x="1211963" y="19473345"/>
                      <a:pt x="1200098" y="19473334"/>
                    </a:cubicBezTo>
                    <a:lnTo>
                      <a:pt x="1135046" y="19473334"/>
                    </a:lnTo>
                    <a:cubicBezTo>
                      <a:pt x="1078608" y="19473328"/>
                      <a:pt x="1027601" y="19439692"/>
                      <a:pt x="1005365" y="19387820"/>
                    </a:cubicBezTo>
                    <a:lnTo>
                      <a:pt x="851342" y="19028480"/>
                    </a:lnTo>
                    <a:cubicBezTo>
                      <a:pt x="848097" y="19020930"/>
                      <a:pt x="836737" y="19024105"/>
                      <a:pt x="837866" y="19032220"/>
                    </a:cubicBezTo>
                    <a:lnTo>
                      <a:pt x="900872" y="19473334"/>
                    </a:lnTo>
                    <a:lnTo>
                      <a:pt x="968253" y="20281830"/>
                    </a:lnTo>
                    <a:cubicBezTo>
                      <a:pt x="969061" y="20291651"/>
                      <a:pt x="965723" y="20301364"/>
                      <a:pt x="959049" y="20308615"/>
                    </a:cubicBezTo>
                    <a:cubicBezTo>
                      <a:pt x="952374" y="20315865"/>
                      <a:pt x="942971" y="20319994"/>
                      <a:pt x="933116" y="20320000"/>
                    </a:cubicBezTo>
                    <a:lnTo>
                      <a:pt x="879282" y="20320000"/>
                    </a:lnTo>
                    <a:cubicBezTo>
                      <a:pt x="810301" y="20320008"/>
                      <a:pt x="751424" y="20270144"/>
                      <a:pt x="740076" y="20202102"/>
                    </a:cubicBezTo>
                    <a:lnTo>
                      <a:pt x="625706" y="19515102"/>
                    </a:lnTo>
                    <a:cubicBezTo>
                      <a:pt x="624365" y="19507200"/>
                      <a:pt x="613076" y="19507200"/>
                      <a:pt x="611736" y="19515102"/>
                    </a:cubicBezTo>
                    <a:lnTo>
                      <a:pt x="497294" y="20202102"/>
                    </a:lnTo>
                    <a:cubicBezTo>
                      <a:pt x="485942" y="20270170"/>
                      <a:pt x="427026" y="20320043"/>
                      <a:pt x="358018" y="20320000"/>
                    </a:cubicBezTo>
                    <a:lnTo>
                      <a:pt x="304184" y="20320000"/>
                    </a:lnTo>
                    <a:cubicBezTo>
                      <a:pt x="294329" y="20319994"/>
                      <a:pt x="284926" y="20315865"/>
                      <a:pt x="278251" y="20308615"/>
                    </a:cubicBezTo>
                    <a:cubicBezTo>
                      <a:pt x="271577" y="20301364"/>
                      <a:pt x="268239" y="20291651"/>
                      <a:pt x="269047" y="20281830"/>
                    </a:cubicBezTo>
                    <a:lnTo>
                      <a:pt x="336428" y="19473334"/>
                    </a:lnTo>
                    <a:lnTo>
                      <a:pt x="399434" y="19032220"/>
                    </a:lnTo>
                    <a:close/>
                    <a:moveTo>
                      <a:pt x="1888650" y="18062223"/>
                    </a:moveTo>
                    <a:cubicBezTo>
                      <a:pt x="1771750" y="18062223"/>
                      <a:pt x="1676983" y="18156989"/>
                      <a:pt x="1676983" y="18273889"/>
                    </a:cubicBezTo>
                    <a:lnTo>
                      <a:pt x="1676983" y="18344445"/>
                    </a:lnTo>
                    <a:cubicBezTo>
                      <a:pt x="1677504" y="18460975"/>
                      <a:pt x="1772118" y="18555167"/>
                      <a:pt x="1888650" y="18555167"/>
                    </a:cubicBezTo>
                    <a:cubicBezTo>
                      <a:pt x="2005182" y="18555167"/>
                      <a:pt x="2099796" y="18460975"/>
                      <a:pt x="2100317" y="18344445"/>
                    </a:cubicBezTo>
                    <a:lnTo>
                      <a:pt x="2100317" y="18273889"/>
                    </a:lnTo>
                    <a:cubicBezTo>
                      <a:pt x="2100317" y="18156989"/>
                      <a:pt x="2005550" y="18062223"/>
                      <a:pt x="1888650" y="18062223"/>
                    </a:cubicBezTo>
                    <a:close/>
                    <a:moveTo>
                      <a:pt x="1669434" y="19032220"/>
                    </a:moveTo>
                    <a:cubicBezTo>
                      <a:pt x="1670633" y="19024105"/>
                      <a:pt x="1659203" y="19020930"/>
                      <a:pt x="1656028" y="19028480"/>
                    </a:cubicBezTo>
                    <a:lnTo>
                      <a:pt x="1502006" y="19387820"/>
                    </a:lnTo>
                    <a:cubicBezTo>
                      <a:pt x="1479749" y="19439741"/>
                      <a:pt x="1428673" y="19473383"/>
                      <a:pt x="1372183" y="19473334"/>
                    </a:cubicBezTo>
                    <a:lnTo>
                      <a:pt x="1307131" y="19473334"/>
                    </a:lnTo>
                    <a:cubicBezTo>
                      <a:pt x="1295266" y="19473345"/>
                      <a:pt x="1284191" y="19467390"/>
                      <a:pt x="1277655" y="19457488"/>
                    </a:cubicBezTo>
                    <a:cubicBezTo>
                      <a:pt x="1271120" y="19447585"/>
                      <a:pt x="1270000" y="19435060"/>
                      <a:pt x="1274676" y="19424155"/>
                    </a:cubicBezTo>
                    <a:lnTo>
                      <a:pt x="1465317" y="18979445"/>
                    </a:lnTo>
                    <a:lnTo>
                      <a:pt x="1535449" y="18804043"/>
                    </a:lnTo>
                    <a:cubicBezTo>
                      <a:pt x="1578319" y="18696905"/>
                      <a:pt x="1682095" y="18626658"/>
                      <a:pt x="1797492" y="18626666"/>
                    </a:cubicBezTo>
                    <a:lnTo>
                      <a:pt x="1979808" y="18626666"/>
                    </a:lnTo>
                    <a:cubicBezTo>
                      <a:pt x="2095205" y="18626658"/>
                      <a:pt x="2198981" y="18696905"/>
                      <a:pt x="2241851" y="18804043"/>
                    </a:cubicBezTo>
                    <a:lnTo>
                      <a:pt x="2311983" y="18979445"/>
                    </a:lnTo>
                    <a:lnTo>
                      <a:pt x="2502554" y="19424155"/>
                    </a:lnTo>
                    <a:cubicBezTo>
                      <a:pt x="2507229" y="19435060"/>
                      <a:pt x="2506109" y="19447585"/>
                      <a:pt x="2499574" y="19457488"/>
                    </a:cubicBezTo>
                    <a:cubicBezTo>
                      <a:pt x="2493039" y="19467390"/>
                      <a:pt x="2481963" y="19473345"/>
                      <a:pt x="2470098" y="19473334"/>
                    </a:cubicBezTo>
                    <a:lnTo>
                      <a:pt x="2405046" y="19473334"/>
                    </a:lnTo>
                    <a:cubicBezTo>
                      <a:pt x="2348608" y="19473328"/>
                      <a:pt x="2297601" y="19439692"/>
                      <a:pt x="2275365" y="19387820"/>
                    </a:cubicBezTo>
                    <a:lnTo>
                      <a:pt x="2121342" y="19028480"/>
                    </a:lnTo>
                    <a:cubicBezTo>
                      <a:pt x="2118097" y="19020930"/>
                      <a:pt x="2106737" y="19024105"/>
                      <a:pt x="2107866" y="19032220"/>
                    </a:cubicBezTo>
                    <a:lnTo>
                      <a:pt x="2170872" y="19473334"/>
                    </a:lnTo>
                    <a:lnTo>
                      <a:pt x="2238253" y="20281830"/>
                    </a:lnTo>
                    <a:cubicBezTo>
                      <a:pt x="2239061" y="20291651"/>
                      <a:pt x="2235723" y="20301364"/>
                      <a:pt x="2229049" y="20308615"/>
                    </a:cubicBezTo>
                    <a:cubicBezTo>
                      <a:pt x="2222374" y="20315865"/>
                      <a:pt x="2212971" y="20319994"/>
                      <a:pt x="2203116" y="20320000"/>
                    </a:cubicBezTo>
                    <a:lnTo>
                      <a:pt x="2149282" y="20320000"/>
                    </a:lnTo>
                    <a:cubicBezTo>
                      <a:pt x="2080301" y="20320008"/>
                      <a:pt x="2021424" y="20270144"/>
                      <a:pt x="2010076" y="20202102"/>
                    </a:cubicBezTo>
                    <a:lnTo>
                      <a:pt x="1895706" y="19515102"/>
                    </a:lnTo>
                    <a:cubicBezTo>
                      <a:pt x="1894365" y="19507200"/>
                      <a:pt x="1883076" y="19507200"/>
                      <a:pt x="1881735" y="19515102"/>
                    </a:cubicBezTo>
                    <a:lnTo>
                      <a:pt x="1767294" y="20202102"/>
                    </a:lnTo>
                    <a:cubicBezTo>
                      <a:pt x="1755943" y="20270170"/>
                      <a:pt x="1697026" y="20320043"/>
                      <a:pt x="1628018" y="20320000"/>
                    </a:cubicBezTo>
                    <a:lnTo>
                      <a:pt x="1574184" y="20320000"/>
                    </a:lnTo>
                    <a:cubicBezTo>
                      <a:pt x="1564329" y="20319994"/>
                      <a:pt x="1554926" y="20315865"/>
                      <a:pt x="1548251" y="20308615"/>
                    </a:cubicBezTo>
                    <a:cubicBezTo>
                      <a:pt x="1541577" y="20301364"/>
                      <a:pt x="1538239" y="20291651"/>
                      <a:pt x="1539047" y="20281830"/>
                    </a:cubicBezTo>
                    <a:lnTo>
                      <a:pt x="1606428" y="19473334"/>
                    </a:lnTo>
                    <a:lnTo>
                      <a:pt x="1669434" y="19032220"/>
                    </a:lnTo>
                    <a:close/>
                    <a:moveTo>
                      <a:pt x="3158650" y="18062223"/>
                    </a:moveTo>
                    <a:cubicBezTo>
                      <a:pt x="3041750" y="18062223"/>
                      <a:pt x="2946983" y="18156989"/>
                      <a:pt x="2946983" y="18273889"/>
                    </a:cubicBezTo>
                    <a:lnTo>
                      <a:pt x="2946983" y="18344445"/>
                    </a:lnTo>
                    <a:cubicBezTo>
                      <a:pt x="2947504" y="18460975"/>
                      <a:pt x="3042118" y="18555167"/>
                      <a:pt x="3158650" y="18555167"/>
                    </a:cubicBezTo>
                    <a:cubicBezTo>
                      <a:pt x="3275182" y="18555167"/>
                      <a:pt x="3369795" y="18460975"/>
                      <a:pt x="3370317" y="18344445"/>
                    </a:cubicBezTo>
                    <a:lnTo>
                      <a:pt x="3370317" y="18273889"/>
                    </a:lnTo>
                    <a:cubicBezTo>
                      <a:pt x="3370316" y="18156989"/>
                      <a:pt x="3275550" y="18062223"/>
                      <a:pt x="3158650" y="18062223"/>
                    </a:cubicBezTo>
                    <a:close/>
                    <a:moveTo>
                      <a:pt x="2939434" y="19032220"/>
                    </a:moveTo>
                    <a:cubicBezTo>
                      <a:pt x="2940633" y="19024105"/>
                      <a:pt x="2929203" y="19020930"/>
                      <a:pt x="2926028" y="19028480"/>
                    </a:cubicBezTo>
                    <a:lnTo>
                      <a:pt x="2772006" y="19387820"/>
                    </a:lnTo>
                    <a:cubicBezTo>
                      <a:pt x="2749749" y="19439741"/>
                      <a:pt x="2698673" y="19473383"/>
                      <a:pt x="2642183" y="19473334"/>
                    </a:cubicBezTo>
                    <a:lnTo>
                      <a:pt x="2577131" y="19473334"/>
                    </a:lnTo>
                    <a:cubicBezTo>
                      <a:pt x="2565266" y="19473345"/>
                      <a:pt x="2554191" y="19467390"/>
                      <a:pt x="2547656" y="19457488"/>
                    </a:cubicBezTo>
                    <a:cubicBezTo>
                      <a:pt x="2541120" y="19447585"/>
                      <a:pt x="2540001" y="19435060"/>
                      <a:pt x="2544676" y="19424155"/>
                    </a:cubicBezTo>
                    <a:lnTo>
                      <a:pt x="2735317" y="18979445"/>
                    </a:lnTo>
                    <a:lnTo>
                      <a:pt x="2805449" y="18804043"/>
                    </a:lnTo>
                    <a:cubicBezTo>
                      <a:pt x="2848319" y="18696905"/>
                      <a:pt x="2952095" y="18626658"/>
                      <a:pt x="3067492" y="18626666"/>
                    </a:cubicBezTo>
                    <a:lnTo>
                      <a:pt x="3249808" y="18626666"/>
                    </a:lnTo>
                    <a:cubicBezTo>
                      <a:pt x="3365204" y="18626658"/>
                      <a:pt x="3468981" y="18696905"/>
                      <a:pt x="3511851" y="18804043"/>
                    </a:cubicBezTo>
                    <a:lnTo>
                      <a:pt x="3581983" y="18979445"/>
                    </a:lnTo>
                    <a:lnTo>
                      <a:pt x="3772554" y="19424155"/>
                    </a:lnTo>
                    <a:cubicBezTo>
                      <a:pt x="3777229" y="19435060"/>
                      <a:pt x="3776110" y="19447585"/>
                      <a:pt x="3769574" y="19457488"/>
                    </a:cubicBezTo>
                    <a:cubicBezTo>
                      <a:pt x="3763039" y="19467390"/>
                      <a:pt x="3751963" y="19473345"/>
                      <a:pt x="3740098" y="19473334"/>
                    </a:cubicBezTo>
                    <a:lnTo>
                      <a:pt x="3675046" y="19473334"/>
                    </a:lnTo>
                    <a:cubicBezTo>
                      <a:pt x="3618608" y="19473328"/>
                      <a:pt x="3567601" y="19439692"/>
                      <a:pt x="3545365" y="19387820"/>
                    </a:cubicBezTo>
                    <a:lnTo>
                      <a:pt x="3391342" y="19028480"/>
                    </a:lnTo>
                    <a:cubicBezTo>
                      <a:pt x="3388097" y="19020930"/>
                      <a:pt x="3376737" y="19024105"/>
                      <a:pt x="3377866" y="19032220"/>
                    </a:cubicBezTo>
                    <a:lnTo>
                      <a:pt x="3440872" y="19473334"/>
                    </a:lnTo>
                    <a:lnTo>
                      <a:pt x="3508253" y="20281830"/>
                    </a:lnTo>
                    <a:cubicBezTo>
                      <a:pt x="3509060" y="20291651"/>
                      <a:pt x="3505723" y="20301364"/>
                      <a:pt x="3499049" y="20308615"/>
                    </a:cubicBezTo>
                    <a:cubicBezTo>
                      <a:pt x="3492374" y="20315865"/>
                      <a:pt x="3482971" y="20319994"/>
                      <a:pt x="3473116" y="20320000"/>
                    </a:cubicBezTo>
                    <a:lnTo>
                      <a:pt x="3419282" y="20320000"/>
                    </a:lnTo>
                    <a:cubicBezTo>
                      <a:pt x="3350301" y="20320008"/>
                      <a:pt x="3291424" y="20270144"/>
                      <a:pt x="3280076" y="20202102"/>
                    </a:cubicBezTo>
                    <a:lnTo>
                      <a:pt x="3165706" y="19515102"/>
                    </a:lnTo>
                    <a:cubicBezTo>
                      <a:pt x="3164365" y="19507200"/>
                      <a:pt x="3153076" y="19507200"/>
                      <a:pt x="3151735" y="19515102"/>
                    </a:cubicBezTo>
                    <a:lnTo>
                      <a:pt x="3037294" y="20202102"/>
                    </a:lnTo>
                    <a:cubicBezTo>
                      <a:pt x="3025943" y="20270170"/>
                      <a:pt x="2967026" y="20320043"/>
                      <a:pt x="2898018" y="20320000"/>
                    </a:cubicBezTo>
                    <a:lnTo>
                      <a:pt x="2844184" y="20320000"/>
                    </a:lnTo>
                    <a:cubicBezTo>
                      <a:pt x="2834329" y="20319994"/>
                      <a:pt x="2824926" y="20315865"/>
                      <a:pt x="2818251" y="20308615"/>
                    </a:cubicBezTo>
                    <a:cubicBezTo>
                      <a:pt x="2811577" y="20301364"/>
                      <a:pt x="2808239" y="20291651"/>
                      <a:pt x="2809047" y="20281830"/>
                    </a:cubicBezTo>
                    <a:lnTo>
                      <a:pt x="2876428" y="19473334"/>
                    </a:lnTo>
                    <a:lnTo>
                      <a:pt x="2939434" y="19032220"/>
                    </a:lnTo>
                    <a:close/>
                    <a:moveTo>
                      <a:pt x="4428650" y="18062223"/>
                    </a:moveTo>
                    <a:cubicBezTo>
                      <a:pt x="4311750" y="18062223"/>
                      <a:pt x="4216984" y="18156989"/>
                      <a:pt x="4216983" y="18273889"/>
                    </a:cubicBezTo>
                    <a:lnTo>
                      <a:pt x="4216983" y="18344445"/>
                    </a:lnTo>
                    <a:cubicBezTo>
                      <a:pt x="4217505" y="18460975"/>
                      <a:pt x="4312118" y="18555167"/>
                      <a:pt x="4428650" y="18555167"/>
                    </a:cubicBezTo>
                    <a:cubicBezTo>
                      <a:pt x="4545182" y="18555167"/>
                      <a:pt x="4639795" y="18460975"/>
                      <a:pt x="4640317" y="18344445"/>
                    </a:cubicBezTo>
                    <a:lnTo>
                      <a:pt x="4640317" y="18273889"/>
                    </a:lnTo>
                    <a:cubicBezTo>
                      <a:pt x="4640316" y="18156989"/>
                      <a:pt x="4545550" y="18062223"/>
                      <a:pt x="4428650" y="18062223"/>
                    </a:cubicBezTo>
                    <a:close/>
                    <a:moveTo>
                      <a:pt x="4209434" y="19032220"/>
                    </a:moveTo>
                    <a:cubicBezTo>
                      <a:pt x="4210633" y="19024105"/>
                      <a:pt x="4199203" y="19020930"/>
                      <a:pt x="4196028" y="19028480"/>
                    </a:cubicBezTo>
                    <a:lnTo>
                      <a:pt x="4042005" y="19387820"/>
                    </a:lnTo>
                    <a:cubicBezTo>
                      <a:pt x="4019749" y="19439741"/>
                      <a:pt x="3968673" y="19473383"/>
                      <a:pt x="3912183" y="19473334"/>
                    </a:cubicBezTo>
                    <a:lnTo>
                      <a:pt x="3847131" y="19473334"/>
                    </a:lnTo>
                    <a:cubicBezTo>
                      <a:pt x="3835266" y="19473345"/>
                      <a:pt x="3824191" y="19467390"/>
                      <a:pt x="3817656" y="19457488"/>
                    </a:cubicBezTo>
                    <a:cubicBezTo>
                      <a:pt x="3811120" y="19447585"/>
                      <a:pt x="3810000" y="19435060"/>
                      <a:pt x="3814675" y="19424155"/>
                    </a:cubicBezTo>
                    <a:lnTo>
                      <a:pt x="4005317" y="18979445"/>
                    </a:lnTo>
                    <a:lnTo>
                      <a:pt x="4075449" y="18804043"/>
                    </a:lnTo>
                    <a:cubicBezTo>
                      <a:pt x="4118319" y="18696905"/>
                      <a:pt x="4222096" y="18626658"/>
                      <a:pt x="4337492" y="18626666"/>
                    </a:cubicBezTo>
                    <a:lnTo>
                      <a:pt x="4519808" y="18626666"/>
                    </a:lnTo>
                    <a:cubicBezTo>
                      <a:pt x="4635204" y="18626658"/>
                      <a:pt x="4738981" y="18696905"/>
                      <a:pt x="4781851" y="18804043"/>
                    </a:cubicBezTo>
                    <a:lnTo>
                      <a:pt x="4851983" y="18979445"/>
                    </a:lnTo>
                    <a:lnTo>
                      <a:pt x="5042554" y="19424155"/>
                    </a:lnTo>
                    <a:cubicBezTo>
                      <a:pt x="5047229" y="19435060"/>
                      <a:pt x="5046110" y="19447585"/>
                      <a:pt x="5039574" y="19457488"/>
                    </a:cubicBezTo>
                    <a:cubicBezTo>
                      <a:pt x="5033039" y="19467390"/>
                      <a:pt x="5021963" y="19473345"/>
                      <a:pt x="5010098" y="19473334"/>
                    </a:cubicBezTo>
                    <a:lnTo>
                      <a:pt x="4945046" y="19473334"/>
                    </a:lnTo>
                    <a:cubicBezTo>
                      <a:pt x="4888608" y="19473328"/>
                      <a:pt x="4837601" y="19439692"/>
                      <a:pt x="4815365" y="19387820"/>
                    </a:cubicBezTo>
                    <a:lnTo>
                      <a:pt x="4661342" y="19028480"/>
                    </a:lnTo>
                    <a:cubicBezTo>
                      <a:pt x="4658097" y="19020930"/>
                      <a:pt x="4646737" y="19024105"/>
                      <a:pt x="4647866" y="19032220"/>
                    </a:cubicBezTo>
                    <a:lnTo>
                      <a:pt x="4710872" y="19473334"/>
                    </a:lnTo>
                    <a:lnTo>
                      <a:pt x="4778253" y="20281830"/>
                    </a:lnTo>
                    <a:cubicBezTo>
                      <a:pt x="4779060" y="20291651"/>
                      <a:pt x="4775723" y="20301364"/>
                      <a:pt x="4769049" y="20308615"/>
                    </a:cubicBezTo>
                    <a:cubicBezTo>
                      <a:pt x="4762374" y="20315865"/>
                      <a:pt x="4752971" y="20319994"/>
                      <a:pt x="4743116" y="20320000"/>
                    </a:cubicBezTo>
                    <a:lnTo>
                      <a:pt x="4689282" y="20320000"/>
                    </a:lnTo>
                    <a:cubicBezTo>
                      <a:pt x="4620301" y="20320008"/>
                      <a:pt x="4561424" y="20270144"/>
                      <a:pt x="4550076" y="20202102"/>
                    </a:cubicBezTo>
                    <a:lnTo>
                      <a:pt x="4435705" y="19515102"/>
                    </a:lnTo>
                    <a:cubicBezTo>
                      <a:pt x="4434365" y="19507200"/>
                      <a:pt x="4423076" y="19507200"/>
                      <a:pt x="4421736" y="19515102"/>
                    </a:cubicBezTo>
                    <a:lnTo>
                      <a:pt x="4307295" y="20202102"/>
                    </a:lnTo>
                    <a:cubicBezTo>
                      <a:pt x="4295943" y="20270170"/>
                      <a:pt x="4237026" y="20320043"/>
                      <a:pt x="4168018" y="20320000"/>
                    </a:cubicBezTo>
                    <a:lnTo>
                      <a:pt x="4114184" y="20320000"/>
                    </a:lnTo>
                    <a:cubicBezTo>
                      <a:pt x="4104329" y="20319994"/>
                      <a:pt x="4094926" y="20315865"/>
                      <a:pt x="4088251" y="20308615"/>
                    </a:cubicBezTo>
                    <a:cubicBezTo>
                      <a:pt x="4081577" y="20301364"/>
                      <a:pt x="4078240" y="20291651"/>
                      <a:pt x="4079047" y="20281830"/>
                    </a:cubicBezTo>
                    <a:lnTo>
                      <a:pt x="4146428" y="19473334"/>
                    </a:lnTo>
                    <a:lnTo>
                      <a:pt x="4209434" y="19032220"/>
                    </a:lnTo>
                    <a:close/>
                    <a:moveTo>
                      <a:pt x="5698650" y="18062223"/>
                    </a:moveTo>
                    <a:cubicBezTo>
                      <a:pt x="5581750" y="18062223"/>
                      <a:pt x="5486984" y="18156989"/>
                      <a:pt x="5486983" y="18273889"/>
                    </a:cubicBezTo>
                    <a:lnTo>
                      <a:pt x="5486983" y="18344445"/>
                    </a:lnTo>
                    <a:cubicBezTo>
                      <a:pt x="5487505" y="18460975"/>
                      <a:pt x="5582118" y="18555167"/>
                      <a:pt x="5698650" y="18555167"/>
                    </a:cubicBezTo>
                    <a:cubicBezTo>
                      <a:pt x="5815182" y="18555167"/>
                      <a:pt x="5909795" y="18460975"/>
                      <a:pt x="5910317" y="18344445"/>
                    </a:cubicBezTo>
                    <a:lnTo>
                      <a:pt x="5910317" y="18273889"/>
                    </a:lnTo>
                    <a:cubicBezTo>
                      <a:pt x="5910316" y="18156989"/>
                      <a:pt x="5815550" y="18062223"/>
                      <a:pt x="5698650" y="18062223"/>
                    </a:cubicBezTo>
                    <a:close/>
                    <a:moveTo>
                      <a:pt x="5479434" y="19032220"/>
                    </a:moveTo>
                    <a:cubicBezTo>
                      <a:pt x="5480633" y="19024105"/>
                      <a:pt x="5469203" y="19020930"/>
                      <a:pt x="5466028" y="19028480"/>
                    </a:cubicBezTo>
                    <a:lnTo>
                      <a:pt x="5312005" y="19387820"/>
                    </a:lnTo>
                    <a:cubicBezTo>
                      <a:pt x="5289749" y="19439741"/>
                      <a:pt x="5238673" y="19473383"/>
                      <a:pt x="5182183" y="19473334"/>
                    </a:cubicBezTo>
                    <a:lnTo>
                      <a:pt x="5117131" y="19473334"/>
                    </a:lnTo>
                    <a:cubicBezTo>
                      <a:pt x="5105266" y="19473345"/>
                      <a:pt x="5094191" y="19467390"/>
                      <a:pt x="5087656" y="19457488"/>
                    </a:cubicBezTo>
                    <a:cubicBezTo>
                      <a:pt x="5081120" y="19447585"/>
                      <a:pt x="5080000" y="19435060"/>
                      <a:pt x="5084675" y="19424155"/>
                    </a:cubicBezTo>
                    <a:lnTo>
                      <a:pt x="5275317" y="18979445"/>
                    </a:lnTo>
                    <a:lnTo>
                      <a:pt x="5345449" y="18804043"/>
                    </a:lnTo>
                    <a:cubicBezTo>
                      <a:pt x="5388319" y="18696905"/>
                      <a:pt x="5492096" y="18626658"/>
                      <a:pt x="5607492" y="18626666"/>
                    </a:cubicBezTo>
                    <a:lnTo>
                      <a:pt x="5789808" y="18626666"/>
                    </a:lnTo>
                    <a:cubicBezTo>
                      <a:pt x="5905204" y="18626658"/>
                      <a:pt x="6008981" y="18696905"/>
                      <a:pt x="6051851" y="18804043"/>
                    </a:cubicBezTo>
                    <a:lnTo>
                      <a:pt x="6121983" y="18979445"/>
                    </a:lnTo>
                    <a:lnTo>
                      <a:pt x="6312554" y="19424155"/>
                    </a:lnTo>
                    <a:cubicBezTo>
                      <a:pt x="6317229" y="19435060"/>
                      <a:pt x="6316110" y="19447585"/>
                      <a:pt x="6309574" y="19457488"/>
                    </a:cubicBezTo>
                    <a:cubicBezTo>
                      <a:pt x="6303039" y="19467390"/>
                      <a:pt x="6291963" y="19473345"/>
                      <a:pt x="6280098" y="19473334"/>
                    </a:cubicBezTo>
                    <a:lnTo>
                      <a:pt x="6215046" y="19473334"/>
                    </a:lnTo>
                    <a:cubicBezTo>
                      <a:pt x="6158608" y="19473328"/>
                      <a:pt x="6107601" y="19439692"/>
                      <a:pt x="6085365" y="19387820"/>
                    </a:cubicBezTo>
                    <a:lnTo>
                      <a:pt x="5931342" y="19028480"/>
                    </a:lnTo>
                    <a:cubicBezTo>
                      <a:pt x="5928097" y="19020930"/>
                      <a:pt x="5916737" y="19024105"/>
                      <a:pt x="5917866" y="19032220"/>
                    </a:cubicBezTo>
                    <a:lnTo>
                      <a:pt x="5980872" y="19473334"/>
                    </a:lnTo>
                    <a:lnTo>
                      <a:pt x="6048253" y="20281830"/>
                    </a:lnTo>
                    <a:cubicBezTo>
                      <a:pt x="6049060" y="20291651"/>
                      <a:pt x="6045723" y="20301364"/>
                      <a:pt x="6039049" y="20308615"/>
                    </a:cubicBezTo>
                    <a:cubicBezTo>
                      <a:pt x="6032374" y="20315865"/>
                      <a:pt x="6022971" y="20319994"/>
                      <a:pt x="6013116" y="20320000"/>
                    </a:cubicBezTo>
                    <a:lnTo>
                      <a:pt x="5959282" y="20320000"/>
                    </a:lnTo>
                    <a:cubicBezTo>
                      <a:pt x="5890301" y="20320008"/>
                      <a:pt x="5831424" y="20270144"/>
                      <a:pt x="5820076" y="20202102"/>
                    </a:cubicBezTo>
                    <a:lnTo>
                      <a:pt x="5705705" y="19515102"/>
                    </a:lnTo>
                    <a:cubicBezTo>
                      <a:pt x="5704365" y="19507200"/>
                      <a:pt x="5693076" y="19507200"/>
                      <a:pt x="5691736" y="19515102"/>
                    </a:cubicBezTo>
                    <a:lnTo>
                      <a:pt x="5577295" y="20202102"/>
                    </a:lnTo>
                    <a:cubicBezTo>
                      <a:pt x="5565943" y="20270170"/>
                      <a:pt x="5507026" y="20320043"/>
                      <a:pt x="5438018" y="20320000"/>
                    </a:cubicBezTo>
                    <a:lnTo>
                      <a:pt x="5384184" y="20320000"/>
                    </a:lnTo>
                    <a:cubicBezTo>
                      <a:pt x="5374329" y="20319994"/>
                      <a:pt x="5364926" y="20315865"/>
                      <a:pt x="5358251" y="20308615"/>
                    </a:cubicBezTo>
                    <a:cubicBezTo>
                      <a:pt x="5351577" y="20301364"/>
                      <a:pt x="5348240" y="20291651"/>
                      <a:pt x="5349047" y="20281830"/>
                    </a:cubicBezTo>
                    <a:lnTo>
                      <a:pt x="5416428" y="19473334"/>
                    </a:lnTo>
                    <a:lnTo>
                      <a:pt x="5479434" y="19032220"/>
                    </a:lnTo>
                    <a:close/>
                    <a:moveTo>
                      <a:pt x="6968650" y="18062223"/>
                    </a:moveTo>
                    <a:cubicBezTo>
                      <a:pt x="6851750" y="18062223"/>
                      <a:pt x="6756983" y="18156989"/>
                      <a:pt x="6756983" y="18273889"/>
                    </a:cubicBezTo>
                    <a:lnTo>
                      <a:pt x="6756983" y="18344445"/>
                    </a:lnTo>
                    <a:cubicBezTo>
                      <a:pt x="6757504" y="18460975"/>
                      <a:pt x="6852118" y="18555167"/>
                      <a:pt x="6968650" y="18555167"/>
                    </a:cubicBezTo>
                    <a:cubicBezTo>
                      <a:pt x="7085182" y="18555167"/>
                      <a:pt x="7179796" y="18460975"/>
                      <a:pt x="7180317" y="18344445"/>
                    </a:cubicBezTo>
                    <a:lnTo>
                      <a:pt x="7180317" y="18273889"/>
                    </a:lnTo>
                    <a:cubicBezTo>
                      <a:pt x="7180317" y="18156989"/>
                      <a:pt x="7085550" y="18062223"/>
                      <a:pt x="6968650" y="18062223"/>
                    </a:cubicBezTo>
                    <a:close/>
                    <a:moveTo>
                      <a:pt x="6749434" y="19032220"/>
                    </a:moveTo>
                    <a:cubicBezTo>
                      <a:pt x="6750633" y="19024105"/>
                      <a:pt x="6739204" y="19020930"/>
                      <a:pt x="6736029" y="19028480"/>
                    </a:cubicBezTo>
                    <a:lnTo>
                      <a:pt x="6582005" y="19387820"/>
                    </a:lnTo>
                    <a:cubicBezTo>
                      <a:pt x="6559749" y="19439741"/>
                      <a:pt x="6508673" y="19473383"/>
                      <a:pt x="6452183" y="19473334"/>
                    </a:cubicBezTo>
                    <a:lnTo>
                      <a:pt x="6387131" y="19473334"/>
                    </a:lnTo>
                    <a:cubicBezTo>
                      <a:pt x="6375266" y="19473345"/>
                      <a:pt x="6364191" y="19467390"/>
                      <a:pt x="6357656" y="19457488"/>
                    </a:cubicBezTo>
                    <a:cubicBezTo>
                      <a:pt x="6351120" y="19447585"/>
                      <a:pt x="6350000" y="19435060"/>
                      <a:pt x="6354675" y="19424155"/>
                    </a:cubicBezTo>
                    <a:lnTo>
                      <a:pt x="6545317" y="18979445"/>
                    </a:lnTo>
                    <a:lnTo>
                      <a:pt x="6615449" y="18804043"/>
                    </a:lnTo>
                    <a:cubicBezTo>
                      <a:pt x="6658319" y="18696905"/>
                      <a:pt x="6762095" y="18626658"/>
                      <a:pt x="6877492" y="18626666"/>
                    </a:cubicBezTo>
                    <a:lnTo>
                      <a:pt x="7059808" y="18626666"/>
                    </a:lnTo>
                    <a:cubicBezTo>
                      <a:pt x="7175205" y="18626658"/>
                      <a:pt x="7278981" y="18696905"/>
                      <a:pt x="7321851" y="18804043"/>
                    </a:cubicBezTo>
                    <a:lnTo>
                      <a:pt x="7391983" y="18979445"/>
                    </a:lnTo>
                    <a:lnTo>
                      <a:pt x="7582554" y="19424155"/>
                    </a:lnTo>
                    <a:cubicBezTo>
                      <a:pt x="7587229" y="19435060"/>
                      <a:pt x="7586109" y="19447585"/>
                      <a:pt x="7579574" y="19457488"/>
                    </a:cubicBezTo>
                    <a:cubicBezTo>
                      <a:pt x="7573039" y="19467390"/>
                      <a:pt x="7561963" y="19473345"/>
                      <a:pt x="7550098" y="19473334"/>
                    </a:cubicBezTo>
                    <a:lnTo>
                      <a:pt x="7485046" y="19473334"/>
                    </a:lnTo>
                    <a:cubicBezTo>
                      <a:pt x="7428608" y="19473328"/>
                      <a:pt x="7377602" y="19439692"/>
                      <a:pt x="7355365" y="19387820"/>
                    </a:cubicBezTo>
                    <a:lnTo>
                      <a:pt x="7201342" y="19028480"/>
                    </a:lnTo>
                    <a:cubicBezTo>
                      <a:pt x="7198096" y="19020930"/>
                      <a:pt x="7186737" y="19024105"/>
                      <a:pt x="7187866" y="19032220"/>
                    </a:cubicBezTo>
                    <a:lnTo>
                      <a:pt x="7250872" y="19473334"/>
                    </a:lnTo>
                    <a:lnTo>
                      <a:pt x="7318253" y="20281830"/>
                    </a:lnTo>
                    <a:cubicBezTo>
                      <a:pt x="7319060" y="20291651"/>
                      <a:pt x="7315723" y="20301364"/>
                      <a:pt x="7309049" y="20308615"/>
                    </a:cubicBezTo>
                    <a:cubicBezTo>
                      <a:pt x="7302375" y="20315865"/>
                      <a:pt x="7292971" y="20319994"/>
                      <a:pt x="7283116" y="20320000"/>
                    </a:cubicBezTo>
                    <a:lnTo>
                      <a:pt x="7229282" y="20320000"/>
                    </a:lnTo>
                    <a:cubicBezTo>
                      <a:pt x="7160300" y="20320009"/>
                      <a:pt x="7101423" y="20270144"/>
                      <a:pt x="7090076" y="20202102"/>
                    </a:cubicBezTo>
                    <a:lnTo>
                      <a:pt x="6975705" y="19515102"/>
                    </a:lnTo>
                    <a:cubicBezTo>
                      <a:pt x="6974365" y="19507200"/>
                      <a:pt x="6963076" y="19507200"/>
                      <a:pt x="6961736" y="19515102"/>
                    </a:cubicBezTo>
                    <a:lnTo>
                      <a:pt x="6847295" y="20202102"/>
                    </a:lnTo>
                    <a:cubicBezTo>
                      <a:pt x="6835943" y="20270170"/>
                      <a:pt x="6777026" y="20320043"/>
                      <a:pt x="6708018" y="20320000"/>
                    </a:cubicBezTo>
                    <a:lnTo>
                      <a:pt x="6654184" y="20320000"/>
                    </a:lnTo>
                    <a:cubicBezTo>
                      <a:pt x="6644329" y="20319994"/>
                      <a:pt x="6634925" y="20315865"/>
                      <a:pt x="6628251" y="20308615"/>
                    </a:cubicBezTo>
                    <a:cubicBezTo>
                      <a:pt x="6621577" y="20301364"/>
                      <a:pt x="6618240" y="20291651"/>
                      <a:pt x="6619047" y="20281830"/>
                    </a:cubicBezTo>
                    <a:lnTo>
                      <a:pt x="6686428" y="19473334"/>
                    </a:lnTo>
                    <a:lnTo>
                      <a:pt x="6749434" y="19032220"/>
                    </a:lnTo>
                    <a:close/>
                    <a:moveTo>
                      <a:pt x="8238650" y="18062223"/>
                    </a:moveTo>
                    <a:cubicBezTo>
                      <a:pt x="8121750" y="18062223"/>
                      <a:pt x="8026983" y="18156989"/>
                      <a:pt x="8026983" y="18273889"/>
                    </a:cubicBezTo>
                    <a:lnTo>
                      <a:pt x="8026983" y="18344445"/>
                    </a:lnTo>
                    <a:cubicBezTo>
                      <a:pt x="8027504" y="18460975"/>
                      <a:pt x="8122118" y="18555167"/>
                      <a:pt x="8238650" y="18555167"/>
                    </a:cubicBezTo>
                    <a:cubicBezTo>
                      <a:pt x="8355182" y="18555167"/>
                      <a:pt x="8449796" y="18460975"/>
                      <a:pt x="8450317" y="18344445"/>
                    </a:cubicBezTo>
                    <a:lnTo>
                      <a:pt x="8450317" y="18273889"/>
                    </a:lnTo>
                    <a:cubicBezTo>
                      <a:pt x="8450317" y="18156989"/>
                      <a:pt x="8355550" y="18062223"/>
                      <a:pt x="8238650" y="18062223"/>
                    </a:cubicBezTo>
                    <a:close/>
                    <a:moveTo>
                      <a:pt x="8019434" y="19032220"/>
                    </a:moveTo>
                    <a:cubicBezTo>
                      <a:pt x="8020633" y="19024105"/>
                      <a:pt x="8009204" y="19020930"/>
                      <a:pt x="8006029" y="19028480"/>
                    </a:cubicBezTo>
                    <a:lnTo>
                      <a:pt x="7852005" y="19387820"/>
                    </a:lnTo>
                    <a:cubicBezTo>
                      <a:pt x="7829749" y="19439741"/>
                      <a:pt x="7778673" y="19473383"/>
                      <a:pt x="7722183" y="19473334"/>
                    </a:cubicBezTo>
                    <a:lnTo>
                      <a:pt x="7657131" y="19473334"/>
                    </a:lnTo>
                    <a:cubicBezTo>
                      <a:pt x="7645267" y="19473345"/>
                      <a:pt x="7634191" y="19467390"/>
                      <a:pt x="7627656" y="19457488"/>
                    </a:cubicBezTo>
                    <a:cubicBezTo>
                      <a:pt x="7621120" y="19447585"/>
                      <a:pt x="7620001" y="19435060"/>
                      <a:pt x="7624676" y="19424155"/>
                    </a:cubicBezTo>
                    <a:lnTo>
                      <a:pt x="7815317" y="18979445"/>
                    </a:lnTo>
                    <a:lnTo>
                      <a:pt x="7885449" y="18804043"/>
                    </a:lnTo>
                    <a:cubicBezTo>
                      <a:pt x="7928319" y="18696905"/>
                      <a:pt x="8032095" y="18626658"/>
                      <a:pt x="8147492" y="18626666"/>
                    </a:cubicBezTo>
                    <a:lnTo>
                      <a:pt x="8329808" y="18626666"/>
                    </a:lnTo>
                    <a:cubicBezTo>
                      <a:pt x="8445205" y="18626658"/>
                      <a:pt x="8548981" y="18696905"/>
                      <a:pt x="8591851" y="18804043"/>
                    </a:cubicBezTo>
                    <a:lnTo>
                      <a:pt x="8661983" y="18979445"/>
                    </a:lnTo>
                    <a:lnTo>
                      <a:pt x="8852554" y="19424155"/>
                    </a:lnTo>
                    <a:cubicBezTo>
                      <a:pt x="8857229" y="19435060"/>
                      <a:pt x="8856109" y="19447585"/>
                      <a:pt x="8849574" y="19457488"/>
                    </a:cubicBezTo>
                    <a:cubicBezTo>
                      <a:pt x="8843039" y="19467390"/>
                      <a:pt x="8831963" y="19473345"/>
                      <a:pt x="8820098" y="19473334"/>
                    </a:cubicBezTo>
                    <a:lnTo>
                      <a:pt x="8755046" y="19473334"/>
                    </a:lnTo>
                    <a:cubicBezTo>
                      <a:pt x="8698608" y="19473328"/>
                      <a:pt x="8647602" y="19439692"/>
                      <a:pt x="8625365" y="19387820"/>
                    </a:cubicBezTo>
                    <a:lnTo>
                      <a:pt x="8471342" y="19028480"/>
                    </a:lnTo>
                    <a:cubicBezTo>
                      <a:pt x="8468096" y="19020930"/>
                      <a:pt x="8456737" y="19024105"/>
                      <a:pt x="8457866" y="19032220"/>
                    </a:cubicBezTo>
                    <a:lnTo>
                      <a:pt x="8520872" y="19473334"/>
                    </a:lnTo>
                    <a:lnTo>
                      <a:pt x="8588253" y="20281830"/>
                    </a:lnTo>
                    <a:cubicBezTo>
                      <a:pt x="8589060" y="20291651"/>
                      <a:pt x="8585723" y="20301364"/>
                      <a:pt x="8579049" y="20308615"/>
                    </a:cubicBezTo>
                    <a:cubicBezTo>
                      <a:pt x="8572375" y="20315865"/>
                      <a:pt x="8562971" y="20319994"/>
                      <a:pt x="8553116" y="20320000"/>
                    </a:cubicBezTo>
                    <a:lnTo>
                      <a:pt x="8499282" y="20320000"/>
                    </a:lnTo>
                    <a:cubicBezTo>
                      <a:pt x="8430300" y="20320009"/>
                      <a:pt x="8371423" y="20270144"/>
                      <a:pt x="8360076" y="20202102"/>
                    </a:cubicBezTo>
                    <a:lnTo>
                      <a:pt x="8245705" y="19515102"/>
                    </a:lnTo>
                    <a:cubicBezTo>
                      <a:pt x="8244365" y="19507200"/>
                      <a:pt x="8233076" y="19507200"/>
                      <a:pt x="8231736" y="19515102"/>
                    </a:cubicBezTo>
                    <a:lnTo>
                      <a:pt x="8117295" y="20202102"/>
                    </a:lnTo>
                    <a:cubicBezTo>
                      <a:pt x="8105943" y="20270170"/>
                      <a:pt x="8047026" y="20320043"/>
                      <a:pt x="7978018" y="20320000"/>
                    </a:cubicBezTo>
                    <a:lnTo>
                      <a:pt x="7924184" y="20320000"/>
                    </a:lnTo>
                    <a:cubicBezTo>
                      <a:pt x="7914329" y="20319994"/>
                      <a:pt x="7904925" y="20315865"/>
                      <a:pt x="7898251" y="20308615"/>
                    </a:cubicBezTo>
                    <a:cubicBezTo>
                      <a:pt x="7891577" y="20301364"/>
                      <a:pt x="7888240" y="20291651"/>
                      <a:pt x="7889047" y="20281830"/>
                    </a:cubicBezTo>
                    <a:lnTo>
                      <a:pt x="7956428" y="19473334"/>
                    </a:lnTo>
                    <a:lnTo>
                      <a:pt x="8019434" y="19032220"/>
                    </a:lnTo>
                    <a:close/>
                    <a:moveTo>
                      <a:pt x="9508650" y="18062223"/>
                    </a:moveTo>
                    <a:cubicBezTo>
                      <a:pt x="9391750" y="18062223"/>
                      <a:pt x="9296983" y="18156989"/>
                      <a:pt x="9296983" y="18273889"/>
                    </a:cubicBezTo>
                    <a:lnTo>
                      <a:pt x="9296983" y="18344445"/>
                    </a:lnTo>
                    <a:cubicBezTo>
                      <a:pt x="9297504" y="18460975"/>
                      <a:pt x="9392118" y="18555167"/>
                      <a:pt x="9508650" y="18555167"/>
                    </a:cubicBezTo>
                    <a:cubicBezTo>
                      <a:pt x="9625182" y="18555167"/>
                      <a:pt x="9719796" y="18460975"/>
                      <a:pt x="9720317" y="18344445"/>
                    </a:cubicBezTo>
                    <a:lnTo>
                      <a:pt x="9720317" y="18273889"/>
                    </a:lnTo>
                    <a:cubicBezTo>
                      <a:pt x="9720317" y="18156989"/>
                      <a:pt x="9625550" y="18062223"/>
                      <a:pt x="9508650" y="18062223"/>
                    </a:cubicBezTo>
                    <a:close/>
                    <a:moveTo>
                      <a:pt x="9289434" y="19032220"/>
                    </a:moveTo>
                    <a:cubicBezTo>
                      <a:pt x="9290633" y="19024105"/>
                      <a:pt x="9279204" y="19020930"/>
                      <a:pt x="9276029" y="19028480"/>
                    </a:cubicBezTo>
                    <a:lnTo>
                      <a:pt x="9122005" y="19387820"/>
                    </a:lnTo>
                    <a:cubicBezTo>
                      <a:pt x="9099749" y="19439741"/>
                      <a:pt x="9048673" y="19473383"/>
                      <a:pt x="8992183" y="19473334"/>
                    </a:cubicBezTo>
                    <a:lnTo>
                      <a:pt x="8927131" y="19473334"/>
                    </a:lnTo>
                    <a:cubicBezTo>
                      <a:pt x="8915267" y="19473345"/>
                      <a:pt x="8904191" y="19467390"/>
                      <a:pt x="8897656" y="19457488"/>
                    </a:cubicBezTo>
                    <a:cubicBezTo>
                      <a:pt x="8891120" y="19447585"/>
                      <a:pt x="8890001" y="19435060"/>
                      <a:pt x="8894676" y="19424155"/>
                    </a:cubicBezTo>
                    <a:lnTo>
                      <a:pt x="9085317" y="18979445"/>
                    </a:lnTo>
                    <a:lnTo>
                      <a:pt x="9155449" y="18804043"/>
                    </a:lnTo>
                    <a:cubicBezTo>
                      <a:pt x="9198319" y="18696905"/>
                      <a:pt x="9302095" y="18626658"/>
                      <a:pt x="9417492" y="18626666"/>
                    </a:cubicBezTo>
                    <a:lnTo>
                      <a:pt x="9599808" y="18626666"/>
                    </a:lnTo>
                    <a:cubicBezTo>
                      <a:pt x="9715205" y="18626658"/>
                      <a:pt x="9818981" y="18696905"/>
                      <a:pt x="9861851" y="18804043"/>
                    </a:cubicBezTo>
                    <a:lnTo>
                      <a:pt x="9931983" y="18979445"/>
                    </a:lnTo>
                    <a:lnTo>
                      <a:pt x="10122554" y="19424155"/>
                    </a:lnTo>
                    <a:cubicBezTo>
                      <a:pt x="10127229" y="19435060"/>
                      <a:pt x="10126109" y="19447585"/>
                      <a:pt x="10119574" y="19457488"/>
                    </a:cubicBezTo>
                    <a:cubicBezTo>
                      <a:pt x="10113039" y="19467390"/>
                      <a:pt x="10101963" y="19473345"/>
                      <a:pt x="10090098" y="19473334"/>
                    </a:cubicBezTo>
                    <a:lnTo>
                      <a:pt x="10025046" y="19473334"/>
                    </a:lnTo>
                    <a:cubicBezTo>
                      <a:pt x="9968608" y="19473328"/>
                      <a:pt x="9917602" y="19439692"/>
                      <a:pt x="9895365" y="19387820"/>
                    </a:cubicBezTo>
                    <a:lnTo>
                      <a:pt x="9741342" y="19028480"/>
                    </a:lnTo>
                    <a:cubicBezTo>
                      <a:pt x="9738096" y="19020930"/>
                      <a:pt x="9726737" y="19024105"/>
                      <a:pt x="9727866" y="19032220"/>
                    </a:cubicBezTo>
                    <a:lnTo>
                      <a:pt x="9790872" y="19473334"/>
                    </a:lnTo>
                    <a:lnTo>
                      <a:pt x="9858253" y="20281830"/>
                    </a:lnTo>
                    <a:cubicBezTo>
                      <a:pt x="9859060" y="20291651"/>
                      <a:pt x="9855723" y="20301364"/>
                      <a:pt x="9849049" y="20308615"/>
                    </a:cubicBezTo>
                    <a:cubicBezTo>
                      <a:pt x="9842375" y="20315865"/>
                      <a:pt x="9832971" y="20319994"/>
                      <a:pt x="9823116" y="20320000"/>
                    </a:cubicBezTo>
                    <a:lnTo>
                      <a:pt x="9769282" y="20320000"/>
                    </a:lnTo>
                    <a:cubicBezTo>
                      <a:pt x="9700300" y="20320009"/>
                      <a:pt x="9641423" y="20270144"/>
                      <a:pt x="9630076" y="20202102"/>
                    </a:cubicBezTo>
                    <a:lnTo>
                      <a:pt x="9515705" y="19515102"/>
                    </a:lnTo>
                    <a:cubicBezTo>
                      <a:pt x="9514365" y="19507200"/>
                      <a:pt x="9503076" y="19507200"/>
                      <a:pt x="9501736" y="19515102"/>
                    </a:cubicBezTo>
                    <a:lnTo>
                      <a:pt x="9387295" y="20202102"/>
                    </a:lnTo>
                    <a:cubicBezTo>
                      <a:pt x="9375943" y="20270170"/>
                      <a:pt x="9317026" y="20320043"/>
                      <a:pt x="9248018" y="20320000"/>
                    </a:cubicBezTo>
                    <a:lnTo>
                      <a:pt x="9194184" y="20320000"/>
                    </a:lnTo>
                    <a:cubicBezTo>
                      <a:pt x="9184329" y="20319994"/>
                      <a:pt x="9174925" y="20315865"/>
                      <a:pt x="9168251" y="20308615"/>
                    </a:cubicBezTo>
                    <a:cubicBezTo>
                      <a:pt x="9161577" y="20301364"/>
                      <a:pt x="9158240" y="20291651"/>
                      <a:pt x="9159047" y="20281830"/>
                    </a:cubicBezTo>
                    <a:lnTo>
                      <a:pt x="9226428" y="19473334"/>
                    </a:lnTo>
                    <a:lnTo>
                      <a:pt x="9289434" y="19032220"/>
                    </a:lnTo>
                    <a:close/>
                    <a:moveTo>
                      <a:pt x="10778650" y="18062223"/>
                    </a:moveTo>
                    <a:cubicBezTo>
                      <a:pt x="10661750" y="18062223"/>
                      <a:pt x="10566983" y="18156989"/>
                      <a:pt x="10566983" y="18273889"/>
                    </a:cubicBezTo>
                    <a:lnTo>
                      <a:pt x="10566983" y="18344445"/>
                    </a:lnTo>
                    <a:cubicBezTo>
                      <a:pt x="10567504" y="18460975"/>
                      <a:pt x="10662118" y="18555167"/>
                      <a:pt x="10778650" y="18555167"/>
                    </a:cubicBezTo>
                    <a:cubicBezTo>
                      <a:pt x="10895182" y="18555167"/>
                      <a:pt x="10989796" y="18460975"/>
                      <a:pt x="10990317" y="18344445"/>
                    </a:cubicBezTo>
                    <a:lnTo>
                      <a:pt x="10990317" y="18273889"/>
                    </a:lnTo>
                    <a:cubicBezTo>
                      <a:pt x="10990317" y="18156989"/>
                      <a:pt x="10895550" y="18062223"/>
                      <a:pt x="10778650" y="18062223"/>
                    </a:cubicBezTo>
                    <a:close/>
                    <a:moveTo>
                      <a:pt x="10559434" y="19032220"/>
                    </a:moveTo>
                    <a:cubicBezTo>
                      <a:pt x="10560633" y="19024105"/>
                      <a:pt x="10549204" y="19020930"/>
                      <a:pt x="10546029" y="19028480"/>
                    </a:cubicBezTo>
                    <a:lnTo>
                      <a:pt x="10392005" y="19387820"/>
                    </a:lnTo>
                    <a:cubicBezTo>
                      <a:pt x="10369749" y="19439741"/>
                      <a:pt x="10318673" y="19473383"/>
                      <a:pt x="10262183" y="19473334"/>
                    </a:cubicBezTo>
                    <a:lnTo>
                      <a:pt x="10197131" y="19473334"/>
                    </a:lnTo>
                    <a:cubicBezTo>
                      <a:pt x="10185267" y="19473345"/>
                      <a:pt x="10174191" y="19467390"/>
                      <a:pt x="10167656" y="19457488"/>
                    </a:cubicBezTo>
                    <a:cubicBezTo>
                      <a:pt x="10161120" y="19447585"/>
                      <a:pt x="10160001" y="19435060"/>
                      <a:pt x="10164676" y="19424155"/>
                    </a:cubicBezTo>
                    <a:lnTo>
                      <a:pt x="10355317" y="18979445"/>
                    </a:lnTo>
                    <a:lnTo>
                      <a:pt x="10425449" y="18804043"/>
                    </a:lnTo>
                    <a:cubicBezTo>
                      <a:pt x="10468319" y="18696905"/>
                      <a:pt x="10572095" y="18626658"/>
                      <a:pt x="10687492" y="18626666"/>
                    </a:cubicBezTo>
                    <a:lnTo>
                      <a:pt x="10869808" y="18626666"/>
                    </a:lnTo>
                    <a:cubicBezTo>
                      <a:pt x="10985205" y="18626658"/>
                      <a:pt x="11088981" y="18696905"/>
                      <a:pt x="11131851" y="18804043"/>
                    </a:cubicBezTo>
                    <a:lnTo>
                      <a:pt x="11201983" y="18979445"/>
                    </a:lnTo>
                    <a:lnTo>
                      <a:pt x="11392554" y="19424155"/>
                    </a:lnTo>
                    <a:cubicBezTo>
                      <a:pt x="11397229" y="19435060"/>
                      <a:pt x="11396109" y="19447585"/>
                      <a:pt x="11389574" y="19457488"/>
                    </a:cubicBezTo>
                    <a:cubicBezTo>
                      <a:pt x="11383039" y="19467390"/>
                      <a:pt x="11371963" y="19473345"/>
                      <a:pt x="11360098" y="19473334"/>
                    </a:cubicBezTo>
                    <a:lnTo>
                      <a:pt x="11295046" y="19473334"/>
                    </a:lnTo>
                    <a:cubicBezTo>
                      <a:pt x="11238608" y="19473328"/>
                      <a:pt x="11187602" y="19439692"/>
                      <a:pt x="11165365" y="19387820"/>
                    </a:cubicBezTo>
                    <a:lnTo>
                      <a:pt x="11011342" y="19028480"/>
                    </a:lnTo>
                    <a:cubicBezTo>
                      <a:pt x="11008096" y="19020930"/>
                      <a:pt x="10996737" y="19024105"/>
                      <a:pt x="10997866" y="19032220"/>
                    </a:cubicBezTo>
                    <a:lnTo>
                      <a:pt x="11060872" y="19473334"/>
                    </a:lnTo>
                    <a:lnTo>
                      <a:pt x="11128253" y="20281830"/>
                    </a:lnTo>
                    <a:cubicBezTo>
                      <a:pt x="11129060" y="20291651"/>
                      <a:pt x="11125723" y="20301364"/>
                      <a:pt x="11119049" y="20308615"/>
                    </a:cubicBezTo>
                    <a:cubicBezTo>
                      <a:pt x="11112375" y="20315865"/>
                      <a:pt x="11102971" y="20319994"/>
                      <a:pt x="11093116" y="20320000"/>
                    </a:cubicBezTo>
                    <a:lnTo>
                      <a:pt x="11039282" y="20320000"/>
                    </a:lnTo>
                    <a:cubicBezTo>
                      <a:pt x="10970300" y="20320009"/>
                      <a:pt x="10911423" y="20270144"/>
                      <a:pt x="10900076" y="20202102"/>
                    </a:cubicBezTo>
                    <a:lnTo>
                      <a:pt x="10785705" y="19515102"/>
                    </a:lnTo>
                    <a:cubicBezTo>
                      <a:pt x="10784365" y="19507200"/>
                      <a:pt x="10773076" y="19507200"/>
                      <a:pt x="10771736" y="19515102"/>
                    </a:cubicBezTo>
                    <a:lnTo>
                      <a:pt x="10657295" y="20202102"/>
                    </a:lnTo>
                    <a:cubicBezTo>
                      <a:pt x="10645943" y="20270170"/>
                      <a:pt x="10587026" y="20320043"/>
                      <a:pt x="10518018" y="20320000"/>
                    </a:cubicBezTo>
                    <a:lnTo>
                      <a:pt x="10464184" y="20320000"/>
                    </a:lnTo>
                    <a:cubicBezTo>
                      <a:pt x="10454329" y="20319994"/>
                      <a:pt x="10444925" y="20315865"/>
                      <a:pt x="10438251" y="20308615"/>
                    </a:cubicBezTo>
                    <a:cubicBezTo>
                      <a:pt x="10431577" y="20301364"/>
                      <a:pt x="10428240" y="20291651"/>
                      <a:pt x="10429047" y="20281830"/>
                    </a:cubicBezTo>
                    <a:lnTo>
                      <a:pt x="10496428" y="19473334"/>
                    </a:lnTo>
                    <a:lnTo>
                      <a:pt x="10559434" y="19032220"/>
                    </a:lnTo>
                    <a:close/>
                    <a:moveTo>
                      <a:pt x="12048650" y="18062223"/>
                    </a:moveTo>
                    <a:cubicBezTo>
                      <a:pt x="11931750" y="18062223"/>
                      <a:pt x="11836983" y="18156989"/>
                      <a:pt x="11836983" y="18273889"/>
                    </a:cubicBezTo>
                    <a:lnTo>
                      <a:pt x="11836983" y="18344445"/>
                    </a:lnTo>
                    <a:cubicBezTo>
                      <a:pt x="11837504" y="18460975"/>
                      <a:pt x="11932118" y="18555167"/>
                      <a:pt x="12048650" y="18555167"/>
                    </a:cubicBezTo>
                    <a:cubicBezTo>
                      <a:pt x="12165182" y="18555167"/>
                      <a:pt x="12259796" y="18460975"/>
                      <a:pt x="12260317" y="18344445"/>
                    </a:cubicBezTo>
                    <a:lnTo>
                      <a:pt x="12260317" y="18273889"/>
                    </a:lnTo>
                    <a:cubicBezTo>
                      <a:pt x="12260317" y="18156989"/>
                      <a:pt x="12165550" y="18062223"/>
                      <a:pt x="12048650" y="18062223"/>
                    </a:cubicBezTo>
                    <a:close/>
                    <a:moveTo>
                      <a:pt x="11829434" y="19032220"/>
                    </a:moveTo>
                    <a:cubicBezTo>
                      <a:pt x="11830633" y="19024105"/>
                      <a:pt x="11819204" y="19020930"/>
                      <a:pt x="11816029" y="19028480"/>
                    </a:cubicBezTo>
                    <a:lnTo>
                      <a:pt x="11662005" y="19387820"/>
                    </a:lnTo>
                    <a:cubicBezTo>
                      <a:pt x="11639749" y="19439741"/>
                      <a:pt x="11588673" y="19473383"/>
                      <a:pt x="11532183" y="19473334"/>
                    </a:cubicBezTo>
                    <a:lnTo>
                      <a:pt x="11467131" y="19473334"/>
                    </a:lnTo>
                    <a:cubicBezTo>
                      <a:pt x="11455267" y="19473345"/>
                      <a:pt x="11444191" y="19467390"/>
                      <a:pt x="11437656" y="19457488"/>
                    </a:cubicBezTo>
                    <a:cubicBezTo>
                      <a:pt x="11431120" y="19447585"/>
                      <a:pt x="11430001" y="19435060"/>
                      <a:pt x="11434676" y="19424155"/>
                    </a:cubicBezTo>
                    <a:lnTo>
                      <a:pt x="11625317" y="18979445"/>
                    </a:lnTo>
                    <a:lnTo>
                      <a:pt x="11695449" y="18804043"/>
                    </a:lnTo>
                    <a:cubicBezTo>
                      <a:pt x="11738319" y="18696905"/>
                      <a:pt x="11842095" y="18626658"/>
                      <a:pt x="11957492" y="18626666"/>
                    </a:cubicBezTo>
                    <a:lnTo>
                      <a:pt x="12139808" y="18626666"/>
                    </a:lnTo>
                    <a:cubicBezTo>
                      <a:pt x="12255205" y="18626658"/>
                      <a:pt x="12358981" y="18696905"/>
                      <a:pt x="12401851" y="18804043"/>
                    </a:cubicBezTo>
                    <a:lnTo>
                      <a:pt x="12471983" y="18979445"/>
                    </a:lnTo>
                    <a:lnTo>
                      <a:pt x="12662554" y="19424155"/>
                    </a:lnTo>
                    <a:cubicBezTo>
                      <a:pt x="12667229" y="19435060"/>
                      <a:pt x="12666109" y="19447585"/>
                      <a:pt x="12659574" y="19457488"/>
                    </a:cubicBezTo>
                    <a:cubicBezTo>
                      <a:pt x="12653039" y="19467390"/>
                      <a:pt x="12641963" y="19473345"/>
                      <a:pt x="12630098" y="19473334"/>
                    </a:cubicBezTo>
                    <a:lnTo>
                      <a:pt x="12565046" y="19473334"/>
                    </a:lnTo>
                    <a:cubicBezTo>
                      <a:pt x="12508608" y="19473328"/>
                      <a:pt x="12457602" y="19439692"/>
                      <a:pt x="12435365" y="19387820"/>
                    </a:cubicBezTo>
                    <a:lnTo>
                      <a:pt x="12281342" y="19028480"/>
                    </a:lnTo>
                    <a:cubicBezTo>
                      <a:pt x="12278096" y="19020930"/>
                      <a:pt x="12266737" y="19024105"/>
                      <a:pt x="12267866" y="19032220"/>
                    </a:cubicBezTo>
                    <a:lnTo>
                      <a:pt x="12330872" y="19473334"/>
                    </a:lnTo>
                    <a:lnTo>
                      <a:pt x="12398253" y="20281830"/>
                    </a:lnTo>
                    <a:cubicBezTo>
                      <a:pt x="12399060" y="20291651"/>
                      <a:pt x="12395723" y="20301364"/>
                      <a:pt x="12389049" y="20308615"/>
                    </a:cubicBezTo>
                    <a:cubicBezTo>
                      <a:pt x="12382375" y="20315865"/>
                      <a:pt x="12372971" y="20319994"/>
                      <a:pt x="12363116" y="20320000"/>
                    </a:cubicBezTo>
                    <a:lnTo>
                      <a:pt x="12309282" y="20320000"/>
                    </a:lnTo>
                    <a:cubicBezTo>
                      <a:pt x="12240300" y="20320009"/>
                      <a:pt x="12181423" y="20270144"/>
                      <a:pt x="12170076" y="20202102"/>
                    </a:cubicBezTo>
                    <a:lnTo>
                      <a:pt x="12055705" y="19515102"/>
                    </a:lnTo>
                    <a:cubicBezTo>
                      <a:pt x="12054365" y="19507200"/>
                      <a:pt x="12043076" y="19507200"/>
                      <a:pt x="12041736" y="19515102"/>
                    </a:cubicBezTo>
                    <a:lnTo>
                      <a:pt x="11927295" y="20202102"/>
                    </a:lnTo>
                    <a:cubicBezTo>
                      <a:pt x="11915943" y="20270170"/>
                      <a:pt x="11857026" y="20320043"/>
                      <a:pt x="11788018" y="20320000"/>
                    </a:cubicBezTo>
                    <a:lnTo>
                      <a:pt x="11734184" y="20320000"/>
                    </a:lnTo>
                    <a:cubicBezTo>
                      <a:pt x="11724329" y="20319994"/>
                      <a:pt x="11714925" y="20315865"/>
                      <a:pt x="11708251" y="20308615"/>
                    </a:cubicBezTo>
                    <a:cubicBezTo>
                      <a:pt x="11701577" y="20301364"/>
                      <a:pt x="11698240" y="20291651"/>
                      <a:pt x="11699047" y="20281830"/>
                    </a:cubicBezTo>
                    <a:lnTo>
                      <a:pt x="11766428" y="19473334"/>
                    </a:lnTo>
                    <a:lnTo>
                      <a:pt x="11829434" y="19032220"/>
                    </a:lnTo>
                    <a:close/>
                    <a:moveTo>
                      <a:pt x="618650" y="20320000"/>
                    </a:moveTo>
                    <a:cubicBezTo>
                      <a:pt x="501750" y="20320000"/>
                      <a:pt x="406984" y="20414766"/>
                      <a:pt x="406983" y="20531666"/>
                    </a:cubicBezTo>
                    <a:lnTo>
                      <a:pt x="406983" y="20602223"/>
                    </a:lnTo>
                    <a:cubicBezTo>
                      <a:pt x="407504" y="20718754"/>
                      <a:pt x="502118" y="20812945"/>
                      <a:pt x="618650" y="20812945"/>
                    </a:cubicBezTo>
                    <a:cubicBezTo>
                      <a:pt x="735182" y="20812945"/>
                      <a:pt x="829795" y="20718754"/>
                      <a:pt x="830317" y="20602223"/>
                    </a:cubicBezTo>
                    <a:lnTo>
                      <a:pt x="830317" y="20531666"/>
                    </a:lnTo>
                    <a:cubicBezTo>
                      <a:pt x="830316" y="20414766"/>
                      <a:pt x="735550" y="20320000"/>
                      <a:pt x="618650" y="20320000"/>
                    </a:cubicBezTo>
                    <a:close/>
                    <a:moveTo>
                      <a:pt x="399434" y="21289998"/>
                    </a:moveTo>
                    <a:cubicBezTo>
                      <a:pt x="400633" y="21281884"/>
                      <a:pt x="389203" y="21278709"/>
                      <a:pt x="386028" y="21286259"/>
                    </a:cubicBezTo>
                    <a:lnTo>
                      <a:pt x="232006" y="21645598"/>
                    </a:lnTo>
                    <a:cubicBezTo>
                      <a:pt x="209748" y="21697517"/>
                      <a:pt x="158673" y="21731160"/>
                      <a:pt x="102183" y="21731111"/>
                    </a:cubicBezTo>
                    <a:lnTo>
                      <a:pt x="37131" y="21731111"/>
                    </a:lnTo>
                    <a:cubicBezTo>
                      <a:pt x="25267" y="21731122"/>
                      <a:pt x="14192" y="21725167"/>
                      <a:pt x="7656" y="21715265"/>
                    </a:cubicBezTo>
                    <a:cubicBezTo>
                      <a:pt x="1121" y="21705364"/>
                      <a:pt x="1" y="21692839"/>
                      <a:pt x="4676" y="21681934"/>
                    </a:cubicBezTo>
                    <a:lnTo>
                      <a:pt x="195317" y="21237223"/>
                    </a:lnTo>
                    <a:lnTo>
                      <a:pt x="265449" y="21061821"/>
                    </a:lnTo>
                    <a:cubicBezTo>
                      <a:pt x="308319" y="20954684"/>
                      <a:pt x="412095" y="20884437"/>
                      <a:pt x="527492" y="20884445"/>
                    </a:cubicBezTo>
                    <a:lnTo>
                      <a:pt x="709808" y="20884445"/>
                    </a:lnTo>
                    <a:cubicBezTo>
                      <a:pt x="825205" y="20884437"/>
                      <a:pt x="928981" y="20954684"/>
                      <a:pt x="971851" y="21061821"/>
                    </a:cubicBezTo>
                    <a:lnTo>
                      <a:pt x="1041983" y="21237223"/>
                    </a:lnTo>
                    <a:lnTo>
                      <a:pt x="1232554" y="21681934"/>
                    </a:lnTo>
                    <a:cubicBezTo>
                      <a:pt x="1237228" y="21692839"/>
                      <a:pt x="1236108" y="21705364"/>
                      <a:pt x="1229573" y="21715265"/>
                    </a:cubicBezTo>
                    <a:cubicBezTo>
                      <a:pt x="1223038" y="21725167"/>
                      <a:pt x="1211963" y="21731122"/>
                      <a:pt x="1200098" y="21731111"/>
                    </a:cubicBezTo>
                    <a:lnTo>
                      <a:pt x="1135046" y="21731111"/>
                    </a:lnTo>
                    <a:cubicBezTo>
                      <a:pt x="1078608" y="21731105"/>
                      <a:pt x="1027602" y="21697471"/>
                      <a:pt x="1005365" y="21645598"/>
                    </a:cubicBezTo>
                    <a:lnTo>
                      <a:pt x="851342" y="21286259"/>
                    </a:lnTo>
                    <a:cubicBezTo>
                      <a:pt x="848097" y="21278709"/>
                      <a:pt x="836737" y="21281884"/>
                      <a:pt x="837866" y="21289998"/>
                    </a:cubicBezTo>
                    <a:lnTo>
                      <a:pt x="900872" y="21731111"/>
                    </a:lnTo>
                    <a:lnTo>
                      <a:pt x="968253" y="22539607"/>
                    </a:lnTo>
                    <a:cubicBezTo>
                      <a:pt x="969061" y="22549430"/>
                      <a:pt x="965724" y="22559142"/>
                      <a:pt x="959049" y="22566393"/>
                    </a:cubicBezTo>
                    <a:cubicBezTo>
                      <a:pt x="952375" y="22573644"/>
                      <a:pt x="942971" y="22577772"/>
                      <a:pt x="933116" y="22577778"/>
                    </a:cubicBezTo>
                    <a:lnTo>
                      <a:pt x="879282" y="22577778"/>
                    </a:lnTo>
                    <a:cubicBezTo>
                      <a:pt x="810301" y="22577786"/>
                      <a:pt x="751424" y="22527923"/>
                      <a:pt x="740076" y="22459880"/>
                    </a:cubicBezTo>
                    <a:lnTo>
                      <a:pt x="625706" y="21772880"/>
                    </a:lnTo>
                    <a:cubicBezTo>
                      <a:pt x="624365" y="21764978"/>
                      <a:pt x="613076" y="21764978"/>
                      <a:pt x="611736" y="21772880"/>
                    </a:cubicBezTo>
                    <a:lnTo>
                      <a:pt x="497294" y="22459880"/>
                    </a:lnTo>
                    <a:cubicBezTo>
                      <a:pt x="485942" y="22527949"/>
                      <a:pt x="427026" y="22577822"/>
                      <a:pt x="358018" y="22577778"/>
                    </a:cubicBezTo>
                    <a:lnTo>
                      <a:pt x="304184" y="22577778"/>
                    </a:lnTo>
                    <a:cubicBezTo>
                      <a:pt x="294329" y="22577772"/>
                      <a:pt x="284925" y="22573644"/>
                      <a:pt x="278251" y="22566393"/>
                    </a:cubicBezTo>
                    <a:cubicBezTo>
                      <a:pt x="271576" y="22559142"/>
                      <a:pt x="268239" y="22549430"/>
                      <a:pt x="269047" y="22539607"/>
                    </a:cubicBezTo>
                    <a:lnTo>
                      <a:pt x="336428" y="21731111"/>
                    </a:lnTo>
                    <a:lnTo>
                      <a:pt x="399434" y="21289998"/>
                    </a:lnTo>
                    <a:close/>
                    <a:moveTo>
                      <a:pt x="1888650" y="20320000"/>
                    </a:moveTo>
                    <a:cubicBezTo>
                      <a:pt x="1771750" y="20320000"/>
                      <a:pt x="1676983" y="20414766"/>
                      <a:pt x="1676983" y="20531666"/>
                    </a:cubicBezTo>
                    <a:lnTo>
                      <a:pt x="1676983" y="20602223"/>
                    </a:lnTo>
                    <a:cubicBezTo>
                      <a:pt x="1677504" y="20718754"/>
                      <a:pt x="1772118" y="20812945"/>
                      <a:pt x="1888650" y="20812945"/>
                    </a:cubicBezTo>
                    <a:cubicBezTo>
                      <a:pt x="2005182" y="20812945"/>
                      <a:pt x="2099796" y="20718754"/>
                      <a:pt x="2100317" y="20602223"/>
                    </a:cubicBezTo>
                    <a:lnTo>
                      <a:pt x="2100317" y="20531666"/>
                    </a:lnTo>
                    <a:cubicBezTo>
                      <a:pt x="2100317" y="20414766"/>
                      <a:pt x="2005550" y="20320000"/>
                      <a:pt x="1888650" y="20320000"/>
                    </a:cubicBezTo>
                    <a:close/>
                    <a:moveTo>
                      <a:pt x="1669434" y="21289998"/>
                    </a:moveTo>
                    <a:cubicBezTo>
                      <a:pt x="1670633" y="21281884"/>
                      <a:pt x="1659203" y="21278709"/>
                      <a:pt x="1656028" y="21286259"/>
                    </a:cubicBezTo>
                    <a:lnTo>
                      <a:pt x="1502006" y="21645598"/>
                    </a:lnTo>
                    <a:cubicBezTo>
                      <a:pt x="1479749" y="21697517"/>
                      <a:pt x="1428673" y="21731160"/>
                      <a:pt x="1372183" y="21731111"/>
                    </a:cubicBezTo>
                    <a:lnTo>
                      <a:pt x="1307131" y="21731111"/>
                    </a:lnTo>
                    <a:cubicBezTo>
                      <a:pt x="1295267" y="21731122"/>
                      <a:pt x="1284192" y="21725167"/>
                      <a:pt x="1277656" y="21715265"/>
                    </a:cubicBezTo>
                    <a:cubicBezTo>
                      <a:pt x="1271121" y="21705364"/>
                      <a:pt x="1270001" y="21692839"/>
                      <a:pt x="1274676" y="21681934"/>
                    </a:cubicBezTo>
                    <a:lnTo>
                      <a:pt x="1465317" y="21237223"/>
                    </a:lnTo>
                    <a:lnTo>
                      <a:pt x="1535449" y="21061821"/>
                    </a:lnTo>
                    <a:cubicBezTo>
                      <a:pt x="1578319" y="20954684"/>
                      <a:pt x="1682095" y="20884437"/>
                      <a:pt x="1797492" y="20884445"/>
                    </a:cubicBezTo>
                    <a:lnTo>
                      <a:pt x="1979808" y="20884445"/>
                    </a:lnTo>
                    <a:cubicBezTo>
                      <a:pt x="2095205" y="20884437"/>
                      <a:pt x="2198981" y="20954684"/>
                      <a:pt x="2241851" y="21061821"/>
                    </a:cubicBezTo>
                    <a:lnTo>
                      <a:pt x="2311983" y="21237223"/>
                    </a:lnTo>
                    <a:lnTo>
                      <a:pt x="2502554" y="21681934"/>
                    </a:lnTo>
                    <a:cubicBezTo>
                      <a:pt x="2507228" y="21692839"/>
                      <a:pt x="2506108" y="21705362"/>
                      <a:pt x="2499573" y="21715265"/>
                    </a:cubicBezTo>
                    <a:cubicBezTo>
                      <a:pt x="2493038" y="21725167"/>
                      <a:pt x="2481963" y="21731122"/>
                      <a:pt x="2470098" y="21731111"/>
                    </a:cubicBezTo>
                    <a:lnTo>
                      <a:pt x="2405046" y="21731111"/>
                    </a:lnTo>
                    <a:cubicBezTo>
                      <a:pt x="2348608" y="21731105"/>
                      <a:pt x="2297602" y="21697471"/>
                      <a:pt x="2275365" y="21645598"/>
                    </a:cubicBezTo>
                    <a:lnTo>
                      <a:pt x="2121342" y="21286259"/>
                    </a:lnTo>
                    <a:cubicBezTo>
                      <a:pt x="2118097" y="21278709"/>
                      <a:pt x="2106737" y="21281884"/>
                      <a:pt x="2107866" y="21289998"/>
                    </a:cubicBezTo>
                    <a:lnTo>
                      <a:pt x="2170872" y="21731111"/>
                    </a:lnTo>
                    <a:lnTo>
                      <a:pt x="2238253" y="22539607"/>
                    </a:lnTo>
                    <a:cubicBezTo>
                      <a:pt x="2239061" y="22549430"/>
                      <a:pt x="2235724" y="22559142"/>
                      <a:pt x="2229049" y="22566393"/>
                    </a:cubicBezTo>
                    <a:cubicBezTo>
                      <a:pt x="2222375" y="22573644"/>
                      <a:pt x="2212971" y="22577772"/>
                      <a:pt x="2203116" y="22577778"/>
                    </a:cubicBezTo>
                    <a:lnTo>
                      <a:pt x="2149282" y="22577778"/>
                    </a:lnTo>
                    <a:cubicBezTo>
                      <a:pt x="2080301" y="22577786"/>
                      <a:pt x="2021424" y="22527923"/>
                      <a:pt x="2010076" y="22459880"/>
                    </a:cubicBezTo>
                    <a:lnTo>
                      <a:pt x="1895706" y="21772880"/>
                    </a:lnTo>
                    <a:cubicBezTo>
                      <a:pt x="1894365" y="21764978"/>
                      <a:pt x="1883076" y="21764978"/>
                      <a:pt x="1881735" y="21772880"/>
                    </a:cubicBezTo>
                    <a:lnTo>
                      <a:pt x="1767294" y="22459880"/>
                    </a:lnTo>
                    <a:cubicBezTo>
                      <a:pt x="1755943" y="22527949"/>
                      <a:pt x="1697026" y="22577822"/>
                      <a:pt x="1628018" y="22577778"/>
                    </a:cubicBezTo>
                    <a:lnTo>
                      <a:pt x="1574184" y="22577778"/>
                    </a:lnTo>
                    <a:cubicBezTo>
                      <a:pt x="1564329" y="22577772"/>
                      <a:pt x="1554925" y="22573644"/>
                      <a:pt x="1548251" y="22566393"/>
                    </a:cubicBezTo>
                    <a:cubicBezTo>
                      <a:pt x="1541576" y="22559142"/>
                      <a:pt x="1538239" y="22549430"/>
                      <a:pt x="1539047" y="22539607"/>
                    </a:cubicBezTo>
                    <a:lnTo>
                      <a:pt x="1606428" y="21731111"/>
                    </a:lnTo>
                    <a:lnTo>
                      <a:pt x="1669434" y="21289998"/>
                    </a:lnTo>
                    <a:close/>
                    <a:moveTo>
                      <a:pt x="3158650" y="20320000"/>
                    </a:moveTo>
                    <a:cubicBezTo>
                      <a:pt x="3041750" y="20320000"/>
                      <a:pt x="2946983" y="20414766"/>
                      <a:pt x="2946983" y="20531666"/>
                    </a:cubicBezTo>
                    <a:lnTo>
                      <a:pt x="2946983" y="20602223"/>
                    </a:lnTo>
                    <a:cubicBezTo>
                      <a:pt x="2947504" y="20718754"/>
                      <a:pt x="3042118" y="20812945"/>
                      <a:pt x="3158650" y="20812945"/>
                    </a:cubicBezTo>
                    <a:cubicBezTo>
                      <a:pt x="3275182" y="20812945"/>
                      <a:pt x="3369795" y="20718754"/>
                      <a:pt x="3370317" y="20602223"/>
                    </a:cubicBezTo>
                    <a:lnTo>
                      <a:pt x="3370317" y="20531666"/>
                    </a:lnTo>
                    <a:cubicBezTo>
                      <a:pt x="3370316" y="20414766"/>
                      <a:pt x="3275550" y="20320000"/>
                      <a:pt x="3158650" y="20320000"/>
                    </a:cubicBezTo>
                    <a:close/>
                    <a:moveTo>
                      <a:pt x="2939434" y="21289998"/>
                    </a:moveTo>
                    <a:cubicBezTo>
                      <a:pt x="2940633" y="21281884"/>
                      <a:pt x="2929203" y="21278709"/>
                      <a:pt x="2926028" y="21286259"/>
                    </a:cubicBezTo>
                    <a:lnTo>
                      <a:pt x="2772006" y="21645598"/>
                    </a:lnTo>
                    <a:cubicBezTo>
                      <a:pt x="2749748" y="21697517"/>
                      <a:pt x="2698673" y="21731162"/>
                      <a:pt x="2642183" y="21731111"/>
                    </a:cubicBezTo>
                    <a:lnTo>
                      <a:pt x="2577131" y="21731111"/>
                    </a:lnTo>
                    <a:cubicBezTo>
                      <a:pt x="2565267" y="21731122"/>
                      <a:pt x="2554192" y="21725167"/>
                      <a:pt x="2547656" y="21715265"/>
                    </a:cubicBezTo>
                    <a:cubicBezTo>
                      <a:pt x="2541121" y="21705362"/>
                      <a:pt x="2540001" y="21692839"/>
                      <a:pt x="2544676" y="21681934"/>
                    </a:cubicBezTo>
                    <a:lnTo>
                      <a:pt x="2735317" y="21237223"/>
                    </a:lnTo>
                    <a:lnTo>
                      <a:pt x="2805449" y="21061821"/>
                    </a:lnTo>
                    <a:cubicBezTo>
                      <a:pt x="2848319" y="20954684"/>
                      <a:pt x="2952095" y="20884437"/>
                      <a:pt x="3067492" y="20884445"/>
                    </a:cubicBezTo>
                    <a:lnTo>
                      <a:pt x="3249808" y="20884445"/>
                    </a:lnTo>
                    <a:cubicBezTo>
                      <a:pt x="3365204" y="20884437"/>
                      <a:pt x="3468981" y="20954684"/>
                      <a:pt x="3511851" y="21061821"/>
                    </a:cubicBezTo>
                    <a:lnTo>
                      <a:pt x="3581983" y="21237223"/>
                    </a:lnTo>
                    <a:lnTo>
                      <a:pt x="3772554" y="21681934"/>
                    </a:lnTo>
                    <a:cubicBezTo>
                      <a:pt x="3777229" y="21692839"/>
                      <a:pt x="3776108" y="21705364"/>
                      <a:pt x="3769573" y="21715265"/>
                    </a:cubicBezTo>
                    <a:cubicBezTo>
                      <a:pt x="3763038" y="21725167"/>
                      <a:pt x="3751963" y="21731122"/>
                      <a:pt x="3740098" y="21731111"/>
                    </a:cubicBezTo>
                    <a:lnTo>
                      <a:pt x="3675046" y="21731111"/>
                    </a:lnTo>
                    <a:cubicBezTo>
                      <a:pt x="3618608" y="21731105"/>
                      <a:pt x="3567602" y="21697471"/>
                      <a:pt x="3545365" y="21645598"/>
                    </a:cubicBezTo>
                    <a:lnTo>
                      <a:pt x="3391342" y="21286259"/>
                    </a:lnTo>
                    <a:cubicBezTo>
                      <a:pt x="3388097" y="21278709"/>
                      <a:pt x="3376737" y="21281884"/>
                      <a:pt x="3377866" y="21289998"/>
                    </a:cubicBezTo>
                    <a:lnTo>
                      <a:pt x="3440872" y="21731111"/>
                    </a:lnTo>
                    <a:lnTo>
                      <a:pt x="3508253" y="22539607"/>
                    </a:lnTo>
                    <a:cubicBezTo>
                      <a:pt x="3509061" y="22549430"/>
                      <a:pt x="3505724" y="22559142"/>
                      <a:pt x="3499049" y="22566393"/>
                    </a:cubicBezTo>
                    <a:cubicBezTo>
                      <a:pt x="3492375" y="22573644"/>
                      <a:pt x="3482971" y="22577772"/>
                      <a:pt x="3473116" y="22577778"/>
                    </a:cubicBezTo>
                    <a:lnTo>
                      <a:pt x="3419282" y="22577778"/>
                    </a:lnTo>
                    <a:cubicBezTo>
                      <a:pt x="3350301" y="22577786"/>
                      <a:pt x="3291424" y="22527923"/>
                      <a:pt x="3280076" y="22459880"/>
                    </a:cubicBezTo>
                    <a:lnTo>
                      <a:pt x="3165706" y="21772880"/>
                    </a:lnTo>
                    <a:cubicBezTo>
                      <a:pt x="3164365" y="21764978"/>
                      <a:pt x="3153076" y="21764978"/>
                      <a:pt x="3151735" y="21772880"/>
                    </a:cubicBezTo>
                    <a:lnTo>
                      <a:pt x="3037294" y="22459880"/>
                    </a:lnTo>
                    <a:cubicBezTo>
                      <a:pt x="3025943" y="22527949"/>
                      <a:pt x="2967026" y="22577822"/>
                      <a:pt x="2898018" y="22577778"/>
                    </a:cubicBezTo>
                    <a:lnTo>
                      <a:pt x="2844184" y="22577778"/>
                    </a:lnTo>
                    <a:cubicBezTo>
                      <a:pt x="2834329" y="22577772"/>
                      <a:pt x="2824925" y="22573644"/>
                      <a:pt x="2818251" y="22566393"/>
                    </a:cubicBezTo>
                    <a:cubicBezTo>
                      <a:pt x="2811576" y="22559142"/>
                      <a:pt x="2808239" y="22549430"/>
                      <a:pt x="2809047" y="22539607"/>
                    </a:cubicBezTo>
                    <a:lnTo>
                      <a:pt x="2876428" y="21731111"/>
                    </a:lnTo>
                    <a:lnTo>
                      <a:pt x="2939434" y="21289998"/>
                    </a:lnTo>
                    <a:close/>
                    <a:moveTo>
                      <a:pt x="4428650" y="20320000"/>
                    </a:moveTo>
                    <a:cubicBezTo>
                      <a:pt x="4311750" y="20320000"/>
                      <a:pt x="4216984" y="20414766"/>
                      <a:pt x="4216983" y="20531666"/>
                    </a:cubicBezTo>
                    <a:lnTo>
                      <a:pt x="4216983" y="20602223"/>
                    </a:lnTo>
                    <a:cubicBezTo>
                      <a:pt x="4217505" y="20718754"/>
                      <a:pt x="4312118" y="20812945"/>
                      <a:pt x="4428650" y="20812945"/>
                    </a:cubicBezTo>
                    <a:cubicBezTo>
                      <a:pt x="4545182" y="20812945"/>
                      <a:pt x="4639795" y="20718754"/>
                      <a:pt x="4640317" y="20602223"/>
                    </a:cubicBezTo>
                    <a:lnTo>
                      <a:pt x="4640317" y="20531666"/>
                    </a:lnTo>
                    <a:cubicBezTo>
                      <a:pt x="4640316" y="20414766"/>
                      <a:pt x="4545550" y="20320000"/>
                      <a:pt x="4428650" y="20320000"/>
                    </a:cubicBezTo>
                    <a:close/>
                    <a:moveTo>
                      <a:pt x="4209434" y="21289998"/>
                    </a:moveTo>
                    <a:cubicBezTo>
                      <a:pt x="4210633" y="21281884"/>
                      <a:pt x="4199203" y="21278709"/>
                      <a:pt x="4196028" y="21286259"/>
                    </a:cubicBezTo>
                    <a:lnTo>
                      <a:pt x="4042005" y="21645598"/>
                    </a:lnTo>
                    <a:cubicBezTo>
                      <a:pt x="4019748" y="21697517"/>
                      <a:pt x="3968673" y="21731160"/>
                      <a:pt x="3912183" y="21731111"/>
                    </a:cubicBezTo>
                    <a:lnTo>
                      <a:pt x="3847131" y="21731111"/>
                    </a:lnTo>
                    <a:cubicBezTo>
                      <a:pt x="3835267" y="21731122"/>
                      <a:pt x="3824192" y="21725167"/>
                      <a:pt x="3817656" y="21715265"/>
                    </a:cubicBezTo>
                    <a:cubicBezTo>
                      <a:pt x="3811121" y="21705364"/>
                      <a:pt x="3810001" y="21692839"/>
                      <a:pt x="3814675" y="21681934"/>
                    </a:cubicBezTo>
                    <a:lnTo>
                      <a:pt x="4005317" y="21237223"/>
                    </a:lnTo>
                    <a:lnTo>
                      <a:pt x="4075449" y="21061821"/>
                    </a:lnTo>
                    <a:cubicBezTo>
                      <a:pt x="4118319" y="20954684"/>
                      <a:pt x="4222096" y="20884437"/>
                      <a:pt x="4337492" y="20884445"/>
                    </a:cubicBezTo>
                    <a:lnTo>
                      <a:pt x="4519808" y="20884445"/>
                    </a:lnTo>
                    <a:cubicBezTo>
                      <a:pt x="4635204" y="20884437"/>
                      <a:pt x="4738981" y="20954684"/>
                      <a:pt x="4781851" y="21061821"/>
                    </a:cubicBezTo>
                    <a:lnTo>
                      <a:pt x="4851983" y="21237223"/>
                    </a:lnTo>
                    <a:lnTo>
                      <a:pt x="5042554" y="21681934"/>
                    </a:lnTo>
                    <a:cubicBezTo>
                      <a:pt x="5047229" y="21692839"/>
                      <a:pt x="5046108" y="21705364"/>
                      <a:pt x="5039573" y="21715265"/>
                    </a:cubicBezTo>
                    <a:cubicBezTo>
                      <a:pt x="5033038" y="21725167"/>
                      <a:pt x="5021963" y="21731122"/>
                      <a:pt x="5010098" y="21731111"/>
                    </a:cubicBezTo>
                    <a:lnTo>
                      <a:pt x="4945046" y="21731111"/>
                    </a:lnTo>
                    <a:cubicBezTo>
                      <a:pt x="4888608" y="21731105"/>
                      <a:pt x="4837602" y="21697471"/>
                      <a:pt x="4815365" y="21645598"/>
                    </a:cubicBezTo>
                    <a:lnTo>
                      <a:pt x="4661342" y="21286259"/>
                    </a:lnTo>
                    <a:cubicBezTo>
                      <a:pt x="4658097" y="21278709"/>
                      <a:pt x="4646737" y="21281884"/>
                      <a:pt x="4647866" y="21289998"/>
                    </a:cubicBezTo>
                    <a:lnTo>
                      <a:pt x="4710872" y="21731111"/>
                    </a:lnTo>
                    <a:lnTo>
                      <a:pt x="4778253" y="22539607"/>
                    </a:lnTo>
                    <a:cubicBezTo>
                      <a:pt x="4779061" y="22549430"/>
                      <a:pt x="4775724" y="22559142"/>
                      <a:pt x="4769049" y="22566393"/>
                    </a:cubicBezTo>
                    <a:cubicBezTo>
                      <a:pt x="4762375" y="22573644"/>
                      <a:pt x="4752971" y="22577772"/>
                      <a:pt x="4743116" y="22577778"/>
                    </a:cubicBezTo>
                    <a:lnTo>
                      <a:pt x="4689282" y="22577778"/>
                    </a:lnTo>
                    <a:cubicBezTo>
                      <a:pt x="4620301" y="22577786"/>
                      <a:pt x="4561424" y="22527923"/>
                      <a:pt x="4550076" y="22459880"/>
                    </a:cubicBezTo>
                    <a:lnTo>
                      <a:pt x="4435705" y="21772880"/>
                    </a:lnTo>
                    <a:cubicBezTo>
                      <a:pt x="4434365" y="21764978"/>
                      <a:pt x="4423076" y="21764978"/>
                      <a:pt x="4421736" y="21772880"/>
                    </a:cubicBezTo>
                    <a:lnTo>
                      <a:pt x="4307295" y="22459880"/>
                    </a:lnTo>
                    <a:cubicBezTo>
                      <a:pt x="4295943" y="22527949"/>
                      <a:pt x="4237026" y="22577822"/>
                      <a:pt x="4168018" y="22577778"/>
                    </a:cubicBezTo>
                    <a:lnTo>
                      <a:pt x="4114184" y="22577778"/>
                    </a:lnTo>
                    <a:cubicBezTo>
                      <a:pt x="4104329" y="22577772"/>
                      <a:pt x="4094925" y="22573644"/>
                      <a:pt x="4088251" y="22566393"/>
                    </a:cubicBezTo>
                    <a:cubicBezTo>
                      <a:pt x="4081576" y="22559142"/>
                      <a:pt x="4078239" y="22549430"/>
                      <a:pt x="4079047" y="22539607"/>
                    </a:cubicBezTo>
                    <a:lnTo>
                      <a:pt x="4146428" y="21731111"/>
                    </a:lnTo>
                    <a:lnTo>
                      <a:pt x="4209434" y="21289998"/>
                    </a:lnTo>
                    <a:close/>
                    <a:moveTo>
                      <a:pt x="5698650" y="20320000"/>
                    </a:moveTo>
                    <a:cubicBezTo>
                      <a:pt x="5581750" y="20320000"/>
                      <a:pt x="5486984" y="20414766"/>
                      <a:pt x="5486983" y="20531666"/>
                    </a:cubicBezTo>
                    <a:lnTo>
                      <a:pt x="5486983" y="20602223"/>
                    </a:lnTo>
                    <a:cubicBezTo>
                      <a:pt x="5487505" y="20718754"/>
                      <a:pt x="5582118" y="20812945"/>
                      <a:pt x="5698650" y="20812945"/>
                    </a:cubicBezTo>
                    <a:cubicBezTo>
                      <a:pt x="5815182" y="20812945"/>
                      <a:pt x="5909795" y="20718754"/>
                      <a:pt x="5910317" y="20602223"/>
                    </a:cubicBezTo>
                    <a:lnTo>
                      <a:pt x="5910317" y="20531666"/>
                    </a:lnTo>
                    <a:cubicBezTo>
                      <a:pt x="5910316" y="20414766"/>
                      <a:pt x="5815550" y="20320000"/>
                      <a:pt x="5698650" y="20320000"/>
                    </a:cubicBezTo>
                    <a:close/>
                    <a:moveTo>
                      <a:pt x="5479434" y="21289998"/>
                    </a:moveTo>
                    <a:cubicBezTo>
                      <a:pt x="5480633" y="21281884"/>
                      <a:pt x="5469203" y="21278709"/>
                      <a:pt x="5466028" y="21286259"/>
                    </a:cubicBezTo>
                    <a:lnTo>
                      <a:pt x="5312005" y="21645598"/>
                    </a:lnTo>
                    <a:cubicBezTo>
                      <a:pt x="5289748" y="21697517"/>
                      <a:pt x="5238673" y="21731160"/>
                      <a:pt x="5182183" y="21731111"/>
                    </a:cubicBezTo>
                    <a:lnTo>
                      <a:pt x="5117131" y="21731111"/>
                    </a:lnTo>
                    <a:cubicBezTo>
                      <a:pt x="5105267" y="21731122"/>
                      <a:pt x="5094192" y="21725167"/>
                      <a:pt x="5087656" y="21715265"/>
                    </a:cubicBezTo>
                    <a:cubicBezTo>
                      <a:pt x="5081121" y="21705364"/>
                      <a:pt x="5080001" y="21692839"/>
                      <a:pt x="5084675" y="21681934"/>
                    </a:cubicBezTo>
                    <a:lnTo>
                      <a:pt x="5275317" y="21237223"/>
                    </a:lnTo>
                    <a:lnTo>
                      <a:pt x="5345449" y="21061821"/>
                    </a:lnTo>
                    <a:cubicBezTo>
                      <a:pt x="5388319" y="20954684"/>
                      <a:pt x="5492096" y="20884437"/>
                      <a:pt x="5607492" y="20884445"/>
                    </a:cubicBezTo>
                    <a:lnTo>
                      <a:pt x="5789808" y="20884445"/>
                    </a:lnTo>
                    <a:cubicBezTo>
                      <a:pt x="5905204" y="20884437"/>
                      <a:pt x="6008981" y="20954684"/>
                      <a:pt x="6051851" y="21061821"/>
                    </a:cubicBezTo>
                    <a:lnTo>
                      <a:pt x="6121983" y="21237223"/>
                    </a:lnTo>
                    <a:lnTo>
                      <a:pt x="6312554" y="21681934"/>
                    </a:lnTo>
                    <a:cubicBezTo>
                      <a:pt x="6317229" y="21692839"/>
                      <a:pt x="6316108" y="21705364"/>
                      <a:pt x="6309573" y="21715265"/>
                    </a:cubicBezTo>
                    <a:cubicBezTo>
                      <a:pt x="6303038" y="21725167"/>
                      <a:pt x="6291963" y="21731122"/>
                      <a:pt x="6280098" y="21731111"/>
                    </a:cubicBezTo>
                    <a:lnTo>
                      <a:pt x="6215046" y="21731111"/>
                    </a:lnTo>
                    <a:cubicBezTo>
                      <a:pt x="6158608" y="21731105"/>
                      <a:pt x="6107602" y="21697471"/>
                      <a:pt x="6085365" y="21645598"/>
                    </a:cubicBezTo>
                    <a:lnTo>
                      <a:pt x="5931342" y="21286259"/>
                    </a:lnTo>
                    <a:cubicBezTo>
                      <a:pt x="5928097" y="21278709"/>
                      <a:pt x="5916737" y="21281884"/>
                      <a:pt x="5917866" y="21289998"/>
                    </a:cubicBezTo>
                    <a:lnTo>
                      <a:pt x="5980872" y="21731111"/>
                    </a:lnTo>
                    <a:lnTo>
                      <a:pt x="6048253" y="22539607"/>
                    </a:lnTo>
                    <a:cubicBezTo>
                      <a:pt x="6049061" y="22549430"/>
                      <a:pt x="6045724" y="22559142"/>
                      <a:pt x="6039049" y="22566393"/>
                    </a:cubicBezTo>
                    <a:cubicBezTo>
                      <a:pt x="6032375" y="22573644"/>
                      <a:pt x="6022971" y="22577772"/>
                      <a:pt x="6013116" y="22577778"/>
                    </a:cubicBezTo>
                    <a:lnTo>
                      <a:pt x="5959282" y="22577778"/>
                    </a:lnTo>
                    <a:cubicBezTo>
                      <a:pt x="5890301" y="22577786"/>
                      <a:pt x="5831424" y="22527923"/>
                      <a:pt x="5820076" y="22459880"/>
                    </a:cubicBezTo>
                    <a:lnTo>
                      <a:pt x="5705705" y="21772880"/>
                    </a:lnTo>
                    <a:cubicBezTo>
                      <a:pt x="5704365" y="21764978"/>
                      <a:pt x="5693076" y="21764978"/>
                      <a:pt x="5691736" y="21772880"/>
                    </a:cubicBezTo>
                    <a:lnTo>
                      <a:pt x="5577295" y="22459880"/>
                    </a:lnTo>
                    <a:cubicBezTo>
                      <a:pt x="5565943" y="22527949"/>
                      <a:pt x="5507026" y="22577822"/>
                      <a:pt x="5438018" y="22577778"/>
                    </a:cubicBezTo>
                    <a:lnTo>
                      <a:pt x="5384184" y="22577778"/>
                    </a:lnTo>
                    <a:cubicBezTo>
                      <a:pt x="5374329" y="22577772"/>
                      <a:pt x="5364925" y="22573644"/>
                      <a:pt x="5358251" y="22566393"/>
                    </a:cubicBezTo>
                    <a:cubicBezTo>
                      <a:pt x="5351576" y="22559142"/>
                      <a:pt x="5348239" y="22549430"/>
                      <a:pt x="5349047" y="22539607"/>
                    </a:cubicBezTo>
                    <a:lnTo>
                      <a:pt x="5416428" y="21731111"/>
                    </a:lnTo>
                    <a:lnTo>
                      <a:pt x="5479434" y="21289998"/>
                    </a:lnTo>
                    <a:close/>
                    <a:moveTo>
                      <a:pt x="6968650" y="20320000"/>
                    </a:moveTo>
                    <a:cubicBezTo>
                      <a:pt x="6851750" y="20320000"/>
                      <a:pt x="6756983" y="20414766"/>
                      <a:pt x="6756983" y="20531666"/>
                    </a:cubicBezTo>
                    <a:lnTo>
                      <a:pt x="6756983" y="20602223"/>
                    </a:lnTo>
                    <a:cubicBezTo>
                      <a:pt x="6757504" y="20718754"/>
                      <a:pt x="6852118" y="20812945"/>
                      <a:pt x="6968650" y="20812945"/>
                    </a:cubicBezTo>
                    <a:cubicBezTo>
                      <a:pt x="7085182" y="20812945"/>
                      <a:pt x="7179796" y="20718754"/>
                      <a:pt x="7180317" y="20602223"/>
                    </a:cubicBezTo>
                    <a:lnTo>
                      <a:pt x="7180317" y="20531666"/>
                    </a:lnTo>
                    <a:cubicBezTo>
                      <a:pt x="7180317" y="20414766"/>
                      <a:pt x="7085550" y="20320000"/>
                      <a:pt x="6968650" y="20320000"/>
                    </a:cubicBezTo>
                    <a:close/>
                    <a:moveTo>
                      <a:pt x="6749434" y="21289998"/>
                    </a:moveTo>
                    <a:cubicBezTo>
                      <a:pt x="6750633" y="21281884"/>
                      <a:pt x="6739204" y="21278709"/>
                      <a:pt x="6736029" y="21286259"/>
                    </a:cubicBezTo>
                    <a:lnTo>
                      <a:pt x="6582005" y="21645598"/>
                    </a:lnTo>
                    <a:cubicBezTo>
                      <a:pt x="6559749" y="21697517"/>
                      <a:pt x="6508673" y="21731160"/>
                      <a:pt x="6452183" y="21731111"/>
                    </a:cubicBezTo>
                    <a:lnTo>
                      <a:pt x="6387131" y="21731111"/>
                    </a:lnTo>
                    <a:cubicBezTo>
                      <a:pt x="6375267" y="21731122"/>
                      <a:pt x="6364192" y="21725167"/>
                      <a:pt x="6357656" y="21715265"/>
                    </a:cubicBezTo>
                    <a:cubicBezTo>
                      <a:pt x="6351121" y="21705364"/>
                      <a:pt x="6350001" y="21692839"/>
                      <a:pt x="6354675" y="21681934"/>
                    </a:cubicBezTo>
                    <a:lnTo>
                      <a:pt x="6545317" y="21237223"/>
                    </a:lnTo>
                    <a:lnTo>
                      <a:pt x="6615449" y="21061821"/>
                    </a:lnTo>
                    <a:cubicBezTo>
                      <a:pt x="6658319" y="20954684"/>
                      <a:pt x="6762095" y="20884437"/>
                      <a:pt x="6877492" y="20884445"/>
                    </a:cubicBezTo>
                    <a:lnTo>
                      <a:pt x="7059808" y="20884445"/>
                    </a:lnTo>
                    <a:cubicBezTo>
                      <a:pt x="7175205" y="20884437"/>
                      <a:pt x="7278981" y="20954684"/>
                      <a:pt x="7321851" y="21061821"/>
                    </a:cubicBezTo>
                    <a:lnTo>
                      <a:pt x="7391983" y="21237223"/>
                    </a:lnTo>
                    <a:lnTo>
                      <a:pt x="7582554" y="21681934"/>
                    </a:lnTo>
                    <a:cubicBezTo>
                      <a:pt x="7587228" y="21692839"/>
                      <a:pt x="7586108" y="21705362"/>
                      <a:pt x="7579573" y="21715265"/>
                    </a:cubicBezTo>
                    <a:cubicBezTo>
                      <a:pt x="7573038" y="21725167"/>
                      <a:pt x="7561963" y="21731122"/>
                      <a:pt x="7550098" y="21731111"/>
                    </a:cubicBezTo>
                    <a:lnTo>
                      <a:pt x="7485046" y="21731111"/>
                    </a:lnTo>
                    <a:cubicBezTo>
                      <a:pt x="7428608" y="21731105"/>
                      <a:pt x="7377602" y="21697471"/>
                      <a:pt x="7355365" y="21645598"/>
                    </a:cubicBezTo>
                    <a:lnTo>
                      <a:pt x="7201342" y="21286259"/>
                    </a:lnTo>
                    <a:cubicBezTo>
                      <a:pt x="7198096" y="21278709"/>
                      <a:pt x="7186737" y="21281884"/>
                      <a:pt x="7187866" y="21289998"/>
                    </a:cubicBezTo>
                    <a:lnTo>
                      <a:pt x="7250872" y="21731111"/>
                    </a:lnTo>
                    <a:lnTo>
                      <a:pt x="7318253" y="22539607"/>
                    </a:lnTo>
                    <a:cubicBezTo>
                      <a:pt x="7319061" y="22549430"/>
                      <a:pt x="7315724" y="22559142"/>
                      <a:pt x="7309049" y="22566393"/>
                    </a:cubicBezTo>
                    <a:cubicBezTo>
                      <a:pt x="7302375" y="22573644"/>
                      <a:pt x="7292971" y="22577772"/>
                      <a:pt x="7283116" y="22577778"/>
                    </a:cubicBezTo>
                    <a:lnTo>
                      <a:pt x="7229282" y="22577778"/>
                    </a:lnTo>
                    <a:cubicBezTo>
                      <a:pt x="7160300" y="22577788"/>
                      <a:pt x="7101423" y="22527923"/>
                      <a:pt x="7090076" y="22459880"/>
                    </a:cubicBezTo>
                    <a:lnTo>
                      <a:pt x="6975705" y="21772880"/>
                    </a:lnTo>
                    <a:cubicBezTo>
                      <a:pt x="6974365" y="21764978"/>
                      <a:pt x="6963076" y="21764978"/>
                      <a:pt x="6961736" y="21772880"/>
                    </a:cubicBezTo>
                    <a:lnTo>
                      <a:pt x="6847295" y="22459880"/>
                    </a:lnTo>
                    <a:cubicBezTo>
                      <a:pt x="6835943" y="22527949"/>
                      <a:pt x="6777026" y="22577822"/>
                      <a:pt x="6708018" y="22577778"/>
                    </a:cubicBezTo>
                    <a:lnTo>
                      <a:pt x="6654184" y="22577778"/>
                    </a:lnTo>
                    <a:cubicBezTo>
                      <a:pt x="6644329" y="22577772"/>
                      <a:pt x="6634925" y="22573644"/>
                      <a:pt x="6628251" y="22566393"/>
                    </a:cubicBezTo>
                    <a:cubicBezTo>
                      <a:pt x="6621576" y="22559142"/>
                      <a:pt x="6618239" y="22549430"/>
                      <a:pt x="6619047" y="22539607"/>
                    </a:cubicBezTo>
                    <a:lnTo>
                      <a:pt x="6686428" y="21731111"/>
                    </a:lnTo>
                    <a:lnTo>
                      <a:pt x="6749434" y="21289998"/>
                    </a:lnTo>
                    <a:close/>
                    <a:moveTo>
                      <a:pt x="8238650" y="20320000"/>
                    </a:moveTo>
                    <a:cubicBezTo>
                      <a:pt x="8121750" y="20320000"/>
                      <a:pt x="8026983" y="20414766"/>
                      <a:pt x="8026983" y="20531666"/>
                    </a:cubicBezTo>
                    <a:lnTo>
                      <a:pt x="8026983" y="20602223"/>
                    </a:lnTo>
                    <a:cubicBezTo>
                      <a:pt x="8027504" y="20718754"/>
                      <a:pt x="8122118" y="20812945"/>
                      <a:pt x="8238650" y="20812945"/>
                    </a:cubicBezTo>
                    <a:cubicBezTo>
                      <a:pt x="8355182" y="20812945"/>
                      <a:pt x="8449796" y="20718754"/>
                      <a:pt x="8450317" y="20602223"/>
                    </a:cubicBezTo>
                    <a:lnTo>
                      <a:pt x="8450317" y="20531666"/>
                    </a:lnTo>
                    <a:cubicBezTo>
                      <a:pt x="8450317" y="20414766"/>
                      <a:pt x="8355550" y="20320000"/>
                      <a:pt x="8238650" y="20320000"/>
                    </a:cubicBezTo>
                    <a:close/>
                    <a:moveTo>
                      <a:pt x="8019434" y="21289998"/>
                    </a:moveTo>
                    <a:cubicBezTo>
                      <a:pt x="8020633" y="21281884"/>
                      <a:pt x="8009204" y="21278709"/>
                      <a:pt x="8006029" y="21286259"/>
                    </a:cubicBezTo>
                    <a:lnTo>
                      <a:pt x="7852005" y="21645598"/>
                    </a:lnTo>
                    <a:cubicBezTo>
                      <a:pt x="7829749" y="21697517"/>
                      <a:pt x="7778673" y="21731162"/>
                      <a:pt x="7722183" y="21731111"/>
                    </a:cubicBezTo>
                    <a:lnTo>
                      <a:pt x="7657131" y="21731111"/>
                    </a:lnTo>
                    <a:cubicBezTo>
                      <a:pt x="7645267" y="21731122"/>
                      <a:pt x="7634192" y="21725167"/>
                      <a:pt x="7627656" y="21715265"/>
                    </a:cubicBezTo>
                    <a:cubicBezTo>
                      <a:pt x="7621122" y="21705362"/>
                      <a:pt x="7620002" y="21692839"/>
                      <a:pt x="7624676" y="21681934"/>
                    </a:cubicBezTo>
                    <a:lnTo>
                      <a:pt x="7815317" y="21237223"/>
                    </a:lnTo>
                    <a:lnTo>
                      <a:pt x="7885449" y="21061821"/>
                    </a:lnTo>
                    <a:cubicBezTo>
                      <a:pt x="7928319" y="20954684"/>
                      <a:pt x="8032095" y="20884437"/>
                      <a:pt x="8147492" y="20884445"/>
                    </a:cubicBezTo>
                    <a:lnTo>
                      <a:pt x="8329808" y="20884445"/>
                    </a:lnTo>
                    <a:cubicBezTo>
                      <a:pt x="8445205" y="20884437"/>
                      <a:pt x="8548981" y="20954684"/>
                      <a:pt x="8591851" y="21061821"/>
                    </a:cubicBezTo>
                    <a:lnTo>
                      <a:pt x="8661983" y="21237223"/>
                    </a:lnTo>
                    <a:lnTo>
                      <a:pt x="8852554" y="21681934"/>
                    </a:lnTo>
                    <a:cubicBezTo>
                      <a:pt x="8857228" y="21692839"/>
                      <a:pt x="8856108" y="21705362"/>
                      <a:pt x="8849573" y="21715265"/>
                    </a:cubicBezTo>
                    <a:cubicBezTo>
                      <a:pt x="8843038" y="21725167"/>
                      <a:pt x="8831963" y="21731122"/>
                      <a:pt x="8820098" y="21731111"/>
                    </a:cubicBezTo>
                    <a:lnTo>
                      <a:pt x="8755046" y="21731111"/>
                    </a:lnTo>
                    <a:cubicBezTo>
                      <a:pt x="8698608" y="21731105"/>
                      <a:pt x="8647602" y="21697471"/>
                      <a:pt x="8625365" y="21645598"/>
                    </a:cubicBezTo>
                    <a:lnTo>
                      <a:pt x="8471342" y="21286259"/>
                    </a:lnTo>
                    <a:cubicBezTo>
                      <a:pt x="8468096" y="21278709"/>
                      <a:pt x="8456737" y="21281884"/>
                      <a:pt x="8457866" y="21289998"/>
                    </a:cubicBezTo>
                    <a:lnTo>
                      <a:pt x="8520872" y="21731111"/>
                    </a:lnTo>
                    <a:lnTo>
                      <a:pt x="8588253" y="22539607"/>
                    </a:lnTo>
                    <a:cubicBezTo>
                      <a:pt x="8589061" y="22549430"/>
                      <a:pt x="8585724" y="22559142"/>
                      <a:pt x="8579049" y="22566393"/>
                    </a:cubicBezTo>
                    <a:cubicBezTo>
                      <a:pt x="8572375" y="22573644"/>
                      <a:pt x="8562971" y="22577772"/>
                      <a:pt x="8553116" y="22577778"/>
                    </a:cubicBezTo>
                    <a:lnTo>
                      <a:pt x="8499282" y="22577778"/>
                    </a:lnTo>
                    <a:cubicBezTo>
                      <a:pt x="8430300" y="22577788"/>
                      <a:pt x="8371423" y="22527923"/>
                      <a:pt x="8360076" y="22459880"/>
                    </a:cubicBezTo>
                    <a:lnTo>
                      <a:pt x="8245705" y="21772880"/>
                    </a:lnTo>
                    <a:cubicBezTo>
                      <a:pt x="8244365" y="21764978"/>
                      <a:pt x="8233076" y="21764978"/>
                      <a:pt x="8231736" y="21772880"/>
                    </a:cubicBezTo>
                    <a:lnTo>
                      <a:pt x="8117295" y="22459880"/>
                    </a:lnTo>
                    <a:cubicBezTo>
                      <a:pt x="8105943" y="22527949"/>
                      <a:pt x="8047026" y="22577822"/>
                      <a:pt x="7978018" y="22577778"/>
                    </a:cubicBezTo>
                    <a:lnTo>
                      <a:pt x="7924184" y="22577778"/>
                    </a:lnTo>
                    <a:cubicBezTo>
                      <a:pt x="7914329" y="22577772"/>
                      <a:pt x="7904925" y="22573644"/>
                      <a:pt x="7898251" y="22566393"/>
                    </a:cubicBezTo>
                    <a:cubicBezTo>
                      <a:pt x="7891576" y="22559142"/>
                      <a:pt x="7888239" y="22549430"/>
                      <a:pt x="7889047" y="22539607"/>
                    </a:cubicBezTo>
                    <a:lnTo>
                      <a:pt x="7956428" y="21731111"/>
                    </a:lnTo>
                    <a:lnTo>
                      <a:pt x="8019434" y="21289998"/>
                    </a:lnTo>
                    <a:close/>
                    <a:moveTo>
                      <a:pt x="9508650" y="20320000"/>
                    </a:moveTo>
                    <a:cubicBezTo>
                      <a:pt x="9391750" y="20320000"/>
                      <a:pt x="9296983" y="20414766"/>
                      <a:pt x="9296983" y="20531666"/>
                    </a:cubicBezTo>
                    <a:lnTo>
                      <a:pt x="9296983" y="20602223"/>
                    </a:lnTo>
                    <a:cubicBezTo>
                      <a:pt x="9297504" y="20718754"/>
                      <a:pt x="9392118" y="20812945"/>
                      <a:pt x="9508650" y="20812945"/>
                    </a:cubicBezTo>
                    <a:cubicBezTo>
                      <a:pt x="9625182" y="20812945"/>
                      <a:pt x="9719796" y="20718754"/>
                      <a:pt x="9720317" y="20602223"/>
                    </a:cubicBezTo>
                    <a:lnTo>
                      <a:pt x="9720317" y="20531666"/>
                    </a:lnTo>
                    <a:cubicBezTo>
                      <a:pt x="9720317" y="20414766"/>
                      <a:pt x="9625550" y="20320000"/>
                      <a:pt x="9508650" y="20320000"/>
                    </a:cubicBezTo>
                    <a:close/>
                    <a:moveTo>
                      <a:pt x="9289434" y="21289998"/>
                    </a:moveTo>
                    <a:cubicBezTo>
                      <a:pt x="9290633" y="21281884"/>
                      <a:pt x="9279204" y="21278709"/>
                      <a:pt x="9276029" y="21286259"/>
                    </a:cubicBezTo>
                    <a:lnTo>
                      <a:pt x="9122005" y="21645598"/>
                    </a:lnTo>
                    <a:cubicBezTo>
                      <a:pt x="9099749" y="21697517"/>
                      <a:pt x="9048673" y="21731162"/>
                      <a:pt x="8992183" y="21731111"/>
                    </a:cubicBezTo>
                    <a:lnTo>
                      <a:pt x="8927131" y="21731111"/>
                    </a:lnTo>
                    <a:cubicBezTo>
                      <a:pt x="8915267" y="21731122"/>
                      <a:pt x="8904192" y="21725167"/>
                      <a:pt x="8897656" y="21715265"/>
                    </a:cubicBezTo>
                    <a:cubicBezTo>
                      <a:pt x="8891122" y="21705362"/>
                      <a:pt x="8890002" y="21692839"/>
                      <a:pt x="8894676" y="21681934"/>
                    </a:cubicBezTo>
                    <a:lnTo>
                      <a:pt x="9085317" y="21237223"/>
                    </a:lnTo>
                    <a:lnTo>
                      <a:pt x="9155449" y="21061821"/>
                    </a:lnTo>
                    <a:cubicBezTo>
                      <a:pt x="9198319" y="20954684"/>
                      <a:pt x="9302095" y="20884437"/>
                      <a:pt x="9417492" y="20884445"/>
                    </a:cubicBezTo>
                    <a:lnTo>
                      <a:pt x="9599808" y="20884445"/>
                    </a:lnTo>
                    <a:cubicBezTo>
                      <a:pt x="9715205" y="20884437"/>
                      <a:pt x="9818981" y="20954684"/>
                      <a:pt x="9861851" y="21061821"/>
                    </a:cubicBezTo>
                    <a:lnTo>
                      <a:pt x="9931983" y="21237223"/>
                    </a:lnTo>
                    <a:lnTo>
                      <a:pt x="10122554" y="21681934"/>
                    </a:lnTo>
                    <a:cubicBezTo>
                      <a:pt x="10127228" y="21692839"/>
                      <a:pt x="10126108" y="21705362"/>
                      <a:pt x="10119573" y="21715265"/>
                    </a:cubicBezTo>
                    <a:cubicBezTo>
                      <a:pt x="10113038" y="21725167"/>
                      <a:pt x="10101963" y="21731122"/>
                      <a:pt x="10090098" y="21731111"/>
                    </a:cubicBezTo>
                    <a:lnTo>
                      <a:pt x="10025046" y="21731111"/>
                    </a:lnTo>
                    <a:cubicBezTo>
                      <a:pt x="9968608" y="21731105"/>
                      <a:pt x="9917602" y="21697471"/>
                      <a:pt x="9895365" y="21645598"/>
                    </a:cubicBezTo>
                    <a:lnTo>
                      <a:pt x="9741342" y="21286259"/>
                    </a:lnTo>
                    <a:cubicBezTo>
                      <a:pt x="9738096" y="21278709"/>
                      <a:pt x="9726737" y="21281884"/>
                      <a:pt x="9727866" y="21289998"/>
                    </a:cubicBezTo>
                    <a:lnTo>
                      <a:pt x="9790872" y="21731111"/>
                    </a:lnTo>
                    <a:lnTo>
                      <a:pt x="9858253" y="22539607"/>
                    </a:lnTo>
                    <a:cubicBezTo>
                      <a:pt x="9859061" y="22549430"/>
                      <a:pt x="9855724" y="22559142"/>
                      <a:pt x="9849049" y="22566393"/>
                    </a:cubicBezTo>
                    <a:cubicBezTo>
                      <a:pt x="9842375" y="22573644"/>
                      <a:pt x="9832971" y="22577772"/>
                      <a:pt x="9823116" y="22577778"/>
                    </a:cubicBezTo>
                    <a:lnTo>
                      <a:pt x="9769282" y="22577778"/>
                    </a:lnTo>
                    <a:cubicBezTo>
                      <a:pt x="9700300" y="22577788"/>
                      <a:pt x="9641423" y="22527923"/>
                      <a:pt x="9630076" y="22459880"/>
                    </a:cubicBezTo>
                    <a:lnTo>
                      <a:pt x="9515705" y="21772880"/>
                    </a:lnTo>
                    <a:cubicBezTo>
                      <a:pt x="9514365" y="21764978"/>
                      <a:pt x="9503076" y="21764978"/>
                      <a:pt x="9501736" y="21772880"/>
                    </a:cubicBezTo>
                    <a:lnTo>
                      <a:pt x="9387295" y="22459880"/>
                    </a:lnTo>
                    <a:cubicBezTo>
                      <a:pt x="9375943" y="22527949"/>
                      <a:pt x="9317026" y="22577822"/>
                      <a:pt x="9248018" y="22577778"/>
                    </a:cubicBezTo>
                    <a:lnTo>
                      <a:pt x="9194184" y="22577778"/>
                    </a:lnTo>
                    <a:cubicBezTo>
                      <a:pt x="9184329" y="22577772"/>
                      <a:pt x="9174925" y="22573644"/>
                      <a:pt x="9168251" y="22566393"/>
                    </a:cubicBezTo>
                    <a:cubicBezTo>
                      <a:pt x="9161576" y="22559142"/>
                      <a:pt x="9158239" y="22549430"/>
                      <a:pt x="9159047" y="22539607"/>
                    </a:cubicBezTo>
                    <a:lnTo>
                      <a:pt x="9226428" y="21731111"/>
                    </a:lnTo>
                    <a:lnTo>
                      <a:pt x="9289434" y="21289998"/>
                    </a:lnTo>
                    <a:close/>
                    <a:moveTo>
                      <a:pt x="10778650" y="20320000"/>
                    </a:moveTo>
                    <a:cubicBezTo>
                      <a:pt x="10661750" y="20320000"/>
                      <a:pt x="10566983" y="20414766"/>
                      <a:pt x="10566983" y="20531666"/>
                    </a:cubicBezTo>
                    <a:lnTo>
                      <a:pt x="10566983" y="20602223"/>
                    </a:lnTo>
                    <a:cubicBezTo>
                      <a:pt x="10567504" y="20718754"/>
                      <a:pt x="10662118" y="20812945"/>
                      <a:pt x="10778650" y="20812945"/>
                    </a:cubicBezTo>
                    <a:cubicBezTo>
                      <a:pt x="10895182" y="20812945"/>
                      <a:pt x="10989796" y="20718754"/>
                      <a:pt x="10990317" y="20602223"/>
                    </a:cubicBezTo>
                    <a:lnTo>
                      <a:pt x="10990317" y="20531666"/>
                    </a:lnTo>
                    <a:cubicBezTo>
                      <a:pt x="10990317" y="20414766"/>
                      <a:pt x="10895550" y="20320000"/>
                      <a:pt x="10778650" y="20320000"/>
                    </a:cubicBezTo>
                    <a:close/>
                    <a:moveTo>
                      <a:pt x="10559434" y="21289998"/>
                    </a:moveTo>
                    <a:cubicBezTo>
                      <a:pt x="10560633" y="21281884"/>
                      <a:pt x="10549204" y="21278709"/>
                      <a:pt x="10546029" y="21286259"/>
                    </a:cubicBezTo>
                    <a:lnTo>
                      <a:pt x="10392005" y="21645598"/>
                    </a:lnTo>
                    <a:cubicBezTo>
                      <a:pt x="10369749" y="21697517"/>
                      <a:pt x="10318673" y="21731162"/>
                      <a:pt x="10262183" y="21731111"/>
                    </a:cubicBezTo>
                    <a:lnTo>
                      <a:pt x="10197131" y="21731111"/>
                    </a:lnTo>
                    <a:cubicBezTo>
                      <a:pt x="10185267" y="21731122"/>
                      <a:pt x="10174192" y="21725167"/>
                      <a:pt x="10167656" y="21715265"/>
                    </a:cubicBezTo>
                    <a:cubicBezTo>
                      <a:pt x="10161122" y="21705362"/>
                      <a:pt x="10160002" y="21692839"/>
                      <a:pt x="10164676" y="21681934"/>
                    </a:cubicBezTo>
                    <a:lnTo>
                      <a:pt x="10355317" y="21237223"/>
                    </a:lnTo>
                    <a:lnTo>
                      <a:pt x="10425449" y="21061821"/>
                    </a:lnTo>
                    <a:cubicBezTo>
                      <a:pt x="10468319" y="20954684"/>
                      <a:pt x="10572095" y="20884437"/>
                      <a:pt x="10687492" y="20884445"/>
                    </a:cubicBezTo>
                    <a:lnTo>
                      <a:pt x="10869808" y="20884445"/>
                    </a:lnTo>
                    <a:cubicBezTo>
                      <a:pt x="10985205" y="20884437"/>
                      <a:pt x="11088981" y="20954684"/>
                      <a:pt x="11131851" y="21061821"/>
                    </a:cubicBezTo>
                    <a:lnTo>
                      <a:pt x="11201983" y="21237223"/>
                    </a:lnTo>
                    <a:lnTo>
                      <a:pt x="11392554" y="21681934"/>
                    </a:lnTo>
                    <a:cubicBezTo>
                      <a:pt x="11397228" y="21692839"/>
                      <a:pt x="11396108" y="21705362"/>
                      <a:pt x="11389573" y="21715265"/>
                    </a:cubicBezTo>
                    <a:cubicBezTo>
                      <a:pt x="11383038" y="21725167"/>
                      <a:pt x="11371963" y="21731122"/>
                      <a:pt x="11360098" y="21731111"/>
                    </a:cubicBezTo>
                    <a:lnTo>
                      <a:pt x="11295046" y="21731111"/>
                    </a:lnTo>
                    <a:cubicBezTo>
                      <a:pt x="11238608" y="21731105"/>
                      <a:pt x="11187602" y="21697471"/>
                      <a:pt x="11165365" y="21645598"/>
                    </a:cubicBezTo>
                    <a:lnTo>
                      <a:pt x="11011342" y="21286259"/>
                    </a:lnTo>
                    <a:cubicBezTo>
                      <a:pt x="11008096" y="21278709"/>
                      <a:pt x="10996737" y="21281884"/>
                      <a:pt x="10997866" y="21289998"/>
                    </a:cubicBezTo>
                    <a:lnTo>
                      <a:pt x="11060872" y="21731111"/>
                    </a:lnTo>
                    <a:lnTo>
                      <a:pt x="11128253" y="22539607"/>
                    </a:lnTo>
                    <a:cubicBezTo>
                      <a:pt x="11129061" y="22549430"/>
                      <a:pt x="11125724" y="22559142"/>
                      <a:pt x="11119049" y="22566393"/>
                    </a:cubicBezTo>
                    <a:cubicBezTo>
                      <a:pt x="11112375" y="22573644"/>
                      <a:pt x="11102971" y="22577772"/>
                      <a:pt x="11093116" y="22577778"/>
                    </a:cubicBezTo>
                    <a:lnTo>
                      <a:pt x="11039282" y="22577778"/>
                    </a:lnTo>
                    <a:cubicBezTo>
                      <a:pt x="10970300" y="22577788"/>
                      <a:pt x="10911423" y="22527923"/>
                      <a:pt x="10900076" y="22459880"/>
                    </a:cubicBezTo>
                    <a:lnTo>
                      <a:pt x="10785705" y="21772880"/>
                    </a:lnTo>
                    <a:cubicBezTo>
                      <a:pt x="10784365" y="21764978"/>
                      <a:pt x="10773076" y="21764978"/>
                      <a:pt x="10771736" y="21772880"/>
                    </a:cubicBezTo>
                    <a:lnTo>
                      <a:pt x="10657295" y="22459880"/>
                    </a:lnTo>
                    <a:cubicBezTo>
                      <a:pt x="10645943" y="22527949"/>
                      <a:pt x="10587026" y="22577822"/>
                      <a:pt x="10518018" y="22577778"/>
                    </a:cubicBezTo>
                    <a:lnTo>
                      <a:pt x="10464184" y="22577778"/>
                    </a:lnTo>
                    <a:cubicBezTo>
                      <a:pt x="10454329" y="22577772"/>
                      <a:pt x="10444925" y="22573644"/>
                      <a:pt x="10438251" y="22566393"/>
                    </a:cubicBezTo>
                    <a:cubicBezTo>
                      <a:pt x="10431576" y="22559142"/>
                      <a:pt x="10428239" y="22549430"/>
                      <a:pt x="10429047" y="22539607"/>
                    </a:cubicBezTo>
                    <a:lnTo>
                      <a:pt x="10496428" y="21731111"/>
                    </a:lnTo>
                    <a:lnTo>
                      <a:pt x="10559434" y="21289998"/>
                    </a:lnTo>
                    <a:close/>
                    <a:moveTo>
                      <a:pt x="12048650" y="20320000"/>
                    </a:moveTo>
                    <a:cubicBezTo>
                      <a:pt x="11931750" y="20320000"/>
                      <a:pt x="11836983" y="20414766"/>
                      <a:pt x="11836983" y="20531666"/>
                    </a:cubicBezTo>
                    <a:lnTo>
                      <a:pt x="11836983" y="20602223"/>
                    </a:lnTo>
                    <a:cubicBezTo>
                      <a:pt x="11837504" y="20718754"/>
                      <a:pt x="11932118" y="20812945"/>
                      <a:pt x="12048650" y="20812945"/>
                    </a:cubicBezTo>
                    <a:cubicBezTo>
                      <a:pt x="12165182" y="20812945"/>
                      <a:pt x="12259796" y="20718754"/>
                      <a:pt x="12260317" y="20602223"/>
                    </a:cubicBezTo>
                    <a:lnTo>
                      <a:pt x="12260317" y="20531666"/>
                    </a:lnTo>
                    <a:cubicBezTo>
                      <a:pt x="12260317" y="20414766"/>
                      <a:pt x="12165550" y="20320000"/>
                      <a:pt x="12048650" y="20320000"/>
                    </a:cubicBezTo>
                    <a:close/>
                    <a:moveTo>
                      <a:pt x="11829434" y="21289998"/>
                    </a:moveTo>
                    <a:cubicBezTo>
                      <a:pt x="11830633" y="21281884"/>
                      <a:pt x="11819204" y="21278709"/>
                      <a:pt x="11816029" y="21286259"/>
                    </a:cubicBezTo>
                    <a:lnTo>
                      <a:pt x="11662005" y="21645598"/>
                    </a:lnTo>
                    <a:cubicBezTo>
                      <a:pt x="11639749" y="21697517"/>
                      <a:pt x="11588673" y="21731162"/>
                      <a:pt x="11532183" y="21731111"/>
                    </a:cubicBezTo>
                    <a:lnTo>
                      <a:pt x="11467131" y="21731111"/>
                    </a:lnTo>
                    <a:cubicBezTo>
                      <a:pt x="11455267" y="21731122"/>
                      <a:pt x="11444192" y="21725167"/>
                      <a:pt x="11437656" y="21715265"/>
                    </a:cubicBezTo>
                    <a:cubicBezTo>
                      <a:pt x="11431122" y="21705362"/>
                      <a:pt x="11430002" y="21692839"/>
                      <a:pt x="11434676" y="21681934"/>
                    </a:cubicBezTo>
                    <a:lnTo>
                      <a:pt x="11625317" y="21237223"/>
                    </a:lnTo>
                    <a:lnTo>
                      <a:pt x="11695449" y="21061821"/>
                    </a:lnTo>
                    <a:cubicBezTo>
                      <a:pt x="11738319" y="20954684"/>
                      <a:pt x="11842095" y="20884437"/>
                      <a:pt x="11957492" y="20884445"/>
                    </a:cubicBezTo>
                    <a:lnTo>
                      <a:pt x="12139808" y="20884445"/>
                    </a:lnTo>
                    <a:cubicBezTo>
                      <a:pt x="12255205" y="20884437"/>
                      <a:pt x="12358981" y="20954684"/>
                      <a:pt x="12401851" y="21061821"/>
                    </a:cubicBezTo>
                    <a:lnTo>
                      <a:pt x="12471983" y="21237223"/>
                    </a:lnTo>
                    <a:lnTo>
                      <a:pt x="12662554" y="21681934"/>
                    </a:lnTo>
                    <a:cubicBezTo>
                      <a:pt x="12667228" y="21692839"/>
                      <a:pt x="12666108" y="21705362"/>
                      <a:pt x="12659573" y="21715265"/>
                    </a:cubicBezTo>
                    <a:cubicBezTo>
                      <a:pt x="12653038" y="21725167"/>
                      <a:pt x="12641963" y="21731122"/>
                      <a:pt x="12630098" y="21731111"/>
                    </a:cubicBezTo>
                    <a:lnTo>
                      <a:pt x="12565046" y="21731111"/>
                    </a:lnTo>
                    <a:cubicBezTo>
                      <a:pt x="12508608" y="21731105"/>
                      <a:pt x="12457602" y="21697471"/>
                      <a:pt x="12435365" y="21645598"/>
                    </a:cubicBezTo>
                    <a:lnTo>
                      <a:pt x="12281342" y="21286259"/>
                    </a:lnTo>
                    <a:cubicBezTo>
                      <a:pt x="12278096" y="21278709"/>
                      <a:pt x="12266737" y="21281884"/>
                      <a:pt x="12267866" y="21289998"/>
                    </a:cubicBezTo>
                    <a:lnTo>
                      <a:pt x="12330872" y="21731111"/>
                    </a:lnTo>
                    <a:lnTo>
                      <a:pt x="12398253" y="22539607"/>
                    </a:lnTo>
                    <a:cubicBezTo>
                      <a:pt x="12399061" y="22549430"/>
                      <a:pt x="12395724" y="22559142"/>
                      <a:pt x="12389049" y="22566393"/>
                    </a:cubicBezTo>
                    <a:cubicBezTo>
                      <a:pt x="12382375" y="22573644"/>
                      <a:pt x="12372971" y="22577772"/>
                      <a:pt x="12363116" y="22577778"/>
                    </a:cubicBezTo>
                    <a:lnTo>
                      <a:pt x="12309282" y="22577778"/>
                    </a:lnTo>
                    <a:cubicBezTo>
                      <a:pt x="12240300" y="22577788"/>
                      <a:pt x="12181423" y="22527923"/>
                      <a:pt x="12170076" y="22459880"/>
                    </a:cubicBezTo>
                    <a:lnTo>
                      <a:pt x="12055705" y="21772880"/>
                    </a:lnTo>
                    <a:cubicBezTo>
                      <a:pt x="12054365" y="21764978"/>
                      <a:pt x="12043076" y="21764978"/>
                      <a:pt x="12041736" y="21772880"/>
                    </a:cubicBezTo>
                    <a:lnTo>
                      <a:pt x="11927295" y="22459880"/>
                    </a:lnTo>
                    <a:cubicBezTo>
                      <a:pt x="11915943" y="22527949"/>
                      <a:pt x="11857026" y="22577822"/>
                      <a:pt x="11788018" y="22577778"/>
                    </a:cubicBezTo>
                    <a:lnTo>
                      <a:pt x="11734184" y="22577778"/>
                    </a:lnTo>
                    <a:cubicBezTo>
                      <a:pt x="11724329" y="22577772"/>
                      <a:pt x="11714925" y="22573644"/>
                      <a:pt x="11708251" y="22566393"/>
                    </a:cubicBezTo>
                    <a:cubicBezTo>
                      <a:pt x="11701576" y="22559142"/>
                      <a:pt x="11698239" y="22549430"/>
                      <a:pt x="11699047" y="22539607"/>
                    </a:cubicBezTo>
                    <a:lnTo>
                      <a:pt x="11766428" y="21731111"/>
                    </a:lnTo>
                    <a:lnTo>
                      <a:pt x="11829434" y="21289998"/>
                    </a:lnTo>
                    <a:close/>
                  </a:path>
                </a:pathLst>
              </a:custGeom>
              <a:solidFill>
                <a:srgbClr val="FFCC37"/>
              </a:solidFill>
            </p:spPr>
            <p:txBody>
              <a:bodyPr/>
              <a:lstStyle/>
              <a:p>
                <a:endParaRPr lang="en-US"/>
              </a:p>
            </p:txBody>
          </p:sp>
        </p:grpSp>
      </p:grpSp>
      <p:grpSp>
        <p:nvGrpSpPr>
          <p:cNvPr id="29" name="Group 29"/>
          <p:cNvGrpSpPr/>
          <p:nvPr/>
        </p:nvGrpSpPr>
        <p:grpSpPr>
          <a:xfrm>
            <a:off x="5786438" y="5143500"/>
            <a:ext cx="2893219" cy="5143500"/>
            <a:chOff x="0" y="0"/>
            <a:chExt cx="3857625" cy="6858000"/>
          </a:xfrm>
        </p:grpSpPr>
        <p:grpSp>
          <p:nvGrpSpPr>
            <p:cNvPr id="30" name="Group 30"/>
            <p:cNvGrpSpPr>
              <a:grpSpLocks noChangeAspect="1"/>
            </p:cNvGrpSpPr>
            <p:nvPr/>
          </p:nvGrpSpPr>
          <p:grpSpPr>
            <a:xfrm>
              <a:off x="0" y="0"/>
              <a:ext cx="3857625" cy="6858000"/>
              <a:chOff x="0" y="0"/>
              <a:chExt cx="12700000" cy="22577778"/>
            </a:xfrm>
          </p:grpSpPr>
          <p:sp>
            <p:nvSpPr>
              <p:cNvPr id="31" name="Freeform 31"/>
              <p:cNvSpPr/>
              <p:nvPr/>
            </p:nvSpPr>
            <p:spPr>
              <a:xfrm>
                <a:off x="16350" y="0"/>
                <a:ext cx="12667228" cy="22577822"/>
              </a:xfrm>
              <a:custGeom>
                <a:avLst/>
                <a:gdLst/>
                <a:ahLst/>
                <a:cxnLst/>
                <a:rect l="l" t="t" r="r" b="b"/>
                <a:pathLst>
                  <a:path w="12667228" h="22577822">
                    <a:moveTo>
                      <a:pt x="618650" y="0"/>
                    </a:moveTo>
                    <a:lnTo>
                      <a:pt x="618650" y="0"/>
                    </a:lnTo>
                    <a:cubicBezTo>
                      <a:pt x="562512" y="0"/>
                      <a:pt x="508674" y="22301"/>
                      <a:pt x="468979" y="61996"/>
                    </a:cubicBezTo>
                    <a:cubicBezTo>
                      <a:pt x="429284" y="101691"/>
                      <a:pt x="406983" y="155529"/>
                      <a:pt x="406983" y="211667"/>
                    </a:cubicBezTo>
                    <a:lnTo>
                      <a:pt x="406983" y="282222"/>
                    </a:lnTo>
                    <a:cubicBezTo>
                      <a:pt x="407504" y="398753"/>
                      <a:pt x="502118" y="492944"/>
                      <a:pt x="618650" y="492944"/>
                    </a:cubicBezTo>
                    <a:cubicBezTo>
                      <a:pt x="735182" y="492944"/>
                      <a:pt x="829795" y="398753"/>
                      <a:pt x="830317" y="282222"/>
                    </a:cubicBezTo>
                    <a:lnTo>
                      <a:pt x="830317" y="211667"/>
                    </a:lnTo>
                    <a:cubicBezTo>
                      <a:pt x="830317" y="94766"/>
                      <a:pt x="735550" y="0"/>
                      <a:pt x="618650" y="0"/>
                    </a:cubicBezTo>
                    <a:close/>
                    <a:moveTo>
                      <a:pt x="399434" y="969998"/>
                    </a:moveTo>
                    <a:cubicBezTo>
                      <a:pt x="400633" y="961884"/>
                      <a:pt x="389203" y="958709"/>
                      <a:pt x="386028" y="966258"/>
                    </a:cubicBezTo>
                    <a:lnTo>
                      <a:pt x="232006" y="1325598"/>
                    </a:lnTo>
                    <a:cubicBezTo>
                      <a:pt x="209749" y="1377518"/>
                      <a:pt x="158673" y="1411161"/>
                      <a:pt x="102183" y="1411111"/>
                    </a:cubicBezTo>
                    <a:lnTo>
                      <a:pt x="37131" y="1411111"/>
                    </a:lnTo>
                    <a:cubicBezTo>
                      <a:pt x="25267" y="1411122"/>
                      <a:pt x="14191" y="1405168"/>
                      <a:pt x="7656" y="1395265"/>
                    </a:cubicBezTo>
                    <a:cubicBezTo>
                      <a:pt x="1121" y="1385363"/>
                      <a:pt x="1" y="1372839"/>
                      <a:pt x="4676" y="1361934"/>
                    </a:cubicBezTo>
                    <a:lnTo>
                      <a:pt x="195317" y="917222"/>
                    </a:lnTo>
                    <a:lnTo>
                      <a:pt x="265449" y="741821"/>
                    </a:lnTo>
                    <a:cubicBezTo>
                      <a:pt x="308319" y="634683"/>
                      <a:pt x="412096" y="564437"/>
                      <a:pt x="527492" y="564444"/>
                    </a:cubicBezTo>
                    <a:lnTo>
                      <a:pt x="709808" y="564444"/>
                    </a:lnTo>
                    <a:cubicBezTo>
                      <a:pt x="825205" y="564437"/>
                      <a:pt x="928981" y="634683"/>
                      <a:pt x="971851" y="741821"/>
                    </a:cubicBezTo>
                    <a:lnTo>
                      <a:pt x="1041983" y="917222"/>
                    </a:lnTo>
                    <a:lnTo>
                      <a:pt x="1232554" y="1361934"/>
                    </a:lnTo>
                    <a:cubicBezTo>
                      <a:pt x="1237229" y="1372839"/>
                      <a:pt x="1236109" y="1385363"/>
                      <a:pt x="1229573" y="1395265"/>
                    </a:cubicBezTo>
                    <a:cubicBezTo>
                      <a:pt x="1223038" y="1405168"/>
                      <a:pt x="1211963" y="1411122"/>
                      <a:pt x="1200098" y="1411111"/>
                    </a:cubicBezTo>
                    <a:lnTo>
                      <a:pt x="1135046" y="1411111"/>
                    </a:lnTo>
                    <a:cubicBezTo>
                      <a:pt x="1078608" y="1411105"/>
                      <a:pt x="1027602" y="1377471"/>
                      <a:pt x="1005365" y="1325598"/>
                    </a:cubicBezTo>
                    <a:lnTo>
                      <a:pt x="851342" y="966258"/>
                    </a:lnTo>
                    <a:cubicBezTo>
                      <a:pt x="848097" y="958709"/>
                      <a:pt x="836737" y="961884"/>
                      <a:pt x="837866" y="969998"/>
                    </a:cubicBezTo>
                    <a:lnTo>
                      <a:pt x="900872" y="1411111"/>
                    </a:lnTo>
                    <a:lnTo>
                      <a:pt x="968253" y="2219607"/>
                    </a:lnTo>
                    <a:cubicBezTo>
                      <a:pt x="969061" y="2229429"/>
                      <a:pt x="965724" y="2239141"/>
                      <a:pt x="959049" y="2246392"/>
                    </a:cubicBezTo>
                    <a:cubicBezTo>
                      <a:pt x="952375" y="2253643"/>
                      <a:pt x="942971" y="2257771"/>
                      <a:pt x="933116" y="2257778"/>
                    </a:cubicBezTo>
                    <a:lnTo>
                      <a:pt x="879282" y="2257778"/>
                    </a:lnTo>
                    <a:cubicBezTo>
                      <a:pt x="810301" y="2257786"/>
                      <a:pt x="751424" y="2207921"/>
                      <a:pt x="740076" y="2139879"/>
                    </a:cubicBezTo>
                    <a:lnTo>
                      <a:pt x="625706" y="1452880"/>
                    </a:lnTo>
                    <a:cubicBezTo>
                      <a:pt x="624365" y="1444978"/>
                      <a:pt x="613076" y="1444978"/>
                      <a:pt x="611736" y="1452880"/>
                    </a:cubicBezTo>
                    <a:lnTo>
                      <a:pt x="497294" y="2139879"/>
                    </a:lnTo>
                    <a:cubicBezTo>
                      <a:pt x="485942" y="2207948"/>
                      <a:pt x="427026" y="2257821"/>
                      <a:pt x="358018" y="2257778"/>
                    </a:cubicBezTo>
                    <a:lnTo>
                      <a:pt x="304184" y="2257778"/>
                    </a:lnTo>
                    <a:cubicBezTo>
                      <a:pt x="294329" y="2257771"/>
                      <a:pt x="284925" y="2253643"/>
                      <a:pt x="278251" y="2246392"/>
                    </a:cubicBezTo>
                    <a:cubicBezTo>
                      <a:pt x="271576" y="2239141"/>
                      <a:pt x="268239" y="2229429"/>
                      <a:pt x="269047" y="2219607"/>
                    </a:cubicBezTo>
                    <a:lnTo>
                      <a:pt x="336428" y="1411111"/>
                    </a:lnTo>
                    <a:lnTo>
                      <a:pt x="399434" y="969998"/>
                    </a:lnTo>
                    <a:close/>
                    <a:moveTo>
                      <a:pt x="1888650" y="0"/>
                    </a:moveTo>
                    <a:lnTo>
                      <a:pt x="1888650" y="0"/>
                    </a:lnTo>
                    <a:cubicBezTo>
                      <a:pt x="1832513" y="0"/>
                      <a:pt x="1778674" y="22301"/>
                      <a:pt x="1738979" y="61996"/>
                    </a:cubicBezTo>
                    <a:cubicBezTo>
                      <a:pt x="1699284" y="101691"/>
                      <a:pt x="1676983" y="155529"/>
                      <a:pt x="1676983" y="211667"/>
                    </a:cubicBezTo>
                    <a:lnTo>
                      <a:pt x="1676983" y="282222"/>
                    </a:lnTo>
                    <a:cubicBezTo>
                      <a:pt x="1677504" y="398753"/>
                      <a:pt x="1772118" y="492944"/>
                      <a:pt x="1888650" y="492944"/>
                    </a:cubicBezTo>
                    <a:cubicBezTo>
                      <a:pt x="2005182" y="492944"/>
                      <a:pt x="2099796" y="398753"/>
                      <a:pt x="2100317" y="282222"/>
                    </a:cubicBezTo>
                    <a:lnTo>
                      <a:pt x="2100317" y="211667"/>
                    </a:lnTo>
                    <a:cubicBezTo>
                      <a:pt x="2100317" y="155529"/>
                      <a:pt x="2078016" y="101691"/>
                      <a:pt x="2038321" y="61996"/>
                    </a:cubicBezTo>
                    <a:cubicBezTo>
                      <a:pt x="1998626" y="22301"/>
                      <a:pt x="1944787" y="0"/>
                      <a:pt x="1888650" y="0"/>
                    </a:cubicBezTo>
                    <a:close/>
                    <a:moveTo>
                      <a:pt x="1669434" y="969998"/>
                    </a:moveTo>
                    <a:cubicBezTo>
                      <a:pt x="1670633" y="961884"/>
                      <a:pt x="1659203" y="958709"/>
                      <a:pt x="1656028" y="966258"/>
                    </a:cubicBezTo>
                    <a:lnTo>
                      <a:pt x="1502006" y="1325598"/>
                    </a:lnTo>
                    <a:cubicBezTo>
                      <a:pt x="1479749" y="1377518"/>
                      <a:pt x="1428673" y="1411161"/>
                      <a:pt x="1372183" y="1411111"/>
                    </a:cubicBezTo>
                    <a:lnTo>
                      <a:pt x="1307131" y="1411111"/>
                    </a:lnTo>
                    <a:cubicBezTo>
                      <a:pt x="1295267" y="1411122"/>
                      <a:pt x="1284191" y="1405168"/>
                      <a:pt x="1277656" y="1395265"/>
                    </a:cubicBezTo>
                    <a:cubicBezTo>
                      <a:pt x="1271121" y="1385363"/>
                      <a:pt x="1270001" y="1372839"/>
                      <a:pt x="1274676" y="1361934"/>
                    </a:cubicBezTo>
                    <a:lnTo>
                      <a:pt x="1465317" y="917222"/>
                    </a:lnTo>
                    <a:lnTo>
                      <a:pt x="1535449" y="741821"/>
                    </a:lnTo>
                    <a:cubicBezTo>
                      <a:pt x="1578319" y="634683"/>
                      <a:pt x="1682095" y="564437"/>
                      <a:pt x="1797492" y="564444"/>
                    </a:cubicBezTo>
                    <a:lnTo>
                      <a:pt x="1979808" y="564444"/>
                    </a:lnTo>
                    <a:cubicBezTo>
                      <a:pt x="2095205" y="564437"/>
                      <a:pt x="2198981" y="634683"/>
                      <a:pt x="2241851" y="741821"/>
                    </a:cubicBezTo>
                    <a:lnTo>
                      <a:pt x="2311983" y="917222"/>
                    </a:lnTo>
                    <a:lnTo>
                      <a:pt x="2502554" y="1361934"/>
                    </a:lnTo>
                    <a:cubicBezTo>
                      <a:pt x="2507228" y="1372839"/>
                      <a:pt x="2506108" y="1385363"/>
                      <a:pt x="2499573" y="1395265"/>
                    </a:cubicBezTo>
                    <a:cubicBezTo>
                      <a:pt x="2493038" y="1405168"/>
                      <a:pt x="2481963" y="1411122"/>
                      <a:pt x="2470098" y="1411111"/>
                    </a:cubicBezTo>
                    <a:lnTo>
                      <a:pt x="2405046" y="1411111"/>
                    </a:lnTo>
                    <a:cubicBezTo>
                      <a:pt x="2348608" y="1411105"/>
                      <a:pt x="2297602" y="1377471"/>
                      <a:pt x="2275365" y="1325598"/>
                    </a:cubicBezTo>
                    <a:lnTo>
                      <a:pt x="2121342" y="966258"/>
                    </a:lnTo>
                    <a:cubicBezTo>
                      <a:pt x="2118097" y="958709"/>
                      <a:pt x="2106737" y="961884"/>
                      <a:pt x="2107866" y="969998"/>
                    </a:cubicBezTo>
                    <a:lnTo>
                      <a:pt x="2170872" y="1411111"/>
                    </a:lnTo>
                    <a:lnTo>
                      <a:pt x="2238253" y="2219607"/>
                    </a:lnTo>
                    <a:cubicBezTo>
                      <a:pt x="2239061" y="2229429"/>
                      <a:pt x="2235724" y="2239141"/>
                      <a:pt x="2229049" y="2246392"/>
                    </a:cubicBezTo>
                    <a:cubicBezTo>
                      <a:pt x="2222375" y="2253643"/>
                      <a:pt x="2212971" y="2257771"/>
                      <a:pt x="2203116" y="2257778"/>
                    </a:cubicBezTo>
                    <a:lnTo>
                      <a:pt x="2149282" y="2257778"/>
                    </a:lnTo>
                    <a:cubicBezTo>
                      <a:pt x="2080301" y="2257786"/>
                      <a:pt x="2021424" y="2207921"/>
                      <a:pt x="2010076" y="2139879"/>
                    </a:cubicBezTo>
                    <a:lnTo>
                      <a:pt x="1895706" y="1452880"/>
                    </a:lnTo>
                    <a:cubicBezTo>
                      <a:pt x="1894365" y="1444978"/>
                      <a:pt x="1883076" y="1444978"/>
                      <a:pt x="1881735" y="1452880"/>
                    </a:cubicBezTo>
                    <a:lnTo>
                      <a:pt x="1767294" y="2139879"/>
                    </a:lnTo>
                    <a:cubicBezTo>
                      <a:pt x="1755943" y="2207948"/>
                      <a:pt x="1697026" y="2257821"/>
                      <a:pt x="1628018" y="2257778"/>
                    </a:cubicBezTo>
                    <a:lnTo>
                      <a:pt x="1574184" y="2257778"/>
                    </a:lnTo>
                    <a:cubicBezTo>
                      <a:pt x="1564329" y="2257771"/>
                      <a:pt x="1554925" y="2253643"/>
                      <a:pt x="1548251" y="2246392"/>
                    </a:cubicBezTo>
                    <a:cubicBezTo>
                      <a:pt x="1541576" y="2239141"/>
                      <a:pt x="1538239" y="2229429"/>
                      <a:pt x="1539047" y="2219607"/>
                    </a:cubicBezTo>
                    <a:lnTo>
                      <a:pt x="1606428" y="1411111"/>
                    </a:lnTo>
                    <a:lnTo>
                      <a:pt x="1669434" y="969998"/>
                    </a:lnTo>
                    <a:close/>
                    <a:moveTo>
                      <a:pt x="3158650" y="0"/>
                    </a:moveTo>
                    <a:lnTo>
                      <a:pt x="3158650" y="0"/>
                    </a:lnTo>
                    <a:cubicBezTo>
                      <a:pt x="3102513" y="0"/>
                      <a:pt x="3048674" y="22301"/>
                      <a:pt x="3008979" y="61996"/>
                    </a:cubicBezTo>
                    <a:cubicBezTo>
                      <a:pt x="2969284" y="101691"/>
                      <a:pt x="2946983" y="155529"/>
                      <a:pt x="2946983" y="211667"/>
                    </a:cubicBezTo>
                    <a:lnTo>
                      <a:pt x="2946983" y="282222"/>
                    </a:lnTo>
                    <a:cubicBezTo>
                      <a:pt x="2947504" y="398753"/>
                      <a:pt x="3042118" y="492944"/>
                      <a:pt x="3158650" y="492944"/>
                    </a:cubicBezTo>
                    <a:cubicBezTo>
                      <a:pt x="3275182" y="492944"/>
                      <a:pt x="3369795" y="398753"/>
                      <a:pt x="3370317" y="282222"/>
                    </a:cubicBezTo>
                    <a:lnTo>
                      <a:pt x="3370317" y="211667"/>
                    </a:lnTo>
                    <a:cubicBezTo>
                      <a:pt x="3370317" y="94766"/>
                      <a:pt x="3275550" y="0"/>
                      <a:pt x="3158650" y="0"/>
                    </a:cubicBezTo>
                    <a:close/>
                    <a:moveTo>
                      <a:pt x="2939434" y="969998"/>
                    </a:moveTo>
                    <a:cubicBezTo>
                      <a:pt x="2940633" y="961884"/>
                      <a:pt x="2929203" y="958709"/>
                      <a:pt x="2926028" y="966258"/>
                    </a:cubicBezTo>
                    <a:lnTo>
                      <a:pt x="2772006" y="1325598"/>
                    </a:lnTo>
                    <a:cubicBezTo>
                      <a:pt x="2749749" y="1377518"/>
                      <a:pt x="2698673" y="1411161"/>
                      <a:pt x="2642183" y="1411111"/>
                    </a:cubicBezTo>
                    <a:lnTo>
                      <a:pt x="2577131" y="1411111"/>
                    </a:lnTo>
                    <a:cubicBezTo>
                      <a:pt x="2565267" y="1411122"/>
                      <a:pt x="2554191" y="1405168"/>
                      <a:pt x="2547656" y="1395265"/>
                    </a:cubicBezTo>
                    <a:cubicBezTo>
                      <a:pt x="2541121" y="1385363"/>
                      <a:pt x="2540001" y="1372839"/>
                      <a:pt x="2544676" y="1361934"/>
                    </a:cubicBezTo>
                    <a:lnTo>
                      <a:pt x="2735317" y="917222"/>
                    </a:lnTo>
                    <a:lnTo>
                      <a:pt x="2805449" y="741821"/>
                    </a:lnTo>
                    <a:cubicBezTo>
                      <a:pt x="2848319" y="634683"/>
                      <a:pt x="2952095" y="564437"/>
                      <a:pt x="3067492" y="564444"/>
                    </a:cubicBezTo>
                    <a:lnTo>
                      <a:pt x="3249808" y="564444"/>
                    </a:lnTo>
                    <a:cubicBezTo>
                      <a:pt x="3365204" y="564437"/>
                      <a:pt x="3468981" y="634683"/>
                      <a:pt x="3511851" y="741821"/>
                    </a:cubicBezTo>
                    <a:lnTo>
                      <a:pt x="3581983" y="917222"/>
                    </a:lnTo>
                    <a:lnTo>
                      <a:pt x="3772554" y="1361934"/>
                    </a:lnTo>
                    <a:cubicBezTo>
                      <a:pt x="3777229" y="1372839"/>
                      <a:pt x="3776109" y="1385363"/>
                      <a:pt x="3769573" y="1395265"/>
                    </a:cubicBezTo>
                    <a:cubicBezTo>
                      <a:pt x="3763038" y="1405168"/>
                      <a:pt x="3751963" y="1411122"/>
                      <a:pt x="3740098" y="1411111"/>
                    </a:cubicBezTo>
                    <a:lnTo>
                      <a:pt x="3675046" y="1411111"/>
                    </a:lnTo>
                    <a:cubicBezTo>
                      <a:pt x="3618608" y="1411105"/>
                      <a:pt x="3567602" y="1377471"/>
                      <a:pt x="3545365" y="1325598"/>
                    </a:cubicBezTo>
                    <a:lnTo>
                      <a:pt x="3391342" y="966258"/>
                    </a:lnTo>
                    <a:cubicBezTo>
                      <a:pt x="3388097" y="958709"/>
                      <a:pt x="3376737" y="961884"/>
                      <a:pt x="3377866" y="969998"/>
                    </a:cubicBezTo>
                    <a:lnTo>
                      <a:pt x="3440872" y="1411111"/>
                    </a:lnTo>
                    <a:lnTo>
                      <a:pt x="3508253" y="2219607"/>
                    </a:lnTo>
                    <a:cubicBezTo>
                      <a:pt x="3509061" y="2229429"/>
                      <a:pt x="3505723" y="2239141"/>
                      <a:pt x="3499049" y="2246392"/>
                    </a:cubicBezTo>
                    <a:cubicBezTo>
                      <a:pt x="3492375" y="2253643"/>
                      <a:pt x="3482971" y="2257771"/>
                      <a:pt x="3473116" y="2257778"/>
                    </a:cubicBezTo>
                    <a:lnTo>
                      <a:pt x="3419282" y="2257778"/>
                    </a:lnTo>
                    <a:cubicBezTo>
                      <a:pt x="3350301" y="2257786"/>
                      <a:pt x="3291424" y="2207921"/>
                      <a:pt x="3280076" y="2139879"/>
                    </a:cubicBezTo>
                    <a:lnTo>
                      <a:pt x="3165706" y="1452880"/>
                    </a:lnTo>
                    <a:cubicBezTo>
                      <a:pt x="3164365" y="1444978"/>
                      <a:pt x="3153076" y="1444978"/>
                      <a:pt x="3151735" y="1452880"/>
                    </a:cubicBezTo>
                    <a:lnTo>
                      <a:pt x="3037294" y="2139879"/>
                    </a:lnTo>
                    <a:cubicBezTo>
                      <a:pt x="3025943" y="2207948"/>
                      <a:pt x="2967026" y="2257821"/>
                      <a:pt x="2898018" y="2257778"/>
                    </a:cubicBezTo>
                    <a:lnTo>
                      <a:pt x="2844184" y="2257778"/>
                    </a:lnTo>
                    <a:cubicBezTo>
                      <a:pt x="2834329" y="2257771"/>
                      <a:pt x="2824925" y="2253643"/>
                      <a:pt x="2818251" y="2246392"/>
                    </a:cubicBezTo>
                    <a:cubicBezTo>
                      <a:pt x="2811576" y="2239141"/>
                      <a:pt x="2808239" y="2229429"/>
                      <a:pt x="2809047" y="2219607"/>
                    </a:cubicBezTo>
                    <a:lnTo>
                      <a:pt x="2876428" y="1411111"/>
                    </a:lnTo>
                    <a:lnTo>
                      <a:pt x="2939434" y="969998"/>
                    </a:lnTo>
                    <a:close/>
                    <a:moveTo>
                      <a:pt x="4428650" y="0"/>
                    </a:moveTo>
                    <a:cubicBezTo>
                      <a:pt x="4311750" y="0"/>
                      <a:pt x="4216983" y="94766"/>
                      <a:pt x="4216983" y="211667"/>
                    </a:cubicBezTo>
                    <a:lnTo>
                      <a:pt x="4216983" y="282222"/>
                    </a:lnTo>
                    <a:cubicBezTo>
                      <a:pt x="4217505" y="398753"/>
                      <a:pt x="4312118" y="492944"/>
                      <a:pt x="4428650" y="492944"/>
                    </a:cubicBezTo>
                    <a:cubicBezTo>
                      <a:pt x="4545182" y="492944"/>
                      <a:pt x="4639795" y="398753"/>
                      <a:pt x="4640317" y="282222"/>
                    </a:cubicBezTo>
                    <a:lnTo>
                      <a:pt x="4640317" y="211667"/>
                    </a:lnTo>
                    <a:cubicBezTo>
                      <a:pt x="4640317" y="94766"/>
                      <a:pt x="4545550" y="0"/>
                      <a:pt x="4428650" y="0"/>
                    </a:cubicBezTo>
                    <a:close/>
                    <a:moveTo>
                      <a:pt x="4209434" y="969998"/>
                    </a:moveTo>
                    <a:cubicBezTo>
                      <a:pt x="4210633" y="961884"/>
                      <a:pt x="4199203" y="958709"/>
                      <a:pt x="4196028" y="966258"/>
                    </a:cubicBezTo>
                    <a:lnTo>
                      <a:pt x="4042005" y="1325598"/>
                    </a:lnTo>
                    <a:cubicBezTo>
                      <a:pt x="4019749" y="1377518"/>
                      <a:pt x="3968673" y="1411161"/>
                      <a:pt x="3912183" y="1411111"/>
                    </a:cubicBezTo>
                    <a:lnTo>
                      <a:pt x="3847131" y="1411111"/>
                    </a:lnTo>
                    <a:cubicBezTo>
                      <a:pt x="3835267" y="1411122"/>
                      <a:pt x="3824192" y="1405168"/>
                      <a:pt x="3817656" y="1395265"/>
                    </a:cubicBezTo>
                    <a:cubicBezTo>
                      <a:pt x="3811121" y="1385363"/>
                      <a:pt x="3810001" y="1372839"/>
                      <a:pt x="3814675" y="1361934"/>
                    </a:cubicBezTo>
                    <a:lnTo>
                      <a:pt x="4005317" y="917222"/>
                    </a:lnTo>
                    <a:lnTo>
                      <a:pt x="4075449" y="741821"/>
                    </a:lnTo>
                    <a:cubicBezTo>
                      <a:pt x="4118319" y="634683"/>
                      <a:pt x="4222096" y="564437"/>
                      <a:pt x="4337492" y="564444"/>
                    </a:cubicBezTo>
                    <a:lnTo>
                      <a:pt x="4519808" y="564444"/>
                    </a:lnTo>
                    <a:cubicBezTo>
                      <a:pt x="4635204" y="564437"/>
                      <a:pt x="4738981" y="634683"/>
                      <a:pt x="4781851" y="741821"/>
                    </a:cubicBezTo>
                    <a:lnTo>
                      <a:pt x="4851983" y="917222"/>
                    </a:lnTo>
                    <a:lnTo>
                      <a:pt x="5042554" y="1361934"/>
                    </a:lnTo>
                    <a:cubicBezTo>
                      <a:pt x="5047229" y="1372839"/>
                      <a:pt x="5046109" y="1385363"/>
                      <a:pt x="5039573" y="1395265"/>
                    </a:cubicBezTo>
                    <a:cubicBezTo>
                      <a:pt x="5033038" y="1405168"/>
                      <a:pt x="5021963" y="1411122"/>
                      <a:pt x="5010098" y="1411111"/>
                    </a:cubicBezTo>
                    <a:lnTo>
                      <a:pt x="4945046" y="1411111"/>
                    </a:lnTo>
                    <a:cubicBezTo>
                      <a:pt x="4888608" y="1411105"/>
                      <a:pt x="4837602" y="1377471"/>
                      <a:pt x="4815365" y="1325598"/>
                    </a:cubicBezTo>
                    <a:lnTo>
                      <a:pt x="4661342" y="966258"/>
                    </a:lnTo>
                    <a:cubicBezTo>
                      <a:pt x="4658097" y="958709"/>
                      <a:pt x="4646737" y="961884"/>
                      <a:pt x="4647866" y="969998"/>
                    </a:cubicBezTo>
                    <a:lnTo>
                      <a:pt x="4710872" y="1411111"/>
                    </a:lnTo>
                    <a:lnTo>
                      <a:pt x="4778253" y="2219607"/>
                    </a:lnTo>
                    <a:cubicBezTo>
                      <a:pt x="4779061" y="2229429"/>
                      <a:pt x="4775723" y="2239141"/>
                      <a:pt x="4769049" y="2246392"/>
                    </a:cubicBezTo>
                    <a:cubicBezTo>
                      <a:pt x="4762375" y="2253643"/>
                      <a:pt x="4752971" y="2257771"/>
                      <a:pt x="4743116" y="2257778"/>
                    </a:cubicBezTo>
                    <a:lnTo>
                      <a:pt x="4689282" y="2257778"/>
                    </a:lnTo>
                    <a:cubicBezTo>
                      <a:pt x="4620301" y="2257786"/>
                      <a:pt x="4561424" y="2207921"/>
                      <a:pt x="4550076" y="2139879"/>
                    </a:cubicBezTo>
                    <a:lnTo>
                      <a:pt x="4435705" y="1452880"/>
                    </a:lnTo>
                    <a:cubicBezTo>
                      <a:pt x="4434365" y="1444978"/>
                      <a:pt x="4423076" y="1444978"/>
                      <a:pt x="4421736" y="1452880"/>
                    </a:cubicBezTo>
                    <a:lnTo>
                      <a:pt x="4307295" y="2139879"/>
                    </a:lnTo>
                    <a:cubicBezTo>
                      <a:pt x="4295943" y="2207948"/>
                      <a:pt x="4237026" y="2257821"/>
                      <a:pt x="4168018" y="2257778"/>
                    </a:cubicBezTo>
                    <a:lnTo>
                      <a:pt x="4114184" y="2257778"/>
                    </a:lnTo>
                    <a:cubicBezTo>
                      <a:pt x="4104329" y="2257771"/>
                      <a:pt x="4094925" y="2253643"/>
                      <a:pt x="4088251" y="2246392"/>
                    </a:cubicBezTo>
                    <a:cubicBezTo>
                      <a:pt x="4081577" y="2239141"/>
                      <a:pt x="4078239" y="2229429"/>
                      <a:pt x="4079047" y="2219607"/>
                    </a:cubicBezTo>
                    <a:lnTo>
                      <a:pt x="4146428" y="1411111"/>
                    </a:lnTo>
                    <a:lnTo>
                      <a:pt x="4209434" y="969998"/>
                    </a:lnTo>
                    <a:close/>
                    <a:moveTo>
                      <a:pt x="5698650" y="0"/>
                    </a:moveTo>
                    <a:cubicBezTo>
                      <a:pt x="5581750" y="0"/>
                      <a:pt x="5486983" y="94766"/>
                      <a:pt x="5486983" y="211667"/>
                    </a:cubicBezTo>
                    <a:lnTo>
                      <a:pt x="5486983" y="282222"/>
                    </a:lnTo>
                    <a:cubicBezTo>
                      <a:pt x="5487505" y="398753"/>
                      <a:pt x="5582118" y="492944"/>
                      <a:pt x="5698650" y="492944"/>
                    </a:cubicBezTo>
                    <a:cubicBezTo>
                      <a:pt x="5815182" y="492944"/>
                      <a:pt x="5909795" y="398753"/>
                      <a:pt x="5910317" y="282222"/>
                    </a:cubicBezTo>
                    <a:lnTo>
                      <a:pt x="5910317" y="211667"/>
                    </a:lnTo>
                    <a:cubicBezTo>
                      <a:pt x="5910317" y="94766"/>
                      <a:pt x="5815550" y="0"/>
                      <a:pt x="5698650" y="0"/>
                    </a:cubicBezTo>
                    <a:close/>
                    <a:moveTo>
                      <a:pt x="5479434" y="969998"/>
                    </a:moveTo>
                    <a:cubicBezTo>
                      <a:pt x="5480633" y="961884"/>
                      <a:pt x="5469203" y="958709"/>
                      <a:pt x="5466028" y="966258"/>
                    </a:cubicBezTo>
                    <a:lnTo>
                      <a:pt x="5312005" y="1325598"/>
                    </a:lnTo>
                    <a:cubicBezTo>
                      <a:pt x="5289749" y="1377518"/>
                      <a:pt x="5238673" y="1411161"/>
                      <a:pt x="5182183" y="1411111"/>
                    </a:cubicBezTo>
                    <a:lnTo>
                      <a:pt x="5117131" y="1411111"/>
                    </a:lnTo>
                    <a:cubicBezTo>
                      <a:pt x="5105267" y="1411122"/>
                      <a:pt x="5094192" y="1405168"/>
                      <a:pt x="5087656" y="1395265"/>
                    </a:cubicBezTo>
                    <a:cubicBezTo>
                      <a:pt x="5081121" y="1385363"/>
                      <a:pt x="5080001" y="1372839"/>
                      <a:pt x="5084675" y="1361934"/>
                    </a:cubicBezTo>
                    <a:lnTo>
                      <a:pt x="5275317" y="917222"/>
                    </a:lnTo>
                    <a:lnTo>
                      <a:pt x="5345449" y="741821"/>
                    </a:lnTo>
                    <a:cubicBezTo>
                      <a:pt x="5388319" y="634683"/>
                      <a:pt x="5492096" y="564437"/>
                      <a:pt x="5607492" y="564444"/>
                    </a:cubicBezTo>
                    <a:lnTo>
                      <a:pt x="5789808" y="564444"/>
                    </a:lnTo>
                    <a:cubicBezTo>
                      <a:pt x="5905204" y="564437"/>
                      <a:pt x="6008981" y="634683"/>
                      <a:pt x="6051851" y="741821"/>
                    </a:cubicBezTo>
                    <a:lnTo>
                      <a:pt x="6121983" y="917222"/>
                    </a:lnTo>
                    <a:lnTo>
                      <a:pt x="6312554" y="1361934"/>
                    </a:lnTo>
                    <a:cubicBezTo>
                      <a:pt x="6317229" y="1372839"/>
                      <a:pt x="6316109" y="1385363"/>
                      <a:pt x="6309573" y="1395265"/>
                    </a:cubicBezTo>
                    <a:cubicBezTo>
                      <a:pt x="6303038" y="1405168"/>
                      <a:pt x="6291963" y="1411122"/>
                      <a:pt x="6280098" y="1411111"/>
                    </a:cubicBezTo>
                    <a:lnTo>
                      <a:pt x="6215046" y="1411111"/>
                    </a:lnTo>
                    <a:cubicBezTo>
                      <a:pt x="6158608" y="1411105"/>
                      <a:pt x="6107602" y="1377471"/>
                      <a:pt x="6085365" y="1325598"/>
                    </a:cubicBezTo>
                    <a:lnTo>
                      <a:pt x="5931342" y="966258"/>
                    </a:lnTo>
                    <a:cubicBezTo>
                      <a:pt x="5928097" y="958709"/>
                      <a:pt x="5916737" y="961884"/>
                      <a:pt x="5917866" y="969998"/>
                    </a:cubicBezTo>
                    <a:lnTo>
                      <a:pt x="5980872" y="1411111"/>
                    </a:lnTo>
                    <a:lnTo>
                      <a:pt x="6048253" y="2219607"/>
                    </a:lnTo>
                    <a:cubicBezTo>
                      <a:pt x="6049061" y="2229429"/>
                      <a:pt x="6045723" y="2239141"/>
                      <a:pt x="6039049" y="2246392"/>
                    </a:cubicBezTo>
                    <a:cubicBezTo>
                      <a:pt x="6032375" y="2253643"/>
                      <a:pt x="6022971" y="2257771"/>
                      <a:pt x="6013116" y="2257778"/>
                    </a:cubicBezTo>
                    <a:lnTo>
                      <a:pt x="5959282" y="2257778"/>
                    </a:lnTo>
                    <a:cubicBezTo>
                      <a:pt x="5890301" y="2257786"/>
                      <a:pt x="5831424" y="2207921"/>
                      <a:pt x="5820076" y="2139879"/>
                    </a:cubicBezTo>
                    <a:lnTo>
                      <a:pt x="5705705" y="1452880"/>
                    </a:lnTo>
                    <a:cubicBezTo>
                      <a:pt x="5704365" y="1444978"/>
                      <a:pt x="5693076" y="1444978"/>
                      <a:pt x="5691736" y="1452880"/>
                    </a:cubicBezTo>
                    <a:lnTo>
                      <a:pt x="5577295" y="2139879"/>
                    </a:lnTo>
                    <a:cubicBezTo>
                      <a:pt x="5565943" y="2207948"/>
                      <a:pt x="5507026" y="2257821"/>
                      <a:pt x="5438018" y="2257778"/>
                    </a:cubicBezTo>
                    <a:lnTo>
                      <a:pt x="5384184" y="2257778"/>
                    </a:lnTo>
                    <a:cubicBezTo>
                      <a:pt x="5374329" y="2257771"/>
                      <a:pt x="5364925" y="2253643"/>
                      <a:pt x="5358251" y="2246392"/>
                    </a:cubicBezTo>
                    <a:cubicBezTo>
                      <a:pt x="5351577" y="2239141"/>
                      <a:pt x="5348239" y="2229429"/>
                      <a:pt x="5349047" y="2219607"/>
                    </a:cubicBezTo>
                    <a:lnTo>
                      <a:pt x="5416428" y="1411111"/>
                    </a:lnTo>
                    <a:lnTo>
                      <a:pt x="5479434" y="969998"/>
                    </a:lnTo>
                    <a:close/>
                    <a:moveTo>
                      <a:pt x="6968650" y="0"/>
                    </a:moveTo>
                    <a:cubicBezTo>
                      <a:pt x="6912512" y="0"/>
                      <a:pt x="6858674" y="22300"/>
                      <a:pt x="6818979" y="61996"/>
                    </a:cubicBezTo>
                    <a:cubicBezTo>
                      <a:pt x="6779283" y="101691"/>
                      <a:pt x="6756983" y="155529"/>
                      <a:pt x="6756983" y="211667"/>
                    </a:cubicBezTo>
                    <a:lnTo>
                      <a:pt x="6756983" y="282222"/>
                    </a:lnTo>
                    <a:cubicBezTo>
                      <a:pt x="6757504" y="398753"/>
                      <a:pt x="6852118" y="492945"/>
                      <a:pt x="6968650" y="492945"/>
                    </a:cubicBezTo>
                    <a:cubicBezTo>
                      <a:pt x="7085182" y="492945"/>
                      <a:pt x="7179796" y="398753"/>
                      <a:pt x="7180317" y="282222"/>
                    </a:cubicBezTo>
                    <a:lnTo>
                      <a:pt x="7180317" y="211667"/>
                    </a:lnTo>
                    <a:cubicBezTo>
                      <a:pt x="7180317" y="155529"/>
                      <a:pt x="7158017" y="101691"/>
                      <a:pt x="7118321" y="61996"/>
                    </a:cubicBezTo>
                    <a:cubicBezTo>
                      <a:pt x="7078626" y="22300"/>
                      <a:pt x="7024788" y="0"/>
                      <a:pt x="6968650" y="0"/>
                    </a:cubicBezTo>
                    <a:close/>
                    <a:moveTo>
                      <a:pt x="6749434" y="969998"/>
                    </a:moveTo>
                    <a:cubicBezTo>
                      <a:pt x="6750633" y="961884"/>
                      <a:pt x="6739204" y="958709"/>
                      <a:pt x="6736029" y="966258"/>
                    </a:cubicBezTo>
                    <a:lnTo>
                      <a:pt x="6582005" y="1325598"/>
                    </a:lnTo>
                    <a:cubicBezTo>
                      <a:pt x="6559749" y="1377518"/>
                      <a:pt x="6508673" y="1411161"/>
                      <a:pt x="6452183" y="1411111"/>
                    </a:cubicBezTo>
                    <a:lnTo>
                      <a:pt x="6387131" y="1411111"/>
                    </a:lnTo>
                    <a:cubicBezTo>
                      <a:pt x="6375267" y="1411122"/>
                      <a:pt x="6364192" y="1405168"/>
                      <a:pt x="6357656" y="1395265"/>
                    </a:cubicBezTo>
                    <a:cubicBezTo>
                      <a:pt x="6351121" y="1385363"/>
                      <a:pt x="6350001" y="1372839"/>
                      <a:pt x="6354675" y="1361934"/>
                    </a:cubicBezTo>
                    <a:lnTo>
                      <a:pt x="6545317" y="917222"/>
                    </a:lnTo>
                    <a:lnTo>
                      <a:pt x="6615449" y="741821"/>
                    </a:lnTo>
                    <a:cubicBezTo>
                      <a:pt x="6658319" y="634683"/>
                      <a:pt x="6762095" y="564437"/>
                      <a:pt x="6877492" y="564444"/>
                    </a:cubicBezTo>
                    <a:lnTo>
                      <a:pt x="7059808" y="564444"/>
                    </a:lnTo>
                    <a:cubicBezTo>
                      <a:pt x="7175205" y="564437"/>
                      <a:pt x="7278981" y="634683"/>
                      <a:pt x="7321851" y="741821"/>
                    </a:cubicBezTo>
                    <a:lnTo>
                      <a:pt x="7391983" y="917222"/>
                    </a:lnTo>
                    <a:lnTo>
                      <a:pt x="7582554" y="1361934"/>
                    </a:lnTo>
                    <a:cubicBezTo>
                      <a:pt x="7587229" y="1372839"/>
                      <a:pt x="7586108" y="1385363"/>
                      <a:pt x="7579573" y="1395265"/>
                    </a:cubicBezTo>
                    <a:cubicBezTo>
                      <a:pt x="7573038" y="1405168"/>
                      <a:pt x="7561963" y="1411122"/>
                      <a:pt x="7550098" y="1411111"/>
                    </a:cubicBezTo>
                    <a:lnTo>
                      <a:pt x="7485046" y="1411111"/>
                    </a:lnTo>
                    <a:cubicBezTo>
                      <a:pt x="7428608" y="1411105"/>
                      <a:pt x="7377602" y="1377471"/>
                      <a:pt x="7355365" y="1325598"/>
                    </a:cubicBezTo>
                    <a:lnTo>
                      <a:pt x="7201342" y="966258"/>
                    </a:lnTo>
                    <a:cubicBezTo>
                      <a:pt x="7198096" y="958709"/>
                      <a:pt x="7186737" y="961884"/>
                      <a:pt x="7187866" y="969998"/>
                    </a:cubicBezTo>
                    <a:lnTo>
                      <a:pt x="7250872" y="1411111"/>
                    </a:lnTo>
                    <a:lnTo>
                      <a:pt x="7318253" y="2219607"/>
                    </a:lnTo>
                    <a:cubicBezTo>
                      <a:pt x="7319061" y="2229429"/>
                      <a:pt x="7315723" y="2239141"/>
                      <a:pt x="7309049" y="2246392"/>
                    </a:cubicBezTo>
                    <a:cubicBezTo>
                      <a:pt x="7302375" y="2253643"/>
                      <a:pt x="7292971" y="2257771"/>
                      <a:pt x="7283116" y="2257778"/>
                    </a:cubicBezTo>
                    <a:lnTo>
                      <a:pt x="7229282" y="2257778"/>
                    </a:lnTo>
                    <a:cubicBezTo>
                      <a:pt x="7160300" y="2257786"/>
                      <a:pt x="7101423" y="2207921"/>
                      <a:pt x="7090076" y="2139879"/>
                    </a:cubicBezTo>
                    <a:lnTo>
                      <a:pt x="6975705" y="1452880"/>
                    </a:lnTo>
                    <a:cubicBezTo>
                      <a:pt x="6974365" y="1444978"/>
                      <a:pt x="6963076" y="1444978"/>
                      <a:pt x="6961736" y="1452880"/>
                    </a:cubicBezTo>
                    <a:lnTo>
                      <a:pt x="6847295" y="2139879"/>
                    </a:lnTo>
                    <a:cubicBezTo>
                      <a:pt x="6835943" y="2207948"/>
                      <a:pt x="6777026" y="2257821"/>
                      <a:pt x="6708018" y="2257778"/>
                    </a:cubicBezTo>
                    <a:lnTo>
                      <a:pt x="6654184" y="2257778"/>
                    </a:lnTo>
                    <a:cubicBezTo>
                      <a:pt x="6644329" y="2257771"/>
                      <a:pt x="6634925" y="2253643"/>
                      <a:pt x="6628251" y="2246392"/>
                    </a:cubicBezTo>
                    <a:cubicBezTo>
                      <a:pt x="6621577" y="2239141"/>
                      <a:pt x="6618239" y="2229429"/>
                      <a:pt x="6619047" y="2219607"/>
                    </a:cubicBezTo>
                    <a:lnTo>
                      <a:pt x="6686428" y="1411111"/>
                    </a:lnTo>
                    <a:lnTo>
                      <a:pt x="6749434" y="969998"/>
                    </a:lnTo>
                    <a:close/>
                    <a:moveTo>
                      <a:pt x="8238650" y="0"/>
                    </a:moveTo>
                    <a:cubicBezTo>
                      <a:pt x="8182512" y="0"/>
                      <a:pt x="8128674" y="22300"/>
                      <a:pt x="8088979" y="61996"/>
                    </a:cubicBezTo>
                    <a:cubicBezTo>
                      <a:pt x="8049283" y="101691"/>
                      <a:pt x="8026983" y="155529"/>
                      <a:pt x="8026983" y="211667"/>
                    </a:cubicBezTo>
                    <a:lnTo>
                      <a:pt x="8026983" y="282222"/>
                    </a:lnTo>
                    <a:cubicBezTo>
                      <a:pt x="8027504" y="398753"/>
                      <a:pt x="8122118" y="492945"/>
                      <a:pt x="8238650" y="492945"/>
                    </a:cubicBezTo>
                    <a:cubicBezTo>
                      <a:pt x="8355182" y="492945"/>
                      <a:pt x="8449796" y="398753"/>
                      <a:pt x="8450317" y="282222"/>
                    </a:cubicBezTo>
                    <a:lnTo>
                      <a:pt x="8450317" y="211667"/>
                    </a:lnTo>
                    <a:cubicBezTo>
                      <a:pt x="8450317" y="155529"/>
                      <a:pt x="8428017" y="101691"/>
                      <a:pt x="8388321" y="61996"/>
                    </a:cubicBezTo>
                    <a:cubicBezTo>
                      <a:pt x="8348626" y="22300"/>
                      <a:pt x="8294788" y="0"/>
                      <a:pt x="8238650" y="0"/>
                    </a:cubicBezTo>
                    <a:close/>
                    <a:moveTo>
                      <a:pt x="8019434" y="969998"/>
                    </a:moveTo>
                    <a:cubicBezTo>
                      <a:pt x="8020633" y="961884"/>
                      <a:pt x="8009204" y="958709"/>
                      <a:pt x="8006029" y="966258"/>
                    </a:cubicBezTo>
                    <a:lnTo>
                      <a:pt x="7852005" y="1325598"/>
                    </a:lnTo>
                    <a:cubicBezTo>
                      <a:pt x="7829749" y="1377518"/>
                      <a:pt x="7778673" y="1411161"/>
                      <a:pt x="7722183" y="1411111"/>
                    </a:cubicBezTo>
                    <a:lnTo>
                      <a:pt x="7657131" y="1411111"/>
                    </a:lnTo>
                    <a:cubicBezTo>
                      <a:pt x="7645267" y="1411122"/>
                      <a:pt x="7634192" y="1405168"/>
                      <a:pt x="7627656" y="1395265"/>
                    </a:cubicBezTo>
                    <a:cubicBezTo>
                      <a:pt x="7621121" y="1385363"/>
                      <a:pt x="7620001" y="1372839"/>
                      <a:pt x="7624676" y="1361934"/>
                    </a:cubicBezTo>
                    <a:lnTo>
                      <a:pt x="7815317" y="917222"/>
                    </a:lnTo>
                    <a:lnTo>
                      <a:pt x="7885449" y="741821"/>
                    </a:lnTo>
                    <a:cubicBezTo>
                      <a:pt x="7928319" y="634683"/>
                      <a:pt x="8032095" y="564437"/>
                      <a:pt x="8147492" y="564444"/>
                    </a:cubicBezTo>
                    <a:lnTo>
                      <a:pt x="8329808" y="564444"/>
                    </a:lnTo>
                    <a:cubicBezTo>
                      <a:pt x="8445205" y="564437"/>
                      <a:pt x="8548981" y="634683"/>
                      <a:pt x="8591851" y="741821"/>
                    </a:cubicBezTo>
                    <a:lnTo>
                      <a:pt x="8661983" y="917222"/>
                    </a:lnTo>
                    <a:lnTo>
                      <a:pt x="8852554" y="1361934"/>
                    </a:lnTo>
                    <a:cubicBezTo>
                      <a:pt x="8857229" y="1372839"/>
                      <a:pt x="8856108" y="1385363"/>
                      <a:pt x="8849573" y="1395265"/>
                    </a:cubicBezTo>
                    <a:cubicBezTo>
                      <a:pt x="8843038" y="1405168"/>
                      <a:pt x="8831963" y="1411122"/>
                      <a:pt x="8820098" y="1411111"/>
                    </a:cubicBezTo>
                    <a:lnTo>
                      <a:pt x="8755046" y="1411111"/>
                    </a:lnTo>
                    <a:cubicBezTo>
                      <a:pt x="8698608" y="1411105"/>
                      <a:pt x="8647602" y="1377471"/>
                      <a:pt x="8625365" y="1325598"/>
                    </a:cubicBezTo>
                    <a:lnTo>
                      <a:pt x="8471342" y="966258"/>
                    </a:lnTo>
                    <a:cubicBezTo>
                      <a:pt x="8468096" y="958709"/>
                      <a:pt x="8456737" y="961884"/>
                      <a:pt x="8457866" y="969998"/>
                    </a:cubicBezTo>
                    <a:lnTo>
                      <a:pt x="8520872" y="1411111"/>
                    </a:lnTo>
                    <a:lnTo>
                      <a:pt x="8588253" y="2219607"/>
                    </a:lnTo>
                    <a:cubicBezTo>
                      <a:pt x="8589061" y="2229429"/>
                      <a:pt x="8585723" y="2239141"/>
                      <a:pt x="8579049" y="2246392"/>
                    </a:cubicBezTo>
                    <a:cubicBezTo>
                      <a:pt x="8572375" y="2253643"/>
                      <a:pt x="8562971" y="2257771"/>
                      <a:pt x="8553116" y="2257778"/>
                    </a:cubicBezTo>
                    <a:lnTo>
                      <a:pt x="8499282" y="2257778"/>
                    </a:lnTo>
                    <a:cubicBezTo>
                      <a:pt x="8430300" y="2257786"/>
                      <a:pt x="8371423" y="2207921"/>
                      <a:pt x="8360076" y="2139879"/>
                    </a:cubicBezTo>
                    <a:lnTo>
                      <a:pt x="8245705" y="1452880"/>
                    </a:lnTo>
                    <a:cubicBezTo>
                      <a:pt x="8244365" y="1444978"/>
                      <a:pt x="8233076" y="1444978"/>
                      <a:pt x="8231736" y="1452880"/>
                    </a:cubicBezTo>
                    <a:lnTo>
                      <a:pt x="8117295" y="2139879"/>
                    </a:lnTo>
                    <a:cubicBezTo>
                      <a:pt x="8105943" y="2207948"/>
                      <a:pt x="8047026" y="2257821"/>
                      <a:pt x="7978018" y="2257778"/>
                    </a:cubicBezTo>
                    <a:lnTo>
                      <a:pt x="7924184" y="2257778"/>
                    </a:lnTo>
                    <a:cubicBezTo>
                      <a:pt x="7914329" y="2257771"/>
                      <a:pt x="7904925" y="2253643"/>
                      <a:pt x="7898251" y="2246392"/>
                    </a:cubicBezTo>
                    <a:cubicBezTo>
                      <a:pt x="7891577" y="2239141"/>
                      <a:pt x="7888239" y="2229429"/>
                      <a:pt x="7889047" y="2219607"/>
                    </a:cubicBezTo>
                    <a:lnTo>
                      <a:pt x="7956428" y="1411111"/>
                    </a:lnTo>
                    <a:lnTo>
                      <a:pt x="8019434" y="969998"/>
                    </a:lnTo>
                    <a:close/>
                    <a:moveTo>
                      <a:pt x="9508650" y="0"/>
                    </a:moveTo>
                    <a:cubicBezTo>
                      <a:pt x="9452512" y="0"/>
                      <a:pt x="9398674" y="22300"/>
                      <a:pt x="9358979" y="61996"/>
                    </a:cubicBezTo>
                    <a:cubicBezTo>
                      <a:pt x="9319283" y="101691"/>
                      <a:pt x="9296983" y="155529"/>
                      <a:pt x="9296983" y="211667"/>
                    </a:cubicBezTo>
                    <a:lnTo>
                      <a:pt x="9296983" y="282222"/>
                    </a:lnTo>
                    <a:cubicBezTo>
                      <a:pt x="9297504" y="398753"/>
                      <a:pt x="9392118" y="492945"/>
                      <a:pt x="9508650" y="492945"/>
                    </a:cubicBezTo>
                    <a:cubicBezTo>
                      <a:pt x="9625182" y="492945"/>
                      <a:pt x="9719796" y="398753"/>
                      <a:pt x="9720317" y="282222"/>
                    </a:cubicBezTo>
                    <a:lnTo>
                      <a:pt x="9720317" y="211667"/>
                    </a:lnTo>
                    <a:cubicBezTo>
                      <a:pt x="9720317" y="155529"/>
                      <a:pt x="9698017" y="101691"/>
                      <a:pt x="9658321" y="61996"/>
                    </a:cubicBezTo>
                    <a:cubicBezTo>
                      <a:pt x="9618626" y="22300"/>
                      <a:pt x="9564788" y="0"/>
                      <a:pt x="9508650" y="0"/>
                    </a:cubicBezTo>
                    <a:close/>
                    <a:moveTo>
                      <a:pt x="9289434" y="969998"/>
                    </a:moveTo>
                    <a:cubicBezTo>
                      <a:pt x="9290633" y="961884"/>
                      <a:pt x="9279204" y="958709"/>
                      <a:pt x="9276029" y="966258"/>
                    </a:cubicBezTo>
                    <a:lnTo>
                      <a:pt x="9122005" y="1325598"/>
                    </a:lnTo>
                    <a:cubicBezTo>
                      <a:pt x="9099749" y="1377518"/>
                      <a:pt x="9048673" y="1411161"/>
                      <a:pt x="8992183" y="1411111"/>
                    </a:cubicBezTo>
                    <a:lnTo>
                      <a:pt x="8927131" y="1411111"/>
                    </a:lnTo>
                    <a:cubicBezTo>
                      <a:pt x="8915267" y="1411122"/>
                      <a:pt x="8904192" y="1405168"/>
                      <a:pt x="8897656" y="1395265"/>
                    </a:cubicBezTo>
                    <a:cubicBezTo>
                      <a:pt x="8891121" y="1385363"/>
                      <a:pt x="8890001" y="1372839"/>
                      <a:pt x="8894676" y="1361934"/>
                    </a:cubicBezTo>
                    <a:lnTo>
                      <a:pt x="9085317" y="917222"/>
                    </a:lnTo>
                    <a:lnTo>
                      <a:pt x="9155449" y="741821"/>
                    </a:lnTo>
                    <a:cubicBezTo>
                      <a:pt x="9198319" y="634683"/>
                      <a:pt x="9302095" y="564437"/>
                      <a:pt x="9417492" y="564444"/>
                    </a:cubicBezTo>
                    <a:lnTo>
                      <a:pt x="9599808" y="564444"/>
                    </a:lnTo>
                    <a:cubicBezTo>
                      <a:pt x="9715205" y="564437"/>
                      <a:pt x="9818981" y="634683"/>
                      <a:pt x="9861851" y="741821"/>
                    </a:cubicBezTo>
                    <a:lnTo>
                      <a:pt x="9931983" y="917222"/>
                    </a:lnTo>
                    <a:lnTo>
                      <a:pt x="10122554" y="1361934"/>
                    </a:lnTo>
                    <a:cubicBezTo>
                      <a:pt x="10127229" y="1372839"/>
                      <a:pt x="10126108" y="1385363"/>
                      <a:pt x="10119573" y="1395265"/>
                    </a:cubicBezTo>
                    <a:cubicBezTo>
                      <a:pt x="10113038" y="1405168"/>
                      <a:pt x="10101963" y="1411122"/>
                      <a:pt x="10090098" y="1411111"/>
                    </a:cubicBezTo>
                    <a:lnTo>
                      <a:pt x="10025046" y="1411111"/>
                    </a:lnTo>
                    <a:cubicBezTo>
                      <a:pt x="9968608" y="1411105"/>
                      <a:pt x="9917602" y="1377471"/>
                      <a:pt x="9895365" y="1325598"/>
                    </a:cubicBezTo>
                    <a:lnTo>
                      <a:pt x="9741342" y="966258"/>
                    </a:lnTo>
                    <a:cubicBezTo>
                      <a:pt x="9738096" y="958709"/>
                      <a:pt x="9726737" y="961884"/>
                      <a:pt x="9727866" y="969998"/>
                    </a:cubicBezTo>
                    <a:lnTo>
                      <a:pt x="9790872" y="1411111"/>
                    </a:lnTo>
                    <a:lnTo>
                      <a:pt x="9858253" y="2219607"/>
                    </a:lnTo>
                    <a:cubicBezTo>
                      <a:pt x="9859061" y="2229429"/>
                      <a:pt x="9855723" y="2239141"/>
                      <a:pt x="9849049" y="2246392"/>
                    </a:cubicBezTo>
                    <a:cubicBezTo>
                      <a:pt x="9842375" y="2253643"/>
                      <a:pt x="9832971" y="2257771"/>
                      <a:pt x="9823116" y="2257778"/>
                    </a:cubicBezTo>
                    <a:lnTo>
                      <a:pt x="9769282" y="2257778"/>
                    </a:lnTo>
                    <a:cubicBezTo>
                      <a:pt x="9700300" y="2257786"/>
                      <a:pt x="9641423" y="2207921"/>
                      <a:pt x="9630076" y="2139879"/>
                    </a:cubicBezTo>
                    <a:lnTo>
                      <a:pt x="9515705" y="1452880"/>
                    </a:lnTo>
                    <a:cubicBezTo>
                      <a:pt x="9514365" y="1444978"/>
                      <a:pt x="9503076" y="1444978"/>
                      <a:pt x="9501736" y="1452880"/>
                    </a:cubicBezTo>
                    <a:lnTo>
                      <a:pt x="9387295" y="2139879"/>
                    </a:lnTo>
                    <a:cubicBezTo>
                      <a:pt x="9375943" y="2207948"/>
                      <a:pt x="9317026" y="2257821"/>
                      <a:pt x="9248018" y="2257778"/>
                    </a:cubicBezTo>
                    <a:lnTo>
                      <a:pt x="9194184" y="2257778"/>
                    </a:lnTo>
                    <a:cubicBezTo>
                      <a:pt x="9184329" y="2257771"/>
                      <a:pt x="9174925" y="2253643"/>
                      <a:pt x="9168251" y="2246392"/>
                    </a:cubicBezTo>
                    <a:cubicBezTo>
                      <a:pt x="9161577" y="2239141"/>
                      <a:pt x="9158239" y="2229429"/>
                      <a:pt x="9159047" y="2219607"/>
                    </a:cubicBezTo>
                    <a:lnTo>
                      <a:pt x="9226428" y="1411111"/>
                    </a:lnTo>
                    <a:lnTo>
                      <a:pt x="9289434" y="969998"/>
                    </a:lnTo>
                    <a:close/>
                    <a:moveTo>
                      <a:pt x="10778650" y="0"/>
                    </a:moveTo>
                    <a:cubicBezTo>
                      <a:pt x="10722512" y="0"/>
                      <a:pt x="10668674" y="22300"/>
                      <a:pt x="10628979" y="61996"/>
                    </a:cubicBezTo>
                    <a:cubicBezTo>
                      <a:pt x="10589283" y="101691"/>
                      <a:pt x="10566983" y="155529"/>
                      <a:pt x="10566983" y="211667"/>
                    </a:cubicBezTo>
                    <a:lnTo>
                      <a:pt x="10566983" y="282222"/>
                    </a:lnTo>
                    <a:cubicBezTo>
                      <a:pt x="10567504" y="398753"/>
                      <a:pt x="10662118" y="492945"/>
                      <a:pt x="10778650" y="492945"/>
                    </a:cubicBezTo>
                    <a:cubicBezTo>
                      <a:pt x="10895182" y="492945"/>
                      <a:pt x="10989796" y="398753"/>
                      <a:pt x="10990317" y="282222"/>
                    </a:cubicBezTo>
                    <a:lnTo>
                      <a:pt x="10990317" y="211667"/>
                    </a:lnTo>
                    <a:cubicBezTo>
                      <a:pt x="10990317" y="155529"/>
                      <a:pt x="10968017" y="101691"/>
                      <a:pt x="10928321" y="61996"/>
                    </a:cubicBezTo>
                    <a:cubicBezTo>
                      <a:pt x="10888626" y="22300"/>
                      <a:pt x="10834788" y="0"/>
                      <a:pt x="10778650" y="0"/>
                    </a:cubicBezTo>
                    <a:close/>
                    <a:moveTo>
                      <a:pt x="10559434" y="969998"/>
                    </a:moveTo>
                    <a:cubicBezTo>
                      <a:pt x="10560633" y="961884"/>
                      <a:pt x="10549204" y="958709"/>
                      <a:pt x="10546029" y="966258"/>
                    </a:cubicBezTo>
                    <a:lnTo>
                      <a:pt x="10392005" y="1325598"/>
                    </a:lnTo>
                    <a:cubicBezTo>
                      <a:pt x="10369749" y="1377518"/>
                      <a:pt x="10318673" y="1411161"/>
                      <a:pt x="10262183" y="1411111"/>
                    </a:cubicBezTo>
                    <a:lnTo>
                      <a:pt x="10197131" y="1411111"/>
                    </a:lnTo>
                    <a:cubicBezTo>
                      <a:pt x="10185267" y="1411122"/>
                      <a:pt x="10174192" y="1405168"/>
                      <a:pt x="10167656" y="1395265"/>
                    </a:cubicBezTo>
                    <a:cubicBezTo>
                      <a:pt x="10161121" y="1385363"/>
                      <a:pt x="10160001" y="1372839"/>
                      <a:pt x="10164676" y="1361934"/>
                    </a:cubicBezTo>
                    <a:lnTo>
                      <a:pt x="10355317" y="917222"/>
                    </a:lnTo>
                    <a:lnTo>
                      <a:pt x="10425449" y="741821"/>
                    </a:lnTo>
                    <a:cubicBezTo>
                      <a:pt x="10468319" y="634683"/>
                      <a:pt x="10572095" y="564437"/>
                      <a:pt x="10687492" y="564444"/>
                    </a:cubicBezTo>
                    <a:lnTo>
                      <a:pt x="10869808" y="564444"/>
                    </a:lnTo>
                    <a:cubicBezTo>
                      <a:pt x="10985205" y="564437"/>
                      <a:pt x="11088981" y="634683"/>
                      <a:pt x="11131851" y="741821"/>
                    </a:cubicBezTo>
                    <a:lnTo>
                      <a:pt x="11201983" y="917222"/>
                    </a:lnTo>
                    <a:lnTo>
                      <a:pt x="11392554" y="1361934"/>
                    </a:lnTo>
                    <a:cubicBezTo>
                      <a:pt x="11397229" y="1372839"/>
                      <a:pt x="11396108" y="1385363"/>
                      <a:pt x="11389573" y="1395265"/>
                    </a:cubicBezTo>
                    <a:cubicBezTo>
                      <a:pt x="11383038" y="1405168"/>
                      <a:pt x="11371963" y="1411122"/>
                      <a:pt x="11360098" y="1411111"/>
                    </a:cubicBezTo>
                    <a:lnTo>
                      <a:pt x="11295046" y="1411111"/>
                    </a:lnTo>
                    <a:cubicBezTo>
                      <a:pt x="11238608" y="1411105"/>
                      <a:pt x="11187602" y="1377471"/>
                      <a:pt x="11165365" y="1325598"/>
                    </a:cubicBezTo>
                    <a:lnTo>
                      <a:pt x="11011342" y="966258"/>
                    </a:lnTo>
                    <a:cubicBezTo>
                      <a:pt x="11008096" y="958709"/>
                      <a:pt x="10996737" y="961884"/>
                      <a:pt x="10997866" y="969998"/>
                    </a:cubicBezTo>
                    <a:lnTo>
                      <a:pt x="11060872" y="1411111"/>
                    </a:lnTo>
                    <a:lnTo>
                      <a:pt x="11128253" y="2219607"/>
                    </a:lnTo>
                    <a:cubicBezTo>
                      <a:pt x="11129061" y="2229429"/>
                      <a:pt x="11125723" y="2239141"/>
                      <a:pt x="11119049" y="2246392"/>
                    </a:cubicBezTo>
                    <a:cubicBezTo>
                      <a:pt x="11112375" y="2253643"/>
                      <a:pt x="11102971" y="2257771"/>
                      <a:pt x="11093116" y="2257778"/>
                    </a:cubicBezTo>
                    <a:lnTo>
                      <a:pt x="11039282" y="2257778"/>
                    </a:lnTo>
                    <a:cubicBezTo>
                      <a:pt x="10970300" y="2257786"/>
                      <a:pt x="10911423" y="2207921"/>
                      <a:pt x="10900076" y="2139879"/>
                    </a:cubicBezTo>
                    <a:lnTo>
                      <a:pt x="10785705" y="1452880"/>
                    </a:lnTo>
                    <a:cubicBezTo>
                      <a:pt x="10784365" y="1444978"/>
                      <a:pt x="10773076" y="1444978"/>
                      <a:pt x="10771736" y="1452880"/>
                    </a:cubicBezTo>
                    <a:lnTo>
                      <a:pt x="10657295" y="2139879"/>
                    </a:lnTo>
                    <a:cubicBezTo>
                      <a:pt x="10645943" y="2207948"/>
                      <a:pt x="10587026" y="2257821"/>
                      <a:pt x="10518018" y="2257778"/>
                    </a:cubicBezTo>
                    <a:lnTo>
                      <a:pt x="10464184" y="2257778"/>
                    </a:lnTo>
                    <a:cubicBezTo>
                      <a:pt x="10454329" y="2257771"/>
                      <a:pt x="10444925" y="2253643"/>
                      <a:pt x="10438251" y="2246392"/>
                    </a:cubicBezTo>
                    <a:cubicBezTo>
                      <a:pt x="10431577" y="2239141"/>
                      <a:pt x="10428239" y="2229429"/>
                      <a:pt x="10429047" y="2219607"/>
                    </a:cubicBezTo>
                    <a:lnTo>
                      <a:pt x="10496428" y="1411111"/>
                    </a:lnTo>
                    <a:lnTo>
                      <a:pt x="10559434" y="969998"/>
                    </a:lnTo>
                    <a:close/>
                    <a:moveTo>
                      <a:pt x="12048650" y="0"/>
                    </a:moveTo>
                    <a:cubicBezTo>
                      <a:pt x="11992512" y="0"/>
                      <a:pt x="11938674" y="22300"/>
                      <a:pt x="11898979" y="61996"/>
                    </a:cubicBezTo>
                    <a:cubicBezTo>
                      <a:pt x="11859283" y="101691"/>
                      <a:pt x="11836983" y="155529"/>
                      <a:pt x="11836983" y="211667"/>
                    </a:cubicBezTo>
                    <a:lnTo>
                      <a:pt x="11836983" y="282222"/>
                    </a:lnTo>
                    <a:cubicBezTo>
                      <a:pt x="11837504" y="398753"/>
                      <a:pt x="11932118" y="492945"/>
                      <a:pt x="12048650" y="492945"/>
                    </a:cubicBezTo>
                    <a:cubicBezTo>
                      <a:pt x="12165182" y="492945"/>
                      <a:pt x="12259796" y="398753"/>
                      <a:pt x="12260317" y="282222"/>
                    </a:cubicBezTo>
                    <a:lnTo>
                      <a:pt x="12260317" y="211667"/>
                    </a:lnTo>
                    <a:cubicBezTo>
                      <a:pt x="12260317" y="155529"/>
                      <a:pt x="12238017" y="101691"/>
                      <a:pt x="12198321" y="61996"/>
                    </a:cubicBezTo>
                    <a:cubicBezTo>
                      <a:pt x="12158626" y="22300"/>
                      <a:pt x="12104788" y="0"/>
                      <a:pt x="12048650" y="0"/>
                    </a:cubicBezTo>
                    <a:close/>
                    <a:moveTo>
                      <a:pt x="11829434" y="969998"/>
                    </a:moveTo>
                    <a:cubicBezTo>
                      <a:pt x="11830633" y="961884"/>
                      <a:pt x="11819204" y="958709"/>
                      <a:pt x="11816029" y="966258"/>
                    </a:cubicBezTo>
                    <a:lnTo>
                      <a:pt x="11662005" y="1325598"/>
                    </a:lnTo>
                    <a:cubicBezTo>
                      <a:pt x="11639749" y="1377518"/>
                      <a:pt x="11588673" y="1411161"/>
                      <a:pt x="11532183" y="1411111"/>
                    </a:cubicBezTo>
                    <a:lnTo>
                      <a:pt x="11467131" y="1411111"/>
                    </a:lnTo>
                    <a:cubicBezTo>
                      <a:pt x="11455267" y="1411122"/>
                      <a:pt x="11444192" y="1405168"/>
                      <a:pt x="11437656" y="1395265"/>
                    </a:cubicBezTo>
                    <a:cubicBezTo>
                      <a:pt x="11431121" y="1385363"/>
                      <a:pt x="11430001" y="1372839"/>
                      <a:pt x="11434676" y="1361934"/>
                    </a:cubicBezTo>
                    <a:lnTo>
                      <a:pt x="11625317" y="917222"/>
                    </a:lnTo>
                    <a:lnTo>
                      <a:pt x="11695449" y="741821"/>
                    </a:lnTo>
                    <a:cubicBezTo>
                      <a:pt x="11738319" y="634683"/>
                      <a:pt x="11842095" y="564437"/>
                      <a:pt x="11957492" y="564444"/>
                    </a:cubicBezTo>
                    <a:lnTo>
                      <a:pt x="12139808" y="564444"/>
                    </a:lnTo>
                    <a:cubicBezTo>
                      <a:pt x="12255205" y="564437"/>
                      <a:pt x="12358981" y="634683"/>
                      <a:pt x="12401851" y="741821"/>
                    </a:cubicBezTo>
                    <a:lnTo>
                      <a:pt x="12471983" y="917222"/>
                    </a:lnTo>
                    <a:lnTo>
                      <a:pt x="12662554" y="1361934"/>
                    </a:lnTo>
                    <a:cubicBezTo>
                      <a:pt x="12667229" y="1372839"/>
                      <a:pt x="12666108" y="1385363"/>
                      <a:pt x="12659573" y="1395265"/>
                    </a:cubicBezTo>
                    <a:cubicBezTo>
                      <a:pt x="12653038" y="1405168"/>
                      <a:pt x="12641963" y="1411122"/>
                      <a:pt x="12630098" y="1411111"/>
                    </a:cubicBezTo>
                    <a:lnTo>
                      <a:pt x="12565046" y="1411111"/>
                    </a:lnTo>
                    <a:cubicBezTo>
                      <a:pt x="12508608" y="1411105"/>
                      <a:pt x="12457602" y="1377471"/>
                      <a:pt x="12435365" y="1325598"/>
                    </a:cubicBezTo>
                    <a:lnTo>
                      <a:pt x="12281342" y="966258"/>
                    </a:lnTo>
                    <a:cubicBezTo>
                      <a:pt x="12278096" y="958709"/>
                      <a:pt x="12266737" y="961884"/>
                      <a:pt x="12267866" y="969998"/>
                    </a:cubicBezTo>
                    <a:lnTo>
                      <a:pt x="12330872" y="1411111"/>
                    </a:lnTo>
                    <a:lnTo>
                      <a:pt x="12398253" y="2219607"/>
                    </a:lnTo>
                    <a:cubicBezTo>
                      <a:pt x="12399061" y="2229429"/>
                      <a:pt x="12395723" y="2239141"/>
                      <a:pt x="12389049" y="2246392"/>
                    </a:cubicBezTo>
                    <a:cubicBezTo>
                      <a:pt x="12382375" y="2253643"/>
                      <a:pt x="12372971" y="2257771"/>
                      <a:pt x="12363116" y="2257778"/>
                    </a:cubicBezTo>
                    <a:lnTo>
                      <a:pt x="12309282" y="2257778"/>
                    </a:lnTo>
                    <a:cubicBezTo>
                      <a:pt x="12240300" y="2257786"/>
                      <a:pt x="12181423" y="2207921"/>
                      <a:pt x="12170076" y="2139879"/>
                    </a:cubicBezTo>
                    <a:lnTo>
                      <a:pt x="12055705" y="1452880"/>
                    </a:lnTo>
                    <a:cubicBezTo>
                      <a:pt x="12054365" y="1444978"/>
                      <a:pt x="12043076" y="1444978"/>
                      <a:pt x="12041736" y="1452880"/>
                    </a:cubicBezTo>
                    <a:lnTo>
                      <a:pt x="11927295" y="2139879"/>
                    </a:lnTo>
                    <a:cubicBezTo>
                      <a:pt x="11915943" y="2207948"/>
                      <a:pt x="11857026" y="2257821"/>
                      <a:pt x="11788018" y="2257778"/>
                    </a:cubicBezTo>
                    <a:lnTo>
                      <a:pt x="11734184" y="2257778"/>
                    </a:lnTo>
                    <a:cubicBezTo>
                      <a:pt x="11724329" y="2257771"/>
                      <a:pt x="11714925" y="2253643"/>
                      <a:pt x="11708251" y="2246392"/>
                    </a:cubicBezTo>
                    <a:cubicBezTo>
                      <a:pt x="11701577" y="2239141"/>
                      <a:pt x="11698239" y="2229429"/>
                      <a:pt x="11699047" y="2219607"/>
                    </a:cubicBezTo>
                    <a:lnTo>
                      <a:pt x="11766428" y="1411111"/>
                    </a:lnTo>
                    <a:lnTo>
                      <a:pt x="11829434" y="969998"/>
                    </a:lnTo>
                    <a:close/>
                    <a:moveTo>
                      <a:pt x="618650" y="2257778"/>
                    </a:moveTo>
                    <a:cubicBezTo>
                      <a:pt x="562512" y="2257778"/>
                      <a:pt x="508674" y="2280078"/>
                      <a:pt x="468979" y="2319774"/>
                    </a:cubicBezTo>
                    <a:cubicBezTo>
                      <a:pt x="429284" y="2359469"/>
                      <a:pt x="406983" y="2413307"/>
                      <a:pt x="406983" y="2469444"/>
                    </a:cubicBezTo>
                    <a:lnTo>
                      <a:pt x="406983" y="2540000"/>
                    </a:lnTo>
                    <a:cubicBezTo>
                      <a:pt x="407504" y="2656531"/>
                      <a:pt x="502118" y="2750722"/>
                      <a:pt x="618650" y="2750722"/>
                    </a:cubicBezTo>
                    <a:cubicBezTo>
                      <a:pt x="735182" y="2750722"/>
                      <a:pt x="829795" y="2656531"/>
                      <a:pt x="830317" y="2540000"/>
                    </a:cubicBezTo>
                    <a:lnTo>
                      <a:pt x="830317" y="2469444"/>
                    </a:lnTo>
                    <a:cubicBezTo>
                      <a:pt x="830317" y="2413307"/>
                      <a:pt x="808016" y="2359469"/>
                      <a:pt x="768321" y="2319774"/>
                    </a:cubicBezTo>
                    <a:cubicBezTo>
                      <a:pt x="728626" y="2280078"/>
                      <a:pt x="674788" y="2257778"/>
                      <a:pt x="618650" y="2257778"/>
                    </a:cubicBezTo>
                    <a:close/>
                    <a:moveTo>
                      <a:pt x="399434" y="3227776"/>
                    </a:moveTo>
                    <a:cubicBezTo>
                      <a:pt x="400633" y="3219662"/>
                      <a:pt x="389203" y="3216487"/>
                      <a:pt x="386028" y="3224036"/>
                    </a:cubicBezTo>
                    <a:lnTo>
                      <a:pt x="232006" y="3583375"/>
                    </a:lnTo>
                    <a:cubicBezTo>
                      <a:pt x="209749" y="3635296"/>
                      <a:pt x="158673" y="3668939"/>
                      <a:pt x="102183" y="3668889"/>
                    </a:cubicBezTo>
                    <a:lnTo>
                      <a:pt x="37131" y="3668889"/>
                    </a:lnTo>
                    <a:cubicBezTo>
                      <a:pt x="25267" y="3668899"/>
                      <a:pt x="14191" y="3662945"/>
                      <a:pt x="7656" y="3653043"/>
                    </a:cubicBezTo>
                    <a:cubicBezTo>
                      <a:pt x="1121" y="3643141"/>
                      <a:pt x="1" y="3630616"/>
                      <a:pt x="4676" y="3619712"/>
                    </a:cubicBezTo>
                    <a:lnTo>
                      <a:pt x="195317" y="3175000"/>
                    </a:lnTo>
                    <a:lnTo>
                      <a:pt x="265449" y="2999599"/>
                    </a:lnTo>
                    <a:cubicBezTo>
                      <a:pt x="308319" y="2892461"/>
                      <a:pt x="412096" y="2822215"/>
                      <a:pt x="527492" y="2822222"/>
                    </a:cubicBezTo>
                    <a:lnTo>
                      <a:pt x="709808" y="2822222"/>
                    </a:lnTo>
                    <a:cubicBezTo>
                      <a:pt x="825204" y="2822215"/>
                      <a:pt x="928981" y="2892461"/>
                      <a:pt x="971851" y="2999599"/>
                    </a:cubicBezTo>
                    <a:lnTo>
                      <a:pt x="1041983" y="3175000"/>
                    </a:lnTo>
                    <a:lnTo>
                      <a:pt x="1232554" y="3619712"/>
                    </a:lnTo>
                    <a:cubicBezTo>
                      <a:pt x="1237229" y="3630616"/>
                      <a:pt x="1236109" y="3643141"/>
                      <a:pt x="1229573" y="3653043"/>
                    </a:cubicBezTo>
                    <a:cubicBezTo>
                      <a:pt x="1223038" y="3662945"/>
                      <a:pt x="1211963" y="3668899"/>
                      <a:pt x="1200098" y="3668889"/>
                    </a:cubicBezTo>
                    <a:lnTo>
                      <a:pt x="1135046" y="3668889"/>
                    </a:lnTo>
                    <a:cubicBezTo>
                      <a:pt x="1078608" y="3668883"/>
                      <a:pt x="1027602" y="3635249"/>
                      <a:pt x="1005365" y="3583375"/>
                    </a:cubicBezTo>
                    <a:lnTo>
                      <a:pt x="851342" y="3224036"/>
                    </a:lnTo>
                    <a:cubicBezTo>
                      <a:pt x="848097" y="3216487"/>
                      <a:pt x="836737" y="3219662"/>
                      <a:pt x="837866" y="3227776"/>
                    </a:cubicBezTo>
                    <a:lnTo>
                      <a:pt x="900872" y="3668889"/>
                    </a:lnTo>
                    <a:lnTo>
                      <a:pt x="968253" y="4477385"/>
                    </a:lnTo>
                    <a:cubicBezTo>
                      <a:pt x="969061" y="4487207"/>
                      <a:pt x="965724" y="4496919"/>
                      <a:pt x="959049" y="4504170"/>
                    </a:cubicBezTo>
                    <a:cubicBezTo>
                      <a:pt x="952375" y="4511421"/>
                      <a:pt x="942971" y="4515549"/>
                      <a:pt x="933116" y="4515555"/>
                    </a:cubicBezTo>
                    <a:lnTo>
                      <a:pt x="879282" y="4515555"/>
                    </a:lnTo>
                    <a:cubicBezTo>
                      <a:pt x="810301" y="4515564"/>
                      <a:pt x="751424" y="4465699"/>
                      <a:pt x="740076" y="4397657"/>
                    </a:cubicBezTo>
                    <a:lnTo>
                      <a:pt x="625706" y="3710658"/>
                    </a:lnTo>
                    <a:cubicBezTo>
                      <a:pt x="624365" y="3702755"/>
                      <a:pt x="613076" y="3702755"/>
                      <a:pt x="611736" y="3710658"/>
                    </a:cubicBezTo>
                    <a:lnTo>
                      <a:pt x="497294" y="4397657"/>
                    </a:lnTo>
                    <a:cubicBezTo>
                      <a:pt x="485942" y="4465725"/>
                      <a:pt x="427026" y="4515598"/>
                      <a:pt x="358018" y="4515555"/>
                    </a:cubicBezTo>
                    <a:lnTo>
                      <a:pt x="304184" y="4515555"/>
                    </a:lnTo>
                    <a:cubicBezTo>
                      <a:pt x="294329" y="4515549"/>
                      <a:pt x="284925" y="4511421"/>
                      <a:pt x="278251" y="4504170"/>
                    </a:cubicBezTo>
                    <a:cubicBezTo>
                      <a:pt x="271576" y="4496919"/>
                      <a:pt x="268239" y="4487207"/>
                      <a:pt x="269047" y="4477385"/>
                    </a:cubicBezTo>
                    <a:lnTo>
                      <a:pt x="336428" y="3668889"/>
                    </a:lnTo>
                    <a:lnTo>
                      <a:pt x="399434" y="3227776"/>
                    </a:lnTo>
                    <a:close/>
                    <a:moveTo>
                      <a:pt x="1888650" y="2257778"/>
                    </a:moveTo>
                    <a:cubicBezTo>
                      <a:pt x="1832513" y="2257778"/>
                      <a:pt x="1778674" y="2280078"/>
                      <a:pt x="1738979" y="2319773"/>
                    </a:cubicBezTo>
                    <a:cubicBezTo>
                      <a:pt x="1699284" y="2359469"/>
                      <a:pt x="1676983" y="2413307"/>
                      <a:pt x="1676983" y="2469444"/>
                    </a:cubicBezTo>
                    <a:lnTo>
                      <a:pt x="1676983" y="2540000"/>
                    </a:lnTo>
                    <a:cubicBezTo>
                      <a:pt x="1677504" y="2656531"/>
                      <a:pt x="1772118" y="2750722"/>
                      <a:pt x="1888650" y="2750722"/>
                    </a:cubicBezTo>
                    <a:cubicBezTo>
                      <a:pt x="2005182" y="2750722"/>
                      <a:pt x="2099796" y="2656531"/>
                      <a:pt x="2100317" y="2540000"/>
                    </a:cubicBezTo>
                    <a:lnTo>
                      <a:pt x="2100317" y="2469444"/>
                    </a:lnTo>
                    <a:cubicBezTo>
                      <a:pt x="2100317" y="2413307"/>
                      <a:pt x="2078016" y="2359469"/>
                      <a:pt x="2038321" y="2319773"/>
                    </a:cubicBezTo>
                    <a:cubicBezTo>
                      <a:pt x="1998626" y="2280078"/>
                      <a:pt x="1944787" y="2257778"/>
                      <a:pt x="1888650" y="2257778"/>
                    </a:cubicBezTo>
                    <a:close/>
                    <a:moveTo>
                      <a:pt x="1669434" y="3227776"/>
                    </a:moveTo>
                    <a:cubicBezTo>
                      <a:pt x="1670633" y="3219662"/>
                      <a:pt x="1659203" y="3216487"/>
                      <a:pt x="1656028" y="3224036"/>
                    </a:cubicBezTo>
                    <a:lnTo>
                      <a:pt x="1502006" y="3583375"/>
                    </a:lnTo>
                    <a:cubicBezTo>
                      <a:pt x="1479749" y="3635296"/>
                      <a:pt x="1428673" y="3668939"/>
                      <a:pt x="1372183" y="3668889"/>
                    </a:cubicBezTo>
                    <a:lnTo>
                      <a:pt x="1307131" y="3668889"/>
                    </a:lnTo>
                    <a:cubicBezTo>
                      <a:pt x="1295267" y="3668899"/>
                      <a:pt x="1284191" y="3662945"/>
                      <a:pt x="1277656" y="3653043"/>
                    </a:cubicBezTo>
                    <a:cubicBezTo>
                      <a:pt x="1271121" y="3643141"/>
                      <a:pt x="1270001" y="3630616"/>
                      <a:pt x="1274676" y="3619712"/>
                    </a:cubicBezTo>
                    <a:lnTo>
                      <a:pt x="1465317" y="3175000"/>
                    </a:lnTo>
                    <a:lnTo>
                      <a:pt x="1535449" y="2999599"/>
                    </a:lnTo>
                    <a:cubicBezTo>
                      <a:pt x="1578319" y="2892461"/>
                      <a:pt x="1682096" y="2822215"/>
                      <a:pt x="1797492" y="2822222"/>
                    </a:cubicBezTo>
                    <a:lnTo>
                      <a:pt x="1979808" y="2822222"/>
                    </a:lnTo>
                    <a:cubicBezTo>
                      <a:pt x="2095204" y="2822215"/>
                      <a:pt x="2198981" y="2892461"/>
                      <a:pt x="2241851" y="2999599"/>
                    </a:cubicBezTo>
                    <a:lnTo>
                      <a:pt x="2311983" y="3175000"/>
                    </a:lnTo>
                    <a:lnTo>
                      <a:pt x="2502554" y="3619712"/>
                    </a:lnTo>
                    <a:cubicBezTo>
                      <a:pt x="2507228" y="3630616"/>
                      <a:pt x="2506108" y="3643140"/>
                      <a:pt x="2499573" y="3653043"/>
                    </a:cubicBezTo>
                    <a:cubicBezTo>
                      <a:pt x="2493038" y="3662945"/>
                      <a:pt x="2481963" y="3668899"/>
                      <a:pt x="2470098" y="3668889"/>
                    </a:cubicBezTo>
                    <a:lnTo>
                      <a:pt x="2405046" y="3668889"/>
                    </a:lnTo>
                    <a:cubicBezTo>
                      <a:pt x="2348608" y="3668883"/>
                      <a:pt x="2297602" y="3635249"/>
                      <a:pt x="2275365" y="3583375"/>
                    </a:cubicBezTo>
                    <a:lnTo>
                      <a:pt x="2121342" y="3224036"/>
                    </a:lnTo>
                    <a:cubicBezTo>
                      <a:pt x="2118097" y="3216487"/>
                      <a:pt x="2106737" y="3219662"/>
                      <a:pt x="2107866" y="3227776"/>
                    </a:cubicBezTo>
                    <a:lnTo>
                      <a:pt x="2170872" y="3668889"/>
                    </a:lnTo>
                    <a:lnTo>
                      <a:pt x="2238253" y="4477385"/>
                    </a:lnTo>
                    <a:cubicBezTo>
                      <a:pt x="2239061" y="4487207"/>
                      <a:pt x="2235724" y="4496919"/>
                      <a:pt x="2229049" y="4504170"/>
                    </a:cubicBezTo>
                    <a:cubicBezTo>
                      <a:pt x="2222375" y="4511421"/>
                      <a:pt x="2212971" y="4515549"/>
                      <a:pt x="2203116" y="4515555"/>
                    </a:cubicBezTo>
                    <a:lnTo>
                      <a:pt x="2149282" y="4515555"/>
                    </a:lnTo>
                    <a:cubicBezTo>
                      <a:pt x="2080301" y="4515564"/>
                      <a:pt x="2021424" y="4465699"/>
                      <a:pt x="2010076" y="4397657"/>
                    </a:cubicBezTo>
                    <a:lnTo>
                      <a:pt x="1895706" y="3710658"/>
                    </a:lnTo>
                    <a:cubicBezTo>
                      <a:pt x="1894365" y="3702755"/>
                      <a:pt x="1883076" y="3702755"/>
                      <a:pt x="1881735" y="3710658"/>
                    </a:cubicBezTo>
                    <a:lnTo>
                      <a:pt x="1767294" y="4397657"/>
                    </a:lnTo>
                    <a:cubicBezTo>
                      <a:pt x="1755943" y="4465725"/>
                      <a:pt x="1697026" y="4515598"/>
                      <a:pt x="1628018" y="4515555"/>
                    </a:cubicBezTo>
                    <a:lnTo>
                      <a:pt x="1574184" y="4515555"/>
                    </a:lnTo>
                    <a:cubicBezTo>
                      <a:pt x="1564329" y="4515549"/>
                      <a:pt x="1554925" y="4511421"/>
                      <a:pt x="1548251" y="4504170"/>
                    </a:cubicBezTo>
                    <a:cubicBezTo>
                      <a:pt x="1541576" y="4496919"/>
                      <a:pt x="1538239" y="4487207"/>
                      <a:pt x="1539047" y="4477385"/>
                    </a:cubicBezTo>
                    <a:lnTo>
                      <a:pt x="1606428" y="3668889"/>
                    </a:lnTo>
                    <a:lnTo>
                      <a:pt x="1669434" y="3227776"/>
                    </a:lnTo>
                    <a:close/>
                    <a:moveTo>
                      <a:pt x="3158650" y="2257778"/>
                    </a:moveTo>
                    <a:cubicBezTo>
                      <a:pt x="3102513" y="2257778"/>
                      <a:pt x="3048674" y="2280078"/>
                      <a:pt x="3008979" y="2319773"/>
                    </a:cubicBezTo>
                    <a:cubicBezTo>
                      <a:pt x="2969284" y="2359469"/>
                      <a:pt x="2946983" y="2413307"/>
                      <a:pt x="2946983" y="2469444"/>
                    </a:cubicBezTo>
                    <a:lnTo>
                      <a:pt x="2946983" y="2540000"/>
                    </a:lnTo>
                    <a:cubicBezTo>
                      <a:pt x="2947504" y="2656531"/>
                      <a:pt x="3042118" y="2750722"/>
                      <a:pt x="3158650" y="2750722"/>
                    </a:cubicBezTo>
                    <a:cubicBezTo>
                      <a:pt x="3275182" y="2750722"/>
                      <a:pt x="3369795" y="2656531"/>
                      <a:pt x="3370317" y="2540000"/>
                    </a:cubicBezTo>
                    <a:lnTo>
                      <a:pt x="3370317" y="2469444"/>
                    </a:lnTo>
                    <a:cubicBezTo>
                      <a:pt x="3370317" y="2352544"/>
                      <a:pt x="3275550" y="2257778"/>
                      <a:pt x="3158650" y="2257778"/>
                    </a:cubicBezTo>
                    <a:close/>
                    <a:moveTo>
                      <a:pt x="2939434" y="3227776"/>
                    </a:moveTo>
                    <a:cubicBezTo>
                      <a:pt x="2940633" y="3219662"/>
                      <a:pt x="2929203" y="3216487"/>
                      <a:pt x="2926028" y="3224036"/>
                    </a:cubicBezTo>
                    <a:lnTo>
                      <a:pt x="2772006" y="3583375"/>
                    </a:lnTo>
                    <a:cubicBezTo>
                      <a:pt x="2749749" y="3635296"/>
                      <a:pt x="2698673" y="3668939"/>
                      <a:pt x="2642183" y="3668889"/>
                    </a:cubicBezTo>
                    <a:lnTo>
                      <a:pt x="2577131" y="3668889"/>
                    </a:lnTo>
                    <a:cubicBezTo>
                      <a:pt x="2565267" y="3668899"/>
                      <a:pt x="2554191" y="3662945"/>
                      <a:pt x="2547656" y="3653043"/>
                    </a:cubicBezTo>
                    <a:cubicBezTo>
                      <a:pt x="2541121" y="3643140"/>
                      <a:pt x="2540001" y="3630616"/>
                      <a:pt x="2544676" y="3619712"/>
                    </a:cubicBezTo>
                    <a:lnTo>
                      <a:pt x="2735317" y="3175000"/>
                    </a:lnTo>
                    <a:lnTo>
                      <a:pt x="2805449" y="2999599"/>
                    </a:lnTo>
                    <a:cubicBezTo>
                      <a:pt x="2848319" y="2892461"/>
                      <a:pt x="2952096" y="2822215"/>
                      <a:pt x="3067492" y="2822222"/>
                    </a:cubicBezTo>
                    <a:lnTo>
                      <a:pt x="3249808" y="2822222"/>
                    </a:lnTo>
                    <a:cubicBezTo>
                      <a:pt x="3365204" y="2822214"/>
                      <a:pt x="3468981" y="2892461"/>
                      <a:pt x="3511851" y="2999599"/>
                    </a:cubicBezTo>
                    <a:lnTo>
                      <a:pt x="3581983" y="3175000"/>
                    </a:lnTo>
                    <a:lnTo>
                      <a:pt x="3772554" y="3619712"/>
                    </a:lnTo>
                    <a:cubicBezTo>
                      <a:pt x="3777229" y="3630616"/>
                      <a:pt x="3776109" y="3643141"/>
                      <a:pt x="3769573" y="3653043"/>
                    </a:cubicBezTo>
                    <a:cubicBezTo>
                      <a:pt x="3763038" y="3662945"/>
                      <a:pt x="3751963" y="3668899"/>
                      <a:pt x="3740098" y="3668889"/>
                    </a:cubicBezTo>
                    <a:lnTo>
                      <a:pt x="3675046" y="3668889"/>
                    </a:lnTo>
                    <a:cubicBezTo>
                      <a:pt x="3618608" y="3668883"/>
                      <a:pt x="3567602" y="3635248"/>
                      <a:pt x="3545365" y="3583375"/>
                    </a:cubicBezTo>
                    <a:lnTo>
                      <a:pt x="3391342" y="3224036"/>
                    </a:lnTo>
                    <a:cubicBezTo>
                      <a:pt x="3388097" y="3216487"/>
                      <a:pt x="3376737" y="3219662"/>
                      <a:pt x="3377866" y="3227776"/>
                    </a:cubicBezTo>
                    <a:lnTo>
                      <a:pt x="3440872" y="3668889"/>
                    </a:lnTo>
                    <a:lnTo>
                      <a:pt x="3508253" y="4477385"/>
                    </a:lnTo>
                    <a:cubicBezTo>
                      <a:pt x="3509061" y="4487207"/>
                      <a:pt x="3505723" y="4496919"/>
                      <a:pt x="3499049" y="4504170"/>
                    </a:cubicBezTo>
                    <a:cubicBezTo>
                      <a:pt x="3492375" y="4511421"/>
                      <a:pt x="3482971" y="4515549"/>
                      <a:pt x="3473116" y="4515555"/>
                    </a:cubicBezTo>
                    <a:lnTo>
                      <a:pt x="3419282" y="4515555"/>
                    </a:lnTo>
                    <a:cubicBezTo>
                      <a:pt x="3350301" y="4515564"/>
                      <a:pt x="3291424" y="4465699"/>
                      <a:pt x="3280076" y="4397657"/>
                    </a:cubicBezTo>
                    <a:lnTo>
                      <a:pt x="3165706" y="3710658"/>
                    </a:lnTo>
                    <a:cubicBezTo>
                      <a:pt x="3164365" y="3702755"/>
                      <a:pt x="3153076" y="3702755"/>
                      <a:pt x="3151735" y="3710658"/>
                    </a:cubicBezTo>
                    <a:lnTo>
                      <a:pt x="3037294" y="4397657"/>
                    </a:lnTo>
                    <a:cubicBezTo>
                      <a:pt x="3025943" y="4465725"/>
                      <a:pt x="2967026" y="4515598"/>
                      <a:pt x="2898018" y="4515555"/>
                    </a:cubicBezTo>
                    <a:lnTo>
                      <a:pt x="2844184" y="4515555"/>
                    </a:lnTo>
                    <a:cubicBezTo>
                      <a:pt x="2834329" y="4515549"/>
                      <a:pt x="2824925" y="4511421"/>
                      <a:pt x="2818251" y="4504170"/>
                    </a:cubicBezTo>
                    <a:cubicBezTo>
                      <a:pt x="2811576" y="4496919"/>
                      <a:pt x="2808239" y="4487207"/>
                      <a:pt x="2809047" y="4477385"/>
                    </a:cubicBezTo>
                    <a:lnTo>
                      <a:pt x="2876428" y="3668889"/>
                    </a:lnTo>
                    <a:lnTo>
                      <a:pt x="2939434" y="3227776"/>
                    </a:lnTo>
                    <a:close/>
                    <a:moveTo>
                      <a:pt x="4428650" y="2257778"/>
                    </a:moveTo>
                    <a:cubicBezTo>
                      <a:pt x="4311750" y="2257778"/>
                      <a:pt x="4216983" y="2352544"/>
                      <a:pt x="4216983" y="2469444"/>
                    </a:cubicBezTo>
                    <a:lnTo>
                      <a:pt x="4216983" y="2540000"/>
                    </a:lnTo>
                    <a:cubicBezTo>
                      <a:pt x="4217505" y="2656531"/>
                      <a:pt x="4312118" y="2750722"/>
                      <a:pt x="4428650" y="2750722"/>
                    </a:cubicBezTo>
                    <a:cubicBezTo>
                      <a:pt x="4545182" y="2750722"/>
                      <a:pt x="4639795" y="2656531"/>
                      <a:pt x="4640317" y="2540000"/>
                    </a:cubicBezTo>
                    <a:lnTo>
                      <a:pt x="4640317" y="2469444"/>
                    </a:lnTo>
                    <a:cubicBezTo>
                      <a:pt x="4640317" y="2352544"/>
                      <a:pt x="4545550" y="2257778"/>
                      <a:pt x="4428650" y="2257778"/>
                    </a:cubicBezTo>
                    <a:close/>
                    <a:moveTo>
                      <a:pt x="4209434" y="3227776"/>
                    </a:moveTo>
                    <a:cubicBezTo>
                      <a:pt x="4210633" y="3219662"/>
                      <a:pt x="4199203" y="3216487"/>
                      <a:pt x="4196028" y="3224036"/>
                    </a:cubicBezTo>
                    <a:lnTo>
                      <a:pt x="4042005" y="3583375"/>
                    </a:lnTo>
                    <a:cubicBezTo>
                      <a:pt x="4019749" y="3635296"/>
                      <a:pt x="3968673" y="3668939"/>
                      <a:pt x="3912183" y="3668889"/>
                    </a:cubicBezTo>
                    <a:lnTo>
                      <a:pt x="3847131" y="3668889"/>
                    </a:lnTo>
                    <a:cubicBezTo>
                      <a:pt x="3835267" y="3668899"/>
                      <a:pt x="3824192" y="3662945"/>
                      <a:pt x="3817656" y="3653043"/>
                    </a:cubicBezTo>
                    <a:cubicBezTo>
                      <a:pt x="3811121" y="3643141"/>
                      <a:pt x="3810001" y="3630616"/>
                      <a:pt x="3814675" y="3619712"/>
                    </a:cubicBezTo>
                    <a:lnTo>
                      <a:pt x="4005317" y="3175000"/>
                    </a:lnTo>
                    <a:lnTo>
                      <a:pt x="4075449" y="2999599"/>
                    </a:lnTo>
                    <a:cubicBezTo>
                      <a:pt x="4118319" y="2892461"/>
                      <a:pt x="4222096" y="2822215"/>
                      <a:pt x="4337492" y="2822222"/>
                    </a:cubicBezTo>
                    <a:lnTo>
                      <a:pt x="4519808" y="2822222"/>
                    </a:lnTo>
                    <a:cubicBezTo>
                      <a:pt x="4635204" y="2822214"/>
                      <a:pt x="4738981" y="2892461"/>
                      <a:pt x="4781851" y="2999599"/>
                    </a:cubicBezTo>
                    <a:lnTo>
                      <a:pt x="4851983" y="3175000"/>
                    </a:lnTo>
                    <a:lnTo>
                      <a:pt x="5042554" y="3619712"/>
                    </a:lnTo>
                    <a:cubicBezTo>
                      <a:pt x="5047229" y="3630616"/>
                      <a:pt x="5046109" y="3643141"/>
                      <a:pt x="5039573" y="3653043"/>
                    </a:cubicBezTo>
                    <a:cubicBezTo>
                      <a:pt x="5033038" y="3662945"/>
                      <a:pt x="5021963" y="3668899"/>
                      <a:pt x="5010098" y="3668889"/>
                    </a:cubicBezTo>
                    <a:lnTo>
                      <a:pt x="4945046" y="3668889"/>
                    </a:lnTo>
                    <a:cubicBezTo>
                      <a:pt x="4888608" y="3668883"/>
                      <a:pt x="4837602" y="3635248"/>
                      <a:pt x="4815365" y="3583375"/>
                    </a:cubicBezTo>
                    <a:lnTo>
                      <a:pt x="4661342" y="3224036"/>
                    </a:lnTo>
                    <a:cubicBezTo>
                      <a:pt x="4658097" y="3216487"/>
                      <a:pt x="4646737" y="3219662"/>
                      <a:pt x="4647866" y="3227776"/>
                    </a:cubicBezTo>
                    <a:lnTo>
                      <a:pt x="4710872" y="3668889"/>
                    </a:lnTo>
                    <a:lnTo>
                      <a:pt x="4778253" y="4477385"/>
                    </a:lnTo>
                    <a:cubicBezTo>
                      <a:pt x="4779061" y="4487207"/>
                      <a:pt x="4775723" y="4496919"/>
                      <a:pt x="4769049" y="4504170"/>
                    </a:cubicBezTo>
                    <a:cubicBezTo>
                      <a:pt x="4762375" y="4511421"/>
                      <a:pt x="4752971" y="4515549"/>
                      <a:pt x="4743116" y="4515555"/>
                    </a:cubicBezTo>
                    <a:lnTo>
                      <a:pt x="4689282" y="4515555"/>
                    </a:lnTo>
                    <a:cubicBezTo>
                      <a:pt x="4620301" y="4515564"/>
                      <a:pt x="4561424" y="4465699"/>
                      <a:pt x="4550076" y="4397657"/>
                    </a:cubicBezTo>
                    <a:lnTo>
                      <a:pt x="4435705" y="3710658"/>
                    </a:lnTo>
                    <a:cubicBezTo>
                      <a:pt x="4434365" y="3702755"/>
                      <a:pt x="4423076" y="3702755"/>
                      <a:pt x="4421736" y="3710658"/>
                    </a:cubicBezTo>
                    <a:lnTo>
                      <a:pt x="4307295" y="4397657"/>
                    </a:lnTo>
                    <a:cubicBezTo>
                      <a:pt x="4295943" y="4465725"/>
                      <a:pt x="4237026" y="4515598"/>
                      <a:pt x="4168018" y="4515555"/>
                    </a:cubicBezTo>
                    <a:lnTo>
                      <a:pt x="4114184" y="4515555"/>
                    </a:lnTo>
                    <a:cubicBezTo>
                      <a:pt x="4104329" y="4515549"/>
                      <a:pt x="4094925" y="4511421"/>
                      <a:pt x="4088251" y="4504170"/>
                    </a:cubicBezTo>
                    <a:cubicBezTo>
                      <a:pt x="4081577" y="4496919"/>
                      <a:pt x="4078239" y="4487207"/>
                      <a:pt x="4079047" y="4477385"/>
                    </a:cubicBezTo>
                    <a:lnTo>
                      <a:pt x="4146428" y="3668889"/>
                    </a:lnTo>
                    <a:lnTo>
                      <a:pt x="4209434" y="3227776"/>
                    </a:lnTo>
                    <a:close/>
                    <a:moveTo>
                      <a:pt x="5698650" y="2257778"/>
                    </a:moveTo>
                    <a:cubicBezTo>
                      <a:pt x="5581750" y="2257778"/>
                      <a:pt x="5486983" y="2352544"/>
                      <a:pt x="5486983" y="2469444"/>
                    </a:cubicBezTo>
                    <a:lnTo>
                      <a:pt x="5486983" y="2540000"/>
                    </a:lnTo>
                    <a:cubicBezTo>
                      <a:pt x="5487505" y="2656531"/>
                      <a:pt x="5582118" y="2750722"/>
                      <a:pt x="5698650" y="2750722"/>
                    </a:cubicBezTo>
                    <a:cubicBezTo>
                      <a:pt x="5815182" y="2750722"/>
                      <a:pt x="5909795" y="2656531"/>
                      <a:pt x="5910317" y="2540000"/>
                    </a:cubicBezTo>
                    <a:lnTo>
                      <a:pt x="5910317" y="2469444"/>
                    </a:lnTo>
                    <a:cubicBezTo>
                      <a:pt x="5910317" y="2352544"/>
                      <a:pt x="5815550" y="2257778"/>
                      <a:pt x="5698650" y="2257778"/>
                    </a:cubicBezTo>
                    <a:close/>
                    <a:moveTo>
                      <a:pt x="5479434" y="3227776"/>
                    </a:moveTo>
                    <a:cubicBezTo>
                      <a:pt x="5480633" y="3219662"/>
                      <a:pt x="5469203" y="3216487"/>
                      <a:pt x="5466028" y="3224036"/>
                    </a:cubicBezTo>
                    <a:lnTo>
                      <a:pt x="5312005" y="3583375"/>
                    </a:lnTo>
                    <a:cubicBezTo>
                      <a:pt x="5289749" y="3635296"/>
                      <a:pt x="5238673" y="3668939"/>
                      <a:pt x="5182183" y="3668889"/>
                    </a:cubicBezTo>
                    <a:lnTo>
                      <a:pt x="5117131" y="3668889"/>
                    </a:lnTo>
                    <a:cubicBezTo>
                      <a:pt x="5105267" y="3668899"/>
                      <a:pt x="5094192" y="3662945"/>
                      <a:pt x="5087656" y="3653043"/>
                    </a:cubicBezTo>
                    <a:cubicBezTo>
                      <a:pt x="5081121" y="3643141"/>
                      <a:pt x="5080001" y="3630616"/>
                      <a:pt x="5084675" y="3619712"/>
                    </a:cubicBezTo>
                    <a:lnTo>
                      <a:pt x="5275317" y="3175000"/>
                    </a:lnTo>
                    <a:lnTo>
                      <a:pt x="5345449" y="2999599"/>
                    </a:lnTo>
                    <a:cubicBezTo>
                      <a:pt x="5388319" y="2892461"/>
                      <a:pt x="5492096" y="2822215"/>
                      <a:pt x="5607492" y="2822222"/>
                    </a:cubicBezTo>
                    <a:lnTo>
                      <a:pt x="5789808" y="2822222"/>
                    </a:lnTo>
                    <a:cubicBezTo>
                      <a:pt x="5905204" y="2822214"/>
                      <a:pt x="6008981" y="2892461"/>
                      <a:pt x="6051851" y="2999599"/>
                    </a:cubicBezTo>
                    <a:lnTo>
                      <a:pt x="6121983" y="3175000"/>
                    </a:lnTo>
                    <a:lnTo>
                      <a:pt x="6312554" y="3619712"/>
                    </a:lnTo>
                    <a:cubicBezTo>
                      <a:pt x="6317229" y="3630616"/>
                      <a:pt x="6316109" y="3643141"/>
                      <a:pt x="6309573" y="3653043"/>
                    </a:cubicBezTo>
                    <a:cubicBezTo>
                      <a:pt x="6303038" y="3662945"/>
                      <a:pt x="6291963" y="3668899"/>
                      <a:pt x="6280098" y="3668889"/>
                    </a:cubicBezTo>
                    <a:lnTo>
                      <a:pt x="6215046" y="3668889"/>
                    </a:lnTo>
                    <a:cubicBezTo>
                      <a:pt x="6158608" y="3668883"/>
                      <a:pt x="6107602" y="3635248"/>
                      <a:pt x="6085365" y="3583375"/>
                    </a:cubicBezTo>
                    <a:lnTo>
                      <a:pt x="5931342" y="3224036"/>
                    </a:lnTo>
                    <a:cubicBezTo>
                      <a:pt x="5928097" y="3216487"/>
                      <a:pt x="5916737" y="3219662"/>
                      <a:pt x="5917866" y="3227776"/>
                    </a:cubicBezTo>
                    <a:lnTo>
                      <a:pt x="5980872" y="3668889"/>
                    </a:lnTo>
                    <a:lnTo>
                      <a:pt x="6048253" y="4477385"/>
                    </a:lnTo>
                    <a:cubicBezTo>
                      <a:pt x="6049061" y="4487207"/>
                      <a:pt x="6045723" y="4496919"/>
                      <a:pt x="6039049" y="4504170"/>
                    </a:cubicBezTo>
                    <a:cubicBezTo>
                      <a:pt x="6032375" y="4511421"/>
                      <a:pt x="6022971" y="4515549"/>
                      <a:pt x="6013116" y="4515555"/>
                    </a:cubicBezTo>
                    <a:lnTo>
                      <a:pt x="5959282" y="4515555"/>
                    </a:lnTo>
                    <a:cubicBezTo>
                      <a:pt x="5890301" y="4515564"/>
                      <a:pt x="5831424" y="4465699"/>
                      <a:pt x="5820076" y="4397657"/>
                    </a:cubicBezTo>
                    <a:lnTo>
                      <a:pt x="5705705" y="3710658"/>
                    </a:lnTo>
                    <a:cubicBezTo>
                      <a:pt x="5704365" y="3702755"/>
                      <a:pt x="5693076" y="3702755"/>
                      <a:pt x="5691736" y="3710658"/>
                    </a:cubicBezTo>
                    <a:lnTo>
                      <a:pt x="5577295" y="4397657"/>
                    </a:lnTo>
                    <a:cubicBezTo>
                      <a:pt x="5565943" y="4465725"/>
                      <a:pt x="5507026" y="4515598"/>
                      <a:pt x="5438018" y="4515555"/>
                    </a:cubicBezTo>
                    <a:lnTo>
                      <a:pt x="5384184" y="4515555"/>
                    </a:lnTo>
                    <a:cubicBezTo>
                      <a:pt x="5374329" y="4515549"/>
                      <a:pt x="5364925" y="4511421"/>
                      <a:pt x="5358251" y="4504170"/>
                    </a:cubicBezTo>
                    <a:cubicBezTo>
                      <a:pt x="5351577" y="4496919"/>
                      <a:pt x="5348239" y="4487207"/>
                      <a:pt x="5349047" y="4477385"/>
                    </a:cubicBezTo>
                    <a:lnTo>
                      <a:pt x="5416428" y="3668889"/>
                    </a:lnTo>
                    <a:lnTo>
                      <a:pt x="5479434" y="3227776"/>
                    </a:lnTo>
                    <a:close/>
                    <a:moveTo>
                      <a:pt x="6968650" y="2257778"/>
                    </a:moveTo>
                    <a:cubicBezTo>
                      <a:pt x="6912512" y="2257778"/>
                      <a:pt x="6858674" y="2280078"/>
                      <a:pt x="6818979" y="2319773"/>
                    </a:cubicBezTo>
                    <a:cubicBezTo>
                      <a:pt x="6779283" y="2359469"/>
                      <a:pt x="6756983" y="2413307"/>
                      <a:pt x="6756983" y="2469444"/>
                    </a:cubicBezTo>
                    <a:lnTo>
                      <a:pt x="6756983" y="2540000"/>
                    </a:lnTo>
                    <a:cubicBezTo>
                      <a:pt x="6757504" y="2656531"/>
                      <a:pt x="6852118" y="2750722"/>
                      <a:pt x="6968650" y="2750722"/>
                    </a:cubicBezTo>
                    <a:cubicBezTo>
                      <a:pt x="7085182" y="2750722"/>
                      <a:pt x="7179796" y="2656531"/>
                      <a:pt x="7180317" y="2540000"/>
                    </a:cubicBezTo>
                    <a:lnTo>
                      <a:pt x="7180317" y="2469444"/>
                    </a:lnTo>
                    <a:cubicBezTo>
                      <a:pt x="7180317" y="2413307"/>
                      <a:pt x="7158017" y="2359469"/>
                      <a:pt x="7118321" y="2319773"/>
                    </a:cubicBezTo>
                    <a:cubicBezTo>
                      <a:pt x="7078626" y="2280078"/>
                      <a:pt x="7024788" y="2257778"/>
                      <a:pt x="6968650" y="2257778"/>
                    </a:cubicBezTo>
                    <a:close/>
                    <a:moveTo>
                      <a:pt x="6749434" y="3227776"/>
                    </a:moveTo>
                    <a:cubicBezTo>
                      <a:pt x="6750633" y="3219662"/>
                      <a:pt x="6739204" y="3216487"/>
                      <a:pt x="6736029" y="3224036"/>
                    </a:cubicBezTo>
                    <a:lnTo>
                      <a:pt x="6582005" y="3583375"/>
                    </a:lnTo>
                    <a:cubicBezTo>
                      <a:pt x="6559749" y="3635296"/>
                      <a:pt x="6508673" y="3668939"/>
                      <a:pt x="6452183" y="3668889"/>
                    </a:cubicBezTo>
                    <a:lnTo>
                      <a:pt x="6387131" y="3668889"/>
                    </a:lnTo>
                    <a:cubicBezTo>
                      <a:pt x="6375267" y="3668899"/>
                      <a:pt x="6364192" y="3662945"/>
                      <a:pt x="6357656" y="3653043"/>
                    </a:cubicBezTo>
                    <a:cubicBezTo>
                      <a:pt x="6351121" y="3643141"/>
                      <a:pt x="6350001" y="3630616"/>
                      <a:pt x="6354675" y="3619712"/>
                    </a:cubicBezTo>
                    <a:lnTo>
                      <a:pt x="6545317" y="3175000"/>
                    </a:lnTo>
                    <a:lnTo>
                      <a:pt x="6615449" y="2999599"/>
                    </a:lnTo>
                    <a:cubicBezTo>
                      <a:pt x="6658319" y="2892461"/>
                      <a:pt x="6762095" y="2822215"/>
                      <a:pt x="6877492" y="2822222"/>
                    </a:cubicBezTo>
                    <a:lnTo>
                      <a:pt x="7059808" y="2822222"/>
                    </a:lnTo>
                    <a:cubicBezTo>
                      <a:pt x="7175205" y="2822215"/>
                      <a:pt x="7278981" y="2892461"/>
                      <a:pt x="7321851" y="2999599"/>
                    </a:cubicBezTo>
                    <a:lnTo>
                      <a:pt x="7391983" y="3175000"/>
                    </a:lnTo>
                    <a:lnTo>
                      <a:pt x="7582554" y="3619712"/>
                    </a:lnTo>
                    <a:cubicBezTo>
                      <a:pt x="7587229" y="3630616"/>
                      <a:pt x="7586108" y="3643140"/>
                      <a:pt x="7579573" y="3653043"/>
                    </a:cubicBezTo>
                    <a:cubicBezTo>
                      <a:pt x="7573038" y="3662945"/>
                      <a:pt x="7561963" y="3668899"/>
                      <a:pt x="7550098" y="3668889"/>
                    </a:cubicBezTo>
                    <a:lnTo>
                      <a:pt x="7485046" y="3668889"/>
                    </a:lnTo>
                    <a:cubicBezTo>
                      <a:pt x="7428608" y="3668883"/>
                      <a:pt x="7377602" y="3635249"/>
                      <a:pt x="7355365" y="3583375"/>
                    </a:cubicBezTo>
                    <a:lnTo>
                      <a:pt x="7201342" y="3224036"/>
                    </a:lnTo>
                    <a:cubicBezTo>
                      <a:pt x="7198096" y="3216487"/>
                      <a:pt x="7186737" y="3219662"/>
                      <a:pt x="7187866" y="3227776"/>
                    </a:cubicBezTo>
                    <a:lnTo>
                      <a:pt x="7250872" y="3668889"/>
                    </a:lnTo>
                    <a:lnTo>
                      <a:pt x="7318253" y="4477385"/>
                    </a:lnTo>
                    <a:cubicBezTo>
                      <a:pt x="7319061" y="4487207"/>
                      <a:pt x="7315723" y="4496919"/>
                      <a:pt x="7309049" y="4504170"/>
                    </a:cubicBezTo>
                    <a:cubicBezTo>
                      <a:pt x="7302375" y="4511421"/>
                      <a:pt x="7292971" y="4515549"/>
                      <a:pt x="7283116" y="4515555"/>
                    </a:cubicBezTo>
                    <a:lnTo>
                      <a:pt x="7229282" y="4515555"/>
                    </a:lnTo>
                    <a:cubicBezTo>
                      <a:pt x="7160300" y="4515564"/>
                      <a:pt x="7101423" y="4465699"/>
                      <a:pt x="7090076" y="4397657"/>
                    </a:cubicBezTo>
                    <a:lnTo>
                      <a:pt x="6975705" y="3710658"/>
                    </a:lnTo>
                    <a:cubicBezTo>
                      <a:pt x="6974365" y="3702755"/>
                      <a:pt x="6963076" y="3702755"/>
                      <a:pt x="6961736" y="3710658"/>
                    </a:cubicBezTo>
                    <a:lnTo>
                      <a:pt x="6847295" y="4397657"/>
                    </a:lnTo>
                    <a:cubicBezTo>
                      <a:pt x="6835943" y="4465725"/>
                      <a:pt x="6777026" y="4515598"/>
                      <a:pt x="6708018" y="4515555"/>
                    </a:cubicBezTo>
                    <a:lnTo>
                      <a:pt x="6654184" y="4515555"/>
                    </a:lnTo>
                    <a:cubicBezTo>
                      <a:pt x="6644329" y="4515549"/>
                      <a:pt x="6634925" y="4511421"/>
                      <a:pt x="6628251" y="4504170"/>
                    </a:cubicBezTo>
                    <a:cubicBezTo>
                      <a:pt x="6621577" y="4496919"/>
                      <a:pt x="6618239" y="4487207"/>
                      <a:pt x="6619047" y="4477385"/>
                    </a:cubicBezTo>
                    <a:lnTo>
                      <a:pt x="6686428" y="3668889"/>
                    </a:lnTo>
                    <a:lnTo>
                      <a:pt x="6749434" y="3227776"/>
                    </a:lnTo>
                    <a:close/>
                    <a:moveTo>
                      <a:pt x="8238650" y="2257778"/>
                    </a:moveTo>
                    <a:cubicBezTo>
                      <a:pt x="8182512" y="2257778"/>
                      <a:pt x="8128674" y="2280078"/>
                      <a:pt x="8088979" y="2319773"/>
                    </a:cubicBezTo>
                    <a:cubicBezTo>
                      <a:pt x="8049283" y="2359469"/>
                      <a:pt x="8026983" y="2413307"/>
                      <a:pt x="8026983" y="2469444"/>
                    </a:cubicBezTo>
                    <a:lnTo>
                      <a:pt x="8026983" y="2540000"/>
                    </a:lnTo>
                    <a:cubicBezTo>
                      <a:pt x="8027504" y="2656531"/>
                      <a:pt x="8122118" y="2750722"/>
                      <a:pt x="8238650" y="2750722"/>
                    </a:cubicBezTo>
                    <a:cubicBezTo>
                      <a:pt x="8355182" y="2750722"/>
                      <a:pt x="8449796" y="2656531"/>
                      <a:pt x="8450317" y="2540000"/>
                    </a:cubicBezTo>
                    <a:lnTo>
                      <a:pt x="8450317" y="2469444"/>
                    </a:lnTo>
                    <a:cubicBezTo>
                      <a:pt x="8450317" y="2413307"/>
                      <a:pt x="8428017" y="2359469"/>
                      <a:pt x="8388321" y="2319773"/>
                    </a:cubicBezTo>
                    <a:cubicBezTo>
                      <a:pt x="8348626" y="2280078"/>
                      <a:pt x="8294788" y="2257778"/>
                      <a:pt x="8238650" y="2257778"/>
                    </a:cubicBezTo>
                    <a:close/>
                    <a:moveTo>
                      <a:pt x="8019434" y="3227776"/>
                    </a:moveTo>
                    <a:cubicBezTo>
                      <a:pt x="8020633" y="3219662"/>
                      <a:pt x="8009204" y="3216487"/>
                      <a:pt x="8006029" y="3224036"/>
                    </a:cubicBezTo>
                    <a:lnTo>
                      <a:pt x="7852005" y="3583375"/>
                    </a:lnTo>
                    <a:cubicBezTo>
                      <a:pt x="7829749" y="3635296"/>
                      <a:pt x="7778673" y="3668939"/>
                      <a:pt x="7722183" y="3668889"/>
                    </a:cubicBezTo>
                    <a:lnTo>
                      <a:pt x="7657131" y="3668889"/>
                    </a:lnTo>
                    <a:cubicBezTo>
                      <a:pt x="7645267" y="3668899"/>
                      <a:pt x="7634192" y="3662945"/>
                      <a:pt x="7627656" y="3653043"/>
                    </a:cubicBezTo>
                    <a:cubicBezTo>
                      <a:pt x="7621121" y="3643140"/>
                      <a:pt x="7620001" y="3630616"/>
                      <a:pt x="7624676" y="3619712"/>
                    </a:cubicBezTo>
                    <a:lnTo>
                      <a:pt x="7815317" y="3175000"/>
                    </a:lnTo>
                    <a:lnTo>
                      <a:pt x="7885449" y="2999599"/>
                    </a:lnTo>
                    <a:cubicBezTo>
                      <a:pt x="7928319" y="2892461"/>
                      <a:pt x="8032095" y="2822215"/>
                      <a:pt x="8147492" y="2822222"/>
                    </a:cubicBezTo>
                    <a:lnTo>
                      <a:pt x="8329808" y="2822222"/>
                    </a:lnTo>
                    <a:cubicBezTo>
                      <a:pt x="8445205" y="2822215"/>
                      <a:pt x="8548981" y="2892461"/>
                      <a:pt x="8591851" y="2999599"/>
                    </a:cubicBezTo>
                    <a:lnTo>
                      <a:pt x="8661983" y="3175000"/>
                    </a:lnTo>
                    <a:lnTo>
                      <a:pt x="8852554" y="3619712"/>
                    </a:lnTo>
                    <a:cubicBezTo>
                      <a:pt x="8857229" y="3630616"/>
                      <a:pt x="8856108" y="3643140"/>
                      <a:pt x="8849573" y="3653043"/>
                    </a:cubicBezTo>
                    <a:cubicBezTo>
                      <a:pt x="8843038" y="3662945"/>
                      <a:pt x="8831963" y="3668899"/>
                      <a:pt x="8820098" y="3668889"/>
                    </a:cubicBezTo>
                    <a:lnTo>
                      <a:pt x="8755046" y="3668889"/>
                    </a:lnTo>
                    <a:cubicBezTo>
                      <a:pt x="8698608" y="3668883"/>
                      <a:pt x="8647602" y="3635249"/>
                      <a:pt x="8625365" y="3583375"/>
                    </a:cubicBezTo>
                    <a:lnTo>
                      <a:pt x="8471342" y="3224036"/>
                    </a:lnTo>
                    <a:cubicBezTo>
                      <a:pt x="8468096" y="3216487"/>
                      <a:pt x="8456737" y="3219662"/>
                      <a:pt x="8457866" y="3227776"/>
                    </a:cubicBezTo>
                    <a:lnTo>
                      <a:pt x="8520872" y="3668889"/>
                    </a:lnTo>
                    <a:lnTo>
                      <a:pt x="8588253" y="4477385"/>
                    </a:lnTo>
                    <a:cubicBezTo>
                      <a:pt x="8589061" y="4487207"/>
                      <a:pt x="8585723" y="4496919"/>
                      <a:pt x="8579049" y="4504170"/>
                    </a:cubicBezTo>
                    <a:cubicBezTo>
                      <a:pt x="8572375" y="4511421"/>
                      <a:pt x="8562971" y="4515549"/>
                      <a:pt x="8553116" y="4515555"/>
                    </a:cubicBezTo>
                    <a:lnTo>
                      <a:pt x="8499282" y="4515555"/>
                    </a:lnTo>
                    <a:cubicBezTo>
                      <a:pt x="8430300" y="4515564"/>
                      <a:pt x="8371423" y="4465699"/>
                      <a:pt x="8360076" y="4397657"/>
                    </a:cubicBezTo>
                    <a:lnTo>
                      <a:pt x="8245705" y="3710658"/>
                    </a:lnTo>
                    <a:cubicBezTo>
                      <a:pt x="8244365" y="3702755"/>
                      <a:pt x="8233076" y="3702755"/>
                      <a:pt x="8231736" y="3710658"/>
                    </a:cubicBezTo>
                    <a:lnTo>
                      <a:pt x="8117295" y="4397657"/>
                    </a:lnTo>
                    <a:cubicBezTo>
                      <a:pt x="8105943" y="4465725"/>
                      <a:pt x="8047026" y="4515598"/>
                      <a:pt x="7978018" y="4515555"/>
                    </a:cubicBezTo>
                    <a:lnTo>
                      <a:pt x="7924184" y="4515555"/>
                    </a:lnTo>
                    <a:cubicBezTo>
                      <a:pt x="7914329" y="4515549"/>
                      <a:pt x="7904925" y="4511421"/>
                      <a:pt x="7898251" y="4504170"/>
                    </a:cubicBezTo>
                    <a:cubicBezTo>
                      <a:pt x="7891577" y="4496919"/>
                      <a:pt x="7888239" y="4487207"/>
                      <a:pt x="7889047" y="4477385"/>
                    </a:cubicBezTo>
                    <a:lnTo>
                      <a:pt x="7956428" y="3668889"/>
                    </a:lnTo>
                    <a:lnTo>
                      <a:pt x="8019434" y="3227776"/>
                    </a:lnTo>
                    <a:close/>
                    <a:moveTo>
                      <a:pt x="9508650" y="2257778"/>
                    </a:moveTo>
                    <a:cubicBezTo>
                      <a:pt x="9452512" y="2257778"/>
                      <a:pt x="9398674" y="2280078"/>
                      <a:pt x="9358979" y="2319773"/>
                    </a:cubicBezTo>
                    <a:cubicBezTo>
                      <a:pt x="9319283" y="2359469"/>
                      <a:pt x="9296983" y="2413307"/>
                      <a:pt x="9296983" y="2469444"/>
                    </a:cubicBezTo>
                    <a:lnTo>
                      <a:pt x="9296983" y="2540000"/>
                    </a:lnTo>
                    <a:cubicBezTo>
                      <a:pt x="9297504" y="2656531"/>
                      <a:pt x="9392118" y="2750722"/>
                      <a:pt x="9508650" y="2750722"/>
                    </a:cubicBezTo>
                    <a:cubicBezTo>
                      <a:pt x="9625182" y="2750722"/>
                      <a:pt x="9719796" y="2656531"/>
                      <a:pt x="9720317" y="2540000"/>
                    </a:cubicBezTo>
                    <a:lnTo>
                      <a:pt x="9720317" y="2469444"/>
                    </a:lnTo>
                    <a:cubicBezTo>
                      <a:pt x="9720317" y="2413307"/>
                      <a:pt x="9698017" y="2359469"/>
                      <a:pt x="9658321" y="2319773"/>
                    </a:cubicBezTo>
                    <a:cubicBezTo>
                      <a:pt x="9618626" y="2280078"/>
                      <a:pt x="9564788" y="2257778"/>
                      <a:pt x="9508650" y="2257778"/>
                    </a:cubicBezTo>
                    <a:close/>
                    <a:moveTo>
                      <a:pt x="9289434" y="3227776"/>
                    </a:moveTo>
                    <a:cubicBezTo>
                      <a:pt x="9290633" y="3219662"/>
                      <a:pt x="9279204" y="3216487"/>
                      <a:pt x="9276029" y="3224036"/>
                    </a:cubicBezTo>
                    <a:lnTo>
                      <a:pt x="9122005" y="3583375"/>
                    </a:lnTo>
                    <a:cubicBezTo>
                      <a:pt x="9099749" y="3635296"/>
                      <a:pt x="9048673" y="3668939"/>
                      <a:pt x="8992183" y="3668889"/>
                    </a:cubicBezTo>
                    <a:lnTo>
                      <a:pt x="8927131" y="3668889"/>
                    </a:lnTo>
                    <a:cubicBezTo>
                      <a:pt x="8915267" y="3668899"/>
                      <a:pt x="8904192" y="3662945"/>
                      <a:pt x="8897656" y="3653043"/>
                    </a:cubicBezTo>
                    <a:cubicBezTo>
                      <a:pt x="8891121" y="3643140"/>
                      <a:pt x="8890001" y="3630616"/>
                      <a:pt x="8894676" y="3619712"/>
                    </a:cubicBezTo>
                    <a:lnTo>
                      <a:pt x="9085317" y="3175000"/>
                    </a:lnTo>
                    <a:lnTo>
                      <a:pt x="9155449" y="2999599"/>
                    </a:lnTo>
                    <a:cubicBezTo>
                      <a:pt x="9198319" y="2892461"/>
                      <a:pt x="9302095" y="2822215"/>
                      <a:pt x="9417492" y="2822222"/>
                    </a:cubicBezTo>
                    <a:lnTo>
                      <a:pt x="9599808" y="2822222"/>
                    </a:lnTo>
                    <a:cubicBezTo>
                      <a:pt x="9715205" y="2822215"/>
                      <a:pt x="9818981" y="2892461"/>
                      <a:pt x="9861851" y="2999599"/>
                    </a:cubicBezTo>
                    <a:lnTo>
                      <a:pt x="9931983" y="3175000"/>
                    </a:lnTo>
                    <a:lnTo>
                      <a:pt x="10122554" y="3619712"/>
                    </a:lnTo>
                    <a:cubicBezTo>
                      <a:pt x="10127229" y="3630616"/>
                      <a:pt x="10126108" y="3643140"/>
                      <a:pt x="10119573" y="3653043"/>
                    </a:cubicBezTo>
                    <a:cubicBezTo>
                      <a:pt x="10113038" y="3662945"/>
                      <a:pt x="10101963" y="3668899"/>
                      <a:pt x="10090098" y="3668889"/>
                    </a:cubicBezTo>
                    <a:lnTo>
                      <a:pt x="10025046" y="3668889"/>
                    </a:lnTo>
                    <a:cubicBezTo>
                      <a:pt x="9968608" y="3668883"/>
                      <a:pt x="9917602" y="3635249"/>
                      <a:pt x="9895365" y="3583375"/>
                    </a:cubicBezTo>
                    <a:lnTo>
                      <a:pt x="9741342" y="3224036"/>
                    </a:lnTo>
                    <a:cubicBezTo>
                      <a:pt x="9738096" y="3216487"/>
                      <a:pt x="9726737" y="3219662"/>
                      <a:pt x="9727866" y="3227776"/>
                    </a:cubicBezTo>
                    <a:lnTo>
                      <a:pt x="9790872" y="3668889"/>
                    </a:lnTo>
                    <a:lnTo>
                      <a:pt x="9858253" y="4477385"/>
                    </a:lnTo>
                    <a:cubicBezTo>
                      <a:pt x="9859061" y="4487207"/>
                      <a:pt x="9855723" y="4496919"/>
                      <a:pt x="9849049" y="4504170"/>
                    </a:cubicBezTo>
                    <a:cubicBezTo>
                      <a:pt x="9842375" y="4511421"/>
                      <a:pt x="9832971" y="4515549"/>
                      <a:pt x="9823116" y="4515555"/>
                    </a:cubicBezTo>
                    <a:lnTo>
                      <a:pt x="9769282" y="4515555"/>
                    </a:lnTo>
                    <a:cubicBezTo>
                      <a:pt x="9700300" y="4515564"/>
                      <a:pt x="9641423" y="4465699"/>
                      <a:pt x="9630076" y="4397657"/>
                    </a:cubicBezTo>
                    <a:lnTo>
                      <a:pt x="9515705" y="3710658"/>
                    </a:lnTo>
                    <a:cubicBezTo>
                      <a:pt x="9514365" y="3702755"/>
                      <a:pt x="9503076" y="3702755"/>
                      <a:pt x="9501736" y="3710658"/>
                    </a:cubicBezTo>
                    <a:lnTo>
                      <a:pt x="9387295" y="4397657"/>
                    </a:lnTo>
                    <a:cubicBezTo>
                      <a:pt x="9375943" y="4465725"/>
                      <a:pt x="9317026" y="4515598"/>
                      <a:pt x="9248018" y="4515555"/>
                    </a:cubicBezTo>
                    <a:lnTo>
                      <a:pt x="9194184" y="4515555"/>
                    </a:lnTo>
                    <a:cubicBezTo>
                      <a:pt x="9184329" y="4515549"/>
                      <a:pt x="9174925" y="4511421"/>
                      <a:pt x="9168251" y="4504170"/>
                    </a:cubicBezTo>
                    <a:cubicBezTo>
                      <a:pt x="9161577" y="4496919"/>
                      <a:pt x="9158239" y="4487207"/>
                      <a:pt x="9159047" y="4477385"/>
                    </a:cubicBezTo>
                    <a:lnTo>
                      <a:pt x="9226428" y="3668889"/>
                    </a:lnTo>
                    <a:lnTo>
                      <a:pt x="9289434" y="3227776"/>
                    </a:lnTo>
                    <a:close/>
                    <a:moveTo>
                      <a:pt x="10778650" y="2257778"/>
                    </a:moveTo>
                    <a:cubicBezTo>
                      <a:pt x="10722512" y="2257778"/>
                      <a:pt x="10668674" y="2280078"/>
                      <a:pt x="10628979" y="2319773"/>
                    </a:cubicBezTo>
                    <a:cubicBezTo>
                      <a:pt x="10589283" y="2359469"/>
                      <a:pt x="10566983" y="2413307"/>
                      <a:pt x="10566983" y="2469444"/>
                    </a:cubicBezTo>
                    <a:lnTo>
                      <a:pt x="10566983" y="2540000"/>
                    </a:lnTo>
                    <a:cubicBezTo>
                      <a:pt x="10567504" y="2656531"/>
                      <a:pt x="10662118" y="2750722"/>
                      <a:pt x="10778650" y="2750722"/>
                    </a:cubicBezTo>
                    <a:cubicBezTo>
                      <a:pt x="10895182" y="2750722"/>
                      <a:pt x="10989796" y="2656531"/>
                      <a:pt x="10990317" y="2540000"/>
                    </a:cubicBezTo>
                    <a:lnTo>
                      <a:pt x="10990317" y="2469444"/>
                    </a:lnTo>
                    <a:cubicBezTo>
                      <a:pt x="10990317" y="2413307"/>
                      <a:pt x="10968017" y="2359469"/>
                      <a:pt x="10928321" y="2319773"/>
                    </a:cubicBezTo>
                    <a:cubicBezTo>
                      <a:pt x="10888626" y="2280078"/>
                      <a:pt x="10834788" y="2257778"/>
                      <a:pt x="10778650" y="2257778"/>
                    </a:cubicBezTo>
                    <a:close/>
                    <a:moveTo>
                      <a:pt x="10559434" y="3227776"/>
                    </a:moveTo>
                    <a:cubicBezTo>
                      <a:pt x="10560633" y="3219662"/>
                      <a:pt x="10549204" y="3216487"/>
                      <a:pt x="10546029" y="3224036"/>
                    </a:cubicBezTo>
                    <a:lnTo>
                      <a:pt x="10392005" y="3583375"/>
                    </a:lnTo>
                    <a:cubicBezTo>
                      <a:pt x="10369749" y="3635296"/>
                      <a:pt x="10318673" y="3668939"/>
                      <a:pt x="10262183" y="3668889"/>
                    </a:cubicBezTo>
                    <a:lnTo>
                      <a:pt x="10197131" y="3668889"/>
                    </a:lnTo>
                    <a:cubicBezTo>
                      <a:pt x="10185267" y="3668899"/>
                      <a:pt x="10174192" y="3662945"/>
                      <a:pt x="10167656" y="3653043"/>
                    </a:cubicBezTo>
                    <a:cubicBezTo>
                      <a:pt x="10161121" y="3643140"/>
                      <a:pt x="10160001" y="3630616"/>
                      <a:pt x="10164676" y="3619712"/>
                    </a:cubicBezTo>
                    <a:lnTo>
                      <a:pt x="10355317" y="3175000"/>
                    </a:lnTo>
                    <a:lnTo>
                      <a:pt x="10425449" y="2999599"/>
                    </a:lnTo>
                    <a:cubicBezTo>
                      <a:pt x="10468319" y="2892461"/>
                      <a:pt x="10572095" y="2822215"/>
                      <a:pt x="10687492" y="2822222"/>
                    </a:cubicBezTo>
                    <a:lnTo>
                      <a:pt x="10869808" y="2822222"/>
                    </a:lnTo>
                    <a:cubicBezTo>
                      <a:pt x="10985205" y="2822215"/>
                      <a:pt x="11088981" y="2892461"/>
                      <a:pt x="11131851" y="2999599"/>
                    </a:cubicBezTo>
                    <a:lnTo>
                      <a:pt x="11201983" y="3175000"/>
                    </a:lnTo>
                    <a:lnTo>
                      <a:pt x="11392554" y="3619712"/>
                    </a:lnTo>
                    <a:cubicBezTo>
                      <a:pt x="11397229" y="3630616"/>
                      <a:pt x="11396108" y="3643140"/>
                      <a:pt x="11389573" y="3653043"/>
                    </a:cubicBezTo>
                    <a:cubicBezTo>
                      <a:pt x="11383038" y="3662945"/>
                      <a:pt x="11371963" y="3668899"/>
                      <a:pt x="11360098" y="3668889"/>
                    </a:cubicBezTo>
                    <a:lnTo>
                      <a:pt x="11295046" y="3668889"/>
                    </a:lnTo>
                    <a:cubicBezTo>
                      <a:pt x="11238608" y="3668883"/>
                      <a:pt x="11187602" y="3635249"/>
                      <a:pt x="11165365" y="3583375"/>
                    </a:cubicBezTo>
                    <a:lnTo>
                      <a:pt x="11011342" y="3224036"/>
                    </a:lnTo>
                    <a:cubicBezTo>
                      <a:pt x="11008096" y="3216487"/>
                      <a:pt x="10996737" y="3219662"/>
                      <a:pt x="10997866" y="3227776"/>
                    </a:cubicBezTo>
                    <a:lnTo>
                      <a:pt x="11060872" y="3668889"/>
                    </a:lnTo>
                    <a:lnTo>
                      <a:pt x="11128253" y="4477385"/>
                    </a:lnTo>
                    <a:cubicBezTo>
                      <a:pt x="11129061" y="4487207"/>
                      <a:pt x="11125723" y="4496919"/>
                      <a:pt x="11119049" y="4504170"/>
                    </a:cubicBezTo>
                    <a:cubicBezTo>
                      <a:pt x="11112375" y="4511421"/>
                      <a:pt x="11102971" y="4515549"/>
                      <a:pt x="11093116" y="4515555"/>
                    </a:cubicBezTo>
                    <a:lnTo>
                      <a:pt x="11039282" y="4515555"/>
                    </a:lnTo>
                    <a:cubicBezTo>
                      <a:pt x="10970300" y="4515564"/>
                      <a:pt x="10911423" y="4465699"/>
                      <a:pt x="10900076" y="4397657"/>
                    </a:cubicBezTo>
                    <a:lnTo>
                      <a:pt x="10785705" y="3710658"/>
                    </a:lnTo>
                    <a:cubicBezTo>
                      <a:pt x="10784365" y="3702755"/>
                      <a:pt x="10773076" y="3702755"/>
                      <a:pt x="10771736" y="3710658"/>
                    </a:cubicBezTo>
                    <a:lnTo>
                      <a:pt x="10657295" y="4397657"/>
                    </a:lnTo>
                    <a:cubicBezTo>
                      <a:pt x="10645943" y="4465725"/>
                      <a:pt x="10587026" y="4515598"/>
                      <a:pt x="10518018" y="4515555"/>
                    </a:cubicBezTo>
                    <a:lnTo>
                      <a:pt x="10464184" y="4515555"/>
                    </a:lnTo>
                    <a:cubicBezTo>
                      <a:pt x="10454329" y="4515549"/>
                      <a:pt x="10444925" y="4511421"/>
                      <a:pt x="10438251" y="4504170"/>
                    </a:cubicBezTo>
                    <a:cubicBezTo>
                      <a:pt x="10431577" y="4496919"/>
                      <a:pt x="10428239" y="4487207"/>
                      <a:pt x="10429047" y="4477385"/>
                    </a:cubicBezTo>
                    <a:lnTo>
                      <a:pt x="10496428" y="3668889"/>
                    </a:lnTo>
                    <a:lnTo>
                      <a:pt x="10559434" y="3227776"/>
                    </a:lnTo>
                    <a:close/>
                    <a:moveTo>
                      <a:pt x="12048650" y="2257778"/>
                    </a:moveTo>
                    <a:cubicBezTo>
                      <a:pt x="11992512" y="2257778"/>
                      <a:pt x="11938674" y="2280078"/>
                      <a:pt x="11898979" y="2319773"/>
                    </a:cubicBezTo>
                    <a:cubicBezTo>
                      <a:pt x="11859283" y="2359469"/>
                      <a:pt x="11836983" y="2413307"/>
                      <a:pt x="11836983" y="2469444"/>
                    </a:cubicBezTo>
                    <a:lnTo>
                      <a:pt x="11836983" y="2540000"/>
                    </a:lnTo>
                    <a:cubicBezTo>
                      <a:pt x="11837504" y="2656531"/>
                      <a:pt x="11932118" y="2750722"/>
                      <a:pt x="12048650" y="2750722"/>
                    </a:cubicBezTo>
                    <a:cubicBezTo>
                      <a:pt x="12165182" y="2750722"/>
                      <a:pt x="12259796" y="2656531"/>
                      <a:pt x="12260317" y="2540000"/>
                    </a:cubicBezTo>
                    <a:lnTo>
                      <a:pt x="12260317" y="2469444"/>
                    </a:lnTo>
                    <a:cubicBezTo>
                      <a:pt x="12260317" y="2413307"/>
                      <a:pt x="12238017" y="2359469"/>
                      <a:pt x="12198321" y="2319773"/>
                    </a:cubicBezTo>
                    <a:cubicBezTo>
                      <a:pt x="12158626" y="2280078"/>
                      <a:pt x="12104788" y="2257778"/>
                      <a:pt x="12048650" y="2257778"/>
                    </a:cubicBezTo>
                    <a:close/>
                    <a:moveTo>
                      <a:pt x="11829434" y="3227776"/>
                    </a:moveTo>
                    <a:cubicBezTo>
                      <a:pt x="11830633" y="3219662"/>
                      <a:pt x="11819204" y="3216487"/>
                      <a:pt x="11816029" y="3224036"/>
                    </a:cubicBezTo>
                    <a:lnTo>
                      <a:pt x="11662005" y="3583375"/>
                    </a:lnTo>
                    <a:cubicBezTo>
                      <a:pt x="11639749" y="3635296"/>
                      <a:pt x="11588673" y="3668939"/>
                      <a:pt x="11532183" y="3668889"/>
                    </a:cubicBezTo>
                    <a:lnTo>
                      <a:pt x="11467131" y="3668889"/>
                    </a:lnTo>
                    <a:cubicBezTo>
                      <a:pt x="11455267" y="3668899"/>
                      <a:pt x="11444192" y="3662945"/>
                      <a:pt x="11437656" y="3653043"/>
                    </a:cubicBezTo>
                    <a:cubicBezTo>
                      <a:pt x="11431121" y="3643140"/>
                      <a:pt x="11430001" y="3630616"/>
                      <a:pt x="11434676" y="3619712"/>
                    </a:cubicBezTo>
                    <a:lnTo>
                      <a:pt x="11625317" y="3175000"/>
                    </a:lnTo>
                    <a:lnTo>
                      <a:pt x="11695449" y="2999599"/>
                    </a:lnTo>
                    <a:cubicBezTo>
                      <a:pt x="11738319" y="2892461"/>
                      <a:pt x="11842095" y="2822215"/>
                      <a:pt x="11957492" y="2822222"/>
                    </a:cubicBezTo>
                    <a:lnTo>
                      <a:pt x="12139808" y="2822222"/>
                    </a:lnTo>
                    <a:cubicBezTo>
                      <a:pt x="12255205" y="2822215"/>
                      <a:pt x="12358981" y="2892461"/>
                      <a:pt x="12401851" y="2999599"/>
                    </a:cubicBezTo>
                    <a:lnTo>
                      <a:pt x="12471983" y="3175000"/>
                    </a:lnTo>
                    <a:lnTo>
                      <a:pt x="12662554" y="3619712"/>
                    </a:lnTo>
                    <a:cubicBezTo>
                      <a:pt x="12667229" y="3630616"/>
                      <a:pt x="12666108" y="3643140"/>
                      <a:pt x="12659573" y="3653043"/>
                    </a:cubicBezTo>
                    <a:cubicBezTo>
                      <a:pt x="12653038" y="3662945"/>
                      <a:pt x="12641963" y="3668899"/>
                      <a:pt x="12630098" y="3668889"/>
                    </a:cubicBezTo>
                    <a:lnTo>
                      <a:pt x="12565046" y="3668889"/>
                    </a:lnTo>
                    <a:cubicBezTo>
                      <a:pt x="12508608" y="3668883"/>
                      <a:pt x="12457602" y="3635249"/>
                      <a:pt x="12435365" y="3583375"/>
                    </a:cubicBezTo>
                    <a:lnTo>
                      <a:pt x="12281342" y="3224036"/>
                    </a:lnTo>
                    <a:cubicBezTo>
                      <a:pt x="12278096" y="3216487"/>
                      <a:pt x="12266737" y="3219662"/>
                      <a:pt x="12267866" y="3227776"/>
                    </a:cubicBezTo>
                    <a:lnTo>
                      <a:pt x="12330872" y="3668889"/>
                    </a:lnTo>
                    <a:lnTo>
                      <a:pt x="12398253" y="4477385"/>
                    </a:lnTo>
                    <a:cubicBezTo>
                      <a:pt x="12399061" y="4487207"/>
                      <a:pt x="12395723" y="4496919"/>
                      <a:pt x="12389049" y="4504170"/>
                    </a:cubicBezTo>
                    <a:cubicBezTo>
                      <a:pt x="12382375" y="4511421"/>
                      <a:pt x="12372971" y="4515549"/>
                      <a:pt x="12363116" y="4515555"/>
                    </a:cubicBezTo>
                    <a:lnTo>
                      <a:pt x="12309282" y="4515555"/>
                    </a:lnTo>
                    <a:cubicBezTo>
                      <a:pt x="12240300" y="4515564"/>
                      <a:pt x="12181423" y="4465699"/>
                      <a:pt x="12170076" y="4397657"/>
                    </a:cubicBezTo>
                    <a:lnTo>
                      <a:pt x="12055705" y="3710658"/>
                    </a:lnTo>
                    <a:cubicBezTo>
                      <a:pt x="12054365" y="3702755"/>
                      <a:pt x="12043076" y="3702755"/>
                      <a:pt x="12041736" y="3710658"/>
                    </a:cubicBezTo>
                    <a:lnTo>
                      <a:pt x="11927295" y="4397657"/>
                    </a:lnTo>
                    <a:cubicBezTo>
                      <a:pt x="11915943" y="4465725"/>
                      <a:pt x="11857026" y="4515598"/>
                      <a:pt x="11788018" y="4515555"/>
                    </a:cubicBezTo>
                    <a:lnTo>
                      <a:pt x="11734184" y="4515555"/>
                    </a:lnTo>
                    <a:cubicBezTo>
                      <a:pt x="11724329" y="4515549"/>
                      <a:pt x="11714925" y="4511421"/>
                      <a:pt x="11708251" y="4504170"/>
                    </a:cubicBezTo>
                    <a:cubicBezTo>
                      <a:pt x="11701577" y="4496919"/>
                      <a:pt x="11698239" y="4487207"/>
                      <a:pt x="11699047" y="4477385"/>
                    </a:cubicBezTo>
                    <a:lnTo>
                      <a:pt x="11766428" y="3668889"/>
                    </a:lnTo>
                    <a:lnTo>
                      <a:pt x="11829434" y="3227776"/>
                    </a:lnTo>
                    <a:close/>
                    <a:moveTo>
                      <a:pt x="618650" y="4515555"/>
                    </a:moveTo>
                    <a:cubicBezTo>
                      <a:pt x="562512" y="4515555"/>
                      <a:pt x="508674" y="4537856"/>
                      <a:pt x="468979" y="4577551"/>
                    </a:cubicBezTo>
                    <a:cubicBezTo>
                      <a:pt x="429284" y="4617246"/>
                      <a:pt x="406983" y="4671085"/>
                      <a:pt x="406983" y="4727222"/>
                    </a:cubicBezTo>
                    <a:lnTo>
                      <a:pt x="406983" y="4797778"/>
                    </a:lnTo>
                    <a:cubicBezTo>
                      <a:pt x="407504" y="4914309"/>
                      <a:pt x="502118" y="5008500"/>
                      <a:pt x="618650" y="5008500"/>
                    </a:cubicBezTo>
                    <a:cubicBezTo>
                      <a:pt x="735182" y="5008500"/>
                      <a:pt x="829795" y="4914309"/>
                      <a:pt x="830317" y="4797778"/>
                    </a:cubicBezTo>
                    <a:lnTo>
                      <a:pt x="830317" y="4727222"/>
                    </a:lnTo>
                    <a:cubicBezTo>
                      <a:pt x="830317" y="4671085"/>
                      <a:pt x="808016" y="4617246"/>
                      <a:pt x="768321" y="4577551"/>
                    </a:cubicBezTo>
                    <a:cubicBezTo>
                      <a:pt x="728626" y="4537856"/>
                      <a:pt x="674788" y="4515555"/>
                      <a:pt x="618650" y="4515555"/>
                    </a:cubicBezTo>
                    <a:close/>
                    <a:moveTo>
                      <a:pt x="399434" y="5485553"/>
                    </a:moveTo>
                    <a:cubicBezTo>
                      <a:pt x="400633" y="5477439"/>
                      <a:pt x="389203" y="5474264"/>
                      <a:pt x="386028" y="5481814"/>
                    </a:cubicBezTo>
                    <a:lnTo>
                      <a:pt x="232006" y="5841153"/>
                    </a:lnTo>
                    <a:cubicBezTo>
                      <a:pt x="209749" y="5893073"/>
                      <a:pt x="158673" y="5926717"/>
                      <a:pt x="102183" y="5926667"/>
                    </a:cubicBezTo>
                    <a:lnTo>
                      <a:pt x="37131" y="5926667"/>
                    </a:lnTo>
                    <a:cubicBezTo>
                      <a:pt x="25267" y="5926677"/>
                      <a:pt x="14191" y="5920723"/>
                      <a:pt x="7656" y="5910821"/>
                    </a:cubicBezTo>
                    <a:cubicBezTo>
                      <a:pt x="1121" y="5900918"/>
                      <a:pt x="1" y="5888394"/>
                      <a:pt x="4676" y="5877489"/>
                    </a:cubicBezTo>
                    <a:lnTo>
                      <a:pt x="195317" y="5432778"/>
                    </a:lnTo>
                    <a:lnTo>
                      <a:pt x="265449" y="5257377"/>
                    </a:lnTo>
                    <a:cubicBezTo>
                      <a:pt x="308319" y="5150239"/>
                      <a:pt x="412095" y="5079992"/>
                      <a:pt x="527492" y="5080000"/>
                    </a:cubicBezTo>
                    <a:lnTo>
                      <a:pt x="709808" y="5080000"/>
                    </a:lnTo>
                    <a:cubicBezTo>
                      <a:pt x="825205" y="5079992"/>
                      <a:pt x="928981" y="5150239"/>
                      <a:pt x="971851" y="5257377"/>
                    </a:cubicBezTo>
                    <a:lnTo>
                      <a:pt x="1041983" y="5432778"/>
                    </a:lnTo>
                    <a:lnTo>
                      <a:pt x="1232554" y="5877489"/>
                    </a:lnTo>
                    <a:cubicBezTo>
                      <a:pt x="1237229" y="5888394"/>
                      <a:pt x="1236109" y="5900918"/>
                      <a:pt x="1229573" y="5910821"/>
                    </a:cubicBezTo>
                    <a:cubicBezTo>
                      <a:pt x="1223038" y="5920723"/>
                      <a:pt x="1211963" y="5926677"/>
                      <a:pt x="1200098" y="5926667"/>
                    </a:cubicBezTo>
                    <a:lnTo>
                      <a:pt x="1135046" y="5926667"/>
                    </a:lnTo>
                    <a:cubicBezTo>
                      <a:pt x="1078608" y="5926660"/>
                      <a:pt x="1027602" y="5893026"/>
                      <a:pt x="1005365" y="5841153"/>
                    </a:cubicBezTo>
                    <a:lnTo>
                      <a:pt x="851342" y="5481814"/>
                    </a:lnTo>
                    <a:cubicBezTo>
                      <a:pt x="848097" y="5474264"/>
                      <a:pt x="836737" y="5477439"/>
                      <a:pt x="837866" y="5485553"/>
                    </a:cubicBezTo>
                    <a:lnTo>
                      <a:pt x="900872" y="5926667"/>
                    </a:lnTo>
                    <a:lnTo>
                      <a:pt x="968253" y="6735163"/>
                    </a:lnTo>
                    <a:cubicBezTo>
                      <a:pt x="969061" y="6744984"/>
                      <a:pt x="965724" y="6754697"/>
                      <a:pt x="959049" y="6761948"/>
                    </a:cubicBezTo>
                    <a:cubicBezTo>
                      <a:pt x="952375" y="6769198"/>
                      <a:pt x="942971" y="6773327"/>
                      <a:pt x="933116" y="6773333"/>
                    </a:cubicBezTo>
                    <a:lnTo>
                      <a:pt x="879282" y="6773333"/>
                    </a:lnTo>
                    <a:cubicBezTo>
                      <a:pt x="810301" y="6773342"/>
                      <a:pt x="751424" y="6723476"/>
                      <a:pt x="740076" y="6655435"/>
                    </a:cubicBezTo>
                    <a:lnTo>
                      <a:pt x="625706" y="5968436"/>
                    </a:lnTo>
                    <a:cubicBezTo>
                      <a:pt x="624365" y="5960533"/>
                      <a:pt x="613076" y="5960533"/>
                      <a:pt x="611736" y="5968436"/>
                    </a:cubicBezTo>
                    <a:lnTo>
                      <a:pt x="497294" y="6655435"/>
                    </a:lnTo>
                    <a:cubicBezTo>
                      <a:pt x="485942" y="6723503"/>
                      <a:pt x="427026" y="6773376"/>
                      <a:pt x="358018" y="6773333"/>
                    </a:cubicBezTo>
                    <a:lnTo>
                      <a:pt x="304184" y="6773333"/>
                    </a:lnTo>
                    <a:cubicBezTo>
                      <a:pt x="294329" y="6773327"/>
                      <a:pt x="284925" y="6769198"/>
                      <a:pt x="278251" y="6761948"/>
                    </a:cubicBezTo>
                    <a:cubicBezTo>
                      <a:pt x="271576" y="6754697"/>
                      <a:pt x="268239" y="6744984"/>
                      <a:pt x="269047" y="6735163"/>
                    </a:cubicBezTo>
                    <a:lnTo>
                      <a:pt x="336428" y="5926667"/>
                    </a:lnTo>
                    <a:lnTo>
                      <a:pt x="399434" y="5485553"/>
                    </a:lnTo>
                    <a:close/>
                    <a:moveTo>
                      <a:pt x="1888650" y="4515555"/>
                    </a:moveTo>
                    <a:cubicBezTo>
                      <a:pt x="1832513" y="4515555"/>
                      <a:pt x="1778674" y="4537856"/>
                      <a:pt x="1738979" y="4577551"/>
                    </a:cubicBezTo>
                    <a:cubicBezTo>
                      <a:pt x="1699284" y="4617246"/>
                      <a:pt x="1676983" y="4671085"/>
                      <a:pt x="1676983" y="4727222"/>
                    </a:cubicBezTo>
                    <a:lnTo>
                      <a:pt x="1676983" y="4797778"/>
                    </a:lnTo>
                    <a:cubicBezTo>
                      <a:pt x="1677504" y="4914309"/>
                      <a:pt x="1772118" y="5008500"/>
                      <a:pt x="1888650" y="5008500"/>
                    </a:cubicBezTo>
                    <a:cubicBezTo>
                      <a:pt x="2005182" y="5008500"/>
                      <a:pt x="2099796" y="4914309"/>
                      <a:pt x="2100317" y="4797778"/>
                    </a:cubicBezTo>
                    <a:lnTo>
                      <a:pt x="2100317" y="4727222"/>
                    </a:lnTo>
                    <a:cubicBezTo>
                      <a:pt x="2100317" y="4671085"/>
                      <a:pt x="2078016" y="4617246"/>
                      <a:pt x="2038321" y="4577551"/>
                    </a:cubicBezTo>
                    <a:cubicBezTo>
                      <a:pt x="1998626" y="4537856"/>
                      <a:pt x="1944787" y="4515555"/>
                      <a:pt x="1888650" y="4515555"/>
                    </a:cubicBezTo>
                    <a:close/>
                    <a:moveTo>
                      <a:pt x="1669434" y="5485553"/>
                    </a:moveTo>
                    <a:cubicBezTo>
                      <a:pt x="1670633" y="5477439"/>
                      <a:pt x="1659203" y="5474264"/>
                      <a:pt x="1656028" y="5481814"/>
                    </a:cubicBezTo>
                    <a:lnTo>
                      <a:pt x="1502006" y="5841153"/>
                    </a:lnTo>
                    <a:cubicBezTo>
                      <a:pt x="1479749" y="5893073"/>
                      <a:pt x="1428673" y="5926717"/>
                      <a:pt x="1372183" y="5926667"/>
                    </a:cubicBezTo>
                    <a:lnTo>
                      <a:pt x="1307131" y="5926667"/>
                    </a:lnTo>
                    <a:cubicBezTo>
                      <a:pt x="1295267" y="5926677"/>
                      <a:pt x="1284191" y="5920723"/>
                      <a:pt x="1277656" y="5910821"/>
                    </a:cubicBezTo>
                    <a:cubicBezTo>
                      <a:pt x="1271121" y="5900918"/>
                      <a:pt x="1270001" y="5888394"/>
                      <a:pt x="1274676" y="5877489"/>
                    </a:cubicBezTo>
                    <a:lnTo>
                      <a:pt x="1465317" y="5432778"/>
                    </a:lnTo>
                    <a:lnTo>
                      <a:pt x="1535449" y="5257377"/>
                    </a:lnTo>
                    <a:cubicBezTo>
                      <a:pt x="1578319" y="5150239"/>
                      <a:pt x="1682095" y="5079992"/>
                      <a:pt x="1797492" y="5080000"/>
                    </a:cubicBezTo>
                    <a:lnTo>
                      <a:pt x="1979808" y="5080000"/>
                    </a:lnTo>
                    <a:cubicBezTo>
                      <a:pt x="2095205" y="5079992"/>
                      <a:pt x="2198981" y="5150239"/>
                      <a:pt x="2241851" y="5257377"/>
                    </a:cubicBezTo>
                    <a:lnTo>
                      <a:pt x="2311983" y="5432778"/>
                    </a:lnTo>
                    <a:lnTo>
                      <a:pt x="2502554" y="5877489"/>
                    </a:lnTo>
                    <a:cubicBezTo>
                      <a:pt x="2507228" y="5888394"/>
                      <a:pt x="2506108" y="5900918"/>
                      <a:pt x="2499573" y="5910821"/>
                    </a:cubicBezTo>
                    <a:cubicBezTo>
                      <a:pt x="2493038" y="5920723"/>
                      <a:pt x="2481963" y="5926677"/>
                      <a:pt x="2470098" y="5926667"/>
                    </a:cubicBezTo>
                    <a:lnTo>
                      <a:pt x="2405046" y="5926667"/>
                    </a:lnTo>
                    <a:cubicBezTo>
                      <a:pt x="2348608" y="5926660"/>
                      <a:pt x="2297602" y="5893026"/>
                      <a:pt x="2275365" y="5841153"/>
                    </a:cubicBezTo>
                    <a:lnTo>
                      <a:pt x="2121342" y="5481814"/>
                    </a:lnTo>
                    <a:cubicBezTo>
                      <a:pt x="2118097" y="5474264"/>
                      <a:pt x="2106737" y="5477439"/>
                      <a:pt x="2107866" y="5485553"/>
                    </a:cubicBezTo>
                    <a:lnTo>
                      <a:pt x="2170872" y="5926667"/>
                    </a:lnTo>
                    <a:lnTo>
                      <a:pt x="2238253" y="6735163"/>
                    </a:lnTo>
                    <a:cubicBezTo>
                      <a:pt x="2239061" y="6744984"/>
                      <a:pt x="2235724" y="6754697"/>
                      <a:pt x="2229049" y="6761948"/>
                    </a:cubicBezTo>
                    <a:cubicBezTo>
                      <a:pt x="2222375" y="6769198"/>
                      <a:pt x="2212971" y="6773327"/>
                      <a:pt x="2203116" y="6773333"/>
                    </a:cubicBezTo>
                    <a:lnTo>
                      <a:pt x="2149282" y="6773333"/>
                    </a:lnTo>
                    <a:cubicBezTo>
                      <a:pt x="2080301" y="6773342"/>
                      <a:pt x="2021424" y="6723476"/>
                      <a:pt x="2010076" y="6655435"/>
                    </a:cubicBezTo>
                    <a:lnTo>
                      <a:pt x="1895706" y="5968436"/>
                    </a:lnTo>
                    <a:cubicBezTo>
                      <a:pt x="1894365" y="5960533"/>
                      <a:pt x="1883076" y="5960533"/>
                      <a:pt x="1881735" y="5968436"/>
                    </a:cubicBezTo>
                    <a:lnTo>
                      <a:pt x="1767294" y="6655435"/>
                    </a:lnTo>
                    <a:cubicBezTo>
                      <a:pt x="1755943" y="6723503"/>
                      <a:pt x="1697026" y="6773376"/>
                      <a:pt x="1628018" y="6773333"/>
                    </a:cubicBezTo>
                    <a:lnTo>
                      <a:pt x="1574184" y="6773333"/>
                    </a:lnTo>
                    <a:cubicBezTo>
                      <a:pt x="1564329" y="6773327"/>
                      <a:pt x="1554925" y="6769198"/>
                      <a:pt x="1548251" y="6761948"/>
                    </a:cubicBezTo>
                    <a:cubicBezTo>
                      <a:pt x="1541576" y="6754697"/>
                      <a:pt x="1538239" y="6744984"/>
                      <a:pt x="1539047" y="6735163"/>
                    </a:cubicBezTo>
                    <a:lnTo>
                      <a:pt x="1606428" y="5926667"/>
                    </a:lnTo>
                    <a:lnTo>
                      <a:pt x="1669434" y="5485553"/>
                    </a:lnTo>
                    <a:close/>
                    <a:moveTo>
                      <a:pt x="3158650" y="4515555"/>
                    </a:moveTo>
                    <a:cubicBezTo>
                      <a:pt x="3102513" y="4515555"/>
                      <a:pt x="3048674" y="4537856"/>
                      <a:pt x="3008979" y="4577551"/>
                    </a:cubicBezTo>
                    <a:cubicBezTo>
                      <a:pt x="2969284" y="4617246"/>
                      <a:pt x="2946983" y="4671085"/>
                      <a:pt x="2946983" y="4727222"/>
                    </a:cubicBezTo>
                    <a:lnTo>
                      <a:pt x="2946983" y="4797778"/>
                    </a:lnTo>
                    <a:cubicBezTo>
                      <a:pt x="2947504" y="4914309"/>
                      <a:pt x="3042118" y="5008500"/>
                      <a:pt x="3158650" y="5008500"/>
                    </a:cubicBezTo>
                    <a:cubicBezTo>
                      <a:pt x="3275182" y="5008500"/>
                      <a:pt x="3369795" y="4914309"/>
                      <a:pt x="3370317" y="4797778"/>
                    </a:cubicBezTo>
                    <a:lnTo>
                      <a:pt x="3370317" y="4727222"/>
                    </a:lnTo>
                    <a:cubicBezTo>
                      <a:pt x="3370317" y="4671085"/>
                      <a:pt x="3348016" y="4617246"/>
                      <a:pt x="3308321" y="4577551"/>
                    </a:cubicBezTo>
                    <a:cubicBezTo>
                      <a:pt x="3268626" y="4537856"/>
                      <a:pt x="3214787" y="4515555"/>
                      <a:pt x="3158650" y="4515555"/>
                    </a:cubicBezTo>
                    <a:close/>
                    <a:moveTo>
                      <a:pt x="2939434" y="5485553"/>
                    </a:moveTo>
                    <a:cubicBezTo>
                      <a:pt x="2940633" y="5477439"/>
                      <a:pt x="2929203" y="5474264"/>
                      <a:pt x="2926028" y="5481814"/>
                    </a:cubicBezTo>
                    <a:lnTo>
                      <a:pt x="2772006" y="5841153"/>
                    </a:lnTo>
                    <a:cubicBezTo>
                      <a:pt x="2749749" y="5893073"/>
                      <a:pt x="2698673" y="5926717"/>
                      <a:pt x="2642183" y="5926667"/>
                    </a:cubicBezTo>
                    <a:lnTo>
                      <a:pt x="2577131" y="5926667"/>
                    </a:lnTo>
                    <a:cubicBezTo>
                      <a:pt x="2565267" y="5926677"/>
                      <a:pt x="2554191" y="5920723"/>
                      <a:pt x="2547656" y="5910821"/>
                    </a:cubicBezTo>
                    <a:cubicBezTo>
                      <a:pt x="2541121" y="5900918"/>
                      <a:pt x="2540001" y="5888394"/>
                      <a:pt x="2544676" y="5877489"/>
                    </a:cubicBezTo>
                    <a:lnTo>
                      <a:pt x="2735317" y="5432778"/>
                    </a:lnTo>
                    <a:lnTo>
                      <a:pt x="2805449" y="5257377"/>
                    </a:lnTo>
                    <a:cubicBezTo>
                      <a:pt x="2848319" y="5150239"/>
                      <a:pt x="2952095" y="5079992"/>
                      <a:pt x="3067492" y="5080000"/>
                    </a:cubicBezTo>
                    <a:lnTo>
                      <a:pt x="3249808" y="5080000"/>
                    </a:lnTo>
                    <a:cubicBezTo>
                      <a:pt x="3365204" y="5079992"/>
                      <a:pt x="3468981" y="5150238"/>
                      <a:pt x="3511851" y="5257377"/>
                    </a:cubicBezTo>
                    <a:lnTo>
                      <a:pt x="3581983" y="5432778"/>
                    </a:lnTo>
                    <a:lnTo>
                      <a:pt x="3772554" y="5877489"/>
                    </a:lnTo>
                    <a:cubicBezTo>
                      <a:pt x="3777229" y="5888394"/>
                      <a:pt x="3776109" y="5900918"/>
                      <a:pt x="3769573" y="5910821"/>
                    </a:cubicBezTo>
                    <a:cubicBezTo>
                      <a:pt x="3763038" y="5920723"/>
                      <a:pt x="3751963" y="5926677"/>
                      <a:pt x="3740098" y="5926667"/>
                    </a:cubicBezTo>
                    <a:lnTo>
                      <a:pt x="3675046" y="5926667"/>
                    </a:lnTo>
                    <a:cubicBezTo>
                      <a:pt x="3618608" y="5926660"/>
                      <a:pt x="3567602" y="5893026"/>
                      <a:pt x="3545365" y="5841153"/>
                    </a:cubicBezTo>
                    <a:lnTo>
                      <a:pt x="3391342" y="5481814"/>
                    </a:lnTo>
                    <a:cubicBezTo>
                      <a:pt x="3388097" y="5474264"/>
                      <a:pt x="3376737" y="5477439"/>
                      <a:pt x="3377866" y="5485553"/>
                    </a:cubicBezTo>
                    <a:lnTo>
                      <a:pt x="3440872" y="5926667"/>
                    </a:lnTo>
                    <a:lnTo>
                      <a:pt x="3508253" y="6735163"/>
                    </a:lnTo>
                    <a:cubicBezTo>
                      <a:pt x="3509061" y="6744984"/>
                      <a:pt x="3505723" y="6754697"/>
                      <a:pt x="3499049" y="6761948"/>
                    </a:cubicBezTo>
                    <a:cubicBezTo>
                      <a:pt x="3492375" y="6769198"/>
                      <a:pt x="3482971" y="6773327"/>
                      <a:pt x="3473116" y="6773333"/>
                    </a:cubicBezTo>
                    <a:lnTo>
                      <a:pt x="3419282" y="6773333"/>
                    </a:lnTo>
                    <a:cubicBezTo>
                      <a:pt x="3350301" y="6773342"/>
                      <a:pt x="3291424" y="6723476"/>
                      <a:pt x="3280076" y="6655435"/>
                    </a:cubicBezTo>
                    <a:lnTo>
                      <a:pt x="3165706" y="5968436"/>
                    </a:lnTo>
                    <a:cubicBezTo>
                      <a:pt x="3164365" y="5960533"/>
                      <a:pt x="3153076" y="5960533"/>
                      <a:pt x="3151735" y="5968436"/>
                    </a:cubicBezTo>
                    <a:lnTo>
                      <a:pt x="3037294" y="6655435"/>
                    </a:lnTo>
                    <a:cubicBezTo>
                      <a:pt x="3025943" y="6723503"/>
                      <a:pt x="2967026" y="6773376"/>
                      <a:pt x="2898018" y="6773333"/>
                    </a:cubicBezTo>
                    <a:lnTo>
                      <a:pt x="2844184" y="6773333"/>
                    </a:lnTo>
                    <a:cubicBezTo>
                      <a:pt x="2834329" y="6773327"/>
                      <a:pt x="2824925" y="6769198"/>
                      <a:pt x="2818251" y="6761948"/>
                    </a:cubicBezTo>
                    <a:cubicBezTo>
                      <a:pt x="2811576" y="6754697"/>
                      <a:pt x="2808239" y="6744984"/>
                      <a:pt x="2809047" y="6735163"/>
                    </a:cubicBezTo>
                    <a:lnTo>
                      <a:pt x="2876428" y="5926667"/>
                    </a:lnTo>
                    <a:lnTo>
                      <a:pt x="2939434" y="5485553"/>
                    </a:lnTo>
                    <a:close/>
                    <a:moveTo>
                      <a:pt x="4428650" y="4515555"/>
                    </a:moveTo>
                    <a:cubicBezTo>
                      <a:pt x="4372512" y="4515555"/>
                      <a:pt x="4318674" y="4537856"/>
                      <a:pt x="4278979" y="4577551"/>
                    </a:cubicBezTo>
                    <a:cubicBezTo>
                      <a:pt x="4239284" y="4617246"/>
                      <a:pt x="4216983" y="4671085"/>
                      <a:pt x="4216983" y="4727222"/>
                    </a:cubicBezTo>
                    <a:lnTo>
                      <a:pt x="4216983" y="4797778"/>
                    </a:lnTo>
                    <a:cubicBezTo>
                      <a:pt x="4217505" y="4914309"/>
                      <a:pt x="4312118" y="5008500"/>
                      <a:pt x="4428650" y="5008500"/>
                    </a:cubicBezTo>
                    <a:cubicBezTo>
                      <a:pt x="4545182" y="5008500"/>
                      <a:pt x="4639795" y="4914309"/>
                      <a:pt x="4640317" y="4797778"/>
                    </a:cubicBezTo>
                    <a:lnTo>
                      <a:pt x="4640317" y="4727222"/>
                    </a:lnTo>
                    <a:cubicBezTo>
                      <a:pt x="4640317" y="4671085"/>
                      <a:pt x="4618016" y="4617246"/>
                      <a:pt x="4578321" y="4577551"/>
                    </a:cubicBezTo>
                    <a:cubicBezTo>
                      <a:pt x="4538626" y="4537856"/>
                      <a:pt x="4484788" y="4515555"/>
                      <a:pt x="4428650" y="4515555"/>
                    </a:cubicBezTo>
                    <a:close/>
                    <a:moveTo>
                      <a:pt x="4209434" y="5485553"/>
                    </a:moveTo>
                    <a:cubicBezTo>
                      <a:pt x="4210633" y="5477439"/>
                      <a:pt x="4199203" y="5474264"/>
                      <a:pt x="4196028" y="5481814"/>
                    </a:cubicBezTo>
                    <a:lnTo>
                      <a:pt x="4042005" y="5841153"/>
                    </a:lnTo>
                    <a:cubicBezTo>
                      <a:pt x="4019749" y="5893073"/>
                      <a:pt x="3968673" y="5926717"/>
                      <a:pt x="3912183" y="5926667"/>
                    </a:cubicBezTo>
                    <a:lnTo>
                      <a:pt x="3847131" y="5926667"/>
                    </a:lnTo>
                    <a:cubicBezTo>
                      <a:pt x="3835267" y="5926677"/>
                      <a:pt x="3824192" y="5920723"/>
                      <a:pt x="3817656" y="5910821"/>
                    </a:cubicBezTo>
                    <a:cubicBezTo>
                      <a:pt x="3811121" y="5900918"/>
                      <a:pt x="3810001" y="5888394"/>
                      <a:pt x="3814675" y="5877489"/>
                    </a:cubicBezTo>
                    <a:lnTo>
                      <a:pt x="4005317" y="5432778"/>
                    </a:lnTo>
                    <a:lnTo>
                      <a:pt x="4075449" y="5257377"/>
                    </a:lnTo>
                    <a:cubicBezTo>
                      <a:pt x="4118319" y="5150239"/>
                      <a:pt x="4222096" y="5079992"/>
                      <a:pt x="4337492" y="5080000"/>
                    </a:cubicBezTo>
                    <a:lnTo>
                      <a:pt x="4519808" y="5080000"/>
                    </a:lnTo>
                    <a:cubicBezTo>
                      <a:pt x="4635204" y="5079992"/>
                      <a:pt x="4738981" y="5150238"/>
                      <a:pt x="4781851" y="5257377"/>
                    </a:cubicBezTo>
                    <a:lnTo>
                      <a:pt x="4851983" y="5432778"/>
                    </a:lnTo>
                    <a:lnTo>
                      <a:pt x="5042554" y="5877489"/>
                    </a:lnTo>
                    <a:cubicBezTo>
                      <a:pt x="5047229" y="5888394"/>
                      <a:pt x="5046109" y="5900918"/>
                      <a:pt x="5039573" y="5910821"/>
                    </a:cubicBezTo>
                    <a:cubicBezTo>
                      <a:pt x="5033038" y="5920723"/>
                      <a:pt x="5021963" y="5926677"/>
                      <a:pt x="5010098" y="5926667"/>
                    </a:cubicBezTo>
                    <a:lnTo>
                      <a:pt x="4945046" y="5926667"/>
                    </a:lnTo>
                    <a:cubicBezTo>
                      <a:pt x="4888608" y="5926660"/>
                      <a:pt x="4837602" y="5893026"/>
                      <a:pt x="4815365" y="5841153"/>
                    </a:cubicBezTo>
                    <a:lnTo>
                      <a:pt x="4661342" y="5481814"/>
                    </a:lnTo>
                    <a:cubicBezTo>
                      <a:pt x="4658097" y="5474264"/>
                      <a:pt x="4646737" y="5477439"/>
                      <a:pt x="4647866" y="5485553"/>
                    </a:cubicBezTo>
                    <a:lnTo>
                      <a:pt x="4710872" y="5926667"/>
                    </a:lnTo>
                    <a:lnTo>
                      <a:pt x="4778253" y="6735163"/>
                    </a:lnTo>
                    <a:cubicBezTo>
                      <a:pt x="4779061" y="6744984"/>
                      <a:pt x="4775723" y="6754697"/>
                      <a:pt x="4769049" y="6761948"/>
                    </a:cubicBezTo>
                    <a:cubicBezTo>
                      <a:pt x="4762375" y="6769198"/>
                      <a:pt x="4752971" y="6773327"/>
                      <a:pt x="4743116" y="6773333"/>
                    </a:cubicBezTo>
                    <a:lnTo>
                      <a:pt x="4689282" y="6773333"/>
                    </a:lnTo>
                    <a:cubicBezTo>
                      <a:pt x="4620301" y="6773342"/>
                      <a:pt x="4561424" y="6723476"/>
                      <a:pt x="4550076" y="6655435"/>
                    </a:cubicBezTo>
                    <a:lnTo>
                      <a:pt x="4435705" y="5968436"/>
                    </a:lnTo>
                    <a:cubicBezTo>
                      <a:pt x="4434365" y="5960533"/>
                      <a:pt x="4423076" y="5960533"/>
                      <a:pt x="4421736" y="5968436"/>
                    </a:cubicBezTo>
                    <a:lnTo>
                      <a:pt x="4307295" y="6655435"/>
                    </a:lnTo>
                    <a:cubicBezTo>
                      <a:pt x="4295943" y="6723503"/>
                      <a:pt x="4237026" y="6773376"/>
                      <a:pt x="4168018" y="6773333"/>
                    </a:cubicBezTo>
                    <a:lnTo>
                      <a:pt x="4114184" y="6773333"/>
                    </a:lnTo>
                    <a:cubicBezTo>
                      <a:pt x="4104329" y="6773327"/>
                      <a:pt x="4094925" y="6769198"/>
                      <a:pt x="4088251" y="6761948"/>
                    </a:cubicBezTo>
                    <a:cubicBezTo>
                      <a:pt x="4081577" y="6754697"/>
                      <a:pt x="4078239" y="6744984"/>
                      <a:pt x="4079047" y="6735163"/>
                    </a:cubicBezTo>
                    <a:lnTo>
                      <a:pt x="4146428" y="5926667"/>
                    </a:lnTo>
                    <a:lnTo>
                      <a:pt x="4209434" y="5485553"/>
                    </a:lnTo>
                    <a:close/>
                    <a:moveTo>
                      <a:pt x="5698650" y="4515555"/>
                    </a:moveTo>
                    <a:cubicBezTo>
                      <a:pt x="5642512" y="4515555"/>
                      <a:pt x="5588674" y="4537856"/>
                      <a:pt x="5548979" y="4577551"/>
                    </a:cubicBezTo>
                    <a:cubicBezTo>
                      <a:pt x="5509284" y="4617246"/>
                      <a:pt x="5486983" y="4671085"/>
                      <a:pt x="5486983" y="4727222"/>
                    </a:cubicBezTo>
                    <a:lnTo>
                      <a:pt x="5486983" y="4797778"/>
                    </a:lnTo>
                    <a:cubicBezTo>
                      <a:pt x="5487505" y="4914309"/>
                      <a:pt x="5582118" y="5008500"/>
                      <a:pt x="5698650" y="5008500"/>
                    </a:cubicBezTo>
                    <a:cubicBezTo>
                      <a:pt x="5815182" y="5008500"/>
                      <a:pt x="5909795" y="4914309"/>
                      <a:pt x="5910317" y="4797778"/>
                    </a:cubicBezTo>
                    <a:lnTo>
                      <a:pt x="5910317" y="4727222"/>
                    </a:lnTo>
                    <a:cubicBezTo>
                      <a:pt x="5910317" y="4671085"/>
                      <a:pt x="5888016" y="4617246"/>
                      <a:pt x="5848321" y="4577551"/>
                    </a:cubicBezTo>
                    <a:cubicBezTo>
                      <a:pt x="5808626" y="4537856"/>
                      <a:pt x="5754788" y="4515555"/>
                      <a:pt x="5698650" y="4515555"/>
                    </a:cubicBezTo>
                    <a:close/>
                    <a:moveTo>
                      <a:pt x="5479434" y="5485553"/>
                    </a:moveTo>
                    <a:cubicBezTo>
                      <a:pt x="5480633" y="5477439"/>
                      <a:pt x="5469203" y="5474264"/>
                      <a:pt x="5466028" y="5481814"/>
                    </a:cubicBezTo>
                    <a:lnTo>
                      <a:pt x="5312005" y="5841153"/>
                    </a:lnTo>
                    <a:cubicBezTo>
                      <a:pt x="5289749" y="5893073"/>
                      <a:pt x="5238673" y="5926717"/>
                      <a:pt x="5182183" y="5926667"/>
                    </a:cubicBezTo>
                    <a:lnTo>
                      <a:pt x="5117131" y="5926667"/>
                    </a:lnTo>
                    <a:cubicBezTo>
                      <a:pt x="5105267" y="5926677"/>
                      <a:pt x="5094192" y="5920723"/>
                      <a:pt x="5087656" y="5910821"/>
                    </a:cubicBezTo>
                    <a:cubicBezTo>
                      <a:pt x="5081121" y="5900918"/>
                      <a:pt x="5080001" y="5888394"/>
                      <a:pt x="5084675" y="5877489"/>
                    </a:cubicBezTo>
                    <a:lnTo>
                      <a:pt x="5275317" y="5432778"/>
                    </a:lnTo>
                    <a:lnTo>
                      <a:pt x="5345449" y="5257377"/>
                    </a:lnTo>
                    <a:cubicBezTo>
                      <a:pt x="5388319" y="5150239"/>
                      <a:pt x="5492096" y="5079992"/>
                      <a:pt x="5607492" y="5080000"/>
                    </a:cubicBezTo>
                    <a:lnTo>
                      <a:pt x="5789808" y="5080000"/>
                    </a:lnTo>
                    <a:cubicBezTo>
                      <a:pt x="5905204" y="5079992"/>
                      <a:pt x="6008981" y="5150238"/>
                      <a:pt x="6051851" y="5257377"/>
                    </a:cubicBezTo>
                    <a:lnTo>
                      <a:pt x="6121983" y="5432778"/>
                    </a:lnTo>
                    <a:lnTo>
                      <a:pt x="6312554" y="5877489"/>
                    </a:lnTo>
                    <a:cubicBezTo>
                      <a:pt x="6317229" y="5888394"/>
                      <a:pt x="6316109" y="5900918"/>
                      <a:pt x="6309573" y="5910821"/>
                    </a:cubicBezTo>
                    <a:cubicBezTo>
                      <a:pt x="6303038" y="5920723"/>
                      <a:pt x="6291963" y="5926677"/>
                      <a:pt x="6280098" y="5926667"/>
                    </a:cubicBezTo>
                    <a:lnTo>
                      <a:pt x="6215046" y="5926667"/>
                    </a:lnTo>
                    <a:cubicBezTo>
                      <a:pt x="6158608" y="5926660"/>
                      <a:pt x="6107602" y="5893026"/>
                      <a:pt x="6085365" y="5841153"/>
                    </a:cubicBezTo>
                    <a:lnTo>
                      <a:pt x="5931342" y="5481814"/>
                    </a:lnTo>
                    <a:cubicBezTo>
                      <a:pt x="5928097" y="5474264"/>
                      <a:pt x="5916737" y="5477439"/>
                      <a:pt x="5917866" y="5485553"/>
                    </a:cubicBezTo>
                    <a:lnTo>
                      <a:pt x="5980872" y="5926667"/>
                    </a:lnTo>
                    <a:lnTo>
                      <a:pt x="6048253" y="6735163"/>
                    </a:lnTo>
                    <a:cubicBezTo>
                      <a:pt x="6049061" y="6744984"/>
                      <a:pt x="6045723" y="6754697"/>
                      <a:pt x="6039049" y="6761948"/>
                    </a:cubicBezTo>
                    <a:cubicBezTo>
                      <a:pt x="6032375" y="6769198"/>
                      <a:pt x="6022971" y="6773327"/>
                      <a:pt x="6013116" y="6773333"/>
                    </a:cubicBezTo>
                    <a:lnTo>
                      <a:pt x="5959282" y="6773333"/>
                    </a:lnTo>
                    <a:cubicBezTo>
                      <a:pt x="5890301" y="6773342"/>
                      <a:pt x="5831424" y="6723476"/>
                      <a:pt x="5820076" y="6655435"/>
                    </a:cubicBezTo>
                    <a:lnTo>
                      <a:pt x="5705705" y="5968436"/>
                    </a:lnTo>
                    <a:cubicBezTo>
                      <a:pt x="5704365" y="5960533"/>
                      <a:pt x="5693076" y="5960533"/>
                      <a:pt x="5691736" y="5968436"/>
                    </a:cubicBezTo>
                    <a:lnTo>
                      <a:pt x="5577295" y="6655435"/>
                    </a:lnTo>
                    <a:cubicBezTo>
                      <a:pt x="5565943" y="6723503"/>
                      <a:pt x="5507026" y="6773376"/>
                      <a:pt x="5438018" y="6773333"/>
                    </a:cubicBezTo>
                    <a:lnTo>
                      <a:pt x="5384184" y="6773333"/>
                    </a:lnTo>
                    <a:cubicBezTo>
                      <a:pt x="5374329" y="6773327"/>
                      <a:pt x="5364925" y="6769198"/>
                      <a:pt x="5358251" y="6761948"/>
                    </a:cubicBezTo>
                    <a:cubicBezTo>
                      <a:pt x="5351577" y="6754697"/>
                      <a:pt x="5348239" y="6744984"/>
                      <a:pt x="5349047" y="6735163"/>
                    </a:cubicBezTo>
                    <a:lnTo>
                      <a:pt x="5416428" y="5926667"/>
                    </a:lnTo>
                    <a:lnTo>
                      <a:pt x="5479434" y="5485553"/>
                    </a:lnTo>
                    <a:close/>
                    <a:moveTo>
                      <a:pt x="6968650" y="4515555"/>
                    </a:moveTo>
                    <a:cubicBezTo>
                      <a:pt x="6912512" y="4515555"/>
                      <a:pt x="6858674" y="4537856"/>
                      <a:pt x="6818979" y="4577551"/>
                    </a:cubicBezTo>
                    <a:cubicBezTo>
                      <a:pt x="6779283" y="4617246"/>
                      <a:pt x="6756983" y="4671085"/>
                      <a:pt x="6756983" y="4727222"/>
                    </a:cubicBezTo>
                    <a:lnTo>
                      <a:pt x="6756983" y="4797778"/>
                    </a:lnTo>
                    <a:cubicBezTo>
                      <a:pt x="6757504" y="4914309"/>
                      <a:pt x="6852118" y="5008500"/>
                      <a:pt x="6968650" y="5008500"/>
                    </a:cubicBezTo>
                    <a:cubicBezTo>
                      <a:pt x="7085182" y="5008500"/>
                      <a:pt x="7179796" y="4914309"/>
                      <a:pt x="7180317" y="4797778"/>
                    </a:cubicBezTo>
                    <a:lnTo>
                      <a:pt x="7180317" y="4727222"/>
                    </a:lnTo>
                    <a:cubicBezTo>
                      <a:pt x="7180317" y="4671085"/>
                      <a:pt x="7158017" y="4617246"/>
                      <a:pt x="7118321" y="4577551"/>
                    </a:cubicBezTo>
                    <a:cubicBezTo>
                      <a:pt x="7078626" y="4537856"/>
                      <a:pt x="7024788" y="4515555"/>
                      <a:pt x="6968650" y="4515555"/>
                    </a:cubicBezTo>
                    <a:close/>
                    <a:moveTo>
                      <a:pt x="6749434" y="5485553"/>
                    </a:moveTo>
                    <a:cubicBezTo>
                      <a:pt x="6750633" y="5477439"/>
                      <a:pt x="6739204" y="5474264"/>
                      <a:pt x="6736029" y="5481814"/>
                    </a:cubicBezTo>
                    <a:lnTo>
                      <a:pt x="6582005" y="5841153"/>
                    </a:lnTo>
                    <a:cubicBezTo>
                      <a:pt x="6559749" y="5893073"/>
                      <a:pt x="6508673" y="5926717"/>
                      <a:pt x="6452183" y="5926667"/>
                    </a:cubicBezTo>
                    <a:lnTo>
                      <a:pt x="6387131" y="5926667"/>
                    </a:lnTo>
                    <a:cubicBezTo>
                      <a:pt x="6375267" y="5926677"/>
                      <a:pt x="6364192" y="5920723"/>
                      <a:pt x="6357656" y="5910821"/>
                    </a:cubicBezTo>
                    <a:cubicBezTo>
                      <a:pt x="6351121" y="5900918"/>
                      <a:pt x="6350001" y="5888394"/>
                      <a:pt x="6354675" y="5877489"/>
                    </a:cubicBezTo>
                    <a:lnTo>
                      <a:pt x="6545317" y="5432778"/>
                    </a:lnTo>
                    <a:lnTo>
                      <a:pt x="6615449" y="5257377"/>
                    </a:lnTo>
                    <a:cubicBezTo>
                      <a:pt x="6658319" y="5150239"/>
                      <a:pt x="6762095" y="5079993"/>
                      <a:pt x="6877492" y="5080000"/>
                    </a:cubicBezTo>
                    <a:lnTo>
                      <a:pt x="7059808" y="5080000"/>
                    </a:lnTo>
                    <a:cubicBezTo>
                      <a:pt x="7175205" y="5079993"/>
                      <a:pt x="7278981" y="5150239"/>
                      <a:pt x="7321851" y="5257377"/>
                    </a:cubicBezTo>
                    <a:lnTo>
                      <a:pt x="7391983" y="5432778"/>
                    </a:lnTo>
                    <a:lnTo>
                      <a:pt x="7582554" y="5877489"/>
                    </a:lnTo>
                    <a:cubicBezTo>
                      <a:pt x="7587229" y="5888394"/>
                      <a:pt x="7586108" y="5900918"/>
                      <a:pt x="7579573" y="5910821"/>
                    </a:cubicBezTo>
                    <a:cubicBezTo>
                      <a:pt x="7573038" y="5920723"/>
                      <a:pt x="7561963" y="5926677"/>
                      <a:pt x="7550098" y="5926667"/>
                    </a:cubicBezTo>
                    <a:lnTo>
                      <a:pt x="7485046" y="5926667"/>
                    </a:lnTo>
                    <a:cubicBezTo>
                      <a:pt x="7428608" y="5926660"/>
                      <a:pt x="7377602" y="5893026"/>
                      <a:pt x="7355365" y="5841153"/>
                    </a:cubicBezTo>
                    <a:lnTo>
                      <a:pt x="7201342" y="5481814"/>
                    </a:lnTo>
                    <a:cubicBezTo>
                      <a:pt x="7198096" y="5474264"/>
                      <a:pt x="7186737" y="5477439"/>
                      <a:pt x="7187866" y="5485553"/>
                    </a:cubicBezTo>
                    <a:lnTo>
                      <a:pt x="7250872" y="5926667"/>
                    </a:lnTo>
                    <a:lnTo>
                      <a:pt x="7318253" y="6735163"/>
                    </a:lnTo>
                    <a:cubicBezTo>
                      <a:pt x="7319061" y="6744984"/>
                      <a:pt x="7315723" y="6754697"/>
                      <a:pt x="7309049" y="6761948"/>
                    </a:cubicBezTo>
                    <a:cubicBezTo>
                      <a:pt x="7302375" y="6769198"/>
                      <a:pt x="7292971" y="6773327"/>
                      <a:pt x="7283116" y="6773333"/>
                    </a:cubicBezTo>
                    <a:lnTo>
                      <a:pt x="7229282" y="6773333"/>
                    </a:lnTo>
                    <a:cubicBezTo>
                      <a:pt x="7160300" y="6773342"/>
                      <a:pt x="7101423" y="6723477"/>
                      <a:pt x="7090076" y="6655435"/>
                    </a:cubicBezTo>
                    <a:lnTo>
                      <a:pt x="6975705" y="5968436"/>
                    </a:lnTo>
                    <a:cubicBezTo>
                      <a:pt x="6974365" y="5960533"/>
                      <a:pt x="6963076" y="5960533"/>
                      <a:pt x="6961736" y="5968436"/>
                    </a:cubicBezTo>
                    <a:lnTo>
                      <a:pt x="6847295" y="6655435"/>
                    </a:lnTo>
                    <a:cubicBezTo>
                      <a:pt x="6835943" y="6723503"/>
                      <a:pt x="6777026" y="6773376"/>
                      <a:pt x="6708018" y="6773333"/>
                    </a:cubicBezTo>
                    <a:lnTo>
                      <a:pt x="6654184" y="6773333"/>
                    </a:lnTo>
                    <a:cubicBezTo>
                      <a:pt x="6644329" y="6773327"/>
                      <a:pt x="6634925" y="6769198"/>
                      <a:pt x="6628251" y="6761948"/>
                    </a:cubicBezTo>
                    <a:cubicBezTo>
                      <a:pt x="6621577" y="6754697"/>
                      <a:pt x="6618239" y="6744984"/>
                      <a:pt x="6619047" y="6735163"/>
                    </a:cubicBezTo>
                    <a:lnTo>
                      <a:pt x="6686428" y="5926667"/>
                    </a:lnTo>
                    <a:lnTo>
                      <a:pt x="6749434" y="5485553"/>
                    </a:lnTo>
                    <a:close/>
                    <a:moveTo>
                      <a:pt x="8238650" y="4515555"/>
                    </a:moveTo>
                    <a:cubicBezTo>
                      <a:pt x="8182512" y="4515555"/>
                      <a:pt x="8128674" y="4537856"/>
                      <a:pt x="8088979" y="4577551"/>
                    </a:cubicBezTo>
                    <a:cubicBezTo>
                      <a:pt x="8049283" y="4617246"/>
                      <a:pt x="8026983" y="4671085"/>
                      <a:pt x="8026983" y="4727222"/>
                    </a:cubicBezTo>
                    <a:lnTo>
                      <a:pt x="8026983" y="4797778"/>
                    </a:lnTo>
                    <a:cubicBezTo>
                      <a:pt x="8027504" y="4914309"/>
                      <a:pt x="8122118" y="5008500"/>
                      <a:pt x="8238650" y="5008500"/>
                    </a:cubicBezTo>
                    <a:cubicBezTo>
                      <a:pt x="8355182" y="5008500"/>
                      <a:pt x="8449796" y="4914309"/>
                      <a:pt x="8450317" y="4797778"/>
                    </a:cubicBezTo>
                    <a:lnTo>
                      <a:pt x="8450317" y="4727222"/>
                    </a:lnTo>
                    <a:cubicBezTo>
                      <a:pt x="8450317" y="4671085"/>
                      <a:pt x="8428017" y="4617246"/>
                      <a:pt x="8388321" y="4577551"/>
                    </a:cubicBezTo>
                    <a:cubicBezTo>
                      <a:pt x="8348626" y="4537856"/>
                      <a:pt x="8294788" y="4515555"/>
                      <a:pt x="8238650" y="4515555"/>
                    </a:cubicBezTo>
                    <a:close/>
                    <a:moveTo>
                      <a:pt x="8019434" y="5485553"/>
                    </a:moveTo>
                    <a:cubicBezTo>
                      <a:pt x="8020633" y="5477439"/>
                      <a:pt x="8009204" y="5474264"/>
                      <a:pt x="8006029" y="5481814"/>
                    </a:cubicBezTo>
                    <a:lnTo>
                      <a:pt x="7852005" y="5841153"/>
                    </a:lnTo>
                    <a:cubicBezTo>
                      <a:pt x="7829749" y="5893073"/>
                      <a:pt x="7778673" y="5926717"/>
                      <a:pt x="7722183" y="5926667"/>
                    </a:cubicBezTo>
                    <a:lnTo>
                      <a:pt x="7657131" y="5926667"/>
                    </a:lnTo>
                    <a:cubicBezTo>
                      <a:pt x="7645267" y="5926677"/>
                      <a:pt x="7634192" y="5920723"/>
                      <a:pt x="7627656" y="5910821"/>
                    </a:cubicBezTo>
                    <a:cubicBezTo>
                      <a:pt x="7621121" y="5900918"/>
                      <a:pt x="7620001" y="5888394"/>
                      <a:pt x="7624676" y="5877489"/>
                    </a:cubicBezTo>
                    <a:lnTo>
                      <a:pt x="7815317" y="5432778"/>
                    </a:lnTo>
                    <a:lnTo>
                      <a:pt x="7885449" y="5257377"/>
                    </a:lnTo>
                    <a:cubicBezTo>
                      <a:pt x="7928319" y="5150239"/>
                      <a:pt x="8032095" y="5079993"/>
                      <a:pt x="8147492" y="5080000"/>
                    </a:cubicBezTo>
                    <a:lnTo>
                      <a:pt x="8329808" y="5080000"/>
                    </a:lnTo>
                    <a:cubicBezTo>
                      <a:pt x="8445205" y="5079993"/>
                      <a:pt x="8548981" y="5150239"/>
                      <a:pt x="8591851" y="5257377"/>
                    </a:cubicBezTo>
                    <a:lnTo>
                      <a:pt x="8661983" y="5432778"/>
                    </a:lnTo>
                    <a:lnTo>
                      <a:pt x="8852554" y="5877489"/>
                    </a:lnTo>
                    <a:cubicBezTo>
                      <a:pt x="8857229" y="5888394"/>
                      <a:pt x="8856108" y="5900918"/>
                      <a:pt x="8849573" y="5910821"/>
                    </a:cubicBezTo>
                    <a:cubicBezTo>
                      <a:pt x="8843038" y="5920723"/>
                      <a:pt x="8831963" y="5926677"/>
                      <a:pt x="8820098" y="5926667"/>
                    </a:cubicBezTo>
                    <a:lnTo>
                      <a:pt x="8755046" y="5926667"/>
                    </a:lnTo>
                    <a:cubicBezTo>
                      <a:pt x="8698608" y="5926660"/>
                      <a:pt x="8647602" y="5893026"/>
                      <a:pt x="8625365" y="5841153"/>
                    </a:cubicBezTo>
                    <a:lnTo>
                      <a:pt x="8471342" y="5481814"/>
                    </a:lnTo>
                    <a:cubicBezTo>
                      <a:pt x="8468096" y="5474264"/>
                      <a:pt x="8456737" y="5477439"/>
                      <a:pt x="8457866" y="5485553"/>
                    </a:cubicBezTo>
                    <a:lnTo>
                      <a:pt x="8520872" y="5926667"/>
                    </a:lnTo>
                    <a:lnTo>
                      <a:pt x="8588253" y="6735163"/>
                    </a:lnTo>
                    <a:cubicBezTo>
                      <a:pt x="8589061" y="6744984"/>
                      <a:pt x="8585723" y="6754697"/>
                      <a:pt x="8579049" y="6761948"/>
                    </a:cubicBezTo>
                    <a:cubicBezTo>
                      <a:pt x="8572375" y="6769198"/>
                      <a:pt x="8562971" y="6773327"/>
                      <a:pt x="8553116" y="6773333"/>
                    </a:cubicBezTo>
                    <a:lnTo>
                      <a:pt x="8499282" y="6773333"/>
                    </a:lnTo>
                    <a:cubicBezTo>
                      <a:pt x="8430300" y="6773342"/>
                      <a:pt x="8371423" y="6723477"/>
                      <a:pt x="8360076" y="6655435"/>
                    </a:cubicBezTo>
                    <a:lnTo>
                      <a:pt x="8245705" y="5968436"/>
                    </a:lnTo>
                    <a:cubicBezTo>
                      <a:pt x="8244365" y="5960533"/>
                      <a:pt x="8233076" y="5960533"/>
                      <a:pt x="8231736" y="5968436"/>
                    </a:cubicBezTo>
                    <a:lnTo>
                      <a:pt x="8117295" y="6655435"/>
                    </a:lnTo>
                    <a:cubicBezTo>
                      <a:pt x="8105943" y="6723503"/>
                      <a:pt x="8047026" y="6773376"/>
                      <a:pt x="7978018" y="6773333"/>
                    </a:cubicBezTo>
                    <a:lnTo>
                      <a:pt x="7924184" y="6773333"/>
                    </a:lnTo>
                    <a:cubicBezTo>
                      <a:pt x="7914329" y="6773327"/>
                      <a:pt x="7904925" y="6769198"/>
                      <a:pt x="7898251" y="6761948"/>
                    </a:cubicBezTo>
                    <a:cubicBezTo>
                      <a:pt x="7891577" y="6754697"/>
                      <a:pt x="7888239" y="6744984"/>
                      <a:pt x="7889047" y="6735163"/>
                    </a:cubicBezTo>
                    <a:lnTo>
                      <a:pt x="7956428" y="5926667"/>
                    </a:lnTo>
                    <a:lnTo>
                      <a:pt x="8019434" y="5485553"/>
                    </a:lnTo>
                    <a:close/>
                    <a:moveTo>
                      <a:pt x="9508650" y="4515555"/>
                    </a:moveTo>
                    <a:cubicBezTo>
                      <a:pt x="9452512" y="4515555"/>
                      <a:pt x="9398674" y="4537856"/>
                      <a:pt x="9358979" y="4577551"/>
                    </a:cubicBezTo>
                    <a:cubicBezTo>
                      <a:pt x="9319283" y="4617246"/>
                      <a:pt x="9296983" y="4671085"/>
                      <a:pt x="9296983" y="4727222"/>
                    </a:cubicBezTo>
                    <a:lnTo>
                      <a:pt x="9296983" y="4797778"/>
                    </a:lnTo>
                    <a:cubicBezTo>
                      <a:pt x="9297504" y="4914309"/>
                      <a:pt x="9392118" y="5008500"/>
                      <a:pt x="9508650" y="5008500"/>
                    </a:cubicBezTo>
                    <a:cubicBezTo>
                      <a:pt x="9625182" y="5008500"/>
                      <a:pt x="9719796" y="4914309"/>
                      <a:pt x="9720317" y="4797778"/>
                    </a:cubicBezTo>
                    <a:lnTo>
                      <a:pt x="9720317" y="4727222"/>
                    </a:lnTo>
                    <a:cubicBezTo>
                      <a:pt x="9720317" y="4671085"/>
                      <a:pt x="9698017" y="4617246"/>
                      <a:pt x="9658321" y="4577551"/>
                    </a:cubicBezTo>
                    <a:cubicBezTo>
                      <a:pt x="9618626" y="4537856"/>
                      <a:pt x="9564788" y="4515555"/>
                      <a:pt x="9508650" y="4515555"/>
                    </a:cubicBezTo>
                    <a:close/>
                    <a:moveTo>
                      <a:pt x="9289434" y="5485553"/>
                    </a:moveTo>
                    <a:cubicBezTo>
                      <a:pt x="9290633" y="5477439"/>
                      <a:pt x="9279204" y="5474264"/>
                      <a:pt x="9276029" y="5481814"/>
                    </a:cubicBezTo>
                    <a:lnTo>
                      <a:pt x="9122005" y="5841153"/>
                    </a:lnTo>
                    <a:cubicBezTo>
                      <a:pt x="9099749" y="5893073"/>
                      <a:pt x="9048673" y="5926717"/>
                      <a:pt x="8992183" y="5926667"/>
                    </a:cubicBezTo>
                    <a:lnTo>
                      <a:pt x="8927131" y="5926667"/>
                    </a:lnTo>
                    <a:cubicBezTo>
                      <a:pt x="8915267" y="5926677"/>
                      <a:pt x="8904192" y="5920723"/>
                      <a:pt x="8897656" y="5910821"/>
                    </a:cubicBezTo>
                    <a:cubicBezTo>
                      <a:pt x="8891121" y="5900918"/>
                      <a:pt x="8890001" y="5888394"/>
                      <a:pt x="8894676" y="5877489"/>
                    </a:cubicBezTo>
                    <a:lnTo>
                      <a:pt x="9085317" y="5432778"/>
                    </a:lnTo>
                    <a:lnTo>
                      <a:pt x="9155449" y="5257377"/>
                    </a:lnTo>
                    <a:cubicBezTo>
                      <a:pt x="9198319" y="5150239"/>
                      <a:pt x="9302095" y="5079993"/>
                      <a:pt x="9417492" y="5080000"/>
                    </a:cubicBezTo>
                    <a:lnTo>
                      <a:pt x="9599808" y="5080000"/>
                    </a:lnTo>
                    <a:cubicBezTo>
                      <a:pt x="9715205" y="5079993"/>
                      <a:pt x="9818981" y="5150239"/>
                      <a:pt x="9861851" y="5257377"/>
                    </a:cubicBezTo>
                    <a:lnTo>
                      <a:pt x="9931983" y="5432778"/>
                    </a:lnTo>
                    <a:lnTo>
                      <a:pt x="10122554" y="5877489"/>
                    </a:lnTo>
                    <a:cubicBezTo>
                      <a:pt x="10127229" y="5888394"/>
                      <a:pt x="10126108" y="5900918"/>
                      <a:pt x="10119573" y="5910821"/>
                    </a:cubicBezTo>
                    <a:cubicBezTo>
                      <a:pt x="10113038" y="5920723"/>
                      <a:pt x="10101963" y="5926677"/>
                      <a:pt x="10090098" y="5926667"/>
                    </a:cubicBezTo>
                    <a:lnTo>
                      <a:pt x="10025046" y="5926667"/>
                    </a:lnTo>
                    <a:cubicBezTo>
                      <a:pt x="9968608" y="5926660"/>
                      <a:pt x="9917602" y="5893026"/>
                      <a:pt x="9895365" y="5841153"/>
                    </a:cubicBezTo>
                    <a:lnTo>
                      <a:pt x="9741342" y="5481814"/>
                    </a:lnTo>
                    <a:cubicBezTo>
                      <a:pt x="9738096" y="5474264"/>
                      <a:pt x="9726737" y="5477439"/>
                      <a:pt x="9727866" y="5485553"/>
                    </a:cubicBezTo>
                    <a:lnTo>
                      <a:pt x="9790872" y="5926667"/>
                    </a:lnTo>
                    <a:lnTo>
                      <a:pt x="9858253" y="6735163"/>
                    </a:lnTo>
                    <a:cubicBezTo>
                      <a:pt x="9859061" y="6744984"/>
                      <a:pt x="9855723" y="6754697"/>
                      <a:pt x="9849049" y="6761948"/>
                    </a:cubicBezTo>
                    <a:cubicBezTo>
                      <a:pt x="9842375" y="6769198"/>
                      <a:pt x="9832971" y="6773327"/>
                      <a:pt x="9823116" y="6773333"/>
                    </a:cubicBezTo>
                    <a:lnTo>
                      <a:pt x="9769282" y="6773333"/>
                    </a:lnTo>
                    <a:cubicBezTo>
                      <a:pt x="9700300" y="6773342"/>
                      <a:pt x="9641423" y="6723477"/>
                      <a:pt x="9630076" y="6655435"/>
                    </a:cubicBezTo>
                    <a:lnTo>
                      <a:pt x="9515705" y="5968436"/>
                    </a:lnTo>
                    <a:cubicBezTo>
                      <a:pt x="9514365" y="5960533"/>
                      <a:pt x="9503076" y="5960533"/>
                      <a:pt x="9501736" y="5968436"/>
                    </a:cubicBezTo>
                    <a:lnTo>
                      <a:pt x="9387295" y="6655435"/>
                    </a:lnTo>
                    <a:cubicBezTo>
                      <a:pt x="9375943" y="6723503"/>
                      <a:pt x="9317026" y="6773376"/>
                      <a:pt x="9248018" y="6773333"/>
                    </a:cubicBezTo>
                    <a:lnTo>
                      <a:pt x="9194184" y="6773333"/>
                    </a:lnTo>
                    <a:cubicBezTo>
                      <a:pt x="9184329" y="6773327"/>
                      <a:pt x="9174925" y="6769198"/>
                      <a:pt x="9168251" y="6761948"/>
                    </a:cubicBezTo>
                    <a:cubicBezTo>
                      <a:pt x="9161577" y="6754697"/>
                      <a:pt x="9158239" y="6744984"/>
                      <a:pt x="9159047" y="6735163"/>
                    </a:cubicBezTo>
                    <a:lnTo>
                      <a:pt x="9226428" y="5926667"/>
                    </a:lnTo>
                    <a:lnTo>
                      <a:pt x="9289434" y="5485553"/>
                    </a:lnTo>
                    <a:close/>
                    <a:moveTo>
                      <a:pt x="10778650" y="4515555"/>
                    </a:moveTo>
                    <a:cubicBezTo>
                      <a:pt x="10722512" y="4515555"/>
                      <a:pt x="10668674" y="4537856"/>
                      <a:pt x="10628979" y="4577551"/>
                    </a:cubicBezTo>
                    <a:cubicBezTo>
                      <a:pt x="10589283" y="4617246"/>
                      <a:pt x="10566983" y="4671085"/>
                      <a:pt x="10566983" y="4727222"/>
                    </a:cubicBezTo>
                    <a:lnTo>
                      <a:pt x="10566983" y="4797778"/>
                    </a:lnTo>
                    <a:cubicBezTo>
                      <a:pt x="10567504" y="4914309"/>
                      <a:pt x="10662118" y="5008500"/>
                      <a:pt x="10778650" y="5008500"/>
                    </a:cubicBezTo>
                    <a:cubicBezTo>
                      <a:pt x="10895182" y="5008500"/>
                      <a:pt x="10989796" y="4914309"/>
                      <a:pt x="10990317" y="4797778"/>
                    </a:cubicBezTo>
                    <a:lnTo>
                      <a:pt x="10990317" y="4727222"/>
                    </a:lnTo>
                    <a:cubicBezTo>
                      <a:pt x="10990317" y="4671085"/>
                      <a:pt x="10968017" y="4617246"/>
                      <a:pt x="10928321" y="4577551"/>
                    </a:cubicBezTo>
                    <a:cubicBezTo>
                      <a:pt x="10888626" y="4537856"/>
                      <a:pt x="10834788" y="4515555"/>
                      <a:pt x="10778650" y="4515555"/>
                    </a:cubicBezTo>
                    <a:close/>
                    <a:moveTo>
                      <a:pt x="10559434" y="5485553"/>
                    </a:moveTo>
                    <a:cubicBezTo>
                      <a:pt x="10560633" y="5477439"/>
                      <a:pt x="10549204" y="5474264"/>
                      <a:pt x="10546029" y="5481814"/>
                    </a:cubicBezTo>
                    <a:lnTo>
                      <a:pt x="10392005" y="5841153"/>
                    </a:lnTo>
                    <a:cubicBezTo>
                      <a:pt x="10369749" y="5893073"/>
                      <a:pt x="10318673" y="5926717"/>
                      <a:pt x="10262183" y="5926667"/>
                    </a:cubicBezTo>
                    <a:lnTo>
                      <a:pt x="10197131" y="5926667"/>
                    </a:lnTo>
                    <a:cubicBezTo>
                      <a:pt x="10185267" y="5926677"/>
                      <a:pt x="10174192" y="5920723"/>
                      <a:pt x="10167656" y="5910821"/>
                    </a:cubicBezTo>
                    <a:cubicBezTo>
                      <a:pt x="10161121" y="5900918"/>
                      <a:pt x="10160001" y="5888394"/>
                      <a:pt x="10164676" y="5877489"/>
                    </a:cubicBezTo>
                    <a:lnTo>
                      <a:pt x="10355317" y="5432778"/>
                    </a:lnTo>
                    <a:lnTo>
                      <a:pt x="10425449" y="5257377"/>
                    </a:lnTo>
                    <a:cubicBezTo>
                      <a:pt x="10468319" y="5150239"/>
                      <a:pt x="10572095" y="5079993"/>
                      <a:pt x="10687492" y="5080000"/>
                    </a:cubicBezTo>
                    <a:lnTo>
                      <a:pt x="10869808" y="5080000"/>
                    </a:lnTo>
                    <a:cubicBezTo>
                      <a:pt x="10985205" y="5079993"/>
                      <a:pt x="11088981" y="5150239"/>
                      <a:pt x="11131851" y="5257377"/>
                    </a:cubicBezTo>
                    <a:lnTo>
                      <a:pt x="11201983" y="5432778"/>
                    </a:lnTo>
                    <a:lnTo>
                      <a:pt x="11392554" y="5877489"/>
                    </a:lnTo>
                    <a:cubicBezTo>
                      <a:pt x="11397229" y="5888394"/>
                      <a:pt x="11396108" y="5900918"/>
                      <a:pt x="11389573" y="5910821"/>
                    </a:cubicBezTo>
                    <a:cubicBezTo>
                      <a:pt x="11383038" y="5920723"/>
                      <a:pt x="11371963" y="5926677"/>
                      <a:pt x="11360098" y="5926667"/>
                    </a:cubicBezTo>
                    <a:lnTo>
                      <a:pt x="11295046" y="5926667"/>
                    </a:lnTo>
                    <a:cubicBezTo>
                      <a:pt x="11238608" y="5926660"/>
                      <a:pt x="11187602" y="5893026"/>
                      <a:pt x="11165365" y="5841153"/>
                    </a:cubicBezTo>
                    <a:lnTo>
                      <a:pt x="11011342" y="5481814"/>
                    </a:lnTo>
                    <a:cubicBezTo>
                      <a:pt x="11008096" y="5474264"/>
                      <a:pt x="10996737" y="5477439"/>
                      <a:pt x="10997866" y="5485553"/>
                    </a:cubicBezTo>
                    <a:lnTo>
                      <a:pt x="11060872" y="5926667"/>
                    </a:lnTo>
                    <a:lnTo>
                      <a:pt x="11128253" y="6735163"/>
                    </a:lnTo>
                    <a:cubicBezTo>
                      <a:pt x="11129061" y="6744984"/>
                      <a:pt x="11125723" y="6754697"/>
                      <a:pt x="11119049" y="6761948"/>
                    </a:cubicBezTo>
                    <a:cubicBezTo>
                      <a:pt x="11112375" y="6769198"/>
                      <a:pt x="11102971" y="6773327"/>
                      <a:pt x="11093116" y="6773333"/>
                    </a:cubicBezTo>
                    <a:lnTo>
                      <a:pt x="11039282" y="6773333"/>
                    </a:lnTo>
                    <a:cubicBezTo>
                      <a:pt x="10970300" y="6773342"/>
                      <a:pt x="10911423" y="6723477"/>
                      <a:pt x="10900076" y="6655435"/>
                    </a:cubicBezTo>
                    <a:lnTo>
                      <a:pt x="10785705" y="5968436"/>
                    </a:lnTo>
                    <a:cubicBezTo>
                      <a:pt x="10784365" y="5960533"/>
                      <a:pt x="10773076" y="5960533"/>
                      <a:pt x="10771736" y="5968436"/>
                    </a:cubicBezTo>
                    <a:lnTo>
                      <a:pt x="10657295" y="6655435"/>
                    </a:lnTo>
                    <a:cubicBezTo>
                      <a:pt x="10645943" y="6723503"/>
                      <a:pt x="10587026" y="6773376"/>
                      <a:pt x="10518018" y="6773333"/>
                    </a:cubicBezTo>
                    <a:lnTo>
                      <a:pt x="10464184" y="6773333"/>
                    </a:lnTo>
                    <a:cubicBezTo>
                      <a:pt x="10454329" y="6773327"/>
                      <a:pt x="10444925" y="6769198"/>
                      <a:pt x="10438251" y="6761948"/>
                    </a:cubicBezTo>
                    <a:cubicBezTo>
                      <a:pt x="10431577" y="6754697"/>
                      <a:pt x="10428239" y="6744984"/>
                      <a:pt x="10429047" y="6735163"/>
                    </a:cubicBezTo>
                    <a:lnTo>
                      <a:pt x="10496428" y="5926667"/>
                    </a:lnTo>
                    <a:lnTo>
                      <a:pt x="10559434" y="5485553"/>
                    </a:lnTo>
                    <a:close/>
                    <a:moveTo>
                      <a:pt x="12048650" y="4515555"/>
                    </a:moveTo>
                    <a:cubicBezTo>
                      <a:pt x="11992512" y="4515555"/>
                      <a:pt x="11938674" y="4537856"/>
                      <a:pt x="11898979" y="4577551"/>
                    </a:cubicBezTo>
                    <a:cubicBezTo>
                      <a:pt x="11859283" y="4617246"/>
                      <a:pt x="11836983" y="4671085"/>
                      <a:pt x="11836983" y="4727222"/>
                    </a:cubicBezTo>
                    <a:lnTo>
                      <a:pt x="11836983" y="4797778"/>
                    </a:lnTo>
                    <a:cubicBezTo>
                      <a:pt x="11837504" y="4914309"/>
                      <a:pt x="11932118" y="5008500"/>
                      <a:pt x="12048650" y="5008500"/>
                    </a:cubicBezTo>
                    <a:cubicBezTo>
                      <a:pt x="12165182" y="5008500"/>
                      <a:pt x="12259796" y="4914309"/>
                      <a:pt x="12260317" y="4797778"/>
                    </a:cubicBezTo>
                    <a:lnTo>
                      <a:pt x="12260317" y="4727222"/>
                    </a:lnTo>
                    <a:cubicBezTo>
                      <a:pt x="12260317" y="4671085"/>
                      <a:pt x="12238017" y="4617246"/>
                      <a:pt x="12198321" y="4577551"/>
                    </a:cubicBezTo>
                    <a:cubicBezTo>
                      <a:pt x="12158626" y="4537856"/>
                      <a:pt x="12104788" y="4515555"/>
                      <a:pt x="12048650" y="4515555"/>
                    </a:cubicBezTo>
                    <a:close/>
                    <a:moveTo>
                      <a:pt x="11829434" y="5485553"/>
                    </a:moveTo>
                    <a:cubicBezTo>
                      <a:pt x="11830633" y="5477439"/>
                      <a:pt x="11819204" y="5474264"/>
                      <a:pt x="11816029" y="5481814"/>
                    </a:cubicBezTo>
                    <a:lnTo>
                      <a:pt x="11662005" y="5841153"/>
                    </a:lnTo>
                    <a:cubicBezTo>
                      <a:pt x="11639749" y="5893073"/>
                      <a:pt x="11588673" y="5926717"/>
                      <a:pt x="11532183" y="5926667"/>
                    </a:cubicBezTo>
                    <a:lnTo>
                      <a:pt x="11467131" y="5926667"/>
                    </a:lnTo>
                    <a:cubicBezTo>
                      <a:pt x="11455267" y="5926677"/>
                      <a:pt x="11444192" y="5920723"/>
                      <a:pt x="11437656" y="5910821"/>
                    </a:cubicBezTo>
                    <a:cubicBezTo>
                      <a:pt x="11431121" y="5900918"/>
                      <a:pt x="11430001" y="5888394"/>
                      <a:pt x="11434676" y="5877489"/>
                    </a:cubicBezTo>
                    <a:lnTo>
                      <a:pt x="11625317" y="5432778"/>
                    </a:lnTo>
                    <a:lnTo>
                      <a:pt x="11695449" y="5257377"/>
                    </a:lnTo>
                    <a:cubicBezTo>
                      <a:pt x="11738319" y="5150239"/>
                      <a:pt x="11842095" y="5079993"/>
                      <a:pt x="11957492" y="5080000"/>
                    </a:cubicBezTo>
                    <a:lnTo>
                      <a:pt x="12139808" y="5080000"/>
                    </a:lnTo>
                    <a:cubicBezTo>
                      <a:pt x="12255205" y="5079993"/>
                      <a:pt x="12358981" y="5150239"/>
                      <a:pt x="12401851" y="5257377"/>
                    </a:cubicBezTo>
                    <a:lnTo>
                      <a:pt x="12471983" y="5432778"/>
                    </a:lnTo>
                    <a:lnTo>
                      <a:pt x="12662554" y="5877489"/>
                    </a:lnTo>
                    <a:cubicBezTo>
                      <a:pt x="12667229" y="5888394"/>
                      <a:pt x="12666108" y="5900918"/>
                      <a:pt x="12659573" y="5910821"/>
                    </a:cubicBezTo>
                    <a:cubicBezTo>
                      <a:pt x="12653038" y="5920723"/>
                      <a:pt x="12641963" y="5926677"/>
                      <a:pt x="12630098" y="5926667"/>
                    </a:cubicBezTo>
                    <a:lnTo>
                      <a:pt x="12565046" y="5926667"/>
                    </a:lnTo>
                    <a:cubicBezTo>
                      <a:pt x="12508608" y="5926660"/>
                      <a:pt x="12457602" y="5893026"/>
                      <a:pt x="12435365" y="5841153"/>
                    </a:cubicBezTo>
                    <a:lnTo>
                      <a:pt x="12281342" y="5481814"/>
                    </a:lnTo>
                    <a:cubicBezTo>
                      <a:pt x="12278096" y="5474264"/>
                      <a:pt x="12266737" y="5477439"/>
                      <a:pt x="12267866" y="5485553"/>
                    </a:cubicBezTo>
                    <a:lnTo>
                      <a:pt x="12330872" y="5926667"/>
                    </a:lnTo>
                    <a:lnTo>
                      <a:pt x="12398253" y="6735163"/>
                    </a:lnTo>
                    <a:cubicBezTo>
                      <a:pt x="12399061" y="6744984"/>
                      <a:pt x="12395723" y="6754697"/>
                      <a:pt x="12389049" y="6761948"/>
                    </a:cubicBezTo>
                    <a:cubicBezTo>
                      <a:pt x="12382375" y="6769198"/>
                      <a:pt x="12372971" y="6773327"/>
                      <a:pt x="12363116" y="6773333"/>
                    </a:cubicBezTo>
                    <a:lnTo>
                      <a:pt x="12309282" y="6773333"/>
                    </a:lnTo>
                    <a:cubicBezTo>
                      <a:pt x="12240300" y="6773342"/>
                      <a:pt x="12181423" y="6723477"/>
                      <a:pt x="12170076" y="6655435"/>
                    </a:cubicBezTo>
                    <a:lnTo>
                      <a:pt x="12055705" y="5968436"/>
                    </a:lnTo>
                    <a:cubicBezTo>
                      <a:pt x="12054365" y="5960533"/>
                      <a:pt x="12043076" y="5960533"/>
                      <a:pt x="12041736" y="5968436"/>
                    </a:cubicBezTo>
                    <a:lnTo>
                      <a:pt x="11927295" y="6655435"/>
                    </a:lnTo>
                    <a:cubicBezTo>
                      <a:pt x="11915943" y="6723503"/>
                      <a:pt x="11857026" y="6773376"/>
                      <a:pt x="11788018" y="6773333"/>
                    </a:cubicBezTo>
                    <a:lnTo>
                      <a:pt x="11734184" y="6773333"/>
                    </a:lnTo>
                    <a:cubicBezTo>
                      <a:pt x="11724329" y="6773327"/>
                      <a:pt x="11714925" y="6769198"/>
                      <a:pt x="11708251" y="6761948"/>
                    </a:cubicBezTo>
                    <a:cubicBezTo>
                      <a:pt x="11701577" y="6754697"/>
                      <a:pt x="11698239" y="6744984"/>
                      <a:pt x="11699047" y="6735163"/>
                    </a:cubicBezTo>
                    <a:lnTo>
                      <a:pt x="11766428" y="5926667"/>
                    </a:lnTo>
                    <a:lnTo>
                      <a:pt x="11829434" y="5485553"/>
                    </a:lnTo>
                    <a:close/>
                    <a:moveTo>
                      <a:pt x="618650" y="6773333"/>
                    </a:moveTo>
                    <a:cubicBezTo>
                      <a:pt x="562512" y="6773333"/>
                      <a:pt x="508674" y="6795633"/>
                      <a:pt x="468979" y="6835329"/>
                    </a:cubicBezTo>
                    <a:cubicBezTo>
                      <a:pt x="429284" y="6875024"/>
                      <a:pt x="406983" y="6928862"/>
                      <a:pt x="406983" y="6985000"/>
                    </a:cubicBezTo>
                    <a:lnTo>
                      <a:pt x="406983" y="7055555"/>
                    </a:lnTo>
                    <a:cubicBezTo>
                      <a:pt x="407504" y="7172086"/>
                      <a:pt x="502118" y="7266277"/>
                      <a:pt x="618650" y="7266277"/>
                    </a:cubicBezTo>
                    <a:cubicBezTo>
                      <a:pt x="735182" y="7266277"/>
                      <a:pt x="829795" y="7172086"/>
                      <a:pt x="830317" y="7055555"/>
                    </a:cubicBezTo>
                    <a:lnTo>
                      <a:pt x="830317" y="6985000"/>
                    </a:lnTo>
                    <a:cubicBezTo>
                      <a:pt x="830317" y="6928862"/>
                      <a:pt x="808016" y="6875025"/>
                      <a:pt x="768321" y="6835329"/>
                    </a:cubicBezTo>
                    <a:cubicBezTo>
                      <a:pt x="728626" y="6795633"/>
                      <a:pt x="674788" y="6773333"/>
                      <a:pt x="618650" y="6773333"/>
                    </a:cubicBezTo>
                    <a:close/>
                    <a:moveTo>
                      <a:pt x="399434" y="7743331"/>
                    </a:moveTo>
                    <a:cubicBezTo>
                      <a:pt x="400633" y="7735217"/>
                      <a:pt x="389203" y="7732042"/>
                      <a:pt x="386028" y="7739592"/>
                    </a:cubicBezTo>
                    <a:lnTo>
                      <a:pt x="232006" y="8098931"/>
                    </a:lnTo>
                    <a:cubicBezTo>
                      <a:pt x="209749" y="8150851"/>
                      <a:pt x="158673" y="8184495"/>
                      <a:pt x="102183" y="8184445"/>
                    </a:cubicBezTo>
                    <a:lnTo>
                      <a:pt x="37131" y="8184445"/>
                    </a:lnTo>
                    <a:cubicBezTo>
                      <a:pt x="25267" y="8184455"/>
                      <a:pt x="14191" y="8178501"/>
                      <a:pt x="7656" y="8168598"/>
                    </a:cubicBezTo>
                    <a:cubicBezTo>
                      <a:pt x="1121" y="8158696"/>
                      <a:pt x="1" y="8146172"/>
                      <a:pt x="4676" y="8135267"/>
                    </a:cubicBezTo>
                    <a:lnTo>
                      <a:pt x="195317" y="7690555"/>
                    </a:lnTo>
                    <a:lnTo>
                      <a:pt x="265449" y="7515154"/>
                    </a:lnTo>
                    <a:cubicBezTo>
                      <a:pt x="308319" y="7408016"/>
                      <a:pt x="412095" y="7337770"/>
                      <a:pt x="527492" y="7337778"/>
                    </a:cubicBezTo>
                    <a:lnTo>
                      <a:pt x="709808" y="7337778"/>
                    </a:lnTo>
                    <a:cubicBezTo>
                      <a:pt x="825205" y="7337770"/>
                      <a:pt x="928981" y="7408016"/>
                      <a:pt x="971851" y="7515154"/>
                    </a:cubicBezTo>
                    <a:lnTo>
                      <a:pt x="1041983" y="7690555"/>
                    </a:lnTo>
                    <a:lnTo>
                      <a:pt x="1232554" y="8135267"/>
                    </a:lnTo>
                    <a:cubicBezTo>
                      <a:pt x="1237229" y="8146172"/>
                      <a:pt x="1236109" y="8158697"/>
                      <a:pt x="1229574" y="8168598"/>
                    </a:cubicBezTo>
                    <a:cubicBezTo>
                      <a:pt x="1223038" y="8178501"/>
                      <a:pt x="1211963" y="8184455"/>
                      <a:pt x="1200098" y="8184445"/>
                    </a:cubicBezTo>
                    <a:lnTo>
                      <a:pt x="1135046" y="8184445"/>
                    </a:lnTo>
                    <a:cubicBezTo>
                      <a:pt x="1078608" y="8184438"/>
                      <a:pt x="1027602" y="8150804"/>
                      <a:pt x="1005365" y="8098931"/>
                    </a:cubicBezTo>
                    <a:lnTo>
                      <a:pt x="851342" y="7739592"/>
                    </a:lnTo>
                    <a:cubicBezTo>
                      <a:pt x="848097" y="7732042"/>
                      <a:pt x="836737" y="7735217"/>
                      <a:pt x="837866" y="7743331"/>
                    </a:cubicBezTo>
                    <a:lnTo>
                      <a:pt x="900872" y="8184445"/>
                    </a:lnTo>
                    <a:lnTo>
                      <a:pt x="968253" y="8992940"/>
                    </a:lnTo>
                    <a:cubicBezTo>
                      <a:pt x="969061" y="9002762"/>
                      <a:pt x="965724" y="9012475"/>
                      <a:pt x="959049" y="9019725"/>
                    </a:cubicBezTo>
                    <a:cubicBezTo>
                      <a:pt x="952375" y="9026976"/>
                      <a:pt x="942971" y="9031105"/>
                      <a:pt x="933116" y="9031111"/>
                    </a:cubicBezTo>
                    <a:lnTo>
                      <a:pt x="879282" y="9031111"/>
                    </a:lnTo>
                    <a:cubicBezTo>
                      <a:pt x="810301" y="9031119"/>
                      <a:pt x="751424" y="8981254"/>
                      <a:pt x="740076" y="8913213"/>
                    </a:cubicBezTo>
                    <a:lnTo>
                      <a:pt x="625706" y="8226213"/>
                    </a:lnTo>
                    <a:cubicBezTo>
                      <a:pt x="624365" y="8218311"/>
                      <a:pt x="613076" y="8218311"/>
                      <a:pt x="611736" y="8226213"/>
                    </a:cubicBezTo>
                    <a:lnTo>
                      <a:pt x="497294" y="8913213"/>
                    </a:lnTo>
                    <a:cubicBezTo>
                      <a:pt x="485942" y="8981280"/>
                      <a:pt x="427026" y="9031153"/>
                      <a:pt x="358018" y="9031111"/>
                    </a:cubicBezTo>
                    <a:lnTo>
                      <a:pt x="304184" y="9031111"/>
                    </a:lnTo>
                    <a:cubicBezTo>
                      <a:pt x="294329" y="9031105"/>
                      <a:pt x="284925" y="9026976"/>
                      <a:pt x="278251" y="9019725"/>
                    </a:cubicBezTo>
                    <a:cubicBezTo>
                      <a:pt x="271576" y="9012475"/>
                      <a:pt x="268239" y="9002762"/>
                      <a:pt x="269047" y="8992940"/>
                    </a:cubicBezTo>
                    <a:lnTo>
                      <a:pt x="336428" y="8184445"/>
                    </a:lnTo>
                    <a:lnTo>
                      <a:pt x="399434" y="7743331"/>
                    </a:lnTo>
                    <a:close/>
                    <a:moveTo>
                      <a:pt x="1888650" y="6773333"/>
                    </a:moveTo>
                    <a:cubicBezTo>
                      <a:pt x="1832513" y="6773333"/>
                      <a:pt x="1778674" y="6795633"/>
                      <a:pt x="1738979" y="6835329"/>
                    </a:cubicBezTo>
                    <a:cubicBezTo>
                      <a:pt x="1699284" y="6875024"/>
                      <a:pt x="1676983" y="6928862"/>
                      <a:pt x="1676983" y="6985000"/>
                    </a:cubicBezTo>
                    <a:lnTo>
                      <a:pt x="1676983" y="7055555"/>
                    </a:lnTo>
                    <a:cubicBezTo>
                      <a:pt x="1677504" y="7172086"/>
                      <a:pt x="1772118" y="7266277"/>
                      <a:pt x="1888650" y="7266277"/>
                    </a:cubicBezTo>
                    <a:cubicBezTo>
                      <a:pt x="2005182" y="7266277"/>
                      <a:pt x="2099796" y="7172086"/>
                      <a:pt x="2100317" y="7055555"/>
                    </a:cubicBezTo>
                    <a:lnTo>
                      <a:pt x="2100317" y="6985000"/>
                    </a:lnTo>
                    <a:cubicBezTo>
                      <a:pt x="2100317" y="6928862"/>
                      <a:pt x="2078016" y="6875024"/>
                      <a:pt x="2038321" y="6835329"/>
                    </a:cubicBezTo>
                    <a:cubicBezTo>
                      <a:pt x="1998626" y="6795633"/>
                      <a:pt x="1944787" y="6773333"/>
                      <a:pt x="1888650" y="6773333"/>
                    </a:cubicBezTo>
                    <a:close/>
                    <a:moveTo>
                      <a:pt x="1669434" y="7743331"/>
                    </a:moveTo>
                    <a:cubicBezTo>
                      <a:pt x="1670633" y="7735217"/>
                      <a:pt x="1659203" y="7732042"/>
                      <a:pt x="1656028" y="7739592"/>
                    </a:cubicBezTo>
                    <a:lnTo>
                      <a:pt x="1502006" y="8098931"/>
                    </a:lnTo>
                    <a:cubicBezTo>
                      <a:pt x="1479749" y="8150851"/>
                      <a:pt x="1428673" y="8184495"/>
                      <a:pt x="1372183" y="8184445"/>
                    </a:cubicBezTo>
                    <a:lnTo>
                      <a:pt x="1307131" y="8184445"/>
                    </a:lnTo>
                    <a:cubicBezTo>
                      <a:pt x="1295267" y="8184455"/>
                      <a:pt x="1284191" y="8178501"/>
                      <a:pt x="1277656" y="8168598"/>
                    </a:cubicBezTo>
                    <a:cubicBezTo>
                      <a:pt x="1271121" y="8158697"/>
                      <a:pt x="1270001" y="8146172"/>
                      <a:pt x="1274676" y="8135267"/>
                    </a:cubicBezTo>
                    <a:lnTo>
                      <a:pt x="1465317" y="7690555"/>
                    </a:lnTo>
                    <a:lnTo>
                      <a:pt x="1535449" y="7515154"/>
                    </a:lnTo>
                    <a:cubicBezTo>
                      <a:pt x="1578319" y="7408016"/>
                      <a:pt x="1682095" y="7337770"/>
                      <a:pt x="1797492" y="7337778"/>
                    </a:cubicBezTo>
                    <a:lnTo>
                      <a:pt x="1979808" y="7337778"/>
                    </a:lnTo>
                    <a:cubicBezTo>
                      <a:pt x="2095205" y="7337770"/>
                      <a:pt x="2198981" y="7408016"/>
                      <a:pt x="2241851" y="7515154"/>
                    </a:cubicBezTo>
                    <a:lnTo>
                      <a:pt x="2311983" y="7690555"/>
                    </a:lnTo>
                    <a:lnTo>
                      <a:pt x="2502554" y="8135267"/>
                    </a:lnTo>
                    <a:cubicBezTo>
                      <a:pt x="2507229" y="8146172"/>
                      <a:pt x="2506109" y="8158696"/>
                      <a:pt x="2499574" y="8168598"/>
                    </a:cubicBezTo>
                    <a:cubicBezTo>
                      <a:pt x="2493038" y="8178501"/>
                      <a:pt x="2481963" y="8184455"/>
                      <a:pt x="2470098" y="8184445"/>
                    </a:cubicBezTo>
                    <a:lnTo>
                      <a:pt x="2405046" y="8184445"/>
                    </a:lnTo>
                    <a:cubicBezTo>
                      <a:pt x="2348608" y="8184438"/>
                      <a:pt x="2297602" y="8150804"/>
                      <a:pt x="2275365" y="8098931"/>
                    </a:cubicBezTo>
                    <a:lnTo>
                      <a:pt x="2121342" y="7739592"/>
                    </a:lnTo>
                    <a:cubicBezTo>
                      <a:pt x="2118097" y="7732042"/>
                      <a:pt x="2106737" y="7735217"/>
                      <a:pt x="2107866" y="7743331"/>
                    </a:cubicBezTo>
                    <a:lnTo>
                      <a:pt x="2170872" y="8184445"/>
                    </a:lnTo>
                    <a:lnTo>
                      <a:pt x="2238253" y="8992940"/>
                    </a:lnTo>
                    <a:cubicBezTo>
                      <a:pt x="2239061" y="9002762"/>
                      <a:pt x="2235724" y="9012475"/>
                      <a:pt x="2229049" y="9019725"/>
                    </a:cubicBezTo>
                    <a:cubicBezTo>
                      <a:pt x="2222375" y="9026976"/>
                      <a:pt x="2212971" y="9031105"/>
                      <a:pt x="2203116" y="9031111"/>
                    </a:cubicBezTo>
                    <a:lnTo>
                      <a:pt x="2149282" y="9031111"/>
                    </a:lnTo>
                    <a:cubicBezTo>
                      <a:pt x="2080301" y="9031119"/>
                      <a:pt x="2021424" y="8981254"/>
                      <a:pt x="2010076" y="8913213"/>
                    </a:cubicBezTo>
                    <a:lnTo>
                      <a:pt x="1895706" y="8226213"/>
                    </a:lnTo>
                    <a:cubicBezTo>
                      <a:pt x="1894365" y="8218311"/>
                      <a:pt x="1883076" y="8218311"/>
                      <a:pt x="1881735" y="8226213"/>
                    </a:cubicBezTo>
                    <a:lnTo>
                      <a:pt x="1767294" y="8913213"/>
                    </a:lnTo>
                    <a:cubicBezTo>
                      <a:pt x="1755943" y="8981280"/>
                      <a:pt x="1697026" y="9031153"/>
                      <a:pt x="1628018" y="9031111"/>
                    </a:cubicBezTo>
                    <a:lnTo>
                      <a:pt x="1574184" y="9031111"/>
                    </a:lnTo>
                    <a:cubicBezTo>
                      <a:pt x="1564329" y="9031105"/>
                      <a:pt x="1554925" y="9026976"/>
                      <a:pt x="1548251" y="9019725"/>
                    </a:cubicBezTo>
                    <a:cubicBezTo>
                      <a:pt x="1541576" y="9012475"/>
                      <a:pt x="1538239" y="9002762"/>
                      <a:pt x="1539047" y="8992940"/>
                    </a:cubicBezTo>
                    <a:lnTo>
                      <a:pt x="1606428" y="8184445"/>
                    </a:lnTo>
                    <a:lnTo>
                      <a:pt x="1669434" y="7743331"/>
                    </a:lnTo>
                    <a:close/>
                    <a:moveTo>
                      <a:pt x="3158650" y="6773333"/>
                    </a:moveTo>
                    <a:cubicBezTo>
                      <a:pt x="3102513" y="6773333"/>
                      <a:pt x="3048674" y="6795633"/>
                      <a:pt x="3008979" y="6835329"/>
                    </a:cubicBezTo>
                    <a:cubicBezTo>
                      <a:pt x="2969284" y="6875024"/>
                      <a:pt x="2946983" y="6928862"/>
                      <a:pt x="2946983" y="6985000"/>
                    </a:cubicBezTo>
                    <a:lnTo>
                      <a:pt x="2946983" y="7055555"/>
                    </a:lnTo>
                    <a:cubicBezTo>
                      <a:pt x="2947504" y="7172086"/>
                      <a:pt x="3042118" y="7266277"/>
                      <a:pt x="3158650" y="7266277"/>
                    </a:cubicBezTo>
                    <a:cubicBezTo>
                      <a:pt x="3275182" y="7266277"/>
                      <a:pt x="3369795" y="7172086"/>
                      <a:pt x="3370317" y="7055555"/>
                    </a:cubicBezTo>
                    <a:lnTo>
                      <a:pt x="3370317" y="6985000"/>
                    </a:lnTo>
                    <a:cubicBezTo>
                      <a:pt x="3370317" y="6928862"/>
                      <a:pt x="3348016" y="6875025"/>
                      <a:pt x="3308321" y="6835329"/>
                    </a:cubicBezTo>
                    <a:cubicBezTo>
                      <a:pt x="3268626" y="6795634"/>
                      <a:pt x="3214787" y="6773333"/>
                      <a:pt x="3158650" y="6773333"/>
                    </a:cubicBezTo>
                    <a:close/>
                    <a:moveTo>
                      <a:pt x="2939434" y="7743331"/>
                    </a:moveTo>
                    <a:cubicBezTo>
                      <a:pt x="2940633" y="7735217"/>
                      <a:pt x="2929203" y="7732042"/>
                      <a:pt x="2926028" y="7739592"/>
                    </a:cubicBezTo>
                    <a:lnTo>
                      <a:pt x="2772006" y="8098931"/>
                    </a:lnTo>
                    <a:cubicBezTo>
                      <a:pt x="2749749" y="8150851"/>
                      <a:pt x="2698673" y="8184495"/>
                      <a:pt x="2642183" y="8184445"/>
                    </a:cubicBezTo>
                    <a:lnTo>
                      <a:pt x="2577131" y="8184445"/>
                    </a:lnTo>
                    <a:cubicBezTo>
                      <a:pt x="2565266" y="8184455"/>
                      <a:pt x="2554191" y="8178501"/>
                      <a:pt x="2547656" y="8168598"/>
                    </a:cubicBezTo>
                    <a:cubicBezTo>
                      <a:pt x="2541121" y="8158696"/>
                      <a:pt x="2540001" y="8146172"/>
                      <a:pt x="2544676" y="8135267"/>
                    </a:cubicBezTo>
                    <a:lnTo>
                      <a:pt x="2735317" y="7690555"/>
                    </a:lnTo>
                    <a:lnTo>
                      <a:pt x="2805449" y="7515154"/>
                    </a:lnTo>
                    <a:cubicBezTo>
                      <a:pt x="2848319" y="7408016"/>
                      <a:pt x="2952095" y="7337770"/>
                      <a:pt x="3067492" y="7337778"/>
                    </a:cubicBezTo>
                    <a:lnTo>
                      <a:pt x="3249808" y="7337778"/>
                    </a:lnTo>
                    <a:cubicBezTo>
                      <a:pt x="3365204" y="7337770"/>
                      <a:pt x="3468981" y="7408016"/>
                      <a:pt x="3511851" y="7515154"/>
                    </a:cubicBezTo>
                    <a:lnTo>
                      <a:pt x="3581983" y="7690555"/>
                    </a:lnTo>
                    <a:lnTo>
                      <a:pt x="3772554" y="8135267"/>
                    </a:lnTo>
                    <a:cubicBezTo>
                      <a:pt x="3777229" y="8146172"/>
                      <a:pt x="3776109" y="8158697"/>
                      <a:pt x="3769574" y="8168599"/>
                    </a:cubicBezTo>
                    <a:cubicBezTo>
                      <a:pt x="3763038" y="8178502"/>
                      <a:pt x="3751963" y="8184455"/>
                      <a:pt x="3740098" y="8184445"/>
                    </a:cubicBezTo>
                    <a:lnTo>
                      <a:pt x="3675046" y="8184445"/>
                    </a:lnTo>
                    <a:cubicBezTo>
                      <a:pt x="3618608" y="8184438"/>
                      <a:pt x="3567602" y="8150804"/>
                      <a:pt x="3545365" y="8098931"/>
                    </a:cubicBezTo>
                    <a:lnTo>
                      <a:pt x="3391342" y="7739592"/>
                    </a:lnTo>
                    <a:cubicBezTo>
                      <a:pt x="3388097" y="7732042"/>
                      <a:pt x="3376737" y="7735217"/>
                      <a:pt x="3377866" y="7743331"/>
                    </a:cubicBezTo>
                    <a:lnTo>
                      <a:pt x="3440872" y="8184445"/>
                    </a:lnTo>
                    <a:lnTo>
                      <a:pt x="3508253" y="8992940"/>
                    </a:lnTo>
                    <a:cubicBezTo>
                      <a:pt x="3509061" y="9002762"/>
                      <a:pt x="3505723" y="9012475"/>
                      <a:pt x="3499049" y="9019725"/>
                    </a:cubicBezTo>
                    <a:cubicBezTo>
                      <a:pt x="3492375" y="9026976"/>
                      <a:pt x="3482971" y="9031105"/>
                      <a:pt x="3473116" y="9031111"/>
                    </a:cubicBezTo>
                    <a:lnTo>
                      <a:pt x="3419282" y="9031111"/>
                    </a:lnTo>
                    <a:cubicBezTo>
                      <a:pt x="3350301" y="9031119"/>
                      <a:pt x="3291424" y="8981254"/>
                      <a:pt x="3280076" y="8913213"/>
                    </a:cubicBezTo>
                    <a:lnTo>
                      <a:pt x="3165706" y="8226213"/>
                    </a:lnTo>
                    <a:cubicBezTo>
                      <a:pt x="3164365" y="8218311"/>
                      <a:pt x="3153076" y="8218311"/>
                      <a:pt x="3151735" y="8226213"/>
                    </a:cubicBezTo>
                    <a:lnTo>
                      <a:pt x="3037294" y="8913213"/>
                    </a:lnTo>
                    <a:cubicBezTo>
                      <a:pt x="3025943" y="8981280"/>
                      <a:pt x="2967026" y="9031153"/>
                      <a:pt x="2898018" y="9031111"/>
                    </a:cubicBezTo>
                    <a:lnTo>
                      <a:pt x="2844184" y="9031111"/>
                    </a:lnTo>
                    <a:cubicBezTo>
                      <a:pt x="2834329" y="9031105"/>
                      <a:pt x="2824925" y="9026976"/>
                      <a:pt x="2818251" y="9019725"/>
                    </a:cubicBezTo>
                    <a:cubicBezTo>
                      <a:pt x="2811576" y="9012475"/>
                      <a:pt x="2808239" y="9002762"/>
                      <a:pt x="2809047" y="8992940"/>
                    </a:cubicBezTo>
                    <a:lnTo>
                      <a:pt x="2876428" y="8184445"/>
                    </a:lnTo>
                    <a:lnTo>
                      <a:pt x="2939434" y="7743331"/>
                    </a:lnTo>
                    <a:close/>
                    <a:moveTo>
                      <a:pt x="4428650" y="6773333"/>
                    </a:moveTo>
                    <a:cubicBezTo>
                      <a:pt x="4372512" y="6773333"/>
                      <a:pt x="4318674" y="6795634"/>
                      <a:pt x="4278979" y="6835329"/>
                    </a:cubicBezTo>
                    <a:cubicBezTo>
                      <a:pt x="4239284" y="6875025"/>
                      <a:pt x="4216983" y="6928862"/>
                      <a:pt x="4216983" y="6985000"/>
                    </a:cubicBezTo>
                    <a:lnTo>
                      <a:pt x="4216983" y="7055555"/>
                    </a:lnTo>
                    <a:cubicBezTo>
                      <a:pt x="4217505" y="7172086"/>
                      <a:pt x="4312118" y="7266277"/>
                      <a:pt x="4428650" y="7266277"/>
                    </a:cubicBezTo>
                    <a:cubicBezTo>
                      <a:pt x="4545182" y="7266277"/>
                      <a:pt x="4639795" y="7172086"/>
                      <a:pt x="4640317" y="7055555"/>
                    </a:cubicBezTo>
                    <a:lnTo>
                      <a:pt x="4640317" y="6985000"/>
                    </a:lnTo>
                    <a:cubicBezTo>
                      <a:pt x="4640317" y="6928862"/>
                      <a:pt x="4618016" y="6875025"/>
                      <a:pt x="4578321" y="6835329"/>
                    </a:cubicBezTo>
                    <a:cubicBezTo>
                      <a:pt x="4538626" y="6795634"/>
                      <a:pt x="4484788" y="6773333"/>
                      <a:pt x="4428650" y="6773333"/>
                    </a:cubicBezTo>
                    <a:close/>
                    <a:moveTo>
                      <a:pt x="4209434" y="7743331"/>
                    </a:moveTo>
                    <a:cubicBezTo>
                      <a:pt x="4210633" y="7735217"/>
                      <a:pt x="4199203" y="7732042"/>
                      <a:pt x="4196028" y="7739592"/>
                    </a:cubicBezTo>
                    <a:lnTo>
                      <a:pt x="4042005" y="8098931"/>
                    </a:lnTo>
                    <a:cubicBezTo>
                      <a:pt x="4019749" y="8150851"/>
                      <a:pt x="3968673" y="8184495"/>
                      <a:pt x="3912183" y="8184445"/>
                    </a:cubicBezTo>
                    <a:lnTo>
                      <a:pt x="3847131" y="8184445"/>
                    </a:lnTo>
                    <a:cubicBezTo>
                      <a:pt x="3835266" y="8184455"/>
                      <a:pt x="3824191" y="8178502"/>
                      <a:pt x="3817656" y="8168599"/>
                    </a:cubicBezTo>
                    <a:cubicBezTo>
                      <a:pt x="3811121" y="8158697"/>
                      <a:pt x="3810001" y="8146172"/>
                      <a:pt x="3814675" y="8135267"/>
                    </a:cubicBezTo>
                    <a:lnTo>
                      <a:pt x="4005317" y="7690555"/>
                    </a:lnTo>
                    <a:lnTo>
                      <a:pt x="4075449" y="7515154"/>
                    </a:lnTo>
                    <a:cubicBezTo>
                      <a:pt x="4118319" y="7408016"/>
                      <a:pt x="4222096" y="7337770"/>
                      <a:pt x="4337492" y="7337778"/>
                    </a:cubicBezTo>
                    <a:lnTo>
                      <a:pt x="4519808" y="7337778"/>
                    </a:lnTo>
                    <a:cubicBezTo>
                      <a:pt x="4635204" y="7337770"/>
                      <a:pt x="4738981" y="7408016"/>
                      <a:pt x="4781851" y="7515154"/>
                    </a:cubicBezTo>
                    <a:lnTo>
                      <a:pt x="4851983" y="7690555"/>
                    </a:lnTo>
                    <a:lnTo>
                      <a:pt x="5042554" y="8135267"/>
                    </a:lnTo>
                    <a:cubicBezTo>
                      <a:pt x="5047229" y="8146172"/>
                      <a:pt x="5046109" y="8158697"/>
                      <a:pt x="5039574" y="8168599"/>
                    </a:cubicBezTo>
                    <a:cubicBezTo>
                      <a:pt x="5033038" y="8178502"/>
                      <a:pt x="5021963" y="8184455"/>
                      <a:pt x="5010098" y="8184445"/>
                    </a:cubicBezTo>
                    <a:lnTo>
                      <a:pt x="4945046" y="8184445"/>
                    </a:lnTo>
                    <a:cubicBezTo>
                      <a:pt x="4888608" y="8184438"/>
                      <a:pt x="4837602" y="8150804"/>
                      <a:pt x="4815365" y="8098931"/>
                    </a:cubicBezTo>
                    <a:lnTo>
                      <a:pt x="4661342" y="7739592"/>
                    </a:lnTo>
                    <a:cubicBezTo>
                      <a:pt x="4658097" y="7732042"/>
                      <a:pt x="4646737" y="7735217"/>
                      <a:pt x="4647866" y="7743331"/>
                    </a:cubicBezTo>
                    <a:lnTo>
                      <a:pt x="4710872" y="8184445"/>
                    </a:lnTo>
                    <a:lnTo>
                      <a:pt x="4778253" y="8992940"/>
                    </a:lnTo>
                    <a:cubicBezTo>
                      <a:pt x="4779061" y="9002762"/>
                      <a:pt x="4775723" y="9012475"/>
                      <a:pt x="4769049" y="9019725"/>
                    </a:cubicBezTo>
                    <a:cubicBezTo>
                      <a:pt x="4762375" y="9026976"/>
                      <a:pt x="4752971" y="9031105"/>
                      <a:pt x="4743116" y="9031111"/>
                    </a:cubicBezTo>
                    <a:lnTo>
                      <a:pt x="4689282" y="9031111"/>
                    </a:lnTo>
                    <a:cubicBezTo>
                      <a:pt x="4620301" y="9031119"/>
                      <a:pt x="4561424" y="8981254"/>
                      <a:pt x="4550076" y="8913213"/>
                    </a:cubicBezTo>
                    <a:lnTo>
                      <a:pt x="4435705" y="8226213"/>
                    </a:lnTo>
                    <a:cubicBezTo>
                      <a:pt x="4434365" y="8218311"/>
                      <a:pt x="4423076" y="8218311"/>
                      <a:pt x="4421736" y="8226213"/>
                    </a:cubicBezTo>
                    <a:lnTo>
                      <a:pt x="4307295" y="8913213"/>
                    </a:lnTo>
                    <a:cubicBezTo>
                      <a:pt x="4295943" y="8981280"/>
                      <a:pt x="4237026" y="9031154"/>
                      <a:pt x="4168018" y="9031111"/>
                    </a:cubicBezTo>
                    <a:lnTo>
                      <a:pt x="4114184" y="9031111"/>
                    </a:lnTo>
                    <a:cubicBezTo>
                      <a:pt x="4104329" y="9031105"/>
                      <a:pt x="4094925" y="9026976"/>
                      <a:pt x="4088251" y="9019725"/>
                    </a:cubicBezTo>
                    <a:cubicBezTo>
                      <a:pt x="4081577" y="9012475"/>
                      <a:pt x="4078239" y="9002762"/>
                      <a:pt x="4079047" y="8992940"/>
                    </a:cubicBezTo>
                    <a:lnTo>
                      <a:pt x="4146428" y="8184445"/>
                    </a:lnTo>
                    <a:lnTo>
                      <a:pt x="4209434" y="7743331"/>
                    </a:lnTo>
                    <a:close/>
                    <a:moveTo>
                      <a:pt x="5698650" y="6773333"/>
                    </a:moveTo>
                    <a:cubicBezTo>
                      <a:pt x="5642512" y="6773333"/>
                      <a:pt x="5588674" y="6795634"/>
                      <a:pt x="5548979" y="6835329"/>
                    </a:cubicBezTo>
                    <a:cubicBezTo>
                      <a:pt x="5509284" y="6875025"/>
                      <a:pt x="5486983" y="6928862"/>
                      <a:pt x="5486983" y="6985000"/>
                    </a:cubicBezTo>
                    <a:lnTo>
                      <a:pt x="5486983" y="7055555"/>
                    </a:lnTo>
                    <a:cubicBezTo>
                      <a:pt x="5487505" y="7172086"/>
                      <a:pt x="5582118" y="7266277"/>
                      <a:pt x="5698650" y="7266277"/>
                    </a:cubicBezTo>
                    <a:cubicBezTo>
                      <a:pt x="5815182" y="7266277"/>
                      <a:pt x="5909795" y="7172086"/>
                      <a:pt x="5910317" y="7055555"/>
                    </a:cubicBezTo>
                    <a:lnTo>
                      <a:pt x="5910317" y="6985000"/>
                    </a:lnTo>
                    <a:cubicBezTo>
                      <a:pt x="5910317" y="6928862"/>
                      <a:pt x="5888016" y="6875025"/>
                      <a:pt x="5848321" y="6835329"/>
                    </a:cubicBezTo>
                    <a:cubicBezTo>
                      <a:pt x="5808626" y="6795634"/>
                      <a:pt x="5754788" y="6773333"/>
                      <a:pt x="5698650" y="6773333"/>
                    </a:cubicBezTo>
                    <a:close/>
                    <a:moveTo>
                      <a:pt x="5479434" y="7743331"/>
                    </a:moveTo>
                    <a:cubicBezTo>
                      <a:pt x="5480633" y="7735217"/>
                      <a:pt x="5469203" y="7732042"/>
                      <a:pt x="5466028" y="7739592"/>
                    </a:cubicBezTo>
                    <a:lnTo>
                      <a:pt x="5312005" y="8098931"/>
                    </a:lnTo>
                    <a:cubicBezTo>
                      <a:pt x="5289749" y="8150851"/>
                      <a:pt x="5238673" y="8184495"/>
                      <a:pt x="5182183" y="8184445"/>
                    </a:cubicBezTo>
                    <a:lnTo>
                      <a:pt x="5117131" y="8184445"/>
                    </a:lnTo>
                    <a:cubicBezTo>
                      <a:pt x="5105266" y="8184455"/>
                      <a:pt x="5094191" y="8178502"/>
                      <a:pt x="5087656" y="8168599"/>
                    </a:cubicBezTo>
                    <a:cubicBezTo>
                      <a:pt x="5081121" y="8158697"/>
                      <a:pt x="5080001" y="8146172"/>
                      <a:pt x="5084675" y="8135267"/>
                    </a:cubicBezTo>
                    <a:lnTo>
                      <a:pt x="5275317" y="7690555"/>
                    </a:lnTo>
                    <a:lnTo>
                      <a:pt x="5345449" y="7515154"/>
                    </a:lnTo>
                    <a:cubicBezTo>
                      <a:pt x="5388319" y="7408016"/>
                      <a:pt x="5492096" y="7337770"/>
                      <a:pt x="5607492" y="7337778"/>
                    </a:cubicBezTo>
                    <a:lnTo>
                      <a:pt x="5789808" y="7337778"/>
                    </a:lnTo>
                    <a:cubicBezTo>
                      <a:pt x="5905204" y="7337770"/>
                      <a:pt x="6008981" y="7408016"/>
                      <a:pt x="6051851" y="7515154"/>
                    </a:cubicBezTo>
                    <a:lnTo>
                      <a:pt x="6121983" y="7690555"/>
                    </a:lnTo>
                    <a:lnTo>
                      <a:pt x="6312554" y="8135267"/>
                    </a:lnTo>
                    <a:cubicBezTo>
                      <a:pt x="6317229" y="8146172"/>
                      <a:pt x="6316109" y="8158697"/>
                      <a:pt x="6309574" y="8168599"/>
                    </a:cubicBezTo>
                    <a:cubicBezTo>
                      <a:pt x="6303038" y="8178502"/>
                      <a:pt x="6291963" y="8184455"/>
                      <a:pt x="6280098" y="8184445"/>
                    </a:cubicBezTo>
                    <a:lnTo>
                      <a:pt x="6215046" y="8184445"/>
                    </a:lnTo>
                    <a:cubicBezTo>
                      <a:pt x="6158608" y="8184438"/>
                      <a:pt x="6107602" y="8150804"/>
                      <a:pt x="6085365" y="8098931"/>
                    </a:cubicBezTo>
                    <a:lnTo>
                      <a:pt x="5931342" y="7739592"/>
                    </a:lnTo>
                    <a:cubicBezTo>
                      <a:pt x="5928097" y="7732042"/>
                      <a:pt x="5916737" y="7735217"/>
                      <a:pt x="5917866" y="7743331"/>
                    </a:cubicBezTo>
                    <a:lnTo>
                      <a:pt x="5980872" y="8184445"/>
                    </a:lnTo>
                    <a:lnTo>
                      <a:pt x="6048253" y="8992940"/>
                    </a:lnTo>
                    <a:cubicBezTo>
                      <a:pt x="6049061" y="9002762"/>
                      <a:pt x="6045723" y="9012475"/>
                      <a:pt x="6039049" y="9019725"/>
                    </a:cubicBezTo>
                    <a:cubicBezTo>
                      <a:pt x="6032375" y="9026976"/>
                      <a:pt x="6022971" y="9031105"/>
                      <a:pt x="6013116" y="9031111"/>
                    </a:cubicBezTo>
                    <a:lnTo>
                      <a:pt x="5959282" y="9031111"/>
                    </a:lnTo>
                    <a:cubicBezTo>
                      <a:pt x="5890301" y="9031119"/>
                      <a:pt x="5831424" y="8981254"/>
                      <a:pt x="5820076" y="8913213"/>
                    </a:cubicBezTo>
                    <a:lnTo>
                      <a:pt x="5705705" y="8226213"/>
                    </a:lnTo>
                    <a:cubicBezTo>
                      <a:pt x="5704365" y="8218311"/>
                      <a:pt x="5693076" y="8218311"/>
                      <a:pt x="5691736" y="8226213"/>
                    </a:cubicBezTo>
                    <a:lnTo>
                      <a:pt x="5577295" y="8913213"/>
                    </a:lnTo>
                    <a:cubicBezTo>
                      <a:pt x="5565943" y="8981280"/>
                      <a:pt x="5507026" y="9031154"/>
                      <a:pt x="5438018" y="9031111"/>
                    </a:cubicBezTo>
                    <a:lnTo>
                      <a:pt x="5384184" y="9031111"/>
                    </a:lnTo>
                    <a:cubicBezTo>
                      <a:pt x="5374329" y="9031105"/>
                      <a:pt x="5364925" y="9026976"/>
                      <a:pt x="5358251" y="9019725"/>
                    </a:cubicBezTo>
                    <a:cubicBezTo>
                      <a:pt x="5351577" y="9012475"/>
                      <a:pt x="5348239" y="9002762"/>
                      <a:pt x="5349047" y="8992940"/>
                    </a:cubicBezTo>
                    <a:lnTo>
                      <a:pt x="5416428" y="8184445"/>
                    </a:lnTo>
                    <a:lnTo>
                      <a:pt x="5479434" y="7743331"/>
                    </a:lnTo>
                    <a:close/>
                    <a:moveTo>
                      <a:pt x="6968650" y="6773333"/>
                    </a:moveTo>
                    <a:cubicBezTo>
                      <a:pt x="6912512" y="6773333"/>
                      <a:pt x="6858674" y="6795633"/>
                      <a:pt x="6818979" y="6835329"/>
                    </a:cubicBezTo>
                    <a:cubicBezTo>
                      <a:pt x="6779283" y="6875024"/>
                      <a:pt x="6756983" y="6928862"/>
                      <a:pt x="6756983" y="6985000"/>
                    </a:cubicBezTo>
                    <a:lnTo>
                      <a:pt x="6756983" y="7055555"/>
                    </a:lnTo>
                    <a:cubicBezTo>
                      <a:pt x="6757504" y="7172086"/>
                      <a:pt x="6852118" y="7266278"/>
                      <a:pt x="6968650" y="7266278"/>
                    </a:cubicBezTo>
                    <a:cubicBezTo>
                      <a:pt x="7085182" y="7266278"/>
                      <a:pt x="7179796" y="7172086"/>
                      <a:pt x="7180317" y="7055555"/>
                    </a:cubicBezTo>
                    <a:lnTo>
                      <a:pt x="7180317" y="6985000"/>
                    </a:lnTo>
                    <a:cubicBezTo>
                      <a:pt x="7180317" y="6928862"/>
                      <a:pt x="7158017" y="6875024"/>
                      <a:pt x="7118321" y="6835329"/>
                    </a:cubicBezTo>
                    <a:cubicBezTo>
                      <a:pt x="7078626" y="6795633"/>
                      <a:pt x="7024788" y="6773333"/>
                      <a:pt x="6968650" y="6773333"/>
                    </a:cubicBezTo>
                    <a:close/>
                    <a:moveTo>
                      <a:pt x="6749434" y="7743331"/>
                    </a:moveTo>
                    <a:cubicBezTo>
                      <a:pt x="6750633" y="7735217"/>
                      <a:pt x="6739204" y="7732042"/>
                      <a:pt x="6736029" y="7739592"/>
                    </a:cubicBezTo>
                    <a:lnTo>
                      <a:pt x="6582005" y="8098931"/>
                    </a:lnTo>
                    <a:cubicBezTo>
                      <a:pt x="6559749" y="8150851"/>
                      <a:pt x="6508673" y="8184495"/>
                      <a:pt x="6452183" y="8184445"/>
                    </a:cubicBezTo>
                    <a:lnTo>
                      <a:pt x="6387131" y="8184445"/>
                    </a:lnTo>
                    <a:cubicBezTo>
                      <a:pt x="6375266" y="8184455"/>
                      <a:pt x="6364191" y="8178502"/>
                      <a:pt x="6357656" y="8168599"/>
                    </a:cubicBezTo>
                    <a:cubicBezTo>
                      <a:pt x="6351121" y="8158697"/>
                      <a:pt x="6350001" y="8146172"/>
                      <a:pt x="6354675" y="8135267"/>
                    </a:cubicBezTo>
                    <a:lnTo>
                      <a:pt x="6545317" y="7690555"/>
                    </a:lnTo>
                    <a:lnTo>
                      <a:pt x="6615449" y="7515154"/>
                    </a:lnTo>
                    <a:cubicBezTo>
                      <a:pt x="6658319" y="7408016"/>
                      <a:pt x="6762095" y="7337770"/>
                      <a:pt x="6877492" y="7337778"/>
                    </a:cubicBezTo>
                    <a:lnTo>
                      <a:pt x="7059808" y="7337778"/>
                    </a:lnTo>
                    <a:cubicBezTo>
                      <a:pt x="7175205" y="7337770"/>
                      <a:pt x="7278981" y="7408016"/>
                      <a:pt x="7321851" y="7515154"/>
                    </a:cubicBezTo>
                    <a:lnTo>
                      <a:pt x="7391983" y="7690555"/>
                    </a:lnTo>
                    <a:lnTo>
                      <a:pt x="7582554" y="8135267"/>
                    </a:lnTo>
                    <a:cubicBezTo>
                      <a:pt x="7587229" y="8146172"/>
                      <a:pt x="7586108" y="8158696"/>
                      <a:pt x="7579573" y="8168598"/>
                    </a:cubicBezTo>
                    <a:cubicBezTo>
                      <a:pt x="7573038" y="8178501"/>
                      <a:pt x="7561963" y="8184455"/>
                      <a:pt x="7550098" y="8184445"/>
                    </a:cubicBezTo>
                    <a:lnTo>
                      <a:pt x="7485046" y="8184445"/>
                    </a:lnTo>
                    <a:cubicBezTo>
                      <a:pt x="7428608" y="8184438"/>
                      <a:pt x="7377602" y="8150804"/>
                      <a:pt x="7355365" y="8098931"/>
                    </a:cubicBezTo>
                    <a:lnTo>
                      <a:pt x="7201342" y="7739592"/>
                    </a:lnTo>
                    <a:cubicBezTo>
                      <a:pt x="7198096" y="7732042"/>
                      <a:pt x="7186737" y="7735217"/>
                      <a:pt x="7187866" y="7743331"/>
                    </a:cubicBezTo>
                    <a:lnTo>
                      <a:pt x="7250872" y="8184445"/>
                    </a:lnTo>
                    <a:lnTo>
                      <a:pt x="7318253" y="8992940"/>
                    </a:lnTo>
                    <a:cubicBezTo>
                      <a:pt x="7319061" y="9002762"/>
                      <a:pt x="7315723" y="9012475"/>
                      <a:pt x="7309049" y="9019725"/>
                    </a:cubicBezTo>
                    <a:cubicBezTo>
                      <a:pt x="7302375" y="9026976"/>
                      <a:pt x="7292971" y="9031105"/>
                      <a:pt x="7283116" y="9031111"/>
                    </a:cubicBezTo>
                    <a:lnTo>
                      <a:pt x="7229282" y="9031111"/>
                    </a:lnTo>
                    <a:cubicBezTo>
                      <a:pt x="7160300" y="9031119"/>
                      <a:pt x="7101423" y="8981255"/>
                      <a:pt x="7090076" y="8913213"/>
                    </a:cubicBezTo>
                    <a:lnTo>
                      <a:pt x="6975705" y="8226213"/>
                    </a:lnTo>
                    <a:cubicBezTo>
                      <a:pt x="6974365" y="8218311"/>
                      <a:pt x="6963076" y="8218311"/>
                      <a:pt x="6961736" y="8226213"/>
                    </a:cubicBezTo>
                    <a:lnTo>
                      <a:pt x="6847295" y="8913213"/>
                    </a:lnTo>
                    <a:cubicBezTo>
                      <a:pt x="6835943" y="8981280"/>
                      <a:pt x="6777026" y="9031154"/>
                      <a:pt x="6708018" y="9031111"/>
                    </a:cubicBezTo>
                    <a:lnTo>
                      <a:pt x="6654184" y="9031111"/>
                    </a:lnTo>
                    <a:cubicBezTo>
                      <a:pt x="6644329" y="9031105"/>
                      <a:pt x="6634925" y="9026976"/>
                      <a:pt x="6628251" y="9019725"/>
                    </a:cubicBezTo>
                    <a:cubicBezTo>
                      <a:pt x="6621577" y="9012475"/>
                      <a:pt x="6618239" y="9002762"/>
                      <a:pt x="6619047" y="8992940"/>
                    </a:cubicBezTo>
                    <a:lnTo>
                      <a:pt x="6686428" y="8184445"/>
                    </a:lnTo>
                    <a:lnTo>
                      <a:pt x="6749434" y="7743331"/>
                    </a:lnTo>
                    <a:close/>
                    <a:moveTo>
                      <a:pt x="8238650" y="6773333"/>
                    </a:moveTo>
                    <a:cubicBezTo>
                      <a:pt x="8182512" y="6773333"/>
                      <a:pt x="8128674" y="6795633"/>
                      <a:pt x="8088979" y="6835329"/>
                    </a:cubicBezTo>
                    <a:cubicBezTo>
                      <a:pt x="8049283" y="6875024"/>
                      <a:pt x="8026983" y="6928862"/>
                      <a:pt x="8026983" y="6985000"/>
                    </a:cubicBezTo>
                    <a:lnTo>
                      <a:pt x="8026983" y="7055555"/>
                    </a:lnTo>
                    <a:cubicBezTo>
                      <a:pt x="8027504" y="7172086"/>
                      <a:pt x="8122118" y="7266278"/>
                      <a:pt x="8238650" y="7266278"/>
                    </a:cubicBezTo>
                    <a:cubicBezTo>
                      <a:pt x="8355182" y="7266278"/>
                      <a:pt x="8449796" y="7172086"/>
                      <a:pt x="8450317" y="7055555"/>
                    </a:cubicBezTo>
                    <a:lnTo>
                      <a:pt x="8450317" y="6985000"/>
                    </a:lnTo>
                    <a:cubicBezTo>
                      <a:pt x="8450317" y="6928862"/>
                      <a:pt x="8428017" y="6875024"/>
                      <a:pt x="8388321" y="6835329"/>
                    </a:cubicBezTo>
                    <a:cubicBezTo>
                      <a:pt x="8348626" y="6795633"/>
                      <a:pt x="8294788" y="6773333"/>
                      <a:pt x="8238650" y="6773333"/>
                    </a:cubicBezTo>
                    <a:close/>
                    <a:moveTo>
                      <a:pt x="8019434" y="7743331"/>
                    </a:moveTo>
                    <a:cubicBezTo>
                      <a:pt x="8020633" y="7735217"/>
                      <a:pt x="8009204" y="7732042"/>
                      <a:pt x="8006029" y="7739592"/>
                    </a:cubicBezTo>
                    <a:lnTo>
                      <a:pt x="7852005" y="8098931"/>
                    </a:lnTo>
                    <a:cubicBezTo>
                      <a:pt x="7829749" y="8150851"/>
                      <a:pt x="7778673" y="8184495"/>
                      <a:pt x="7722183" y="8184445"/>
                    </a:cubicBezTo>
                    <a:lnTo>
                      <a:pt x="7657131" y="8184445"/>
                    </a:lnTo>
                    <a:cubicBezTo>
                      <a:pt x="7645267" y="8184455"/>
                      <a:pt x="7634192" y="8178501"/>
                      <a:pt x="7627656" y="8168598"/>
                    </a:cubicBezTo>
                    <a:cubicBezTo>
                      <a:pt x="7621121" y="8158696"/>
                      <a:pt x="7620001" y="8146172"/>
                      <a:pt x="7624676" y="8135267"/>
                    </a:cubicBezTo>
                    <a:lnTo>
                      <a:pt x="7815317" y="7690555"/>
                    </a:lnTo>
                    <a:lnTo>
                      <a:pt x="7885449" y="7515154"/>
                    </a:lnTo>
                    <a:cubicBezTo>
                      <a:pt x="7928319" y="7408016"/>
                      <a:pt x="8032095" y="7337770"/>
                      <a:pt x="8147492" y="7337778"/>
                    </a:cubicBezTo>
                    <a:lnTo>
                      <a:pt x="8329808" y="7337778"/>
                    </a:lnTo>
                    <a:cubicBezTo>
                      <a:pt x="8445205" y="7337770"/>
                      <a:pt x="8548981" y="7408016"/>
                      <a:pt x="8591851" y="7515154"/>
                    </a:cubicBezTo>
                    <a:lnTo>
                      <a:pt x="8661983" y="7690555"/>
                    </a:lnTo>
                    <a:lnTo>
                      <a:pt x="8852554" y="8135267"/>
                    </a:lnTo>
                    <a:cubicBezTo>
                      <a:pt x="8857229" y="8146172"/>
                      <a:pt x="8856108" y="8158696"/>
                      <a:pt x="8849573" y="8168598"/>
                    </a:cubicBezTo>
                    <a:cubicBezTo>
                      <a:pt x="8843038" y="8178501"/>
                      <a:pt x="8831963" y="8184455"/>
                      <a:pt x="8820098" y="8184445"/>
                    </a:cubicBezTo>
                    <a:lnTo>
                      <a:pt x="8755046" y="8184445"/>
                    </a:lnTo>
                    <a:cubicBezTo>
                      <a:pt x="8698608" y="8184438"/>
                      <a:pt x="8647602" y="8150804"/>
                      <a:pt x="8625365" y="8098931"/>
                    </a:cubicBezTo>
                    <a:lnTo>
                      <a:pt x="8471342" y="7739592"/>
                    </a:lnTo>
                    <a:cubicBezTo>
                      <a:pt x="8468096" y="7732042"/>
                      <a:pt x="8456737" y="7735217"/>
                      <a:pt x="8457866" y="7743331"/>
                    </a:cubicBezTo>
                    <a:lnTo>
                      <a:pt x="8520872" y="8184445"/>
                    </a:lnTo>
                    <a:lnTo>
                      <a:pt x="8588253" y="8992940"/>
                    </a:lnTo>
                    <a:cubicBezTo>
                      <a:pt x="8589061" y="9002762"/>
                      <a:pt x="8585723" y="9012475"/>
                      <a:pt x="8579049" y="9019725"/>
                    </a:cubicBezTo>
                    <a:cubicBezTo>
                      <a:pt x="8572375" y="9026976"/>
                      <a:pt x="8562971" y="9031105"/>
                      <a:pt x="8553116" y="9031111"/>
                    </a:cubicBezTo>
                    <a:lnTo>
                      <a:pt x="8499282" y="9031111"/>
                    </a:lnTo>
                    <a:cubicBezTo>
                      <a:pt x="8430300" y="9031119"/>
                      <a:pt x="8371423" y="8981255"/>
                      <a:pt x="8360076" y="8913213"/>
                    </a:cubicBezTo>
                    <a:lnTo>
                      <a:pt x="8245705" y="8226213"/>
                    </a:lnTo>
                    <a:cubicBezTo>
                      <a:pt x="8244365" y="8218311"/>
                      <a:pt x="8233076" y="8218311"/>
                      <a:pt x="8231736" y="8226213"/>
                    </a:cubicBezTo>
                    <a:lnTo>
                      <a:pt x="8117295" y="8913213"/>
                    </a:lnTo>
                    <a:cubicBezTo>
                      <a:pt x="8105943" y="8981280"/>
                      <a:pt x="8047026" y="9031154"/>
                      <a:pt x="7978018" y="9031111"/>
                    </a:cubicBezTo>
                    <a:lnTo>
                      <a:pt x="7924184" y="9031111"/>
                    </a:lnTo>
                    <a:cubicBezTo>
                      <a:pt x="7914329" y="9031105"/>
                      <a:pt x="7904925" y="9026976"/>
                      <a:pt x="7898251" y="9019725"/>
                    </a:cubicBezTo>
                    <a:cubicBezTo>
                      <a:pt x="7891577" y="9012475"/>
                      <a:pt x="7888239" y="9002762"/>
                      <a:pt x="7889047" y="8992940"/>
                    </a:cubicBezTo>
                    <a:lnTo>
                      <a:pt x="7956428" y="8184445"/>
                    </a:lnTo>
                    <a:lnTo>
                      <a:pt x="8019434" y="7743331"/>
                    </a:lnTo>
                    <a:close/>
                    <a:moveTo>
                      <a:pt x="9508650" y="6773333"/>
                    </a:moveTo>
                    <a:cubicBezTo>
                      <a:pt x="9452512" y="6773333"/>
                      <a:pt x="9398674" y="6795633"/>
                      <a:pt x="9358979" y="6835329"/>
                    </a:cubicBezTo>
                    <a:cubicBezTo>
                      <a:pt x="9319283" y="6875024"/>
                      <a:pt x="9296983" y="6928862"/>
                      <a:pt x="9296983" y="6985000"/>
                    </a:cubicBezTo>
                    <a:lnTo>
                      <a:pt x="9296983" y="7055555"/>
                    </a:lnTo>
                    <a:cubicBezTo>
                      <a:pt x="9297504" y="7172086"/>
                      <a:pt x="9392118" y="7266278"/>
                      <a:pt x="9508650" y="7266278"/>
                    </a:cubicBezTo>
                    <a:cubicBezTo>
                      <a:pt x="9625182" y="7266278"/>
                      <a:pt x="9719796" y="7172086"/>
                      <a:pt x="9720317" y="7055555"/>
                    </a:cubicBezTo>
                    <a:lnTo>
                      <a:pt x="9720317" y="6985000"/>
                    </a:lnTo>
                    <a:cubicBezTo>
                      <a:pt x="9720317" y="6928862"/>
                      <a:pt x="9698017" y="6875024"/>
                      <a:pt x="9658321" y="6835329"/>
                    </a:cubicBezTo>
                    <a:cubicBezTo>
                      <a:pt x="9618626" y="6795633"/>
                      <a:pt x="9564788" y="6773333"/>
                      <a:pt x="9508650" y="6773333"/>
                    </a:cubicBezTo>
                    <a:close/>
                    <a:moveTo>
                      <a:pt x="9289434" y="7743331"/>
                    </a:moveTo>
                    <a:cubicBezTo>
                      <a:pt x="9290633" y="7735217"/>
                      <a:pt x="9279204" y="7732042"/>
                      <a:pt x="9276029" y="7739592"/>
                    </a:cubicBezTo>
                    <a:lnTo>
                      <a:pt x="9122005" y="8098931"/>
                    </a:lnTo>
                    <a:cubicBezTo>
                      <a:pt x="9099749" y="8150851"/>
                      <a:pt x="9048673" y="8184495"/>
                      <a:pt x="8992183" y="8184445"/>
                    </a:cubicBezTo>
                    <a:lnTo>
                      <a:pt x="8927131" y="8184445"/>
                    </a:lnTo>
                    <a:cubicBezTo>
                      <a:pt x="8915267" y="8184455"/>
                      <a:pt x="8904192" y="8178501"/>
                      <a:pt x="8897656" y="8168598"/>
                    </a:cubicBezTo>
                    <a:cubicBezTo>
                      <a:pt x="8891121" y="8158696"/>
                      <a:pt x="8890001" y="8146172"/>
                      <a:pt x="8894676" y="8135267"/>
                    </a:cubicBezTo>
                    <a:lnTo>
                      <a:pt x="9085317" y="7690555"/>
                    </a:lnTo>
                    <a:lnTo>
                      <a:pt x="9155449" y="7515154"/>
                    </a:lnTo>
                    <a:cubicBezTo>
                      <a:pt x="9198319" y="7408016"/>
                      <a:pt x="9302095" y="7337770"/>
                      <a:pt x="9417492" y="7337778"/>
                    </a:cubicBezTo>
                    <a:lnTo>
                      <a:pt x="9599808" y="7337778"/>
                    </a:lnTo>
                    <a:cubicBezTo>
                      <a:pt x="9715205" y="7337770"/>
                      <a:pt x="9818981" y="7408016"/>
                      <a:pt x="9861851" y="7515154"/>
                    </a:cubicBezTo>
                    <a:lnTo>
                      <a:pt x="9931983" y="7690555"/>
                    </a:lnTo>
                    <a:lnTo>
                      <a:pt x="10122554" y="8135267"/>
                    </a:lnTo>
                    <a:cubicBezTo>
                      <a:pt x="10127229" y="8146172"/>
                      <a:pt x="10126108" y="8158696"/>
                      <a:pt x="10119573" y="8168598"/>
                    </a:cubicBezTo>
                    <a:cubicBezTo>
                      <a:pt x="10113038" y="8178501"/>
                      <a:pt x="10101963" y="8184455"/>
                      <a:pt x="10090098" y="8184445"/>
                    </a:cubicBezTo>
                    <a:lnTo>
                      <a:pt x="10025046" y="8184445"/>
                    </a:lnTo>
                    <a:cubicBezTo>
                      <a:pt x="9968608" y="8184438"/>
                      <a:pt x="9917602" y="8150804"/>
                      <a:pt x="9895365" y="8098931"/>
                    </a:cubicBezTo>
                    <a:lnTo>
                      <a:pt x="9741342" y="7739592"/>
                    </a:lnTo>
                    <a:cubicBezTo>
                      <a:pt x="9738096" y="7732042"/>
                      <a:pt x="9726737" y="7735217"/>
                      <a:pt x="9727866" y="7743331"/>
                    </a:cubicBezTo>
                    <a:lnTo>
                      <a:pt x="9790872" y="8184445"/>
                    </a:lnTo>
                    <a:lnTo>
                      <a:pt x="9858253" y="8992940"/>
                    </a:lnTo>
                    <a:cubicBezTo>
                      <a:pt x="9859061" y="9002762"/>
                      <a:pt x="9855723" y="9012475"/>
                      <a:pt x="9849049" y="9019725"/>
                    </a:cubicBezTo>
                    <a:cubicBezTo>
                      <a:pt x="9842375" y="9026976"/>
                      <a:pt x="9832971" y="9031105"/>
                      <a:pt x="9823116" y="9031111"/>
                    </a:cubicBezTo>
                    <a:lnTo>
                      <a:pt x="9769282" y="9031111"/>
                    </a:lnTo>
                    <a:cubicBezTo>
                      <a:pt x="9700300" y="9031119"/>
                      <a:pt x="9641423" y="8981255"/>
                      <a:pt x="9630076" y="8913213"/>
                    </a:cubicBezTo>
                    <a:lnTo>
                      <a:pt x="9515705" y="8226213"/>
                    </a:lnTo>
                    <a:cubicBezTo>
                      <a:pt x="9514365" y="8218311"/>
                      <a:pt x="9503076" y="8218311"/>
                      <a:pt x="9501736" y="8226213"/>
                    </a:cubicBezTo>
                    <a:lnTo>
                      <a:pt x="9387295" y="8913213"/>
                    </a:lnTo>
                    <a:cubicBezTo>
                      <a:pt x="9375943" y="8981280"/>
                      <a:pt x="9317026" y="9031154"/>
                      <a:pt x="9248018" y="9031111"/>
                    </a:cubicBezTo>
                    <a:lnTo>
                      <a:pt x="9194184" y="9031111"/>
                    </a:lnTo>
                    <a:cubicBezTo>
                      <a:pt x="9184329" y="9031105"/>
                      <a:pt x="9174925" y="9026976"/>
                      <a:pt x="9168251" y="9019725"/>
                    </a:cubicBezTo>
                    <a:cubicBezTo>
                      <a:pt x="9161577" y="9012475"/>
                      <a:pt x="9158239" y="9002762"/>
                      <a:pt x="9159047" y="8992940"/>
                    </a:cubicBezTo>
                    <a:lnTo>
                      <a:pt x="9226428" y="8184445"/>
                    </a:lnTo>
                    <a:lnTo>
                      <a:pt x="9289434" y="7743331"/>
                    </a:lnTo>
                    <a:close/>
                    <a:moveTo>
                      <a:pt x="10778650" y="6773333"/>
                    </a:moveTo>
                    <a:cubicBezTo>
                      <a:pt x="10722512" y="6773333"/>
                      <a:pt x="10668674" y="6795633"/>
                      <a:pt x="10628979" y="6835329"/>
                    </a:cubicBezTo>
                    <a:cubicBezTo>
                      <a:pt x="10589283" y="6875024"/>
                      <a:pt x="10566983" y="6928862"/>
                      <a:pt x="10566983" y="6985000"/>
                    </a:cubicBezTo>
                    <a:lnTo>
                      <a:pt x="10566983" y="7055555"/>
                    </a:lnTo>
                    <a:cubicBezTo>
                      <a:pt x="10567504" y="7172086"/>
                      <a:pt x="10662118" y="7266278"/>
                      <a:pt x="10778650" y="7266278"/>
                    </a:cubicBezTo>
                    <a:cubicBezTo>
                      <a:pt x="10895182" y="7266278"/>
                      <a:pt x="10989796" y="7172086"/>
                      <a:pt x="10990317" y="7055555"/>
                    </a:cubicBezTo>
                    <a:lnTo>
                      <a:pt x="10990317" y="6985000"/>
                    </a:lnTo>
                    <a:cubicBezTo>
                      <a:pt x="10990317" y="6928862"/>
                      <a:pt x="10968017" y="6875024"/>
                      <a:pt x="10928321" y="6835329"/>
                    </a:cubicBezTo>
                    <a:cubicBezTo>
                      <a:pt x="10888626" y="6795633"/>
                      <a:pt x="10834788" y="6773333"/>
                      <a:pt x="10778650" y="6773333"/>
                    </a:cubicBezTo>
                    <a:close/>
                    <a:moveTo>
                      <a:pt x="10559434" y="7743331"/>
                    </a:moveTo>
                    <a:cubicBezTo>
                      <a:pt x="10560633" y="7735217"/>
                      <a:pt x="10549204" y="7732042"/>
                      <a:pt x="10546029" y="7739592"/>
                    </a:cubicBezTo>
                    <a:lnTo>
                      <a:pt x="10392005" y="8098931"/>
                    </a:lnTo>
                    <a:cubicBezTo>
                      <a:pt x="10369749" y="8150851"/>
                      <a:pt x="10318673" y="8184495"/>
                      <a:pt x="10262183" y="8184445"/>
                    </a:cubicBezTo>
                    <a:lnTo>
                      <a:pt x="10197131" y="8184445"/>
                    </a:lnTo>
                    <a:cubicBezTo>
                      <a:pt x="10185267" y="8184455"/>
                      <a:pt x="10174192" y="8178501"/>
                      <a:pt x="10167656" y="8168598"/>
                    </a:cubicBezTo>
                    <a:cubicBezTo>
                      <a:pt x="10161121" y="8158696"/>
                      <a:pt x="10160001" y="8146172"/>
                      <a:pt x="10164676" y="8135267"/>
                    </a:cubicBezTo>
                    <a:lnTo>
                      <a:pt x="10355317" y="7690555"/>
                    </a:lnTo>
                    <a:lnTo>
                      <a:pt x="10425449" y="7515154"/>
                    </a:lnTo>
                    <a:cubicBezTo>
                      <a:pt x="10468319" y="7408016"/>
                      <a:pt x="10572095" y="7337770"/>
                      <a:pt x="10687492" y="7337778"/>
                    </a:cubicBezTo>
                    <a:lnTo>
                      <a:pt x="10869808" y="7337778"/>
                    </a:lnTo>
                    <a:cubicBezTo>
                      <a:pt x="10985205" y="7337770"/>
                      <a:pt x="11088981" y="7408016"/>
                      <a:pt x="11131851" y="7515154"/>
                    </a:cubicBezTo>
                    <a:lnTo>
                      <a:pt x="11201983" y="7690555"/>
                    </a:lnTo>
                    <a:lnTo>
                      <a:pt x="11392554" y="8135267"/>
                    </a:lnTo>
                    <a:cubicBezTo>
                      <a:pt x="11397229" y="8146172"/>
                      <a:pt x="11396108" y="8158696"/>
                      <a:pt x="11389573" y="8168598"/>
                    </a:cubicBezTo>
                    <a:cubicBezTo>
                      <a:pt x="11383038" y="8178501"/>
                      <a:pt x="11371963" y="8184455"/>
                      <a:pt x="11360098" y="8184445"/>
                    </a:cubicBezTo>
                    <a:lnTo>
                      <a:pt x="11295046" y="8184445"/>
                    </a:lnTo>
                    <a:cubicBezTo>
                      <a:pt x="11238608" y="8184438"/>
                      <a:pt x="11187602" y="8150804"/>
                      <a:pt x="11165365" y="8098931"/>
                    </a:cubicBezTo>
                    <a:lnTo>
                      <a:pt x="11011342" y="7739592"/>
                    </a:lnTo>
                    <a:cubicBezTo>
                      <a:pt x="11008096" y="7732042"/>
                      <a:pt x="10996737" y="7735217"/>
                      <a:pt x="10997866" y="7743331"/>
                    </a:cubicBezTo>
                    <a:lnTo>
                      <a:pt x="11060872" y="8184445"/>
                    </a:lnTo>
                    <a:lnTo>
                      <a:pt x="11128253" y="8992940"/>
                    </a:lnTo>
                    <a:cubicBezTo>
                      <a:pt x="11129061" y="9002762"/>
                      <a:pt x="11125723" y="9012475"/>
                      <a:pt x="11119049" y="9019725"/>
                    </a:cubicBezTo>
                    <a:cubicBezTo>
                      <a:pt x="11112375" y="9026976"/>
                      <a:pt x="11102971" y="9031105"/>
                      <a:pt x="11093116" y="9031111"/>
                    </a:cubicBezTo>
                    <a:lnTo>
                      <a:pt x="11039282" y="9031111"/>
                    </a:lnTo>
                    <a:cubicBezTo>
                      <a:pt x="10970300" y="9031119"/>
                      <a:pt x="10911423" y="8981255"/>
                      <a:pt x="10900076" y="8913213"/>
                    </a:cubicBezTo>
                    <a:lnTo>
                      <a:pt x="10785705" y="8226213"/>
                    </a:lnTo>
                    <a:cubicBezTo>
                      <a:pt x="10784365" y="8218311"/>
                      <a:pt x="10773076" y="8218311"/>
                      <a:pt x="10771736" y="8226213"/>
                    </a:cubicBezTo>
                    <a:lnTo>
                      <a:pt x="10657295" y="8913213"/>
                    </a:lnTo>
                    <a:cubicBezTo>
                      <a:pt x="10645943" y="8981280"/>
                      <a:pt x="10587026" y="9031154"/>
                      <a:pt x="10518018" y="9031111"/>
                    </a:cubicBezTo>
                    <a:lnTo>
                      <a:pt x="10464184" y="9031111"/>
                    </a:lnTo>
                    <a:cubicBezTo>
                      <a:pt x="10454329" y="9031105"/>
                      <a:pt x="10444925" y="9026976"/>
                      <a:pt x="10438251" y="9019725"/>
                    </a:cubicBezTo>
                    <a:cubicBezTo>
                      <a:pt x="10431577" y="9012475"/>
                      <a:pt x="10428239" y="9002762"/>
                      <a:pt x="10429047" y="8992940"/>
                    </a:cubicBezTo>
                    <a:lnTo>
                      <a:pt x="10496428" y="8184445"/>
                    </a:lnTo>
                    <a:lnTo>
                      <a:pt x="10559434" y="7743331"/>
                    </a:lnTo>
                    <a:close/>
                    <a:moveTo>
                      <a:pt x="12048650" y="6773333"/>
                    </a:moveTo>
                    <a:cubicBezTo>
                      <a:pt x="11992512" y="6773333"/>
                      <a:pt x="11938674" y="6795633"/>
                      <a:pt x="11898979" y="6835329"/>
                    </a:cubicBezTo>
                    <a:cubicBezTo>
                      <a:pt x="11859283" y="6875024"/>
                      <a:pt x="11836983" y="6928862"/>
                      <a:pt x="11836983" y="6985000"/>
                    </a:cubicBezTo>
                    <a:lnTo>
                      <a:pt x="11836983" y="7055555"/>
                    </a:lnTo>
                    <a:cubicBezTo>
                      <a:pt x="11837504" y="7172086"/>
                      <a:pt x="11932118" y="7266278"/>
                      <a:pt x="12048650" y="7266278"/>
                    </a:cubicBezTo>
                    <a:cubicBezTo>
                      <a:pt x="12165182" y="7266278"/>
                      <a:pt x="12259796" y="7172086"/>
                      <a:pt x="12260317" y="7055555"/>
                    </a:cubicBezTo>
                    <a:lnTo>
                      <a:pt x="12260317" y="6985000"/>
                    </a:lnTo>
                    <a:cubicBezTo>
                      <a:pt x="12260317" y="6928862"/>
                      <a:pt x="12238017" y="6875024"/>
                      <a:pt x="12198321" y="6835329"/>
                    </a:cubicBezTo>
                    <a:cubicBezTo>
                      <a:pt x="12158626" y="6795633"/>
                      <a:pt x="12104788" y="6773333"/>
                      <a:pt x="12048650" y="6773333"/>
                    </a:cubicBezTo>
                    <a:close/>
                    <a:moveTo>
                      <a:pt x="11829434" y="7743331"/>
                    </a:moveTo>
                    <a:cubicBezTo>
                      <a:pt x="11830633" y="7735217"/>
                      <a:pt x="11819204" y="7732042"/>
                      <a:pt x="11816029" y="7739592"/>
                    </a:cubicBezTo>
                    <a:lnTo>
                      <a:pt x="11662005" y="8098931"/>
                    </a:lnTo>
                    <a:cubicBezTo>
                      <a:pt x="11639749" y="8150851"/>
                      <a:pt x="11588673" y="8184495"/>
                      <a:pt x="11532183" y="8184445"/>
                    </a:cubicBezTo>
                    <a:lnTo>
                      <a:pt x="11467131" y="8184445"/>
                    </a:lnTo>
                    <a:cubicBezTo>
                      <a:pt x="11455267" y="8184455"/>
                      <a:pt x="11444192" y="8178501"/>
                      <a:pt x="11437656" y="8168598"/>
                    </a:cubicBezTo>
                    <a:cubicBezTo>
                      <a:pt x="11431121" y="8158696"/>
                      <a:pt x="11430001" y="8146172"/>
                      <a:pt x="11434676" y="8135267"/>
                    </a:cubicBezTo>
                    <a:lnTo>
                      <a:pt x="11625317" y="7690555"/>
                    </a:lnTo>
                    <a:lnTo>
                      <a:pt x="11695449" y="7515154"/>
                    </a:lnTo>
                    <a:cubicBezTo>
                      <a:pt x="11738319" y="7408016"/>
                      <a:pt x="11842095" y="7337770"/>
                      <a:pt x="11957492" y="7337778"/>
                    </a:cubicBezTo>
                    <a:lnTo>
                      <a:pt x="12139808" y="7337778"/>
                    </a:lnTo>
                    <a:cubicBezTo>
                      <a:pt x="12255205" y="7337770"/>
                      <a:pt x="12358981" y="7408016"/>
                      <a:pt x="12401851" y="7515154"/>
                    </a:cubicBezTo>
                    <a:lnTo>
                      <a:pt x="12471983" y="7690555"/>
                    </a:lnTo>
                    <a:lnTo>
                      <a:pt x="12662554" y="8135267"/>
                    </a:lnTo>
                    <a:cubicBezTo>
                      <a:pt x="12667229" y="8146172"/>
                      <a:pt x="12666108" y="8158696"/>
                      <a:pt x="12659573" y="8168598"/>
                    </a:cubicBezTo>
                    <a:cubicBezTo>
                      <a:pt x="12653038" y="8178501"/>
                      <a:pt x="12641963" y="8184455"/>
                      <a:pt x="12630098" y="8184445"/>
                    </a:cubicBezTo>
                    <a:lnTo>
                      <a:pt x="12565046" y="8184445"/>
                    </a:lnTo>
                    <a:cubicBezTo>
                      <a:pt x="12508608" y="8184438"/>
                      <a:pt x="12457602" y="8150804"/>
                      <a:pt x="12435365" y="8098931"/>
                    </a:cubicBezTo>
                    <a:lnTo>
                      <a:pt x="12281342" y="7739592"/>
                    </a:lnTo>
                    <a:cubicBezTo>
                      <a:pt x="12278096" y="7732042"/>
                      <a:pt x="12266737" y="7735217"/>
                      <a:pt x="12267866" y="7743331"/>
                    </a:cubicBezTo>
                    <a:lnTo>
                      <a:pt x="12330872" y="8184445"/>
                    </a:lnTo>
                    <a:lnTo>
                      <a:pt x="12398253" y="8992940"/>
                    </a:lnTo>
                    <a:cubicBezTo>
                      <a:pt x="12399061" y="9002762"/>
                      <a:pt x="12395723" y="9012475"/>
                      <a:pt x="12389049" y="9019725"/>
                    </a:cubicBezTo>
                    <a:cubicBezTo>
                      <a:pt x="12382375" y="9026976"/>
                      <a:pt x="12372971" y="9031105"/>
                      <a:pt x="12363116" y="9031111"/>
                    </a:cubicBezTo>
                    <a:lnTo>
                      <a:pt x="12309282" y="9031111"/>
                    </a:lnTo>
                    <a:cubicBezTo>
                      <a:pt x="12240300" y="9031119"/>
                      <a:pt x="12181423" y="8981255"/>
                      <a:pt x="12170076" y="8913213"/>
                    </a:cubicBezTo>
                    <a:lnTo>
                      <a:pt x="12055705" y="8226213"/>
                    </a:lnTo>
                    <a:cubicBezTo>
                      <a:pt x="12054365" y="8218311"/>
                      <a:pt x="12043076" y="8218311"/>
                      <a:pt x="12041736" y="8226213"/>
                    </a:cubicBezTo>
                    <a:lnTo>
                      <a:pt x="11927295" y="8913213"/>
                    </a:lnTo>
                    <a:cubicBezTo>
                      <a:pt x="11915943" y="8981280"/>
                      <a:pt x="11857026" y="9031154"/>
                      <a:pt x="11788018" y="9031111"/>
                    </a:cubicBezTo>
                    <a:lnTo>
                      <a:pt x="11734184" y="9031111"/>
                    </a:lnTo>
                    <a:cubicBezTo>
                      <a:pt x="11724329" y="9031105"/>
                      <a:pt x="11714925" y="9026976"/>
                      <a:pt x="11708251" y="9019725"/>
                    </a:cubicBezTo>
                    <a:cubicBezTo>
                      <a:pt x="11701577" y="9012475"/>
                      <a:pt x="11698239" y="9002762"/>
                      <a:pt x="11699047" y="8992940"/>
                    </a:cubicBezTo>
                    <a:lnTo>
                      <a:pt x="11766428" y="8184445"/>
                    </a:lnTo>
                    <a:lnTo>
                      <a:pt x="11829434" y="7743331"/>
                    </a:lnTo>
                    <a:close/>
                    <a:moveTo>
                      <a:pt x="618650" y="9031111"/>
                    </a:moveTo>
                    <a:cubicBezTo>
                      <a:pt x="562512" y="9031111"/>
                      <a:pt x="508674" y="9053411"/>
                      <a:pt x="468979" y="9093106"/>
                    </a:cubicBezTo>
                    <a:cubicBezTo>
                      <a:pt x="429284" y="9132801"/>
                      <a:pt x="406983" y="9186640"/>
                      <a:pt x="406983" y="9242778"/>
                    </a:cubicBezTo>
                    <a:lnTo>
                      <a:pt x="406983" y="9313333"/>
                    </a:lnTo>
                    <a:cubicBezTo>
                      <a:pt x="407504" y="9429864"/>
                      <a:pt x="502118" y="9524055"/>
                      <a:pt x="618650" y="9524055"/>
                    </a:cubicBezTo>
                    <a:cubicBezTo>
                      <a:pt x="735182" y="9524055"/>
                      <a:pt x="829795" y="9429864"/>
                      <a:pt x="830317" y="9313333"/>
                    </a:cubicBezTo>
                    <a:lnTo>
                      <a:pt x="830317" y="9242778"/>
                    </a:lnTo>
                    <a:cubicBezTo>
                      <a:pt x="830317" y="9186640"/>
                      <a:pt x="808016" y="9132802"/>
                      <a:pt x="768321" y="9093107"/>
                    </a:cubicBezTo>
                    <a:cubicBezTo>
                      <a:pt x="728626" y="9053411"/>
                      <a:pt x="674788" y="9031111"/>
                      <a:pt x="618650" y="9031111"/>
                    </a:cubicBezTo>
                    <a:close/>
                    <a:moveTo>
                      <a:pt x="399434" y="10001109"/>
                    </a:moveTo>
                    <a:cubicBezTo>
                      <a:pt x="400633" y="9992995"/>
                      <a:pt x="389203" y="9989820"/>
                      <a:pt x="386028" y="9997370"/>
                    </a:cubicBezTo>
                    <a:lnTo>
                      <a:pt x="232006" y="10356709"/>
                    </a:lnTo>
                    <a:cubicBezTo>
                      <a:pt x="209749" y="10408629"/>
                      <a:pt x="158673" y="10442273"/>
                      <a:pt x="102183" y="10442222"/>
                    </a:cubicBezTo>
                    <a:lnTo>
                      <a:pt x="37131" y="10442222"/>
                    </a:lnTo>
                    <a:cubicBezTo>
                      <a:pt x="25267" y="10442233"/>
                      <a:pt x="14191" y="10436278"/>
                      <a:pt x="7656" y="10426376"/>
                    </a:cubicBezTo>
                    <a:cubicBezTo>
                      <a:pt x="1121" y="10416473"/>
                      <a:pt x="1" y="10403949"/>
                      <a:pt x="4676" y="10393045"/>
                    </a:cubicBezTo>
                    <a:lnTo>
                      <a:pt x="195317" y="9948333"/>
                    </a:lnTo>
                    <a:lnTo>
                      <a:pt x="265449" y="9772932"/>
                    </a:lnTo>
                    <a:cubicBezTo>
                      <a:pt x="308319" y="9665794"/>
                      <a:pt x="412095" y="9595548"/>
                      <a:pt x="527492" y="9595555"/>
                    </a:cubicBezTo>
                    <a:lnTo>
                      <a:pt x="709808" y="9595555"/>
                    </a:lnTo>
                    <a:cubicBezTo>
                      <a:pt x="825205" y="9595548"/>
                      <a:pt x="928981" y="9665794"/>
                      <a:pt x="971851" y="9772932"/>
                    </a:cubicBezTo>
                    <a:lnTo>
                      <a:pt x="1041983" y="9948333"/>
                    </a:lnTo>
                    <a:lnTo>
                      <a:pt x="1232554" y="10393045"/>
                    </a:lnTo>
                    <a:cubicBezTo>
                      <a:pt x="1237229" y="10403949"/>
                      <a:pt x="1236109" y="10416474"/>
                      <a:pt x="1229574" y="10426376"/>
                    </a:cubicBezTo>
                    <a:cubicBezTo>
                      <a:pt x="1223038" y="10436278"/>
                      <a:pt x="1211963" y="10442233"/>
                      <a:pt x="1200098" y="10442222"/>
                    </a:cubicBezTo>
                    <a:lnTo>
                      <a:pt x="1135046" y="10442222"/>
                    </a:lnTo>
                    <a:cubicBezTo>
                      <a:pt x="1078608" y="10442216"/>
                      <a:pt x="1027602" y="10408582"/>
                      <a:pt x="1005365" y="10356709"/>
                    </a:cubicBezTo>
                    <a:lnTo>
                      <a:pt x="851342" y="9997370"/>
                    </a:lnTo>
                    <a:cubicBezTo>
                      <a:pt x="848097" y="9989820"/>
                      <a:pt x="836737" y="9992995"/>
                      <a:pt x="837866" y="10001109"/>
                    </a:cubicBezTo>
                    <a:lnTo>
                      <a:pt x="900872" y="10442222"/>
                    </a:lnTo>
                    <a:lnTo>
                      <a:pt x="968253" y="11250719"/>
                    </a:lnTo>
                    <a:cubicBezTo>
                      <a:pt x="969061" y="11260541"/>
                      <a:pt x="965724" y="11270253"/>
                      <a:pt x="959049" y="11277504"/>
                    </a:cubicBezTo>
                    <a:cubicBezTo>
                      <a:pt x="952375" y="11284755"/>
                      <a:pt x="942971" y="11288883"/>
                      <a:pt x="933116" y="11288889"/>
                    </a:cubicBezTo>
                    <a:lnTo>
                      <a:pt x="879282" y="11288889"/>
                    </a:lnTo>
                    <a:cubicBezTo>
                      <a:pt x="810300" y="11288898"/>
                      <a:pt x="751423" y="11239033"/>
                      <a:pt x="740076" y="11170990"/>
                    </a:cubicBezTo>
                    <a:lnTo>
                      <a:pt x="625706" y="10483991"/>
                    </a:lnTo>
                    <a:cubicBezTo>
                      <a:pt x="624365" y="10476089"/>
                      <a:pt x="613076" y="10476089"/>
                      <a:pt x="611736" y="10483991"/>
                    </a:cubicBezTo>
                    <a:lnTo>
                      <a:pt x="497294" y="11170990"/>
                    </a:lnTo>
                    <a:cubicBezTo>
                      <a:pt x="485943" y="11239059"/>
                      <a:pt x="427026" y="11288932"/>
                      <a:pt x="358018" y="11288889"/>
                    </a:cubicBezTo>
                    <a:lnTo>
                      <a:pt x="304184" y="11288889"/>
                    </a:lnTo>
                    <a:cubicBezTo>
                      <a:pt x="294329" y="11288883"/>
                      <a:pt x="284925" y="11284755"/>
                      <a:pt x="278251" y="11277504"/>
                    </a:cubicBezTo>
                    <a:cubicBezTo>
                      <a:pt x="271576" y="11270253"/>
                      <a:pt x="268239" y="11260541"/>
                      <a:pt x="269047" y="11250719"/>
                    </a:cubicBezTo>
                    <a:lnTo>
                      <a:pt x="336428" y="10442222"/>
                    </a:lnTo>
                    <a:lnTo>
                      <a:pt x="399434" y="10001109"/>
                    </a:lnTo>
                    <a:close/>
                    <a:moveTo>
                      <a:pt x="1888650" y="9031111"/>
                    </a:moveTo>
                    <a:cubicBezTo>
                      <a:pt x="1832513" y="9031111"/>
                      <a:pt x="1778674" y="9053411"/>
                      <a:pt x="1738979" y="9093106"/>
                    </a:cubicBezTo>
                    <a:cubicBezTo>
                      <a:pt x="1699284" y="9132801"/>
                      <a:pt x="1676983" y="9186640"/>
                      <a:pt x="1676983" y="9242778"/>
                    </a:cubicBezTo>
                    <a:lnTo>
                      <a:pt x="1676983" y="9313333"/>
                    </a:lnTo>
                    <a:cubicBezTo>
                      <a:pt x="1677504" y="9429864"/>
                      <a:pt x="1772118" y="9524055"/>
                      <a:pt x="1888650" y="9524055"/>
                    </a:cubicBezTo>
                    <a:cubicBezTo>
                      <a:pt x="2005182" y="9524055"/>
                      <a:pt x="2099796" y="9429864"/>
                      <a:pt x="2100317" y="9313333"/>
                    </a:cubicBezTo>
                    <a:lnTo>
                      <a:pt x="2100317" y="9242778"/>
                    </a:lnTo>
                    <a:cubicBezTo>
                      <a:pt x="2100317" y="9186640"/>
                      <a:pt x="2078016" y="9132801"/>
                      <a:pt x="2038321" y="9093106"/>
                    </a:cubicBezTo>
                    <a:cubicBezTo>
                      <a:pt x="1998626" y="9053411"/>
                      <a:pt x="1944787" y="9031111"/>
                      <a:pt x="1888650" y="9031111"/>
                    </a:cubicBezTo>
                    <a:close/>
                    <a:moveTo>
                      <a:pt x="1669434" y="10001109"/>
                    </a:moveTo>
                    <a:cubicBezTo>
                      <a:pt x="1670633" y="9992995"/>
                      <a:pt x="1659203" y="9989820"/>
                      <a:pt x="1656028" y="9997370"/>
                    </a:cubicBezTo>
                    <a:lnTo>
                      <a:pt x="1502006" y="10356709"/>
                    </a:lnTo>
                    <a:cubicBezTo>
                      <a:pt x="1479749" y="10408629"/>
                      <a:pt x="1428673" y="10442273"/>
                      <a:pt x="1372183" y="10442222"/>
                    </a:cubicBezTo>
                    <a:lnTo>
                      <a:pt x="1307131" y="10442222"/>
                    </a:lnTo>
                    <a:cubicBezTo>
                      <a:pt x="1295267" y="10442233"/>
                      <a:pt x="1284191" y="10436278"/>
                      <a:pt x="1277656" y="10426376"/>
                    </a:cubicBezTo>
                    <a:cubicBezTo>
                      <a:pt x="1271121" y="10416474"/>
                      <a:pt x="1270001" y="10403949"/>
                      <a:pt x="1274676" y="10393045"/>
                    </a:cubicBezTo>
                    <a:lnTo>
                      <a:pt x="1465317" y="9948333"/>
                    </a:lnTo>
                    <a:lnTo>
                      <a:pt x="1535449" y="9772932"/>
                    </a:lnTo>
                    <a:cubicBezTo>
                      <a:pt x="1578319" y="9665794"/>
                      <a:pt x="1682095" y="9595548"/>
                      <a:pt x="1797492" y="9595555"/>
                    </a:cubicBezTo>
                    <a:lnTo>
                      <a:pt x="1979808" y="9595555"/>
                    </a:lnTo>
                    <a:cubicBezTo>
                      <a:pt x="2095205" y="9595548"/>
                      <a:pt x="2198981" y="9665794"/>
                      <a:pt x="2241851" y="9772932"/>
                    </a:cubicBezTo>
                    <a:lnTo>
                      <a:pt x="2311983" y="9948333"/>
                    </a:lnTo>
                    <a:lnTo>
                      <a:pt x="2502554" y="10393045"/>
                    </a:lnTo>
                    <a:cubicBezTo>
                      <a:pt x="2507229" y="10403949"/>
                      <a:pt x="2506109" y="10416473"/>
                      <a:pt x="2499574" y="10426376"/>
                    </a:cubicBezTo>
                    <a:cubicBezTo>
                      <a:pt x="2493038" y="10436278"/>
                      <a:pt x="2481963" y="10442233"/>
                      <a:pt x="2470098" y="10442222"/>
                    </a:cubicBezTo>
                    <a:lnTo>
                      <a:pt x="2405046" y="10442222"/>
                    </a:lnTo>
                    <a:cubicBezTo>
                      <a:pt x="2348608" y="10442216"/>
                      <a:pt x="2297602" y="10408582"/>
                      <a:pt x="2275365" y="10356709"/>
                    </a:cubicBezTo>
                    <a:lnTo>
                      <a:pt x="2121342" y="9997370"/>
                    </a:lnTo>
                    <a:cubicBezTo>
                      <a:pt x="2118097" y="9989820"/>
                      <a:pt x="2106737" y="9992995"/>
                      <a:pt x="2107866" y="10001109"/>
                    </a:cubicBezTo>
                    <a:lnTo>
                      <a:pt x="2170872" y="10442222"/>
                    </a:lnTo>
                    <a:lnTo>
                      <a:pt x="2238253" y="11250719"/>
                    </a:lnTo>
                    <a:cubicBezTo>
                      <a:pt x="2239061" y="11260541"/>
                      <a:pt x="2235724" y="11270253"/>
                      <a:pt x="2229049" y="11277504"/>
                    </a:cubicBezTo>
                    <a:cubicBezTo>
                      <a:pt x="2222375" y="11284755"/>
                      <a:pt x="2212971" y="11288883"/>
                      <a:pt x="2203116" y="11288889"/>
                    </a:cubicBezTo>
                    <a:lnTo>
                      <a:pt x="2149282" y="11288889"/>
                    </a:lnTo>
                    <a:cubicBezTo>
                      <a:pt x="2080300" y="11288898"/>
                      <a:pt x="2021423" y="11239033"/>
                      <a:pt x="2010076" y="11170990"/>
                    </a:cubicBezTo>
                    <a:lnTo>
                      <a:pt x="1895706" y="10483991"/>
                    </a:lnTo>
                    <a:cubicBezTo>
                      <a:pt x="1894365" y="10476089"/>
                      <a:pt x="1883076" y="10476089"/>
                      <a:pt x="1881735" y="10483991"/>
                    </a:cubicBezTo>
                    <a:lnTo>
                      <a:pt x="1767294" y="11170990"/>
                    </a:lnTo>
                    <a:cubicBezTo>
                      <a:pt x="1755943" y="11239059"/>
                      <a:pt x="1697026" y="11288932"/>
                      <a:pt x="1628018" y="11288889"/>
                    </a:cubicBezTo>
                    <a:lnTo>
                      <a:pt x="1574184" y="11288889"/>
                    </a:lnTo>
                    <a:cubicBezTo>
                      <a:pt x="1564329" y="11288883"/>
                      <a:pt x="1554925" y="11284755"/>
                      <a:pt x="1548251" y="11277504"/>
                    </a:cubicBezTo>
                    <a:cubicBezTo>
                      <a:pt x="1541576" y="11270253"/>
                      <a:pt x="1538239" y="11260541"/>
                      <a:pt x="1539047" y="11250719"/>
                    </a:cubicBezTo>
                    <a:lnTo>
                      <a:pt x="1606428" y="10442222"/>
                    </a:lnTo>
                    <a:lnTo>
                      <a:pt x="1669434" y="10001109"/>
                    </a:lnTo>
                    <a:close/>
                    <a:moveTo>
                      <a:pt x="3158650" y="9031111"/>
                    </a:moveTo>
                    <a:cubicBezTo>
                      <a:pt x="3102513" y="9031111"/>
                      <a:pt x="3048674" y="9053411"/>
                      <a:pt x="3008979" y="9093106"/>
                    </a:cubicBezTo>
                    <a:cubicBezTo>
                      <a:pt x="2969284" y="9132801"/>
                      <a:pt x="2946983" y="9186640"/>
                      <a:pt x="2946983" y="9242778"/>
                    </a:cubicBezTo>
                    <a:lnTo>
                      <a:pt x="2946983" y="9313333"/>
                    </a:lnTo>
                    <a:cubicBezTo>
                      <a:pt x="2947504" y="9429864"/>
                      <a:pt x="3042118" y="9524055"/>
                      <a:pt x="3158650" y="9524055"/>
                    </a:cubicBezTo>
                    <a:cubicBezTo>
                      <a:pt x="3275182" y="9524055"/>
                      <a:pt x="3369795" y="9429864"/>
                      <a:pt x="3370317" y="9313333"/>
                    </a:cubicBezTo>
                    <a:lnTo>
                      <a:pt x="3370317" y="9242778"/>
                    </a:lnTo>
                    <a:cubicBezTo>
                      <a:pt x="3370317" y="9186640"/>
                      <a:pt x="3348016" y="9132802"/>
                      <a:pt x="3308321" y="9093107"/>
                    </a:cubicBezTo>
                    <a:cubicBezTo>
                      <a:pt x="3268626" y="9053412"/>
                      <a:pt x="3214787" y="9031111"/>
                      <a:pt x="3158650" y="9031111"/>
                    </a:cubicBezTo>
                    <a:close/>
                    <a:moveTo>
                      <a:pt x="2939434" y="10001109"/>
                    </a:moveTo>
                    <a:cubicBezTo>
                      <a:pt x="2940633" y="9992995"/>
                      <a:pt x="2929203" y="9989820"/>
                      <a:pt x="2926028" y="9997370"/>
                    </a:cubicBezTo>
                    <a:lnTo>
                      <a:pt x="2772006" y="10356709"/>
                    </a:lnTo>
                    <a:cubicBezTo>
                      <a:pt x="2749749" y="10408629"/>
                      <a:pt x="2698673" y="10442273"/>
                      <a:pt x="2642183" y="10442222"/>
                    </a:cubicBezTo>
                    <a:lnTo>
                      <a:pt x="2577131" y="10442222"/>
                    </a:lnTo>
                    <a:cubicBezTo>
                      <a:pt x="2565266" y="10442233"/>
                      <a:pt x="2554191" y="10436278"/>
                      <a:pt x="2547656" y="10426376"/>
                    </a:cubicBezTo>
                    <a:cubicBezTo>
                      <a:pt x="2541121" y="10416473"/>
                      <a:pt x="2540001" y="10403949"/>
                      <a:pt x="2544676" y="10393045"/>
                    </a:cubicBezTo>
                    <a:lnTo>
                      <a:pt x="2735317" y="9948333"/>
                    </a:lnTo>
                    <a:lnTo>
                      <a:pt x="2805449" y="9772932"/>
                    </a:lnTo>
                    <a:cubicBezTo>
                      <a:pt x="2848319" y="9665794"/>
                      <a:pt x="2952095" y="9595548"/>
                      <a:pt x="3067492" y="9595555"/>
                    </a:cubicBezTo>
                    <a:lnTo>
                      <a:pt x="3249808" y="9595555"/>
                    </a:lnTo>
                    <a:cubicBezTo>
                      <a:pt x="3365204" y="9595548"/>
                      <a:pt x="3468981" y="9665794"/>
                      <a:pt x="3511851" y="9772932"/>
                    </a:cubicBezTo>
                    <a:lnTo>
                      <a:pt x="3581983" y="9948333"/>
                    </a:lnTo>
                    <a:lnTo>
                      <a:pt x="3772554" y="10393045"/>
                    </a:lnTo>
                    <a:cubicBezTo>
                      <a:pt x="3777229" y="10403949"/>
                      <a:pt x="3776109" y="10416474"/>
                      <a:pt x="3769574" y="10426377"/>
                    </a:cubicBezTo>
                    <a:cubicBezTo>
                      <a:pt x="3763038" y="10436279"/>
                      <a:pt x="3751963" y="10442233"/>
                      <a:pt x="3740098" y="10442222"/>
                    </a:cubicBezTo>
                    <a:lnTo>
                      <a:pt x="3675046" y="10442222"/>
                    </a:lnTo>
                    <a:cubicBezTo>
                      <a:pt x="3618608" y="10442216"/>
                      <a:pt x="3567602" y="10408582"/>
                      <a:pt x="3545365" y="10356709"/>
                    </a:cubicBezTo>
                    <a:lnTo>
                      <a:pt x="3391342" y="9997370"/>
                    </a:lnTo>
                    <a:cubicBezTo>
                      <a:pt x="3388097" y="9989820"/>
                      <a:pt x="3376737" y="9992995"/>
                      <a:pt x="3377866" y="10001109"/>
                    </a:cubicBezTo>
                    <a:lnTo>
                      <a:pt x="3440872" y="10442222"/>
                    </a:lnTo>
                    <a:lnTo>
                      <a:pt x="3508253" y="11250719"/>
                    </a:lnTo>
                    <a:cubicBezTo>
                      <a:pt x="3509061" y="11260541"/>
                      <a:pt x="3505723" y="11270253"/>
                      <a:pt x="3499049" y="11277504"/>
                    </a:cubicBezTo>
                    <a:cubicBezTo>
                      <a:pt x="3492375" y="11284755"/>
                      <a:pt x="3482971" y="11288883"/>
                      <a:pt x="3473116" y="11288889"/>
                    </a:cubicBezTo>
                    <a:lnTo>
                      <a:pt x="3419282" y="11288889"/>
                    </a:lnTo>
                    <a:cubicBezTo>
                      <a:pt x="3350300" y="11288898"/>
                      <a:pt x="3291424" y="11239033"/>
                      <a:pt x="3280076" y="11170990"/>
                    </a:cubicBezTo>
                    <a:lnTo>
                      <a:pt x="3165706" y="10483991"/>
                    </a:lnTo>
                    <a:cubicBezTo>
                      <a:pt x="3164365" y="10476089"/>
                      <a:pt x="3153076" y="10476089"/>
                      <a:pt x="3151735" y="10483991"/>
                    </a:cubicBezTo>
                    <a:lnTo>
                      <a:pt x="3037294" y="11170990"/>
                    </a:lnTo>
                    <a:cubicBezTo>
                      <a:pt x="3025943" y="11239059"/>
                      <a:pt x="2967026" y="11288932"/>
                      <a:pt x="2898018" y="11288889"/>
                    </a:cubicBezTo>
                    <a:lnTo>
                      <a:pt x="2844184" y="11288889"/>
                    </a:lnTo>
                    <a:cubicBezTo>
                      <a:pt x="2834329" y="11288883"/>
                      <a:pt x="2824925" y="11284755"/>
                      <a:pt x="2818251" y="11277504"/>
                    </a:cubicBezTo>
                    <a:cubicBezTo>
                      <a:pt x="2811576" y="11270253"/>
                      <a:pt x="2808239" y="11260541"/>
                      <a:pt x="2809047" y="11250719"/>
                    </a:cubicBezTo>
                    <a:lnTo>
                      <a:pt x="2876428" y="10442222"/>
                    </a:lnTo>
                    <a:lnTo>
                      <a:pt x="2939434" y="10001109"/>
                    </a:lnTo>
                    <a:close/>
                    <a:moveTo>
                      <a:pt x="4428650" y="9031111"/>
                    </a:moveTo>
                    <a:cubicBezTo>
                      <a:pt x="4372512" y="9031111"/>
                      <a:pt x="4318674" y="9053412"/>
                      <a:pt x="4278979" y="9093107"/>
                    </a:cubicBezTo>
                    <a:cubicBezTo>
                      <a:pt x="4239284" y="9132802"/>
                      <a:pt x="4216983" y="9186640"/>
                      <a:pt x="4216983" y="9242778"/>
                    </a:cubicBezTo>
                    <a:lnTo>
                      <a:pt x="4216983" y="9313333"/>
                    </a:lnTo>
                    <a:cubicBezTo>
                      <a:pt x="4217505" y="9429864"/>
                      <a:pt x="4312118" y="9524055"/>
                      <a:pt x="4428650" y="9524055"/>
                    </a:cubicBezTo>
                    <a:cubicBezTo>
                      <a:pt x="4545182" y="9524055"/>
                      <a:pt x="4639795" y="9429864"/>
                      <a:pt x="4640317" y="9313333"/>
                    </a:cubicBezTo>
                    <a:lnTo>
                      <a:pt x="4640317" y="9242778"/>
                    </a:lnTo>
                    <a:cubicBezTo>
                      <a:pt x="4640317" y="9186640"/>
                      <a:pt x="4618016" y="9132802"/>
                      <a:pt x="4578321" y="9093107"/>
                    </a:cubicBezTo>
                    <a:cubicBezTo>
                      <a:pt x="4538626" y="9053412"/>
                      <a:pt x="4484788" y="9031111"/>
                      <a:pt x="4428650" y="9031111"/>
                    </a:cubicBezTo>
                    <a:close/>
                    <a:moveTo>
                      <a:pt x="4209434" y="10001109"/>
                    </a:moveTo>
                    <a:cubicBezTo>
                      <a:pt x="4210633" y="9992995"/>
                      <a:pt x="4199203" y="9989820"/>
                      <a:pt x="4196028" y="9997370"/>
                    </a:cubicBezTo>
                    <a:lnTo>
                      <a:pt x="4042005" y="10356709"/>
                    </a:lnTo>
                    <a:cubicBezTo>
                      <a:pt x="4019749" y="10408629"/>
                      <a:pt x="3968673" y="10442273"/>
                      <a:pt x="3912183" y="10442222"/>
                    </a:cubicBezTo>
                    <a:lnTo>
                      <a:pt x="3847131" y="10442222"/>
                    </a:lnTo>
                    <a:cubicBezTo>
                      <a:pt x="3835266" y="10442233"/>
                      <a:pt x="3824191" y="10436279"/>
                      <a:pt x="3817656" y="10426377"/>
                    </a:cubicBezTo>
                    <a:cubicBezTo>
                      <a:pt x="3811121" y="10416474"/>
                      <a:pt x="3810001" y="10403949"/>
                      <a:pt x="3814675" y="10393045"/>
                    </a:cubicBezTo>
                    <a:lnTo>
                      <a:pt x="4005317" y="9948333"/>
                    </a:lnTo>
                    <a:lnTo>
                      <a:pt x="4075449" y="9772932"/>
                    </a:lnTo>
                    <a:cubicBezTo>
                      <a:pt x="4118319" y="9665794"/>
                      <a:pt x="4222096" y="9595548"/>
                      <a:pt x="4337492" y="9595555"/>
                    </a:cubicBezTo>
                    <a:lnTo>
                      <a:pt x="4519808" y="9595555"/>
                    </a:lnTo>
                    <a:cubicBezTo>
                      <a:pt x="4635204" y="9595548"/>
                      <a:pt x="4738981" y="9665794"/>
                      <a:pt x="4781851" y="9772932"/>
                    </a:cubicBezTo>
                    <a:lnTo>
                      <a:pt x="4851983" y="9948333"/>
                    </a:lnTo>
                    <a:lnTo>
                      <a:pt x="5042554" y="10393045"/>
                    </a:lnTo>
                    <a:cubicBezTo>
                      <a:pt x="5047229" y="10403949"/>
                      <a:pt x="5046109" y="10416474"/>
                      <a:pt x="5039574" y="10426377"/>
                    </a:cubicBezTo>
                    <a:cubicBezTo>
                      <a:pt x="5033038" y="10436279"/>
                      <a:pt x="5021963" y="10442233"/>
                      <a:pt x="5010098" y="10442222"/>
                    </a:cubicBezTo>
                    <a:lnTo>
                      <a:pt x="4945046" y="10442222"/>
                    </a:lnTo>
                    <a:cubicBezTo>
                      <a:pt x="4888608" y="10442216"/>
                      <a:pt x="4837602" y="10408582"/>
                      <a:pt x="4815365" y="10356709"/>
                    </a:cubicBezTo>
                    <a:lnTo>
                      <a:pt x="4661342" y="9997370"/>
                    </a:lnTo>
                    <a:cubicBezTo>
                      <a:pt x="4658097" y="9989820"/>
                      <a:pt x="4646737" y="9992995"/>
                      <a:pt x="4647866" y="10001109"/>
                    </a:cubicBezTo>
                    <a:lnTo>
                      <a:pt x="4710872" y="10442222"/>
                    </a:lnTo>
                    <a:lnTo>
                      <a:pt x="4778253" y="11250719"/>
                    </a:lnTo>
                    <a:cubicBezTo>
                      <a:pt x="4779061" y="11260541"/>
                      <a:pt x="4775723" y="11270253"/>
                      <a:pt x="4769049" y="11277504"/>
                    </a:cubicBezTo>
                    <a:cubicBezTo>
                      <a:pt x="4762375" y="11284755"/>
                      <a:pt x="4752971" y="11288883"/>
                      <a:pt x="4743116" y="11288889"/>
                    </a:cubicBezTo>
                    <a:lnTo>
                      <a:pt x="4689282" y="11288889"/>
                    </a:lnTo>
                    <a:cubicBezTo>
                      <a:pt x="4620300" y="11288898"/>
                      <a:pt x="4561424" y="11239033"/>
                      <a:pt x="4550076" y="11170990"/>
                    </a:cubicBezTo>
                    <a:lnTo>
                      <a:pt x="4435705" y="10483991"/>
                    </a:lnTo>
                    <a:cubicBezTo>
                      <a:pt x="4434365" y="10476089"/>
                      <a:pt x="4423076" y="10476089"/>
                      <a:pt x="4421736" y="10483991"/>
                    </a:cubicBezTo>
                    <a:lnTo>
                      <a:pt x="4307295" y="11170990"/>
                    </a:lnTo>
                    <a:cubicBezTo>
                      <a:pt x="4295943" y="11239059"/>
                      <a:pt x="4237026" y="11288932"/>
                      <a:pt x="4168018" y="11288889"/>
                    </a:cubicBezTo>
                    <a:lnTo>
                      <a:pt x="4114184" y="11288889"/>
                    </a:lnTo>
                    <a:cubicBezTo>
                      <a:pt x="4104329" y="11288883"/>
                      <a:pt x="4094925" y="11284755"/>
                      <a:pt x="4088251" y="11277504"/>
                    </a:cubicBezTo>
                    <a:cubicBezTo>
                      <a:pt x="4081577" y="11270253"/>
                      <a:pt x="4078239" y="11260541"/>
                      <a:pt x="4079047" y="11250719"/>
                    </a:cubicBezTo>
                    <a:lnTo>
                      <a:pt x="4146428" y="10442222"/>
                    </a:lnTo>
                    <a:lnTo>
                      <a:pt x="4209434" y="10001109"/>
                    </a:lnTo>
                    <a:close/>
                    <a:moveTo>
                      <a:pt x="5698650" y="9031111"/>
                    </a:moveTo>
                    <a:cubicBezTo>
                      <a:pt x="5642512" y="9031111"/>
                      <a:pt x="5588674" y="9053412"/>
                      <a:pt x="5548979" y="9093107"/>
                    </a:cubicBezTo>
                    <a:cubicBezTo>
                      <a:pt x="5509284" y="9132802"/>
                      <a:pt x="5486983" y="9186640"/>
                      <a:pt x="5486983" y="9242778"/>
                    </a:cubicBezTo>
                    <a:lnTo>
                      <a:pt x="5486983" y="9313333"/>
                    </a:lnTo>
                    <a:cubicBezTo>
                      <a:pt x="5487505" y="9429864"/>
                      <a:pt x="5582118" y="9524055"/>
                      <a:pt x="5698650" y="9524055"/>
                    </a:cubicBezTo>
                    <a:cubicBezTo>
                      <a:pt x="5815182" y="9524055"/>
                      <a:pt x="5909795" y="9429864"/>
                      <a:pt x="5910317" y="9313333"/>
                    </a:cubicBezTo>
                    <a:lnTo>
                      <a:pt x="5910317" y="9242778"/>
                    </a:lnTo>
                    <a:cubicBezTo>
                      <a:pt x="5910317" y="9186640"/>
                      <a:pt x="5888016" y="9132802"/>
                      <a:pt x="5848321" y="9093107"/>
                    </a:cubicBezTo>
                    <a:cubicBezTo>
                      <a:pt x="5808626" y="9053412"/>
                      <a:pt x="5754788" y="9031111"/>
                      <a:pt x="5698650" y="9031111"/>
                    </a:cubicBezTo>
                    <a:close/>
                    <a:moveTo>
                      <a:pt x="5479434" y="10001109"/>
                    </a:moveTo>
                    <a:cubicBezTo>
                      <a:pt x="5480633" y="9992995"/>
                      <a:pt x="5469203" y="9989820"/>
                      <a:pt x="5466028" y="9997370"/>
                    </a:cubicBezTo>
                    <a:lnTo>
                      <a:pt x="5312005" y="10356709"/>
                    </a:lnTo>
                    <a:cubicBezTo>
                      <a:pt x="5289749" y="10408629"/>
                      <a:pt x="5238673" y="10442273"/>
                      <a:pt x="5182183" y="10442222"/>
                    </a:cubicBezTo>
                    <a:lnTo>
                      <a:pt x="5117131" y="10442222"/>
                    </a:lnTo>
                    <a:cubicBezTo>
                      <a:pt x="5105266" y="10442233"/>
                      <a:pt x="5094191" y="10436279"/>
                      <a:pt x="5087656" y="10426377"/>
                    </a:cubicBezTo>
                    <a:cubicBezTo>
                      <a:pt x="5081121" y="10416474"/>
                      <a:pt x="5080001" y="10403949"/>
                      <a:pt x="5084675" y="10393045"/>
                    </a:cubicBezTo>
                    <a:lnTo>
                      <a:pt x="5275317" y="9948333"/>
                    </a:lnTo>
                    <a:lnTo>
                      <a:pt x="5345449" y="9772932"/>
                    </a:lnTo>
                    <a:cubicBezTo>
                      <a:pt x="5388319" y="9665794"/>
                      <a:pt x="5492096" y="9595548"/>
                      <a:pt x="5607492" y="9595555"/>
                    </a:cubicBezTo>
                    <a:lnTo>
                      <a:pt x="5789808" y="9595555"/>
                    </a:lnTo>
                    <a:cubicBezTo>
                      <a:pt x="5905204" y="9595548"/>
                      <a:pt x="6008981" y="9665794"/>
                      <a:pt x="6051851" y="9772932"/>
                    </a:cubicBezTo>
                    <a:lnTo>
                      <a:pt x="6121983" y="9948333"/>
                    </a:lnTo>
                    <a:lnTo>
                      <a:pt x="6312554" y="10393045"/>
                    </a:lnTo>
                    <a:cubicBezTo>
                      <a:pt x="6317229" y="10403949"/>
                      <a:pt x="6316109" y="10416474"/>
                      <a:pt x="6309574" y="10426377"/>
                    </a:cubicBezTo>
                    <a:cubicBezTo>
                      <a:pt x="6303038" y="10436279"/>
                      <a:pt x="6291963" y="10442233"/>
                      <a:pt x="6280098" y="10442222"/>
                    </a:cubicBezTo>
                    <a:lnTo>
                      <a:pt x="6215046" y="10442222"/>
                    </a:lnTo>
                    <a:cubicBezTo>
                      <a:pt x="6158608" y="10442216"/>
                      <a:pt x="6107602" y="10408582"/>
                      <a:pt x="6085365" y="10356709"/>
                    </a:cubicBezTo>
                    <a:lnTo>
                      <a:pt x="5931342" y="9997370"/>
                    </a:lnTo>
                    <a:cubicBezTo>
                      <a:pt x="5928097" y="9989820"/>
                      <a:pt x="5916737" y="9992995"/>
                      <a:pt x="5917866" y="10001109"/>
                    </a:cubicBezTo>
                    <a:lnTo>
                      <a:pt x="5980872" y="10442222"/>
                    </a:lnTo>
                    <a:lnTo>
                      <a:pt x="6048253" y="11250719"/>
                    </a:lnTo>
                    <a:cubicBezTo>
                      <a:pt x="6049061" y="11260541"/>
                      <a:pt x="6045723" y="11270253"/>
                      <a:pt x="6039049" y="11277504"/>
                    </a:cubicBezTo>
                    <a:cubicBezTo>
                      <a:pt x="6032375" y="11284755"/>
                      <a:pt x="6022971" y="11288883"/>
                      <a:pt x="6013116" y="11288889"/>
                    </a:cubicBezTo>
                    <a:lnTo>
                      <a:pt x="5959282" y="11288889"/>
                    </a:lnTo>
                    <a:cubicBezTo>
                      <a:pt x="5890300" y="11288898"/>
                      <a:pt x="5831424" y="11239033"/>
                      <a:pt x="5820076" y="11170990"/>
                    </a:cubicBezTo>
                    <a:lnTo>
                      <a:pt x="5705705" y="10483991"/>
                    </a:lnTo>
                    <a:cubicBezTo>
                      <a:pt x="5704365" y="10476089"/>
                      <a:pt x="5693076" y="10476089"/>
                      <a:pt x="5691736" y="10483991"/>
                    </a:cubicBezTo>
                    <a:lnTo>
                      <a:pt x="5577295" y="11170990"/>
                    </a:lnTo>
                    <a:cubicBezTo>
                      <a:pt x="5565943" y="11239059"/>
                      <a:pt x="5507026" y="11288932"/>
                      <a:pt x="5438018" y="11288889"/>
                    </a:cubicBezTo>
                    <a:lnTo>
                      <a:pt x="5384184" y="11288889"/>
                    </a:lnTo>
                    <a:cubicBezTo>
                      <a:pt x="5374329" y="11288883"/>
                      <a:pt x="5364925" y="11284755"/>
                      <a:pt x="5358251" y="11277504"/>
                    </a:cubicBezTo>
                    <a:cubicBezTo>
                      <a:pt x="5351577" y="11270253"/>
                      <a:pt x="5348239" y="11260541"/>
                      <a:pt x="5349047" y="11250719"/>
                    </a:cubicBezTo>
                    <a:lnTo>
                      <a:pt x="5416428" y="10442222"/>
                    </a:lnTo>
                    <a:lnTo>
                      <a:pt x="5479434" y="10001109"/>
                    </a:lnTo>
                    <a:close/>
                    <a:moveTo>
                      <a:pt x="6968650" y="9031111"/>
                    </a:moveTo>
                    <a:cubicBezTo>
                      <a:pt x="6912512" y="9031111"/>
                      <a:pt x="6858674" y="9053411"/>
                      <a:pt x="6818979" y="9093106"/>
                    </a:cubicBezTo>
                    <a:cubicBezTo>
                      <a:pt x="6779283" y="9132801"/>
                      <a:pt x="6756983" y="9186640"/>
                      <a:pt x="6756983" y="9242778"/>
                    </a:cubicBezTo>
                    <a:lnTo>
                      <a:pt x="6756983" y="9313333"/>
                    </a:lnTo>
                    <a:cubicBezTo>
                      <a:pt x="6757504" y="9429864"/>
                      <a:pt x="6852118" y="9524056"/>
                      <a:pt x="6968650" y="9524056"/>
                    </a:cubicBezTo>
                    <a:cubicBezTo>
                      <a:pt x="7085182" y="9524056"/>
                      <a:pt x="7179796" y="9429864"/>
                      <a:pt x="7180317" y="9313333"/>
                    </a:cubicBezTo>
                    <a:lnTo>
                      <a:pt x="7180317" y="9242778"/>
                    </a:lnTo>
                    <a:cubicBezTo>
                      <a:pt x="7180317" y="9186640"/>
                      <a:pt x="7158017" y="9132801"/>
                      <a:pt x="7118321" y="9093106"/>
                    </a:cubicBezTo>
                    <a:cubicBezTo>
                      <a:pt x="7078626" y="9053411"/>
                      <a:pt x="7024788" y="9031111"/>
                      <a:pt x="6968650" y="9031111"/>
                    </a:cubicBezTo>
                    <a:close/>
                    <a:moveTo>
                      <a:pt x="6749434" y="10001109"/>
                    </a:moveTo>
                    <a:cubicBezTo>
                      <a:pt x="6750633" y="9992995"/>
                      <a:pt x="6739204" y="9989820"/>
                      <a:pt x="6736029" y="9997370"/>
                    </a:cubicBezTo>
                    <a:lnTo>
                      <a:pt x="6582005" y="10356709"/>
                    </a:lnTo>
                    <a:cubicBezTo>
                      <a:pt x="6559749" y="10408629"/>
                      <a:pt x="6508673" y="10442273"/>
                      <a:pt x="6452183" y="10442222"/>
                    </a:cubicBezTo>
                    <a:lnTo>
                      <a:pt x="6387131" y="10442222"/>
                    </a:lnTo>
                    <a:cubicBezTo>
                      <a:pt x="6375266" y="10442233"/>
                      <a:pt x="6364191" y="10436279"/>
                      <a:pt x="6357656" y="10426377"/>
                    </a:cubicBezTo>
                    <a:cubicBezTo>
                      <a:pt x="6351121" y="10416474"/>
                      <a:pt x="6350001" y="10403949"/>
                      <a:pt x="6354675" y="10393045"/>
                    </a:cubicBezTo>
                    <a:lnTo>
                      <a:pt x="6545317" y="9948333"/>
                    </a:lnTo>
                    <a:lnTo>
                      <a:pt x="6615449" y="9772932"/>
                    </a:lnTo>
                    <a:cubicBezTo>
                      <a:pt x="6658319" y="9665794"/>
                      <a:pt x="6762095" y="9595548"/>
                      <a:pt x="6877492" y="9595555"/>
                    </a:cubicBezTo>
                    <a:lnTo>
                      <a:pt x="7059808" y="9595555"/>
                    </a:lnTo>
                    <a:cubicBezTo>
                      <a:pt x="7175205" y="9595548"/>
                      <a:pt x="7278981" y="9665794"/>
                      <a:pt x="7321851" y="9772932"/>
                    </a:cubicBezTo>
                    <a:lnTo>
                      <a:pt x="7391983" y="9948333"/>
                    </a:lnTo>
                    <a:lnTo>
                      <a:pt x="7582554" y="10393045"/>
                    </a:lnTo>
                    <a:cubicBezTo>
                      <a:pt x="7587229" y="10403949"/>
                      <a:pt x="7586108" y="10416473"/>
                      <a:pt x="7579573" y="10426376"/>
                    </a:cubicBezTo>
                    <a:cubicBezTo>
                      <a:pt x="7573038" y="10436278"/>
                      <a:pt x="7561963" y="10442233"/>
                      <a:pt x="7550098" y="10442222"/>
                    </a:cubicBezTo>
                    <a:lnTo>
                      <a:pt x="7485046" y="10442222"/>
                    </a:lnTo>
                    <a:cubicBezTo>
                      <a:pt x="7428608" y="10442216"/>
                      <a:pt x="7377602" y="10408582"/>
                      <a:pt x="7355365" y="10356709"/>
                    </a:cubicBezTo>
                    <a:lnTo>
                      <a:pt x="7201342" y="9997370"/>
                    </a:lnTo>
                    <a:cubicBezTo>
                      <a:pt x="7198096" y="9989820"/>
                      <a:pt x="7186737" y="9992995"/>
                      <a:pt x="7187866" y="10001109"/>
                    </a:cubicBezTo>
                    <a:lnTo>
                      <a:pt x="7250872" y="10442222"/>
                    </a:lnTo>
                    <a:lnTo>
                      <a:pt x="7318253" y="11250719"/>
                    </a:lnTo>
                    <a:cubicBezTo>
                      <a:pt x="7319061" y="11260541"/>
                      <a:pt x="7315723" y="11270253"/>
                      <a:pt x="7309049" y="11277504"/>
                    </a:cubicBezTo>
                    <a:cubicBezTo>
                      <a:pt x="7302375" y="11284755"/>
                      <a:pt x="7292971" y="11288883"/>
                      <a:pt x="7283116" y="11288889"/>
                    </a:cubicBezTo>
                    <a:lnTo>
                      <a:pt x="7229282" y="11288889"/>
                    </a:lnTo>
                    <a:cubicBezTo>
                      <a:pt x="7160300" y="11288898"/>
                      <a:pt x="7101423" y="11239033"/>
                      <a:pt x="7090076" y="11170990"/>
                    </a:cubicBezTo>
                    <a:lnTo>
                      <a:pt x="6975705" y="10483991"/>
                    </a:lnTo>
                    <a:cubicBezTo>
                      <a:pt x="6974365" y="10476089"/>
                      <a:pt x="6963076" y="10476089"/>
                      <a:pt x="6961736" y="10483991"/>
                    </a:cubicBezTo>
                    <a:lnTo>
                      <a:pt x="6847295" y="11170990"/>
                    </a:lnTo>
                    <a:cubicBezTo>
                      <a:pt x="6835943" y="11239059"/>
                      <a:pt x="6777027" y="11288932"/>
                      <a:pt x="6708018" y="11288889"/>
                    </a:cubicBezTo>
                    <a:lnTo>
                      <a:pt x="6654184" y="11288889"/>
                    </a:lnTo>
                    <a:cubicBezTo>
                      <a:pt x="6644329" y="11288883"/>
                      <a:pt x="6634925" y="11284755"/>
                      <a:pt x="6628251" y="11277504"/>
                    </a:cubicBezTo>
                    <a:cubicBezTo>
                      <a:pt x="6621577" y="11270253"/>
                      <a:pt x="6618239" y="11260541"/>
                      <a:pt x="6619047" y="11250719"/>
                    </a:cubicBezTo>
                    <a:lnTo>
                      <a:pt x="6686428" y="10442222"/>
                    </a:lnTo>
                    <a:lnTo>
                      <a:pt x="6749434" y="10001109"/>
                    </a:lnTo>
                    <a:close/>
                    <a:moveTo>
                      <a:pt x="8238650" y="9031111"/>
                    </a:moveTo>
                    <a:cubicBezTo>
                      <a:pt x="8182512" y="9031111"/>
                      <a:pt x="8128674" y="9053411"/>
                      <a:pt x="8088979" y="9093106"/>
                    </a:cubicBezTo>
                    <a:cubicBezTo>
                      <a:pt x="8049283" y="9132801"/>
                      <a:pt x="8026983" y="9186640"/>
                      <a:pt x="8026983" y="9242778"/>
                    </a:cubicBezTo>
                    <a:lnTo>
                      <a:pt x="8026983" y="9313333"/>
                    </a:lnTo>
                    <a:cubicBezTo>
                      <a:pt x="8027504" y="9429864"/>
                      <a:pt x="8122118" y="9524056"/>
                      <a:pt x="8238650" y="9524056"/>
                    </a:cubicBezTo>
                    <a:cubicBezTo>
                      <a:pt x="8355182" y="9524056"/>
                      <a:pt x="8449796" y="9429864"/>
                      <a:pt x="8450317" y="9313333"/>
                    </a:cubicBezTo>
                    <a:lnTo>
                      <a:pt x="8450317" y="9242778"/>
                    </a:lnTo>
                    <a:cubicBezTo>
                      <a:pt x="8450317" y="9186640"/>
                      <a:pt x="8428017" y="9132801"/>
                      <a:pt x="8388321" y="9093106"/>
                    </a:cubicBezTo>
                    <a:cubicBezTo>
                      <a:pt x="8348626" y="9053411"/>
                      <a:pt x="8294788" y="9031111"/>
                      <a:pt x="8238650" y="9031111"/>
                    </a:cubicBezTo>
                    <a:close/>
                    <a:moveTo>
                      <a:pt x="8019434" y="10001109"/>
                    </a:moveTo>
                    <a:cubicBezTo>
                      <a:pt x="8020633" y="9992995"/>
                      <a:pt x="8009204" y="9989820"/>
                      <a:pt x="8006029" y="9997370"/>
                    </a:cubicBezTo>
                    <a:lnTo>
                      <a:pt x="7852005" y="10356709"/>
                    </a:lnTo>
                    <a:cubicBezTo>
                      <a:pt x="7829749" y="10408629"/>
                      <a:pt x="7778673" y="10442273"/>
                      <a:pt x="7722183" y="10442222"/>
                    </a:cubicBezTo>
                    <a:lnTo>
                      <a:pt x="7657131" y="10442222"/>
                    </a:lnTo>
                    <a:cubicBezTo>
                      <a:pt x="7645267" y="10442233"/>
                      <a:pt x="7634192" y="10436278"/>
                      <a:pt x="7627656" y="10426376"/>
                    </a:cubicBezTo>
                    <a:cubicBezTo>
                      <a:pt x="7621121" y="10416473"/>
                      <a:pt x="7620001" y="10403949"/>
                      <a:pt x="7624676" y="10393045"/>
                    </a:cubicBezTo>
                    <a:lnTo>
                      <a:pt x="7815317" y="9948333"/>
                    </a:lnTo>
                    <a:lnTo>
                      <a:pt x="7885449" y="9772932"/>
                    </a:lnTo>
                    <a:cubicBezTo>
                      <a:pt x="7928319" y="9665794"/>
                      <a:pt x="8032095" y="9595548"/>
                      <a:pt x="8147492" y="9595555"/>
                    </a:cubicBezTo>
                    <a:lnTo>
                      <a:pt x="8329808" y="9595555"/>
                    </a:lnTo>
                    <a:cubicBezTo>
                      <a:pt x="8445205" y="9595548"/>
                      <a:pt x="8548981" y="9665794"/>
                      <a:pt x="8591851" y="9772932"/>
                    </a:cubicBezTo>
                    <a:lnTo>
                      <a:pt x="8661983" y="9948333"/>
                    </a:lnTo>
                    <a:lnTo>
                      <a:pt x="8852554" y="10393045"/>
                    </a:lnTo>
                    <a:cubicBezTo>
                      <a:pt x="8857229" y="10403949"/>
                      <a:pt x="8856108" y="10416473"/>
                      <a:pt x="8849573" y="10426376"/>
                    </a:cubicBezTo>
                    <a:cubicBezTo>
                      <a:pt x="8843038" y="10436278"/>
                      <a:pt x="8831963" y="10442233"/>
                      <a:pt x="8820098" y="10442222"/>
                    </a:cubicBezTo>
                    <a:lnTo>
                      <a:pt x="8755046" y="10442222"/>
                    </a:lnTo>
                    <a:cubicBezTo>
                      <a:pt x="8698608" y="10442216"/>
                      <a:pt x="8647602" y="10408582"/>
                      <a:pt x="8625365" y="10356709"/>
                    </a:cubicBezTo>
                    <a:lnTo>
                      <a:pt x="8471342" y="9997370"/>
                    </a:lnTo>
                    <a:cubicBezTo>
                      <a:pt x="8468096" y="9989820"/>
                      <a:pt x="8456737" y="9992995"/>
                      <a:pt x="8457866" y="10001109"/>
                    </a:cubicBezTo>
                    <a:lnTo>
                      <a:pt x="8520872" y="10442222"/>
                    </a:lnTo>
                    <a:lnTo>
                      <a:pt x="8588253" y="11250719"/>
                    </a:lnTo>
                    <a:cubicBezTo>
                      <a:pt x="8589061" y="11260541"/>
                      <a:pt x="8585723" y="11270253"/>
                      <a:pt x="8579049" y="11277504"/>
                    </a:cubicBezTo>
                    <a:cubicBezTo>
                      <a:pt x="8572375" y="11284755"/>
                      <a:pt x="8562971" y="11288883"/>
                      <a:pt x="8553116" y="11288889"/>
                    </a:cubicBezTo>
                    <a:lnTo>
                      <a:pt x="8499282" y="11288889"/>
                    </a:lnTo>
                    <a:cubicBezTo>
                      <a:pt x="8430300" y="11288898"/>
                      <a:pt x="8371423" y="11239033"/>
                      <a:pt x="8360076" y="11170990"/>
                    </a:cubicBezTo>
                    <a:lnTo>
                      <a:pt x="8245705" y="10483991"/>
                    </a:lnTo>
                    <a:cubicBezTo>
                      <a:pt x="8244365" y="10476089"/>
                      <a:pt x="8233076" y="10476089"/>
                      <a:pt x="8231736" y="10483991"/>
                    </a:cubicBezTo>
                    <a:lnTo>
                      <a:pt x="8117295" y="11170990"/>
                    </a:lnTo>
                    <a:cubicBezTo>
                      <a:pt x="8105943" y="11239059"/>
                      <a:pt x="8047027" y="11288932"/>
                      <a:pt x="7978018" y="11288889"/>
                    </a:cubicBezTo>
                    <a:lnTo>
                      <a:pt x="7924184" y="11288889"/>
                    </a:lnTo>
                    <a:cubicBezTo>
                      <a:pt x="7914329" y="11288883"/>
                      <a:pt x="7904925" y="11284755"/>
                      <a:pt x="7898251" y="11277504"/>
                    </a:cubicBezTo>
                    <a:cubicBezTo>
                      <a:pt x="7891577" y="11270253"/>
                      <a:pt x="7888239" y="11260541"/>
                      <a:pt x="7889047" y="11250719"/>
                    </a:cubicBezTo>
                    <a:lnTo>
                      <a:pt x="7956428" y="10442222"/>
                    </a:lnTo>
                    <a:lnTo>
                      <a:pt x="8019434" y="10001109"/>
                    </a:lnTo>
                    <a:close/>
                    <a:moveTo>
                      <a:pt x="9508650" y="9031111"/>
                    </a:moveTo>
                    <a:cubicBezTo>
                      <a:pt x="9452512" y="9031111"/>
                      <a:pt x="9398674" y="9053411"/>
                      <a:pt x="9358979" y="9093106"/>
                    </a:cubicBezTo>
                    <a:cubicBezTo>
                      <a:pt x="9319283" y="9132801"/>
                      <a:pt x="9296983" y="9186640"/>
                      <a:pt x="9296983" y="9242778"/>
                    </a:cubicBezTo>
                    <a:lnTo>
                      <a:pt x="9296983" y="9313333"/>
                    </a:lnTo>
                    <a:cubicBezTo>
                      <a:pt x="9297504" y="9429864"/>
                      <a:pt x="9392118" y="9524056"/>
                      <a:pt x="9508650" y="9524056"/>
                    </a:cubicBezTo>
                    <a:cubicBezTo>
                      <a:pt x="9625182" y="9524056"/>
                      <a:pt x="9719796" y="9429864"/>
                      <a:pt x="9720317" y="9313333"/>
                    </a:cubicBezTo>
                    <a:lnTo>
                      <a:pt x="9720317" y="9242778"/>
                    </a:lnTo>
                    <a:cubicBezTo>
                      <a:pt x="9720317" y="9186640"/>
                      <a:pt x="9698017" y="9132801"/>
                      <a:pt x="9658321" y="9093106"/>
                    </a:cubicBezTo>
                    <a:cubicBezTo>
                      <a:pt x="9618626" y="9053411"/>
                      <a:pt x="9564788" y="9031111"/>
                      <a:pt x="9508650" y="9031111"/>
                    </a:cubicBezTo>
                    <a:close/>
                    <a:moveTo>
                      <a:pt x="9289434" y="10001109"/>
                    </a:moveTo>
                    <a:cubicBezTo>
                      <a:pt x="9290633" y="9992995"/>
                      <a:pt x="9279204" y="9989820"/>
                      <a:pt x="9276029" y="9997370"/>
                    </a:cubicBezTo>
                    <a:lnTo>
                      <a:pt x="9122005" y="10356709"/>
                    </a:lnTo>
                    <a:cubicBezTo>
                      <a:pt x="9099749" y="10408629"/>
                      <a:pt x="9048673" y="10442273"/>
                      <a:pt x="8992183" y="10442222"/>
                    </a:cubicBezTo>
                    <a:lnTo>
                      <a:pt x="8927131" y="10442222"/>
                    </a:lnTo>
                    <a:cubicBezTo>
                      <a:pt x="8915267" y="10442233"/>
                      <a:pt x="8904192" y="10436278"/>
                      <a:pt x="8897656" y="10426376"/>
                    </a:cubicBezTo>
                    <a:cubicBezTo>
                      <a:pt x="8891121" y="10416473"/>
                      <a:pt x="8890001" y="10403949"/>
                      <a:pt x="8894676" y="10393045"/>
                    </a:cubicBezTo>
                    <a:lnTo>
                      <a:pt x="9085317" y="9948333"/>
                    </a:lnTo>
                    <a:lnTo>
                      <a:pt x="9155449" y="9772932"/>
                    </a:lnTo>
                    <a:cubicBezTo>
                      <a:pt x="9198319" y="9665794"/>
                      <a:pt x="9302095" y="9595548"/>
                      <a:pt x="9417492" y="9595555"/>
                    </a:cubicBezTo>
                    <a:lnTo>
                      <a:pt x="9599808" y="9595555"/>
                    </a:lnTo>
                    <a:cubicBezTo>
                      <a:pt x="9715205" y="9595548"/>
                      <a:pt x="9818981" y="9665794"/>
                      <a:pt x="9861851" y="9772932"/>
                    </a:cubicBezTo>
                    <a:lnTo>
                      <a:pt x="9931983" y="9948333"/>
                    </a:lnTo>
                    <a:lnTo>
                      <a:pt x="10122554" y="10393045"/>
                    </a:lnTo>
                    <a:cubicBezTo>
                      <a:pt x="10127229" y="10403949"/>
                      <a:pt x="10126108" y="10416473"/>
                      <a:pt x="10119573" y="10426376"/>
                    </a:cubicBezTo>
                    <a:cubicBezTo>
                      <a:pt x="10113038" y="10436278"/>
                      <a:pt x="10101963" y="10442233"/>
                      <a:pt x="10090098" y="10442222"/>
                    </a:cubicBezTo>
                    <a:lnTo>
                      <a:pt x="10025046" y="10442222"/>
                    </a:lnTo>
                    <a:cubicBezTo>
                      <a:pt x="9968608" y="10442216"/>
                      <a:pt x="9917602" y="10408582"/>
                      <a:pt x="9895365" y="10356709"/>
                    </a:cubicBezTo>
                    <a:lnTo>
                      <a:pt x="9741342" y="9997370"/>
                    </a:lnTo>
                    <a:cubicBezTo>
                      <a:pt x="9738096" y="9989820"/>
                      <a:pt x="9726737" y="9992995"/>
                      <a:pt x="9727866" y="10001109"/>
                    </a:cubicBezTo>
                    <a:lnTo>
                      <a:pt x="9790872" y="10442222"/>
                    </a:lnTo>
                    <a:lnTo>
                      <a:pt x="9858253" y="11250719"/>
                    </a:lnTo>
                    <a:cubicBezTo>
                      <a:pt x="9859061" y="11260541"/>
                      <a:pt x="9855723" y="11270253"/>
                      <a:pt x="9849049" y="11277504"/>
                    </a:cubicBezTo>
                    <a:cubicBezTo>
                      <a:pt x="9842375" y="11284755"/>
                      <a:pt x="9832971" y="11288883"/>
                      <a:pt x="9823116" y="11288889"/>
                    </a:cubicBezTo>
                    <a:lnTo>
                      <a:pt x="9769282" y="11288889"/>
                    </a:lnTo>
                    <a:cubicBezTo>
                      <a:pt x="9700300" y="11288898"/>
                      <a:pt x="9641423" y="11239033"/>
                      <a:pt x="9630076" y="11170990"/>
                    </a:cubicBezTo>
                    <a:lnTo>
                      <a:pt x="9515705" y="10483991"/>
                    </a:lnTo>
                    <a:cubicBezTo>
                      <a:pt x="9514365" y="10476089"/>
                      <a:pt x="9503076" y="10476089"/>
                      <a:pt x="9501736" y="10483991"/>
                    </a:cubicBezTo>
                    <a:lnTo>
                      <a:pt x="9387295" y="11170990"/>
                    </a:lnTo>
                    <a:cubicBezTo>
                      <a:pt x="9375943" y="11239059"/>
                      <a:pt x="9317027" y="11288932"/>
                      <a:pt x="9248018" y="11288889"/>
                    </a:cubicBezTo>
                    <a:lnTo>
                      <a:pt x="9194184" y="11288889"/>
                    </a:lnTo>
                    <a:cubicBezTo>
                      <a:pt x="9184329" y="11288883"/>
                      <a:pt x="9174925" y="11284755"/>
                      <a:pt x="9168251" y="11277504"/>
                    </a:cubicBezTo>
                    <a:cubicBezTo>
                      <a:pt x="9161577" y="11270253"/>
                      <a:pt x="9158239" y="11260541"/>
                      <a:pt x="9159047" y="11250719"/>
                    </a:cubicBezTo>
                    <a:lnTo>
                      <a:pt x="9226428" y="10442222"/>
                    </a:lnTo>
                    <a:lnTo>
                      <a:pt x="9289434" y="10001109"/>
                    </a:lnTo>
                    <a:close/>
                    <a:moveTo>
                      <a:pt x="10778650" y="9031111"/>
                    </a:moveTo>
                    <a:cubicBezTo>
                      <a:pt x="10722512" y="9031111"/>
                      <a:pt x="10668674" y="9053411"/>
                      <a:pt x="10628979" y="9093106"/>
                    </a:cubicBezTo>
                    <a:cubicBezTo>
                      <a:pt x="10589283" y="9132801"/>
                      <a:pt x="10566983" y="9186640"/>
                      <a:pt x="10566983" y="9242778"/>
                    </a:cubicBezTo>
                    <a:lnTo>
                      <a:pt x="10566983" y="9313333"/>
                    </a:lnTo>
                    <a:cubicBezTo>
                      <a:pt x="10567504" y="9429864"/>
                      <a:pt x="10662118" y="9524056"/>
                      <a:pt x="10778650" y="9524056"/>
                    </a:cubicBezTo>
                    <a:cubicBezTo>
                      <a:pt x="10895182" y="9524056"/>
                      <a:pt x="10989796" y="9429864"/>
                      <a:pt x="10990317" y="9313333"/>
                    </a:cubicBezTo>
                    <a:lnTo>
                      <a:pt x="10990317" y="9242778"/>
                    </a:lnTo>
                    <a:cubicBezTo>
                      <a:pt x="10990317" y="9186640"/>
                      <a:pt x="10968017" y="9132801"/>
                      <a:pt x="10928321" y="9093106"/>
                    </a:cubicBezTo>
                    <a:cubicBezTo>
                      <a:pt x="10888626" y="9053411"/>
                      <a:pt x="10834788" y="9031111"/>
                      <a:pt x="10778650" y="9031111"/>
                    </a:cubicBezTo>
                    <a:close/>
                    <a:moveTo>
                      <a:pt x="10559434" y="10001109"/>
                    </a:moveTo>
                    <a:cubicBezTo>
                      <a:pt x="10560633" y="9992995"/>
                      <a:pt x="10549204" y="9989820"/>
                      <a:pt x="10546029" y="9997370"/>
                    </a:cubicBezTo>
                    <a:lnTo>
                      <a:pt x="10392005" y="10356709"/>
                    </a:lnTo>
                    <a:cubicBezTo>
                      <a:pt x="10369749" y="10408629"/>
                      <a:pt x="10318673" y="10442273"/>
                      <a:pt x="10262183" y="10442222"/>
                    </a:cubicBezTo>
                    <a:lnTo>
                      <a:pt x="10197131" y="10442222"/>
                    </a:lnTo>
                    <a:cubicBezTo>
                      <a:pt x="10185267" y="10442233"/>
                      <a:pt x="10174192" y="10436278"/>
                      <a:pt x="10167656" y="10426376"/>
                    </a:cubicBezTo>
                    <a:cubicBezTo>
                      <a:pt x="10161121" y="10416473"/>
                      <a:pt x="10160001" y="10403949"/>
                      <a:pt x="10164676" y="10393045"/>
                    </a:cubicBezTo>
                    <a:lnTo>
                      <a:pt x="10355317" y="9948333"/>
                    </a:lnTo>
                    <a:lnTo>
                      <a:pt x="10425449" y="9772932"/>
                    </a:lnTo>
                    <a:cubicBezTo>
                      <a:pt x="10468319" y="9665794"/>
                      <a:pt x="10572095" y="9595548"/>
                      <a:pt x="10687492" y="9595555"/>
                    </a:cubicBezTo>
                    <a:lnTo>
                      <a:pt x="10869808" y="9595555"/>
                    </a:lnTo>
                    <a:cubicBezTo>
                      <a:pt x="10985205" y="9595548"/>
                      <a:pt x="11088981" y="9665794"/>
                      <a:pt x="11131851" y="9772932"/>
                    </a:cubicBezTo>
                    <a:lnTo>
                      <a:pt x="11201983" y="9948333"/>
                    </a:lnTo>
                    <a:lnTo>
                      <a:pt x="11392554" y="10393045"/>
                    </a:lnTo>
                    <a:cubicBezTo>
                      <a:pt x="11397229" y="10403949"/>
                      <a:pt x="11396108" y="10416473"/>
                      <a:pt x="11389573" y="10426376"/>
                    </a:cubicBezTo>
                    <a:cubicBezTo>
                      <a:pt x="11383038" y="10436278"/>
                      <a:pt x="11371963" y="10442233"/>
                      <a:pt x="11360098" y="10442222"/>
                    </a:cubicBezTo>
                    <a:lnTo>
                      <a:pt x="11295046" y="10442222"/>
                    </a:lnTo>
                    <a:cubicBezTo>
                      <a:pt x="11238608" y="10442216"/>
                      <a:pt x="11187602" y="10408582"/>
                      <a:pt x="11165365" y="10356709"/>
                    </a:cubicBezTo>
                    <a:lnTo>
                      <a:pt x="11011342" y="9997370"/>
                    </a:lnTo>
                    <a:cubicBezTo>
                      <a:pt x="11008096" y="9989820"/>
                      <a:pt x="10996737" y="9992995"/>
                      <a:pt x="10997866" y="10001109"/>
                    </a:cubicBezTo>
                    <a:lnTo>
                      <a:pt x="11060872" y="10442222"/>
                    </a:lnTo>
                    <a:lnTo>
                      <a:pt x="11128253" y="11250719"/>
                    </a:lnTo>
                    <a:cubicBezTo>
                      <a:pt x="11129061" y="11260541"/>
                      <a:pt x="11125723" y="11270253"/>
                      <a:pt x="11119049" y="11277504"/>
                    </a:cubicBezTo>
                    <a:cubicBezTo>
                      <a:pt x="11112375" y="11284755"/>
                      <a:pt x="11102971" y="11288883"/>
                      <a:pt x="11093116" y="11288889"/>
                    </a:cubicBezTo>
                    <a:lnTo>
                      <a:pt x="11039282" y="11288889"/>
                    </a:lnTo>
                    <a:cubicBezTo>
                      <a:pt x="10970300" y="11288898"/>
                      <a:pt x="10911423" y="11239033"/>
                      <a:pt x="10900076" y="11170990"/>
                    </a:cubicBezTo>
                    <a:lnTo>
                      <a:pt x="10785705" y="10483991"/>
                    </a:lnTo>
                    <a:cubicBezTo>
                      <a:pt x="10784365" y="10476089"/>
                      <a:pt x="10773076" y="10476089"/>
                      <a:pt x="10771736" y="10483991"/>
                    </a:cubicBezTo>
                    <a:lnTo>
                      <a:pt x="10657295" y="11170990"/>
                    </a:lnTo>
                    <a:cubicBezTo>
                      <a:pt x="10645943" y="11239059"/>
                      <a:pt x="10587027" y="11288932"/>
                      <a:pt x="10518018" y="11288889"/>
                    </a:cubicBezTo>
                    <a:lnTo>
                      <a:pt x="10464184" y="11288889"/>
                    </a:lnTo>
                    <a:cubicBezTo>
                      <a:pt x="10454329" y="11288883"/>
                      <a:pt x="10444925" y="11284755"/>
                      <a:pt x="10438251" y="11277504"/>
                    </a:cubicBezTo>
                    <a:cubicBezTo>
                      <a:pt x="10431577" y="11270253"/>
                      <a:pt x="10428239" y="11260541"/>
                      <a:pt x="10429047" y="11250719"/>
                    </a:cubicBezTo>
                    <a:lnTo>
                      <a:pt x="10496428" y="10442222"/>
                    </a:lnTo>
                    <a:lnTo>
                      <a:pt x="10559434" y="10001109"/>
                    </a:lnTo>
                    <a:close/>
                    <a:moveTo>
                      <a:pt x="12048650" y="9031111"/>
                    </a:moveTo>
                    <a:cubicBezTo>
                      <a:pt x="11992512" y="9031111"/>
                      <a:pt x="11938674" y="9053411"/>
                      <a:pt x="11898979" y="9093106"/>
                    </a:cubicBezTo>
                    <a:cubicBezTo>
                      <a:pt x="11859283" y="9132801"/>
                      <a:pt x="11836983" y="9186640"/>
                      <a:pt x="11836983" y="9242778"/>
                    </a:cubicBezTo>
                    <a:lnTo>
                      <a:pt x="11836983" y="9313333"/>
                    </a:lnTo>
                    <a:cubicBezTo>
                      <a:pt x="11837504" y="9429864"/>
                      <a:pt x="11932118" y="9524056"/>
                      <a:pt x="12048650" y="9524056"/>
                    </a:cubicBezTo>
                    <a:cubicBezTo>
                      <a:pt x="12165182" y="9524056"/>
                      <a:pt x="12259796" y="9429864"/>
                      <a:pt x="12260317" y="9313333"/>
                    </a:cubicBezTo>
                    <a:lnTo>
                      <a:pt x="12260317" y="9242778"/>
                    </a:lnTo>
                    <a:cubicBezTo>
                      <a:pt x="12260317" y="9186640"/>
                      <a:pt x="12238017" y="9132801"/>
                      <a:pt x="12198321" y="9093106"/>
                    </a:cubicBezTo>
                    <a:cubicBezTo>
                      <a:pt x="12158626" y="9053411"/>
                      <a:pt x="12104788" y="9031111"/>
                      <a:pt x="12048650" y="9031111"/>
                    </a:cubicBezTo>
                    <a:close/>
                    <a:moveTo>
                      <a:pt x="11829434" y="10001109"/>
                    </a:moveTo>
                    <a:cubicBezTo>
                      <a:pt x="11830633" y="9992995"/>
                      <a:pt x="11819204" y="9989820"/>
                      <a:pt x="11816029" y="9997370"/>
                    </a:cubicBezTo>
                    <a:lnTo>
                      <a:pt x="11662005" y="10356709"/>
                    </a:lnTo>
                    <a:cubicBezTo>
                      <a:pt x="11639749" y="10408629"/>
                      <a:pt x="11588673" y="10442273"/>
                      <a:pt x="11532183" y="10442222"/>
                    </a:cubicBezTo>
                    <a:lnTo>
                      <a:pt x="11467131" y="10442222"/>
                    </a:lnTo>
                    <a:cubicBezTo>
                      <a:pt x="11455267" y="10442233"/>
                      <a:pt x="11444192" y="10436278"/>
                      <a:pt x="11437656" y="10426376"/>
                    </a:cubicBezTo>
                    <a:cubicBezTo>
                      <a:pt x="11431121" y="10416473"/>
                      <a:pt x="11430001" y="10403949"/>
                      <a:pt x="11434676" y="10393045"/>
                    </a:cubicBezTo>
                    <a:lnTo>
                      <a:pt x="11625317" y="9948333"/>
                    </a:lnTo>
                    <a:lnTo>
                      <a:pt x="11695449" y="9772932"/>
                    </a:lnTo>
                    <a:cubicBezTo>
                      <a:pt x="11738319" y="9665794"/>
                      <a:pt x="11842095" y="9595548"/>
                      <a:pt x="11957492" y="9595555"/>
                    </a:cubicBezTo>
                    <a:lnTo>
                      <a:pt x="12139808" y="9595555"/>
                    </a:lnTo>
                    <a:cubicBezTo>
                      <a:pt x="12255205" y="9595548"/>
                      <a:pt x="12358981" y="9665794"/>
                      <a:pt x="12401851" y="9772932"/>
                    </a:cubicBezTo>
                    <a:lnTo>
                      <a:pt x="12471983" y="9948333"/>
                    </a:lnTo>
                    <a:lnTo>
                      <a:pt x="12662554" y="10393045"/>
                    </a:lnTo>
                    <a:cubicBezTo>
                      <a:pt x="12667229" y="10403949"/>
                      <a:pt x="12666108" y="10416473"/>
                      <a:pt x="12659573" y="10426376"/>
                    </a:cubicBezTo>
                    <a:cubicBezTo>
                      <a:pt x="12653038" y="10436278"/>
                      <a:pt x="12641963" y="10442233"/>
                      <a:pt x="12630098" y="10442222"/>
                    </a:cubicBezTo>
                    <a:lnTo>
                      <a:pt x="12565046" y="10442222"/>
                    </a:lnTo>
                    <a:cubicBezTo>
                      <a:pt x="12508608" y="10442216"/>
                      <a:pt x="12457602" y="10408582"/>
                      <a:pt x="12435365" y="10356709"/>
                    </a:cubicBezTo>
                    <a:lnTo>
                      <a:pt x="12281342" y="9997370"/>
                    </a:lnTo>
                    <a:cubicBezTo>
                      <a:pt x="12278096" y="9989820"/>
                      <a:pt x="12266737" y="9992995"/>
                      <a:pt x="12267866" y="10001109"/>
                    </a:cubicBezTo>
                    <a:lnTo>
                      <a:pt x="12330872" y="10442222"/>
                    </a:lnTo>
                    <a:lnTo>
                      <a:pt x="12398253" y="11250719"/>
                    </a:lnTo>
                    <a:cubicBezTo>
                      <a:pt x="12399061" y="11260541"/>
                      <a:pt x="12395723" y="11270253"/>
                      <a:pt x="12389049" y="11277504"/>
                    </a:cubicBezTo>
                    <a:cubicBezTo>
                      <a:pt x="12382375" y="11284755"/>
                      <a:pt x="12372971" y="11288883"/>
                      <a:pt x="12363116" y="11288889"/>
                    </a:cubicBezTo>
                    <a:lnTo>
                      <a:pt x="12309282" y="11288889"/>
                    </a:lnTo>
                    <a:cubicBezTo>
                      <a:pt x="12240300" y="11288898"/>
                      <a:pt x="12181423" y="11239033"/>
                      <a:pt x="12170076" y="11170990"/>
                    </a:cubicBezTo>
                    <a:lnTo>
                      <a:pt x="12055705" y="10483991"/>
                    </a:lnTo>
                    <a:cubicBezTo>
                      <a:pt x="12054365" y="10476089"/>
                      <a:pt x="12043076" y="10476089"/>
                      <a:pt x="12041736" y="10483991"/>
                    </a:cubicBezTo>
                    <a:lnTo>
                      <a:pt x="11927295" y="11170990"/>
                    </a:lnTo>
                    <a:cubicBezTo>
                      <a:pt x="11915943" y="11239059"/>
                      <a:pt x="11857027" y="11288932"/>
                      <a:pt x="11788018" y="11288889"/>
                    </a:cubicBezTo>
                    <a:lnTo>
                      <a:pt x="11734184" y="11288889"/>
                    </a:lnTo>
                    <a:cubicBezTo>
                      <a:pt x="11724329" y="11288883"/>
                      <a:pt x="11714925" y="11284755"/>
                      <a:pt x="11708251" y="11277504"/>
                    </a:cubicBezTo>
                    <a:cubicBezTo>
                      <a:pt x="11701577" y="11270253"/>
                      <a:pt x="11698239" y="11260541"/>
                      <a:pt x="11699047" y="11250719"/>
                    </a:cubicBezTo>
                    <a:lnTo>
                      <a:pt x="11766428" y="10442222"/>
                    </a:lnTo>
                    <a:lnTo>
                      <a:pt x="11829434" y="10001109"/>
                    </a:lnTo>
                    <a:close/>
                    <a:moveTo>
                      <a:pt x="618650" y="11288889"/>
                    </a:moveTo>
                    <a:cubicBezTo>
                      <a:pt x="501750" y="11288889"/>
                      <a:pt x="406984" y="11383656"/>
                      <a:pt x="406983" y="11500555"/>
                    </a:cubicBezTo>
                    <a:lnTo>
                      <a:pt x="406983" y="11571111"/>
                    </a:lnTo>
                    <a:cubicBezTo>
                      <a:pt x="407504" y="11687642"/>
                      <a:pt x="502118" y="11781833"/>
                      <a:pt x="618650" y="11781833"/>
                    </a:cubicBezTo>
                    <a:cubicBezTo>
                      <a:pt x="735182" y="11781833"/>
                      <a:pt x="829795" y="11687642"/>
                      <a:pt x="830317" y="11571111"/>
                    </a:cubicBezTo>
                    <a:lnTo>
                      <a:pt x="830317" y="11500555"/>
                    </a:lnTo>
                    <a:cubicBezTo>
                      <a:pt x="830316" y="11383656"/>
                      <a:pt x="735550" y="11288889"/>
                      <a:pt x="618650" y="11288889"/>
                    </a:cubicBezTo>
                    <a:close/>
                    <a:moveTo>
                      <a:pt x="399434" y="12258887"/>
                    </a:moveTo>
                    <a:cubicBezTo>
                      <a:pt x="400633" y="12250773"/>
                      <a:pt x="389203" y="12247598"/>
                      <a:pt x="386028" y="12255147"/>
                    </a:cubicBezTo>
                    <a:lnTo>
                      <a:pt x="232006" y="12614487"/>
                    </a:lnTo>
                    <a:cubicBezTo>
                      <a:pt x="209749" y="12666407"/>
                      <a:pt x="158673" y="12700050"/>
                      <a:pt x="102183" y="12700000"/>
                    </a:cubicBezTo>
                    <a:lnTo>
                      <a:pt x="37131" y="12700000"/>
                    </a:lnTo>
                    <a:cubicBezTo>
                      <a:pt x="25267" y="12700011"/>
                      <a:pt x="14192" y="12694056"/>
                      <a:pt x="7656" y="12684154"/>
                    </a:cubicBezTo>
                    <a:cubicBezTo>
                      <a:pt x="1121" y="12674252"/>
                      <a:pt x="1" y="12661728"/>
                      <a:pt x="4676" y="12650823"/>
                    </a:cubicBezTo>
                    <a:lnTo>
                      <a:pt x="195317" y="12206111"/>
                    </a:lnTo>
                    <a:lnTo>
                      <a:pt x="265449" y="12030710"/>
                    </a:lnTo>
                    <a:cubicBezTo>
                      <a:pt x="308319" y="11923571"/>
                      <a:pt x="412095" y="11853325"/>
                      <a:pt x="527492" y="11853333"/>
                    </a:cubicBezTo>
                    <a:lnTo>
                      <a:pt x="709808" y="11853333"/>
                    </a:lnTo>
                    <a:cubicBezTo>
                      <a:pt x="825205" y="11853325"/>
                      <a:pt x="928981" y="11923571"/>
                      <a:pt x="971851" y="12030710"/>
                    </a:cubicBezTo>
                    <a:lnTo>
                      <a:pt x="1041983" y="12206111"/>
                    </a:lnTo>
                    <a:lnTo>
                      <a:pt x="1232554" y="12650823"/>
                    </a:lnTo>
                    <a:cubicBezTo>
                      <a:pt x="1237228" y="12661728"/>
                      <a:pt x="1236108" y="12674252"/>
                      <a:pt x="1229573" y="12684154"/>
                    </a:cubicBezTo>
                    <a:cubicBezTo>
                      <a:pt x="1223038" y="12694056"/>
                      <a:pt x="1211963" y="12700011"/>
                      <a:pt x="1200098" y="12700000"/>
                    </a:cubicBezTo>
                    <a:lnTo>
                      <a:pt x="1135046" y="12700000"/>
                    </a:lnTo>
                    <a:cubicBezTo>
                      <a:pt x="1078608" y="12699994"/>
                      <a:pt x="1027602" y="12666359"/>
                      <a:pt x="1005365" y="12614487"/>
                    </a:cubicBezTo>
                    <a:lnTo>
                      <a:pt x="851342" y="12255147"/>
                    </a:lnTo>
                    <a:cubicBezTo>
                      <a:pt x="848097" y="12247598"/>
                      <a:pt x="836737" y="12250773"/>
                      <a:pt x="837866" y="12258887"/>
                    </a:cubicBezTo>
                    <a:lnTo>
                      <a:pt x="900872" y="12700000"/>
                    </a:lnTo>
                    <a:lnTo>
                      <a:pt x="968253" y="13508496"/>
                    </a:lnTo>
                    <a:cubicBezTo>
                      <a:pt x="969061" y="13518317"/>
                      <a:pt x="965723" y="13528030"/>
                      <a:pt x="959049" y="13535281"/>
                    </a:cubicBezTo>
                    <a:cubicBezTo>
                      <a:pt x="952374" y="13542532"/>
                      <a:pt x="942971" y="13546660"/>
                      <a:pt x="933116" y="13546666"/>
                    </a:cubicBezTo>
                    <a:lnTo>
                      <a:pt x="879282" y="13546666"/>
                    </a:lnTo>
                    <a:cubicBezTo>
                      <a:pt x="810301" y="13546674"/>
                      <a:pt x="751424" y="13496810"/>
                      <a:pt x="740076" y="13428768"/>
                    </a:cubicBezTo>
                    <a:lnTo>
                      <a:pt x="625706" y="12741769"/>
                    </a:lnTo>
                    <a:cubicBezTo>
                      <a:pt x="624365" y="12733867"/>
                      <a:pt x="613076" y="12733867"/>
                      <a:pt x="611736" y="12741769"/>
                    </a:cubicBezTo>
                    <a:lnTo>
                      <a:pt x="497294" y="13428768"/>
                    </a:lnTo>
                    <a:cubicBezTo>
                      <a:pt x="485942" y="13496837"/>
                      <a:pt x="427026" y="13546710"/>
                      <a:pt x="358018" y="13546666"/>
                    </a:cubicBezTo>
                    <a:lnTo>
                      <a:pt x="304184" y="13546666"/>
                    </a:lnTo>
                    <a:cubicBezTo>
                      <a:pt x="294329" y="13546660"/>
                      <a:pt x="284926" y="13542532"/>
                      <a:pt x="278251" y="13535281"/>
                    </a:cubicBezTo>
                    <a:cubicBezTo>
                      <a:pt x="271577" y="13528030"/>
                      <a:pt x="268239" y="13518317"/>
                      <a:pt x="269047" y="13508496"/>
                    </a:cubicBezTo>
                    <a:lnTo>
                      <a:pt x="336428" y="12700000"/>
                    </a:lnTo>
                    <a:lnTo>
                      <a:pt x="399434" y="12258887"/>
                    </a:lnTo>
                    <a:close/>
                    <a:moveTo>
                      <a:pt x="1888650" y="11288889"/>
                    </a:moveTo>
                    <a:cubicBezTo>
                      <a:pt x="1771750" y="11288889"/>
                      <a:pt x="1676983" y="11383656"/>
                      <a:pt x="1676983" y="11500555"/>
                    </a:cubicBezTo>
                    <a:lnTo>
                      <a:pt x="1676983" y="11571111"/>
                    </a:lnTo>
                    <a:cubicBezTo>
                      <a:pt x="1677504" y="11687642"/>
                      <a:pt x="1772118" y="11781833"/>
                      <a:pt x="1888650" y="11781833"/>
                    </a:cubicBezTo>
                    <a:cubicBezTo>
                      <a:pt x="2005182" y="11781833"/>
                      <a:pt x="2099796" y="11687642"/>
                      <a:pt x="2100317" y="11571111"/>
                    </a:cubicBezTo>
                    <a:lnTo>
                      <a:pt x="2100317" y="11500555"/>
                    </a:lnTo>
                    <a:cubicBezTo>
                      <a:pt x="2100317" y="11383656"/>
                      <a:pt x="2005550" y="11288889"/>
                      <a:pt x="1888650" y="11288889"/>
                    </a:cubicBezTo>
                    <a:close/>
                    <a:moveTo>
                      <a:pt x="1669434" y="12258887"/>
                    </a:moveTo>
                    <a:cubicBezTo>
                      <a:pt x="1670633" y="12250773"/>
                      <a:pt x="1659203" y="12247598"/>
                      <a:pt x="1656028" y="12255147"/>
                    </a:cubicBezTo>
                    <a:lnTo>
                      <a:pt x="1502006" y="12614487"/>
                    </a:lnTo>
                    <a:cubicBezTo>
                      <a:pt x="1479749" y="12666407"/>
                      <a:pt x="1428673" y="12700050"/>
                      <a:pt x="1372183" y="12700000"/>
                    </a:cubicBezTo>
                    <a:lnTo>
                      <a:pt x="1307131" y="12700000"/>
                    </a:lnTo>
                    <a:cubicBezTo>
                      <a:pt x="1295267" y="12700011"/>
                      <a:pt x="1284192" y="12694056"/>
                      <a:pt x="1277656" y="12684154"/>
                    </a:cubicBezTo>
                    <a:cubicBezTo>
                      <a:pt x="1271121" y="12674252"/>
                      <a:pt x="1270001" y="12661728"/>
                      <a:pt x="1274676" y="12650823"/>
                    </a:cubicBezTo>
                    <a:lnTo>
                      <a:pt x="1465317" y="12206111"/>
                    </a:lnTo>
                    <a:lnTo>
                      <a:pt x="1535449" y="12030710"/>
                    </a:lnTo>
                    <a:cubicBezTo>
                      <a:pt x="1578319" y="11923571"/>
                      <a:pt x="1682095" y="11853325"/>
                      <a:pt x="1797492" y="11853333"/>
                    </a:cubicBezTo>
                    <a:lnTo>
                      <a:pt x="1979808" y="11853333"/>
                    </a:lnTo>
                    <a:cubicBezTo>
                      <a:pt x="2095205" y="11853325"/>
                      <a:pt x="2198981" y="11923571"/>
                      <a:pt x="2241851" y="12030710"/>
                    </a:cubicBezTo>
                    <a:lnTo>
                      <a:pt x="2311983" y="12206111"/>
                    </a:lnTo>
                    <a:lnTo>
                      <a:pt x="2502554" y="12650823"/>
                    </a:lnTo>
                    <a:cubicBezTo>
                      <a:pt x="2507228" y="12661728"/>
                      <a:pt x="2506108" y="12674252"/>
                      <a:pt x="2499573" y="12684154"/>
                    </a:cubicBezTo>
                    <a:cubicBezTo>
                      <a:pt x="2493038" y="12694056"/>
                      <a:pt x="2481963" y="12700010"/>
                      <a:pt x="2470098" y="12700000"/>
                    </a:cubicBezTo>
                    <a:lnTo>
                      <a:pt x="2405046" y="12700000"/>
                    </a:lnTo>
                    <a:cubicBezTo>
                      <a:pt x="2348608" y="12699994"/>
                      <a:pt x="2297602" y="12666359"/>
                      <a:pt x="2275365" y="12614487"/>
                    </a:cubicBezTo>
                    <a:lnTo>
                      <a:pt x="2121342" y="12255147"/>
                    </a:lnTo>
                    <a:cubicBezTo>
                      <a:pt x="2118097" y="12247598"/>
                      <a:pt x="2106737" y="12250773"/>
                      <a:pt x="2107866" y="12258887"/>
                    </a:cubicBezTo>
                    <a:lnTo>
                      <a:pt x="2170872" y="12700000"/>
                    </a:lnTo>
                    <a:lnTo>
                      <a:pt x="2238253" y="13508496"/>
                    </a:lnTo>
                    <a:cubicBezTo>
                      <a:pt x="2239061" y="13518317"/>
                      <a:pt x="2235723" y="13528030"/>
                      <a:pt x="2229049" y="13535281"/>
                    </a:cubicBezTo>
                    <a:cubicBezTo>
                      <a:pt x="2222374" y="13542532"/>
                      <a:pt x="2212971" y="13546660"/>
                      <a:pt x="2203116" y="13546666"/>
                    </a:cubicBezTo>
                    <a:lnTo>
                      <a:pt x="2149282" y="13546666"/>
                    </a:lnTo>
                    <a:cubicBezTo>
                      <a:pt x="2080301" y="13546674"/>
                      <a:pt x="2021424" y="13496810"/>
                      <a:pt x="2010076" y="13428768"/>
                    </a:cubicBezTo>
                    <a:lnTo>
                      <a:pt x="1895706" y="12741769"/>
                    </a:lnTo>
                    <a:cubicBezTo>
                      <a:pt x="1894365" y="12733867"/>
                      <a:pt x="1883076" y="12733867"/>
                      <a:pt x="1881735" y="12741769"/>
                    </a:cubicBezTo>
                    <a:lnTo>
                      <a:pt x="1767294" y="13428768"/>
                    </a:lnTo>
                    <a:cubicBezTo>
                      <a:pt x="1755943" y="13496837"/>
                      <a:pt x="1697026" y="13546710"/>
                      <a:pt x="1628018" y="13546666"/>
                    </a:cubicBezTo>
                    <a:lnTo>
                      <a:pt x="1574184" y="13546666"/>
                    </a:lnTo>
                    <a:cubicBezTo>
                      <a:pt x="1564329" y="13546660"/>
                      <a:pt x="1554926" y="13542532"/>
                      <a:pt x="1548251" y="13535281"/>
                    </a:cubicBezTo>
                    <a:cubicBezTo>
                      <a:pt x="1541577" y="13528030"/>
                      <a:pt x="1538239" y="13518317"/>
                      <a:pt x="1539047" y="13508496"/>
                    </a:cubicBezTo>
                    <a:lnTo>
                      <a:pt x="1606428" y="12700000"/>
                    </a:lnTo>
                    <a:lnTo>
                      <a:pt x="1669434" y="12258887"/>
                    </a:lnTo>
                    <a:close/>
                    <a:moveTo>
                      <a:pt x="3158650" y="11288889"/>
                    </a:moveTo>
                    <a:cubicBezTo>
                      <a:pt x="3041750" y="11288889"/>
                      <a:pt x="2946983" y="11383656"/>
                      <a:pt x="2946983" y="11500555"/>
                    </a:cubicBezTo>
                    <a:lnTo>
                      <a:pt x="2946983" y="11571111"/>
                    </a:lnTo>
                    <a:cubicBezTo>
                      <a:pt x="2947504" y="11687642"/>
                      <a:pt x="3042118" y="11781833"/>
                      <a:pt x="3158650" y="11781833"/>
                    </a:cubicBezTo>
                    <a:cubicBezTo>
                      <a:pt x="3275182" y="11781833"/>
                      <a:pt x="3369795" y="11687642"/>
                      <a:pt x="3370317" y="11571111"/>
                    </a:cubicBezTo>
                    <a:lnTo>
                      <a:pt x="3370317" y="11500555"/>
                    </a:lnTo>
                    <a:cubicBezTo>
                      <a:pt x="3370316" y="11383656"/>
                      <a:pt x="3275550" y="11288889"/>
                      <a:pt x="3158650" y="11288889"/>
                    </a:cubicBezTo>
                    <a:close/>
                    <a:moveTo>
                      <a:pt x="2939434" y="12258887"/>
                    </a:moveTo>
                    <a:cubicBezTo>
                      <a:pt x="2940633" y="12250773"/>
                      <a:pt x="2929203" y="12247598"/>
                      <a:pt x="2926028" y="12255147"/>
                    </a:cubicBezTo>
                    <a:lnTo>
                      <a:pt x="2772006" y="12614487"/>
                    </a:lnTo>
                    <a:cubicBezTo>
                      <a:pt x="2749749" y="12666407"/>
                      <a:pt x="2698673" y="12700050"/>
                      <a:pt x="2642183" y="12700000"/>
                    </a:cubicBezTo>
                    <a:lnTo>
                      <a:pt x="2577131" y="12700000"/>
                    </a:lnTo>
                    <a:cubicBezTo>
                      <a:pt x="2565267" y="12700010"/>
                      <a:pt x="2554192" y="12694056"/>
                      <a:pt x="2547656" y="12684154"/>
                    </a:cubicBezTo>
                    <a:cubicBezTo>
                      <a:pt x="2541121" y="12674252"/>
                      <a:pt x="2540001" y="12661728"/>
                      <a:pt x="2544676" y="12650823"/>
                    </a:cubicBezTo>
                    <a:lnTo>
                      <a:pt x="2735317" y="12206111"/>
                    </a:lnTo>
                    <a:lnTo>
                      <a:pt x="2805449" y="12030710"/>
                    </a:lnTo>
                    <a:cubicBezTo>
                      <a:pt x="2848319" y="11923571"/>
                      <a:pt x="2952095" y="11853325"/>
                      <a:pt x="3067492" y="11853333"/>
                    </a:cubicBezTo>
                    <a:lnTo>
                      <a:pt x="3249808" y="11853333"/>
                    </a:lnTo>
                    <a:cubicBezTo>
                      <a:pt x="3365204" y="11853325"/>
                      <a:pt x="3468981" y="11923571"/>
                      <a:pt x="3511851" y="12030710"/>
                    </a:cubicBezTo>
                    <a:lnTo>
                      <a:pt x="3581983" y="12206111"/>
                    </a:lnTo>
                    <a:lnTo>
                      <a:pt x="3772554" y="12650823"/>
                    </a:lnTo>
                    <a:cubicBezTo>
                      <a:pt x="3777229" y="12661728"/>
                      <a:pt x="3776108" y="12674252"/>
                      <a:pt x="3769573" y="12684154"/>
                    </a:cubicBezTo>
                    <a:cubicBezTo>
                      <a:pt x="3763038" y="12694057"/>
                      <a:pt x="3751963" y="12700011"/>
                      <a:pt x="3740098" y="12700000"/>
                    </a:cubicBezTo>
                    <a:lnTo>
                      <a:pt x="3675046" y="12700000"/>
                    </a:lnTo>
                    <a:cubicBezTo>
                      <a:pt x="3618608" y="12699994"/>
                      <a:pt x="3567602" y="12666359"/>
                      <a:pt x="3545365" y="12614487"/>
                    </a:cubicBezTo>
                    <a:lnTo>
                      <a:pt x="3391342" y="12255147"/>
                    </a:lnTo>
                    <a:cubicBezTo>
                      <a:pt x="3388097" y="12247598"/>
                      <a:pt x="3376737" y="12250773"/>
                      <a:pt x="3377866" y="12258887"/>
                    </a:cubicBezTo>
                    <a:lnTo>
                      <a:pt x="3440872" y="12700000"/>
                    </a:lnTo>
                    <a:lnTo>
                      <a:pt x="3508253" y="13508496"/>
                    </a:lnTo>
                    <a:cubicBezTo>
                      <a:pt x="3509060" y="13518317"/>
                      <a:pt x="3505723" y="13528030"/>
                      <a:pt x="3499049" y="13535281"/>
                    </a:cubicBezTo>
                    <a:cubicBezTo>
                      <a:pt x="3492374" y="13542532"/>
                      <a:pt x="3482971" y="13546660"/>
                      <a:pt x="3473116" y="13546666"/>
                    </a:cubicBezTo>
                    <a:lnTo>
                      <a:pt x="3419282" y="13546666"/>
                    </a:lnTo>
                    <a:cubicBezTo>
                      <a:pt x="3350301" y="13546674"/>
                      <a:pt x="3291424" y="13496810"/>
                      <a:pt x="3280076" y="13428768"/>
                    </a:cubicBezTo>
                    <a:lnTo>
                      <a:pt x="3165706" y="12741769"/>
                    </a:lnTo>
                    <a:cubicBezTo>
                      <a:pt x="3164365" y="12733867"/>
                      <a:pt x="3153076" y="12733867"/>
                      <a:pt x="3151735" y="12741769"/>
                    </a:cubicBezTo>
                    <a:lnTo>
                      <a:pt x="3037294" y="13428768"/>
                    </a:lnTo>
                    <a:cubicBezTo>
                      <a:pt x="3025943" y="13496837"/>
                      <a:pt x="2967026" y="13546710"/>
                      <a:pt x="2898018" y="13546666"/>
                    </a:cubicBezTo>
                    <a:lnTo>
                      <a:pt x="2844184" y="13546666"/>
                    </a:lnTo>
                    <a:cubicBezTo>
                      <a:pt x="2834329" y="13546660"/>
                      <a:pt x="2824926" y="13542532"/>
                      <a:pt x="2818251" y="13535281"/>
                    </a:cubicBezTo>
                    <a:cubicBezTo>
                      <a:pt x="2811577" y="13528030"/>
                      <a:pt x="2808239" y="13518317"/>
                      <a:pt x="2809047" y="13508496"/>
                    </a:cubicBezTo>
                    <a:lnTo>
                      <a:pt x="2876428" y="12700000"/>
                    </a:lnTo>
                    <a:lnTo>
                      <a:pt x="2939434" y="12258887"/>
                    </a:lnTo>
                    <a:close/>
                    <a:moveTo>
                      <a:pt x="4428650" y="11288889"/>
                    </a:moveTo>
                    <a:cubicBezTo>
                      <a:pt x="4311750" y="11288889"/>
                      <a:pt x="4216984" y="11383656"/>
                      <a:pt x="4216983" y="11500555"/>
                    </a:cubicBezTo>
                    <a:lnTo>
                      <a:pt x="4216983" y="11571111"/>
                    </a:lnTo>
                    <a:cubicBezTo>
                      <a:pt x="4217505" y="11687642"/>
                      <a:pt x="4312118" y="11781833"/>
                      <a:pt x="4428650" y="11781833"/>
                    </a:cubicBezTo>
                    <a:cubicBezTo>
                      <a:pt x="4545182" y="11781833"/>
                      <a:pt x="4639795" y="11687642"/>
                      <a:pt x="4640317" y="11571111"/>
                    </a:cubicBezTo>
                    <a:lnTo>
                      <a:pt x="4640317" y="11500555"/>
                    </a:lnTo>
                    <a:cubicBezTo>
                      <a:pt x="4640316" y="11383656"/>
                      <a:pt x="4545550" y="11288889"/>
                      <a:pt x="4428650" y="11288889"/>
                    </a:cubicBezTo>
                    <a:close/>
                    <a:moveTo>
                      <a:pt x="4209434" y="12258887"/>
                    </a:moveTo>
                    <a:cubicBezTo>
                      <a:pt x="4210633" y="12250773"/>
                      <a:pt x="4199203" y="12247598"/>
                      <a:pt x="4196028" y="12255147"/>
                    </a:cubicBezTo>
                    <a:lnTo>
                      <a:pt x="4042005" y="12614487"/>
                    </a:lnTo>
                    <a:cubicBezTo>
                      <a:pt x="4019749" y="12666407"/>
                      <a:pt x="3968673" y="12700050"/>
                      <a:pt x="3912183" y="12700000"/>
                    </a:cubicBezTo>
                    <a:lnTo>
                      <a:pt x="3847131" y="12700000"/>
                    </a:lnTo>
                    <a:cubicBezTo>
                      <a:pt x="3835267" y="12700011"/>
                      <a:pt x="3824192" y="12694057"/>
                      <a:pt x="3817656" y="12684154"/>
                    </a:cubicBezTo>
                    <a:cubicBezTo>
                      <a:pt x="3811121" y="12674252"/>
                      <a:pt x="3810001" y="12661728"/>
                      <a:pt x="3814675" y="12650823"/>
                    </a:cubicBezTo>
                    <a:lnTo>
                      <a:pt x="4005317" y="12206111"/>
                    </a:lnTo>
                    <a:lnTo>
                      <a:pt x="4075449" y="12030710"/>
                    </a:lnTo>
                    <a:cubicBezTo>
                      <a:pt x="4118319" y="11923571"/>
                      <a:pt x="4222096" y="11853325"/>
                      <a:pt x="4337492" y="11853333"/>
                    </a:cubicBezTo>
                    <a:lnTo>
                      <a:pt x="4519808" y="11853333"/>
                    </a:lnTo>
                    <a:cubicBezTo>
                      <a:pt x="4635204" y="11853325"/>
                      <a:pt x="4738981" y="11923571"/>
                      <a:pt x="4781851" y="12030710"/>
                    </a:cubicBezTo>
                    <a:lnTo>
                      <a:pt x="4851983" y="12206111"/>
                    </a:lnTo>
                    <a:lnTo>
                      <a:pt x="5042554" y="12650823"/>
                    </a:lnTo>
                    <a:cubicBezTo>
                      <a:pt x="5047229" y="12661728"/>
                      <a:pt x="5046108" y="12674252"/>
                      <a:pt x="5039573" y="12684154"/>
                    </a:cubicBezTo>
                    <a:cubicBezTo>
                      <a:pt x="5033038" y="12694057"/>
                      <a:pt x="5021963" y="12700011"/>
                      <a:pt x="5010098" y="12700000"/>
                    </a:cubicBezTo>
                    <a:lnTo>
                      <a:pt x="4945046" y="12700000"/>
                    </a:lnTo>
                    <a:cubicBezTo>
                      <a:pt x="4888608" y="12699994"/>
                      <a:pt x="4837602" y="12666359"/>
                      <a:pt x="4815365" y="12614487"/>
                    </a:cubicBezTo>
                    <a:lnTo>
                      <a:pt x="4661342" y="12255147"/>
                    </a:lnTo>
                    <a:cubicBezTo>
                      <a:pt x="4658097" y="12247598"/>
                      <a:pt x="4646737" y="12250773"/>
                      <a:pt x="4647866" y="12258887"/>
                    </a:cubicBezTo>
                    <a:lnTo>
                      <a:pt x="4710872" y="12700000"/>
                    </a:lnTo>
                    <a:lnTo>
                      <a:pt x="4778253" y="13508496"/>
                    </a:lnTo>
                    <a:cubicBezTo>
                      <a:pt x="4779060" y="13518317"/>
                      <a:pt x="4775723" y="13528030"/>
                      <a:pt x="4769049" y="13535281"/>
                    </a:cubicBezTo>
                    <a:cubicBezTo>
                      <a:pt x="4762374" y="13542532"/>
                      <a:pt x="4752971" y="13546660"/>
                      <a:pt x="4743116" y="13546666"/>
                    </a:cubicBezTo>
                    <a:lnTo>
                      <a:pt x="4689282" y="13546666"/>
                    </a:lnTo>
                    <a:cubicBezTo>
                      <a:pt x="4620301" y="13546674"/>
                      <a:pt x="4561424" y="13496810"/>
                      <a:pt x="4550076" y="13428768"/>
                    </a:cubicBezTo>
                    <a:lnTo>
                      <a:pt x="4435705" y="12741769"/>
                    </a:lnTo>
                    <a:cubicBezTo>
                      <a:pt x="4434365" y="12733867"/>
                      <a:pt x="4423076" y="12733867"/>
                      <a:pt x="4421736" y="12741769"/>
                    </a:cubicBezTo>
                    <a:lnTo>
                      <a:pt x="4307295" y="13428768"/>
                    </a:lnTo>
                    <a:cubicBezTo>
                      <a:pt x="4295943" y="13496837"/>
                      <a:pt x="4237026" y="13546710"/>
                      <a:pt x="4168018" y="13546666"/>
                    </a:cubicBezTo>
                    <a:lnTo>
                      <a:pt x="4114184" y="13546666"/>
                    </a:lnTo>
                    <a:cubicBezTo>
                      <a:pt x="4104329" y="13546660"/>
                      <a:pt x="4094926" y="13542532"/>
                      <a:pt x="4088251" y="13535281"/>
                    </a:cubicBezTo>
                    <a:cubicBezTo>
                      <a:pt x="4081577" y="13528030"/>
                      <a:pt x="4078240" y="13518317"/>
                      <a:pt x="4079047" y="13508496"/>
                    </a:cubicBezTo>
                    <a:lnTo>
                      <a:pt x="4146428" y="12700000"/>
                    </a:lnTo>
                    <a:lnTo>
                      <a:pt x="4209434" y="12258887"/>
                    </a:lnTo>
                    <a:close/>
                    <a:moveTo>
                      <a:pt x="5698650" y="11288889"/>
                    </a:moveTo>
                    <a:cubicBezTo>
                      <a:pt x="5581750" y="11288889"/>
                      <a:pt x="5486984" y="11383656"/>
                      <a:pt x="5486983" y="11500555"/>
                    </a:cubicBezTo>
                    <a:lnTo>
                      <a:pt x="5486983" y="11571111"/>
                    </a:lnTo>
                    <a:cubicBezTo>
                      <a:pt x="5487505" y="11687642"/>
                      <a:pt x="5582118" y="11781833"/>
                      <a:pt x="5698650" y="11781833"/>
                    </a:cubicBezTo>
                    <a:cubicBezTo>
                      <a:pt x="5815182" y="11781833"/>
                      <a:pt x="5909795" y="11687642"/>
                      <a:pt x="5910317" y="11571111"/>
                    </a:cubicBezTo>
                    <a:lnTo>
                      <a:pt x="5910317" y="11500555"/>
                    </a:lnTo>
                    <a:cubicBezTo>
                      <a:pt x="5910316" y="11383656"/>
                      <a:pt x="5815550" y="11288889"/>
                      <a:pt x="5698650" y="11288889"/>
                    </a:cubicBezTo>
                    <a:close/>
                    <a:moveTo>
                      <a:pt x="5479434" y="12258887"/>
                    </a:moveTo>
                    <a:cubicBezTo>
                      <a:pt x="5480633" y="12250773"/>
                      <a:pt x="5469203" y="12247598"/>
                      <a:pt x="5466028" y="12255147"/>
                    </a:cubicBezTo>
                    <a:lnTo>
                      <a:pt x="5312005" y="12614487"/>
                    </a:lnTo>
                    <a:cubicBezTo>
                      <a:pt x="5289749" y="12666407"/>
                      <a:pt x="5238673" y="12700050"/>
                      <a:pt x="5182183" y="12700000"/>
                    </a:cubicBezTo>
                    <a:lnTo>
                      <a:pt x="5117131" y="12700000"/>
                    </a:lnTo>
                    <a:cubicBezTo>
                      <a:pt x="5105267" y="12700011"/>
                      <a:pt x="5094192" y="12694057"/>
                      <a:pt x="5087656" y="12684154"/>
                    </a:cubicBezTo>
                    <a:cubicBezTo>
                      <a:pt x="5081121" y="12674252"/>
                      <a:pt x="5080001" y="12661728"/>
                      <a:pt x="5084675" y="12650823"/>
                    </a:cubicBezTo>
                    <a:lnTo>
                      <a:pt x="5275317" y="12206111"/>
                    </a:lnTo>
                    <a:lnTo>
                      <a:pt x="5345449" y="12030710"/>
                    </a:lnTo>
                    <a:cubicBezTo>
                      <a:pt x="5388319" y="11923571"/>
                      <a:pt x="5492096" y="11853325"/>
                      <a:pt x="5607492" y="11853333"/>
                    </a:cubicBezTo>
                    <a:lnTo>
                      <a:pt x="5789808" y="11853333"/>
                    </a:lnTo>
                    <a:cubicBezTo>
                      <a:pt x="5905204" y="11853325"/>
                      <a:pt x="6008981" y="11923571"/>
                      <a:pt x="6051851" y="12030710"/>
                    </a:cubicBezTo>
                    <a:lnTo>
                      <a:pt x="6121983" y="12206111"/>
                    </a:lnTo>
                    <a:lnTo>
                      <a:pt x="6312554" y="12650823"/>
                    </a:lnTo>
                    <a:cubicBezTo>
                      <a:pt x="6317229" y="12661728"/>
                      <a:pt x="6316108" y="12674252"/>
                      <a:pt x="6309573" y="12684154"/>
                    </a:cubicBezTo>
                    <a:cubicBezTo>
                      <a:pt x="6303038" y="12694057"/>
                      <a:pt x="6291963" y="12700011"/>
                      <a:pt x="6280098" y="12700000"/>
                    </a:cubicBezTo>
                    <a:lnTo>
                      <a:pt x="6215046" y="12700000"/>
                    </a:lnTo>
                    <a:cubicBezTo>
                      <a:pt x="6158608" y="12699994"/>
                      <a:pt x="6107602" y="12666359"/>
                      <a:pt x="6085365" y="12614487"/>
                    </a:cubicBezTo>
                    <a:lnTo>
                      <a:pt x="5931342" y="12255147"/>
                    </a:lnTo>
                    <a:cubicBezTo>
                      <a:pt x="5928097" y="12247598"/>
                      <a:pt x="5916737" y="12250773"/>
                      <a:pt x="5917866" y="12258887"/>
                    </a:cubicBezTo>
                    <a:lnTo>
                      <a:pt x="5980872" y="12700000"/>
                    </a:lnTo>
                    <a:lnTo>
                      <a:pt x="6048253" y="13508496"/>
                    </a:lnTo>
                    <a:cubicBezTo>
                      <a:pt x="6049060" y="13518317"/>
                      <a:pt x="6045723" y="13528030"/>
                      <a:pt x="6039049" y="13535281"/>
                    </a:cubicBezTo>
                    <a:cubicBezTo>
                      <a:pt x="6032374" y="13542532"/>
                      <a:pt x="6022971" y="13546660"/>
                      <a:pt x="6013116" y="13546666"/>
                    </a:cubicBezTo>
                    <a:lnTo>
                      <a:pt x="5959282" y="13546666"/>
                    </a:lnTo>
                    <a:cubicBezTo>
                      <a:pt x="5890301" y="13546674"/>
                      <a:pt x="5831424" y="13496810"/>
                      <a:pt x="5820076" y="13428768"/>
                    </a:cubicBezTo>
                    <a:lnTo>
                      <a:pt x="5705705" y="12741769"/>
                    </a:lnTo>
                    <a:cubicBezTo>
                      <a:pt x="5704365" y="12733867"/>
                      <a:pt x="5693076" y="12733867"/>
                      <a:pt x="5691736" y="12741769"/>
                    </a:cubicBezTo>
                    <a:lnTo>
                      <a:pt x="5577295" y="13428768"/>
                    </a:lnTo>
                    <a:cubicBezTo>
                      <a:pt x="5565943" y="13496837"/>
                      <a:pt x="5507026" y="13546710"/>
                      <a:pt x="5438018" y="13546666"/>
                    </a:cubicBezTo>
                    <a:lnTo>
                      <a:pt x="5384184" y="13546666"/>
                    </a:lnTo>
                    <a:cubicBezTo>
                      <a:pt x="5374329" y="13546660"/>
                      <a:pt x="5364926" y="13542532"/>
                      <a:pt x="5358251" y="13535281"/>
                    </a:cubicBezTo>
                    <a:cubicBezTo>
                      <a:pt x="5351577" y="13528030"/>
                      <a:pt x="5348240" y="13518317"/>
                      <a:pt x="5349047" y="13508496"/>
                    </a:cubicBezTo>
                    <a:lnTo>
                      <a:pt x="5416428" y="12700000"/>
                    </a:lnTo>
                    <a:lnTo>
                      <a:pt x="5479434" y="12258887"/>
                    </a:lnTo>
                    <a:close/>
                    <a:moveTo>
                      <a:pt x="6968650" y="11288889"/>
                    </a:moveTo>
                    <a:cubicBezTo>
                      <a:pt x="6851750" y="11288889"/>
                      <a:pt x="6756983" y="11383656"/>
                      <a:pt x="6756983" y="11500555"/>
                    </a:cubicBezTo>
                    <a:lnTo>
                      <a:pt x="6756983" y="11571111"/>
                    </a:lnTo>
                    <a:cubicBezTo>
                      <a:pt x="6757504" y="11687642"/>
                      <a:pt x="6852118" y="11781834"/>
                      <a:pt x="6968650" y="11781834"/>
                    </a:cubicBezTo>
                    <a:cubicBezTo>
                      <a:pt x="7085182" y="11781834"/>
                      <a:pt x="7179796" y="11687642"/>
                      <a:pt x="7180317" y="11571111"/>
                    </a:cubicBezTo>
                    <a:lnTo>
                      <a:pt x="7180317" y="11500555"/>
                    </a:lnTo>
                    <a:cubicBezTo>
                      <a:pt x="7180317" y="11383656"/>
                      <a:pt x="7085550" y="11288889"/>
                      <a:pt x="6968650" y="11288889"/>
                    </a:cubicBezTo>
                    <a:close/>
                    <a:moveTo>
                      <a:pt x="6749434" y="12258887"/>
                    </a:moveTo>
                    <a:cubicBezTo>
                      <a:pt x="6750633" y="12250773"/>
                      <a:pt x="6739204" y="12247598"/>
                      <a:pt x="6736029" y="12255147"/>
                    </a:cubicBezTo>
                    <a:lnTo>
                      <a:pt x="6582005" y="12614487"/>
                    </a:lnTo>
                    <a:cubicBezTo>
                      <a:pt x="6559749" y="12666407"/>
                      <a:pt x="6508673" y="12700050"/>
                      <a:pt x="6452183" y="12700000"/>
                    </a:cubicBezTo>
                    <a:lnTo>
                      <a:pt x="6387131" y="12700000"/>
                    </a:lnTo>
                    <a:cubicBezTo>
                      <a:pt x="6375267" y="12700011"/>
                      <a:pt x="6364192" y="12694057"/>
                      <a:pt x="6357656" y="12684154"/>
                    </a:cubicBezTo>
                    <a:cubicBezTo>
                      <a:pt x="6351121" y="12674252"/>
                      <a:pt x="6350001" y="12661728"/>
                      <a:pt x="6354675" y="12650823"/>
                    </a:cubicBezTo>
                    <a:lnTo>
                      <a:pt x="6545317" y="12206111"/>
                    </a:lnTo>
                    <a:lnTo>
                      <a:pt x="6615449" y="12030710"/>
                    </a:lnTo>
                    <a:cubicBezTo>
                      <a:pt x="6658319" y="11923571"/>
                      <a:pt x="6762095" y="11853325"/>
                      <a:pt x="6877492" y="11853333"/>
                    </a:cubicBezTo>
                    <a:lnTo>
                      <a:pt x="7059808" y="11853333"/>
                    </a:lnTo>
                    <a:cubicBezTo>
                      <a:pt x="7175205" y="11853325"/>
                      <a:pt x="7278981" y="11923571"/>
                      <a:pt x="7321851" y="12030710"/>
                    </a:cubicBezTo>
                    <a:lnTo>
                      <a:pt x="7391983" y="12206111"/>
                    </a:lnTo>
                    <a:lnTo>
                      <a:pt x="7582554" y="12650823"/>
                    </a:lnTo>
                    <a:cubicBezTo>
                      <a:pt x="7587228" y="12661728"/>
                      <a:pt x="7586108" y="12674252"/>
                      <a:pt x="7579573" y="12684154"/>
                    </a:cubicBezTo>
                    <a:cubicBezTo>
                      <a:pt x="7573038" y="12694056"/>
                      <a:pt x="7561963" y="12700010"/>
                      <a:pt x="7550098" y="12700000"/>
                    </a:cubicBezTo>
                    <a:lnTo>
                      <a:pt x="7485046" y="12700000"/>
                    </a:lnTo>
                    <a:cubicBezTo>
                      <a:pt x="7428608" y="12699994"/>
                      <a:pt x="7377602" y="12666359"/>
                      <a:pt x="7355365" y="12614487"/>
                    </a:cubicBezTo>
                    <a:lnTo>
                      <a:pt x="7201342" y="12255147"/>
                    </a:lnTo>
                    <a:cubicBezTo>
                      <a:pt x="7198096" y="12247598"/>
                      <a:pt x="7186737" y="12250773"/>
                      <a:pt x="7187866" y="12258887"/>
                    </a:cubicBezTo>
                    <a:lnTo>
                      <a:pt x="7250872" y="12700000"/>
                    </a:lnTo>
                    <a:lnTo>
                      <a:pt x="7318253" y="13508496"/>
                    </a:lnTo>
                    <a:cubicBezTo>
                      <a:pt x="7319060" y="13518317"/>
                      <a:pt x="7315723" y="13528030"/>
                      <a:pt x="7309049" y="13535281"/>
                    </a:cubicBezTo>
                    <a:cubicBezTo>
                      <a:pt x="7302375" y="13542532"/>
                      <a:pt x="7292971" y="13546660"/>
                      <a:pt x="7283116" y="13546666"/>
                    </a:cubicBezTo>
                    <a:lnTo>
                      <a:pt x="7229282" y="13546666"/>
                    </a:lnTo>
                    <a:cubicBezTo>
                      <a:pt x="7160300" y="13546675"/>
                      <a:pt x="7101423" y="13496810"/>
                      <a:pt x="7090076" y="13428768"/>
                    </a:cubicBezTo>
                    <a:lnTo>
                      <a:pt x="6975705" y="12741769"/>
                    </a:lnTo>
                    <a:cubicBezTo>
                      <a:pt x="6974365" y="12733867"/>
                      <a:pt x="6963076" y="12733867"/>
                      <a:pt x="6961736" y="12741769"/>
                    </a:cubicBezTo>
                    <a:lnTo>
                      <a:pt x="6847295" y="13428768"/>
                    </a:lnTo>
                    <a:cubicBezTo>
                      <a:pt x="6835943" y="13496837"/>
                      <a:pt x="6777026" y="13546710"/>
                      <a:pt x="6708018" y="13546666"/>
                    </a:cubicBezTo>
                    <a:lnTo>
                      <a:pt x="6654184" y="13546666"/>
                    </a:lnTo>
                    <a:cubicBezTo>
                      <a:pt x="6644329" y="13546660"/>
                      <a:pt x="6634925" y="13542532"/>
                      <a:pt x="6628251" y="13535281"/>
                    </a:cubicBezTo>
                    <a:cubicBezTo>
                      <a:pt x="6621577" y="13528030"/>
                      <a:pt x="6618240" y="13518317"/>
                      <a:pt x="6619047" y="13508496"/>
                    </a:cubicBezTo>
                    <a:lnTo>
                      <a:pt x="6686428" y="12700000"/>
                    </a:lnTo>
                    <a:lnTo>
                      <a:pt x="6749434" y="12258887"/>
                    </a:lnTo>
                    <a:close/>
                    <a:moveTo>
                      <a:pt x="8238650" y="11288889"/>
                    </a:moveTo>
                    <a:cubicBezTo>
                      <a:pt x="8121750" y="11288889"/>
                      <a:pt x="8026983" y="11383656"/>
                      <a:pt x="8026983" y="11500555"/>
                    </a:cubicBezTo>
                    <a:lnTo>
                      <a:pt x="8026983" y="11571111"/>
                    </a:lnTo>
                    <a:cubicBezTo>
                      <a:pt x="8027504" y="11687642"/>
                      <a:pt x="8122118" y="11781834"/>
                      <a:pt x="8238650" y="11781834"/>
                    </a:cubicBezTo>
                    <a:cubicBezTo>
                      <a:pt x="8355182" y="11781834"/>
                      <a:pt x="8449796" y="11687642"/>
                      <a:pt x="8450317" y="11571111"/>
                    </a:cubicBezTo>
                    <a:lnTo>
                      <a:pt x="8450317" y="11500555"/>
                    </a:lnTo>
                    <a:cubicBezTo>
                      <a:pt x="8450317" y="11383656"/>
                      <a:pt x="8355550" y="11288889"/>
                      <a:pt x="8238650" y="11288889"/>
                    </a:cubicBezTo>
                    <a:close/>
                    <a:moveTo>
                      <a:pt x="8019434" y="12258887"/>
                    </a:moveTo>
                    <a:cubicBezTo>
                      <a:pt x="8020633" y="12250773"/>
                      <a:pt x="8009204" y="12247598"/>
                      <a:pt x="8006029" y="12255147"/>
                    </a:cubicBezTo>
                    <a:lnTo>
                      <a:pt x="7852005" y="12614487"/>
                    </a:lnTo>
                    <a:cubicBezTo>
                      <a:pt x="7829749" y="12666407"/>
                      <a:pt x="7778673" y="12700050"/>
                      <a:pt x="7722183" y="12700000"/>
                    </a:cubicBezTo>
                    <a:lnTo>
                      <a:pt x="7657131" y="12700000"/>
                    </a:lnTo>
                    <a:cubicBezTo>
                      <a:pt x="7645267" y="12700010"/>
                      <a:pt x="7634192" y="12694056"/>
                      <a:pt x="7627656" y="12684154"/>
                    </a:cubicBezTo>
                    <a:cubicBezTo>
                      <a:pt x="7621122" y="12674252"/>
                      <a:pt x="7620002" y="12661728"/>
                      <a:pt x="7624676" y="12650823"/>
                    </a:cubicBezTo>
                    <a:lnTo>
                      <a:pt x="7815317" y="12206111"/>
                    </a:lnTo>
                    <a:lnTo>
                      <a:pt x="7885449" y="12030710"/>
                    </a:lnTo>
                    <a:cubicBezTo>
                      <a:pt x="7928319" y="11923571"/>
                      <a:pt x="8032095" y="11853325"/>
                      <a:pt x="8147492" y="11853333"/>
                    </a:cubicBezTo>
                    <a:lnTo>
                      <a:pt x="8329808" y="11853333"/>
                    </a:lnTo>
                    <a:cubicBezTo>
                      <a:pt x="8445205" y="11853325"/>
                      <a:pt x="8548981" y="11923571"/>
                      <a:pt x="8591851" y="12030710"/>
                    </a:cubicBezTo>
                    <a:lnTo>
                      <a:pt x="8661983" y="12206111"/>
                    </a:lnTo>
                    <a:lnTo>
                      <a:pt x="8852554" y="12650823"/>
                    </a:lnTo>
                    <a:cubicBezTo>
                      <a:pt x="8857228" y="12661728"/>
                      <a:pt x="8856108" y="12674252"/>
                      <a:pt x="8849573" y="12684154"/>
                    </a:cubicBezTo>
                    <a:cubicBezTo>
                      <a:pt x="8843038" y="12694056"/>
                      <a:pt x="8831963" y="12700010"/>
                      <a:pt x="8820098" y="12700000"/>
                    </a:cubicBezTo>
                    <a:lnTo>
                      <a:pt x="8755046" y="12700000"/>
                    </a:lnTo>
                    <a:cubicBezTo>
                      <a:pt x="8698608" y="12699994"/>
                      <a:pt x="8647602" y="12666359"/>
                      <a:pt x="8625365" y="12614487"/>
                    </a:cubicBezTo>
                    <a:lnTo>
                      <a:pt x="8471342" y="12255147"/>
                    </a:lnTo>
                    <a:cubicBezTo>
                      <a:pt x="8468096" y="12247598"/>
                      <a:pt x="8456737" y="12250773"/>
                      <a:pt x="8457866" y="12258887"/>
                    </a:cubicBezTo>
                    <a:lnTo>
                      <a:pt x="8520872" y="12700000"/>
                    </a:lnTo>
                    <a:lnTo>
                      <a:pt x="8588253" y="13508496"/>
                    </a:lnTo>
                    <a:cubicBezTo>
                      <a:pt x="8589060" y="13518317"/>
                      <a:pt x="8585723" y="13528030"/>
                      <a:pt x="8579049" y="13535281"/>
                    </a:cubicBezTo>
                    <a:cubicBezTo>
                      <a:pt x="8572375" y="13542532"/>
                      <a:pt x="8562971" y="13546660"/>
                      <a:pt x="8553116" y="13546666"/>
                    </a:cubicBezTo>
                    <a:lnTo>
                      <a:pt x="8499282" y="13546666"/>
                    </a:lnTo>
                    <a:cubicBezTo>
                      <a:pt x="8430300" y="13546675"/>
                      <a:pt x="8371423" y="13496810"/>
                      <a:pt x="8360076" y="13428768"/>
                    </a:cubicBezTo>
                    <a:lnTo>
                      <a:pt x="8245705" y="12741769"/>
                    </a:lnTo>
                    <a:cubicBezTo>
                      <a:pt x="8244365" y="12733867"/>
                      <a:pt x="8233076" y="12733867"/>
                      <a:pt x="8231736" y="12741769"/>
                    </a:cubicBezTo>
                    <a:lnTo>
                      <a:pt x="8117295" y="13428768"/>
                    </a:lnTo>
                    <a:cubicBezTo>
                      <a:pt x="8105943" y="13496837"/>
                      <a:pt x="8047026" y="13546710"/>
                      <a:pt x="7978018" y="13546666"/>
                    </a:cubicBezTo>
                    <a:lnTo>
                      <a:pt x="7924184" y="13546666"/>
                    </a:lnTo>
                    <a:cubicBezTo>
                      <a:pt x="7914329" y="13546660"/>
                      <a:pt x="7904925" y="13542532"/>
                      <a:pt x="7898251" y="13535281"/>
                    </a:cubicBezTo>
                    <a:cubicBezTo>
                      <a:pt x="7891577" y="13528030"/>
                      <a:pt x="7888240" y="13518317"/>
                      <a:pt x="7889047" y="13508496"/>
                    </a:cubicBezTo>
                    <a:lnTo>
                      <a:pt x="7956428" y="12700000"/>
                    </a:lnTo>
                    <a:lnTo>
                      <a:pt x="8019434" y="12258887"/>
                    </a:lnTo>
                    <a:close/>
                    <a:moveTo>
                      <a:pt x="9508650" y="11288889"/>
                    </a:moveTo>
                    <a:cubicBezTo>
                      <a:pt x="9391750" y="11288889"/>
                      <a:pt x="9296983" y="11383656"/>
                      <a:pt x="9296983" y="11500555"/>
                    </a:cubicBezTo>
                    <a:lnTo>
                      <a:pt x="9296983" y="11571111"/>
                    </a:lnTo>
                    <a:cubicBezTo>
                      <a:pt x="9297504" y="11687642"/>
                      <a:pt x="9392118" y="11781834"/>
                      <a:pt x="9508650" y="11781834"/>
                    </a:cubicBezTo>
                    <a:cubicBezTo>
                      <a:pt x="9625182" y="11781834"/>
                      <a:pt x="9719796" y="11687642"/>
                      <a:pt x="9720317" y="11571111"/>
                    </a:cubicBezTo>
                    <a:lnTo>
                      <a:pt x="9720317" y="11500555"/>
                    </a:lnTo>
                    <a:cubicBezTo>
                      <a:pt x="9720317" y="11383656"/>
                      <a:pt x="9625550" y="11288889"/>
                      <a:pt x="9508650" y="11288889"/>
                    </a:cubicBezTo>
                    <a:close/>
                    <a:moveTo>
                      <a:pt x="9289434" y="12258887"/>
                    </a:moveTo>
                    <a:cubicBezTo>
                      <a:pt x="9290633" y="12250773"/>
                      <a:pt x="9279204" y="12247598"/>
                      <a:pt x="9276029" y="12255147"/>
                    </a:cubicBezTo>
                    <a:lnTo>
                      <a:pt x="9122005" y="12614487"/>
                    </a:lnTo>
                    <a:cubicBezTo>
                      <a:pt x="9099749" y="12666407"/>
                      <a:pt x="9048673" y="12700050"/>
                      <a:pt x="8992183" y="12700000"/>
                    </a:cubicBezTo>
                    <a:lnTo>
                      <a:pt x="8927131" y="12700000"/>
                    </a:lnTo>
                    <a:cubicBezTo>
                      <a:pt x="8915267" y="12700010"/>
                      <a:pt x="8904192" y="12694056"/>
                      <a:pt x="8897656" y="12684154"/>
                    </a:cubicBezTo>
                    <a:cubicBezTo>
                      <a:pt x="8891122" y="12674252"/>
                      <a:pt x="8890002" y="12661728"/>
                      <a:pt x="8894676" y="12650823"/>
                    </a:cubicBezTo>
                    <a:lnTo>
                      <a:pt x="9085317" y="12206111"/>
                    </a:lnTo>
                    <a:lnTo>
                      <a:pt x="9155449" y="12030710"/>
                    </a:lnTo>
                    <a:cubicBezTo>
                      <a:pt x="9198319" y="11923571"/>
                      <a:pt x="9302095" y="11853325"/>
                      <a:pt x="9417492" y="11853333"/>
                    </a:cubicBezTo>
                    <a:lnTo>
                      <a:pt x="9599808" y="11853333"/>
                    </a:lnTo>
                    <a:cubicBezTo>
                      <a:pt x="9715205" y="11853325"/>
                      <a:pt x="9818981" y="11923571"/>
                      <a:pt x="9861851" y="12030710"/>
                    </a:cubicBezTo>
                    <a:lnTo>
                      <a:pt x="9931983" y="12206111"/>
                    </a:lnTo>
                    <a:lnTo>
                      <a:pt x="10122554" y="12650823"/>
                    </a:lnTo>
                    <a:cubicBezTo>
                      <a:pt x="10127228" y="12661728"/>
                      <a:pt x="10126108" y="12674252"/>
                      <a:pt x="10119573" y="12684154"/>
                    </a:cubicBezTo>
                    <a:cubicBezTo>
                      <a:pt x="10113038" y="12694056"/>
                      <a:pt x="10101963" y="12700010"/>
                      <a:pt x="10090098" y="12700000"/>
                    </a:cubicBezTo>
                    <a:lnTo>
                      <a:pt x="10025046" y="12700000"/>
                    </a:lnTo>
                    <a:cubicBezTo>
                      <a:pt x="9968608" y="12699994"/>
                      <a:pt x="9917602" y="12666359"/>
                      <a:pt x="9895365" y="12614487"/>
                    </a:cubicBezTo>
                    <a:lnTo>
                      <a:pt x="9741342" y="12255147"/>
                    </a:lnTo>
                    <a:cubicBezTo>
                      <a:pt x="9738096" y="12247598"/>
                      <a:pt x="9726737" y="12250773"/>
                      <a:pt x="9727866" y="12258887"/>
                    </a:cubicBezTo>
                    <a:lnTo>
                      <a:pt x="9790872" y="12700000"/>
                    </a:lnTo>
                    <a:lnTo>
                      <a:pt x="9858253" y="13508496"/>
                    </a:lnTo>
                    <a:cubicBezTo>
                      <a:pt x="9859060" y="13518317"/>
                      <a:pt x="9855723" y="13528030"/>
                      <a:pt x="9849049" y="13535281"/>
                    </a:cubicBezTo>
                    <a:cubicBezTo>
                      <a:pt x="9842375" y="13542532"/>
                      <a:pt x="9832971" y="13546660"/>
                      <a:pt x="9823116" y="13546666"/>
                    </a:cubicBezTo>
                    <a:lnTo>
                      <a:pt x="9769282" y="13546666"/>
                    </a:lnTo>
                    <a:cubicBezTo>
                      <a:pt x="9700300" y="13546675"/>
                      <a:pt x="9641423" y="13496810"/>
                      <a:pt x="9630076" y="13428768"/>
                    </a:cubicBezTo>
                    <a:lnTo>
                      <a:pt x="9515705" y="12741769"/>
                    </a:lnTo>
                    <a:cubicBezTo>
                      <a:pt x="9514365" y="12733867"/>
                      <a:pt x="9503076" y="12733867"/>
                      <a:pt x="9501736" y="12741769"/>
                    </a:cubicBezTo>
                    <a:lnTo>
                      <a:pt x="9387295" y="13428768"/>
                    </a:lnTo>
                    <a:cubicBezTo>
                      <a:pt x="9375943" y="13496837"/>
                      <a:pt x="9317026" y="13546710"/>
                      <a:pt x="9248018" y="13546666"/>
                    </a:cubicBezTo>
                    <a:lnTo>
                      <a:pt x="9194184" y="13546666"/>
                    </a:lnTo>
                    <a:cubicBezTo>
                      <a:pt x="9184329" y="13546660"/>
                      <a:pt x="9174925" y="13542532"/>
                      <a:pt x="9168251" y="13535281"/>
                    </a:cubicBezTo>
                    <a:cubicBezTo>
                      <a:pt x="9161577" y="13528030"/>
                      <a:pt x="9158240" y="13518317"/>
                      <a:pt x="9159047" y="13508496"/>
                    </a:cubicBezTo>
                    <a:lnTo>
                      <a:pt x="9226428" y="12700000"/>
                    </a:lnTo>
                    <a:lnTo>
                      <a:pt x="9289434" y="12258887"/>
                    </a:lnTo>
                    <a:close/>
                    <a:moveTo>
                      <a:pt x="10778650" y="11288889"/>
                    </a:moveTo>
                    <a:cubicBezTo>
                      <a:pt x="10661750" y="11288889"/>
                      <a:pt x="10566983" y="11383656"/>
                      <a:pt x="10566983" y="11500555"/>
                    </a:cubicBezTo>
                    <a:lnTo>
                      <a:pt x="10566983" y="11571111"/>
                    </a:lnTo>
                    <a:cubicBezTo>
                      <a:pt x="10567504" y="11687642"/>
                      <a:pt x="10662118" y="11781834"/>
                      <a:pt x="10778650" y="11781834"/>
                    </a:cubicBezTo>
                    <a:cubicBezTo>
                      <a:pt x="10895182" y="11781834"/>
                      <a:pt x="10989796" y="11687642"/>
                      <a:pt x="10990317" y="11571111"/>
                    </a:cubicBezTo>
                    <a:lnTo>
                      <a:pt x="10990317" y="11500555"/>
                    </a:lnTo>
                    <a:cubicBezTo>
                      <a:pt x="10990317" y="11383656"/>
                      <a:pt x="10895550" y="11288889"/>
                      <a:pt x="10778650" y="11288889"/>
                    </a:cubicBezTo>
                    <a:close/>
                    <a:moveTo>
                      <a:pt x="10559434" y="12258887"/>
                    </a:moveTo>
                    <a:cubicBezTo>
                      <a:pt x="10560633" y="12250773"/>
                      <a:pt x="10549204" y="12247598"/>
                      <a:pt x="10546029" y="12255147"/>
                    </a:cubicBezTo>
                    <a:lnTo>
                      <a:pt x="10392005" y="12614487"/>
                    </a:lnTo>
                    <a:cubicBezTo>
                      <a:pt x="10369749" y="12666407"/>
                      <a:pt x="10318673" y="12700050"/>
                      <a:pt x="10262183" y="12700000"/>
                    </a:cubicBezTo>
                    <a:lnTo>
                      <a:pt x="10197131" y="12700000"/>
                    </a:lnTo>
                    <a:cubicBezTo>
                      <a:pt x="10185267" y="12700010"/>
                      <a:pt x="10174192" y="12694056"/>
                      <a:pt x="10167656" y="12684154"/>
                    </a:cubicBezTo>
                    <a:cubicBezTo>
                      <a:pt x="10161122" y="12674252"/>
                      <a:pt x="10160002" y="12661728"/>
                      <a:pt x="10164676" y="12650823"/>
                    </a:cubicBezTo>
                    <a:lnTo>
                      <a:pt x="10355317" y="12206111"/>
                    </a:lnTo>
                    <a:lnTo>
                      <a:pt x="10425449" y="12030710"/>
                    </a:lnTo>
                    <a:cubicBezTo>
                      <a:pt x="10468319" y="11923571"/>
                      <a:pt x="10572095" y="11853325"/>
                      <a:pt x="10687492" y="11853333"/>
                    </a:cubicBezTo>
                    <a:lnTo>
                      <a:pt x="10869808" y="11853333"/>
                    </a:lnTo>
                    <a:cubicBezTo>
                      <a:pt x="10985205" y="11853325"/>
                      <a:pt x="11088981" y="11923571"/>
                      <a:pt x="11131851" y="12030710"/>
                    </a:cubicBezTo>
                    <a:lnTo>
                      <a:pt x="11201983" y="12206111"/>
                    </a:lnTo>
                    <a:lnTo>
                      <a:pt x="11392554" y="12650823"/>
                    </a:lnTo>
                    <a:cubicBezTo>
                      <a:pt x="11397228" y="12661728"/>
                      <a:pt x="11396108" y="12674252"/>
                      <a:pt x="11389573" y="12684154"/>
                    </a:cubicBezTo>
                    <a:cubicBezTo>
                      <a:pt x="11383038" y="12694056"/>
                      <a:pt x="11371963" y="12700010"/>
                      <a:pt x="11360098" y="12700000"/>
                    </a:cubicBezTo>
                    <a:lnTo>
                      <a:pt x="11295046" y="12700000"/>
                    </a:lnTo>
                    <a:cubicBezTo>
                      <a:pt x="11238608" y="12699994"/>
                      <a:pt x="11187602" y="12666359"/>
                      <a:pt x="11165365" y="12614487"/>
                    </a:cubicBezTo>
                    <a:lnTo>
                      <a:pt x="11011342" y="12255147"/>
                    </a:lnTo>
                    <a:cubicBezTo>
                      <a:pt x="11008096" y="12247598"/>
                      <a:pt x="10996737" y="12250773"/>
                      <a:pt x="10997866" y="12258887"/>
                    </a:cubicBezTo>
                    <a:lnTo>
                      <a:pt x="11060872" y="12700000"/>
                    </a:lnTo>
                    <a:lnTo>
                      <a:pt x="11128253" y="13508496"/>
                    </a:lnTo>
                    <a:cubicBezTo>
                      <a:pt x="11129060" y="13518317"/>
                      <a:pt x="11125723" y="13528030"/>
                      <a:pt x="11119049" y="13535281"/>
                    </a:cubicBezTo>
                    <a:cubicBezTo>
                      <a:pt x="11112375" y="13542532"/>
                      <a:pt x="11102971" y="13546660"/>
                      <a:pt x="11093116" y="13546666"/>
                    </a:cubicBezTo>
                    <a:lnTo>
                      <a:pt x="11039282" y="13546666"/>
                    </a:lnTo>
                    <a:cubicBezTo>
                      <a:pt x="10970300" y="13546675"/>
                      <a:pt x="10911423" y="13496810"/>
                      <a:pt x="10900076" y="13428768"/>
                    </a:cubicBezTo>
                    <a:lnTo>
                      <a:pt x="10785705" y="12741769"/>
                    </a:lnTo>
                    <a:cubicBezTo>
                      <a:pt x="10784365" y="12733867"/>
                      <a:pt x="10773076" y="12733867"/>
                      <a:pt x="10771736" y="12741769"/>
                    </a:cubicBezTo>
                    <a:lnTo>
                      <a:pt x="10657295" y="13428768"/>
                    </a:lnTo>
                    <a:cubicBezTo>
                      <a:pt x="10645943" y="13496837"/>
                      <a:pt x="10587026" y="13546710"/>
                      <a:pt x="10518018" y="13546666"/>
                    </a:cubicBezTo>
                    <a:lnTo>
                      <a:pt x="10464184" y="13546666"/>
                    </a:lnTo>
                    <a:cubicBezTo>
                      <a:pt x="10454329" y="13546660"/>
                      <a:pt x="10444925" y="13542532"/>
                      <a:pt x="10438251" y="13535281"/>
                    </a:cubicBezTo>
                    <a:cubicBezTo>
                      <a:pt x="10431577" y="13528030"/>
                      <a:pt x="10428240" y="13518317"/>
                      <a:pt x="10429047" y="13508496"/>
                    </a:cubicBezTo>
                    <a:lnTo>
                      <a:pt x="10496428" y="12700000"/>
                    </a:lnTo>
                    <a:lnTo>
                      <a:pt x="10559434" y="12258887"/>
                    </a:lnTo>
                    <a:close/>
                    <a:moveTo>
                      <a:pt x="12048650" y="11288889"/>
                    </a:moveTo>
                    <a:cubicBezTo>
                      <a:pt x="11931750" y="11288889"/>
                      <a:pt x="11836983" y="11383656"/>
                      <a:pt x="11836983" y="11500555"/>
                    </a:cubicBezTo>
                    <a:lnTo>
                      <a:pt x="11836983" y="11571111"/>
                    </a:lnTo>
                    <a:cubicBezTo>
                      <a:pt x="11837504" y="11687642"/>
                      <a:pt x="11932118" y="11781834"/>
                      <a:pt x="12048650" y="11781834"/>
                    </a:cubicBezTo>
                    <a:cubicBezTo>
                      <a:pt x="12165182" y="11781834"/>
                      <a:pt x="12259796" y="11687642"/>
                      <a:pt x="12260317" y="11571111"/>
                    </a:cubicBezTo>
                    <a:lnTo>
                      <a:pt x="12260317" y="11500555"/>
                    </a:lnTo>
                    <a:cubicBezTo>
                      <a:pt x="12260317" y="11383656"/>
                      <a:pt x="12165550" y="11288889"/>
                      <a:pt x="12048650" y="11288889"/>
                    </a:cubicBezTo>
                    <a:close/>
                    <a:moveTo>
                      <a:pt x="11829434" y="12258887"/>
                    </a:moveTo>
                    <a:cubicBezTo>
                      <a:pt x="11830633" y="12250773"/>
                      <a:pt x="11819204" y="12247598"/>
                      <a:pt x="11816029" y="12255147"/>
                    </a:cubicBezTo>
                    <a:lnTo>
                      <a:pt x="11662005" y="12614487"/>
                    </a:lnTo>
                    <a:cubicBezTo>
                      <a:pt x="11639749" y="12666407"/>
                      <a:pt x="11588673" y="12700050"/>
                      <a:pt x="11532183" y="12700000"/>
                    </a:cubicBezTo>
                    <a:lnTo>
                      <a:pt x="11467131" y="12700000"/>
                    </a:lnTo>
                    <a:cubicBezTo>
                      <a:pt x="11455267" y="12700010"/>
                      <a:pt x="11444192" y="12694056"/>
                      <a:pt x="11437656" y="12684154"/>
                    </a:cubicBezTo>
                    <a:cubicBezTo>
                      <a:pt x="11431122" y="12674252"/>
                      <a:pt x="11430002" y="12661728"/>
                      <a:pt x="11434676" y="12650823"/>
                    </a:cubicBezTo>
                    <a:lnTo>
                      <a:pt x="11625317" y="12206111"/>
                    </a:lnTo>
                    <a:lnTo>
                      <a:pt x="11695449" y="12030710"/>
                    </a:lnTo>
                    <a:cubicBezTo>
                      <a:pt x="11738319" y="11923571"/>
                      <a:pt x="11842095" y="11853325"/>
                      <a:pt x="11957492" y="11853333"/>
                    </a:cubicBezTo>
                    <a:lnTo>
                      <a:pt x="12139808" y="11853333"/>
                    </a:lnTo>
                    <a:cubicBezTo>
                      <a:pt x="12255205" y="11853325"/>
                      <a:pt x="12358981" y="11923571"/>
                      <a:pt x="12401851" y="12030710"/>
                    </a:cubicBezTo>
                    <a:lnTo>
                      <a:pt x="12471983" y="12206111"/>
                    </a:lnTo>
                    <a:lnTo>
                      <a:pt x="12662554" y="12650823"/>
                    </a:lnTo>
                    <a:cubicBezTo>
                      <a:pt x="12667228" y="12661728"/>
                      <a:pt x="12666108" y="12674252"/>
                      <a:pt x="12659573" y="12684154"/>
                    </a:cubicBezTo>
                    <a:cubicBezTo>
                      <a:pt x="12653038" y="12694056"/>
                      <a:pt x="12641963" y="12700010"/>
                      <a:pt x="12630098" y="12700000"/>
                    </a:cubicBezTo>
                    <a:lnTo>
                      <a:pt x="12565046" y="12700000"/>
                    </a:lnTo>
                    <a:cubicBezTo>
                      <a:pt x="12508608" y="12699994"/>
                      <a:pt x="12457602" y="12666359"/>
                      <a:pt x="12435365" y="12614487"/>
                    </a:cubicBezTo>
                    <a:lnTo>
                      <a:pt x="12281342" y="12255147"/>
                    </a:lnTo>
                    <a:cubicBezTo>
                      <a:pt x="12278096" y="12247598"/>
                      <a:pt x="12266737" y="12250773"/>
                      <a:pt x="12267866" y="12258887"/>
                    </a:cubicBezTo>
                    <a:lnTo>
                      <a:pt x="12330872" y="12700000"/>
                    </a:lnTo>
                    <a:lnTo>
                      <a:pt x="12398253" y="13508496"/>
                    </a:lnTo>
                    <a:cubicBezTo>
                      <a:pt x="12399060" y="13518317"/>
                      <a:pt x="12395723" y="13528030"/>
                      <a:pt x="12389049" y="13535281"/>
                    </a:cubicBezTo>
                    <a:cubicBezTo>
                      <a:pt x="12382375" y="13542532"/>
                      <a:pt x="12372971" y="13546660"/>
                      <a:pt x="12363116" y="13546666"/>
                    </a:cubicBezTo>
                    <a:lnTo>
                      <a:pt x="12309282" y="13546666"/>
                    </a:lnTo>
                    <a:cubicBezTo>
                      <a:pt x="12240300" y="13546675"/>
                      <a:pt x="12181423" y="13496810"/>
                      <a:pt x="12170076" y="13428768"/>
                    </a:cubicBezTo>
                    <a:lnTo>
                      <a:pt x="12055705" y="12741769"/>
                    </a:lnTo>
                    <a:cubicBezTo>
                      <a:pt x="12054365" y="12733867"/>
                      <a:pt x="12043076" y="12733867"/>
                      <a:pt x="12041736" y="12741769"/>
                    </a:cubicBezTo>
                    <a:lnTo>
                      <a:pt x="11927295" y="13428768"/>
                    </a:lnTo>
                    <a:cubicBezTo>
                      <a:pt x="11915943" y="13496837"/>
                      <a:pt x="11857026" y="13546710"/>
                      <a:pt x="11788018" y="13546666"/>
                    </a:cubicBezTo>
                    <a:lnTo>
                      <a:pt x="11734184" y="13546666"/>
                    </a:lnTo>
                    <a:cubicBezTo>
                      <a:pt x="11724329" y="13546660"/>
                      <a:pt x="11714925" y="13542532"/>
                      <a:pt x="11708251" y="13535281"/>
                    </a:cubicBezTo>
                    <a:cubicBezTo>
                      <a:pt x="11701577" y="13528030"/>
                      <a:pt x="11698240" y="13518317"/>
                      <a:pt x="11699047" y="13508496"/>
                    </a:cubicBezTo>
                    <a:lnTo>
                      <a:pt x="11766428" y="12700000"/>
                    </a:lnTo>
                    <a:lnTo>
                      <a:pt x="11829434" y="12258887"/>
                    </a:lnTo>
                    <a:close/>
                    <a:moveTo>
                      <a:pt x="618650" y="13546666"/>
                    </a:moveTo>
                    <a:cubicBezTo>
                      <a:pt x="562512" y="13546666"/>
                      <a:pt x="508674" y="13568967"/>
                      <a:pt x="468979" y="13608662"/>
                    </a:cubicBezTo>
                    <a:cubicBezTo>
                      <a:pt x="429283" y="13648358"/>
                      <a:pt x="406983" y="13702196"/>
                      <a:pt x="406983" y="13758334"/>
                    </a:cubicBezTo>
                    <a:lnTo>
                      <a:pt x="406983" y="13828889"/>
                    </a:lnTo>
                    <a:cubicBezTo>
                      <a:pt x="407504" y="13945420"/>
                      <a:pt x="502118" y="14039611"/>
                      <a:pt x="618650" y="14039611"/>
                    </a:cubicBezTo>
                    <a:cubicBezTo>
                      <a:pt x="735182" y="14039611"/>
                      <a:pt x="829795" y="13945420"/>
                      <a:pt x="830317" y="13828889"/>
                    </a:cubicBezTo>
                    <a:lnTo>
                      <a:pt x="830317" y="13758334"/>
                    </a:lnTo>
                    <a:cubicBezTo>
                      <a:pt x="830317" y="13702196"/>
                      <a:pt x="808017" y="13648358"/>
                      <a:pt x="768321" y="13608662"/>
                    </a:cubicBezTo>
                    <a:cubicBezTo>
                      <a:pt x="728626" y="13568967"/>
                      <a:pt x="674788" y="13546666"/>
                      <a:pt x="618650" y="13546666"/>
                    </a:cubicBezTo>
                    <a:close/>
                    <a:moveTo>
                      <a:pt x="399434" y="14516664"/>
                    </a:moveTo>
                    <a:cubicBezTo>
                      <a:pt x="400633" y="14508550"/>
                      <a:pt x="389203" y="14505375"/>
                      <a:pt x="386028" y="14512925"/>
                    </a:cubicBezTo>
                    <a:lnTo>
                      <a:pt x="232006" y="14872264"/>
                    </a:lnTo>
                    <a:cubicBezTo>
                      <a:pt x="209749" y="14924185"/>
                      <a:pt x="158673" y="14957828"/>
                      <a:pt x="102183" y="14957778"/>
                    </a:cubicBezTo>
                    <a:lnTo>
                      <a:pt x="37131" y="14957778"/>
                    </a:lnTo>
                    <a:cubicBezTo>
                      <a:pt x="25266" y="14957789"/>
                      <a:pt x="14191" y="14951835"/>
                      <a:pt x="7655" y="14941933"/>
                    </a:cubicBezTo>
                    <a:cubicBezTo>
                      <a:pt x="1120" y="14932030"/>
                      <a:pt x="0" y="14919505"/>
                      <a:pt x="4676" y="14908600"/>
                    </a:cubicBezTo>
                    <a:lnTo>
                      <a:pt x="195317" y="14463889"/>
                    </a:lnTo>
                    <a:lnTo>
                      <a:pt x="265449" y="14288488"/>
                    </a:lnTo>
                    <a:cubicBezTo>
                      <a:pt x="308319" y="14181350"/>
                      <a:pt x="412095" y="14111103"/>
                      <a:pt x="527492" y="14111111"/>
                    </a:cubicBezTo>
                    <a:lnTo>
                      <a:pt x="709808" y="14111111"/>
                    </a:lnTo>
                    <a:cubicBezTo>
                      <a:pt x="825205" y="14111103"/>
                      <a:pt x="928981" y="14181350"/>
                      <a:pt x="971851" y="14288488"/>
                    </a:cubicBezTo>
                    <a:lnTo>
                      <a:pt x="1041983" y="14463889"/>
                    </a:lnTo>
                    <a:lnTo>
                      <a:pt x="1232554" y="14908600"/>
                    </a:lnTo>
                    <a:cubicBezTo>
                      <a:pt x="1237229" y="14919505"/>
                      <a:pt x="1236109" y="14932030"/>
                      <a:pt x="1229574" y="14941933"/>
                    </a:cubicBezTo>
                    <a:cubicBezTo>
                      <a:pt x="1223039" y="14951835"/>
                      <a:pt x="1211963" y="14957789"/>
                      <a:pt x="1200098" y="14957778"/>
                    </a:cubicBezTo>
                    <a:lnTo>
                      <a:pt x="1135046" y="14957778"/>
                    </a:lnTo>
                    <a:cubicBezTo>
                      <a:pt x="1078608" y="14957772"/>
                      <a:pt x="1027601" y="14924137"/>
                      <a:pt x="1005365" y="14872264"/>
                    </a:cubicBezTo>
                    <a:lnTo>
                      <a:pt x="851342" y="14512925"/>
                    </a:lnTo>
                    <a:cubicBezTo>
                      <a:pt x="848097" y="14505375"/>
                      <a:pt x="836737" y="14508550"/>
                      <a:pt x="837866" y="14516664"/>
                    </a:cubicBezTo>
                    <a:lnTo>
                      <a:pt x="900872" y="14957778"/>
                    </a:lnTo>
                    <a:lnTo>
                      <a:pt x="968253" y="15766273"/>
                    </a:lnTo>
                    <a:cubicBezTo>
                      <a:pt x="969061" y="15776096"/>
                      <a:pt x="965724" y="15785809"/>
                      <a:pt x="959049" y="15793059"/>
                    </a:cubicBezTo>
                    <a:cubicBezTo>
                      <a:pt x="952375" y="15800310"/>
                      <a:pt x="942971" y="15804438"/>
                      <a:pt x="933116" y="15804445"/>
                    </a:cubicBezTo>
                    <a:lnTo>
                      <a:pt x="879282" y="15804445"/>
                    </a:lnTo>
                    <a:cubicBezTo>
                      <a:pt x="810301" y="15804452"/>
                      <a:pt x="751424" y="15754589"/>
                      <a:pt x="740076" y="15686546"/>
                    </a:cubicBezTo>
                    <a:lnTo>
                      <a:pt x="625706" y="14999546"/>
                    </a:lnTo>
                    <a:cubicBezTo>
                      <a:pt x="624365" y="14991645"/>
                      <a:pt x="613076" y="14991645"/>
                      <a:pt x="611736" y="14999546"/>
                    </a:cubicBezTo>
                    <a:lnTo>
                      <a:pt x="497294" y="15686546"/>
                    </a:lnTo>
                    <a:cubicBezTo>
                      <a:pt x="485942" y="15754615"/>
                      <a:pt x="427026" y="15804488"/>
                      <a:pt x="358018" y="15804445"/>
                    </a:cubicBezTo>
                    <a:lnTo>
                      <a:pt x="304184" y="15804445"/>
                    </a:lnTo>
                    <a:cubicBezTo>
                      <a:pt x="294329" y="15804438"/>
                      <a:pt x="284925" y="15800310"/>
                      <a:pt x="278251" y="15793059"/>
                    </a:cubicBezTo>
                    <a:cubicBezTo>
                      <a:pt x="271576" y="15785809"/>
                      <a:pt x="268239" y="15776096"/>
                      <a:pt x="269047" y="15766273"/>
                    </a:cubicBezTo>
                    <a:lnTo>
                      <a:pt x="336428" y="14957778"/>
                    </a:lnTo>
                    <a:lnTo>
                      <a:pt x="399434" y="14516664"/>
                    </a:lnTo>
                    <a:close/>
                    <a:moveTo>
                      <a:pt x="1888650" y="13546666"/>
                    </a:moveTo>
                    <a:cubicBezTo>
                      <a:pt x="1832512" y="13546666"/>
                      <a:pt x="1778674" y="13568967"/>
                      <a:pt x="1738979" y="13608662"/>
                    </a:cubicBezTo>
                    <a:cubicBezTo>
                      <a:pt x="1699283" y="13648358"/>
                      <a:pt x="1676983" y="13702196"/>
                      <a:pt x="1676983" y="13758334"/>
                    </a:cubicBezTo>
                    <a:lnTo>
                      <a:pt x="1676983" y="13828889"/>
                    </a:lnTo>
                    <a:cubicBezTo>
                      <a:pt x="1677504" y="13945420"/>
                      <a:pt x="1772118" y="14039611"/>
                      <a:pt x="1888650" y="14039611"/>
                    </a:cubicBezTo>
                    <a:cubicBezTo>
                      <a:pt x="2005182" y="14039611"/>
                      <a:pt x="2099796" y="13945420"/>
                      <a:pt x="2100317" y="13828889"/>
                    </a:cubicBezTo>
                    <a:lnTo>
                      <a:pt x="2100317" y="13758334"/>
                    </a:lnTo>
                    <a:cubicBezTo>
                      <a:pt x="2100317" y="13702196"/>
                      <a:pt x="2078017" y="13648358"/>
                      <a:pt x="2038321" y="13608662"/>
                    </a:cubicBezTo>
                    <a:cubicBezTo>
                      <a:pt x="1998626" y="13568967"/>
                      <a:pt x="1944788" y="13546666"/>
                      <a:pt x="1888650" y="13546666"/>
                    </a:cubicBezTo>
                    <a:close/>
                    <a:moveTo>
                      <a:pt x="1669434" y="14516664"/>
                    </a:moveTo>
                    <a:cubicBezTo>
                      <a:pt x="1670633" y="14508550"/>
                      <a:pt x="1659203" y="14505375"/>
                      <a:pt x="1656028" y="14512925"/>
                    </a:cubicBezTo>
                    <a:lnTo>
                      <a:pt x="1502006" y="14872264"/>
                    </a:lnTo>
                    <a:cubicBezTo>
                      <a:pt x="1479749" y="14924185"/>
                      <a:pt x="1428673" y="14957828"/>
                      <a:pt x="1372183" y="14957778"/>
                    </a:cubicBezTo>
                    <a:lnTo>
                      <a:pt x="1307131" y="14957778"/>
                    </a:lnTo>
                    <a:cubicBezTo>
                      <a:pt x="1295266" y="14957789"/>
                      <a:pt x="1284191" y="14951835"/>
                      <a:pt x="1277655" y="14941933"/>
                    </a:cubicBezTo>
                    <a:cubicBezTo>
                      <a:pt x="1271120" y="14932030"/>
                      <a:pt x="1270000" y="14919505"/>
                      <a:pt x="1274676" y="14908600"/>
                    </a:cubicBezTo>
                    <a:lnTo>
                      <a:pt x="1465317" y="14463889"/>
                    </a:lnTo>
                    <a:lnTo>
                      <a:pt x="1535449" y="14288488"/>
                    </a:lnTo>
                    <a:cubicBezTo>
                      <a:pt x="1578319" y="14181350"/>
                      <a:pt x="1682095" y="14111103"/>
                      <a:pt x="1797492" y="14111111"/>
                    </a:cubicBezTo>
                    <a:lnTo>
                      <a:pt x="1979808" y="14111111"/>
                    </a:lnTo>
                    <a:cubicBezTo>
                      <a:pt x="2095205" y="14111103"/>
                      <a:pt x="2198981" y="14181350"/>
                      <a:pt x="2241851" y="14288488"/>
                    </a:cubicBezTo>
                    <a:lnTo>
                      <a:pt x="2311983" y="14463889"/>
                    </a:lnTo>
                    <a:lnTo>
                      <a:pt x="2502554" y="14908600"/>
                    </a:lnTo>
                    <a:cubicBezTo>
                      <a:pt x="2507229" y="14919505"/>
                      <a:pt x="2506109" y="14932030"/>
                      <a:pt x="2499574" y="14941933"/>
                    </a:cubicBezTo>
                    <a:cubicBezTo>
                      <a:pt x="2493039" y="14951835"/>
                      <a:pt x="2481963" y="14957789"/>
                      <a:pt x="2470098" y="14957778"/>
                    </a:cubicBezTo>
                    <a:lnTo>
                      <a:pt x="2405046" y="14957778"/>
                    </a:lnTo>
                    <a:cubicBezTo>
                      <a:pt x="2348608" y="14957772"/>
                      <a:pt x="2297601" y="14924137"/>
                      <a:pt x="2275365" y="14872264"/>
                    </a:cubicBezTo>
                    <a:lnTo>
                      <a:pt x="2121342" y="14512925"/>
                    </a:lnTo>
                    <a:cubicBezTo>
                      <a:pt x="2118097" y="14505375"/>
                      <a:pt x="2106737" y="14508550"/>
                      <a:pt x="2107866" y="14516664"/>
                    </a:cubicBezTo>
                    <a:lnTo>
                      <a:pt x="2170872" y="14957778"/>
                    </a:lnTo>
                    <a:lnTo>
                      <a:pt x="2238253" y="15766273"/>
                    </a:lnTo>
                    <a:cubicBezTo>
                      <a:pt x="2239061" y="15776096"/>
                      <a:pt x="2235724" y="15785809"/>
                      <a:pt x="2229049" y="15793059"/>
                    </a:cubicBezTo>
                    <a:cubicBezTo>
                      <a:pt x="2222375" y="15800310"/>
                      <a:pt x="2212971" y="15804438"/>
                      <a:pt x="2203116" y="15804445"/>
                    </a:cubicBezTo>
                    <a:lnTo>
                      <a:pt x="2149282" y="15804445"/>
                    </a:lnTo>
                    <a:cubicBezTo>
                      <a:pt x="2080301" y="15804452"/>
                      <a:pt x="2021424" y="15754589"/>
                      <a:pt x="2010076" y="15686546"/>
                    </a:cubicBezTo>
                    <a:lnTo>
                      <a:pt x="1895706" y="14999546"/>
                    </a:lnTo>
                    <a:cubicBezTo>
                      <a:pt x="1894365" y="14991645"/>
                      <a:pt x="1883076" y="14991645"/>
                      <a:pt x="1881735" y="14999546"/>
                    </a:cubicBezTo>
                    <a:lnTo>
                      <a:pt x="1767294" y="15686546"/>
                    </a:lnTo>
                    <a:cubicBezTo>
                      <a:pt x="1755943" y="15754615"/>
                      <a:pt x="1697026" y="15804488"/>
                      <a:pt x="1628018" y="15804445"/>
                    </a:cubicBezTo>
                    <a:lnTo>
                      <a:pt x="1574184" y="15804445"/>
                    </a:lnTo>
                    <a:cubicBezTo>
                      <a:pt x="1564329" y="15804438"/>
                      <a:pt x="1554925" y="15800310"/>
                      <a:pt x="1548251" y="15793059"/>
                    </a:cubicBezTo>
                    <a:cubicBezTo>
                      <a:pt x="1541576" y="15785809"/>
                      <a:pt x="1538239" y="15776096"/>
                      <a:pt x="1539047" y="15766273"/>
                    </a:cubicBezTo>
                    <a:lnTo>
                      <a:pt x="1606428" y="14957778"/>
                    </a:lnTo>
                    <a:lnTo>
                      <a:pt x="1669434" y="14516664"/>
                    </a:lnTo>
                    <a:close/>
                    <a:moveTo>
                      <a:pt x="3158650" y="13546666"/>
                    </a:moveTo>
                    <a:cubicBezTo>
                      <a:pt x="3102512" y="13546666"/>
                      <a:pt x="3048674" y="13568967"/>
                      <a:pt x="3008979" y="13608662"/>
                    </a:cubicBezTo>
                    <a:cubicBezTo>
                      <a:pt x="2969283" y="13648358"/>
                      <a:pt x="2946983" y="13702196"/>
                      <a:pt x="2946983" y="13758334"/>
                    </a:cubicBezTo>
                    <a:lnTo>
                      <a:pt x="2946983" y="13828889"/>
                    </a:lnTo>
                    <a:cubicBezTo>
                      <a:pt x="2947504" y="13945420"/>
                      <a:pt x="3042118" y="14039611"/>
                      <a:pt x="3158650" y="14039611"/>
                    </a:cubicBezTo>
                    <a:cubicBezTo>
                      <a:pt x="3275182" y="14039611"/>
                      <a:pt x="3369795" y="13945420"/>
                      <a:pt x="3370317" y="13828889"/>
                    </a:cubicBezTo>
                    <a:lnTo>
                      <a:pt x="3370317" y="13758334"/>
                    </a:lnTo>
                    <a:cubicBezTo>
                      <a:pt x="3370317" y="13702196"/>
                      <a:pt x="3348016" y="13648358"/>
                      <a:pt x="3308321" y="13608662"/>
                    </a:cubicBezTo>
                    <a:cubicBezTo>
                      <a:pt x="3268626" y="13568967"/>
                      <a:pt x="3214788" y="13546666"/>
                      <a:pt x="3158650" y="13546666"/>
                    </a:cubicBezTo>
                    <a:close/>
                    <a:moveTo>
                      <a:pt x="2939434" y="14516664"/>
                    </a:moveTo>
                    <a:cubicBezTo>
                      <a:pt x="2940633" y="14508550"/>
                      <a:pt x="2929203" y="14505375"/>
                      <a:pt x="2926028" y="14512925"/>
                    </a:cubicBezTo>
                    <a:lnTo>
                      <a:pt x="2772006" y="14872264"/>
                    </a:lnTo>
                    <a:cubicBezTo>
                      <a:pt x="2749749" y="14924185"/>
                      <a:pt x="2698673" y="14957828"/>
                      <a:pt x="2642183" y="14957778"/>
                    </a:cubicBezTo>
                    <a:lnTo>
                      <a:pt x="2577131" y="14957778"/>
                    </a:lnTo>
                    <a:cubicBezTo>
                      <a:pt x="2565266" y="14957789"/>
                      <a:pt x="2554191" y="14951835"/>
                      <a:pt x="2547656" y="14941933"/>
                    </a:cubicBezTo>
                    <a:cubicBezTo>
                      <a:pt x="2541120" y="14932030"/>
                      <a:pt x="2540001" y="14919505"/>
                      <a:pt x="2544676" y="14908600"/>
                    </a:cubicBezTo>
                    <a:lnTo>
                      <a:pt x="2735317" y="14463889"/>
                    </a:lnTo>
                    <a:lnTo>
                      <a:pt x="2805449" y="14288488"/>
                    </a:lnTo>
                    <a:cubicBezTo>
                      <a:pt x="2848319" y="14181350"/>
                      <a:pt x="2952095" y="14111103"/>
                      <a:pt x="3067492" y="14111111"/>
                    </a:cubicBezTo>
                    <a:lnTo>
                      <a:pt x="3249808" y="14111111"/>
                    </a:lnTo>
                    <a:cubicBezTo>
                      <a:pt x="3365204" y="14111103"/>
                      <a:pt x="3468981" y="14181350"/>
                      <a:pt x="3511851" y="14288488"/>
                    </a:cubicBezTo>
                    <a:lnTo>
                      <a:pt x="3581983" y="14463889"/>
                    </a:lnTo>
                    <a:lnTo>
                      <a:pt x="3772554" y="14908600"/>
                    </a:lnTo>
                    <a:cubicBezTo>
                      <a:pt x="3777229" y="14919505"/>
                      <a:pt x="3776110" y="14932030"/>
                      <a:pt x="3769574" y="14941933"/>
                    </a:cubicBezTo>
                    <a:cubicBezTo>
                      <a:pt x="3763039" y="14951835"/>
                      <a:pt x="3751963" y="14957789"/>
                      <a:pt x="3740098" y="14957778"/>
                    </a:cubicBezTo>
                    <a:lnTo>
                      <a:pt x="3675046" y="14957778"/>
                    </a:lnTo>
                    <a:cubicBezTo>
                      <a:pt x="3618608" y="14957772"/>
                      <a:pt x="3567601" y="14924137"/>
                      <a:pt x="3545365" y="14872264"/>
                    </a:cubicBezTo>
                    <a:lnTo>
                      <a:pt x="3391342" y="14512925"/>
                    </a:lnTo>
                    <a:cubicBezTo>
                      <a:pt x="3388097" y="14505375"/>
                      <a:pt x="3376737" y="14508550"/>
                      <a:pt x="3377866" y="14516664"/>
                    </a:cubicBezTo>
                    <a:lnTo>
                      <a:pt x="3440872" y="14957778"/>
                    </a:lnTo>
                    <a:lnTo>
                      <a:pt x="3508253" y="15766273"/>
                    </a:lnTo>
                    <a:cubicBezTo>
                      <a:pt x="3509061" y="15776096"/>
                      <a:pt x="3505724" y="15785809"/>
                      <a:pt x="3499049" y="15793059"/>
                    </a:cubicBezTo>
                    <a:cubicBezTo>
                      <a:pt x="3492375" y="15800310"/>
                      <a:pt x="3482971" y="15804438"/>
                      <a:pt x="3473116" y="15804445"/>
                    </a:cubicBezTo>
                    <a:lnTo>
                      <a:pt x="3419282" y="15804445"/>
                    </a:lnTo>
                    <a:cubicBezTo>
                      <a:pt x="3350301" y="15804452"/>
                      <a:pt x="3291424" y="15754589"/>
                      <a:pt x="3280076" y="15686546"/>
                    </a:cubicBezTo>
                    <a:lnTo>
                      <a:pt x="3165706" y="14999546"/>
                    </a:lnTo>
                    <a:cubicBezTo>
                      <a:pt x="3164365" y="14991645"/>
                      <a:pt x="3153076" y="14991645"/>
                      <a:pt x="3151735" y="14999546"/>
                    </a:cubicBezTo>
                    <a:lnTo>
                      <a:pt x="3037294" y="15686546"/>
                    </a:lnTo>
                    <a:cubicBezTo>
                      <a:pt x="3025943" y="15754615"/>
                      <a:pt x="2967026" y="15804488"/>
                      <a:pt x="2898018" y="15804445"/>
                    </a:cubicBezTo>
                    <a:lnTo>
                      <a:pt x="2844184" y="15804445"/>
                    </a:lnTo>
                    <a:cubicBezTo>
                      <a:pt x="2834329" y="15804438"/>
                      <a:pt x="2824925" y="15800310"/>
                      <a:pt x="2818251" y="15793059"/>
                    </a:cubicBezTo>
                    <a:cubicBezTo>
                      <a:pt x="2811576" y="15785809"/>
                      <a:pt x="2808239" y="15776096"/>
                      <a:pt x="2809047" y="15766273"/>
                    </a:cubicBezTo>
                    <a:lnTo>
                      <a:pt x="2876428" y="14957778"/>
                    </a:lnTo>
                    <a:lnTo>
                      <a:pt x="2939434" y="14516664"/>
                    </a:lnTo>
                    <a:close/>
                    <a:moveTo>
                      <a:pt x="4428650" y="13546666"/>
                    </a:moveTo>
                    <a:cubicBezTo>
                      <a:pt x="4372512" y="13546666"/>
                      <a:pt x="4318674" y="13568967"/>
                      <a:pt x="4278979" y="13608662"/>
                    </a:cubicBezTo>
                    <a:cubicBezTo>
                      <a:pt x="4239284" y="13648358"/>
                      <a:pt x="4216983" y="13702196"/>
                      <a:pt x="4216983" y="13758334"/>
                    </a:cubicBezTo>
                    <a:lnTo>
                      <a:pt x="4216983" y="13828889"/>
                    </a:lnTo>
                    <a:cubicBezTo>
                      <a:pt x="4217505" y="13945420"/>
                      <a:pt x="4312118" y="14039611"/>
                      <a:pt x="4428650" y="14039611"/>
                    </a:cubicBezTo>
                    <a:cubicBezTo>
                      <a:pt x="4545182" y="14039611"/>
                      <a:pt x="4639795" y="13945420"/>
                      <a:pt x="4640317" y="13828889"/>
                    </a:cubicBezTo>
                    <a:lnTo>
                      <a:pt x="4640317" y="13758334"/>
                    </a:lnTo>
                    <a:cubicBezTo>
                      <a:pt x="4640317" y="13702196"/>
                      <a:pt x="4618016" y="13648358"/>
                      <a:pt x="4578321" y="13608662"/>
                    </a:cubicBezTo>
                    <a:cubicBezTo>
                      <a:pt x="4538626" y="13568967"/>
                      <a:pt x="4484788" y="13546666"/>
                      <a:pt x="4428650" y="13546666"/>
                    </a:cubicBezTo>
                    <a:close/>
                    <a:moveTo>
                      <a:pt x="4209434" y="14516664"/>
                    </a:moveTo>
                    <a:cubicBezTo>
                      <a:pt x="4210633" y="14508550"/>
                      <a:pt x="4199203" y="14505375"/>
                      <a:pt x="4196028" y="14512925"/>
                    </a:cubicBezTo>
                    <a:lnTo>
                      <a:pt x="4042005" y="14872264"/>
                    </a:lnTo>
                    <a:cubicBezTo>
                      <a:pt x="4019749" y="14924185"/>
                      <a:pt x="3968673" y="14957828"/>
                      <a:pt x="3912183" y="14957778"/>
                    </a:cubicBezTo>
                    <a:lnTo>
                      <a:pt x="3847131" y="14957778"/>
                    </a:lnTo>
                    <a:cubicBezTo>
                      <a:pt x="3835266" y="14957789"/>
                      <a:pt x="3824191" y="14951835"/>
                      <a:pt x="3817656" y="14941933"/>
                    </a:cubicBezTo>
                    <a:cubicBezTo>
                      <a:pt x="3811120" y="14932030"/>
                      <a:pt x="3810000" y="14919505"/>
                      <a:pt x="3814675" y="14908600"/>
                    </a:cubicBezTo>
                    <a:lnTo>
                      <a:pt x="4005317" y="14463889"/>
                    </a:lnTo>
                    <a:lnTo>
                      <a:pt x="4075449" y="14288488"/>
                    </a:lnTo>
                    <a:cubicBezTo>
                      <a:pt x="4118319" y="14181350"/>
                      <a:pt x="4222096" y="14111103"/>
                      <a:pt x="4337492" y="14111111"/>
                    </a:cubicBezTo>
                    <a:lnTo>
                      <a:pt x="4519808" y="14111111"/>
                    </a:lnTo>
                    <a:cubicBezTo>
                      <a:pt x="4635204" y="14111103"/>
                      <a:pt x="4738981" y="14181350"/>
                      <a:pt x="4781851" y="14288488"/>
                    </a:cubicBezTo>
                    <a:lnTo>
                      <a:pt x="4851983" y="14463889"/>
                    </a:lnTo>
                    <a:lnTo>
                      <a:pt x="5042554" y="14908600"/>
                    </a:lnTo>
                    <a:cubicBezTo>
                      <a:pt x="5047229" y="14919505"/>
                      <a:pt x="5046110" y="14932030"/>
                      <a:pt x="5039574" y="14941933"/>
                    </a:cubicBezTo>
                    <a:cubicBezTo>
                      <a:pt x="5033039" y="14951835"/>
                      <a:pt x="5021963" y="14957789"/>
                      <a:pt x="5010098" y="14957778"/>
                    </a:cubicBezTo>
                    <a:lnTo>
                      <a:pt x="4945046" y="14957778"/>
                    </a:lnTo>
                    <a:cubicBezTo>
                      <a:pt x="4888608" y="14957772"/>
                      <a:pt x="4837601" y="14924137"/>
                      <a:pt x="4815365" y="14872264"/>
                    </a:cubicBezTo>
                    <a:lnTo>
                      <a:pt x="4661342" y="14512925"/>
                    </a:lnTo>
                    <a:cubicBezTo>
                      <a:pt x="4658097" y="14505375"/>
                      <a:pt x="4646737" y="14508550"/>
                      <a:pt x="4647866" y="14516664"/>
                    </a:cubicBezTo>
                    <a:lnTo>
                      <a:pt x="4710872" y="14957778"/>
                    </a:lnTo>
                    <a:lnTo>
                      <a:pt x="4778253" y="15766273"/>
                    </a:lnTo>
                    <a:cubicBezTo>
                      <a:pt x="4779061" y="15776096"/>
                      <a:pt x="4775724" y="15785809"/>
                      <a:pt x="4769049" y="15793059"/>
                    </a:cubicBezTo>
                    <a:cubicBezTo>
                      <a:pt x="4762375" y="15800310"/>
                      <a:pt x="4752971" y="15804438"/>
                      <a:pt x="4743116" y="15804445"/>
                    </a:cubicBezTo>
                    <a:lnTo>
                      <a:pt x="4689282" y="15804445"/>
                    </a:lnTo>
                    <a:cubicBezTo>
                      <a:pt x="4620301" y="15804452"/>
                      <a:pt x="4561424" y="15754589"/>
                      <a:pt x="4550076" y="15686546"/>
                    </a:cubicBezTo>
                    <a:lnTo>
                      <a:pt x="4435705" y="14999546"/>
                    </a:lnTo>
                    <a:cubicBezTo>
                      <a:pt x="4434365" y="14991645"/>
                      <a:pt x="4423076" y="14991645"/>
                      <a:pt x="4421736" y="14999546"/>
                    </a:cubicBezTo>
                    <a:lnTo>
                      <a:pt x="4307295" y="15686546"/>
                    </a:lnTo>
                    <a:cubicBezTo>
                      <a:pt x="4295943" y="15754615"/>
                      <a:pt x="4237026" y="15804488"/>
                      <a:pt x="4168018" y="15804445"/>
                    </a:cubicBezTo>
                    <a:lnTo>
                      <a:pt x="4114184" y="15804445"/>
                    </a:lnTo>
                    <a:cubicBezTo>
                      <a:pt x="4104329" y="15804438"/>
                      <a:pt x="4094925" y="15800310"/>
                      <a:pt x="4088251" y="15793059"/>
                    </a:cubicBezTo>
                    <a:cubicBezTo>
                      <a:pt x="4081576" y="15785809"/>
                      <a:pt x="4078239" y="15776096"/>
                      <a:pt x="4079047" y="15766273"/>
                    </a:cubicBezTo>
                    <a:lnTo>
                      <a:pt x="4146428" y="14957778"/>
                    </a:lnTo>
                    <a:lnTo>
                      <a:pt x="4209434" y="14516664"/>
                    </a:lnTo>
                    <a:close/>
                    <a:moveTo>
                      <a:pt x="5698650" y="13546666"/>
                    </a:moveTo>
                    <a:cubicBezTo>
                      <a:pt x="5642512" y="13546666"/>
                      <a:pt x="5588674" y="13568967"/>
                      <a:pt x="5548979" y="13608662"/>
                    </a:cubicBezTo>
                    <a:cubicBezTo>
                      <a:pt x="5509284" y="13648358"/>
                      <a:pt x="5486983" y="13702196"/>
                      <a:pt x="5486983" y="13758334"/>
                    </a:cubicBezTo>
                    <a:lnTo>
                      <a:pt x="5486983" y="13828889"/>
                    </a:lnTo>
                    <a:cubicBezTo>
                      <a:pt x="5487505" y="13945420"/>
                      <a:pt x="5582118" y="14039611"/>
                      <a:pt x="5698650" y="14039611"/>
                    </a:cubicBezTo>
                    <a:cubicBezTo>
                      <a:pt x="5815182" y="14039611"/>
                      <a:pt x="5909795" y="13945420"/>
                      <a:pt x="5910317" y="13828889"/>
                    </a:cubicBezTo>
                    <a:lnTo>
                      <a:pt x="5910317" y="13758334"/>
                    </a:lnTo>
                    <a:cubicBezTo>
                      <a:pt x="5910317" y="13702196"/>
                      <a:pt x="5888016" y="13648358"/>
                      <a:pt x="5848321" y="13608662"/>
                    </a:cubicBezTo>
                    <a:cubicBezTo>
                      <a:pt x="5808626" y="13568967"/>
                      <a:pt x="5754788" y="13546666"/>
                      <a:pt x="5698650" y="13546666"/>
                    </a:cubicBezTo>
                    <a:close/>
                    <a:moveTo>
                      <a:pt x="5479434" y="14516664"/>
                    </a:moveTo>
                    <a:cubicBezTo>
                      <a:pt x="5480633" y="14508550"/>
                      <a:pt x="5469203" y="14505375"/>
                      <a:pt x="5466028" y="14512925"/>
                    </a:cubicBezTo>
                    <a:lnTo>
                      <a:pt x="5312005" y="14872264"/>
                    </a:lnTo>
                    <a:cubicBezTo>
                      <a:pt x="5289749" y="14924185"/>
                      <a:pt x="5238673" y="14957828"/>
                      <a:pt x="5182183" y="14957778"/>
                    </a:cubicBezTo>
                    <a:lnTo>
                      <a:pt x="5117131" y="14957778"/>
                    </a:lnTo>
                    <a:cubicBezTo>
                      <a:pt x="5105266" y="14957789"/>
                      <a:pt x="5094191" y="14951835"/>
                      <a:pt x="5087656" y="14941933"/>
                    </a:cubicBezTo>
                    <a:cubicBezTo>
                      <a:pt x="5081120" y="14932030"/>
                      <a:pt x="5080000" y="14919505"/>
                      <a:pt x="5084675" y="14908600"/>
                    </a:cubicBezTo>
                    <a:lnTo>
                      <a:pt x="5275317" y="14463889"/>
                    </a:lnTo>
                    <a:lnTo>
                      <a:pt x="5345449" y="14288488"/>
                    </a:lnTo>
                    <a:cubicBezTo>
                      <a:pt x="5388319" y="14181350"/>
                      <a:pt x="5492096" y="14111103"/>
                      <a:pt x="5607492" y="14111111"/>
                    </a:cubicBezTo>
                    <a:lnTo>
                      <a:pt x="5789808" y="14111111"/>
                    </a:lnTo>
                    <a:cubicBezTo>
                      <a:pt x="5905204" y="14111103"/>
                      <a:pt x="6008981" y="14181350"/>
                      <a:pt x="6051851" y="14288488"/>
                    </a:cubicBezTo>
                    <a:lnTo>
                      <a:pt x="6121983" y="14463889"/>
                    </a:lnTo>
                    <a:lnTo>
                      <a:pt x="6312554" y="14908600"/>
                    </a:lnTo>
                    <a:cubicBezTo>
                      <a:pt x="6317229" y="14919505"/>
                      <a:pt x="6316110" y="14932030"/>
                      <a:pt x="6309574" y="14941933"/>
                    </a:cubicBezTo>
                    <a:cubicBezTo>
                      <a:pt x="6303039" y="14951835"/>
                      <a:pt x="6291963" y="14957789"/>
                      <a:pt x="6280098" y="14957778"/>
                    </a:cubicBezTo>
                    <a:lnTo>
                      <a:pt x="6215046" y="14957778"/>
                    </a:lnTo>
                    <a:cubicBezTo>
                      <a:pt x="6158608" y="14957772"/>
                      <a:pt x="6107601" y="14924137"/>
                      <a:pt x="6085365" y="14872264"/>
                    </a:cubicBezTo>
                    <a:lnTo>
                      <a:pt x="5931342" y="14512925"/>
                    </a:lnTo>
                    <a:cubicBezTo>
                      <a:pt x="5928097" y="14505375"/>
                      <a:pt x="5916737" y="14508550"/>
                      <a:pt x="5917866" y="14516664"/>
                    </a:cubicBezTo>
                    <a:lnTo>
                      <a:pt x="5980872" y="14957778"/>
                    </a:lnTo>
                    <a:lnTo>
                      <a:pt x="6048253" y="15766273"/>
                    </a:lnTo>
                    <a:cubicBezTo>
                      <a:pt x="6049061" y="15776096"/>
                      <a:pt x="6045724" y="15785809"/>
                      <a:pt x="6039049" y="15793059"/>
                    </a:cubicBezTo>
                    <a:cubicBezTo>
                      <a:pt x="6032375" y="15800310"/>
                      <a:pt x="6022971" y="15804438"/>
                      <a:pt x="6013116" y="15804445"/>
                    </a:cubicBezTo>
                    <a:lnTo>
                      <a:pt x="5959282" y="15804445"/>
                    </a:lnTo>
                    <a:cubicBezTo>
                      <a:pt x="5890301" y="15804452"/>
                      <a:pt x="5831424" y="15754589"/>
                      <a:pt x="5820076" y="15686546"/>
                    </a:cubicBezTo>
                    <a:lnTo>
                      <a:pt x="5705705" y="14999546"/>
                    </a:lnTo>
                    <a:cubicBezTo>
                      <a:pt x="5704365" y="14991645"/>
                      <a:pt x="5693076" y="14991645"/>
                      <a:pt x="5691736" y="14999546"/>
                    </a:cubicBezTo>
                    <a:lnTo>
                      <a:pt x="5577295" y="15686546"/>
                    </a:lnTo>
                    <a:cubicBezTo>
                      <a:pt x="5565943" y="15754615"/>
                      <a:pt x="5507026" y="15804488"/>
                      <a:pt x="5438018" y="15804445"/>
                    </a:cubicBezTo>
                    <a:lnTo>
                      <a:pt x="5384184" y="15804445"/>
                    </a:lnTo>
                    <a:cubicBezTo>
                      <a:pt x="5374329" y="15804438"/>
                      <a:pt x="5364925" y="15800310"/>
                      <a:pt x="5358251" y="15793059"/>
                    </a:cubicBezTo>
                    <a:cubicBezTo>
                      <a:pt x="5351576" y="15785809"/>
                      <a:pt x="5348239" y="15776096"/>
                      <a:pt x="5349047" y="15766273"/>
                    </a:cubicBezTo>
                    <a:lnTo>
                      <a:pt x="5416428" y="14957778"/>
                    </a:lnTo>
                    <a:lnTo>
                      <a:pt x="5479434" y="14516664"/>
                    </a:lnTo>
                    <a:close/>
                    <a:moveTo>
                      <a:pt x="6968650" y="13546666"/>
                    </a:moveTo>
                    <a:cubicBezTo>
                      <a:pt x="6912512" y="13546666"/>
                      <a:pt x="6858674" y="13568967"/>
                      <a:pt x="6818979" y="13608662"/>
                    </a:cubicBezTo>
                    <a:cubicBezTo>
                      <a:pt x="6779283" y="13648358"/>
                      <a:pt x="6756983" y="13702196"/>
                      <a:pt x="6756983" y="13758334"/>
                    </a:cubicBezTo>
                    <a:lnTo>
                      <a:pt x="6756983" y="13828889"/>
                    </a:lnTo>
                    <a:cubicBezTo>
                      <a:pt x="6757504" y="13945420"/>
                      <a:pt x="6852118" y="14039611"/>
                      <a:pt x="6968650" y="14039611"/>
                    </a:cubicBezTo>
                    <a:cubicBezTo>
                      <a:pt x="7085182" y="14039611"/>
                      <a:pt x="7179796" y="13945420"/>
                      <a:pt x="7180317" y="13828889"/>
                    </a:cubicBezTo>
                    <a:lnTo>
                      <a:pt x="7180317" y="13758334"/>
                    </a:lnTo>
                    <a:cubicBezTo>
                      <a:pt x="7180317" y="13702196"/>
                      <a:pt x="7158017" y="13648358"/>
                      <a:pt x="7118321" y="13608662"/>
                    </a:cubicBezTo>
                    <a:cubicBezTo>
                      <a:pt x="7078626" y="13568967"/>
                      <a:pt x="7024788" y="13546666"/>
                      <a:pt x="6968650" y="13546666"/>
                    </a:cubicBezTo>
                    <a:close/>
                    <a:moveTo>
                      <a:pt x="6749434" y="14516664"/>
                    </a:moveTo>
                    <a:cubicBezTo>
                      <a:pt x="6750633" y="14508550"/>
                      <a:pt x="6739204" y="14505375"/>
                      <a:pt x="6736029" y="14512925"/>
                    </a:cubicBezTo>
                    <a:lnTo>
                      <a:pt x="6582005" y="14872264"/>
                    </a:lnTo>
                    <a:cubicBezTo>
                      <a:pt x="6559749" y="14924185"/>
                      <a:pt x="6508673" y="14957828"/>
                      <a:pt x="6452183" y="14957778"/>
                    </a:cubicBezTo>
                    <a:lnTo>
                      <a:pt x="6387131" y="14957778"/>
                    </a:lnTo>
                    <a:cubicBezTo>
                      <a:pt x="6375266" y="14957789"/>
                      <a:pt x="6364191" y="14951835"/>
                      <a:pt x="6357656" y="14941933"/>
                    </a:cubicBezTo>
                    <a:cubicBezTo>
                      <a:pt x="6351120" y="14932030"/>
                      <a:pt x="6350000" y="14919505"/>
                      <a:pt x="6354675" y="14908600"/>
                    </a:cubicBezTo>
                    <a:lnTo>
                      <a:pt x="6545317" y="14463889"/>
                    </a:lnTo>
                    <a:lnTo>
                      <a:pt x="6615449" y="14288488"/>
                    </a:lnTo>
                    <a:cubicBezTo>
                      <a:pt x="6658319" y="14181350"/>
                      <a:pt x="6762095" y="14111103"/>
                      <a:pt x="6877492" y="14111111"/>
                    </a:cubicBezTo>
                    <a:lnTo>
                      <a:pt x="7059808" y="14111111"/>
                    </a:lnTo>
                    <a:cubicBezTo>
                      <a:pt x="7175205" y="14111103"/>
                      <a:pt x="7278981" y="14181350"/>
                      <a:pt x="7321851" y="14288488"/>
                    </a:cubicBezTo>
                    <a:lnTo>
                      <a:pt x="7391983" y="14463889"/>
                    </a:lnTo>
                    <a:lnTo>
                      <a:pt x="7582554" y="14908600"/>
                    </a:lnTo>
                    <a:cubicBezTo>
                      <a:pt x="7587229" y="14919505"/>
                      <a:pt x="7586109" y="14932030"/>
                      <a:pt x="7579574" y="14941933"/>
                    </a:cubicBezTo>
                    <a:cubicBezTo>
                      <a:pt x="7573039" y="14951835"/>
                      <a:pt x="7561963" y="14957789"/>
                      <a:pt x="7550098" y="14957778"/>
                    </a:cubicBezTo>
                    <a:lnTo>
                      <a:pt x="7485046" y="14957778"/>
                    </a:lnTo>
                    <a:cubicBezTo>
                      <a:pt x="7428608" y="14957772"/>
                      <a:pt x="7377602" y="14924137"/>
                      <a:pt x="7355365" y="14872264"/>
                    </a:cubicBezTo>
                    <a:lnTo>
                      <a:pt x="7201342" y="14512925"/>
                    </a:lnTo>
                    <a:cubicBezTo>
                      <a:pt x="7198096" y="14505375"/>
                      <a:pt x="7186737" y="14508550"/>
                      <a:pt x="7187866" y="14516664"/>
                    </a:cubicBezTo>
                    <a:lnTo>
                      <a:pt x="7250872" y="14957778"/>
                    </a:lnTo>
                    <a:lnTo>
                      <a:pt x="7318253" y="15766273"/>
                    </a:lnTo>
                    <a:cubicBezTo>
                      <a:pt x="7319061" y="15776096"/>
                      <a:pt x="7315724" y="15785809"/>
                      <a:pt x="7309049" y="15793059"/>
                    </a:cubicBezTo>
                    <a:cubicBezTo>
                      <a:pt x="7302375" y="15800310"/>
                      <a:pt x="7292971" y="15804438"/>
                      <a:pt x="7283116" y="15804445"/>
                    </a:cubicBezTo>
                    <a:lnTo>
                      <a:pt x="7229282" y="15804445"/>
                    </a:lnTo>
                    <a:cubicBezTo>
                      <a:pt x="7160300" y="15804454"/>
                      <a:pt x="7101423" y="15754589"/>
                      <a:pt x="7090076" y="15686546"/>
                    </a:cubicBezTo>
                    <a:lnTo>
                      <a:pt x="6975705" y="14999546"/>
                    </a:lnTo>
                    <a:cubicBezTo>
                      <a:pt x="6974365" y="14991645"/>
                      <a:pt x="6963076" y="14991645"/>
                      <a:pt x="6961736" y="14999546"/>
                    </a:cubicBezTo>
                    <a:lnTo>
                      <a:pt x="6847295" y="15686546"/>
                    </a:lnTo>
                    <a:cubicBezTo>
                      <a:pt x="6835943" y="15754615"/>
                      <a:pt x="6777026" y="15804488"/>
                      <a:pt x="6708018" y="15804445"/>
                    </a:cubicBezTo>
                    <a:lnTo>
                      <a:pt x="6654184" y="15804445"/>
                    </a:lnTo>
                    <a:cubicBezTo>
                      <a:pt x="6644329" y="15804438"/>
                      <a:pt x="6634925" y="15800310"/>
                      <a:pt x="6628251" y="15793059"/>
                    </a:cubicBezTo>
                    <a:cubicBezTo>
                      <a:pt x="6621576" y="15785809"/>
                      <a:pt x="6618239" y="15776096"/>
                      <a:pt x="6619047" y="15766273"/>
                    </a:cubicBezTo>
                    <a:lnTo>
                      <a:pt x="6686428" y="14957778"/>
                    </a:lnTo>
                    <a:lnTo>
                      <a:pt x="6749434" y="14516664"/>
                    </a:lnTo>
                    <a:close/>
                    <a:moveTo>
                      <a:pt x="8238650" y="13546666"/>
                    </a:moveTo>
                    <a:cubicBezTo>
                      <a:pt x="8182512" y="13546666"/>
                      <a:pt x="8128674" y="13568967"/>
                      <a:pt x="8088979" y="13608662"/>
                    </a:cubicBezTo>
                    <a:cubicBezTo>
                      <a:pt x="8049283" y="13648358"/>
                      <a:pt x="8026983" y="13702196"/>
                      <a:pt x="8026983" y="13758334"/>
                    </a:cubicBezTo>
                    <a:lnTo>
                      <a:pt x="8026983" y="13828889"/>
                    </a:lnTo>
                    <a:cubicBezTo>
                      <a:pt x="8027504" y="13945420"/>
                      <a:pt x="8122118" y="14039611"/>
                      <a:pt x="8238650" y="14039611"/>
                    </a:cubicBezTo>
                    <a:cubicBezTo>
                      <a:pt x="8355182" y="14039611"/>
                      <a:pt x="8449796" y="13945420"/>
                      <a:pt x="8450317" y="13828889"/>
                    </a:cubicBezTo>
                    <a:lnTo>
                      <a:pt x="8450317" y="13758334"/>
                    </a:lnTo>
                    <a:cubicBezTo>
                      <a:pt x="8450317" y="13702196"/>
                      <a:pt x="8428017" y="13648358"/>
                      <a:pt x="8388321" y="13608662"/>
                    </a:cubicBezTo>
                    <a:cubicBezTo>
                      <a:pt x="8348626" y="13568967"/>
                      <a:pt x="8294788" y="13546666"/>
                      <a:pt x="8238650" y="13546666"/>
                    </a:cubicBezTo>
                    <a:close/>
                    <a:moveTo>
                      <a:pt x="8019434" y="14516664"/>
                    </a:moveTo>
                    <a:cubicBezTo>
                      <a:pt x="8020633" y="14508550"/>
                      <a:pt x="8009204" y="14505375"/>
                      <a:pt x="8006029" y="14512925"/>
                    </a:cubicBezTo>
                    <a:lnTo>
                      <a:pt x="7852005" y="14872264"/>
                    </a:lnTo>
                    <a:cubicBezTo>
                      <a:pt x="7829749" y="14924185"/>
                      <a:pt x="7778673" y="14957828"/>
                      <a:pt x="7722183" y="14957778"/>
                    </a:cubicBezTo>
                    <a:lnTo>
                      <a:pt x="7657131" y="14957778"/>
                    </a:lnTo>
                    <a:cubicBezTo>
                      <a:pt x="7645267" y="14957789"/>
                      <a:pt x="7634191" y="14951835"/>
                      <a:pt x="7627656" y="14941933"/>
                    </a:cubicBezTo>
                    <a:cubicBezTo>
                      <a:pt x="7621120" y="14932030"/>
                      <a:pt x="7620001" y="14919505"/>
                      <a:pt x="7624676" y="14908600"/>
                    </a:cubicBezTo>
                    <a:lnTo>
                      <a:pt x="7815317" y="14463889"/>
                    </a:lnTo>
                    <a:lnTo>
                      <a:pt x="7885449" y="14288488"/>
                    </a:lnTo>
                    <a:cubicBezTo>
                      <a:pt x="7928319" y="14181350"/>
                      <a:pt x="8032095" y="14111103"/>
                      <a:pt x="8147492" y="14111111"/>
                    </a:cubicBezTo>
                    <a:lnTo>
                      <a:pt x="8329808" y="14111111"/>
                    </a:lnTo>
                    <a:cubicBezTo>
                      <a:pt x="8445205" y="14111103"/>
                      <a:pt x="8548981" y="14181350"/>
                      <a:pt x="8591851" y="14288488"/>
                    </a:cubicBezTo>
                    <a:lnTo>
                      <a:pt x="8661983" y="14463889"/>
                    </a:lnTo>
                    <a:lnTo>
                      <a:pt x="8852554" y="14908600"/>
                    </a:lnTo>
                    <a:cubicBezTo>
                      <a:pt x="8857229" y="14919505"/>
                      <a:pt x="8856109" y="14932030"/>
                      <a:pt x="8849574" y="14941933"/>
                    </a:cubicBezTo>
                    <a:cubicBezTo>
                      <a:pt x="8843039" y="14951835"/>
                      <a:pt x="8831963" y="14957789"/>
                      <a:pt x="8820098" y="14957778"/>
                    </a:cubicBezTo>
                    <a:lnTo>
                      <a:pt x="8755046" y="14957778"/>
                    </a:lnTo>
                    <a:cubicBezTo>
                      <a:pt x="8698608" y="14957772"/>
                      <a:pt x="8647602" y="14924137"/>
                      <a:pt x="8625365" y="14872264"/>
                    </a:cubicBezTo>
                    <a:lnTo>
                      <a:pt x="8471342" y="14512925"/>
                    </a:lnTo>
                    <a:cubicBezTo>
                      <a:pt x="8468096" y="14505375"/>
                      <a:pt x="8456737" y="14508550"/>
                      <a:pt x="8457866" y="14516664"/>
                    </a:cubicBezTo>
                    <a:lnTo>
                      <a:pt x="8520872" y="14957778"/>
                    </a:lnTo>
                    <a:lnTo>
                      <a:pt x="8588253" y="15766273"/>
                    </a:lnTo>
                    <a:cubicBezTo>
                      <a:pt x="8589061" y="15776096"/>
                      <a:pt x="8585724" y="15785809"/>
                      <a:pt x="8579049" y="15793059"/>
                    </a:cubicBezTo>
                    <a:cubicBezTo>
                      <a:pt x="8572375" y="15800310"/>
                      <a:pt x="8562971" y="15804438"/>
                      <a:pt x="8553116" y="15804445"/>
                    </a:cubicBezTo>
                    <a:lnTo>
                      <a:pt x="8499282" y="15804445"/>
                    </a:lnTo>
                    <a:cubicBezTo>
                      <a:pt x="8430300" y="15804454"/>
                      <a:pt x="8371423" y="15754589"/>
                      <a:pt x="8360076" y="15686546"/>
                    </a:cubicBezTo>
                    <a:lnTo>
                      <a:pt x="8245705" y="14999546"/>
                    </a:lnTo>
                    <a:cubicBezTo>
                      <a:pt x="8244365" y="14991645"/>
                      <a:pt x="8233076" y="14991645"/>
                      <a:pt x="8231736" y="14999546"/>
                    </a:cubicBezTo>
                    <a:lnTo>
                      <a:pt x="8117295" y="15686546"/>
                    </a:lnTo>
                    <a:cubicBezTo>
                      <a:pt x="8105943" y="15754615"/>
                      <a:pt x="8047026" y="15804488"/>
                      <a:pt x="7978018" y="15804445"/>
                    </a:cubicBezTo>
                    <a:lnTo>
                      <a:pt x="7924184" y="15804445"/>
                    </a:lnTo>
                    <a:cubicBezTo>
                      <a:pt x="7914329" y="15804438"/>
                      <a:pt x="7904925" y="15800310"/>
                      <a:pt x="7898251" y="15793059"/>
                    </a:cubicBezTo>
                    <a:cubicBezTo>
                      <a:pt x="7891576" y="15785809"/>
                      <a:pt x="7888239" y="15776096"/>
                      <a:pt x="7889047" y="15766273"/>
                    </a:cubicBezTo>
                    <a:lnTo>
                      <a:pt x="7956428" y="14957778"/>
                    </a:lnTo>
                    <a:lnTo>
                      <a:pt x="8019434" y="14516664"/>
                    </a:lnTo>
                    <a:close/>
                    <a:moveTo>
                      <a:pt x="9508650" y="13546666"/>
                    </a:moveTo>
                    <a:cubicBezTo>
                      <a:pt x="9452512" y="13546666"/>
                      <a:pt x="9398674" y="13568967"/>
                      <a:pt x="9358979" y="13608662"/>
                    </a:cubicBezTo>
                    <a:cubicBezTo>
                      <a:pt x="9319283" y="13648358"/>
                      <a:pt x="9296983" y="13702196"/>
                      <a:pt x="9296983" y="13758334"/>
                    </a:cubicBezTo>
                    <a:lnTo>
                      <a:pt x="9296983" y="13828889"/>
                    </a:lnTo>
                    <a:cubicBezTo>
                      <a:pt x="9297504" y="13945420"/>
                      <a:pt x="9392118" y="14039611"/>
                      <a:pt x="9508650" y="14039611"/>
                    </a:cubicBezTo>
                    <a:cubicBezTo>
                      <a:pt x="9625182" y="14039611"/>
                      <a:pt x="9719796" y="13945420"/>
                      <a:pt x="9720317" y="13828889"/>
                    </a:cubicBezTo>
                    <a:lnTo>
                      <a:pt x="9720317" y="13758334"/>
                    </a:lnTo>
                    <a:cubicBezTo>
                      <a:pt x="9720317" y="13702196"/>
                      <a:pt x="9698017" y="13648358"/>
                      <a:pt x="9658321" y="13608662"/>
                    </a:cubicBezTo>
                    <a:cubicBezTo>
                      <a:pt x="9618626" y="13568967"/>
                      <a:pt x="9564788" y="13546666"/>
                      <a:pt x="9508650" y="13546666"/>
                    </a:cubicBezTo>
                    <a:close/>
                    <a:moveTo>
                      <a:pt x="9289434" y="14516664"/>
                    </a:moveTo>
                    <a:cubicBezTo>
                      <a:pt x="9290633" y="14508550"/>
                      <a:pt x="9279204" y="14505375"/>
                      <a:pt x="9276029" y="14512925"/>
                    </a:cubicBezTo>
                    <a:lnTo>
                      <a:pt x="9122005" y="14872264"/>
                    </a:lnTo>
                    <a:cubicBezTo>
                      <a:pt x="9099749" y="14924185"/>
                      <a:pt x="9048673" y="14957828"/>
                      <a:pt x="8992183" y="14957778"/>
                    </a:cubicBezTo>
                    <a:lnTo>
                      <a:pt x="8927131" y="14957778"/>
                    </a:lnTo>
                    <a:cubicBezTo>
                      <a:pt x="8915267" y="14957789"/>
                      <a:pt x="8904191" y="14951835"/>
                      <a:pt x="8897656" y="14941933"/>
                    </a:cubicBezTo>
                    <a:cubicBezTo>
                      <a:pt x="8891120" y="14932030"/>
                      <a:pt x="8890001" y="14919505"/>
                      <a:pt x="8894676" y="14908600"/>
                    </a:cubicBezTo>
                    <a:lnTo>
                      <a:pt x="9085317" y="14463889"/>
                    </a:lnTo>
                    <a:lnTo>
                      <a:pt x="9155449" y="14288488"/>
                    </a:lnTo>
                    <a:cubicBezTo>
                      <a:pt x="9198319" y="14181350"/>
                      <a:pt x="9302095" y="14111103"/>
                      <a:pt x="9417492" y="14111111"/>
                    </a:cubicBezTo>
                    <a:lnTo>
                      <a:pt x="9599808" y="14111111"/>
                    </a:lnTo>
                    <a:cubicBezTo>
                      <a:pt x="9715205" y="14111103"/>
                      <a:pt x="9818981" y="14181350"/>
                      <a:pt x="9861851" y="14288488"/>
                    </a:cubicBezTo>
                    <a:lnTo>
                      <a:pt x="9931983" y="14463889"/>
                    </a:lnTo>
                    <a:lnTo>
                      <a:pt x="10122554" y="14908600"/>
                    </a:lnTo>
                    <a:cubicBezTo>
                      <a:pt x="10127229" y="14919505"/>
                      <a:pt x="10126109" y="14932030"/>
                      <a:pt x="10119574" y="14941933"/>
                    </a:cubicBezTo>
                    <a:cubicBezTo>
                      <a:pt x="10113039" y="14951835"/>
                      <a:pt x="10101963" y="14957789"/>
                      <a:pt x="10090098" y="14957778"/>
                    </a:cubicBezTo>
                    <a:lnTo>
                      <a:pt x="10025046" y="14957778"/>
                    </a:lnTo>
                    <a:cubicBezTo>
                      <a:pt x="9968608" y="14957772"/>
                      <a:pt x="9917602" y="14924137"/>
                      <a:pt x="9895365" y="14872264"/>
                    </a:cubicBezTo>
                    <a:lnTo>
                      <a:pt x="9741342" y="14512925"/>
                    </a:lnTo>
                    <a:cubicBezTo>
                      <a:pt x="9738096" y="14505375"/>
                      <a:pt x="9726737" y="14508550"/>
                      <a:pt x="9727866" y="14516664"/>
                    </a:cubicBezTo>
                    <a:lnTo>
                      <a:pt x="9790872" y="14957778"/>
                    </a:lnTo>
                    <a:lnTo>
                      <a:pt x="9858253" y="15766273"/>
                    </a:lnTo>
                    <a:cubicBezTo>
                      <a:pt x="9859061" y="15776096"/>
                      <a:pt x="9855724" y="15785809"/>
                      <a:pt x="9849049" y="15793059"/>
                    </a:cubicBezTo>
                    <a:cubicBezTo>
                      <a:pt x="9842375" y="15800310"/>
                      <a:pt x="9832971" y="15804438"/>
                      <a:pt x="9823116" y="15804445"/>
                    </a:cubicBezTo>
                    <a:lnTo>
                      <a:pt x="9769282" y="15804445"/>
                    </a:lnTo>
                    <a:cubicBezTo>
                      <a:pt x="9700300" y="15804454"/>
                      <a:pt x="9641423" y="15754589"/>
                      <a:pt x="9630076" y="15686546"/>
                    </a:cubicBezTo>
                    <a:lnTo>
                      <a:pt x="9515705" y="14999546"/>
                    </a:lnTo>
                    <a:cubicBezTo>
                      <a:pt x="9514365" y="14991645"/>
                      <a:pt x="9503076" y="14991645"/>
                      <a:pt x="9501736" y="14999546"/>
                    </a:cubicBezTo>
                    <a:lnTo>
                      <a:pt x="9387295" y="15686546"/>
                    </a:lnTo>
                    <a:cubicBezTo>
                      <a:pt x="9375943" y="15754615"/>
                      <a:pt x="9317026" y="15804488"/>
                      <a:pt x="9248018" y="15804445"/>
                    </a:cubicBezTo>
                    <a:lnTo>
                      <a:pt x="9194184" y="15804445"/>
                    </a:lnTo>
                    <a:cubicBezTo>
                      <a:pt x="9184329" y="15804438"/>
                      <a:pt x="9174925" y="15800310"/>
                      <a:pt x="9168251" y="15793059"/>
                    </a:cubicBezTo>
                    <a:cubicBezTo>
                      <a:pt x="9161576" y="15785809"/>
                      <a:pt x="9158239" y="15776096"/>
                      <a:pt x="9159047" y="15766273"/>
                    </a:cubicBezTo>
                    <a:lnTo>
                      <a:pt x="9226428" y="14957778"/>
                    </a:lnTo>
                    <a:lnTo>
                      <a:pt x="9289434" y="14516664"/>
                    </a:lnTo>
                    <a:close/>
                    <a:moveTo>
                      <a:pt x="10778650" y="13546666"/>
                    </a:moveTo>
                    <a:cubicBezTo>
                      <a:pt x="10722512" y="13546666"/>
                      <a:pt x="10668674" y="13568967"/>
                      <a:pt x="10628979" y="13608662"/>
                    </a:cubicBezTo>
                    <a:cubicBezTo>
                      <a:pt x="10589283" y="13648358"/>
                      <a:pt x="10566983" y="13702196"/>
                      <a:pt x="10566983" y="13758334"/>
                    </a:cubicBezTo>
                    <a:lnTo>
                      <a:pt x="10566983" y="13828889"/>
                    </a:lnTo>
                    <a:cubicBezTo>
                      <a:pt x="10567504" y="13945420"/>
                      <a:pt x="10662118" y="14039611"/>
                      <a:pt x="10778650" y="14039611"/>
                    </a:cubicBezTo>
                    <a:cubicBezTo>
                      <a:pt x="10895182" y="14039611"/>
                      <a:pt x="10989796" y="13945420"/>
                      <a:pt x="10990317" y="13828889"/>
                    </a:cubicBezTo>
                    <a:lnTo>
                      <a:pt x="10990317" y="13758334"/>
                    </a:lnTo>
                    <a:cubicBezTo>
                      <a:pt x="10990317" y="13702196"/>
                      <a:pt x="10968017" y="13648358"/>
                      <a:pt x="10928321" y="13608662"/>
                    </a:cubicBezTo>
                    <a:cubicBezTo>
                      <a:pt x="10888626" y="13568967"/>
                      <a:pt x="10834788" y="13546666"/>
                      <a:pt x="10778650" y="13546666"/>
                    </a:cubicBezTo>
                    <a:close/>
                    <a:moveTo>
                      <a:pt x="10559434" y="14516664"/>
                    </a:moveTo>
                    <a:cubicBezTo>
                      <a:pt x="10560633" y="14508550"/>
                      <a:pt x="10549204" y="14505375"/>
                      <a:pt x="10546029" y="14512925"/>
                    </a:cubicBezTo>
                    <a:lnTo>
                      <a:pt x="10392005" y="14872264"/>
                    </a:lnTo>
                    <a:cubicBezTo>
                      <a:pt x="10369749" y="14924185"/>
                      <a:pt x="10318673" y="14957828"/>
                      <a:pt x="10262183" y="14957778"/>
                    </a:cubicBezTo>
                    <a:lnTo>
                      <a:pt x="10197131" y="14957778"/>
                    </a:lnTo>
                    <a:cubicBezTo>
                      <a:pt x="10185267" y="14957789"/>
                      <a:pt x="10174191" y="14951835"/>
                      <a:pt x="10167656" y="14941933"/>
                    </a:cubicBezTo>
                    <a:cubicBezTo>
                      <a:pt x="10161120" y="14932030"/>
                      <a:pt x="10160001" y="14919505"/>
                      <a:pt x="10164676" y="14908600"/>
                    </a:cubicBezTo>
                    <a:lnTo>
                      <a:pt x="10355317" y="14463889"/>
                    </a:lnTo>
                    <a:lnTo>
                      <a:pt x="10425449" y="14288488"/>
                    </a:lnTo>
                    <a:cubicBezTo>
                      <a:pt x="10468319" y="14181350"/>
                      <a:pt x="10572095" y="14111103"/>
                      <a:pt x="10687492" y="14111111"/>
                    </a:cubicBezTo>
                    <a:lnTo>
                      <a:pt x="10869808" y="14111111"/>
                    </a:lnTo>
                    <a:cubicBezTo>
                      <a:pt x="10985205" y="14111103"/>
                      <a:pt x="11088981" y="14181350"/>
                      <a:pt x="11131851" y="14288488"/>
                    </a:cubicBezTo>
                    <a:lnTo>
                      <a:pt x="11201983" y="14463889"/>
                    </a:lnTo>
                    <a:lnTo>
                      <a:pt x="11392554" y="14908600"/>
                    </a:lnTo>
                    <a:cubicBezTo>
                      <a:pt x="11397229" y="14919505"/>
                      <a:pt x="11396109" y="14932030"/>
                      <a:pt x="11389574" y="14941933"/>
                    </a:cubicBezTo>
                    <a:cubicBezTo>
                      <a:pt x="11383039" y="14951835"/>
                      <a:pt x="11371963" y="14957789"/>
                      <a:pt x="11360098" y="14957778"/>
                    </a:cubicBezTo>
                    <a:lnTo>
                      <a:pt x="11295046" y="14957778"/>
                    </a:lnTo>
                    <a:cubicBezTo>
                      <a:pt x="11238608" y="14957772"/>
                      <a:pt x="11187602" y="14924137"/>
                      <a:pt x="11165365" y="14872264"/>
                    </a:cubicBezTo>
                    <a:lnTo>
                      <a:pt x="11011342" y="14512925"/>
                    </a:lnTo>
                    <a:cubicBezTo>
                      <a:pt x="11008096" y="14505375"/>
                      <a:pt x="10996737" y="14508550"/>
                      <a:pt x="10997866" y="14516664"/>
                    </a:cubicBezTo>
                    <a:lnTo>
                      <a:pt x="11060872" y="14957778"/>
                    </a:lnTo>
                    <a:lnTo>
                      <a:pt x="11128253" y="15766273"/>
                    </a:lnTo>
                    <a:cubicBezTo>
                      <a:pt x="11129061" y="15776096"/>
                      <a:pt x="11125724" y="15785809"/>
                      <a:pt x="11119049" y="15793059"/>
                    </a:cubicBezTo>
                    <a:cubicBezTo>
                      <a:pt x="11112375" y="15800310"/>
                      <a:pt x="11102971" y="15804438"/>
                      <a:pt x="11093116" y="15804445"/>
                    </a:cubicBezTo>
                    <a:lnTo>
                      <a:pt x="11039282" y="15804445"/>
                    </a:lnTo>
                    <a:cubicBezTo>
                      <a:pt x="10970300" y="15804454"/>
                      <a:pt x="10911423" y="15754589"/>
                      <a:pt x="10900076" y="15686546"/>
                    </a:cubicBezTo>
                    <a:lnTo>
                      <a:pt x="10785705" y="14999546"/>
                    </a:lnTo>
                    <a:cubicBezTo>
                      <a:pt x="10784365" y="14991645"/>
                      <a:pt x="10773076" y="14991645"/>
                      <a:pt x="10771736" y="14999546"/>
                    </a:cubicBezTo>
                    <a:lnTo>
                      <a:pt x="10657295" y="15686546"/>
                    </a:lnTo>
                    <a:cubicBezTo>
                      <a:pt x="10645943" y="15754615"/>
                      <a:pt x="10587026" y="15804488"/>
                      <a:pt x="10518018" y="15804445"/>
                    </a:cubicBezTo>
                    <a:lnTo>
                      <a:pt x="10464184" y="15804445"/>
                    </a:lnTo>
                    <a:cubicBezTo>
                      <a:pt x="10454329" y="15804438"/>
                      <a:pt x="10444925" y="15800310"/>
                      <a:pt x="10438251" y="15793059"/>
                    </a:cubicBezTo>
                    <a:cubicBezTo>
                      <a:pt x="10431576" y="15785809"/>
                      <a:pt x="10428239" y="15776096"/>
                      <a:pt x="10429047" y="15766273"/>
                    </a:cubicBezTo>
                    <a:lnTo>
                      <a:pt x="10496428" y="14957778"/>
                    </a:lnTo>
                    <a:lnTo>
                      <a:pt x="10559434" y="14516664"/>
                    </a:lnTo>
                    <a:close/>
                    <a:moveTo>
                      <a:pt x="12048650" y="13546666"/>
                    </a:moveTo>
                    <a:cubicBezTo>
                      <a:pt x="11992512" y="13546666"/>
                      <a:pt x="11938674" y="13568967"/>
                      <a:pt x="11898979" y="13608662"/>
                    </a:cubicBezTo>
                    <a:cubicBezTo>
                      <a:pt x="11859283" y="13648358"/>
                      <a:pt x="11836983" y="13702196"/>
                      <a:pt x="11836983" y="13758334"/>
                    </a:cubicBezTo>
                    <a:lnTo>
                      <a:pt x="11836983" y="13828889"/>
                    </a:lnTo>
                    <a:cubicBezTo>
                      <a:pt x="11837504" y="13945420"/>
                      <a:pt x="11932118" y="14039611"/>
                      <a:pt x="12048650" y="14039611"/>
                    </a:cubicBezTo>
                    <a:cubicBezTo>
                      <a:pt x="12165182" y="14039611"/>
                      <a:pt x="12259796" y="13945420"/>
                      <a:pt x="12260317" y="13828889"/>
                    </a:cubicBezTo>
                    <a:lnTo>
                      <a:pt x="12260317" y="13758334"/>
                    </a:lnTo>
                    <a:cubicBezTo>
                      <a:pt x="12260317" y="13702196"/>
                      <a:pt x="12238017" y="13648358"/>
                      <a:pt x="12198321" y="13608662"/>
                    </a:cubicBezTo>
                    <a:cubicBezTo>
                      <a:pt x="12158626" y="13568967"/>
                      <a:pt x="12104788" y="13546666"/>
                      <a:pt x="12048650" y="13546666"/>
                    </a:cubicBezTo>
                    <a:close/>
                    <a:moveTo>
                      <a:pt x="11829434" y="14516664"/>
                    </a:moveTo>
                    <a:cubicBezTo>
                      <a:pt x="11830633" y="14508550"/>
                      <a:pt x="11819204" y="14505375"/>
                      <a:pt x="11816029" y="14512925"/>
                    </a:cubicBezTo>
                    <a:lnTo>
                      <a:pt x="11662005" y="14872264"/>
                    </a:lnTo>
                    <a:cubicBezTo>
                      <a:pt x="11639749" y="14924185"/>
                      <a:pt x="11588673" y="14957828"/>
                      <a:pt x="11532183" y="14957778"/>
                    </a:cubicBezTo>
                    <a:lnTo>
                      <a:pt x="11467131" y="14957778"/>
                    </a:lnTo>
                    <a:cubicBezTo>
                      <a:pt x="11455267" y="14957789"/>
                      <a:pt x="11444191" y="14951835"/>
                      <a:pt x="11437656" y="14941933"/>
                    </a:cubicBezTo>
                    <a:cubicBezTo>
                      <a:pt x="11431120" y="14932030"/>
                      <a:pt x="11430001" y="14919505"/>
                      <a:pt x="11434676" y="14908600"/>
                    </a:cubicBezTo>
                    <a:lnTo>
                      <a:pt x="11625317" y="14463889"/>
                    </a:lnTo>
                    <a:lnTo>
                      <a:pt x="11695449" y="14288488"/>
                    </a:lnTo>
                    <a:cubicBezTo>
                      <a:pt x="11738319" y="14181350"/>
                      <a:pt x="11842095" y="14111103"/>
                      <a:pt x="11957492" y="14111111"/>
                    </a:cubicBezTo>
                    <a:lnTo>
                      <a:pt x="12139808" y="14111111"/>
                    </a:lnTo>
                    <a:cubicBezTo>
                      <a:pt x="12255205" y="14111103"/>
                      <a:pt x="12358981" y="14181350"/>
                      <a:pt x="12401851" y="14288488"/>
                    </a:cubicBezTo>
                    <a:lnTo>
                      <a:pt x="12471983" y="14463889"/>
                    </a:lnTo>
                    <a:lnTo>
                      <a:pt x="12662554" y="14908600"/>
                    </a:lnTo>
                    <a:cubicBezTo>
                      <a:pt x="12667229" y="14919505"/>
                      <a:pt x="12666109" y="14932030"/>
                      <a:pt x="12659574" y="14941933"/>
                    </a:cubicBezTo>
                    <a:cubicBezTo>
                      <a:pt x="12653039" y="14951835"/>
                      <a:pt x="12641963" y="14957789"/>
                      <a:pt x="12630098" y="14957778"/>
                    </a:cubicBezTo>
                    <a:lnTo>
                      <a:pt x="12565046" y="14957778"/>
                    </a:lnTo>
                    <a:cubicBezTo>
                      <a:pt x="12508608" y="14957772"/>
                      <a:pt x="12457602" y="14924137"/>
                      <a:pt x="12435365" y="14872264"/>
                    </a:cubicBezTo>
                    <a:lnTo>
                      <a:pt x="12281342" y="14512925"/>
                    </a:lnTo>
                    <a:cubicBezTo>
                      <a:pt x="12278096" y="14505375"/>
                      <a:pt x="12266737" y="14508550"/>
                      <a:pt x="12267866" y="14516664"/>
                    </a:cubicBezTo>
                    <a:lnTo>
                      <a:pt x="12330872" y="14957778"/>
                    </a:lnTo>
                    <a:lnTo>
                      <a:pt x="12398253" y="15766273"/>
                    </a:lnTo>
                    <a:cubicBezTo>
                      <a:pt x="12399061" y="15776096"/>
                      <a:pt x="12395724" y="15785809"/>
                      <a:pt x="12389049" y="15793059"/>
                    </a:cubicBezTo>
                    <a:cubicBezTo>
                      <a:pt x="12382375" y="15800310"/>
                      <a:pt x="12372971" y="15804438"/>
                      <a:pt x="12363116" y="15804445"/>
                    </a:cubicBezTo>
                    <a:lnTo>
                      <a:pt x="12309282" y="15804445"/>
                    </a:lnTo>
                    <a:cubicBezTo>
                      <a:pt x="12240300" y="15804454"/>
                      <a:pt x="12181423" y="15754589"/>
                      <a:pt x="12170076" y="15686546"/>
                    </a:cubicBezTo>
                    <a:lnTo>
                      <a:pt x="12055705" y="14999546"/>
                    </a:lnTo>
                    <a:cubicBezTo>
                      <a:pt x="12054365" y="14991645"/>
                      <a:pt x="12043076" y="14991645"/>
                      <a:pt x="12041736" y="14999546"/>
                    </a:cubicBezTo>
                    <a:lnTo>
                      <a:pt x="11927295" y="15686546"/>
                    </a:lnTo>
                    <a:cubicBezTo>
                      <a:pt x="11915943" y="15754615"/>
                      <a:pt x="11857026" y="15804488"/>
                      <a:pt x="11788018" y="15804445"/>
                    </a:cubicBezTo>
                    <a:lnTo>
                      <a:pt x="11734184" y="15804445"/>
                    </a:lnTo>
                    <a:cubicBezTo>
                      <a:pt x="11724329" y="15804438"/>
                      <a:pt x="11714925" y="15800310"/>
                      <a:pt x="11708251" y="15793059"/>
                    </a:cubicBezTo>
                    <a:cubicBezTo>
                      <a:pt x="11701576" y="15785809"/>
                      <a:pt x="11698239" y="15776096"/>
                      <a:pt x="11699047" y="15766273"/>
                    </a:cubicBezTo>
                    <a:lnTo>
                      <a:pt x="11766428" y="14957778"/>
                    </a:lnTo>
                    <a:lnTo>
                      <a:pt x="11829434" y="14516664"/>
                    </a:lnTo>
                    <a:close/>
                    <a:moveTo>
                      <a:pt x="618650" y="15804445"/>
                    </a:moveTo>
                    <a:cubicBezTo>
                      <a:pt x="501750" y="15804445"/>
                      <a:pt x="406984" y="15899211"/>
                      <a:pt x="406983" y="16016111"/>
                    </a:cubicBezTo>
                    <a:lnTo>
                      <a:pt x="406983" y="16086666"/>
                    </a:lnTo>
                    <a:cubicBezTo>
                      <a:pt x="407504" y="16203197"/>
                      <a:pt x="502118" y="16297388"/>
                      <a:pt x="618650" y="16297388"/>
                    </a:cubicBezTo>
                    <a:cubicBezTo>
                      <a:pt x="735182" y="16297388"/>
                      <a:pt x="829795" y="16203197"/>
                      <a:pt x="830317" y="16086666"/>
                    </a:cubicBezTo>
                    <a:lnTo>
                      <a:pt x="830317" y="16016111"/>
                    </a:lnTo>
                    <a:cubicBezTo>
                      <a:pt x="830316" y="15899211"/>
                      <a:pt x="735550" y="15804445"/>
                      <a:pt x="618650" y="15804445"/>
                    </a:cubicBezTo>
                    <a:close/>
                    <a:moveTo>
                      <a:pt x="399434" y="16774443"/>
                    </a:moveTo>
                    <a:cubicBezTo>
                      <a:pt x="400633" y="16766329"/>
                      <a:pt x="389203" y="16763154"/>
                      <a:pt x="386028" y="16770703"/>
                    </a:cubicBezTo>
                    <a:lnTo>
                      <a:pt x="232006" y="17130043"/>
                    </a:lnTo>
                    <a:cubicBezTo>
                      <a:pt x="209748" y="17181962"/>
                      <a:pt x="158673" y="17215605"/>
                      <a:pt x="102183" y="17215555"/>
                    </a:cubicBezTo>
                    <a:lnTo>
                      <a:pt x="37131" y="17215555"/>
                    </a:lnTo>
                    <a:cubicBezTo>
                      <a:pt x="25267" y="17215566"/>
                      <a:pt x="14192" y="17209612"/>
                      <a:pt x="7656" y="17199710"/>
                    </a:cubicBezTo>
                    <a:cubicBezTo>
                      <a:pt x="1121" y="17189808"/>
                      <a:pt x="1" y="17177283"/>
                      <a:pt x="4676" y="17166379"/>
                    </a:cubicBezTo>
                    <a:lnTo>
                      <a:pt x="195317" y="16721666"/>
                    </a:lnTo>
                    <a:lnTo>
                      <a:pt x="265449" y="16546266"/>
                    </a:lnTo>
                    <a:cubicBezTo>
                      <a:pt x="308319" y="16439128"/>
                      <a:pt x="412095" y="16368881"/>
                      <a:pt x="527492" y="16368889"/>
                    </a:cubicBezTo>
                    <a:lnTo>
                      <a:pt x="709808" y="16368889"/>
                    </a:lnTo>
                    <a:cubicBezTo>
                      <a:pt x="825205" y="16368881"/>
                      <a:pt x="928981" y="16439128"/>
                      <a:pt x="971851" y="16546266"/>
                    </a:cubicBezTo>
                    <a:lnTo>
                      <a:pt x="1041983" y="16721666"/>
                    </a:lnTo>
                    <a:lnTo>
                      <a:pt x="1232554" y="17166379"/>
                    </a:lnTo>
                    <a:cubicBezTo>
                      <a:pt x="1237228" y="17177283"/>
                      <a:pt x="1236108" y="17189808"/>
                      <a:pt x="1229573" y="17199710"/>
                    </a:cubicBezTo>
                    <a:cubicBezTo>
                      <a:pt x="1223038" y="17209612"/>
                      <a:pt x="1211963" y="17215566"/>
                      <a:pt x="1200098" y="17215555"/>
                    </a:cubicBezTo>
                    <a:lnTo>
                      <a:pt x="1135046" y="17215555"/>
                    </a:lnTo>
                    <a:cubicBezTo>
                      <a:pt x="1078608" y="17215549"/>
                      <a:pt x="1027602" y="17181916"/>
                      <a:pt x="1005365" y="17130043"/>
                    </a:cubicBezTo>
                    <a:lnTo>
                      <a:pt x="851342" y="16770703"/>
                    </a:lnTo>
                    <a:cubicBezTo>
                      <a:pt x="848097" y="16763154"/>
                      <a:pt x="836737" y="16766329"/>
                      <a:pt x="837866" y="16774443"/>
                    </a:cubicBezTo>
                    <a:lnTo>
                      <a:pt x="900872" y="17215555"/>
                    </a:lnTo>
                    <a:lnTo>
                      <a:pt x="968253" y="18024052"/>
                    </a:lnTo>
                    <a:cubicBezTo>
                      <a:pt x="969061" y="18033874"/>
                      <a:pt x="965724" y="18043587"/>
                      <a:pt x="959049" y="18050838"/>
                    </a:cubicBezTo>
                    <a:cubicBezTo>
                      <a:pt x="952375" y="18058088"/>
                      <a:pt x="942971" y="18062217"/>
                      <a:pt x="933116" y="18062223"/>
                    </a:cubicBezTo>
                    <a:lnTo>
                      <a:pt x="879282" y="18062223"/>
                    </a:lnTo>
                    <a:cubicBezTo>
                      <a:pt x="810300" y="18062231"/>
                      <a:pt x="751423" y="18012366"/>
                      <a:pt x="740076" y="17944323"/>
                    </a:cubicBezTo>
                    <a:lnTo>
                      <a:pt x="625706" y="17257325"/>
                    </a:lnTo>
                    <a:cubicBezTo>
                      <a:pt x="624365" y="17249423"/>
                      <a:pt x="613076" y="17249423"/>
                      <a:pt x="611736" y="17257325"/>
                    </a:cubicBezTo>
                    <a:lnTo>
                      <a:pt x="497294" y="17944323"/>
                    </a:lnTo>
                    <a:cubicBezTo>
                      <a:pt x="485943" y="18012392"/>
                      <a:pt x="427027" y="18062266"/>
                      <a:pt x="358018" y="18062223"/>
                    </a:cubicBezTo>
                    <a:lnTo>
                      <a:pt x="304184" y="18062223"/>
                    </a:lnTo>
                    <a:cubicBezTo>
                      <a:pt x="294329" y="18062217"/>
                      <a:pt x="284925" y="18058088"/>
                      <a:pt x="278251" y="18050838"/>
                    </a:cubicBezTo>
                    <a:cubicBezTo>
                      <a:pt x="271576" y="18043587"/>
                      <a:pt x="268239" y="18033874"/>
                      <a:pt x="269047" y="18024052"/>
                    </a:cubicBezTo>
                    <a:lnTo>
                      <a:pt x="336428" y="17215555"/>
                    </a:lnTo>
                    <a:lnTo>
                      <a:pt x="399434" y="16774443"/>
                    </a:lnTo>
                    <a:close/>
                    <a:moveTo>
                      <a:pt x="1888650" y="15804445"/>
                    </a:moveTo>
                    <a:cubicBezTo>
                      <a:pt x="1771750" y="15804445"/>
                      <a:pt x="1676983" y="15899211"/>
                      <a:pt x="1676983" y="16016111"/>
                    </a:cubicBezTo>
                    <a:lnTo>
                      <a:pt x="1676983" y="16086666"/>
                    </a:lnTo>
                    <a:cubicBezTo>
                      <a:pt x="1677504" y="16203197"/>
                      <a:pt x="1772118" y="16297388"/>
                      <a:pt x="1888650" y="16297388"/>
                    </a:cubicBezTo>
                    <a:cubicBezTo>
                      <a:pt x="2005182" y="16297388"/>
                      <a:pt x="2099796" y="16203197"/>
                      <a:pt x="2100317" y="16086666"/>
                    </a:cubicBezTo>
                    <a:lnTo>
                      <a:pt x="2100317" y="16016111"/>
                    </a:lnTo>
                    <a:cubicBezTo>
                      <a:pt x="2100317" y="15899211"/>
                      <a:pt x="2005550" y="15804445"/>
                      <a:pt x="1888650" y="15804445"/>
                    </a:cubicBezTo>
                    <a:close/>
                    <a:moveTo>
                      <a:pt x="1669434" y="16774443"/>
                    </a:moveTo>
                    <a:cubicBezTo>
                      <a:pt x="1670633" y="16766329"/>
                      <a:pt x="1659203" y="16763154"/>
                      <a:pt x="1656028" y="16770703"/>
                    </a:cubicBezTo>
                    <a:lnTo>
                      <a:pt x="1502006" y="17130043"/>
                    </a:lnTo>
                    <a:cubicBezTo>
                      <a:pt x="1479749" y="17181962"/>
                      <a:pt x="1428673" y="17215605"/>
                      <a:pt x="1372183" y="17215555"/>
                    </a:cubicBezTo>
                    <a:lnTo>
                      <a:pt x="1307131" y="17215555"/>
                    </a:lnTo>
                    <a:cubicBezTo>
                      <a:pt x="1295267" y="17215566"/>
                      <a:pt x="1284192" y="17209612"/>
                      <a:pt x="1277656" y="17199710"/>
                    </a:cubicBezTo>
                    <a:cubicBezTo>
                      <a:pt x="1271121" y="17189808"/>
                      <a:pt x="1270001" y="17177283"/>
                      <a:pt x="1274676" y="17166379"/>
                    </a:cubicBezTo>
                    <a:lnTo>
                      <a:pt x="1465317" y="16721666"/>
                    </a:lnTo>
                    <a:lnTo>
                      <a:pt x="1535449" y="16546266"/>
                    </a:lnTo>
                    <a:cubicBezTo>
                      <a:pt x="1578319" y="16439128"/>
                      <a:pt x="1682095" y="16368881"/>
                      <a:pt x="1797492" y="16368889"/>
                    </a:cubicBezTo>
                    <a:lnTo>
                      <a:pt x="1979808" y="16368889"/>
                    </a:lnTo>
                    <a:cubicBezTo>
                      <a:pt x="2095205" y="16368881"/>
                      <a:pt x="2198981" y="16439128"/>
                      <a:pt x="2241851" y="16546266"/>
                    </a:cubicBezTo>
                    <a:lnTo>
                      <a:pt x="2311983" y="16721666"/>
                    </a:lnTo>
                    <a:lnTo>
                      <a:pt x="2502554" y="17166379"/>
                    </a:lnTo>
                    <a:cubicBezTo>
                      <a:pt x="2507228" y="17177283"/>
                      <a:pt x="2506108" y="17189807"/>
                      <a:pt x="2499573" y="17199710"/>
                    </a:cubicBezTo>
                    <a:cubicBezTo>
                      <a:pt x="2493038" y="17209612"/>
                      <a:pt x="2481963" y="17215566"/>
                      <a:pt x="2470098" y="17215555"/>
                    </a:cubicBezTo>
                    <a:lnTo>
                      <a:pt x="2405046" y="17215555"/>
                    </a:lnTo>
                    <a:cubicBezTo>
                      <a:pt x="2348608" y="17215549"/>
                      <a:pt x="2297602" y="17181916"/>
                      <a:pt x="2275365" y="17130043"/>
                    </a:cubicBezTo>
                    <a:lnTo>
                      <a:pt x="2121342" y="16770703"/>
                    </a:lnTo>
                    <a:cubicBezTo>
                      <a:pt x="2118097" y="16763154"/>
                      <a:pt x="2106737" y="16766329"/>
                      <a:pt x="2107866" y="16774443"/>
                    </a:cubicBezTo>
                    <a:lnTo>
                      <a:pt x="2170872" y="17215555"/>
                    </a:lnTo>
                    <a:lnTo>
                      <a:pt x="2238253" y="18024052"/>
                    </a:lnTo>
                    <a:cubicBezTo>
                      <a:pt x="2239061" y="18033874"/>
                      <a:pt x="2235724" y="18043587"/>
                      <a:pt x="2229049" y="18050838"/>
                    </a:cubicBezTo>
                    <a:cubicBezTo>
                      <a:pt x="2222375" y="18058088"/>
                      <a:pt x="2212971" y="18062217"/>
                      <a:pt x="2203116" y="18062223"/>
                    </a:cubicBezTo>
                    <a:lnTo>
                      <a:pt x="2149282" y="18062223"/>
                    </a:lnTo>
                    <a:cubicBezTo>
                      <a:pt x="2080300" y="18062231"/>
                      <a:pt x="2021423" y="18012366"/>
                      <a:pt x="2010076" y="17944323"/>
                    </a:cubicBezTo>
                    <a:lnTo>
                      <a:pt x="1895706" y="17257325"/>
                    </a:lnTo>
                    <a:cubicBezTo>
                      <a:pt x="1894365" y="17249423"/>
                      <a:pt x="1883076" y="17249423"/>
                      <a:pt x="1881735" y="17257325"/>
                    </a:cubicBezTo>
                    <a:lnTo>
                      <a:pt x="1767294" y="17944323"/>
                    </a:lnTo>
                    <a:cubicBezTo>
                      <a:pt x="1755943" y="18012392"/>
                      <a:pt x="1697027" y="18062266"/>
                      <a:pt x="1628018" y="18062223"/>
                    </a:cubicBezTo>
                    <a:lnTo>
                      <a:pt x="1574184" y="18062223"/>
                    </a:lnTo>
                    <a:cubicBezTo>
                      <a:pt x="1564329" y="18062217"/>
                      <a:pt x="1554925" y="18058088"/>
                      <a:pt x="1548251" y="18050838"/>
                    </a:cubicBezTo>
                    <a:cubicBezTo>
                      <a:pt x="1541576" y="18043587"/>
                      <a:pt x="1538239" y="18033874"/>
                      <a:pt x="1539047" y="18024052"/>
                    </a:cubicBezTo>
                    <a:lnTo>
                      <a:pt x="1606428" y="17215555"/>
                    </a:lnTo>
                    <a:lnTo>
                      <a:pt x="1669434" y="16774443"/>
                    </a:lnTo>
                    <a:close/>
                    <a:moveTo>
                      <a:pt x="3158650" y="15804445"/>
                    </a:moveTo>
                    <a:cubicBezTo>
                      <a:pt x="3041750" y="15804445"/>
                      <a:pt x="2946983" y="15899211"/>
                      <a:pt x="2946983" y="16016111"/>
                    </a:cubicBezTo>
                    <a:lnTo>
                      <a:pt x="2946983" y="16086666"/>
                    </a:lnTo>
                    <a:cubicBezTo>
                      <a:pt x="2947504" y="16203197"/>
                      <a:pt x="3042118" y="16297388"/>
                      <a:pt x="3158650" y="16297388"/>
                    </a:cubicBezTo>
                    <a:cubicBezTo>
                      <a:pt x="3275182" y="16297388"/>
                      <a:pt x="3369795" y="16203197"/>
                      <a:pt x="3370317" y="16086666"/>
                    </a:cubicBezTo>
                    <a:lnTo>
                      <a:pt x="3370317" y="16016111"/>
                    </a:lnTo>
                    <a:cubicBezTo>
                      <a:pt x="3370316" y="15899211"/>
                      <a:pt x="3275550" y="15804445"/>
                      <a:pt x="3158650" y="15804445"/>
                    </a:cubicBezTo>
                    <a:close/>
                    <a:moveTo>
                      <a:pt x="2939434" y="16774443"/>
                    </a:moveTo>
                    <a:cubicBezTo>
                      <a:pt x="2940633" y="16766329"/>
                      <a:pt x="2929203" y="16763154"/>
                      <a:pt x="2926028" y="16770703"/>
                    </a:cubicBezTo>
                    <a:lnTo>
                      <a:pt x="2772006" y="17130043"/>
                    </a:lnTo>
                    <a:cubicBezTo>
                      <a:pt x="2749748" y="17181962"/>
                      <a:pt x="2698673" y="17215607"/>
                      <a:pt x="2642183" y="17215555"/>
                    </a:cubicBezTo>
                    <a:lnTo>
                      <a:pt x="2577131" y="17215555"/>
                    </a:lnTo>
                    <a:cubicBezTo>
                      <a:pt x="2565267" y="17215566"/>
                      <a:pt x="2554192" y="17209612"/>
                      <a:pt x="2547656" y="17199710"/>
                    </a:cubicBezTo>
                    <a:cubicBezTo>
                      <a:pt x="2541121" y="17189807"/>
                      <a:pt x="2540001" y="17177283"/>
                      <a:pt x="2544676" y="17166379"/>
                    </a:cubicBezTo>
                    <a:lnTo>
                      <a:pt x="2735317" y="16721666"/>
                    </a:lnTo>
                    <a:lnTo>
                      <a:pt x="2805449" y="16546266"/>
                    </a:lnTo>
                    <a:cubicBezTo>
                      <a:pt x="2848319" y="16439128"/>
                      <a:pt x="2952095" y="16368881"/>
                      <a:pt x="3067492" y="16368889"/>
                    </a:cubicBezTo>
                    <a:lnTo>
                      <a:pt x="3249808" y="16368889"/>
                    </a:lnTo>
                    <a:cubicBezTo>
                      <a:pt x="3365204" y="16368881"/>
                      <a:pt x="3468981" y="16439128"/>
                      <a:pt x="3511851" y="16546266"/>
                    </a:cubicBezTo>
                    <a:lnTo>
                      <a:pt x="3581983" y="16721666"/>
                    </a:lnTo>
                    <a:lnTo>
                      <a:pt x="3772554" y="17166379"/>
                    </a:lnTo>
                    <a:cubicBezTo>
                      <a:pt x="3777229" y="17177283"/>
                      <a:pt x="3776108" y="17189808"/>
                      <a:pt x="3769573" y="17199710"/>
                    </a:cubicBezTo>
                    <a:cubicBezTo>
                      <a:pt x="3763038" y="17209612"/>
                      <a:pt x="3751963" y="17215566"/>
                      <a:pt x="3740098" y="17215555"/>
                    </a:cubicBezTo>
                    <a:lnTo>
                      <a:pt x="3675046" y="17215555"/>
                    </a:lnTo>
                    <a:cubicBezTo>
                      <a:pt x="3618608" y="17215549"/>
                      <a:pt x="3567602" y="17181916"/>
                      <a:pt x="3545365" y="17130043"/>
                    </a:cubicBezTo>
                    <a:lnTo>
                      <a:pt x="3391342" y="16770703"/>
                    </a:lnTo>
                    <a:cubicBezTo>
                      <a:pt x="3388097" y="16763154"/>
                      <a:pt x="3376737" y="16766329"/>
                      <a:pt x="3377866" y="16774443"/>
                    </a:cubicBezTo>
                    <a:lnTo>
                      <a:pt x="3440872" y="17215555"/>
                    </a:lnTo>
                    <a:lnTo>
                      <a:pt x="3508253" y="18024052"/>
                    </a:lnTo>
                    <a:cubicBezTo>
                      <a:pt x="3509061" y="18033874"/>
                      <a:pt x="3505724" y="18043587"/>
                      <a:pt x="3499049" y="18050838"/>
                    </a:cubicBezTo>
                    <a:cubicBezTo>
                      <a:pt x="3492375" y="18058088"/>
                      <a:pt x="3482971" y="18062217"/>
                      <a:pt x="3473116" y="18062223"/>
                    </a:cubicBezTo>
                    <a:lnTo>
                      <a:pt x="3419282" y="18062223"/>
                    </a:lnTo>
                    <a:cubicBezTo>
                      <a:pt x="3350300" y="18062231"/>
                      <a:pt x="3291423" y="18012366"/>
                      <a:pt x="3280076" y="17944323"/>
                    </a:cubicBezTo>
                    <a:lnTo>
                      <a:pt x="3165706" y="17257325"/>
                    </a:lnTo>
                    <a:cubicBezTo>
                      <a:pt x="3164365" y="17249423"/>
                      <a:pt x="3153076" y="17249423"/>
                      <a:pt x="3151735" y="17257325"/>
                    </a:cubicBezTo>
                    <a:lnTo>
                      <a:pt x="3037294" y="17944323"/>
                    </a:lnTo>
                    <a:cubicBezTo>
                      <a:pt x="3025943" y="18012392"/>
                      <a:pt x="2967027" y="18062266"/>
                      <a:pt x="2898018" y="18062223"/>
                    </a:cubicBezTo>
                    <a:lnTo>
                      <a:pt x="2844184" y="18062223"/>
                    </a:lnTo>
                    <a:cubicBezTo>
                      <a:pt x="2834329" y="18062217"/>
                      <a:pt x="2824925" y="18058088"/>
                      <a:pt x="2818251" y="18050838"/>
                    </a:cubicBezTo>
                    <a:cubicBezTo>
                      <a:pt x="2811576" y="18043587"/>
                      <a:pt x="2808239" y="18033874"/>
                      <a:pt x="2809047" y="18024052"/>
                    </a:cubicBezTo>
                    <a:lnTo>
                      <a:pt x="2876428" y="17215555"/>
                    </a:lnTo>
                    <a:lnTo>
                      <a:pt x="2939434" y="16774443"/>
                    </a:lnTo>
                    <a:close/>
                    <a:moveTo>
                      <a:pt x="4428650" y="15804445"/>
                    </a:moveTo>
                    <a:cubicBezTo>
                      <a:pt x="4311750" y="15804445"/>
                      <a:pt x="4216984" y="15899211"/>
                      <a:pt x="4216983" y="16016111"/>
                    </a:cubicBezTo>
                    <a:lnTo>
                      <a:pt x="4216983" y="16086666"/>
                    </a:lnTo>
                    <a:cubicBezTo>
                      <a:pt x="4217505" y="16203197"/>
                      <a:pt x="4312118" y="16297388"/>
                      <a:pt x="4428650" y="16297388"/>
                    </a:cubicBezTo>
                    <a:cubicBezTo>
                      <a:pt x="4545182" y="16297388"/>
                      <a:pt x="4639795" y="16203197"/>
                      <a:pt x="4640317" y="16086666"/>
                    </a:cubicBezTo>
                    <a:lnTo>
                      <a:pt x="4640317" y="16016111"/>
                    </a:lnTo>
                    <a:cubicBezTo>
                      <a:pt x="4640316" y="15899211"/>
                      <a:pt x="4545550" y="15804445"/>
                      <a:pt x="4428650" y="15804445"/>
                    </a:cubicBezTo>
                    <a:close/>
                    <a:moveTo>
                      <a:pt x="4209434" y="16774443"/>
                    </a:moveTo>
                    <a:cubicBezTo>
                      <a:pt x="4210633" y="16766329"/>
                      <a:pt x="4199203" y="16763154"/>
                      <a:pt x="4196028" y="16770703"/>
                    </a:cubicBezTo>
                    <a:lnTo>
                      <a:pt x="4042005" y="17130043"/>
                    </a:lnTo>
                    <a:cubicBezTo>
                      <a:pt x="4019748" y="17181962"/>
                      <a:pt x="3968673" y="17215605"/>
                      <a:pt x="3912183" y="17215555"/>
                    </a:cubicBezTo>
                    <a:lnTo>
                      <a:pt x="3847131" y="17215555"/>
                    </a:lnTo>
                    <a:cubicBezTo>
                      <a:pt x="3835267" y="17215566"/>
                      <a:pt x="3824192" y="17209612"/>
                      <a:pt x="3817656" y="17199710"/>
                    </a:cubicBezTo>
                    <a:cubicBezTo>
                      <a:pt x="3811121" y="17189808"/>
                      <a:pt x="3810001" y="17177283"/>
                      <a:pt x="3814675" y="17166379"/>
                    </a:cubicBezTo>
                    <a:lnTo>
                      <a:pt x="4005317" y="16721666"/>
                    </a:lnTo>
                    <a:lnTo>
                      <a:pt x="4075449" y="16546266"/>
                    </a:lnTo>
                    <a:cubicBezTo>
                      <a:pt x="4118319" y="16439128"/>
                      <a:pt x="4222096" y="16368881"/>
                      <a:pt x="4337492" y="16368889"/>
                    </a:cubicBezTo>
                    <a:lnTo>
                      <a:pt x="4519808" y="16368889"/>
                    </a:lnTo>
                    <a:cubicBezTo>
                      <a:pt x="4635204" y="16368881"/>
                      <a:pt x="4738981" y="16439128"/>
                      <a:pt x="4781851" y="16546266"/>
                    </a:cubicBezTo>
                    <a:lnTo>
                      <a:pt x="4851983" y="16721666"/>
                    </a:lnTo>
                    <a:lnTo>
                      <a:pt x="5042554" y="17166379"/>
                    </a:lnTo>
                    <a:cubicBezTo>
                      <a:pt x="5047229" y="17177283"/>
                      <a:pt x="5046108" y="17189808"/>
                      <a:pt x="5039573" y="17199710"/>
                    </a:cubicBezTo>
                    <a:cubicBezTo>
                      <a:pt x="5033038" y="17209612"/>
                      <a:pt x="5021963" y="17215566"/>
                      <a:pt x="5010098" y="17215555"/>
                    </a:cubicBezTo>
                    <a:lnTo>
                      <a:pt x="4945046" y="17215555"/>
                    </a:lnTo>
                    <a:cubicBezTo>
                      <a:pt x="4888608" y="17215549"/>
                      <a:pt x="4837602" y="17181916"/>
                      <a:pt x="4815365" y="17130043"/>
                    </a:cubicBezTo>
                    <a:lnTo>
                      <a:pt x="4661342" y="16770703"/>
                    </a:lnTo>
                    <a:cubicBezTo>
                      <a:pt x="4658097" y="16763154"/>
                      <a:pt x="4646737" y="16766329"/>
                      <a:pt x="4647866" y="16774443"/>
                    </a:cubicBezTo>
                    <a:lnTo>
                      <a:pt x="4710872" y="17215555"/>
                    </a:lnTo>
                    <a:lnTo>
                      <a:pt x="4778253" y="18024052"/>
                    </a:lnTo>
                    <a:cubicBezTo>
                      <a:pt x="4779061" y="18033874"/>
                      <a:pt x="4775724" y="18043587"/>
                      <a:pt x="4769049" y="18050838"/>
                    </a:cubicBezTo>
                    <a:cubicBezTo>
                      <a:pt x="4762375" y="18058088"/>
                      <a:pt x="4752971" y="18062217"/>
                      <a:pt x="4743116" y="18062223"/>
                    </a:cubicBezTo>
                    <a:lnTo>
                      <a:pt x="4689282" y="18062223"/>
                    </a:lnTo>
                    <a:cubicBezTo>
                      <a:pt x="4620300" y="18062231"/>
                      <a:pt x="4561423" y="18012366"/>
                      <a:pt x="4550076" y="17944323"/>
                    </a:cubicBezTo>
                    <a:lnTo>
                      <a:pt x="4435705" y="17257325"/>
                    </a:lnTo>
                    <a:cubicBezTo>
                      <a:pt x="4434365" y="17249423"/>
                      <a:pt x="4423076" y="17249423"/>
                      <a:pt x="4421736" y="17257325"/>
                    </a:cubicBezTo>
                    <a:lnTo>
                      <a:pt x="4307295" y="17944323"/>
                    </a:lnTo>
                    <a:cubicBezTo>
                      <a:pt x="4295943" y="18012392"/>
                      <a:pt x="4237027" y="18062266"/>
                      <a:pt x="4168018" y="18062223"/>
                    </a:cubicBezTo>
                    <a:lnTo>
                      <a:pt x="4114184" y="18062223"/>
                    </a:lnTo>
                    <a:cubicBezTo>
                      <a:pt x="4104329" y="18062217"/>
                      <a:pt x="4094925" y="18058088"/>
                      <a:pt x="4088251" y="18050838"/>
                    </a:cubicBezTo>
                    <a:cubicBezTo>
                      <a:pt x="4081576" y="18043587"/>
                      <a:pt x="4078239" y="18033874"/>
                      <a:pt x="4079047" y="18024052"/>
                    </a:cubicBezTo>
                    <a:lnTo>
                      <a:pt x="4146428" y="17215555"/>
                    </a:lnTo>
                    <a:lnTo>
                      <a:pt x="4209434" y="16774443"/>
                    </a:lnTo>
                    <a:close/>
                    <a:moveTo>
                      <a:pt x="5698650" y="15804445"/>
                    </a:moveTo>
                    <a:cubicBezTo>
                      <a:pt x="5581750" y="15804445"/>
                      <a:pt x="5486984" y="15899211"/>
                      <a:pt x="5486983" y="16016111"/>
                    </a:cubicBezTo>
                    <a:lnTo>
                      <a:pt x="5486983" y="16086666"/>
                    </a:lnTo>
                    <a:cubicBezTo>
                      <a:pt x="5487505" y="16203197"/>
                      <a:pt x="5582118" y="16297388"/>
                      <a:pt x="5698650" y="16297388"/>
                    </a:cubicBezTo>
                    <a:cubicBezTo>
                      <a:pt x="5815182" y="16297388"/>
                      <a:pt x="5909795" y="16203197"/>
                      <a:pt x="5910317" y="16086666"/>
                    </a:cubicBezTo>
                    <a:lnTo>
                      <a:pt x="5910317" y="16016111"/>
                    </a:lnTo>
                    <a:cubicBezTo>
                      <a:pt x="5910316" y="15899211"/>
                      <a:pt x="5815550" y="15804445"/>
                      <a:pt x="5698650" y="15804445"/>
                    </a:cubicBezTo>
                    <a:close/>
                    <a:moveTo>
                      <a:pt x="5479434" y="16774443"/>
                    </a:moveTo>
                    <a:cubicBezTo>
                      <a:pt x="5480633" y="16766329"/>
                      <a:pt x="5469203" y="16763154"/>
                      <a:pt x="5466028" y="16770703"/>
                    </a:cubicBezTo>
                    <a:lnTo>
                      <a:pt x="5312005" y="17130043"/>
                    </a:lnTo>
                    <a:cubicBezTo>
                      <a:pt x="5289748" y="17181962"/>
                      <a:pt x="5238673" y="17215605"/>
                      <a:pt x="5182183" y="17215555"/>
                    </a:cubicBezTo>
                    <a:lnTo>
                      <a:pt x="5117131" y="17215555"/>
                    </a:lnTo>
                    <a:cubicBezTo>
                      <a:pt x="5105267" y="17215566"/>
                      <a:pt x="5094192" y="17209612"/>
                      <a:pt x="5087656" y="17199710"/>
                    </a:cubicBezTo>
                    <a:cubicBezTo>
                      <a:pt x="5081121" y="17189808"/>
                      <a:pt x="5080001" y="17177283"/>
                      <a:pt x="5084675" y="17166379"/>
                    </a:cubicBezTo>
                    <a:lnTo>
                      <a:pt x="5275317" y="16721666"/>
                    </a:lnTo>
                    <a:lnTo>
                      <a:pt x="5345449" y="16546266"/>
                    </a:lnTo>
                    <a:cubicBezTo>
                      <a:pt x="5388319" y="16439128"/>
                      <a:pt x="5492096" y="16368881"/>
                      <a:pt x="5607492" y="16368889"/>
                    </a:cubicBezTo>
                    <a:lnTo>
                      <a:pt x="5789808" y="16368889"/>
                    </a:lnTo>
                    <a:cubicBezTo>
                      <a:pt x="5905204" y="16368881"/>
                      <a:pt x="6008981" y="16439128"/>
                      <a:pt x="6051851" y="16546266"/>
                    </a:cubicBezTo>
                    <a:lnTo>
                      <a:pt x="6121983" y="16721666"/>
                    </a:lnTo>
                    <a:lnTo>
                      <a:pt x="6312554" y="17166379"/>
                    </a:lnTo>
                    <a:cubicBezTo>
                      <a:pt x="6317229" y="17177283"/>
                      <a:pt x="6316108" y="17189808"/>
                      <a:pt x="6309573" y="17199710"/>
                    </a:cubicBezTo>
                    <a:cubicBezTo>
                      <a:pt x="6303038" y="17209612"/>
                      <a:pt x="6291963" y="17215566"/>
                      <a:pt x="6280098" y="17215555"/>
                    </a:cubicBezTo>
                    <a:lnTo>
                      <a:pt x="6215046" y="17215555"/>
                    </a:lnTo>
                    <a:cubicBezTo>
                      <a:pt x="6158608" y="17215549"/>
                      <a:pt x="6107602" y="17181916"/>
                      <a:pt x="6085365" y="17130043"/>
                    </a:cubicBezTo>
                    <a:lnTo>
                      <a:pt x="5931342" y="16770703"/>
                    </a:lnTo>
                    <a:cubicBezTo>
                      <a:pt x="5928097" y="16763154"/>
                      <a:pt x="5916737" y="16766329"/>
                      <a:pt x="5917866" y="16774443"/>
                    </a:cubicBezTo>
                    <a:lnTo>
                      <a:pt x="5980872" y="17215555"/>
                    </a:lnTo>
                    <a:lnTo>
                      <a:pt x="6048253" y="18024052"/>
                    </a:lnTo>
                    <a:cubicBezTo>
                      <a:pt x="6049061" y="18033874"/>
                      <a:pt x="6045724" y="18043587"/>
                      <a:pt x="6039049" y="18050838"/>
                    </a:cubicBezTo>
                    <a:cubicBezTo>
                      <a:pt x="6032375" y="18058088"/>
                      <a:pt x="6022971" y="18062217"/>
                      <a:pt x="6013116" y="18062223"/>
                    </a:cubicBezTo>
                    <a:lnTo>
                      <a:pt x="5959282" y="18062223"/>
                    </a:lnTo>
                    <a:cubicBezTo>
                      <a:pt x="5890300" y="18062231"/>
                      <a:pt x="5831423" y="18012366"/>
                      <a:pt x="5820076" y="17944323"/>
                    </a:cubicBezTo>
                    <a:lnTo>
                      <a:pt x="5705705" y="17257325"/>
                    </a:lnTo>
                    <a:cubicBezTo>
                      <a:pt x="5704365" y="17249423"/>
                      <a:pt x="5693076" y="17249423"/>
                      <a:pt x="5691736" y="17257325"/>
                    </a:cubicBezTo>
                    <a:lnTo>
                      <a:pt x="5577295" y="17944323"/>
                    </a:lnTo>
                    <a:cubicBezTo>
                      <a:pt x="5565943" y="18012392"/>
                      <a:pt x="5507027" y="18062266"/>
                      <a:pt x="5438018" y="18062223"/>
                    </a:cubicBezTo>
                    <a:lnTo>
                      <a:pt x="5384184" y="18062223"/>
                    </a:lnTo>
                    <a:cubicBezTo>
                      <a:pt x="5374329" y="18062217"/>
                      <a:pt x="5364925" y="18058088"/>
                      <a:pt x="5358251" y="18050838"/>
                    </a:cubicBezTo>
                    <a:cubicBezTo>
                      <a:pt x="5351576" y="18043587"/>
                      <a:pt x="5348239" y="18033874"/>
                      <a:pt x="5349047" y="18024052"/>
                    </a:cubicBezTo>
                    <a:lnTo>
                      <a:pt x="5416428" y="17215555"/>
                    </a:lnTo>
                    <a:lnTo>
                      <a:pt x="5479434" y="16774443"/>
                    </a:lnTo>
                    <a:close/>
                    <a:moveTo>
                      <a:pt x="6968650" y="15804445"/>
                    </a:moveTo>
                    <a:cubicBezTo>
                      <a:pt x="6851750" y="15804445"/>
                      <a:pt x="6756983" y="15899211"/>
                      <a:pt x="6756983" y="16016111"/>
                    </a:cubicBezTo>
                    <a:lnTo>
                      <a:pt x="6756983" y="16086666"/>
                    </a:lnTo>
                    <a:cubicBezTo>
                      <a:pt x="6757504" y="16203197"/>
                      <a:pt x="6852118" y="16297388"/>
                      <a:pt x="6968650" y="16297388"/>
                    </a:cubicBezTo>
                    <a:cubicBezTo>
                      <a:pt x="7085182" y="16297388"/>
                      <a:pt x="7179796" y="16203197"/>
                      <a:pt x="7180317" y="16086666"/>
                    </a:cubicBezTo>
                    <a:lnTo>
                      <a:pt x="7180317" y="16016111"/>
                    </a:lnTo>
                    <a:cubicBezTo>
                      <a:pt x="7180317" y="15899211"/>
                      <a:pt x="7085550" y="15804445"/>
                      <a:pt x="6968650" y="15804445"/>
                    </a:cubicBezTo>
                    <a:close/>
                    <a:moveTo>
                      <a:pt x="6749434" y="16774443"/>
                    </a:moveTo>
                    <a:cubicBezTo>
                      <a:pt x="6750633" y="16766329"/>
                      <a:pt x="6739204" y="16763154"/>
                      <a:pt x="6736029" y="16770703"/>
                    </a:cubicBezTo>
                    <a:lnTo>
                      <a:pt x="6582005" y="17130043"/>
                    </a:lnTo>
                    <a:cubicBezTo>
                      <a:pt x="6559749" y="17181962"/>
                      <a:pt x="6508673" y="17215605"/>
                      <a:pt x="6452183" y="17215555"/>
                    </a:cubicBezTo>
                    <a:lnTo>
                      <a:pt x="6387131" y="17215555"/>
                    </a:lnTo>
                    <a:cubicBezTo>
                      <a:pt x="6375267" y="17215566"/>
                      <a:pt x="6364192" y="17209612"/>
                      <a:pt x="6357656" y="17199710"/>
                    </a:cubicBezTo>
                    <a:cubicBezTo>
                      <a:pt x="6351121" y="17189808"/>
                      <a:pt x="6350001" y="17177283"/>
                      <a:pt x="6354675" y="17166379"/>
                    </a:cubicBezTo>
                    <a:lnTo>
                      <a:pt x="6545317" y="16721666"/>
                    </a:lnTo>
                    <a:lnTo>
                      <a:pt x="6615449" y="16546266"/>
                    </a:lnTo>
                    <a:cubicBezTo>
                      <a:pt x="6658319" y="16439128"/>
                      <a:pt x="6762095" y="16368881"/>
                      <a:pt x="6877492" y="16368889"/>
                    </a:cubicBezTo>
                    <a:lnTo>
                      <a:pt x="7059808" y="16368889"/>
                    </a:lnTo>
                    <a:cubicBezTo>
                      <a:pt x="7175205" y="16368881"/>
                      <a:pt x="7278981" y="16439128"/>
                      <a:pt x="7321851" y="16546266"/>
                    </a:cubicBezTo>
                    <a:lnTo>
                      <a:pt x="7391983" y="16721666"/>
                    </a:lnTo>
                    <a:lnTo>
                      <a:pt x="7582554" y="17166379"/>
                    </a:lnTo>
                    <a:cubicBezTo>
                      <a:pt x="7587228" y="17177283"/>
                      <a:pt x="7586108" y="17189807"/>
                      <a:pt x="7579573" y="17199710"/>
                    </a:cubicBezTo>
                    <a:cubicBezTo>
                      <a:pt x="7573038" y="17209612"/>
                      <a:pt x="7561963" y="17215566"/>
                      <a:pt x="7550098" y="17215555"/>
                    </a:cubicBezTo>
                    <a:lnTo>
                      <a:pt x="7485046" y="17215555"/>
                    </a:lnTo>
                    <a:cubicBezTo>
                      <a:pt x="7428608" y="17215549"/>
                      <a:pt x="7377602" y="17181916"/>
                      <a:pt x="7355365" y="17130043"/>
                    </a:cubicBezTo>
                    <a:lnTo>
                      <a:pt x="7201342" y="16770703"/>
                    </a:lnTo>
                    <a:cubicBezTo>
                      <a:pt x="7198096" y="16763154"/>
                      <a:pt x="7186737" y="16766329"/>
                      <a:pt x="7187866" y="16774443"/>
                    </a:cubicBezTo>
                    <a:lnTo>
                      <a:pt x="7250872" y="17215555"/>
                    </a:lnTo>
                    <a:lnTo>
                      <a:pt x="7318253" y="18024052"/>
                    </a:lnTo>
                    <a:cubicBezTo>
                      <a:pt x="7319061" y="18033874"/>
                      <a:pt x="7315724" y="18043587"/>
                      <a:pt x="7309049" y="18050838"/>
                    </a:cubicBezTo>
                    <a:cubicBezTo>
                      <a:pt x="7302375" y="18058088"/>
                      <a:pt x="7292971" y="18062217"/>
                      <a:pt x="7283116" y="18062223"/>
                    </a:cubicBezTo>
                    <a:lnTo>
                      <a:pt x="7229282" y="18062223"/>
                    </a:lnTo>
                    <a:cubicBezTo>
                      <a:pt x="7160300" y="18062231"/>
                      <a:pt x="7101423" y="18012366"/>
                      <a:pt x="7090076" y="17944323"/>
                    </a:cubicBezTo>
                    <a:lnTo>
                      <a:pt x="6975705" y="17257325"/>
                    </a:lnTo>
                    <a:cubicBezTo>
                      <a:pt x="6974365" y="17249423"/>
                      <a:pt x="6963076" y="17249423"/>
                      <a:pt x="6961736" y="17257325"/>
                    </a:cubicBezTo>
                    <a:lnTo>
                      <a:pt x="6847295" y="17944323"/>
                    </a:lnTo>
                    <a:cubicBezTo>
                      <a:pt x="6835943" y="18012392"/>
                      <a:pt x="6777027" y="18062266"/>
                      <a:pt x="6708018" y="18062223"/>
                    </a:cubicBezTo>
                    <a:lnTo>
                      <a:pt x="6654184" y="18062223"/>
                    </a:lnTo>
                    <a:cubicBezTo>
                      <a:pt x="6644329" y="18062217"/>
                      <a:pt x="6634925" y="18058088"/>
                      <a:pt x="6628251" y="18050838"/>
                    </a:cubicBezTo>
                    <a:cubicBezTo>
                      <a:pt x="6621576" y="18043587"/>
                      <a:pt x="6618239" y="18033874"/>
                      <a:pt x="6619047" y="18024052"/>
                    </a:cubicBezTo>
                    <a:lnTo>
                      <a:pt x="6686428" y="17215555"/>
                    </a:lnTo>
                    <a:lnTo>
                      <a:pt x="6749434" y="16774443"/>
                    </a:lnTo>
                    <a:close/>
                    <a:moveTo>
                      <a:pt x="8238650" y="15804445"/>
                    </a:moveTo>
                    <a:cubicBezTo>
                      <a:pt x="8121750" y="15804445"/>
                      <a:pt x="8026983" y="15899211"/>
                      <a:pt x="8026983" y="16016111"/>
                    </a:cubicBezTo>
                    <a:lnTo>
                      <a:pt x="8026983" y="16086666"/>
                    </a:lnTo>
                    <a:cubicBezTo>
                      <a:pt x="8027504" y="16203197"/>
                      <a:pt x="8122118" y="16297388"/>
                      <a:pt x="8238650" y="16297388"/>
                    </a:cubicBezTo>
                    <a:cubicBezTo>
                      <a:pt x="8355182" y="16297388"/>
                      <a:pt x="8449796" y="16203197"/>
                      <a:pt x="8450317" y="16086666"/>
                    </a:cubicBezTo>
                    <a:lnTo>
                      <a:pt x="8450317" y="16016111"/>
                    </a:lnTo>
                    <a:cubicBezTo>
                      <a:pt x="8450317" y="15899211"/>
                      <a:pt x="8355550" y="15804445"/>
                      <a:pt x="8238650" y="15804445"/>
                    </a:cubicBezTo>
                    <a:close/>
                    <a:moveTo>
                      <a:pt x="8019434" y="16774443"/>
                    </a:moveTo>
                    <a:cubicBezTo>
                      <a:pt x="8020633" y="16766329"/>
                      <a:pt x="8009204" y="16763154"/>
                      <a:pt x="8006029" y="16770703"/>
                    </a:cubicBezTo>
                    <a:lnTo>
                      <a:pt x="7852005" y="17130043"/>
                    </a:lnTo>
                    <a:cubicBezTo>
                      <a:pt x="7829749" y="17181962"/>
                      <a:pt x="7778673" y="17215607"/>
                      <a:pt x="7722183" y="17215555"/>
                    </a:cubicBezTo>
                    <a:lnTo>
                      <a:pt x="7657131" y="17215555"/>
                    </a:lnTo>
                    <a:cubicBezTo>
                      <a:pt x="7645267" y="17215566"/>
                      <a:pt x="7634192" y="17209612"/>
                      <a:pt x="7627656" y="17199710"/>
                    </a:cubicBezTo>
                    <a:cubicBezTo>
                      <a:pt x="7621122" y="17189807"/>
                      <a:pt x="7620002" y="17177283"/>
                      <a:pt x="7624676" y="17166379"/>
                    </a:cubicBezTo>
                    <a:lnTo>
                      <a:pt x="7815317" y="16721666"/>
                    </a:lnTo>
                    <a:lnTo>
                      <a:pt x="7885449" y="16546266"/>
                    </a:lnTo>
                    <a:cubicBezTo>
                      <a:pt x="7928319" y="16439128"/>
                      <a:pt x="8032095" y="16368881"/>
                      <a:pt x="8147492" y="16368889"/>
                    </a:cubicBezTo>
                    <a:lnTo>
                      <a:pt x="8329808" y="16368889"/>
                    </a:lnTo>
                    <a:cubicBezTo>
                      <a:pt x="8445205" y="16368881"/>
                      <a:pt x="8548981" y="16439128"/>
                      <a:pt x="8591851" y="16546266"/>
                    </a:cubicBezTo>
                    <a:lnTo>
                      <a:pt x="8661983" y="16721666"/>
                    </a:lnTo>
                    <a:lnTo>
                      <a:pt x="8852554" y="17166379"/>
                    </a:lnTo>
                    <a:cubicBezTo>
                      <a:pt x="8857228" y="17177283"/>
                      <a:pt x="8856108" y="17189807"/>
                      <a:pt x="8849573" y="17199710"/>
                    </a:cubicBezTo>
                    <a:cubicBezTo>
                      <a:pt x="8843038" y="17209612"/>
                      <a:pt x="8831963" y="17215566"/>
                      <a:pt x="8820098" y="17215555"/>
                    </a:cubicBezTo>
                    <a:lnTo>
                      <a:pt x="8755046" y="17215555"/>
                    </a:lnTo>
                    <a:cubicBezTo>
                      <a:pt x="8698608" y="17215549"/>
                      <a:pt x="8647602" y="17181916"/>
                      <a:pt x="8625365" y="17130043"/>
                    </a:cubicBezTo>
                    <a:lnTo>
                      <a:pt x="8471342" y="16770703"/>
                    </a:lnTo>
                    <a:cubicBezTo>
                      <a:pt x="8468096" y="16763154"/>
                      <a:pt x="8456737" y="16766329"/>
                      <a:pt x="8457866" y="16774443"/>
                    </a:cubicBezTo>
                    <a:lnTo>
                      <a:pt x="8520872" y="17215555"/>
                    </a:lnTo>
                    <a:lnTo>
                      <a:pt x="8588253" y="18024052"/>
                    </a:lnTo>
                    <a:cubicBezTo>
                      <a:pt x="8589061" y="18033874"/>
                      <a:pt x="8585724" y="18043587"/>
                      <a:pt x="8579049" y="18050838"/>
                    </a:cubicBezTo>
                    <a:cubicBezTo>
                      <a:pt x="8572375" y="18058088"/>
                      <a:pt x="8562971" y="18062217"/>
                      <a:pt x="8553116" y="18062223"/>
                    </a:cubicBezTo>
                    <a:lnTo>
                      <a:pt x="8499282" y="18062223"/>
                    </a:lnTo>
                    <a:cubicBezTo>
                      <a:pt x="8430300" y="18062231"/>
                      <a:pt x="8371423" y="18012366"/>
                      <a:pt x="8360076" y="17944323"/>
                    </a:cubicBezTo>
                    <a:lnTo>
                      <a:pt x="8245705" y="17257325"/>
                    </a:lnTo>
                    <a:cubicBezTo>
                      <a:pt x="8244365" y="17249423"/>
                      <a:pt x="8233076" y="17249423"/>
                      <a:pt x="8231736" y="17257325"/>
                    </a:cubicBezTo>
                    <a:lnTo>
                      <a:pt x="8117295" y="17944323"/>
                    </a:lnTo>
                    <a:cubicBezTo>
                      <a:pt x="8105943" y="18012392"/>
                      <a:pt x="8047027" y="18062266"/>
                      <a:pt x="7978018" y="18062223"/>
                    </a:cubicBezTo>
                    <a:lnTo>
                      <a:pt x="7924184" y="18062223"/>
                    </a:lnTo>
                    <a:cubicBezTo>
                      <a:pt x="7914329" y="18062217"/>
                      <a:pt x="7904925" y="18058088"/>
                      <a:pt x="7898251" y="18050838"/>
                    </a:cubicBezTo>
                    <a:cubicBezTo>
                      <a:pt x="7891576" y="18043587"/>
                      <a:pt x="7888239" y="18033874"/>
                      <a:pt x="7889047" y="18024052"/>
                    </a:cubicBezTo>
                    <a:lnTo>
                      <a:pt x="7956428" y="17215555"/>
                    </a:lnTo>
                    <a:lnTo>
                      <a:pt x="8019434" y="16774443"/>
                    </a:lnTo>
                    <a:close/>
                    <a:moveTo>
                      <a:pt x="9508650" y="15804445"/>
                    </a:moveTo>
                    <a:cubicBezTo>
                      <a:pt x="9391750" y="15804445"/>
                      <a:pt x="9296983" y="15899211"/>
                      <a:pt x="9296983" y="16016111"/>
                    </a:cubicBezTo>
                    <a:lnTo>
                      <a:pt x="9296983" y="16086666"/>
                    </a:lnTo>
                    <a:cubicBezTo>
                      <a:pt x="9297504" y="16203197"/>
                      <a:pt x="9392118" y="16297388"/>
                      <a:pt x="9508650" y="16297388"/>
                    </a:cubicBezTo>
                    <a:cubicBezTo>
                      <a:pt x="9625182" y="16297388"/>
                      <a:pt x="9719796" y="16203197"/>
                      <a:pt x="9720317" y="16086666"/>
                    </a:cubicBezTo>
                    <a:lnTo>
                      <a:pt x="9720317" y="16016111"/>
                    </a:lnTo>
                    <a:cubicBezTo>
                      <a:pt x="9720317" y="15899211"/>
                      <a:pt x="9625550" y="15804445"/>
                      <a:pt x="9508650" y="15804445"/>
                    </a:cubicBezTo>
                    <a:close/>
                    <a:moveTo>
                      <a:pt x="9289434" y="16774443"/>
                    </a:moveTo>
                    <a:cubicBezTo>
                      <a:pt x="9290633" y="16766329"/>
                      <a:pt x="9279204" y="16763154"/>
                      <a:pt x="9276029" y="16770703"/>
                    </a:cubicBezTo>
                    <a:lnTo>
                      <a:pt x="9122005" y="17130043"/>
                    </a:lnTo>
                    <a:cubicBezTo>
                      <a:pt x="9099749" y="17181962"/>
                      <a:pt x="9048673" y="17215607"/>
                      <a:pt x="8992183" y="17215555"/>
                    </a:cubicBezTo>
                    <a:lnTo>
                      <a:pt x="8927131" y="17215555"/>
                    </a:lnTo>
                    <a:cubicBezTo>
                      <a:pt x="8915267" y="17215566"/>
                      <a:pt x="8904192" y="17209612"/>
                      <a:pt x="8897656" y="17199710"/>
                    </a:cubicBezTo>
                    <a:cubicBezTo>
                      <a:pt x="8891122" y="17189807"/>
                      <a:pt x="8890002" y="17177283"/>
                      <a:pt x="8894676" y="17166379"/>
                    </a:cubicBezTo>
                    <a:lnTo>
                      <a:pt x="9085317" y="16721666"/>
                    </a:lnTo>
                    <a:lnTo>
                      <a:pt x="9155449" y="16546266"/>
                    </a:lnTo>
                    <a:cubicBezTo>
                      <a:pt x="9198319" y="16439128"/>
                      <a:pt x="9302095" y="16368881"/>
                      <a:pt x="9417492" y="16368889"/>
                    </a:cubicBezTo>
                    <a:lnTo>
                      <a:pt x="9599808" y="16368889"/>
                    </a:lnTo>
                    <a:cubicBezTo>
                      <a:pt x="9715205" y="16368881"/>
                      <a:pt x="9818981" y="16439128"/>
                      <a:pt x="9861851" y="16546266"/>
                    </a:cubicBezTo>
                    <a:lnTo>
                      <a:pt x="9931983" y="16721666"/>
                    </a:lnTo>
                    <a:lnTo>
                      <a:pt x="10122554" y="17166379"/>
                    </a:lnTo>
                    <a:cubicBezTo>
                      <a:pt x="10127228" y="17177283"/>
                      <a:pt x="10126108" y="17189807"/>
                      <a:pt x="10119573" y="17199710"/>
                    </a:cubicBezTo>
                    <a:cubicBezTo>
                      <a:pt x="10113038" y="17209612"/>
                      <a:pt x="10101963" y="17215566"/>
                      <a:pt x="10090098" y="17215555"/>
                    </a:cubicBezTo>
                    <a:lnTo>
                      <a:pt x="10025046" y="17215555"/>
                    </a:lnTo>
                    <a:cubicBezTo>
                      <a:pt x="9968608" y="17215549"/>
                      <a:pt x="9917602" y="17181916"/>
                      <a:pt x="9895365" y="17130043"/>
                    </a:cubicBezTo>
                    <a:lnTo>
                      <a:pt x="9741342" y="16770703"/>
                    </a:lnTo>
                    <a:cubicBezTo>
                      <a:pt x="9738096" y="16763154"/>
                      <a:pt x="9726737" y="16766329"/>
                      <a:pt x="9727866" y="16774443"/>
                    </a:cubicBezTo>
                    <a:lnTo>
                      <a:pt x="9790872" y="17215555"/>
                    </a:lnTo>
                    <a:lnTo>
                      <a:pt x="9858253" y="18024052"/>
                    </a:lnTo>
                    <a:cubicBezTo>
                      <a:pt x="9859061" y="18033874"/>
                      <a:pt x="9855724" y="18043587"/>
                      <a:pt x="9849049" y="18050838"/>
                    </a:cubicBezTo>
                    <a:cubicBezTo>
                      <a:pt x="9842375" y="18058088"/>
                      <a:pt x="9832971" y="18062217"/>
                      <a:pt x="9823116" y="18062223"/>
                    </a:cubicBezTo>
                    <a:lnTo>
                      <a:pt x="9769282" y="18062223"/>
                    </a:lnTo>
                    <a:cubicBezTo>
                      <a:pt x="9700300" y="18062231"/>
                      <a:pt x="9641423" y="18012366"/>
                      <a:pt x="9630076" y="17944323"/>
                    </a:cubicBezTo>
                    <a:lnTo>
                      <a:pt x="9515705" y="17257325"/>
                    </a:lnTo>
                    <a:cubicBezTo>
                      <a:pt x="9514365" y="17249423"/>
                      <a:pt x="9503076" y="17249423"/>
                      <a:pt x="9501736" y="17257325"/>
                    </a:cubicBezTo>
                    <a:lnTo>
                      <a:pt x="9387295" y="17944323"/>
                    </a:lnTo>
                    <a:cubicBezTo>
                      <a:pt x="9375943" y="18012392"/>
                      <a:pt x="9317027" y="18062266"/>
                      <a:pt x="9248018" y="18062223"/>
                    </a:cubicBezTo>
                    <a:lnTo>
                      <a:pt x="9194184" y="18062223"/>
                    </a:lnTo>
                    <a:cubicBezTo>
                      <a:pt x="9184329" y="18062217"/>
                      <a:pt x="9174925" y="18058088"/>
                      <a:pt x="9168251" y="18050838"/>
                    </a:cubicBezTo>
                    <a:cubicBezTo>
                      <a:pt x="9161576" y="18043587"/>
                      <a:pt x="9158239" y="18033874"/>
                      <a:pt x="9159047" y="18024052"/>
                    </a:cubicBezTo>
                    <a:lnTo>
                      <a:pt x="9226428" y="17215555"/>
                    </a:lnTo>
                    <a:lnTo>
                      <a:pt x="9289434" y="16774443"/>
                    </a:lnTo>
                    <a:close/>
                    <a:moveTo>
                      <a:pt x="10778650" y="15804445"/>
                    </a:moveTo>
                    <a:cubicBezTo>
                      <a:pt x="10661750" y="15804445"/>
                      <a:pt x="10566983" y="15899211"/>
                      <a:pt x="10566983" y="16016111"/>
                    </a:cubicBezTo>
                    <a:lnTo>
                      <a:pt x="10566983" y="16086666"/>
                    </a:lnTo>
                    <a:cubicBezTo>
                      <a:pt x="10567504" y="16203197"/>
                      <a:pt x="10662118" y="16297388"/>
                      <a:pt x="10778650" y="16297388"/>
                    </a:cubicBezTo>
                    <a:cubicBezTo>
                      <a:pt x="10895182" y="16297388"/>
                      <a:pt x="10989796" y="16203197"/>
                      <a:pt x="10990317" y="16086666"/>
                    </a:cubicBezTo>
                    <a:lnTo>
                      <a:pt x="10990317" y="16016111"/>
                    </a:lnTo>
                    <a:cubicBezTo>
                      <a:pt x="10990317" y="15899211"/>
                      <a:pt x="10895550" y="15804445"/>
                      <a:pt x="10778650" y="15804445"/>
                    </a:cubicBezTo>
                    <a:close/>
                    <a:moveTo>
                      <a:pt x="10559434" y="16774443"/>
                    </a:moveTo>
                    <a:cubicBezTo>
                      <a:pt x="10560633" y="16766329"/>
                      <a:pt x="10549204" y="16763154"/>
                      <a:pt x="10546029" y="16770703"/>
                    </a:cubicBezTo>
                    <a:lnTo>
                      <a:pt x="10392005" y="17130043"/>
                    </a:lnTo>
                    <a:cubicBezTo>
                      <a:pt x="10369749" y="17181962"/>
                      <a:pt x="10318673" y="17215607"/>
                      <a:pt x="10262183" y="17215555"/>
                    </a:cubicBezTo>
                    <a:lnTo>
                      <a:pt x="10197131" y="17215555"/>
                    </a:lnTo>
                    <a:cubicBezTo>
                      <a:pt x="10185267" y="17215566"/>
                      <a:pt x="10174192" y="17209612"/>
                      <a:pt x="10167656" y="17199710"/>
                    </a:cubicBezTo>
                    <a:cubicBezTo>
                      <a:pt x="10161122" y="17189807"/>
                      <a:pt x="10160002" y="17177283"/>
                      <a:pt x="10164676" y="17166379"/>
                    </a:cubicBezTo>
                    <a:lnTo>
                      <a:pt x="10355317" y="16721666"/>
                    </a:lnTo>
                    <a:lnTo>
                      <a:pt x="10425449" y="16546266"/>
                    </a:lnTo>
                    <a:cubicBezTo>
                      <a:pt x="10468319" y="16439128"/>
                      <a:pt x="10572095" y="16368881"/>
                      <a:pt x="10687492" y="16368889"/>
                    </a:cubicBezTo>
                    <a:lnTo>
                      <a:pt x="10869808" y="16368889"/>
                    </a:lnTo>
                    <a:cubicBezTo>
                      <a:pt x="10985205" y="16368881"/>
                      <a:pt x="11088981" y="16439128"/>
                      <a:pt x="11131851" y="16546266"/>
                    </a:cubicBezTo>
                    <a:lnTo>
                      <a:pt x="11201983" y="16721666"/>
                    </a:lnTo>
                    <a:lnTo>
                      <a:pt x="11392554" y="17166379"/>
                    </a:lnTo>
                    <a:cubicBezTo>
                      <a:pt x="11397228" y="17177283"/>
                      <a:pt x="11396108" y="17189807"/>
                      <a:pt x="11389573" y="17199710"/>
                    </a:cubicBezTo>
                    <a:cubicBezTo>
                      <a:pt x="11383038" y="17209612"/>
                      <a:pt x="11371963" y="17215566"/>
                      <a:pt x="11360098" y="17215555"/>
                    </a:cubicBezTo>
                    <a:lnTo>
                      <a:pt x="11295046" y="17215555"/>
                    </a:lnTo>
                    <a:cubicBezTo>
                      <a:pt x="11238608" y="17215549"/>
                      <a:pt x="11187602" y="17181916"/>
                      <a:pt x="11165365" y="17130043"/>
                    </a:cubicBezTo>
                    <a:lnTo>
                      <a:pt x="11011342" y="16770703"/>
                    </a:lnTo>
                    <a:cubicBezTo>
                      <a:pt x="11008096" y="16763154"/>
                      <a:pt x="10996737" y="16766329"/>
                      <a:pt x="10997866" y="16774443"/>
                    </a:cubicBezTo>
                    <a:lnTo>
                      <a:pt x="11060872" y="17215555"/>
                    </a:lnTo>
                    <a:lnTo>
                      <a:pt x="11128253" y="18024052"/>
                    </a:lnTo>
                    <a:cubicBezTo>
                      <a:pt x="11129061" y="18033874"/>
                      <a:pt x="11125724" y="18043587"/>
                      <a:pt x="11119049" y="18050838"/>
                    </a:cubicBezTo>
                    <a:cubicBezTo>
                      <a:pt x="11112375" y="18058088"/>
                      <a:pt x="11102971" y="18062217"/>
                      <a:pt x="11093116" y="18062223"/>
                    </a:cubicBezTo>
                    <a:lnTo>
                      <a:pt x="11039282" y="18062223"/>
                    </a:lnTo>
                    <a:cubicBezTo>
                      <a:pt x="10970300" y="18062231"/>
                      <a:pt x="10911423" y="18012366"/>
                      <a:pt x="10900076" y="17944323"/>
                    </a:cubicBezTo>
                    <a:lnTo>
                      <a:pt x="10785705" y="17257325"/>
                    </a:lnTo>
                    <a:cubicBezTo>
                      <a:pt x="10784365" y="17249423"/>
                      <a:pt x="10773076" y="17249423"/>
                      <a:pt x="10771736" y="17257325"/>
                    </a:cubicBezTo>
                    <a:lnTo>
                      <a:pt x="10657295" y="17944323"/>
                    </a:lnTo>
                    <a:cubicBezTo>
                      <a:pt x="10645943" y="18012392"/>
                      <a:pt x="10587027" y="18062266"/>
                      <a:pt x="10518018" y="18062223"/>
                    </a:cubicBezTo>
                    <a:lnTo>
                      <a:pt x="10464184" y="18062223"/>
                    </a:lnTo>
                    <a:cubicBezTo>
                      <a:pt x="10454329" y="18062217"/>
                      <a:pt x="10444925" y="18058088"/>
                      <a:pt x="10438251" y="18050838"/>
                    </a:cubicBezTo>
                    <a:cubicBezTo>
                      <a:pt x="10431576" y="18043587"/>
                      <a:pt x="10428239" y="18033874"/>
                      <a:pt x="10429047" y="18024052"/>
                    </a:cubicBezTo>
                    <a:lnTo>
                      <a:pt x="10496428" y="17215555"/>
                    </a:lnTo>
                    <a:lnTo>
                      <a:pt x="10559434" y="16774443"/>
                    </a:lnTo>
                    <a:close/>
                    <a:moveTo>
                      <a:pt x="12048650" y="15804445"/>
                    </a:moveTo>
                    <a:cubicBezTo>
                      <a:pt x="11931750" y="15804445"/>
                      <a:pt x="11836983" y="15899211"/>
                      <a:pt x="11836983" y="16016111"/>
                    </a:cubicBezTo>
                    <a:lnTo>
                      <a:pt x="11836983" y="16086666"/>
                    </a:lnTo>
                    <a:cubicBezTo>
                      <a:pt x="11837504" y="16203197"/>
                      <a:pt x="11932118" y="16297388"/>
                      <a:pt x="12048650" y="16297388"/>
                    </a:cubicBezTo>
                    <a:cubicBezTo>
                      <a:pt x="12165182" y="16297388"/>
                      <a:pt x="12259796" y="16203197"/>
                      <a:pt x="12260317" y="16086666"/>
                    </a:cubicBezTo>
                    <a:lnTo>
                      <a:pt x="12260317" y="16016111"/>
                    </a:lnTo>
                    <a:cubicBezTo>
                      <a:pt x="12260317" y="15899211"/>
                      <a:pt x="12165550" y="15804445"/>
                      <a:pt x="12048650" y="15804445"/>
                    </a:cubicBezTo>
                    <a:close/>
                    <a:moveTo>
                      <a:pt x="11829434" y="16774443"/>
                    </a:moveTo>
                    <a:cubicBezTo>
                      <a:pt x="11830633" y="16766329"/>
                      <a:pt x="11819204" y="16763154"/>
                      <a:pt x="11816029" y="16770703"/>
                    </a:cubicBezTo>
                    <a:lnTo>
                      <a:pt x="11662005" y="17130043"/>
                    </a:lnTo>
                    <a:cubicBezTo>
                      <a:pt x="11639749" y="17181962"/>
                      <a:pt x="11588673" y="17215607"/>
                      <a:pt x="11532183" y="17215555"/>
                    </a:cubicBezTo>
                    <a:lnTo>
                      <a:pt x="11467131" y="17215555"/>
                    </a:lnTo>
                    <a:cubicBezTo>
                      <a:pt x="11455267" y="17215566"/>
                      <a:pt x="11444192" y="17209612"/>
                      <a:pt x="11437656" y="17199710"/>
                    </a:cubicBezTo>
                    <a:cubicBezTo>
                      <a:pt x="11431122" y="17189807"/>
                      <a:pt x="11430002" y="17177283"/>
                      <a:pt x="11434676" y="17166379"/>
                    </a:cubicBezTo>
                    <a:lnTo>
                      <a:pt x="11625317" y="16721666"/>
                    </a:lnTo>
                    <a:lnTo>
                      <a:pt x="11695449" y="16546266"/>
                    </a:lnTo>
                    <a:cubicBezTo>
                      <a:pt x="11738319" y="16439128"/>
                      <a:pt x="11842095" y="16368881"/>
                      <a:pt x="11957492" y="16368889"/>
                    </a:cubicBezTo>
                    <a:lnTo>
                      <a:pt x="12139808" y="16368889"/>
                    </a:lnTo>
                    <a:cubicBezTo>
                      <a:pt x="12255205" y="16368881"/>
                      <a:pt x="12358981" y="16439128"/>
                      <a:pt x="12401851" y="16546266"/>
                    </a:cubicBezTo>
                    <a:lnTo>
                      <a:pt x="12471983" y="16721666"/>
                    </a:lnTo>
                    <a:lnTo>
                      <a:pt x="12662554" y="17166379"/>
                    </a:lnTo>
                    <a:cubicBezTo>
                      <a:pt x="12667228" y="17177283"/>
                      <a:pt x="12666108" y="17189807"/>
                      <a:pt x="12659573" y="17199710"/>
                    </a:cubicBezTo>
                    <a:cubicBezTo>
                      <a:pt x="12653038" y="17209612"/>
                      <a:pt x="12641963" y="17215566"/>
                      <a:pt x="12630098" y="17215555"/>
                    </a:cubicBezTo>
                    <a:lnTo>
                      <a:pt x="12565046" y="17215555"/>
                    </a:lnTo>
                    <a:cubicBezTo>
                      <a:pt x="12508608" y="17215549"/>
                      <a:pt x="12457602" y="17181916"/>
                      <a:pt x="12435365" y="17130043"/>
                    </a:cubicBezTo>
                    <a:lnTo>
                      <a:pt x="12281342" y="16770703"/>
                    </a:lnTo>
                    <a:cubicBezTo>
                      <a:pt x="12278096" y="16763154"/>
                      <a:pt x="12266737" y="16766329"/>
                      <a:pt x="12267866" y="16774443"/>
                    </a:cubicBezTo>
                    <a:lnTo>
                      <a:pt x="12330872" y="17215555"/>
                    </a:lnTo>
                    <a:lnTo>
                      <a:pt x="12398253" y="18024052"/>
                    </a:lnTo>
                    <a:cubicBezTo>
                      <a:pt x="12399061" y="18033874"/>
                      <a:pt x="12395724" y="18043587"/>
                      <a:pt x="12389049" y="18050838"/>
                    </a:cubicBezTo>
                    <a:cubicBezTo>
                      <a:pt x="12382375" y="18058088"/>
                      <a:pt x="12372971" y="18062217"/>
                      <a:pt x="12363116" y="18062223"/>
                    </a:cubicBezTo>
                    <a:lnTo>
                      <a:pt x="12309282" y="18062223"/>
                    </a:lnTo>
                    <a:cubicBezTo>
                      <a:pt x="12240300" y="18062231"/>
                      <a:pt x="12181423" y="18012366"/>
                      <a:pt x="12170076" y="17944323"/>
                    </a:cubicBezTo>
                    <a:lnTo>
                      <a:pt x="12055705" y="17257325"/>
                    </a:lnTo>
                    <a:cubicBezTo>
                      <a:pt x="12054365" y="17249423"/>
                      <a:pt x="12043076" y="17249423"/>
                      <a:pt x="12041736" y="17257325"/>
                    </a:cubicBezTo>
                    <a:lnTo>
                      <a:pt x="11927295" y="17944323"/>
                    </a:lnTo>
                    <a:cubicBezTo>
                      <a:pt x="11915943" y="18012392"/>
                      <a:pt x="11857027" y="18062266"/>
                      <a:pt x="11788018" y="18062223"/>
                    </a:cubicBezTo>
                    <a:lnTo>
                      <a:pt x="11734184" y="18062223"/>
                    </a:lnTo>
                    <a:cubicBezTo>
                      <a:pt x="11724329" y="18062217"/>
                      <a:pt x="11714925" y="18058088"/>
                      <a:pt x="11708251" y="18050838"/>
                    </a:cubicBezTo>
                    <a:cubicBezTo>
                      <a:pt x="11701576" y="18043587"/>
                      <a:pt x="11698239" y="18033874"/>
                      <a:pt x="11699047" y="18024052"/>
                    </a:cubicBezTo>
                    <a:lnTo>
                      <a:pt x="11766428" y="17215555"/>
                    </a:lnTo>
                    <a:lnTo>
                      <a:pt x="11829434" y="16774443"/>
                    </a:lnTo>
                    <a:close/>
                    <a:moveTo>
                      <a:pt x="618650" y="18062223"/>
                    </a:moveTo>
                    <a:cubicBezTo>
                      <a:pt x="501750" y="18062223"/>
                      <a:pt x="406984" y="18156989"/>
                      <a:pt x="406983" y="18273889"/>
                    </a:cubicBezTo>
                    <a:lnTo>
                      <a:pt x="406983" y="18344445"/>
                    </a:lnTo>
                    <a:cubicBezTo>
                      <a:pt x="407504" y="18460975"/>
                      <a:pt x="502118" y="18555167"/>
                      <a:pt x="618650" y="18555167"/>
                    </a:cubicBezTo>
                    <a:cubicBezTo>
                      <a:pt x="735182" y="18555167"/>
                      <a:pt x="829795" y="18460975"/>
                      <a:pt x="830317" y="18344445"/>
                    </a:cubicBezTo>
                    <a:lnTo>
                      <a:pt x="830317" y="18273889"/>
                    </a:lnTo>
                    <a:cubicBezTo>
                      <a:pt x="830316" y="18156989"/>
                      <a:pt x="735550" y="18062223"/>
                      <a:pt x="618650" y="18062223"/>
                    </a:cubicBezTo>
                    <a:close/>
                    <a:moveTo>
                      <a:pt x="399434" y="19032220"/>
                    </a:moveTo>
                    <a:cubicBezTo>
                      <a:pt x="400633" y="19024105"/>
                      <a:pt x="389203" y="19020930"/>
                      <a:pt x="386028" y="19028480"/>
                    </a:cubicBezTo>
                    <a:lnTo>
                      <a:pt x="232006" y="19387820"/>
                    </a:lnTo>
                    <a:cubicBezTo>
                      <a:pt x="209749" y="19439741"/>
                      <a:pt x="158673" y="19473383"/>
                      <a:pt x="102183" y="19473334"/>
                    </a:cubicBezTo>
                    <a:lnTo>
                      <a:pt x="37131" y="19473334"/>
                    </a:lnTo>
                    <a:cubicBezTo>
                      <a:pt x="25266" y="19473345"/>
                      <a:pt x="14191" y="19467390"/>
                      <a:pt x="7655" y="19457488"/>
                    </a:cubicBezTo>
                    <a:cubicBezTo>
                      <a:pt x="1120" y="19447585"/>
                      <a:pt x="0" y="19435060"/>
                      <a:pt x="4676" y="19424155"/>
                    </a:cubicBezTo>
                    <a:lnTo>
                      <a:pt x="195317" y="18979445"/>
                    </a:lnTo>
                    <a:lnTo>
                      <a:pt x="265449" y="18804043"/>
                    </a:lnTo>
                    <a:cubicBezTo>
                      <a:pt x="308319" y="18696905"/>
                      <a:pt x="412095" y="18626658"/>
                      <a:pt x="527492" y="18626666"/>
                    </a:cubicBezTo>
                    <a:lnTo>
                      <a:pt x="709808" y="18626666"/>
                    </a:lnTo>
                    <a:cubicBezTo>
                      <a:pt x="825205" y="18626658"/>
                      <a:pt x="928981" y="18696905"/>
                      <a:pt x="971851" y="18804043"/>
                    </a:cubicBezTo>
                    <a:lnTo>
                      <a:pt x="1041983" y="18979445"/>
                    </a:lnTo>
                    <a:lnTo>
                      <a:pt x="1232554" y="19424155"/>
                    </a:lnTo>
                    <a:cubicBezTo>
                      <a:pt x="1237229" y="19435060"/>
                      <a:pt x="1236109" y="19447585"/>
                      <a:pt x="1229574" y="19457488"/>
                    </a:cubicBezTo>
                    <a:cubicBezTo>
                      <a:pt x="1223039" y="19467390"/>
                      <a:pt x="1211963" y="19473345"/>
                      <a:pt x="1200098" y="19473334"/>
                    </a:cubicBezTo>
                    <a:lnTo>
                      <a:pt x="1135046" y="19473334"/>
                    </a:lnTo>
                    <a:cubicBezTo>
                      <a:pt x="1078608" y="19473328"/>
                      <a:pt x="1027601" y="19439692"/>
                      <a:pt x="1005365" y="19387820"/>
                    </a:cubicBezTo>
                    <a:lnTo>
                      <a:pt x="851342" y="19028480"/>
                    </a:lnTo>
                    <a:cubicBezTo>
                      <a:pt x="848097" y="19020930"/>
                      <a:pt x="836737" y="19024105"/>
                      <a:pt x="837866" y="19032220"/>
                    </a:cubicBezTo>
                    <a:lnTo>
                      <a:pt x="900872" y="19473334"/>
                    </a:lnTo>
                    <a:lnTo>
                      <a:pt x="968253" y="20281830"/>
                    </a:lnTo>
                    <a:cubicBezTo>
                      <a:pt x="969061" y="20291651"/>
                      <a:pt x="965723" y="20301364"/>
                      <a:pt x="959049" y="20308615"/>
                    </a:cubicBezTo>
                    <a:cubicBezTo>
                      <a:pt x="952374" y="20315865"/>
                      <a:pt x="942971" y="20319994"/>
                      <a:pt x="933116" y="20320000"/>
                    </a:cubicBezTo>
                    <a:lnTo>
                      <a:pt x="879282" y="20320000"/>
                    </a:lnTo>
                    <a:cubicBezTo>
                      <a:pt x="810301" y="20320008"/>
                      <a:pt x="751424" y="20270144"/>
                      <a:pt x="740076" y="20202102"/>
                    </a:cubicBezTo>
                    <a:lnTo>
                      <a:pt x="625706" y="19515102"/>
                    </a:lnTo>
                    <a:cubicBezTo>
                      <a:pt x="624365" y="19507200"/>
                      <a:pt x="613076" y="19507200"/>
                      <a:pt x="611736" y="19515102"/>
                    </a:cubicBezTo>
                    <a:lnTo>
                      <a:pt x="497294" y="20202102"/>
                    </a:lnTo>
                    <a:cubicBezTo>
                      <a:pt x="485942" y="20270170"/>
                      <a:pt x="427026" y="20320043"/>
                      <a:pt x="358018" y="20320000"/>
                    </a:cubicBezTo>
                    <a:lnTo>
                      <a:pt x="304184" y="20320000"/>
                    </a:lnTo>
                    <a:cubicBezTo>
                      <a:pt x="294329" y="20319994"/>
                      <a:pt x="284926" y="20315865"/>
                      <a:pt x="278251" y="20308615"/>
                    </a:cubicBezTo>
                    <a:cubicBezTo>
                      <a:pt x="271577" y="20301364"/>
                      <a:pt x="268239" y="20291651"/>
                      <a:pt x="269047" y="20281830"/>
                    </a:cubicBezTo>
                    <a:lnTo>
                      <a:pt x="336428" y="19473334"/>
                    </a:lnTo>
                    <a:lnTo>
                      <a:pt x="399434" y="19032220"/>
                    </a:lnTo>
                    <a:close/>
                    <a:moveTo>
                      <a:pt x="1888650" y="18062223"/>
                    </a:moveTo>
                    <a:cubicBezTo>
                      <a:pt x="1771750" y="18062223"/>
                      <a:pt x="1676983" y="18156989"/>
                      <a:pt x="1676983" y="18273889"/>
                    </a:cubicBezTo>
                    <a:lnTo>
                      <a:pt x="1676983" y="18344445"/>
                    </a:lnTo>
                    <a:cubicBezTo>
                      <a:pt x="1677504" y="18460975"/>
                      <a:pt x="1772118" y="18555167"/>
                      <a:pt x="1888650" y="18555167"/>
                    </a:cubicBezTo>
                    <a:cubicBezTo>
                      <a:pt x="2005182" y="18555167"/>
                      <a:pt x="2099796" y="18460975"/>
                      <a:pt x="2100317" y="18344445"/>
                    </a:cubicBezTo>
                    <a:lnTo>
                      <a:pt x="2100317" y="18273889"/>
                    </a:lnTo>
                    <a:cubicBezTo>
                      <a:pt x="2100317" y="18156989"/>
                      <a:pt x="2005550" y="18062223"/>
                      <a:pt x="1888650" y="18062223"/>
                    </a:cubicBezTo>
                    <a:close/>
                    <a:moveTo>
                      <a:pt x="1669434" y="19032220"/>
                    </a:moveTo>
                    <a:cubicBezTo>
                      <a:pt x="1670633" y="19024105"/>
                      <a:pt x="1659203" y="19020930"/>
                      <a:pt x="1656028" y="19028480"/>
                    </a:cubicBezTo>
                    <a:lnTo>
                      <a:pt x="1502006" y="19387820"/>
                    </a:lnTo>
                    <a:cubicBezTo>
                      <a:pt x="1479749" y="19439741"/>
                      <a:pt x="1428673" y="19473383"/>
                      <a:pt x="1372183" y="19473334"/>
                    </a:cubicBezTo>
                    <a:lnTo>
                      <a:pt x="1307131" y="19473334"/>
                    </a:lnTo>
                    <a:cubicBezTo>
                      <a:pt x="1295266" y="19473345"/>
                      <a:pt x="1284191" y="19467390"/>
                      <a:pt x="1277655" y="19457488"/>
                    </a:cubicBezTo>
                    <a:cubicBezTo>
                      <a:pt x="1271120" y="19447585"/>
                      <a:pt x="1270000" y="19435060"/>
                      <a:pt x="1274676" y="19424155"/>
                    </a:cubicBezTo>
                    <a:lnTo>
                      <a:pt x="1465317" y="18979445"/>
                    </a:lnTo>
                    <a:lnTo>
                      <a:pt x="1535449" y="18804043"/>
                    </a:lnTo>
                    <a:cubicBezTo>
                      <a:pt x="1578319" y="18696905"/>
                      <a:pt x="1682095" y="18626658"/>
                      <a:pt x="1797492" y="18626666"/>
                    </a:cubicBezTo>
                    <a:lnTo>
                      <a:pt x="1979808" y="18626666"/>
                    </a:lnTo>
                    <a:cubicBezTo>
                      <a:pt x="2095205" y="18626658"/>
                      <a:pt x="2198981" y="18696905"/>
                      <a:pt x="2241851" y="18804043"/>
                    </a:cubicBezTo>
                    <a:lnTo>
                      <a:pt x="2311983" y="18979445"/>
                    </a:lnTo>
                    <a:lnTo>
                      <a:pt x="2502554" y="19424155"/>
                    </a:lnTo>
                    <a:cubicBezTo>
                      <a:pt x="2507229" y="19435060"/>
                      <a:pt x="2506109" y="19447585"/>
                      <a:pt x="2499574" y="19457488"/>
                    </a:cubicBezTo>
                    <a:cubicBezTo>
                      <a:pt x="2493039" y="19467390"/>
                      <a:pt x="2481963" y="19473345"/>
                      <a:pt x="2470098" y="19473334"/>
                    </a:cubicBezTo>
                    <a:lnTo>
                      <a:pt x="2405046" y="19473334"/>
                    </a:lnTo>
                    <a:cubicBezTo>
                      <a:pt x="2348608" y="19473328"/>
                      <a:pt x="2297601" y="19439692"/>
                      <a:pt x="2275365" y="19387820"/>
                    </a:cubicBezTo>
                    <a:lnTo>
                      <a:pt x="2121342" y="19028480"/>
                    </a:lnTo>
                    <a:cubicBezTo>
                      <a:pt x="2118097" y="19020930"/>
                      <a:pt x="2106737" y="19024105"/>
                      <a:pt x="2107866" y="19032220"/>
                    </a:cubicBezTo>
                    <a:lnTo>
                      <a:pt x="2170872" y="19473334"/>
                    </a:lnTo>
                    <a:lnTo>
                      <a:pt x="2238253" y="20281830"/>
                    </a:lnTo>
                    <a:cubicBezTo>
                      <a:pt x="2239061" y="20291651"/>
                      <a:pt x="2235723" y="20301364"/>
                      <a:pt x="2229049" y="20308615"/>
                    </a:cubicBezTo>
                    <a:cubicBezTo>
                      <a:pt x="2222374" y="20315865"/>
                      <a:pt x="2212971" y="20319994"/>
                      <a:pt x="2203116" y="20320000"/>
                    </a:cubicBezTo>
                    <a:lnTo>
                      <a:pt x="2149282" y="20320000"/>
                    </a:lnTo>
                    <a:cubicBezTo>
                      <a:pt x="2080301" y="20320008"/>
                      <a:pt x="2021424" y="20270144"/>
                      <a:pt x="2010076" y="20202102"/>
                    </a:cubicBezTo>
                    <a:lnTo>
                      <a:pt x="1895706" y="19515102"/>
                    </a:lnTo>
                    <a:cubicBezTo>
                      <a:pt x="1894365" y="19507200"/>
                      <a:pt x="1883076" y="19507200"/>
                      <a:pt x="1881735" y="19515102"/>
                    </a:cubicBezTo>
                    <a:lnTo>
                      <a:pt x="1767294" y="20202102"/>
                    </a:lnTo>
                    <a:cubicBezTo>
                      <a:pt x="1755943" y="20270170"/>
                      <a:pt x="1697026" y="20320043"/>
                      <a:pt x="1628018" y="20320000"/>
                    </a:cubicBezTo>
                    <a:lnTo>
                      <a:pt x="1574184" y="20320000"/>
                    </a:lnTo>
                    <a:cubicBezTo>
                      <a:pt x="1564329" y="20319994"/>
                      <a:pt x="1554926" y="20315865"/>
                      <a:pt x="1548251" y="20308615"/>
                    </a:cubicBezTo>
                    <a:cubicBezTo>
                      <a:pt x="1541577" y="20301364"/>
                      <a:pt x="1538239" y="20291651"/>
                      <a:pt x="1539047" y="20281830"/>
                    </a:cubicBezTo>
                    <a:lnTo>
                      <a:pt x="1606428" y="19473334"/>
                    </a:lnTo>
                    <a:lnTo>
                      <a:pt x="1669434" y="19032220"/>
                    </a:lnTo>
                    <a:close/>
                    <a:moveTo>
                      <a:pt x="3158650" y="18062223"/>
                    </a:moveTo>
                    <a:cubicBezTo>
                      <a:pt x="3041750" y="18062223"/>
                      <a:pt x="2946983" y="18156989"/>
                      <a:pt x="2946983" y="18273889"/>
                    </a:cubicBezTo>
                    <a:lnTo>
                      <a:pt x="2946983" y="18344445"/>
                    </a:lnTo>
                    <a:cubicBezTo>
                      <a:pt x="2947504" y="18460975"/>
                      <a:pt x="3042118" y="18555167"/>
                      <a:pt x="3158650" y="18555167"/>
                    </a:cubicBezTo>
                    <a:cubicBezTo>
                      <a:pt x="3275182" y="18555167"/>
                      <a:pt x="3369795" y="18460975"/>
                      <a:pt x="3370317" y="18344445"/>
                    </a:cubicBezTo>
                    <a:lnTo>
                      <a:pt x="3370317" y="18273889"/>
                    </a:lnTo>
                    <a:cubicBezTo>
                      <a:pt x="3370316" y="18156989"/>
                      <a:pt x="3275550" y="18062223"/>
                      <a:pt x="3158650" y="18062223"/>
                    </a:cubicBezTo>
                    <a:close/>
                    <a:moveTo>
                      <a:pt x="2939434" y="19032220"/>
                    </a:moveTo>
                    <a:cubicBezTo>
                      <a:pt x="2940633" y="19024105"/>
                      <a:pt x="2929203" y="19020930"/>
                      <a:pt x="2926028" y="19028480"/>
                    </a:cubicBezTo>
                    <a:lnTo>
                      <a:pt x="2772006" y="19387820"/>
                    </a:lnTo>
                    <a:cubicBezTo>
                      <a:pt x="2749749" y="19439741"/>
                      <a:pt x="2698673" y="19473383"/>
                      <a:pt x="2642183" y="19473334"/>
                    </a:cubicBezTo>
                    <a:lnTo>
                      <a:pt x="2577131" y="19473334"/>
                    </a:lnTo>
                    <a:cubicBezTo>
                      <a:pt x="2565266" y="19473345"/>
                      <a:pt x="2554191" y="19467390"/>
                      <a:pt x="2547656" y="19457488"/>
                    </a:cubicBezTo>
                    <a:cubicBezTo>
                      <a:pt x="2541120" y="19447585"/>
                      <a:pt x="2540001" y="19435060"/>
                      <a:pt x="2544676" y="19424155"/>
                    </a:cubicBezTo>
                    <a:lnTo>
                      <a:pt x="2735317" y="18979445"/>
                    </a:lnTo>
                    <a:lnTo>
                      <a:pt x="2805449" y="18804043"/>
                    </a:lnTo>
                    <a:cubicBezTo>
                      <a:pt x="2848319" y="18696905"/>
                      <a:pt x="2952095" y="18626658"/>
                      <a:pt x="3067492" y="18626666"/>
                    </a:cubicBezTo>
                    <a:lnTo>
                      <a:pt x="3249808" y="18626666"/>
                    </a:lnTo>
                    <a:cubicBezTo>
                      <a:pt x="3365204" y="18626658"/>
                      <a:pt x="3468981" y="18696905"/>
                      <a:pt x="3511851" y="18804043"/>
                    </a:cubicBezTo>
                    <a:lnTo>
                      <a:pt x="3581983" y="18979445"/>
                    </a:lnTo>
                    <a:lnTo>
                      <a:pt x="3772554" y="19424155"/>
                    </a:lnTo>
                    <a:cubicBezTo>
                      <a:pt x="3777229" y="19435060"/>
                      <a:pt x="3776110" y="19447585"/>
                      <a:pt x="3769574" y="19457488"/>
                    </a:cubicBezTo>
                    <a:cubicBezTo>
                      <a:pt x="3763039" y="19467390"/>
                      <a:pt x="3751963" y="19473345"/>
                      <a:pt x="3740098" y="19473334"/>
                    </a:cubicBezTo>
                    <a:lnTo>
                      <a:pt x="3675046" y="19473334"/>
                    </a:lnTo>
                    <a:cubicBezTo>
                      <a:pt x="3618608" y="19473328"/>
                      <a:pt x="3567601" y="19439692"/>
                      <a:pt x="3545365" y="19387820"/>
                    </a:cubicBezTo>
                    <a:lnTo>
                      <a:pt x="3391342" y="19028480"/>
                    </a:lnTo>
                    <a:cubicBezTo>
                      <a:pt x="3388097" y="19020930"/>
                      <a:pt x="3376737" y="19024105"/>
                      <a:pt x="3377866" y="19032220"/>
                    </a:cubicBezTo>
                    <a:lnTo>
                      <a:pt x="3440872" y="19473334"/>
                    </a:lnTo>
                    <a:lnTo>
                      <a:pt x="3508253" y="20281830"/>
                    </a:lnTo>
                    <a:cubicBezTo>
                      <a:pt x="3509060" y="20291651"/>
                      <a:pt x="3505723" y="20301364"/>
                      <a:pt x="3499049" y="20308615"/>
                    </a:cubicBezTo>
                    <a:cubicBezTo>
                      <a:pt x="3492374" y="20315865"/>
                      <a:pt x="3482971" y="20319994"/>
                      <a:pt x="3473116" y="20320000"/>
                    </a:cubicBezTo>
                    <a:lnTo>
                      <a:pt x="3419282" y="20320000"/>
                    </a:lnTo>
                    <a:cubicBezTo>
                      <a:pt x="3350301" y="20320008"/>
                      <a:pt x="3291424" y="20270144"/>
                      <a:pt x="3280076" y="20202102"/>
                    </a:cubicBezTo>
                    <a:lnTo>
                      <a:pt x="3165706" y="19515102"/>
                    </a:lnTo>
                    <a:cubicBezTo>
                      <a:pt x="3164365" y="19507200"/>
                      <a:pt x="3153076" y="19507200"/>
                      <a:pt x="3151735" y="19515102"/>
                    </a:cubicBezTo>
                    <a:lnTo>
                      <a:pt x="3037294" y="20202102"/>
                    </a:lnTo>
                    <a:cubicBezTo>
                      <a:pt x="3025943" y="20270170"/>
                      <a:pt x="2967026" y="20320043"/>
                      <a:pt x="2898018" y="20320000"/>
                    </a:cubicBezTo>
                    <a:lnTo>
                      <a:pt x="2844184" y="20320000"/>
                    </a:lnTo>
                    <a:cubicBezTo>
                      <a:pt x="2834329" y="20319994"/>
                      <a:pt x="2824926" y="20315865"/>
                      <a:pt x="2818251" y="20308615"/>
                    </a:cubicBezTo>
                    <a:cubicBezTo>
                      <a:pt x="2811577" y="20301364"/>
                      <a:pt x="2808239" y="20291651"/>
                      <a:pt x="2809047" y="20281830"/>
                    </a:cubicBezTo>
                    <a:lnTo>
                      <a:pt x="2876428" y="19473334"/>
                    </a:lnTo>
                    <a:lnTo>
                      <a:pt x="2939434" y="19032220"/>
                    </a:lnTo>
                    <a:close/>
                    <a:moveTo>
                      <a:pt x="4428650" y="18062223"/>
                    </a:moveTo>
                    <a:cubicBezTo>
                      <a:pt x="4311750" y="18062223"/>
                      <a:pt x="4216984" y="18156989"/>
                      <a:pt x="4216983" y="18273889"/>
                    </a:cubicBezTo>
                    <a:lnTo>
                      <a:pt x="4216983" y="18344445"/>
                    </a:lnTo>
                    <a:cubicBezTo>
                      <a:pt x="4217505" y="18460975"/>
                      <a:pt x="4312118" y="18555167"/>
                      <a:pt x="4428650" y="18555167"/>
                    </a:cubicBezTo>
                    <a:cubicBezTo>
                      <a:pt x="4545182" y="18555167"/>
                      <a:pt x="4639795" y="18460975"/>
                      <a:pt x="4640317" y="18344445"/>
                    </a:cubicBezTo>
                    <a:lnTo>
                      <a:pt x="4640317" y="18273889"/>
                    </a:lnTo>
                    <a:cubicBezTo>
                      <a:pt x="4640316" y="18156989"/>
                      <a:pt x="4545550" y="18062223"/>
                      <a:pt x="4428650" y="18062223"/>
                    </a:cubicBezTo>
                    <a:close/>
                    <a:moveTo>
                      <a:pt x="4209434" y="19032220"/>
                    </a:moveTo>
                    <a:cubicBezTo>
                      <a:pt x="4210633" y="19024105"/>
                      <a:pt x="4199203" y="19020930"/>
                      <a:pt x="4196028" y="19028480"/>
                    </a:cubicBezTo>
                    <a:lnTo>
                      <a:pt x="4042005" y="19387820"/>
                    </a:lnTo>
                    <a:cubicBezTo>
                      <a:pt x="4019749" y="19439741"/>
                      <a:pt x="3968673" y="19473383"/>
                      <a:pt x="3912183" y="19473334"/>
                    </a:cubicBezTo>
                    <a:lnTo>
                      <a:pt x="3847131" y="19473334"/>
                    </a:lnTo>
                    <a:cubicBezTo>
                      <a:pt x="3835266" y="19473345"/>
                      <a:pt x="3824191" y="19467390"/>
                      <a:pt x="3817656" y="19457488"/>
                    </a:cubicBezTo>
                    <a:cubicBezTo>
                      <a:pt x="3811120" y="19447585"/>
                      <a:pt x="3810000" y="19435060"/>
                      <a:pt x="3814675" y="19424155"/>
                    </a:cubicBezTo>
                    <a:lnTo>
                      <a:pt x="4005317" y="18979445"/>
                    </a:lnTo>
                    <a:lnTo>
                      <a:pt x="4075449" y="18804043"/>
                    </a:lnTo>
                    <a:cubicBezTo>
                      <a:pt x="4118319" y="18696905"/>
                      <a:pt x="4222096" y="18626658"/>
                      <a:pt x="4337492" y="18626666"/>
                    </a:cubicBezTo>
                    <a:lnTo>
                      <a:pt x="4519808" y="18626666"/>
                    </a:lnTo>
                    <a:cubicBezTo>
                      <a:pt x="4635204" y="18626658"/>
                      <a:pt x="4738981" y="18696905"/>
                      <a:pt x="4781851" y="18804043"/>
                    </a:cubicBezTo>
                    <a:lnTo>
                      <a:pt x="4851983" y="18979445"/>
                    </a:lnTo>
                    <a:lnTo>
                      <a:pt x="5042554" y="19424155"/>
                    </a:lnTo>
                    <a:cubicBezTo>
                      <a:pt x="5047229" y="19435060"/>
                      <a:pt x="5046110" y="19447585"/>
                      <a:pt x="5039574" y="19457488"/>
                    </a:cubicBezTo>
                    <a:cubicBezTo>
                      <a:pt x="5033039" y="19467390"/>
                      <a:pt x="5021963" y="19473345"/>
                      <a:pt x="5010098" y="19473334"/>
                    </a:cubicBezTo>
                    <a:lnTo>
                      <a:pt x="4945046" y="19473334"/>
                    </a:lnTo>
                    <a:cubicBezTo>
                      <a:pt x="4888608" y="19473328"/>
                      <a:pt x="4837601" y="19439692"/>
                      <a:pt x="4815365" y="19387820"/>
                    </a:cubicBezTo>
                    <a:lnTo>
                      <a:pt x="4661342" y="19028480"/>
                    </a:lnTo>
                    <a:cubicBezTo>
                      <a:pt x="4658097" y="19020930"/>
                      <a:pt x="4646737" y="19024105"/>
                      <a:pt x="4647866" y="19032220"/>
                    </a:cubicBezTo>
                    <a:lnTo>
                      <a:pt x="4710872" y="19473334"/>
                    </a:lnTo>
                    <a:lnTo>
                      <a:pt x="4778253" y="20281830"/>
                    </a:lnTo>
                    <a:cubicBezTo>
                      <a:pt x="4779060" y="20291651"/>
                      <a:pt x="4775723" y="20301364"/>
                      <a:pt x="4769049" y="20308615"/>
                    </a:cubicBezTo>
                    <a:cubicBezTo>
                      <a:pt x="4762374" y="20315865"/>
                      <a:pt x="4752971" y="20319994"/>
                      <a:pt x="4743116" y="20320000"/>
                    </a:cubicBezTo>
                    <a:lnTo>
                      <a:pt x="4689282" y="20320000"/>
                    </a:lnTo>
                    <a:cubicBezTo>
                      <a:pt x="4620301" y="20320008"/>
                      <a:pt x="4561424" y="20270144"/>
                      <a:pt x="4550076" y="20202102"/>
                    </a:cubicBezTo>
                    <a:lnTo>
                      <a:pt x="4435705" y="19515102"/>
                    </a:lnTo>
                    <a:cubicBezTo>
                      <a:pt x="4434365" y="19507200"/>
                      <a:pt x="4423076" y="19507200"/>
                      <a:pt x="4421736" y="19515102"/>
                    </a:cubicBezTo>
                    <a:lnTo>
                      <a:pt x="4307295" y="20202102"/>
                    </a:lnTo>
                    <a:cubicBezTo>
                      <a:pt x="4295943" y="20270170"/>
                      <a:pt x="4237026" y="20320043"/>
                      <a:pt x="4168018" y="20320000"/>
                    </a:cubicBezTo>
                    <a:lnTo>
                      <a:pt x="4114184" y="20320000"/>
                    </a:lnTo>
                    <a:cubicBezTo>
                      <a:pt x="4104329" y="20319994"/>
                      <a:pt x="4094926" y="20315865"/>
                      <a:pt x="4088251" y="20308615"/>
                    </a:cubicBezTo>
                    <a:cubicBezTo>
                      <a:pt x="4081577" y="20301364"/>
                      <a:pt x="4078240" y="20291651"/>
                      <a:pt x="4079047" y="20281830"/>
                    </a:cubicBezTo>
                    <a:lnTo>
                      <a:pt x="4146428" y="19473334"/>
                    </a:lnTo>
                    <a:lnTo>
                      <a:pt x="4209434" y="19032220"/>
                    </a:lnTo>
                    <a:close/>
                    <a:moveTo>
                      <a:pt x="5698650" y="18062223"/>
                    </a:moveTo>
                    <a:cubicBezTo>
                      <a:pt x="5581750" y="18062223"/>
                      <a:pt x="5486984" y="18156989"/>
                      <a:pt x="5486983" y="18273889"/>
                    </a:cubicBezTo>
                    <a:lnTo>
                      <a:pt x="5486983" y="18344445"/>
                    </a:lnTo>
                    <a:cubicBezTo>
                      <a:pt x="5487505" y="18460975"/>
                      <a:pt x="5582118" y="18555167"/>
                      <a:pt x="5698650" y="18555167"/>
                    </a:cubicBezTo>
                    <a:cubicBezTo>
                      <a:pt x="5815182" y="18555167"/>
                      <a:pt x="5909795" y="18460975"/>
                      <a:pt x="5910317" y="18344445"/>
                    </a:cubicBezTo>
                    <a:lnTo>
                      <a:pt x="5910317" y="18273889"/>
                    </a:lnTo>
                    <a:cubicBezTo>
                      <a:pt x="5910316" y="18156989"/>
                      <a:pt x="5815550" y="18062223"/>
                      <a:pt x="5698650" y="18062223"/>
                    </a:cubicBezTo>
                    <a:close/>
                    <a:moveTo>
                      <a:pt x="5479434" y="19032220"/>
                    </a:moveTo>
                    <a:cubicBezTo>
                      <a:pt x="5480633" y="19024105"/>
                      <a:pt x="5469203" y="19020930"/>
                      <a:pt x="5466028" y="19028480"/>
                    </a:cubicBezTo>
                    <a:lnTo>
                      <a:pt x="5312005" y="19387820"/>
                    </a:lnTo>
                    <a:cubicBezTo>
                      <a:pt x="5289749" y="19439741"/>
                      <a:pt x="5238673" y="19473383"/>
                      <a:pt x="5182183" y="19473334"/>
                    </a:cubicBezTo>
                    <a:lnTo>
                      <a:pt x="5117131" y="19473334"/>
                    </a:lnTo>
                    <a:cubicBezTo>
                      <a:pt x="5105266" y="19473345"/>
                      <a:pt x="5094191" y="19467390"/>
                      <a:pt x="5087656" y="19457488"/>
                    </a:cubicBezTo>
                    <a:cubicBezTo>
                      <a:pt x="5081120" y="19447585"/>
                      <a:pt x="5080000" y="19435060"/>
                      <a:pt x="5084675" y="19424155"/>
                    </a:cubicBezTo>
                    <a:lnTo>
                      <a:pt x="5275317" y="18979445"/>
                    </a:lnTo>
                    <a:lnTo>
                      <a:pt x="5345449" y="18804043"/>
                    </a:lnTo>
                    <a:cubicBezTo>
                      <a:pt x="5388319" y="18696905"/>
                      <a:pt x="5492096" y="18626658"/>
                      <a:pt x="5607492" y="18626666"/>
                    </a:cubicBezTo>
                    <a:lnTo>
                      <a:pt x="5789808" y="18626666"/>
                    </a:lnTo>
                    <a:cubicBezTo>
                      <a:pt x="5905204" y="18626658"/>
                      <a:pt x="6008981" y="18696905"/>
                      <a:pt x="6051851" y="18804043"/>
                    </a:cubicBezTo>
                    <a:lnTo>
                      <a:pt x="6121983" y="18979445"/>
                    </a:lnTo>
                    <a:lnTo>
                      <a:pt x="6312554" y="19424155"/>
                    </a:lnTo>
                    <a:cubicBezTo>
                      <a:pt x="6317229" y="19435060"/>
                      <a:pt x="6316110" y="19447585"/>
                      <a:pt x="6309574" y="19457488"/>
                    </a:cubicBezTo>
                    <a:cubicBezTo>
                      <a:pt x="6303039" y="19467390"/>
                      <a:pt x="6291963" y="19473345"/>
                      <a:pt x="6280098" y="19473334"/>
                    </a:cubicBezTo>
                    <a:lnTo>
                      <a:pt x="6215046" y="19473334"/>
                    </a:lnTo>
                    <a:cubicBezTo>
                      <a:pt x="6158608" y="19473328"/>
                      <a:pt x="6107601" y="19439692"/>
                      <a:pt x="6085365" y="19387820"/>
                    </a:cubicBezTo>
                    <a:lnTo>
                      <a:pt x="5931342" y="19028480"/>
                    </a:lnTo>
                    <a:cubicBezTo>
                      <a:pt x="5928097" y="19020930"/>
                      <a:pt x="5916737" y="19024105"/>
                      <a:pt x="5917866" y="19032220"/>
                    </a:cubicBezTo>
                    <a:lnTo>
                      <a:pt x="5980872" y="19473334"/>
                    </a:lnTo>
                    <a:lnTo>
                      <a:pt x="6048253" y="20281830"/>
                    </a:lnTo>
                    <a:cubicBezTo>
                      <a:pt x="6049060" y="20291651"/>
                      <a:pt x="6045723" y="20301364"/>
                      <a:pt x="6039049" y="20308615"/>
                    </a:cubicBezTo>
                    <a:cubicBezTo>
                      <a:pt x="6032374" y="20315865"/>
                      <a:pt x="6022971" y="20319994"/>
                      <a:pt x="6013116" y="20320000"/>
                    </a:cubicBezTo>
                    <a:lnTo>
                      <a:pt x="5959282" y="20320000"/>
                    </a:lnTo>
                    <a:cubicBezTo>
                      <a:pt x="5890301" y="20320008"/>
                      <a:pt x="5831424" y="20270144"/>
                      <a:pt x="5820076" y="20202102"/>
                    </a:cubicBezTo>
                    <a:lnTo>
                      <a:pt x="5705705" y="19515102"/>
                    </a:lnTo>
                    <a:cubicBezTo>
                      <a:pt x="5704365" y="19507200"/>
                      <a:pt x="5693076" y="19507200"/>
                      <a:pt x="5691736" y="19515102"/>
                    </a:cubicBezTo>
                    <a:lnTo>
                      <a:pt x="5577295" y="20202102"/>
                    </a:lnTo>
                    <a:cubicBezTo>
                      <a:pt x="5565943" y="20270170"/>
                      <a:pt x="5507026" y="20320043"/>
                      <a:pt x="5438018" y="20320000"/>
                    </a:cubicBezTo>
                    <a:lnTo>
                      <a:pt x="5384184" y="20320000"/>
                    </a:lnTo>
                    <a:cubicBezTo>
                      <a:pt x="5374329" y="20319994"/>
                      <a:pt x="5364926" y="20315865"/>
                      <a:pt x="5358251" y="20308615"/>
                    </a:cubicBezTo>
                    <a:cubicBezTo>
                      <a:pt x="5351577" y="20301364"/>
                      <a:pt x="5348240" y="20291651"/>
                      <a:pt x="5349047" y="20281830"/>
                    </a:cubicBezTo>
                    <a:lnTo>
                      <a:pt x="5416428" y="19473334"/>
                    </a:lnTo>
                    <a:lnTo>
                      <a:pt x="5479434" y="19032220"/>
                    </a:lnTo>
                    <a:close/>
                    <a:moveTo>
                      <a:pt x="6968650" y="18062223"/>
                    </a:moveTo>
                    <a:cubicBezTo>
                      <a:pt x="6851750" y="18062223"/>
                      <a:pt x="6756983" y="18156989"/>
                      <a:pt x="6756983" y="18273889"/>
                    </a:cubicBezTo>
                    <a:lnTo>
                      <a:pt x="6756983" y="18344445"/>
                    </a:lnTo>
                    <a:cubicBezTo>
                      <a:pt x="6757504" y="18460975"/>
                      <a:pt x="6852118" y="18555167"/>
                      <a:pt x="6968650" y="18555167"/>
                    </a:cubicBezTo>
                    <a:cubicBezTo>
                      <a:pt x="7085182" y="18555167"/>
                      <a:pt x="7179796" y="18460975"/>
                      <a:pt x="7180317" y="18344445"/>
                    </a:cubicBezTo>
                    <a:lnTo>
                      <a:pt x="7180317" y="18273889"/>
                    </a:lnTo>
                    <a:cubicBezTo>
                      <a:pt x="7180317" y="18156989"/>
                      <a:pt x="7085550" y="18062223"/>
                      <a:pt x="6968650" y="18062223"/>
                    </a:cubicBezTo>
                    <a:close/>
                    <a:moveTo>
                      <a:pt x="6749434" y="19032220"/>
                    </a:moveTo>
                    <a:cubicBezTo>
                      <a:pt x="6750633" y="19024105"/>
                      <a:pt x="6739204" y="19020930"/>
                      <a:pt x="6736029" y="19028480"/>
                    </a:cubicBezTo>
                    <a:lnTo>
                      <a:pt x="6582005" y="19387820"/>
                    </a:lnTo>
                    <a:cubicBezTo>
                      <a:pt x="6559749" y="19439741"/>
                      <a:pt x="6508673" y="19473383"/>
                      <a:pt x="6452183" y="19473334"/>
                    </a:cubicBezTo>
                    <a:lnTo>
                      <a:pt x="6387131" y="19473334"/>
                    </a:lnTo>
                    <a:cubicBezTo>
                      <a:pt x="6375266" y="19473345"/>
                      <a:pt x="6364191" y="19467390"/>
                      <a:pt x="6357656" y="19457488"/>
                    </a:cubicBezTo>
                    <a:cubicBezTo>
                      <a:pt x="6351120" y="19447585"/>
                      <a:pt x="6350000" y="19435060"/>
                      <a:pt x="6354675" y="19424155"/>
                    </a:cubicBezTo>
                    <a:lnTo>
                      <a:pt x="6545317" y="18979445"/>
                    </a:lnTo>
                    <a:lnTo>
                      <a:pt x="6615449" y="18804043"/>
                    </a:lnTo>
                    <a:cubicBezTo>
                      <a:pt x="6658319" y="18696905"/>
                      <a:pt x="6762095" y="18626658"/>
                      <a:pt x="6877492" y="18626666"/>
                    </a:cubicBezTo>
                    <a:lnTo>
                      <a:pt x="7059808" y="18626666"/>
                    </a:lnTo>
                    <a:cubicBezTo>
                      <a:pt x="7175205" y="18626658"/>
                      <a:pt x="7278981" y="18696905"/>
                      <a:pt x="7321851" y="18804043"/>
                    </a:cubicBezTo>
                    <a:lnTo>
                      <a:pt x="7391983" y="18979445"/>
                    </a:lnTo>
                    <a:lnTo>
                      <a:pt x="7582554" y="19424155"/>
                    </a:lnTo>
                    <a:cubicBezTo>
                      <a:pt x="7587229" y="19435060"/>
                      <a:pt x="7586109" y="19447585"/>
                      <a:pt x="7579574" y="19457488"/>
                    </a:cubicBezTo>
                    <a:cubicBezTo>
                      <a:pt x="7573039" y="19467390"/>
                      <a:pt x="7561963" y="19473345"/>
                      <a:pt x="7550098" y="19473334"/>
                    </a:cubicBezTo>
                    <a:lnTo>
                      <a:pt x="7485046" y="19473334"/>
                    </a:lnTo>
                    <a:cubicBezTo>
                      <a:pt x="7428608" y="19473328"/>
                      <a:pt x="7377602" y="19439692"/>
                      <a:pt x="7355365" y="19387820"/>
                    </a:cubicBezTo>
                    <a:lnTo>
                      <a:pt x="7201342" y="19028480"/>
                    </a:lnTo>
                    <a:cubicBezTo>
                      <a:pt x="7198096" y="19020930"/>
                      <a:pt x="7186737" y="19024105"/>
                      <a:pt x="7187866" y="19032220"/>
                    </a:cubicBezTo>
                    <a:lnTo>
                      <a:pt x="7250872" y="19473334"/>
                    </a:lnTo>
                    <a:lnTo>
                      <a:pt x="7318253" y="20281830"/>
                    </a:lnTo>
                    <a:cubicBezTo>
                      <a:pt x="7319060" y="20291651"/>
                      <a:pt x="7315723" y="20301364"/>
                      <a:pt x="7309049" y="20308615"/>
                    </a:cubicBezTo>
                    <a:cubicBezTo>
                      <a:pt x="7302375" y="20315865"/>
                      <a:pt x="7292971" y="20319994"/>
                      <a:pt x="7283116" y="20320000"/>
                    </a:cubicBezTo>
                    <a:lnTo>
                      <a:pt x="7229282" y="20320000"/>
                    </a:lnTo>
                    <a:cubicBezTo>
                      <a:pt x="7160300" y="20320009"/>
                      <a:pt x="7101423" y="20270144"/>
                      <a:pt x="7090076" y="20202102"/>
                    </a:cubicBezTo>
                    <a:lnTo>
                      <a:pt x="6975705" y="19515102"/>
                    </a:lnTo>
                    <a:cubicBezTo>
                      <a:pt x="6974365" y="19507200"/>
                      <a:pt x="6963076" y="19507200"/>
                      <a:pt x="6961736" y="19515102"/>
                    </a:cubicBezTo>
                    <a:lnTo>
                      <a:pt x="6847295" y="20202102"/>
                    </a:lnTo>
                    <a:cubicBezTo>
                      <a:pt x="6835943" y="20270170"/>
                      <a:pt x="6777026" y="20320043"/>
                      <a:pt x="6708018" y="20320000"/>
                    </a:cubicBezTo>
                    <a:lnTo>
                      <a:pt x="6654184" y="20320000"/>
                    </a:lnTo>
                    <a:cubicBezTo>
                      <a:pt x="6644329" y="20319994"/>
                      <a:pt x="6634925" y="20315865"/>
                      <a:pt x="6628251" y="20308615"/>
                    </a:cubicBezTo>
                    <a:cubicBezTo>
                      <a:pt x="6621577" y="20301364"/>
                      <a:pt x="6618240" y="20291651"/>
                      <a:pt x="6619047" y="20281830"/>
                    </a:cubicBezTo>
                    <a:lnTo>
                      <a:pt x="6686428" y="19473334"/>
                    </a:lnTo>
                    <a:lnTo>
                      <a:pt x="6749434" y="19032220"/>
                    </a:lnTo>
                    <a:close/>
                    <a:moveTo>
                      <a:pt x="8238650" y="18062223"/>
                    </a:moveTo>
                    <a:cubicBezTo>
                      <a:pt x="8121750" y="18062223"/>
                      <a:pt x="8026983" y="18156989"/>
                      <a:pt x="8026983" y="18273889"/>
                    </a:cubicBezTo>
                    <a:lnTo>
                      <a:pt x="8026983" y="18344445"/>
                    </a:lnTo>
                    <a:cubicBezTo>
                      <a:pt x="8027504" y="18460975"/>
                      <a:pt x="8122118" y="18555167"/>
                      <a:pt x="8238650" y="18555167"/>
                    </a:cubicBezTo>
                    <a:cubicBezTo>
                      <a:pt x="8355182" y="18555167"/>
                      <a:pt x="8449796" y="18460975"/>
                      <a:pt x="8450317" y="18344445"/>
                    </a:cubicBezTo>
                    <a:lnTo>
                      <a:pt x="8450317" y="18273889"/>
                    </a:lnTo>
                    <a:cubicBezTo>
                      <a:pt x="8450317" y="18156989"/>
                      <a:pt x="8355550" y="18062223"/>
                      <a:pt x="8238650" y="18062223"/>
                    </a:cubicBezTo>
                    <a:close/>
                    <a:moveTo>
                      <a:pt x="8019434" y="19032220"/>
                    </a:moveTo>
                    <a:cubicBezTo>
                      <a:pt x="8020633" y="19024105"/>
                      <a:pt x="8009204" y="19020930"/>
                      <a:pt x="8006029" y="19028480"/>
                    </a:cubicBezTo>
                    <a:lnTo>
                      <a:pt x="7852005" y="19387820"/>
                    </a:lnTo>
                    <a:cubicBezTo>
                      <a:pt x="7829749" y="19439741"/>
                      <a:pt x="7778673" y="19473383"/>
                      <a:pt x="7722183" y="19473334"/>
                    </a:cubicBezTo>
                    <a:lnTo>
                      <a:pt x="7657131" y="19473334"/>
                    </a:lnTo>
                    <a:cubicBezTo>
                      <a:pt x="7645267" y="19473345"/>
                      <a:pt x="7634191" y="19467390"/>
                      <a:pt x="7627656" y="19457488"/>
                    </a:cubicBezTo>
                    <a:cubicBezTo>
                      <a:pt x="7621120" y="19447585"/>
                      <a:pt x="7620001" y="19435060"/>
                      <a:pt x="7624676" y="19424155"/>
                    </a:cubicBezTo>
                    <a:lnTo>
                      <a:pt x="7815317" y="18979445"/>
                    </a:lnTo>
                    <a:lnTo>
                      <a:pt x="7885449" y="18804043"/>
                    </a:lnTo>
                    <a:cubicBezTo>
                      <a:pt x="7928319" y="18696905"/>
                      <a:pt x="8032095" y="18626658"/>
                      <a:pt x="8147492" y="18626666"/>
                    </a:cubicBezTo>
                    <a:lnTo>
                      <a:pt x="8329808" y="18626666"/>
                    </a:lnTo>
                    <a:cubicBezTo>
                      <a:pt x="8445205" y="18626658"/>
                      <a:pt x="8548981" y="18696905"/>
                      <a:pt x="8591851" y="18804043"/>
                    </a:cubicBezTo>
                    <a:lnTo>
                      <a:pt x="8661983" y="18979445"/>
                    </a:lnTo>
                    <a:lnTo>
                      <a:pt x="8852554" y="19424155"/>
                    </a:lnTo>
                    <a:cubicBezTo>
                      <a:pt x="8857229" y="19435060"/>
                      <a:pt x="8856109" y="19447585"/>
                      <a:pt x="8849574" y="19457488"/>
                    </a:cubicBezTo>
                    <a:cubicBezTo>
                      <a:pt x="8843039" y="19467390"/>
                      <a:pt x="8831963" y="19473345"/>
                      <a:pt x="8820098" y="19473334"/>
                    </a:cubicBezTo>
                    <a:lnTo>
                      <a:pt x="8755046" y="19473334"/>
                    </a:lnTo>
                    <a:cubicBezTo>
                      <a:pt x="8698608" y="19473328"/>
                      <a:pt x="8647602" y="19439692"/>
                      <a:pt x="8625365" y="19387820"/>
                    </a:cubicBezTo>
                    <a:lnTo>
                      <a:pt x="8471342" y="19028480"/>
                    </a:lnTo>
                    <a:cubicBezTo>
                      <a:pt x="8468096" y="19020930"/>
                      <a:pt x="8456737" y="19024105"/>
                      <a:pt x="8457866" y="19032220"/>
                    </a:cubicBezTo>
                    <a:lnTo>
                      <a:pt x="8520872" y="19473334"/>
                    </a:lnTo>
                    <a:lnTo>
                      <a:pt x="8588253" y="20281830"/>
                    </a:lnTo>
                    <a:cubicBezTo>
                      <a:pt x="8589060" y="20291651"/>
                      <a:pt x="8585723" y="20301364"/>
                      <a:pt x="8579049" y="20308615"/>
                    </a:cubicBezTo>
                    <a:cubicBezTo>
                      <a:pt x="8572375" y="20315865"/>
                      <a:pt x="8562971" y="20319994"/>
                      <a:pt x="8553116" y="20320000"/>
                    </a:cubicBezTo>
                    <a:lnTo>
                      <a:pt x="8499282" y="20320000"/>
                    </a:lnTo>
                    <a:cubicBezTo>
                      <a:pt x="8430300" y="20320009"/>
                      <a:pt x="8371423" y="20270144"/>
                      <a:pt x="8360076" y="20202102"/>
                    </a:cubicBezTo>
                    <a:lnTo>
                      <a:pt x="8245705" y="19515102"/>
                    </a:lnTo>
                    <a:cubicBezTo>
                      <a:pt x="8244365" y="19507200"/>
                      <a:pt x="8233076" y="19507200"/>
                      <a:pt x="8231736" y="19515102"/>
                    </a:cubicBezTo>
                    <a:lnTo>
                      <a:pt x="8117295" y="20202102"/>
                    </a:lnTo>
                    <a:cubicBezTo>
                      <a:pt x="8105943" y="20270170"/>
                      <a:pt x="8047026" y="20320043"/>
                      <a:pt x="7978018" y="20320000"/>
                    </a:cubicBezTo>
                    <a:lnTo>
                      <a:pt x="7924184" y="20320000"/>
                    </a:lnTo>
                    <a:cubicBezTo>
                      <a:pt x="7914329" y="20319994"/>
                      <a:pt x="7904925" y="20315865"/>
                      <a:pt x="7898251" y="20308615"/>
                    </a:cubicBezTo>
                    <a:cubicBezTo>
                      <a:pt x="7891577" y="20301364"/>
                      <a:pt x="7888240" y="20291651"/>
                      <a:pt x="7889047" y="20281830"/>
                    </a:cubicBezTo>
                    <a:lnTo>
                      <a:pt x="7956428" y="19473334"/>
                    </a:lnTo>
                    <a:lnTo>
                      <a:pt x="8019434" y="19032220"/>
                    </a:lnTo>
                    <a:close/>
                    <a:moveTo>
                      <a:pt x="9508650" y="18062223"/>
                    </a:moveTo>
                    <a:cubicBezTo>
                      <a:pt x="9391750" y="18062223"/>
                      <a:pt x="9296983" y="18156989"/>
                      <a:pt x="9296983" y="18273889"/>
                    </a:cubicBezTo>
                    <a:lnTo>
                      <a:pt x="9296983" y="18344445"/>
                    </a:lnTo>
                    <a:cubicBezTo>
                      <a:pt x="9297504" y="18460975"/>
                      <a:pt x="9392118" y="18555167"/>
                      <a:pt x="9508650" y="18555167"/>
                    </a:cubicBezTo>
                    <a:cubicBezTo>
                      <a:pt x="9625182" y="18555167"/>
                      <a:pt x="9719796" y="18460975"/>
                      <a:pt x="9720317" y="18344445"/>
                    </a:cubicBezTo>
                    <a:lnTo>
                      <a:pt x="9720317" y="18273889"/>
                    </a:lnTo>
                    <a:cubicBezTo>
                      <a:pt x="9720317" y="18156989"/>
                      <a:pt x="9625550" y="18062223"/>
                      <a:pt x="9508650" y="18062223"/>
                    </a:cubicBezTo>
                    <a:close/>
                    <a:moveTo>
                      <a:pt x="9289434" y="19032220"/>
                    </a:moveTo>
                    <a:cubicBezTo>
                      <a:pt x="9290633" y="19024105"/>
                      <a:pt x="9279204" y="19020930"/>
                      <a:pt x="9276029" y="19028480"/>
                    </a:cubicBezTo>
                    <a:lnTo>
                      <a:pt x="9122005" y="19387820"/>
                    </a:lnTo>
                    <a:cubicBezTo>
                      <a:pt x="9099749" y="19439741"/>
                      <a:pt x="9048673" y="19473383"/>
                      <a:pt x="8992183" y="19473334"/>
                    </a:cubicBezTo>
                    <a:lnTo>
                      <a:pt x="8927131" y="19473334"/>
                    </a:lnTo>
                    <a:cubicBezTo>
                      <a:pt x="8915267" y="19473345"/>
                      <a:pt x="8904191" y="19467390"/>
                      <a:pt x="8897656" y="19457488"/>
                    </a:cubicBezTo>
                    <a:cubicBezTo>
                      <a:pt x="8891120" y="19447585"/>
                      <a:pt x="8890001" y="19435060"/>
                      <a:pt x="8894676" y="19424155"/>
                    </a:cubicBezTo>
                    <a:lnTo>
                      <a:pt x="9085317" y="18979445"/>
                    </a:lnTo>
                    <a:lnTo>
                      <a:pt x="9155449" y="18804043"/>
                    </a:lnTo>
                    <a:cubicBezTo>
                      <a:pt x="9198319" y="18696905"/>
                      <a:pt x="9302095" y="18626658"/>
                      <a:pt x="9417492" y="18626666"/>
                    </a:cubicBezTo>
                    <a:lnTo>
                      <a:pt x="9599808" y="18626666"/>
                    </a:lnTo>
                    <a:cubicBezTo>
                      <a:pt x="9715205" y="18626658"/>
                      <a:pt x="9818981" y="18696905"/>
                      <a:pt x="9861851" y="18804043"/>
                    </a:cubicBezTo>
                    <a:lnTo>
                      <a:pt x="9931983" y="18979445"/>
                    </a:lnTo>
                    <a:lnTo>
                      <a:pt x="10122554" y="19424155"/>
                    </a:lnTo>
                    <a:cubicBezTo>
                      <a:pt x="10127229" y="19435060"/>
                      <a:pt x="10126109" y="19447585"/>
                      <a:pt x="10119574" y="19457488"/>
                    </a:cubicBezTo>
                    <a:cubicBezTo>
                      <a:pt x="10113039" y="19467390"/>
                      <a:pt x="10101963" y="19473345"/>
                      <a:pt x="10090098" y="19473334"/>
                    </a:cubicBezTo>
                    <a:lnTo>
                      <a:pt x="10025046" y="19473334"/>
                    </a:lnTo>
                    <a:cubicBezTo>
                      <a:pt x="9968608" y="19473328"/>
                      <a:pt x="9917602" y="19439692"/>
                      <a:pt x="9895365" y="19387820"/>
                    </a:cubicBezTo>
                    <a:lnTo>
                      <a:pt x="9741342" y="19028480"/>
                    </a:lnTo>
                    <a:cubicBezTo>
                      <a:pt x="9738096" y="19020930"/>
                      <a:pt x="9726737" y="19024105"/>
                      <a:pt x="9727866" y="19032220"/>
                    </a:cubicBezTo>
                    <a:lnTo>
                      <a:pt x="9790872" y="19473334"/>
                    </a:lnTo>
                    <a:lnTo>
                      <a:pt x="9858253" y="20281830"/>
                    </a:lnTo>
                    <a:cubicBezTo>
                      <a:pt x="9859060" y="20291651"/>
                      <a:pt x="9855723" y="20301364"/>
                      <a:pt x="9849049" y="20308615"/>
                    </a:cubicBezTo>
                    <a:cubicBezTo>
                      <a:pt x="9842375" y="20315865"/>
                      <a:pt x="9832971" y="20319994"/>
                      <a:pt x="9823116" y="20320000"/>
                    </a:cubicBezTo>
                    <a:lnTo>
                      <a:pt x="9769282" y="20320000"/>
                    </a:lnTo>
                    <a:cubicBezTo>
                      <a:pt x="9700300" y="20320009"/>
                      <a:pt x="9641423" y="20270144"/>
                      <a:pt x="9630076" y="20202102"/>
                    </a:cubicBezTo>
                    <a:lnTo>
                      <a:pt x="9515705" y="19515102"/>
                    </a:lnTo>
                    <a:cubicBezTo>
                      <a:pt x="9514365" y="19507200"/>
                      <a:pt x="9503076" y="19507200"/>
                      <a:pt x="9501736" y="19515102"/>
                    </a:cubicBezTo>
                    <a:lnTo>
                      <a:pt x="9387295" y="20202102"/>
                    </a:lnTo>
                    <a:cubicBezTo>
                      <a:pt x="9375943" y="20270170"/>
                      <a:pt x="9317026" y="20320043"/>
                      <a:pt x="9248018" y="20320000"/>
                    </a:cubicBezTo>
                    <a:lnTo>
                      <a:pt x="9194184" y="20320000"/>
                    </a:lnTo>
                    <a:cubicBezTo>
                      <a:pt x="9184329" y="20319994"/>
                      <a:pt x="9174925" y="20315865"/>
                      <a:pt x="9168251" y="20308615"/>
                    </a:cubicBezTo>
                    <a:cubicBezTo>
                      <a:pt x="9161577" y="20301364"/>
                      <a:pt x="9158240" y="20291651"/>
                      <a:pt x="9159047" y="20281830"/>
                    </a:cubicBezTo>
                    <a:lnTo>
                      <a:pt x="9226428" y="19473334"/>
                    </a:lnTo>
                    <a:lnTo>
                      <a:pt x="9289434" y="19032220"/>
                    </a:lnTo>
                    <a:close/>
                    <a:moveTo>
                      <a:pt x="10778650" y="18062223"/>
                    </a:moveTo>
                    <a:cubicBezTo>
                      <a:pt x="10661750" y="18062223"/>
                      <a:pt x="10566983" y="18156989"/>
                      <a:pt x="10566983" y="18273889"/>
                    </a:cubicBezTo>
                    <a:lnTo>
                      <a:pt x="10566983" y="18344445"/>
                    </a:lnTo>
                    <a:cubicBezTo>
                      <a:pt x="10567504" y="18460975"/>
                      <a:pt x="10662118" y="18555167"/>
                      <a:pt x="10778650" y="18555167"/>
                    </a:cubicBezTo>
                    <a:cubicBezTo>
                      <a:pt x="10895182" y="18555167"/>
                      <a:pt x="10989796" y="18460975"/>
                      <a:pt x="10990317" y="18344445"/>
                    </a:cubicBezTo>
                    <a:lnTo>
                      <a:pt x="10990317" y="18273889"/>
                    </a:lnTo>
                    <a:cubicBezTo>
                      <a:pt x="10990317" y="18156989"/>
                      <a:pt x="10895550" y="18062223"/>
                      <a:pt x="10778650" y="18062223"/>
                    </a:cubicBezTo>
                    <a:close/>
                    <a:moveTo>
                      <a:pt x="10559434" y="19032220"/>
                    </a:moveTo>
                    <a:cubicBezTo>
                      <a:pt x="10560633" y="19024105"/>
                      <a:pt x="10549204" y="19020930"/>
                      <a:pt x="10546029" y="19028480"/>
                    </a:cubicBezTo>
                    <a:lnTo>
                      <a:pt x="10392005" y="19387820"/>
                    </a:lnTo>
                    <a:cubicBezTo>
                      <a:pt x="10369749" y="19439741"/>
                      <a:pt x="10318673" y="19473383"/>
                      <a:pt x="10262183" y="19473334"/>
                    </a:cubicBezTo>
                    <a:lnTo>
                      <a:pt x="10197131" y="19473334"/>
                    </a:lnTo>
                    <a:cubicBezTo>
                      <a:pt x="10185267" y="19473345"/>
                      <a:pt x="10174191" y="19467390"/>
                      <a:pt x="10167656" y="19457488"/>
                    </a:cubicBezTo>
                    <a:cubicBezTo>
                      <a:pt x="10161120" y="19447585"/>
                      <a:pt x="10160001" y="19435060"/>
                      <a:pt x="10164676" y="19424155"/>
                    </a:cubicBezTo>
                    <a:lnTo>
                      <a:pt x="10355317" y="18979445"/>
                    </a:lnTo>
                    <a:lnTo>
                      <a:pt x="10425449" y="18804043"/>
                    </a:lnTo>
                    <a:cubicBezTo>
                      <a:pt x="10468319" y="18696905"/>
                      <a:pt x="10572095" y="18626658"/>
                      <a:pt x="10687492" y="18626666"/>
                    </a:cubicBezTo>
                    <a:lnTo>
                      <a:pt x="10869808" y="18626666"/>
                    </a:lnTo>
                    <a:cubicBezTo>
                      <a:pt x="10985205" y="18626658"/>
                      <a:pt x="11088981" y="18696905"/>
                      <a:pt x="11131851" y="18804043"/>
                    </a:cubicBezTo>
                    <a:lnTo>
                      <a:pt x="11201983" y="18979445"/>
                    </a:lnTo>
                    <a:lnTo>
                      <a:pt x="11392554" y="19424155"/>
                    </a:lnTo>
                    <a:cubicBezTo>
                      <a:pt x="11397229" y="19435060"/>
                      <a:pt x="11396109" y="19447585"/>
                      <a:pt x="11389574" y="19457488"/>
                    </a:cubicBezTo>
                    <a:cubicBezTo>
                      <a:pt x="11383039" y="19467390"/>
                      <a:pt x="11371963" y="19473345"/>
                      <a:pt x="11360098" y="19473334"/>
                    </a:cubicBezTo>
                    <a:lnTo>
                      <a:pt x="11295046" y="19473334"/>
                    </a:lnTo>
                    <a:cubicBezTo>
                      <a:pt x="11238608" y="19473328"/>
                      <a:pt x="11187602" y="19439692"/>
                      <a:pt x="11165365" y="19387820"/>
                    </a:cubicBezTo>
                    <a:lnTo>
                      <a:pt x="11011342" y="19028480"/>
                    </a:lnTo>
                    <a:cubicBezTo>
                      <a:pt x="11008096" y="19020930"/>
                      <a:pt x="10996737" y="19024105"/>
                      <a:pt x="10997866" y="19032220"/>
                    </a:cubicBezTo>
                    <a:lnTo>
                      <a:pt x="11060872" y="19473334"/>
                    </a:lnTo>
                    <a:lnTo>
                      <a:pt x="11128253" y="20281830"/>
                    </a:lnTo>
                    <a:cubicBezTo>
                      <a:pt x="11129060" y="20291651"/>
                      <a:pt x="11125723" y="20301364"/>
                      <a:pt x="11119049" y="20308615"/>
                    </a:cubicBezTo>
                    <a:cubicBezTo>
                      <a:pt x="11112375" y="20315865"/>
                      <a:pt x="11102971" y="20319994"/>
                      <a:pt x="11093116" y="20320000"/>
                    </a:cubicBezTo>
                    <a:lnTo>
                      <a:pt x="11039282" y="20320000"/>
                    </a:lnTo>
                    <a:cubicBezTo>
                      <a:pt x="10970300" y="20320009"/>
                      <a:pt x="10911423" y="20270144"/>
                      <a:pt x="10900076" y="20202102"/>
                    </a:cubicBezTo>
                    <a:lnTo>
                      <a:pt x="10785705" y="19515102"/>
                    </a:lnTo>
                    <a:cubicBezTo>
                      <a:pt x="10784365" y="19507200"/>
                      <a:pt x="10773076" y="19507200"/>
                      <a:pt x="10771736" y="19515102"/>
                    </a:cubicBezTo>
                    <a:lnTo>
                      <a:pt x="10657295" y="20202102"/>
                    </a:lnTo>
                    <a:cubicBezTo>
                      <a:pt x="10645943" y="20270170"/>
                      <a:pt x="10587026" y="20320043"/>
                      <a:pt x="10518018" y="20320000"/>
                    </a:cubicBezTo>
                    <a:lnTo>
                      <a:pt x="10464184" y="20320000"/>
                    </a:lnTo>
                    <a:cubicBezTo>
                      <a:pt x="10454329" y="20319994"/>
                      <a:pt x="10444925" y="20315865"/>
                      <a:pt x="10438251" y="20308615"/>
                    </a:cubicBezTo>
                    <a:cubicBezTo>
                      <a:pt x="10431577" y="20301364"/>
                      <a:pt x="10428240" y="20291651"/>
                      <a:pt x="10429047" y="20281830"/>
                    </a:cubicBezTo>
                    <a:lnTo>
                      <a:pt x="10496428" y="19473334"/>
                    </a:lnTo>
                    <a:lnTo>
                      <a:pt x="10559434" y="19032220"/>
                    </a:lnTo>
                    <a:close/>
                    <a:moveTo>
                      <a:pt x="12048650" y="18062223"/>
                    </a:moveTo>
                    <a:cubicBezTo>
                      <a:pt x="11931750" y="18062223"/>
                      <a:pt x="11836983" y="18156989"/>
                      <a:pt x="11836983" y="18273889"/>
                    </a:cubicBezTo>
                    <a:lnTo>
                      <a:pt x="11836983" y="18344445"/>
                    </a:lnTo>
                    <a:cubicBezTo>
                      <a:pt x="11837504" y="18460975"/>
                      <a:pt x="11932118" y="18555167"/>
                      <a:pt x="12048650" y="18555167"/>
                    </a:cubicBezTo>
                    <a:cubicBezTo>
                      <a:pt x="12165182" y="18555167"/>
                      <a:pt x="12259796" y="18460975"/>
                      <a:pt x="12260317" y="18344445"/>
                    </a:cubicBezTo>
                    <a:lnTo>
                      <a:pt x="12260317" y="18273889"/>
                    </a:lnTo>
                    <a:cubicBezTo>
                      <a:pt x="12260317" y="18156989"/>
                      <a:pt x="12165550" y="18062223"/>
                      <a:pt x="12048650" y="18062223"/>
                    </a:cubicBezTo>
                    <a:close/>
                    <a:moveTo>
                      <a:pt x="11829434" y="19032220"/>
                    </a:moveTo>
                    <a:cubicBezTo>
                      <a:pt x="11830633" y="19024105"/>
                      <a:pt x="11819204" y="19020930"/>
                      <a:pt x="11816029" y="19028480"/>
                    </a:cubicBezTo>
                    <a:lnTo>
                      <a:pt x="11662005" y="19387820"/>
                    </a:lnTo>
                    <a:cubicBezTo>
                      <a:pt x="11639749" y="19439741"/>
                      <a:pt x="11588673" y="19473383"/>
                      <a:pt x="11532183" y="19473334"/>
                    </a:cubicBezTo>
                    <a:lnTo>
                      <a:pt x="11467131" y="19473334"/>
                    </a:lnTo>
                    <a:cubicBezTo>
                      <a:pt x="11455267" y="19473345"/>
                      <a:pt x="11444191" y="19467390"/>
                      <a:pt x="11437656" y="19457488"/>
                    </a:cubicBezTo>
                    <a:cubicBezTo>
                      <a:pt x="11431120" y="19447585"/>
                      <a:pt x="11430001" y="19435060"/>
                      <a:pt x="11434676" y="19424155"/>
                    </a:cubicBezTo>
                    <a:lnTo>
                      <a:pt x="11625317" y="18979445"/>
                    </a:lnTo>
                    <a:lnTo>
                      <a:pt x="11695449" y="18804043"/>
                    </a:lnTo>
                    <a:cubicBezTo>
                      <a:pt x="11738319" y="18696905"/>
                      <a:pt x="11842095" y="18626658"/>
                      <a:pt x="11957492" y="18626666"/>
                    </a:cubicBezTo>
                    <a:lnTo>
                      <a:pt x="12139808" y="18626666"/>
                    </a:lnTo>
                    <a:cubicBezTo>
                      <a:pt x="12255205" y="18626658"/>
                      <a:pt x="12358981" y="18696905"/>
                      <a:pt x="12401851" y="18804043"/>
                    </a:cubicBezTo>
                    <a:lnTo>
                      <a:pt x="12471983" y="18979445"/>
                    </a:lnTo>
                    <a:lnTo>
                      <a:pt x="12662554" y="19424155"/>
                    </a:lnTo>
                    <a:cubicBezTo>
                      <a:pt x="12667229" y="19435060"/>
                      <a:pt x="12666109" y="19447585"/>
                      <a:pt x="12659574" y="19457488"/>
                    </a:cubicBezTo>
                    <a:cubicBezTo>
                      <a:pt x="12653039" y="19467390"/>
                      <a:pt x="12641963" y="19473345"/>
                      <a:pt x="12630098" y="19473334"/>
                    </a:cubicBezTo>
                    <a:lnTo>
                      <a:pt x="12565046" y="19473334"/>
                    </a:lnTo>
                    <a:cubicBezTo>
                      <a:pt x="12508608" y="19473328"/>
                      <a:pt x="12457602" y="19439692"/>
                      <a:pt x="12435365" y="19387820"/>
                    </a:cubicBezTo>
                    <a:lnTo>
                      <a:pt x="12281342" y="19028480"/>
                    </a:lnTo>
                    <a:cubicBezTo>
                      <a:pt x="12278096" y="19020930"/>
                      <a:pt x="12266737" y="19024105"/>
                      <a:pt x="12267866" y="19032220"/>
                    </a:cubicBezTo>
                    <a:lnTo>
                      <a:pt x="12330872" y="19473334"/>
                    </a:lnTo>
                    <a:lnTo>
                      <a:pt x="12398253" y="20281830"/>
                    </a:lnTo>
                    <a:cubicBezTo>
                      <a:pt x="12399060" y="20291651"/>
                      <a:pt x="12395723" y="20301364"/>
                      <a:pt x="12389049" y="20308615"/>
                    </a:cubicBezTo>
                    <a:cubicBezTo>
                      <a:pt x="12382375" y="20315865"/>
                      <a:pt x="12372971" y="20319994"/>
                      <a:pt x="12363116" y="20320000"/>
                    </a:cubicBezTo>
                    <a:lnTo>
                      <a:pt x="12309282" y="20320000"/>
                    </a:lnTo>
                    <a:cubicBezTo>
                      <a:pt x="12240300" y="20320009"/>
                      <a:pt x="12181423" y="20270144"/>
                      <a:pt x="12170076" y="20202102"/>
                    </a:cubicBezTo>
                    <a:lnTo>
                      <a:pt x="12055705" y="19515102"/>
                    </a:lnTo>
                    <a:cubicBezTo>
                      <a:pt x="12054365" y="19507200"/>
                      <a:pt x="12043076" y="19507200"/>
                      <a:pt x="12041736" y="19515102"/>
                    </a:cubicBezTo>
                    <a:lnTo>
                      <a:pt x="11927295" y="20202102"/>
                    </a:lnTo>
                    <a:cubicBezTo>
                      <a:pt x="11915943" y="20270170"/>
                      <a:pt x="11857026" y="20320043"/>
                      <a:pt x="11788018" y="20320000"/>
                    </a:cubicBezTo>
                    <a:lnTo>
                      <a:pt x="11734184" y="20320000"/>
                    </a:lnTo>
                    <a:cubicBezTo>
                      <a:pt x="11724329" y="20319994"/>
                      <a:pt x="11714925" y="20315865"/>
                      <a:pt x="11708251" y="20308615"/>
                    </a:cubicBezTo>
                    <a:cubicBezTo>
                      <a:pt x="11701577" y="20301364"/>
                      <a:pt x="11698240" y="20291651"/>
                      <a:pt x="11699047" y="20281830"/>
                    </a:cubicBezTo>
                    <a:lnTo>
                      <a:pt x="11766428" y="19473334"/>
                    </a:lnTo>
                    <a:lnTo>
                      <a:pt x="11829434" y="19032220"/>
                    </a:lnTo>
                    <a:close/>
                    <a:moveTo>
                      <a:pt x="618650" y="20320000"/>
                    </a:moveTo>
                    <a:cubicBezTo>
                      <a:pt x="501750" y="20320000"/>
                      <a:pt x="406984" y="20414766"/>
                      <a:pt x="406983" y="20531666"/>
                    </a:cubicBezTo>
                    <a:lnTo>
                      <a:pt x="406983" y="20602223"/>
                    </a:lnTo>
                    <a:cubicBezTo>
                      <a:pt x="407504" y="20718754"/>
                      <a:pt x="502118" y="20812945"/>
                      <a:pt x="618650" y="20812945"/>
                    </a:cubicBezTo>
                    <a:cubicBezTo>
                      <a:pt x="735182" y="20812945"/>
                      <a:pt x="829795" y="20718754"/>
                      <a:pt x="830317" y="20602223"/>
                    </a:cubicBezTo>
                    <a:lnTo>
                      <a:pt x="830317" y="20531666"/>
                    </a:lnTo>
                    <a:cubicBezTo>
                      <a:pt x="830316" y="20414766"/>
                      <a:pt x="735550" y="20320000"/>
                      <a:pt x="618650" y="20320000"/>
                    </a:cubicBezTo>
                    <a:close/>
                    <a:moveTo>
                      <a:pt x="399434" y="21289998"/>
                    </a:moveTo>
                    <a:cubicBezTo>
                      <a:pt x="400633" y="21281884"/>
                      <a:pt x="389203" y="21278709"/>
                      <a:pt x="386028" y="21286259"/>
                    </a:cubicBezTo>
                    <a:lnTo>
                      <a:pt x="232006" y="21645598"/>
                    </a:lnTo>
                    <a:cubicBezTo>
                      <a:pt x="209748" y="21697517"/>
                      <a:pt x="158673" y="21731160"/>
                      <a:pt x="102183" y="21731111"/>
                    </a:cubicBezTo>
                    <a:lnTo>
                      <a:pt x="37131" y="21731111"/>
                    </a:lnTo>
                    <a:cubicBezTo>
                      <a:pt x="25267" y="21731122"/>
                      <a:pt x="14192" y="21725167"/>
                      <a:pt x="7656" y="21715265"/>
                    </a:cubicBezTo>
                    <a:cubicBezTo>
                      <a:pt x="1121" y="21705364"/>
                      <a:pt x="1" y="21692839"/>
                      <a:pt x="4676" y="21681934"/>
                    </a:cubicBezTo>
                    <a:lnTo>
                      <a:pt x="195317" y="21237223"/>
                    </a:lnTo>
                    <a:lnTo>
                      <a:pt x="265449" y="21061821"/>
                    </a:lnTo>
                    <a:cubicBezTo>
                      <a:pt x="308319" y="20954684"/>
                      <a:pt x="412095" y="20884437"/>
                      <a:pt x="527492" y="20884445"/>
                    </a:cubicBezTo>
                    <a:lnTo>
                      <a:pt x="709808" y="20884445"/>
                    </a:lnTo>
                    <a:cubicBezTo>
                      <a:pt x="825205" y="20884437"/>
                      <a:pt x="928981" y="20954684"/>
                      <a:pt x="971851" y="21061821"/>
                    </a:cubicBezTo>
                    <a:lnTo>
                      <a:pt x="1041983" y="21237223"/>
                    </a:lnTo>
                    <a:lnTo>
                      <a:pt x="1232554" y="21681934"/>
                    </a:lnTo>
                    <a:cubicBezTo>
                      <a:pt x="1237228" y="21692839"/>
                      <a:pt x="1236108" y="21705364"/>
                      <a:pt x="1229573" y="21715265"/>
                    </a:cubicBezTo>
                    <a:cubicBezTo>
                      <a:pt x="1223038" y="21725167"/>
                      <a:pt x="1211963" y="21731122"/>
                      <a:pt x="1200098" y="21731111"/>
                    </a:cubicBezTo>
                    <a:lnTo>
                      <a:pt x="1135046" y="21731111"/>
                    </a:lnTo>
                    <a:cubicBezTo>
                      <a:pt x="1078608" y="21731105"/>
                      <a:pt x="1027602" y="21697471"/>
                      <a:pt x="1005365" y="21645598"/>
                    </a:cubicBezTo>
                    <a:lnTo>
                      <a:pt x="851342" y="21286259"/>
                    </a:lnTo>
                    <a:cubicBezTo>
                      <a:pt x="848097" y="21278709"/>
                      <a:pt x="836737" y="21281884"/>
                      <a:pt x="837866" y="21289998"/>
                    </a:cubicBezTo>
                    <a:lnTo>
                      <a:pt x="900872" y="21731111"/>
                    </a:lnTo>
                    <a:lnTo>
                      <a:pt x="968253" y="22539607"/>
                    </a:lnTo>
                    <a:cubicBezTo>
                      <a:pt x="969061" y="22549430"/>
                      <a:pt x="965724" y="22559142"/>
                      <a:pt x="959049" y="22566393"/>
                    </a:cubicBezTo>
                    <a:cubicBezTo>
                      <a:pt x="952375" y="22573644"/>
                      <a:pt x="942971" y="22577772"/>
                      <a:pt x="933116" y="22577778"/>
                    </a:cubicBezTo>
                    <a:lnTo>
                      <a:pt x="879282" y="22577778"/>
                    </a:lnTo>
                    <a:cubicBezTo>
                      <a:pt x="810301" y="22577786"/>
                      <a:pt x="751424" y="22527923"/>
                      <a:pt x="740076" y="22459880"/>
                    </a:cubicBezTo>
                    <a:lnTo>
                      <a:pt x="625706" y="21772880"/>
                    </a:lnTo>
                    <a:cubicBezTo>
                      <a:pt x="624365" y="21764978"/>
                      <a:pt x="613076" y="21764978"/>
                      <a:pt x="611736" y="21772880"/>
                    </a:cubicBezTo>
                    <a:lnTo>
                      <a:pt x="497294" y="22459880"/>
                    </a:lnTo>
                    <a:cubicBezTo>
                      <a:pt x="485942" y="22527949"/>
                      <a:pt x="427026" y="22577822"/>
                      <a:pt x="358018" y="22577778"/>
                    </a:cubicBezTo>
                    <a:lnTo>
                      <a:pt x="304184" y="22577778"/>
                    </a:lnTo>
                    <a:cubicBezTo>
                      <a:pt x="294329" y="22577772"/>
                      <a:pt x="284925" y="22573644"/>
                      <a:pt x="278251" y="22566393"/>
                    </a:cubicBezTo>
                    <a:cubicBezTo>
                      <a:pt x="271576" y="22559142"/>
                      <a:pt x="268239" y="22549430"/>
                      <a:pt x="269047" y="22539607"/>
                    </a:cubicBezTo>
                    <a:lnTo>
                      <a:pt x="336428" y="21731111"/>
                    </a:lnTo>
                    <a:lnTo>
                      <a:pt x="399434" y="21289998"/>
                    </a:lnTo>
                    <a:close/>
                    <a:moveTo>
                      <a:pt x="1888650" y="20320000"/>
                    </a:moveTo>
                    <a:cubicBezTo>
                      <a:pt x="1771750" y="20320000"/>
                      <a:pt x="1676983" y="20414766"/>
                      <a:pt x="1676983" y="20531666"/>
                    </a:cubicBezTo>
                    <a:lnTo>
                      <a:pt x="1676983" y="20602223"/>
                    </a:lnTo>
                    <a:cubicBezTo>
                      <a:pt x="1677504" y="20718754"/>
                      <a:pt x="1772118" y="20812945"/>
                      <a:pt x="1888650" y="20812945"/>
                    </a:cubicBezTo>
                    <a:cubicBezTo>
                      <a:pt x="2005182" y="20812945"/>
                      <a:pt x="2099796" y="20718754"/>
                      <a:pt x="2100317" y="20602223"/>
                    </a:cubicBezTo>
                    <a:lnTo>
                      <a:pt x="2100317" y="20531666"/>
                    </a:lnTo>
                    <a:cubicBezTo>
                      <a:pt x="2100317" y="20414766"/>
                      <a:pt x="2005550" y="20320000"/>
                      <a:pt x="1888650" y="20320000"/>
                    </a:cubicBezTo>
                    <a:close/>
                    <a:moveTo>
                      <a:pt x="1669434" y="21289998"/>
                    </a:moveTo>
                    <a:cubicBezTo>
                      <a:pt x="1670633" y="21281884"/>
                      <a:pt x="1659203" y="21278709"/>
                      <a:pt x="1656028" y="21286259"/>
                    </a:cubicBezTo>
                    <a:lnTo>
                      <a:pt x="1502006" y="21645598"/>
                    </a:lnTo>
                    <a:cubicBezTo>
                      <a:pt x="1479749" y="21697517"/>
                      <a:pt x="1428673" y="21731160"/>
                      <a:pt x="1372183" y="21731111"/>
                    </a:cubicBezTo>
                    <a:lnTo>
                      <a:pt x="1307131" y="21731111"/>
                    </a:lnTo>
                    <a:cubicBezTo>
                      <a:pt x="1295267" y="21731122"/>
                      <a:pt x="1284192" y="21725167"/>
                      <a:pt x="1277656" y="21715265"/>
                    </a:cubicBezTo>
                    <a:cubicBezTo>
                      <a:pt x="1271121" y="21705364"/>
                      <a:pt x="1270001" y="21692839"/>
                      <a:pt x="1274676" y="21681934"/>
                    </a:cubicBezTo>
                    <a:lnTo>
                      <a:pt x="1465317" y="21237223"/>
                    </a:lnTo>
                    <a:lnTo>
                      <a:pt x="1535449" y="21061821"/>
                    </a:lnTo>
                    <a:cubicBezTo>
                      <a:pt x="1578319" y="20954684"/>
                      <a:pt x="1682095" y="20884437"/>
                      <a:pt x="1797492" y="20884445"/>
                    </a:cubicBezTo>
                    <a:lnTo>
                      <a:pt x="1979808" y="20884445"/>
                    </a:lnTo>
                    <a:cubicBezTo>
                      <a:pt x="2095205" y="20884437"/>
                      <a:pt x="2198981" y="20954684"/>
                      <a:pt x="2241851" y="21061821"/>
                    </a:cubicBezTo>
                    <a:lnTo>
                      <a:pt x="2311983" y="21237223"/>
                    </a:lnTo>
                    <a:lnTo>
                      <a:pt x="2502554" y="21681934"/>
                    </a:lnTo>
                    <a:cubicBezTo>
                      <a:pt x="2507228" y="21692839"/>
                      <a:pt x="2506108" y="21705362"/>
                      <a:pt x="2499573" y="21715265"/>
                    </a:cubicBezTo>
                    <a:cubicBezTo>
                      <a:pt x="2493038" y="21725167"/>
                      <a:pt x="2481963" y="21731122"/>
                      <a:pt x="2470098" y="21731111"/>
                    </a:cubicBezTo>
                    <a:lnTo>
                      <a:pt x="2405046" y="21731111"/>
                    </a:lnTo>
                    <a:cubicBezTo>
                      <a:pt x="2348608" y="21731105"/>
                      <a:pt x="2297602" y="21697471"/>
                      <a:pt x="2275365" y="21645598"/>
                    </a:cubicBezTo>
                    <a:lnTo>
                      <a:pt x="2121342" y="21286259"/>
                    </a:lnTo>
                    <a:cubicBezTo>
                      <a:pt x="2118097" y="21278709"/>
                      <a:pt x="2106737" y="21281884"/>
                      <a:pt x="2107866" y="21289998"/>
                    </a:cubicBezTo>
                    <a:lnTo>
                      <a:pt x="2170872" y="21731111"/>
                    </a:lnTo>
                    <a:lnTo>
                      <a:pt x="2238253" y="22539607"/>
                    </a:lnTo>
                    <a:cubicBezTo>
                      <a:pt x="2239061" y="22549430"/>
                      <a:pt x="2235724" y="22559142"/>
                      <a:pt x="2229049" y="22566393"/>
                    </a:cubicBezTo>
                    <a:cubicBezTo>
                      <a:pt x="2222375" y="22573644"/>
                      <a:pt x="2212971" y="22577772"/>
                      <a:pt x="2203116" y="22577778"/>
                    </a:cubicBezTo>
                    <a:lnTo>
                      <a:pt x="2149282" y="22577778"/>
                    </a:lnTo>
                    <a:cubicBezTo>
                      <a:pt x="2080301" y="22577786"/>
                      <a:pt x="2021424" y="22527923"/>
                      <a:pt x="2010076" y="22459880"/>
                    </a:cubicBezTo>
                    <a:lnTo>
                      <a:pt x="1895706" y="21772880"/>
                    </a:lnTo>
                    <a:cubicBezTo>
                      <a:pt x="1894365" y="21764978"/>
                      <a:pt x="1883076" y="21764978"/>
                      <a:pt x="1881735" y="21772880"/>
                    </a:cubicBezTo>
                    <a:lnTo>
                      <a:pt x="1767294" y="22459880"/>
                    </a:lnTo>
                    <a:cubicBezTo>
                      <a:pt x="1755943" y="22527949"/>
                      <a:pt x="1697026" y="22577822"/>
                      <a:pt x="1628018" y="22577778"/>
                    </a:cubicBezTo>
                    <a:lnTo>
                      <a:pt x="1574184" y="22577778"/>
                    </a:lnTo>
                    <a:cubicBezTo>
                      <a:pt x="1564329" y="22577772"/>
                      <a:pt x="1554925" y="22573644"/>
                      <a:pt x="1548251" y="22566393"/>
                    </a:cubicBezTo>
                    <a:cubicBezTo>
                      <a:pt x="1541576" y="22559142"/>
                      <a:pt x="1538239" y="22549430"/>
                      <a:pt x="1539047" y="22539607"/>
                    </a:cubicBezTo>
                    <a:lnTo>
                      <a:pt x="1606428" y="21731111"/>
                    </a:lnTo>
                    <a:lnTo>
                      <a:pt x="1669434" y="21289998"/>
                    </a:lnTo>
                    <a:close/>
                    <a:moveTo>
                      <a:pt x="3158650" y="20320000"/>
                    </a:moveTo>
                    <a:cubicBezTo>
                      <a:pt x="3041750" y="20320000"/>
                      <a:pt x="2946983" y="20414766"/>
                      <a:pt x="2946983" y="20531666"/>
                    </a:cubicBezTo>
                    <a:lnTo>
                      <a:pt x="2946983" y="20602223"/>
                    </a:lnTo>
                    <a:cubicBezTo>
                      <a:pt x="2947504" y="20718754"/>
                      <a:pt x="3042118" y="20812945"/>
                      <a:pt x="3158650" y="20812945"/>
                    </a:cubicBezTo>
                    <a:cubicBezTo>
                      <a:pt x="3275182" y="20812945"/>
                      <a:pt x="3369795" y="20718754"/>
                      <a:pt x="3370317" y="20602223"/>
                    </a:cubicBezTo>
                    <a:lnTo>
                      <a:pt x="3370317" y="20531666"/>
                    </a:lnTo>
                    <a:cubicBezTo>
                      <a:pt x="3370316" y="20414766"/>
                      <a:pt x="3275550" y="20320000"/>
                      <a:pt x="3158650" y="20320000"/>
                    </a:cubicBezTo>
                    <a:close/>
                    <a:moveTo>
                      <a:pt x="2939434" y="21289998"/>
                    </a:moveTo>
                    <a:cubicBezTo>
                      <a:pt x="2940633" y="21281884"/>
                      <a:pt x="2929203" y="21278709"/>
                      <a:pt x="2926028" y="21286259"/>
                    </a:cubicBezTo>
                    <a:lnTo>
                      <a:pt x="2772006" y="21645598"/>
                    </a:lnTo>
                    <a:cubicBezTo>
                      <a:pt x="2749748" y="21697517"/>
                      <a:pt x="2698673" y="21731162"/>
                      <a:pt x="2642183" y="21731111"/>
                    </a:cubicBezTo>
                    <a:lnTo>
                      <a:pt x="2577131" y="21731111"/>
                    </a:lnTo>
                    <a:cubicBezTo>
                      <a:pt x="2565267" y="21731122"/>
                      <a:pt x="2554192" y="21725167"/>
                      <a:pt x="2547656" y="21715265"/>
                    </a:cubicBezTo>
                    <a:cubicBezTo>
                      <a:pt x="2541121" y="21705362"/>
                      <a:pt x="2540001" y="21692839"/>
                      <a:pt x="2544676" y="21681934"/>
                    </a:cubicBezTo>
                    <a:lnTo>
                      <a:pt x="2735317" y="21237223"/>
                    </a:lnTo>
                    <a:lnTo>
                      <a:pt x="2805449" y="21061821"/>
                    </a:lnTo>
                    <a:cubicBezTo>
                      <a:pt x="2848319" y="20954684"/>
                      <a:pt x="2952095" y="20884437"/>
                      <a:pt x="3067492" y="20884445"/>
                    </a:cubicBezTo>
                    <a:lnTo>
                      <a:pt x="3249808" y="20884445"/>
                    </a:lnTo>
                    <a:cubicBezTo>
                      <a:pt x="3365204" y="20884437"/>
                      <a:pt x="3468981" y="20954684"/>
                      <a:pt x="3511851" y="21061821"/>
                    </a:cubicBezTo>
                    <a:lnTo>
                      <a:pt x="3581983" y="21237223"/>
                    </a:lnTo>
                    <a:lnTo>
                      <a:pt x="3772554" y="21681934"/>
                    </a:lnTo>
                    <a:cubicBezTo>
                      <a:pt x="3777229" y="21692839"/>
                      <a:pt x="3776108" y="21705364"/>
                      <a:pt x="3769573" y="21715265"/>
                    </a:cubicBezTo>
                    <a:cubicBezTo>
                      <a:pt x="3763038" y="21725167"/>
                      <a:pt x="3751963" y="21731122"/>
                      <a:pt x="3740098" y="21731111"/>
                    </a:cubicBezTo>
                    <a:lnTo>
                      <a:pt x="3675046" y="21731111"/>
                    </a:lnTo>
                    <a:cubicBezTo>
                      <a:pt x="3618608" y="21731105"/>
                      <a:pt x="3567602" y="21697471"/>
                      <a:pt x="3545365" y="21645598"/>
                    </a:cubicBezTo>
                    <a:lnTo>
                      <a:pt x="3391342" y="21286259"/>
                    </a:lnTo>
                    <a:cubicBezTo>
                      <a:pt x="3388097" y="21278709"/>
                      <a:pt x="3376737" y="21281884"/>
                      <a:pt x="3377866" y="21289998"/>
                    </a:cubicBezTo>
                    <a:lnTo>
                      <a:pt x="3440872" y="21731111"/>
                    </a:lnTo>
                    <a:lnTo>
                      <a:pt x="3508253" y="22539607"/>
                    </a:lnTo>
                    <a:cubicBezTo>
                      <a:pt x="3509061" y="22549430"/>
                      <a:pt x="3505724" y="22559142"/>
                      <a:pt x="3499049" y="22566393"/>
                    </a:cubicBezTo>
                    <a:cubicBezTo>
                      <a:pt x="3492375" y="22573644"/>
                      <a:pt x="3482971" y="22577772"/>
                      <a:pt x="3473116" y="22577778"/>
                    </a:cubicBezTo>
                    <a:lnTo>
                      <a:pt x="3419282" y="22577778"/>
                    </a:lnTo>
                    <a:cubicBezTo>
                      <a:pt x="3350301" y="22577786"/>
                      <a:pt x="3291424" y="22527923"/>
                      <a:pt x="3280076" y="22459880"/>
                    </a:cubicBezTo>
                    <a:lnTo>
                      <a:pt x="3165706" y="21772880"/>
                    </a:lnTo>
                    <a:cubicBezTo>
                      <a:pt x="3164365" y="21764978"/>
                      <a:pt x="3153076" y="21764978"/>
                      <a:pt x="3151735" y="21772880"/>
                    </a:cubicBezTo>
                    <a:lnTo>
                      <a:pt x="3037294" y="22459880"/>
                    </a:lnTo>
                    <a:cubicBezTo>
                      <a:pt x="3025943" y="22527949"/>
                      <a:pt x="2967026" y="22577822"/>
                      <a:pt x="2898018" y="22577778"/>
                    </a:cubicBezTo>
                    <a:lnTo>
                      <a:pt x="2844184" y="22577778"/>
                    </a:lnTo>
                    <a:cubicBezTo>
                      <a:pt x="2834329" y="22577772"/>
                      <a:pt x="2824925" y="22573644"/>
                      <a:pt x="2818251" y="22566393"/>
                    </a:cubicBezTo>
                    <a:cubicBezTo>
                      <a:pt x="2811576" y="22559142"/>
                      <a:pt x="2808239" y="22549430"/>
                      <a:pt x="2809047" y="22539607"/>
                    </a:cubicBezTo>
                    <a:lnTo>
                      <a:pt x="2876428" y="21731111"/>
                    </a:lnTo>
                    <a:lnTo>
                      <a:pt x="2939434" y="21289998"/>
                    </a:lnTo>
                    <a:close/>
                    <a:moveTo>
                      <a:pt x="4428650" y="20320000"/>
                    </a:moveTo>
                    <a:cubicBezTo>
                      <a:pt x="4311750" y="20320000"/>
                      <a:pt x="4216984" y="20414766"/>
                      <a:pt x="4216983" y="20531666"/>
                    </a:cubicBezTo>
                    <a:lnTo>
                      <a:pt x="4216983" y="20602223"/>
                    </a:lnTo>
                    <a:cubicBezTo>
                      <a:pt x="4217505" y="20718754"/>
                      <a:pt x="4312118" y="20812945"/>
                      <a:pt x="4428650" y="20812945"/>
                    </a:cubicBezTo>
                    <a:cubicBezTo>
                      <a:pt x="4545182" y="20812945"/>
                      <a:pt x="4639795" y="20718754"/>
                      <a:pt x="4640317" y="20602223"/>
                    </a:cubicBezTo>
                    <a:lnTo>
                      <a:pt x="4640317" y="20531666"/>
                    </a:lnTo>
                    <a:cubicBezTo>
                      <a:pt x="4640316" y="20414766"/>
                      <a:pt x="4545550" y="20320000"/>
                      <a:pt x="4428650" y="20320000"/>
                    </a:cubicBezTo>
                    <a:close/>
                    <a:moveTo>
                      <a:pt x="4209434" y="21289998"/>
                    </a:moveTo>
                    <a:cubicBezTo>
                      <a:pt x="4210633" y="21281884"/>
                      <a:pt x="4199203" y="21278709"/>
                      <a:pt x="4196028" y="21286259"/>
                    </a:cubicBezTo>
                    <a:lnTo>
                      <a:pt x="4042005" y="21645598"/>
                    </a:lnTo>
                    <a:cubicBezTo>
                      <a:pt x="4019748" y="21697517"/>
                      <a:pt x="3968673" y="21731160"/>
                      <a:pt x="3912183" y="21731111"/>
                    </a:cubicBezTo>
                    <a:lnTo>
                      <a:pt x="3847131" y="21731111"/>
                    </a:lnTo>
                    <a:cubicBezTo>
                      <a:pt x="3835267" y="21731122"/>
                      <a:pt x="3824192" y="21725167"/>
                      <a:pt x="3817656" y="21715265"/>
                    </a:cubicBezTo>
                    <a:cubicBezTo>
                      <a:pt x="3811121" y="21705364"/>
                      <a:pt x="3810001" y="21692839"/>
                      <a:pt x="3814675" y="21681934"/>
                    </a:cubicBezTo>
                    <a:lnTo>
                      <a:pt x="4005317" y="21237223"/>
                    </a:lnTo>
                    <a:lnTo>
                      <a:pt x="4075449" y="21061821"/>
                    </a:lnTo>
                    <a:cubicBezTo>
                      <a:pt x="4118319" y="20954684"/>
                      <a:pt x="4222096" y="20884437"/>
                      <a:pt x="4337492" y="20884445"/>
                    </a:cubicBezTo>
                    <a:lnTo>
                      <a:pt x="4519808" y="20884445"/>
                    </a:lnTo>
                    <a:cubicBezTo>
                      <a:pt x="4635204" y="20884437"/>
                      <a:pt x="4738981" y="20954684"/>
                      <a:pt x="4781851" y="21061821"/>
                    </a:cubicBezTo>
                    <a:lnTo>
                      <a:pt x="4851983" y="21237223"/>
                    </a:lnTo>
                    <a:lnTo>
                      <a:pt x="5042554" y="21681934"/>
                    </a:lnTo>
                    <a:cubicBezTo>
                      <a:pt x="5047229" y="21692839"/>
                      <a:pt x="5046108" y="21705364"/>
                      <a:pt x="5039573" y="21715265"/>
                    </a:cubicBezTo>
                    <a:cubicBezTo>
                      <a:pt x="5033038" y="21725167"/>
                      <a:pt x="5021963" y="21731122"/>
                      <a:pt x="5010098" y="21731111"/>
                    </a:cubicBezTo>
                    <a:lnTo>
                      <a:pt x="4945046" y="21731111"/>
                    </a:lnTo>
                    <a:cubicBezTo>
                      <a:pt x="4888608" y="21731105"/>
                      <a:pt x="4837602" y="21697471"/>
                      <a:pt x="4815365" y="21645598"/>
                    </a:cubicBezTo>
                    <a:lnTo>
                      <a:pt x="4661342" y="21286259"/>
                    </a:lnTo>
                    <a:cubicBezTo>
                      <a:pt x="4658097" y="21278709"/>
                      <a:pt x="4646737" y="21281884"/>
                      <a:pt x="4647866" y="21289998"/>
                    </a:cubicBezTo>
                    <a:lnTo>
                      <a:pt x="4710872" y="21731111"/>
                    </a:lnTo>
                    <a:lnTo>
                      <a:pt x="4778253" y="22539607"/>
                    </a:lnTo>
                    <a:cubicBezTo>
                      <a:pt x="4779061" y="22549430"/>
                      <a:pt x="4775724" y="22559142"/>
                      <a:pt x="4769049" y="22566393"/>
                    </a:cubicBezTo>
                    <a:cubicBezTo>
                      <a:pt x="4762375" y="22573644"/>
                      <a:pt x="4752971" y="22577772"/>
                      <a:pt x="4743116" y="22577778"/>
                    </a:cubicBezTo>
                    <a:lnTo>
                      <a:pt x="4689282" y="22577778"/>
                    </a:lnTo>
                    <a:cubicBezTo>
                      <a:pt x="4620301" y="22577786"/>
                      <a:pt x="4561424" y="22527923"/>
                      <a:pt x="4550076" y="22459880"/>
                    </a:cubicBezTo>
                    <a:lnTo>
                      <a:pt x="4435705" y="21772880"/>
                    </a:lnTo>
                    <a:cubicBezTo>
                      <a:pt x="4434365" y="21764978"/>
                      <a:pt x="4423076" y="21764978"/>
                      <a:pt x="4421736" y="21772880"/>
                    </a:cubicBezTo>
                    <a:lnTo>
                      <a:pt x="4307295" y="22459880"/>
                    </a:lnTo>
                    <a:cubicBezTo>
                      <a:pt x="4295943" y="22527949"/>
                      <a:pt x="4237026" y="22577822"/>
                      <a:pt x="4168018" y="22577778"/>
                    </a:cubicBezTo>
                    <a:lnTo>
                      <a:pt x="4114184" y="22577778"/>
                    </a:lnTo>
                    <a:cubicBezTo>
                      <a:pt x="4104329" y="22577772"/>
                      <a:pt x="4094925" y="22573644"/>
                      <a:pt x="4088251" y="22566393"/>
                    </a:cubicBezTo>
                    <a:cubicBezTo>
                      <a:pt x="4081576" y="22559142"/>
                      <a:pt x="4078239" y="22549430"/>
                      <a:pt x="4079047" y="22539607"/>
                    </a:cubicBezTo>
                    <a:lnTo>
                      <a:pt x="4146428" y="21731111"/>
                    </a:lnTo>
                    <a:lnTo>
                      <a:pt x="4209434" y="21289998"/>
                    </a:lnTo>
                    <a:close/>
                    <a:moveTo>
                      <a:pt x="5698650" y="20320000"/>
                    </a:moveTo>
                    <a:cubicBezTo>
                      <a:pt x="5581750" y="20320000"/>
                      <a:pt x="5486984" y="20414766"/>
                      <a:pt x="5486983" y="20531666"/>
                    </a:cubicBezTo>
                    <a:lnTo>
                      <a:pt x="5486983" y="20602223"/>
                    </a:lnTo>
                    <a:cubicBezTo>
                      <a:pt x="5487505" y="20718754"/>
                      <a:pt x="5582118" y="20812945"/>
                      <a:pt x="5698650" y="20812945"/>
                    </a:cubicBezTo>
                    <a:cubicBezTo>
                      <a:pt x="5815182" y="20812945"/>
                      <a:pt x="5909795" y="20718754"/>
                      <a:pt x="5910317" y="20602223"/>
                    </a:cubicBezTo>
                    <a:lnTo>
                      <a:pt x="5910317" y="20531666"/>
                    </a:lnTo>
                    <a:cubicBezTo>
                      <a:pt x="5910316" y="20414766"/>
                      <a:pt x="5815550" y="20320000"/>
                      <a:pt x="5698650" y="20320000"/>
                    </a:cubicBezTo>
                    <a:close/>
                    <a:moveTo>
                      <a:pt x="5479434" y="21289998"/>
                    </a:moveTo>
                    <a:cubicBezTo>
                      <a:pt x="5480633" y="21281884"/>
                      <a:pt x="5469203" y="21278709"/>
                      <a:pt x="5466028" y="21286259"/>
                    </a:cubicBezTo>
                    <a:lnTo>
                      <a:pt x="5312005" y="21645598"/>
                    </a:lnTo>
                    <a:cubicBezTo>
                      <a:pt x="5289748" y="21697517"/>
                      <a:pt x="5238673" y="21731160"/>
                      <a:pt x="5182183" y="21731111"/>
                    </a:cubicBezTo>
                    <a:lnTo>
                      <a:pt x="5117131" y="21731111"/>
                    </a:lnTo>
                    <a:cubicBezTo>
                      <a:pt x="5105267" y="21731122"/>
                      <a:pt x="5094192" y="21725167"/>
                      <a:pt x="5087656" y="21715265"/>
                    </a:cubicBezTo>
                    <a:cubicBezTo>
                      <a:pt x="5081121" y="21705364"/>
                      <a:pt x="5080001" y="21692839"/>
                      <a:pt x="5084675" y="21681934"/>
                    </a:cubicBezTo>
                    <a:lnTo>
                      <a:pt x="5275317" y="21237223"/>
                    </a:lnTo>
                    <a:lnTo>
                      <a:pt x="5345449" y="21061821"/>
                    </a:lnTo>
                    <a:cubicBezTo>
                      <a:pt x="5388319" y="20954684"/>
                      <a:pt x="5492096" y="20884437"/>
                      <a:pt x="5607492" y="20884445"/>
                    </a:cubicBezTo>
                    <a:lnTo>
                      <a:pt x="5789808" y="20884445"/>
                    </a:lnTo>
                    <a:cubicBezTo>
                      <a:pt x="5905204" y="20884437"/>
                      <a:pt x="6008981" y="20954684"/>
                      <a:pt x="6051851" y="21061821"/>
                    </a:cubicBezTo>
                    <a:lnTo>
                      <a:pt x="6121983" y="21237223"/>
                    </a:lnTo>
                    <a:lnTo>
                      <a:pt x="6312554" y="21681934"/>
                    </a:lnTo>
                    <a:cubicBezTo>
                      <a:pt x="6317229" y="21692839"/>
                      <a:pt x="6316108" y="21705364"/>
                      <a:pt x="6309573" y="21715265"/>
                    </a:cubicBezTo>
                    <a:cubicBezTo>
                      <a:pt x="6303038" y="21725167"/>
                      <a:pt x="6291963" y="21731122"/>
                      <a:pt x="6280098" y="21731111"/>
                    </a:cubicBezTo>
                    <a:lnTo>
                      <a:pt x="6215046" y="21731111"/>
                    </a:lnTo>
                    <a:cubicBezTo>
                      <a:pt x="6158608" y="21731105"/>
                      <a:pt x="6107602" y="21697471"/>
                      <a:pt x="6085365" y="21645598"/>
                    </a:cubicBezTo>
                    <a:lnTo>
                      <a:pt x="5931342" y="21286259"/>
                    </a:lnTo>
                    <a:cubicBezTo>
                      <a:pt x="5928097" y="21278709"/>
                      <a:pt x="5916737" y="21281884"/>
                      <a:pt x="5917866" y="21289998"/>
                    </a:cubicBezTo>
                    <a:lnTo>
                      <a:pt x="5980872" y="21731111"/>
                    </a:lnTo>
                    <a:lnTo>
                      <a:pt x="6048253" y="22539607"/>
                    </a:lnTo>
                    <a:cubicBezTo>
                      <a:pt x="6049061" y="22549430"/>
                      <a:pt x="6045724" y="22559142"/>
                      <a:pt x="6039049" y="22566393"/>
                    </a:cubicBezTo>
                    <a:cubicBezTo>
                      <a:pt x="6032375" y="22573644"/>
                      <a:pt x="6022971" y="22577772"/>
                      <a:pt x="6013116" y="22577778"/>
                    </a:cubicBezTo>
                    <a:lnTo>
                      <a:pt x="5959282" y="22577778"/>
                    </a:lnTo>
                    <a:cubicBezTo>
                      <a:pt x="5890301" y="22577786"/>
                      <a:pt x="5831424" y="22527923"/>
                      <a:pt x="5820076" y="22459880"/>
                    </a:cubicBezTo>
                    <a:lnTo>
                      <a:pt x="5705705" y="21772880"/>
                    </a:lnTo>
                    <a:cubicBezTo>
                      <a:pt x="5704365" y="21764978"/>
                      <a:pt x="5693076" y="21764978"/>
                      <a:pt x="5691736" y="21772880"/>
                    </a:cubicBezTo>
                    <a:lnTo>
                      <a:pt x="5577295" y="22459880"/>
                    </a:lnTo>
                    <a:cubicBezTo>
                      <a:pt x="5565943" y="22527949"/>
                      <a:pt x="5507026" y="22577822"/>
                      <a:pt x="5438018" y="22577778"/>
                    </a:cubicBezTo>
                    <a:lnTo>
                      <a:pt x="5384184" y="22577778"/>
                    </a:lnTo>
                    <a:cubicBezTo>
                      <a:pt x="5374329" y="22577772"/>
                      <a:pt x="5364925" y="22573644"/>
                      <a:pt x="5358251" y="22566393"/>
                    </a:cubicBezTo>
                    <a:cubicBezTo>
                      <a:pt x="5351576" y="22559142"/>
                      <a:pt x="5348239" y="22549430"/>
                      <a:pt x="5349047" y="22539607"/>
                    </a:cubicBezTo>
                    <a:lnTo>
                      <a:pt x="5416428" y="21731111"/>
                    </a:lnTo>
                    <a:lnTo>
                      <a:pt x="5479434" y="21289998"/>
                    </a:lnTo>
                    <a:close/>
                    <a:moveTo>
                      <a:pt x="6968650" y="20320000"/>
                    </a:moveTo>
                    <a:cubicBezTo>
                      <a:pt x="6851750" y="20320000"/>
                      <a:pt x="6756983" y="20414766"/>
                      <a:pt x="6756983" y="20531666"/>
                    </a:cubicBezTo>
                    <a:lnTo>
                      <a:pt x="6756983" y="20602223"/>
                    </a:lnTo>
                    <a:cubicBezTo>
                      <a:pt x="6757504" y="20718754"/>
                      <a:pt x="6852118" y="20812945"/>
                      <a:pt x="6968650" y="20812945"/>
                    </a:cubicBezTo>
                    <a:cubicBezTo>
                      <a:pt x="7085182" y="20812945"/>
                      <a:pt x="7179796" y="20718754"/>
                      <a:pt x="7180317" y="20602223"/>
                    </a:cubicBezTo>
                    <a:lnTo>
                      <a:pt x="7180317" y="20531666"/>
                    </a:lnTo>
                    <a:cubicBezTo>
                      <a:pt x="7180317" y="20414766"/>
                      <a:pt x="7085550" y="20320000"/>
                      <a:pt x="6968650" y="20320000"/>
                    </a:cubicBezTo>
                    <a:close/>
                    <a:moveTo>
                      <a:pt x="6749434" y="21289998"/>
                    </a:moveTo>
                    <a:cubicBezTo>
                      <a:pt x="6750633" y="21281884"/>
                      <a:pt x="6739204" y="21278709"/>
                      <a:pt x="6736029" y="21286259"/>
                    </a:cubicBezTo>
                    <a:lnTo>
                      <a:pt x="6582005" y="21645598"/>
                    </a:lnTo>
                    <a:cubicBezTo>
                      <a:pt x="6559749" y="21697517"/>
                      <a:pt x="6508673" y="21731160"/>
                      <a:pt x="6452183" y="21731111"/>
                    </a:cubicBezTo>
                    <a:lnTo>
                      <a:pt x="6387131" y="21731111"/>
                    </a:lnTo>
                    <a:cubicBezTo>
                      <a:pt x="6375267" y="21731122"/>
                      <a:pt x="6364192" y="21725167"/>
                      <a:pt x="6357656" y="21715265"/>
                    </a:cubicBezTo>
                    <a:cubicBezTo>
                      <a:pt x="6351121" y="21705364"/>
                      <a:pt x="6350001" y="21692839"/>
                      <a:pt x="6354675" y="21681934"/>
                    </a:cubicBezTo>
                    <a:lnTo>
                      <a:pt x="6545317" y="21237223"/>
                    </a:lnTo>
                    <a:lnTo>
                      <a:pt x="6615449" y="21061821"/>
                    </a:lnTo>
                    <a:cubicBezTo>
                      <a:pt x="6658319" y="20954684"/>
                      <a:pt x="6762095" y="20884437"/>
                      <a:pt x="6877492" y="20884445"/>
                    </a:cubicBezTo>
                    <a:lnTo>
                      <a:pt x="7059808" y="20884445"/>
                    </a:lnTo>
                    <a:cubicBezTo>
                      <a:pt x="7175205" y="20884437"/>
                      <a:pt x="7278981" y="20954684"/>
                      <a:pt x="7321851" y="21061821"/>
                    </a:cubicBezTo>
                    <a:lnTo>
                      <a:pt x="7391983" y="21237223"/>
                    </a:lnTo>
                    <a:lnTo>
                      <a:pt x="7582554" y="21681934"/>
                    </a:lnTo>
                    <a:cubicBezTo>
                      <a:pt x="7587228" y="21692839"/>
                      <a:pt x="7586108" y="21705362"/>
                      <a:pt x="7579573" y="21715265"/>
                    </a:cubicBezTo>
                    <a:cubicBezTo>
                      <a:pt x="7573038" y="21725167"/>
                      <a:pt x="7561963" y="21731122"/>
                      <a:pt x="7550098" y="21731111"/>
                    </a:cubicBezTo>
                    <a:lnTo>
                      <a:pt x="7485046" y="21731111"/>
                    </a:lnTo>
                    <a:cubicBezTo>
                      <a:pt x="7428608" y="21731105"/>
                      <a:pt x="7377602" y="21697471"/>
                      <a:pt x="7355365" y="21645598"/>
                    </a:cubicBezTo>
                    <a:lnTo>
                      <a:pt x="7201342" y="21286259"/>
                    </a:lnTo>
                    <a:cubicBezTo>
                      <a:pt x="7198096" y="21278709"/>
                      <a:pt x="7186737" y="21281884"/>
                      <a:pt x="7187866" y="21289998"/>
                    </a:cubicBezTo>
                    <a:lnTo>
                      <a:pt x="7250872" y="21731111"/>
                    </a:lnTo>
                    <a:lnTo>
                      <a:pt x="7318253" y="22539607"/>
                    </a:lnTo>
                    <a:cubicBezTo>
                      <a:pt x="7319061" y="22549430"/>
                      <a:pt x="7315724" y="22559142"/>
                      <a:pt x="7309049" y="22566393"/>
                    </a:cubicBezTo>
                    <a:cubicBezTo>
                      <a:pt x="7302375" y="22573644"/>
                      <a:pt x="7292971" y="22577772"/>
                      <a:pt x="7283116" y="22577778"/>
                    </a:cubicBezTo>
                    <a:lnTo>
                      <a:pt x="7229282" y="22577778"/>
                    </a:lnTo>
                    <a:cubicBezTo>
                      <a:pt x="7160300" y="22577788"/>
                      <a:pt x="7101423" y="22527923"/>
                      <a:pt x="7090076" y="22459880"/>
                    </a:cubicBezTo>
                    <a:lnTo>
                      <a:pt x="6975705" y="21772880"/>
                    </a:lnTo>
                    <a:cubicBezTo>
                      <a:pt x="6974365" y="21764978"/>
                      <a:pt x="6963076" y="21764978"/>
                      <a:pt x="6961736" y="21772880"/>
                    </a:cubicBezTo>
                    <a:lnTo>
                      <a:pt x="6847295" y="22459880"/>
                    </a:lnTo>
                    <a:cubicBezTo>
                      <a:pt x="6835943" y="22527949"/>
                      <a:pt x="6777026" y="22577822"/>
                      <a:pt x="6708018" y="22577778"/>
                    </a:cubicBezTo>
                    <a:lnTo>
                      <a:pt x="6654184" y="22577778"/>
                    </a:lnTo>
                    <a:cubicBezTo>
                      <a:pt x="6644329" y="22577772"/>
                      <a:pt x="6634925" y="22573644"/>
                      <a:pt x="6628251" y="22566393"/>
                    </a:cubicBezTo>
                    <a:cubicBezTo>
                      <a:pt x="6621576" y="22559142"/>
                      <a:pt x="6618239" y="22549430"/>
                      <a:pt x="6619047" y="22539607"/>
                    </a:cubicBezTo>
                    <a:lnTo>
                      <a:pt x="6686428" y="21731111"/>
                    </a:lnTo>
                    <a:lnTo>
                      <a:pt x="6749434" y="21289998"/>
                    </a:lnTo>
                    <a:close/>
                    <a:moveTo>
                      <a:pt x="8238650" y="20320000"/>
                    </a:moveTo>
                    <a:cubicBezTo>
                      <a:pt x="8121750" y="20320000"/>
                      <a:pt x="8026983" y="20414766"/>
                      <a:pt x="8026983" y="20531666"/>
                    </a:cubicBezTo>
                    <a:lnTo>
                      <a:pt x="8026983" y="20602223"/>
                    </a:lnTo>
                    <a:cubicBezTo>
                      <a:pt x="8027504" y="20718754"/>
                      <a:pt x="8122118" y="20812945"/>
                      <a:pt x="8238650" y="20812945"/>
                    </a:cubicBezTo>
                    <a:cubicBezTo>
                      <a:pt x="8355182" y="20812945"/>
                      <a:pt x="8449796" y="20718754"/>
                      <a:pt x="8450317" y="20602223"/>
                    </a:cubicBezTo>
                    <a:lnTo>
                      <a:pt x="8450317" y="20531666"/>
                    </a:lnTo>
                    <a:cubicBezTo>
                      <a:pt x="8450317" y="20414766"/>
                      <a:pt x="8355550" y="20320000"/>
                      <a:pt x="8238650" y="20320000"/>
                    </a:cubicBezTo>
                    <a:close/>
                    <a:moveTo>
                      <a:pt x="8019434" y="21289998"/>
                    </a:moveTo>
                    <a:cubicBezTo>
                      <a:pt x="8020633" y="21281884"/>
                      <a:pt x="8009204" y="21278709"/>
                      <a:pt x="8006029" y="21286259"/>
                    </a:cubicBezTo>
                    <a:lnTo>
                      <a:pt x="7852005" y="21645598"/>
                    </a:lnTo>
                    <a:cubicBezTo>
                      <a:pt x="7829749" y="21697517"/>
                      <a:pt x="7778673" y="21731162"/>
                      <a:pt x="7722183" y="21731111"/>
                    </a:cubicBezTo>
                    <a:lnTo>
                      <a:pt x="7657131" y="21731111"/>
                    </a:lnTo>
                    <a:cubicBezTo>
                      <a:pt x="7645267" y="21731122"/>
                      <a:pt x="7634192" y="21725167"/>
                      <a:pt x="7627656" y="21715265"/>
                    </a:cubicBezTo>
                    <a:cubicBezTo>
                      <a:pt x="7621122" y="21705362"/>
                      <a:pt x="7620002" y="21692839"/>
                      <a:pt x="7624676" y="21681934"/>
                    </a:cubicBezTo>
                    <a:lnTo>
                      <a:pt x="7815317" y="21237223"/>
                    </a:lnTo>
                    <a:lnTo>
                      <a:pt x="7885449" y="21061821"/>
                    </a:lnTo>
                    <a:cubicBezTo>
                      <a:pt x="7928319" y="20954684"/>
                      <a:pt x="8032095" y="20884437"/>
                      <a:pt x="8147492" y="20884445"/>
                    </a:cubicBezTo>
                    <a:lnTo>
                      <a:pt x="8329808" y="20884445"/>
                    </a:lnTo>
                    <a:cubicBezTo>
                      <a:pt x="8445205" y="20884437"/>
                      <a:pt x="8548981" y="20954684"/>
                      <a:pt x="8591851" y="21061821"/>
                    </a:cubicBezTo>
                    <a:lnTo>
                      <a:pt x="8661983" y="21237223"/>
                    </a:lnTo>
                    <a:lnTo>
                      <a:pt x="8852554" y="21681934"/>
                    </a:lnTo>
                    <a:cubicBezTo>
                      <a:pt x="8857228" y="21692839"/>
                      <a:pt x="8856108" y="21705362"/>
                      <a:pt x="8849573" y="21715265"/>
                    </a:cubicBezTo>
                    <a:cubicBezTo>
                      <a:pt x="8843038" y="21725167"/>
                      <a:pt x="8831963" y="21731122"/>
                      <a:pt x="8820098" y="21731111"/>
                    </a:cubicBezTo>
                    <a:lnTo>
                      <a:pt x="8755046" y="21731111"/>
                    </a:lnTo>
                    <a:cubicBezTo>
                      <a:pt x="8698608" y="21731105"/>
                      <a:pt x="8647602" y="21697471"/>
                      <a:pt x="8625365" y="21645598"/>
                    </a:cubicBezTo>
                    <a:lnTo>
                      <a:pt x="8471342" y="21286259"/>
                    </a:lnTo>
                    <a:cubicBezTo>
                      <a:pt x="8468096" y="21278709"/>
                      <a:pt x="8456737" y="21281884"/>
                      <a:pt x="8457866" y="21289998"/>
                    </a:cubicBezTo>
                    <a:lnTo>
                      <a:pt x="8520872" y="21731111"/>
                    </a:lnTo>
                    <a:lnTo>
                      <a:pt x="8588253" y="22539607"/>
                    </a:lnTo>
                    <a:cubicBezTo>
                      <a:pt x="8589061" y="22549430"/>
                      <a:pt x="8585724" y="22559142"/>
                      <a:pt x="8579049" y="22566393"/>
                    </a:cubicBezTo>
                    <a:cubicBezTo>
                      <a:pt x="8572375" y="22573644"/>
                      <a:pt x="8562971" y="22577772"/>
                      <a:pt x="8553116" y="22577778"/>
                    </a:cubicBezTo>
                    <a:lnTo>
                      <a:pt x="8499282" y="22577778"/>
                    </a:lnTo>
                    <a:cubicBezTo>
                      <a:pt x="8430300" y="22577788"/>
                      <a:pt x="8371423" y="22527923"/>
                      <a:pt x="8360076" y="22459880"/>
                    </a:cubicBezTo>
                    <a:lnTo>
                      <a:pt x="8245705" y="21772880"/>
                    </a:lnTo>
                    <a:cubicBezTo>
                      <a:pt x="8244365" y="21764978"/>
                      <a:pt x="8233076" y="21764978"/>
                      <a:pt x="8231736" y="21772880"/>
                    </a:cubicBezTo>
                    <a:lnTo>
                      <a:pt x="8117295" y="22459880"/>
                    </a:lnTo>
                    <a:cubicBezTo>
                      <a:pt x="8105943" y="22527949"/>
                      <a:pt x="8047026" y="22577822"/>
                      <a:pt x="7978018" y="22577778"/>
                    </a:cubicBezTo>
                    <a:lnTo>
                      <a:pt x="7924184" y="22577778"/>
                    </a:lnTo>
                    <a:cubicBezTo>
                      <a:pt x="7914329" y="22577772"/>
                      <a:pt x="7904925" y="22573644"/>
                      <a:pt x="7898251" y="22566393"/>
                    </a:cubicBezTo>
                    <a:cubicBezTo>
                      <a:pt x="7891576" y="22559142"/>
                      <a:pt x="7888239" y="22549430"/>
                      <a:pt x="7889047" y="22539607"/>
                    </a:cubicBezTo>
                    <a:lnTo>
                      <a:pt x="7956428" y="21731111"/>
                    </a:lnTo>
                    <a:lnTo>
                      <a:pt x="8019434" y="21289998"/>
                    </a:lnTo>
                    <a:close/>
                    <a:moveTo>
                      <a:pt x="9508650" y="20320000"/>
                    </a:moveTo>
                    <a:cubicBezTo>
                      <a:pt x="9391750" y="20320000"/>
                      <a:pt x="9296983" y="20414766"/>
                      <a:pt x="9296983" y="20531666"/>
                    </a:cubicBezTo>
                    <a:lnTo>
                      <a:pt x="9296983" y="20602223"/>
                    </a:lnTo>
                    <a:cubicBezTo>
                      <a:pt x="9297504" y="20718754"/>
                      <a:pt x="9392118" y="20812945"/>
                      <a:pt x="9508650" y="20812945"/>
                    </a:cubicBezTo>
                    <a:cubicBezTo>
                      <a:pt x="9625182" y="20812945"/>
                      <a:pt x="9719796" y="20718754"/>
                      <a:pt x="9720317" y="20602223"/>
                    </a:cubicBezTo>
                    <a:lnTo>
                      <a:pt x="9720317" y="20531666"/>
                    </a:lnTo>
                    <a:cubicBezTo>
                      <a:pt x="9720317" y="20414766"/>
                      <a:pt x="9625550" y="20320000"/>
                      <a:pt x="9508650" y="20320000"/>
                    </a:cubicBezTo>
                    <a:close/>
                    <a:moveTo>
                      <a:pt x="9289434" y="21289998"/>
                    </a:moveTo>
                    <a:cubicBezTo>
                      <a:pt x="9290633" y="21281884"/>
                      <a:pt x="9279204" y="21278709"/>
                      <a:pt x="9276029" y="21286259"/>
                    </a:cubicBezTo>
                    <a:lnTo>
                      <a:pt x="9122005" y="21645598"/>
                    </a:lnTo>
                    <a:cubicBezTo>
                      <a:pt x="9099749" y="21697517"/>
                      <a:pt x="9048673" y="21731162"/>
                      <a:pt x="8992183" y="21731111"/>
                    </a:cubicBezTo>
                    <a:lnTo>
                      <a:pt x="8927131" y="21731111"/>
                    </a:lnTo>
                    <a:cubicBezTo>
                      <a:pt x="8915267" y="21731122"/>
                      <a:pt x="8904192" y="21725167"/>
                      <a:pt x="8897656" y="21715265"/>
                    </a:cubicBezTo>
                    <a:cubicBezTo>
                      <a:pt x="8891122" y="21705362"/>
                      <a:pt x="8890002" y="21692839"/>
                      <a:pt x="8894676" y="21681934"/>
                    </a:cubicBezTo>
                    <a:lnTo>
                      <a:pt x="9085317" y="21237223"/>
                    </a:lnTo>
                    <a:lnTo>
                      <a:pt x="9155449" y="21061821"/>
                    </a:lnTo>
                    <a:cubicBezTo>
                      <a:pt x="9198319" y="20954684"/>
                      <a:pt x="9302095" y="20884437"/>
                      <a:pt x="9417492" y="20884445"/>
                    </a:cubicBezTo>
                    <a:lnTo>
                      <a:pt x="9599808" y="20884445"/>
                    </a:lnTo>
                    <a:cubicBezTo>
                      <a:pt x="9715205" y="20884437"/>
                      <a:pt x="9818981" y="20954684"/>
                      <a:pt x="9861851" y="21061821"/>
                    </a:cubicBezTo>
                    <a:lnTo>
                      <a:pt x="9931983" y="21237223"/>
                    </a:lnTo>
                    <a:lnTo>
                      <a:pt x="10122554" y="21681934"/>
                    </a:lnTo>
                    <a:cubicBezTo>
                      <a:pt x="10127228" y="21692839"/>
                      <a:pt x="10126108" y="21705362"/>
                      <a:pt x="10119573" y="21715265"/>
                    </a:cubicBezTo>
                    <a:cubicBezTo>
                      <a:pt x="10113038" y="21725167"/>
                      <a:pt x="10101963" y="21731122"/>
                      <a:pt x="10090098" y="21731111"/>
                    </a:cubicBezTo>
                    <a:lnTo>
                      <a:pt x="10025046" y="21731111"/>
                    </a:lnTo>
                    <a:cubicBezTo>
                      <a:pt x="9968608" y="21731105"/>
                      <a:pt x="9917602" y="21697471"/>
                      <a:pt x="9895365" y="21645598"/>
                    </a:cubicBezTo>
                    <a:lnTo>
                      <a:pt x="9741342" y="21286259"/>
                    </a:lnTo>
                    <a:cubicBezTo>
                      <a:pt x="9738096" y="21278709"/>
                      <a:pt x="9726737" y="21281884"/>
                      <a:pt x="9727866" y="21289998"/>
                    </a:cubicBezTo>
                    <a:lnTo>
                      <a:pt x="9790872" y="21731111"/>
                    </a:lnTo>
                    <a:lnTo>
                      <a:pt x="9858253" y="22539607"/>
                    </a:lnTo>
                    <a:cubicBezTo>
                      <a:pt x="9859061" y="22549430"/>
                      <a:pt x="9855724" y="22559142"/>
                      <a:pt x="9849049" y="22566393"/>
                    </a:cubicBezTo>
                    <a:cubicBezTo>
                      <a:pt x="9842375" y="22573644"/>
                      <a:pt x="9832971" y="22577772"/>
                      <a:pt x="9823116" y="22577778"/>
                    </a:cubicBezTo>
                    <a:lnTo>
                      <a:pt x="9769282" y="22577778"/>
                    </a:lnTo>
                    <a:cubicBezTo>
                      <a:pt x="9700300" y="22577788"/>
                      <a:pt x="9641423" y="22527923"/>
                      <a:pt x="9630076" y="22459880"/>
                    </a:cubicBezTo>
                    <a:lnTo>
                      <a:pt x="9515705" y="21772880"/>
                    </a:lnTo>
                    <a:cubicBezTo>
                      <a:pt x="9514365" y="21764978"/>
                      <a:pt x="9503076" y="21764978"/>
                      <a:pt x="9501736" y="21772880"/>
                    </a:cubicBezTo>
                    <a:lnTo>
                      <a:pt x="9387295" y="22459880"/>
                    </a:lnTo>
                    <a:cubicBezTo>
                      <a:pt x="9375943" y="22527949"/>
                      <a:pt x="9317026" y="22577822"/>
                      <a:pt x="9248018" y="22577778"/>
                    </a:cubicBezTo>
                    <a:lnTo>
                      <a:pt x="9194184" y="22577778"/>
                    </a:lnTo>
                    <a:cubicBezTo>
                      <a:pt x="9184329" y="22577772"/>
                      <a:pt x="9174925" y="22573644"/>
                      <a:pt x="9168251" y="22566393"/>
                    </a:cubicBezTo>
                    <a:cubicBezTo>
                      <a:pt x="9161576" y="22559142"/>
                      <a:pt x="9158239" y="22549430"/>
                      <a:pt x="9159047" y="22539607"/>
                    </a:cubicBezTo>
                    <a:lnTo>
                      <a:pt x="9226428" y="21731111"/>
                    </a:lnTo>
                    <a:lnTo>
                      <a:pt x="9289434" y="21289998"/>
                    </a:lnTo>
                    <a:close/>
                    <a:moveTo>
                      <a:pt x="10778650" y="20320000"/>
                    </a:moveTo>
                    <a:cubicBezTo>
                      <a:pt x="10661750" y="20320000"/>
                      <a:pt x="10566983" y="20414766"/>
                      <a:pt x="10566983" y="20531666"/>
                    </a:cubicBezTo>
                    <a:lnTo>
                      <a:pt x="10566983" y="20602223"/>
                    </a:lnTo>
                    <a:cubicBezTo>
                      <a:pt x="10567504" y="20718754"/>
                      <a:pt x="10662118" y="20812945"/>
                      <a:pt x="10778650" y="20812945"/>
                    </a:cubicBezTo>
                    <a:cubicBezTo>
                      <a:pt x="10895182" y="20812945"/>
                      <a:pt x="10989796" y="20718754"/>
                      <a:pt x="10990317" y="20602223"/>
                    </a:cubicBezTo>
                    <a:lnTo>
                      <a:pt x="10990317" y="20531666"/>
                    </a:lnTo>
                    <a:cubicBezTo>
                      <a:pt x="10990317" y="20414766"/>
                      <a:pt x="10895550" y="20320000"/>
                      <a:pt x="10778650" y="20320000"/>
                    </a:cubicBezTo>
                    <a:close/>
                    <a:moveTo>
                      <a:pt x="10559434" y="21289998"/>
                    </a:moveTo>
                    <a:cubicBezTo>
                      <a:pt x="10560633" y="21281884"/>
                      <a:pt x="10549204" y="21278709"/>
                      <a:pt x="10546029" y="21286259"/>
                    </a:cubicBezTo>
                    <a:lnTo>
                      <a:pt x="10392005" y="21645598"/>
                    </a:lnTo>
                    <a:cubicBezTo>
                      <a:pt x="10369749" y="21697517"/>
                      <a:pt x="10318673" y="21731162"/>
                      <a:pt x="10262183" y="21731111"/>
                    </a:cubicBezTo>
                    <a:lnTo>
                      <a:pt x="10197131" y="21731111"/>
                    </a:lnTo>
                    <a:cubicBezTo>
                      <a:pt x="10185267" y="21731122"/>
                      <a:pt x="10174192" y="21725167"/>
                      <a:pt x="10167656" y="21715265"/>
                    </a:cubicBezTo>
                    <a:cubicBezTo>
                      <a:pt x="10161122" y="21705362"/>
                      <a:pt x="10160002" y="21692839"/>
                      <a:pt x="10164676" y="21681934"/>
                    </a:cubicBezTo>
                    <a:lnTo>
                      <a:pt x="10355317" y="21237223"/>
                    </a:lnTo>
                    <a:lnTo>
                      <a:pt x="10425449" y="21061821"/>
                    </a:lnTo>
                    <a:cubicBezTo>
                      <a:pt x="10468319" y="20954684"/>
                      <a:pt x="10572095" y="20884437"/>
                      <a:pt x="10687492" y="20884445"/>
                    </a:cubicBezTo>
                    <a:lnTo>
                      <a:pt x="10869808" y="20884445"/>
                    </a:lnTo>
                    <a:cubicBezTo>
                      <a:pt x="10985205" y="20884437"/>
                      <a:pt x="11088981" y="20954684"/>
                      <a:pt x="11131851" y="21061821"/>
                    </a:cubicBezTo>
                    <a:lnTo>
                      <a:pt x="11201983" y="21237223"/>
                    </a:lnTo>
                    <a:lnTo>
                      <a:pt x="11392554" y="21681934"/>
                    </a:lnTo>
                    <a:cubicBezTo>
                      <a:pt x="11397228" y="21692839"/>
                      <a:pt x="11396108" y="21705362"/>
                      <a:pt x="11389573" y="21715265"/>
                    </a:cubicBezTo>
                    <a:cubicBezTo>
                      <a:pt x="11383038" y="21725167"/>
                      <a:pt x="11371963" y="21731122"/>
                      <a:pt x="11360098" y="21731111"/>
                    </a:cubicBezTo>
                    <a:lnTo>
                      <a:pt x="11295046" y="21731111"/>
                    </a:lnTo>
                    <a:cubicBezTo>
                      <a:pt x="11238608" y="21731105"/>
                      <a:pt x="11187602" y="21697471"/>
                      <a:pt x="11165365" y="21645598"/>
                    </a:cubicBezTo>
                    <a:lnTo>
                      <a:pt x="11011342" y="21286259"/>
                    </a:lnTo>
                    <a:cubicBezTo>
                      <a:pt x="11008096" y="21278709"/>
                      <a:pt x="10996737" y="21281884"/>
                      <a:pt x="10997866" y="21289998"/>
                    </a:cubicBezTo>
                    <a:lnTo>
                      <a:pt x="11060872" y="21731111"/>
                    </a:lnTo>
                    <a:lnTo>
                      <a:pt x="11128253" y="22539607"/>
                    </a:lnTo>
                    <a:cubicBezTo>
                      <a:pt x="11129061" y="22549430"/>
                      <a:pt x="11125724" y="22559142"/>
                      <a:pt x="11119049" y="22566393"/>
                    </a:cubicBezTo>
                    <a:cubicBezTo>
                      <a:pt x="11112375" y="22573644"/>
                      <a:pt x="11102971" y="22577772"/>
                      <a:pt x="11093116" y="22577778"/>
                    </a:cubicBezTo>
                    <a:lnTo>
                      <a:pt x="11039282" y="22577778"/>
                    </a:lnTo>
                    <a:cubicBezTo>
                      <a:pt x="10970300" y="22577788"/>
                      <a:pt x="10911423" y="22527923"/>
                      <a:pt x="10900076" y="22459880"/>
                    </a:cubicBezTo>
                    <a:lnTo>
                      <a:pt x="10785705" y="21772880"/>
                    </a:lnTo>
                    <a:cubicBezTo>
                      <a:pt x="10784365" y="21764978"/>
                      <a:pt x="10773076" y="21764978"/>
                      <a:pt x="10771736" y="21772880"/>
                    </a:cubicBezTo>
                    <a:lnTo>
                      <a:pt x="10657295" y="22459880"/>
                    </a:lnTo>
                    <a:cubicBezTo>
                      <a:pt x="10645943" y="22527949"/>
                      <a:pt x="10587026" y="22577822"/>
                      <a:pt x="10518018" y="22577778"/>
                    </a:cubicBezTo>
                    <a:lnTo>
                      <a:pt x="10464184" y="22577778"/>
                    </a:lnTo>
                    <a:cubicBezTo>
                      <a:pt x="10454329" y="22577772"/>
                      <a:pt x="10444925" y="22573644"/>
                      <a:pt x="10438251" y="22566393"/>
                    </a:cubicBezTo>
                    <a:cubicBezTo>
                      <a:pt x="10431576" y="22559142"/>
                      <a:pt x="10428239" y="22549430"/>
                      <a:pt x="10429047" y="22539607"/>
                    </a:cubicBezTo>
                    <a:lnTo>
                      <a:pt x="10496428" y="21731111"/>
                    </a:lnTo>
                    <a:lnTo>
                      <a:pt x="10559434" y="21289998"/>
                    </a:lnTo>
                    <a:close/>
                    <a:moveTo>
                      <a:pt x="12048650" y="20320000"/>
                    </a:moveTo>
                    <a:cubicBezTo>
                      <a:pt x="11931750" y="20320000"/>
                      <a:pt x="11836983" y="20414766"/>
                      <a:pt x="11836983" y="20531666"/>
                    </a:cubicBezTo>
                    <a:lnTo>
                      <a:pt x="11836983" y="20602223"/>
                    </a:lnTo>
                    <a:cubicBezTo>
                      <a:pt x="11837504" y="20718754"/>
                      <a:pt x="11932118" y="20812945"/>
                      <a:pt x="12048650" y="20812945"/>
                    </a:cubicBezTo>
                    <a:cubicBezTo>
                      <a:pt x="12165182" y="20812945"/>
                      <a:pt x="12259796" y="20718754"/>
                      <a:pt x="12260317" y="20602223"/>
                    </a:cubicBezTo>
                    <a:lnTo>
                      <a:pt x="12260317" y="20531666"/>
                    </a:lnTo>
                    <a:cubicBezTo>
                      <a:pt x="12260317" y="20414766"/>
                      <a:pt x="12165550" y="20320000"/>
                      <a:pt x="12048650" y="20320000"/>
                    </a:cubicBezTo>
                    <a:close/>
                    <a:moveTo>
                      <a:pt x="11829434" y="21289998"/>
                    </a:moveTo>
                    <a:cubicBezTo>
                      <a:pt x="11830633" y="21281884"/>
                      <a:pt x="11819204" y="21278709"/>
                      <a:pt x="11816029" y="21286259"/>
                    </a:cubicBezTo>
                    <a:lnTo>
                      <a:pt x="11662005" y="21645598"/>
                    </a:lnTo>
                    <a:cubicBezTo>
                      <a:pt x="11639749" y="21697517"/>
                      <a:pt x="11588673" y="21731162"/>
                      <a:pt x="11532183" y="21731111"/>
                    </a:cubicBezTo>
                    <a:lnTo>
                      <a:pt x="11467131" y="21731111"/>
                    </a:lnTo>
                    <a:cubicBezTo>
                      <a:pt x="11455267" y="21731122"/>
                      <a:pt x="11444192" y="21725167"/>
                      <a:pt x="11437656" y="21715265"/>
                    </a:cubicBezTo>
                    <a:cubicBezTo>
                      <a:pt x="11431122" y="21705362"/>
                      <a:pt x="11430002" y="21692839"/>
                      <a:pt x="11434676" y="21681934"/>
                    </a:cubicBezTo>
                    <a:lnTo>
                      <a:pt x="11625317" y="21237223"/>
                    </a:lnTo>
                    <a:lnTo>
                      <a:pt x="11695449" y="21061821"/>
                    </a:lnTo>
                    <a:cubicBezTo>
                      <a:pt x="11738319" y="20954684"/>
                      <a:pt x="11842095" y="20884437"/>
                      <a:pt x="11957492" y="20884445"/>
                    </a:cubicBezTo>
                    <a:lnTo>
                      <a:pt x="12139808" y="20884445"/>
                    </a:lnTo>
                    <a:cubicBezTo>
                      <a:pt x="12255205" y="20884437"/>
                      <a:pt x="12358981" y="20954684"/>
                      <a:pt x="12401851" y="21061821"/>
                    </a:cubicBezTo>
                    <a:lnTo>
                      <a:pt x="12471983" y="21237223"/>
                    </a:lnTo>
                    <a:lnTo>
                      <a:pt x="12662554" y="21681934"/>
                    </a:lnTo>
                    <a:cubicBezTo>
                      <a:pt x="12667228" y="21692839"/>
                      <a:pt x="12666108" y="21705362"/>
                      <a:pt x="12659573" y="21715265"/>
                    </a:cubicBezTo>
                    <a:cubicBezTo>
                      <a:pt x="12653038" y="21725167"/>
                      <a:pt x="12641963" y="21731122"/>
                      <a:pt x="12630098" y="21731111"/>
                    </a:cubicBezTo>
                    <a:lnTo>
                      <a:pt x="12565046" y="21731111"/>
                    </a:lnTo>
                    <a:cubicBezTo>
                      <a:pt x="12508608" y="21731105"/>
                      <a:pt x="12457602" y="21697471"/>
                      <a:pt x="12435365" y="21645598"/>
                    </a:cubicBezTo>
                    <a:lnTo>
                      <a:pt x="12281342" y="21286259"/>
                    </a:lnTo>
                    <a:cubicBezTo>
                      <a:pt x="12278096" y="21278709"/>
                      <a:pt x="12266737" y="21281884"/>
                      <a:pt x="12267866" y="21289998"/>
                    </a:cubicBezTo>
                    <a:lnTo>
                      <a:pt x="12330872" y="21731111"/>
                    </a:lnTo>
                    <a:lnTo>
                      <a:pt x="12398253" y="22539607"/>
                    </a:lnTo>
                    <a:cubicBezTo>
                      <a:pt x="12399061" y="22549430"/>
                      <a:pt x="12395724" y="22559142"/>
                      <a:pt x="12389049" y="22566393"/>
                    </a:cubicBezTo>
                    <a:cubicBezTo>
                      <a:pt x="12382375" y="22573644"/>
                      <a:pt x="12372971" y="22577772"/>
                      <a:pt x="12363116" y="22577778"/>
                    </a:cubicBezTo>
                    <a:lnTo>
                      <a:pt x="12309282" y="22577778"/>
                    </a:lnTo>
                    <a:cubicBezTo>
                      <a:pt x="12240300" y="22577788"/>
                      <a:pt x="12181423" y="22527923"/>
                      <a:pt x="12170076" y="22459880"/>
                    </a:cubicBezTo>
                    <a:lnTo>
                      <a:pt x="12055705" y="21772880"/>
                    </a:lnTo>
                    <a:cubicBezTo>
                      <a:pt x="12054365" y="21764978"/>
                      <a:pt x="12043076" y="21764978"/>
                      <a:pt x="12041736" y="21772880"/>
                    </a:cubicBezTo>
                    <a:lnTo>
                      <a:pt x="11927295" y="22459880"/>
                    </a:lnTo>
                    <a:cubicBezTo>
                      <a:pt x="11915943" y="22527949"/>
                      <a:pt x="11857026" y="22577822"/>
                      <a:pt x="11788018" y="22577778"/>
                    </a:cubicBezTo>
                    <a:lnTo>
                      <a:pt x="11734184" y="22577778"/>
                    </a:lnTo>
                    <a:cubicBezTo>
                      <a:pt x="11724329" y="22577772"/>
                      <a:pt x="11714925" y="22573644"/>
                      <a:pt x="11708251" y="22566393"/>
                    </a:cubicBezTo>
                    <a:cubicBezTo>
                      <a:pt x="11701576" y="22559142"/>
                      <a:pt x="11698239" y="22549430"/>
                      <a:pt x="11699047" y="22539607"/>
                    </a:cubicBezTo>
                    <a:lnTo>
                      <a:pt x="11766428" y="21731111"/>
                    </a:lnTo>
                    <a:lnTo>
                      <a:pt x="11829434" y="21289998"/>
                    </a:lnTo>
                    <a:close/>
                  </a:path>
                </a:pathLst>
              </a:custGeom>
              <a:solidFill>
                <a:srgbClr val="FFCC37"/>
              </a:solidFill>
            </p:spPr>
            <p:txBody>
              <a:bodyPr/>
              <a:lstStyle/>
              <a:p>
                <a:endParaRPr lang="en-US"/>
              </a:p>
            </p:txBody>
          </p:sp>
        </p:grpSp>
      </p:grpSp>
      <p:grpSp>
        <p:nvGrpSpPr>
          <p:cNvPr id="32" name="Group 32"/>
          <p:cNvGrpSpPr/>
          <p:nvPr/>
        </p:nvGrpSpPr>
        <p:grpSpPr>
          <a:xfrm>
            <a:off x="8679656" y="5143500"/>
            <a:ext cx="2893219" cy="5143500"/>
            <a:chOff x="0" y="0"/>
            <a:chExt cx="3857625" cy="6858000"/>
          </a:xfrm>
        </p:grpSpPr>
        <p:grpSp>
          <p:nvGrpSpPr>
            <p:cNvPr id="33" name="Group 33"/>
            <p:cNvGrpSpPr>
              <a:grpSpLocks noChangeAspect="1"/>
            </p:cNvGrpSpPr>
            <p:nvPr/>
          </p:nvGrpSpPr>
          <p:grpSpPr>
            <a:xfrm>
              <a:off x="0" y="0"/>
              <a:ext cx="3857625" cy="6858000"/>
              <a:chOff x="0" y="0"/>
              <a:chExt cx="12700000" cy="22577778"/>
            </a:xfrm>
          </p:grpSpPr>
          <p:sp>
            <p:nvSpPr>
              <p:cNvPr id="34" name="Freeform 34"/>
              <p:cNvSpPr/>
              <p:nvPr/>
            </p:nvSpPr>
            <p:spPr>
              <a:xfrm>
                <a:off x="16350" y="0"/>
                <a:ext cx="12667228" cy="22577822"/>
              </a:xfrm>
              <a:custGeom>
                <a:avLst/>
                <a:gdLst/>
                <a:ahLst/>
                <a:cxnLst/>
                <a:rect l="l" t="t" r="r" b="b"/>
                <a:pathLst>
                  <a:path w="12667228" h="22577822">
                    <a:moveTo>
                      <a:pt x="618650" y="0"/>
                    </a:moveTo>
                    <a:lnTo>
                      <a:pt x="618650" y="0"/>
                    </a:lnTo>
                    <a:cubicBezTo>
                      <a:pt x="562512" y="0"/>
                      <a:pt x="508674" y="22301"/>
                      <a:pt x="468979" y="61996"/>
                    </a:cubicBezTo>
                    <a:cubicBezTo>
                      <a:pt x="429284" y="101691"/>
                      <a:pt x="406983" y="155529"/>
                      <a:pt x="406983" y="211667"/>
                    </a:cubicBezTo>
                    <a:lnTo>
                      <a:pt x="406983" y="282222"/>
                    </a:lnTo>
                    <a:cubicBezTo>
                      <a:pt x="407504" y="398753"/>
                      <a:pt x="502118" y="492944"/>
                      <a:pt x="618650" y="492944"/>
                    </a:cubicBezTo>
                    <a:cubicBezTo>
                      <a:pt x="735182" y="492944"/>
                      <a:pt x="829795" y="398753"/>
                      <a:pt x="830317" y="282222"/>
                    </a:cubicBezTo>
                    <a:lnTo>
                      <a:pt x="830317" y="211667"/>
                    </a:lnTo>
                    <a:cubicBezTo>
                      <a:pt x="830317" y="94766"/>
                      <a:pt x="735550" y="0"/>
                      <a:pt x="618650" y="0"/>
                    </a:cubicBezTo>
                    <a:close/>
                    <a:moveTo>
                      <a:pt x="399434" y="969998"/>
                    </a:moveTo>
                    <a:cubicBezTo>
                      <a:pt x="400633" y="961884"/>
                      <a:pt x="389203" y="958709"/>
                      <a:pt x="386028" y="966258"/>
                    </a:cubicBezTo>
                    <a:lnTo>
                      <a:pt x="232006" y="1325598"/>
                    </a:lnTo>
                    <a:cubicBezTo>
                      <a:pt x="209749" y="1377518"/>
                      <a:pt x="158673" y="1411161"/>
                      <a:pt x="102183" y="1411111"/>
                    </a:cubicBezTo>
                    <a:lnTo>
                      <a:pt x="37131" y="1411111"/>
                    </a:lnTo>
                    <a:cubicBezTo>
                      <a:pt x="25267" y="1411122"/>
                      <a:pt x="14191" y="1405168"/>
                      <a:pt x="7656" y="1395265"/>
                    </a:cubicBezTo>
                    <a:cubicBezTo>
                      <a:pt x="1121" y="1385363"/>
                      <a:pt x="1" y="1372839"/>
                      <a:pt x="4676" y="1361934"/>
                    </a:cubicBezTo>
                    <a:lnTo>
                      <a:pt x="195317" y="917222"/>
                    </a:lnTo>
                    <a:lnTo>
                      <a:pt x="265449" y="741821"/>
                    </a:lnTo>
                    <a:cubicBezTo>
                      <a:pt x="308319" y="634683"/>
                      <a:pt x="412096" y="564437"/>
                      <a:pt x="527492" y="564444"/>
                    </a:cubicBezTo>
                    <a:lnTo>
                      <a:pt x="709808" y="564444"/>
                    </a:lnTo>
                    <a:cubicBezTo>
                      <a:pt x="825205" y="564437"/>
                      <a:pt x="928981" y="634683"/>
                      <a:pt x="971851" y="741821"/>
                    </a:cubicBezTo>
                    <a:lnTo>
                      <a:pt x="1041983" y="917222"/>
                    </a:lnTo>
                    <a:lnTo>
                      <a:pt x="1232554" y="1361934"/>
                    </a:lnTo>
                    <a:cubicBezTo>
                      <a:pt x="1237229" y="1372839"/>
                      <a:pt x="1236109" y="1385363"/>
                      <a:pt x="1229573" y="1395265"/>
                    </a:cubicBezTo>
                    <a:cubicBezTo>
                      <a:pt x="1223038" y="1405168"/>
                      <a:pt x="1211963" y="1411122"/>
                      <a:pt x="1200098" y="1411111"/>
                    </a:cubicBezTo>
                    <a:lnTo>
                      <a:pt x="1135046" y="1411111"/>
                    </a:lnTo>
                    <a:cubicBezTo>
                      <a:pt x="1078608" y="1411105"/>
                      <a:pt x="1027602" y="1377471"/>
                      <a:pt x="1005365" y="1325598"/>
                    </a:cubicBezTo>
                    <a:lnTo>
                      <a:pt x="851342" y="966258"/>
                    </a:lnTo>
                    <a:cubicBezTo>
                      <a:pt x="848097" y="958709"/>
                      <a:pt x="836737" y="961884"/>
                      <a:pt x="837866" y="969998"/>
                    </a:cubicBezTo>
                    <a:lnTo>
                      <a:pt x="900872" y="1411111"/>
                    </a:lnTo>
                    <a:lnTo>
                      <a:pt x="968253" y="2219607"/>
                    </a:lnTo>
                    <a:cubicBezTo>
                      <a:pt x="969061" y="2229429"/>
                      <a:pt x="965724" y="2239141"/>
                      <a:pt x="959049" y="2246392"/>
                    </a:cubicBezTo>
                    <a:cubicBezTo>
                      <a:pt x="952375" y="2253643"/>
                      <a:pt x="942971" y="2257771"/>
                      <a:pt x="933116" y="2257778"/>
                    </a:cubicBezTo>
                    <a:lnTo>
                      <a:pt x="879282" y="2257778"/>
                    </a:lnTo>
                    <a:cubicBezTo>
                      <a:pt x="810301" y="2257786"/>
                      <a:pt x="751424" y="2207921"/>
                      <a:pt x="740076" y="2139879"/>
                    </a:cubicBezTo>
                    <a:lnTo>
                      <a:pt x="625706" y="1452880"/>
                    </a:lnTo>
                    <a:cubicBezTo>
                      <a:pt x="624365" y="1444978"/>
                      <a:pt x="613076" y="1444978"/>
                      <a:pt x="611736" y="1452880"/>
                    </a:cubicBezTo>
                    <a:lnTo>
                      <a:pt x="497294" y="2139879"/>
                    </a:lnTo>
                    <a:cubicBezTo>
                      <a:pt x="485942" y="2207948"/>
                      <a:pt x="427026" y="2257821"/>
                      <a:pt x="358018" y="2257778"/>
                    </a:cubicBezTo>
                    <a:lnTo>
                      <a:pt x="304184" y="2257778"/>
                    </a:lnTo>
                    <a:cubicBezTo>
                      <a:pt x="294329" y="2257771"/>
                      <a:pt x="284925" y="2253643"/>
                      <a:pt x="278251" y="2246392"/>
                    </a:cubicBezTo>
                    <a:cubicBezTo>
                      <a:pt x="271576" y="2239141"/>
                      <a:pt x="268239" y="2229429"/>
                      <a:pt x="269047" y="2219607"/>
                    </a:cubicBezTo>
                    <a:lnTo>
                      <a:pt x="336428" y="1411111"/>
                    </a:lnTo>
                    <a:lnTo>
                      <a:pt x="399434" y="969998"/>
                    </a:lnTo>
                    <a:close/>
                    <a:moveTo>
                      <a:pt x="1888650" y="0"/>
                    </a:moveTo>
                    <a:lnTo>
                      <a:pt x="1888650" y="0"/>
                    </a:lnTo>
                    <a:cubicBezTo>
                      <a:pt x="1832513" y="0"/>
                      <a:pt x="1778674" y="22301"/>
                      <a:pt x="1738979" y="61996"/>
                    </a:cubicBezTo>
                    <a:cubicBezTo>
                      <a:pt x="1699284" y="101691"/>
                      <a:pt x="1676983" y="155529"/>
                      <a:pt x="1676983" y="211667"/>
                    </a:cubicBezTo>
                    <a:lnTo>
                      <a:pt x="1676983" y="282222"/>
                    </a:lnTo>
                    <a:cubicBezTo>
                      <a:pt x="1677504" y="398753"/>
                      <a:pt x="1772118" y="492944"/>
                      <a:pt x="1888650" y="492944"/>
                    </a:cubicBezTo>
                    <a:cubicBezTo>
                      <a:pt x="2005182" y="492944"/>
                      <a:pt x="2099796" y="398753"/>
                      <a:pt x="2100317" y="282222"/>
                    </a:cubicBezTo>
                    <a:lnTo>
                      <a:pt x="2100317" y="211667"/>
                    </a:lnTo>
                    <a:cubicBezTo>
                      <a:pt x="2100317" y="155529"/>
                      <a:pt x="2078016" y="101691"/>
                      <a:pt x="2038321" y="61996"/>
                    </a:cubicBezTo>
                    <a:cubicBezTo>
                      <a:pt x="1998626" y="22301"/>
                      <a:pt x="1944787" y="0"/>
                      <a:pt x="1888650" y="0"/>
                    </a:cubicBezTo>
                    <a:close/>
                    <a:moveTo>
                      <a:pt x="1669434" y="969998"/>
                    </a:moveTo>
                    <a:cubicBezTo>
                      <a:pt x="1670633" y="961884"/>
                      <a:pt x="1659203" y="958709"/>
                      <a:pt x="1656028" y="966258"/>
                    </a:cubicBezTo>
                    <a:lnTo>
                      <a:pt x="1502006" y="1325598"/>
                    </a:lnTo>
                    <a:cubicBezTo>
                      <a:pt x="1479749" y="1377518"/>
                      <a:pt x="1428673" y="1411161"/>
                      <a:pt x="1372183" y="1411111"/>
                    </a:cubicBezTo>
                    <a:lnTo>
                      <a:pt x="1307131" y="1411111"/>
                    </a:lnTo>
                    <a:cubicBezTo>
                      <a:pt x="1295267" y="1411122"/>
                      <a:pt x="1284191" y="1405168"/>
                      <a:pt x="1277656" y="1395265"/>
                    </a:cubicBezTo>
                    <a:cubicBezTo>
                      <a:pt x="1271121" y="1385363"/>
                      <a:pt x="1270001" y="1372839"/>
                      <a:pt x="1274676" y="1361934"/>
                    </a:cubicBezTo>
                    <a:lnTo>
                      <a:pt x="1465317" y="917222"/>
                    </a:lnTo>
                    <a:lnTo>
                      <a:pt x="1535449" y="741821"/>
                    </a:lnTo>
                    <a:cubicBezTo>
                      <a:pt x="1578319" y="634683"/>
                      <a:pt x="1682095" y="564437"/>
                      <a:pt x="1797492" y="564444"/>
                    </a:cubicBezTo>
                    <a:lnTo>
                      <a:pt x="1979808" y="564444"/>
                    </a:lnTo>
                    <a:cubicBezTo>
                      <a:pt x="2095205" y="564437"/>
                      <a:pt x="2198981" y="634683"/>
                      <a:pt x="2241851" y="741821"/>
                    </a:cubicBezTo>
                    <a:lnTo>
                      <a:pt x="2311983" y="917222"/>
                    </a:lnTo>
                    <a:lnTo>
                      <a:pt x="2502554" y="1361934"/>
                    </a:lnTo>
                    <a:cubicBezTo>
                      <a:pt x="2507228" y="1372839"/>
                      <a:pt x="2506108" y="1385363"/>
                      <a:pt x="2499573" y="1395265"/>
                    </a:cubicBezTo>
                    <a:cubicBezTo>
                      <a:pt x="2493038" y="1405168"/>
                      <a:pt x="2481963" y="1411122"/>
                      <a:pt x="2470098" y="1411111"/>
                    </a:cubicBezTo>
                    <a:lnTo>
                      <a:pt x="2405046" y="1411111"/>
                    </a:lnTo>
                    <a:cubicBezTo>
                      <a:pt x="2348608" y="1411105"/>
                      <a:pt x="2297602" y="1377471"/>
                      <a:pt x="2275365" y="1325598"/>
                    </a:cubicBezTo>
                    <a:lnTo>
                      <a:pt x="2121342" y="966258"/>
                    </a:lnTo>
                    <a:cubicBezTo>
                      <a:pt x="2118097" y="958709"/>
                      <a:pt x="2106737" y="961884"/>
                      <a:pt x="2107866" y="969998"/>
                    </a:cubicBezTo>
                    <a:lnTo>
                      <a:pt x="2170872" y="1411111"/>
                    </a:lnTo>
                    <a:lnTo>
                      <a:pt x="2238253" y="2219607"/>
                    </a:lnTo>
                    <a:cubicBezTo>
                      <a:pt x="2239061" y="2229429"/>
                      <a:pt x="2235724" y="2239141"/>
                      <a:pt x="2229049" y="2246392"/>
                    </a:cubicBezTo>
                    <a:cubicBezTo>
                      <a:pt x="2222375" y="2253643"/>
                      <a:pt x="2212971" y="2257771"/>
                      <a:pt x="2203116" y="2257778"/>
                    </a:cubicBezTo>
                    <a:lnTo>
                      <a:pt x="2149282" y="2257778"/>
                    </a:lnTo>
                    <a:cubicBezTo>
                      <a:pt x="2080301" y="2257786"/>
                      <a:pt x="2021424" y="2207921"/>
                      <a:pt x="2010076" y="2139879"/>
                    </a:cubicBezTo>
                    <a:lnTo>
                      <a:pt x="1895706" y="1452880"/>
                    </a:lnTo>
                    <a:cubicBezTo>
                      <a:pt x="1894365" y="1444978"/>
                      <a:pt x="1883076" y="1444978"/>
                      <a:pt x="1881735" y="1452880"/>
                    </a:cubicBezTo>
                    <a:lnTo>
                      <a:pt x="1767294" y="2139879"/>
                    </a:lnTo>
                    <a:cubicBezTo>
                      <a:pt x="1755943" y="2207948"/>
                      <a:pt x="1697026" y="2257821"/>
                      <a:pt x="1628018" y="2257778"/>
                    </a:cubicBezTo>
                    <a:lnTo>
                      <a:pt x="1574184" y="2257778"/>
                    </a:lnTo>
                    <a:cubicBezTo>
                      <a:pt x="1564329" y="2257771"/>
                      <a:pt x="1554925" y="2253643"/>
                      <a:pt x="1548251" y="2246392"/>
                    </a:cubicBezTo>
                    <a:cubicBezTo>
                      <a:pt x="1541576" y="2239141"/>
                      <a:pt x="1538239" y="2229429"/>
                      <a:pt x="1539047" y="2219607"/>
                    </a:cubicBezTo>
                    <a:lnTo>
                      <a:pt x="1606428" y="1411111"/>
                    </a:lnTo>
                    <a:lnTo>
                      <a:pt x="1669434" y="969998"/>
                    </a:lnTo>
                    <a:close/>
                    <a:moveTo>
                      <a:pt x="3158650" y="0"/>
                    </a:moveTo>
                    <a:lnTo>
                      <a:pt x="3158650" y="0"/>
                    </a:lnTo>
                    <a:cubicBezTo>
                      <a:pt x="3102513" y="0"/>
                      <a:pt x="3048674" y="22301"/>
                      <a:pt x="3008979" y="61996"/>
                    </a:cubicBezTo>
                    <a:cubicBezTo>
                      <a:pt x="2969284" y="101691"/>
                      <a:pt x="2946983" y="155529"/>
                      <a:pt x="2946983" y="211667"/>
                    </a:cubicBezTo>
                    <a:lnTo>
                      <a:pt x="2946983" y="282222"/>
                    </a:lnTo>
                    <a:cubicBezTo>
                      <a:pt x="2947504" y="398753"/>
                      <a:pt x="3042118" y="492944"/>
                      <a:pt x="3158650" y="492944"/>
                    </a:cubicBezTo>
                    <a:cubicBezTo>
                      <a:pt x="3275182" y="492944"/>
                      <a:pt x="3369795" y="398753"/>
                      <a:pt x="3370317" y="282222"/>
                    </a:cubicBezTo>
                    <a:lnTo>
                      <a:pt x="3370317" y="211667"/>
                    </a:lnTo>
                    <a:cubicBezTo>
                      <a:pt x="3370317" y="94766"/>
                      <a:pt x="3275550" y="0"/>
                      <a:pt x="3158650" y="0"/>
                    </a:cubicBezTo>
                    <a:close/>
                    <a:moveTo>
                      <a:pt x="2939434" y="969998"/>
                    </a:moveTo>
                    <a:cubicBezTo>
                      <a:pt x="2940633" y="961884"/>
                      <a:pt x="2929203" y="958709"/>
                      <a:pt x="2926028" y="966258"/>
                    </a:cubicBezTo>
                    <a:lnTo>
                      <a:pt x="2772006" y="1325598"/>
                    </a:lnTo>
                    <a:cubicBezTo>
                      <a:pt x="2749749" y="1377518"/>
                      <a:pt x="2698673" y="1411161"/>
                      <a:pt x="2642183" y="1411111"/>
                    </a:cubicBezTo>
                    <a:lnTo>
                      <a:pt x="2577131" y="1411111"/>
                    </a:lnTo>
                    <a:cubicBezTo>
                      <a:pt x="2565267" y="1411122"/>
                      <a:pt x="2554191" y="1405168"/>
                      <a:pt x="2547656" y="1395265"/>
                    </a:cubicBezTo>
                    <a:cubicBezTo>
                      <a:pt x="2541121" y="1385363"/>
                      <a:pt x="2540001" y="1372839"/>
                      <a:pt x="2544676" y="1361934"/>
                    </a:cubicBezTo>
                    <a:lnTo>
                      <a:pt x="2735317" y="917222"/>
                    </a:lnTo>
                    <a:lnTo>
                      <a:pt x="2805449" y="741821"/>
                    </a:lnTo>
                    <a:cubicBezTo>
                      <a:pt x="2848319" y="634683"/>
                      <a:pt x="2952095" y="564437"/>
                      <a:pt x="3067492" y="564444"/>
                    </a:cubicBezTo>
                    <a:lnTo>
                      <a:pt x="3249808" y="564444"/>
                    </a:lnTo>
                    <a:cubicBezTo>
                      <a:pt x="3365204" y="564437"/>
                      <a:pt x="3468981" y="634683"/>
                      <a:pt x="3511851" y="741821"/>
                    </a:cubicBezTo>
                    <a:lnTo>
                      <a:pt x="3581983" y="917222"/>
                    </a:lnTo>
                    <a:lnTo>
                      <a:pt x="3772554" y="1361934"/>
                    </a:lnTo>
                    <a:cubicBezTo>
                      <a:pt x="3777229" y="1372839"/>
                      <a:pt x="3776109" y="1385363"/>
                      <a:pt x="3769573" y="1395265"/>
                    </a:cubicBezTo>
                    <a:cubicBezTo>
                      <a:pt x="3763038" y="1405168"/>
                      <a:pt x="3751963" y="1411122"/>
                      <a:pt x="3740098" y="1411111"/>
                    </a:cubicBezTo>
                    <a:lnTo>
                      <a:pt x="3675046" y="1411111"/>
                    </a:lnTo>
                    <a:cubicBezTo>
                      <a:pt x="3618608" y="1411105"/>
                      <a:pt x="3567602" y="1377471"/>
                      <a:pt x="3545365" y="1325598"/>
                    </a:cubicBezTo>
                    <a:lnTo>
                      <a:pt x="3391342" y="966258"/>
                    </a:lnTo>
                    <a:cubicBezTo>
                      <a:pt x="3388097" y="958709"/>
                      <a:pt x="3376737" y="961884"/>
                      <a:pt x="3377866" y="969998"/>
                    </a:cubicBezTo>
                    <a:lnTo>
                      <a:pt x="3440872" y="1411111"/>
                    </a:lnTo>
                    <a:lnTo>
                      <a:pt x="3508253" y="2219607"/>
                    </a:lnTo>
                    <a:cubicBezTo>
                      <a:pt x="3509061" y="2229429"/>
                      <a:pt x="3505723" y="2239141"/>
                      <a:pt x="3499049" y="2246392"/>
                    </a:cubicBezTo>
                    <a:cubicBezTo>
                      <a:pt x="3492375" y="2253643"/>
                      <a:pt x="3482971" y="2257771"/>
                      <a:pt x="3473116" y="2257778"/>
                    </a:cubicBezTo>
                    <a:lnTo>
                      <a:pt x="3419282" y="2257778"/>
                    </a:lnTo>
                    <a:cubicBezTo>
                      <a:pt x="3350301" y="2257786"/>
                      <a:pt x="3291424" y="2207921"/>
                      <a:pt x="3280076" y="2139879"/>
                    </a:cubicBezTo>
                    <a:lnTo>
                      <a:pt x="3165706" y="1452880"/>
                    </a:lnTo>
                    <a:cubicBezTo>
                      <a:pt x="3164365" y="1444978"/>
                      <a:pt x="3153076" y="1444978"/>
                      <a:pt x="3151735" y="1452880"/>
                    </a:cubicBezTo>
                    <a:lnTo>
                      <a:pt x="3037294" y="2139879"/>
                    </a:lnTo>
                    <a:cubicBezTo>
                      <a:pt x="3025943" y="2207948"/>
                      <a:pt x="2967026" y="2257821"/>
                      <a:pt x="2898018" y="2257778"/>
                    </a:cubicBezTo>
                    <a:lnTo>
                      <a:pt x="2844184" y="2257778"/>
                    </a:lnTo>
                    <a:cubicBezTo>
                      <a:pt x="2834329" y="2257771"/>
                      <a:pt x="2824925" y="2253643"/>
                      <a:pt x="2818251" y="2246392"/>
                    </a:cubicBezTo>
                    <a:cubicBezTo>
                      <a:pt x="2811576" y="2239141"/>
                      <a:pt x="2808239" y="2229429"/>
                      <a:pt x="2809047" y="2219607"/>
                    </a:cubicBezTo>
                    <a:lnTo>
                      <a:pt x="2876428" y="1411111"/>
                    </a:lnTo>
                    <a:lnTo>
                      <a:pt x="2939434" y="969998"/>
                    </a:lnTo>
                    <a:close/>
                    <a:moveTo>
                      <a:pt x="4428650" y="0"/>
                    </a:moveTo>
                    <a:cubicBezTo>
                      <a:pt x="4311750" y="0"/>
                      <a:pt x="4216983" y="94766"/>
                      <a:pt x="4216983" y="211667"/>
                    </a:cubicBezTo>
                    <a:lnTo>
                      <a:pt x="4216983" y="282222"/>
                    </a:lnTo>
                    <a:cubicBezTo>
                      <a:pt x="4217505" y="398753"/>
                      <a:pt x="4312118" y="492944"/>
                      <a:pt x="4428650" y="492944"/>
                    </a:cubicBezTo>
                    <a:cubicBezTo>
                      <a:pt x="4545182" y="492944"/>
                      <a:pt x="4639795" y="398753"/>
                      <a:pt x="4640317" y="282222"/>
                    </a:cubicBezTo>
                    <a:lnTo>
                      <a:pt x="4640317" y="211667"/>
                    </a:lnTo>
                    <a:cubicBezTo>
                      <a:pt x="4640317" y="94766"/>
                      <a:pt x="4545550" y="0"/>
                      <a:pt x="4428650" y="0"/>
                    </a:cubicBezTo>
                    <a:close/>
                    <a:moveTo>
                      <a:pt x="4209434" y="969998"/>
                    </a:moveTo>
                    <a:cubicBezTo>
                      <a:pt x="4210633" y="961884"/>
                      <a:pt x="4199203" y="958709"/>
                      <a:pt x="4196028" y="966258"/>
                    </a:cubicBezTo>
                    <a:lnTo>
                      <a:pt x="4042005" y="1325598"/>
                    </a:lnTo>
                    <a:cubicBezTo>
                      <a:pt x="4019749" y="1377518"/>
                      <a:pt x="3968673" y="1411161"/>
                      <a:pt x="3912183" y="1411111"/>
                    </a:cubicBezTo>
                    <a:lnTo>
                      <a:pt x="3847131" y="1411111"/>
                    </a:lnTo>
                    <a:cubicBezTo>
                      <a:pt x="3835267" y="1411122"/>
                      <a:pt x="3824192" y="1405168"/>
                      <a:pt x="3817656" y="1395265"/>
                    </a:cubicBezTo>
                    <a:cubicBezTo>
                      <a:pt x="3811121" y="1385363"/>
                      <a:pt x="3810001" y="1372839"/>
                      <a:pt x="3814675" y="1361934"/>
                    </a:cubicBezTo>
                    <a:lnTo>
                      <a:pt x="4005317" y="917222"/>
                    </a:lnTo>
                    <a:lnTo>
                      <a:pt x="4075449" y="741821"/>
                    </a:lnTo>
                    <a:cubicBezTo>
                      <a:pt x="4118319" y="634683"/>
                      <a:pt x="4222096" y="564437"/>
                      <a:pt x="4337492" y="564444"/>
                    </a:cubicBezTo>
                    <a:lnTo>
                      <a:pt x="4519808" y="564444"/>
                    </a:lnTo>
                    <a:cubicBezTo>
                      <a:pt x="4635204" y="564437"/>
                      <a:pt x="4738981" y="634683"/>
                      <a:pt x="4781851" y="741821"/>
                    </a:cubicBezTo>
                    <a:lnTo>
                      <a:pt x="4851983" y="917222"/>
                    </a:lnTo>
                    <a:lnTo>
                      <a:pt x="5042554" y="1361934"/>
                    </a:lnTo>
                    <a:cubicBezTo>
                      <a:pt x="5047229" y="1372839"/>
                      <a:pt x="5046109" y="1385363"/>
                      <a:pt x="5039573" y="1395265"/>
                    </a:cubicBezTo>
                    <a:cubicBezTo>
                      <a:pt x="5033038" y="1405168"/>
                      <a:pt x="5021963" y="1411122"/>
                      <a:pt x="5010098" y="1411111"/>
                    </a:cubicBezTo>
                    <a:lnTo>
                      <a:pt x="4945046" y="1411111"/>
                    </a:lnTo>
                    <a:cubicBezTo>
                      <a:pt x="4888608" y="1411105"/>
                      <a:pt x="4837602" y="1377471"/>
                      <a:pt x="4815365" y="1325598"/>
                    </a:cubicBezTo>
                    <a:lnTo>
                      <a:pt x="4661342" y="966258"/>
                    </a:lnTo>
                    <a:cubicBezTo>
                      <a:pt x="4658097" y="958709"/>
                      <a:pt x="4646737" y="961884"/>
                      <a:pt x="4647866" y="969998"/>
                    </a:cubicBezTo>
                    <a:lnTo>
                      <a:pt x="4710872" y="1411111"/>
                    </a:lnTo>
                    <a:lnTo>
                      <a:pt x="4778253" y="2219607"/>
                    </a:lnTo>
                    <a:cubicBezTo>
                      <a:pt x="4779061" y="2229429"/>
                      <a:pt x="4775723" y="2239141"/>
                      <a:pt x="4769049" y="2246392"/>
                    </a:cubicBezTo>
                    <a:cubicBezTo>
                      <a:pt x="4762375" y="2253643"/>
                      <a:pt x="4752971" y="2257771"/>
                      <a:pt x="4743116" y="2257778"/>
                    </a:cubicBezTo>
                    <a:lnTo>
                      <a:pt x="4689282" y="2257778"/>
                    </a:lnTo>
                    <a:cubicBezTo>
                      <a:pt x="4620301" y="2257786"/>
                      <a:pt x="4561424" y="2207921"/>
                      <a:pt x="4550076" y="2139879"/>
                    </a:cubicBezTo>
                    <a:lnTo>
                      <a:pt x="4435705" y="1452880"/>
                    </a:lnTo>
                    <a:cubicBezTo>
                      <a:pt x="4434365" y="1444978"/>
                      <a:pt x="4423076" y="1444978"/>
                      <a:pt x="4421736" y="1452880"/>
                    </a:cubicBezTo>
                    <a:lnTo>
                      <a:pt x="4307295" y="2139879"/>
                    </a:lnTo>
                    <a:cubicBezTo>
                      <a:pt x="4295943" y="2207948"/>
                      <a:pt x="4237026" y="2257821"/>
                      <a:pt x="4168018" y="2257778"/>
                    </a:cubicBezTo>
                    <a:lnTo>
                      <a:pt x="4114184" y="2257778"/>
                    </a:lnTo>
                    <a:cubicBezTo>
                      <a:pt x="4104329" y="2257771"/>
                      <a:pt x="4094925" y="2253643"/>
                      <a:pt x="4088251" y="2246392"/>
                    </a:cubicBezTo>
                    <a:cubicBezTo>
                      <a:pt x="4081577" y="2239141"/>
                      <a:pt x="4078239" y="2229429"/>
                      <a:pt x="4079047" y="2219607"/>
                    </a:cubicBezTo>
                    <a:lnTo>
                      <a:pt x="4146428" y="1411111"/>
                    </a:lnTo>
                    <a:lnTo>
                      <a:pt x="4209434" y="969998"/>
                    </a:lnTo>
                    <a:close/>
                    <a:moveTo>
                      <a:pt x="5698650" y="0"/>
                    </a:moveTo>
                    <a:cubicBezTo>
                      <a:pt x="5581750" y="0"/>
                      <a:pt x="5486983" y="94766"/>
                      <a:pt x="5486983" y="211667"/>
                    </a:cubicBezTo>
                    <a:lnTo>
                      <a:pt x="5486983" y="282222"/>
                    </a:lnTo>
                    <a:cubicBezTo>
                      <a:pt x="5487505" y="398753"/>
                      <a:pt x="5582118" y="492944"/>
                      <a:pt x="5698650" y="492944"/>
                    </a:cubicBezTo>
                    <a:cubicBezTo>
                      <a:pt x="5815182" y="492944"/>
                      <a:pt x="5909795" y="398753"/>
                      <a:pt x="5910317" y="282222"/>
                    </a:cubicBezTo>
                    <a:lnTo>
                      <a:pt x="5910317" y="211667"/>
                    </a:lnTo>
                    <a:cubicBezTo>
                      <a:pt x="5910317" y="94766"/>
                      <a:pt x="5815550" y="0"/>
                      <a:pt x="5698650" y="0"/>
                    </a:cubicBezTo>
                    <a:close/>
                    <a:moveTo>
                      <a:pt x="5479434" y="969998"/>
                    </a:moveTo>
                    <a:cubicBezTo>
                      <a:pt x="5480633" y="961884"/>
                      <a:pt x="5469203" y="958709"/>
                      <a:pt x="5466028" y="966258"/>
                    </a:cubicBezTo>
                    <a:lnTo>
                      <a:pt x="5312005" y="1325598"/>
                    </a:lnTo>
                    <a:cubicBezTo>
                      <a:pt x="5289749" y="1377518"/>
                      <a:pt x="5238673" y="1411161"/>
                      <a:pt x="5182183" y="1411111"/>
                    </a:cubicBezTo>
                    <a:lnTo>
                      <a:pt x="5117131" y="1411111"/>
                    </a:lnTo>
                    <a:cubicBezTo>
                      <a:pt x="5105267" y="1411122"/>
                      <a:pt x="5094192" y="1405168"/>
                      <a:pt x="5087656" y="1395265"/>
                    </a:cubicBezTo>
                    <a:cubicBezTo>
                      <a:pt x="5081121" y="1385363"/>
                      <a:pt x="5080001" y="1372839"/>
                      <a:pt x="5084675" y="1361934"/>
                    </a:cubicBezTo>
                    <a:lnTo>
                      <a:pt x="5275317" y="917222"/>
                    </a:lnTo>
                    <a:lnTo>
                      <a:pt x="5345449" y="741821"/>
                    </a:lnTo>
                    <a:cubicBezTo>
                      <a:pt x="5388319" y="634683"/>
                      <a:pt x="5492096" y="564437"/>
                      <a:pt x="5607492" y="564444"/>
                    </a:cubicBezTo>
                    <a:lnTo>
                      <a:pt x="5789808" y="564444"/>
                    </a:lnTo>
                    <a:cubicBezTo>
                      <a:pt x="5905204" y="564437"/>
                      <a:pt x="6008981" y="634683"/>
                      <a:pt x="6051851" y="741821"/>
                    </a:cubicBezTo>
                    <a:lnTo>
                      <a:pt x="6121983" y="917222"/>
                    </a:lnTo>
                    <a:lnTo>
                      <a:pt x="6312554" y="1361934"/>
                    </a:lnTo>
                    <a:cubicBezTo>
                      <a:pt x="6317229" y="1372839"/>
                      <a:pt x="6316109" y="1385363"/>
                      <a:pt x="6309573" y="1395265"/>
                    </a:cubicBezTo>
                    <a:cubicBezTo>
                      <a:pt x="6303038" y="1405168"/>
                      <a:pt x="6291963" y="1411122"/>
                      <a:pt x="6280098" y="1411111"/>
                    </a:cubicBezTo>
                    <a:lnTo>
                      <a:pt x="6215046" y="1411111"/>
                    </a:lnTo>
                    <a:cubicBezTo>
                      <a:pt x="6158608" y="1411105"/>
                      <a:pt x="6107602" y="1377471"/>
                      <a:pt x="6085365" y="1325598"/>
                    </a:cubicBezTo>
                    <a:lnTo>
                      <a:pt x="5931342" y="966258"/>
                    </a:lnTo>
                    <a:cubicBezTo>
                      <a:pt x="5928097" y="958709"/>
                      <a:pt x="5916737" y="961884"/>
                      <a:pt x="5917866" y="969998"/>
                    </a:cubicBezTo>
                    <a:lnTo>
                      <a:pt x="5980872" y="1411111"/>
                    </a:lnTo>
                    <a:lnTo>
                      <a:pt x="6048253" y="2219607"/>
                    </a:lnTo>
                    <a:cubicBezTo>
                      <a:pt x="6049061" y="2229429"/>
                      <a:pt x="6045723" y="2239141"/>
                      <a:pt x="6039049" y="2246392"/>
                    </a:cubicBezTo>
                    <a:cubicBezTo>
                      <a:pt x="6032375" y="2253643"/>
                      <a:pt x="6022971" y="2257771"/>
                      <a:pt x="6013116" y="2257778"/>
                    </a:cubicBezTo>
                    <a:lnTo>
                      <a:pt x="5959282" y="2257778"/>
                    </a:lnTo>
                    <a:cubicBezTo>
                      <a:pt x="5890301" y="2257786"/>
                      <a:pt x="5831424" y="2207921"/>
                      <a:pt x="5820076" y="2139879"/>
                    </a:cubicBezTo>
                    <a:lnTo>
                      <a:pt x="5705705" y="1452880"/>
                    </a:lnTo>
                    <a:cubicBezTo>
                      <a:pt x="5704365" y="1444978"/>
                      <a:pt x="5693076" y="1444978"/>
                      <a:pt x="5691736" y="1452880"/>
                    </a:cubicBezTo>
                    <a:lnTo>
                      <a:pt x="5577295" y="2139879"/>
                    </a:lnTo>
                    <a:cubicBezTo>
                      <a:pt x="5565943" y="2207948"/>
                      <a:pt x="5507026" y="2257821"/>
                      <a:pt x="5438018" y="2257778"/>
                    </a:cubicBezTo>
                    <a:lnTo>
                      <a:pt x="5384184" y="2257778"/>
                    </a:lnTo>
                    <a:cubicBezTo>
                      <a:pt x="5374329" y="2257771"/>
                      <a:pt x="5364925" y="2253643"/>
                      <a:pt x="5358251" y="2246392"/>
                    </a:cubicBezTo>
                    <a:cubicBezTo>
                      <a:pt x="5351577" y="2239141"/>
                      <a:pt x="5348239" y="2229429"/>
                      <a:pt x="5349047" y="2219607"/>
                    </a:cubicBezTo>
                    <a:lnTo>
                      <a:pt x="5416428" y="1411111"/>
                    </a:lnTo>
                    <a:lnTo>
                      <a:pt x="5479434" y="969998"/>
                    </a:lnTo>
                    <a:close/>
                    <a:moveTo>
                      <a:pt x="6968650" y="0"/>
                    </a:moveTo>
                    <a:cubicBezTo>
                      <a:pt x="6912512" y="0"/>
                      <a:pt x="6858674" y="22300"/>
                      <a:pt x="6818979" y="61996"/>
                    </a:cubicBezTo>
                    <a:cubicBezTo>
                      <a:pt x="6779283" y="101691"/>
                      <a:pt x="6756983" y="155529"/>
                      <a:pt x="6756983" y="211667"/>
                    </a:cubicBezTo>
                    <a:lnTo>
                      <a:pt x="6756983" y="282222"/>
                    </a:lnTo>
                    <a:cubicBezTo>
                      <a:pt x="6757504" y="398753"/>
                      <a:pt x="6852118" y="492945"/>
                      <a:pt x="6968650" y="492945"/>
                    </a:cubicBezTo>
                    <a:cubicBezTo>
                      <a:pt x="7085182" y="492945"/>
                      <a:pt x="7179796" y="398753"/>
                      <a:pt x="7180317" y="282222"/>
                    </a:cubicBezTo>
                    <a:lnTo>
                      <a:pt x="7180317" y="211667"/>
                    </a:lnTo>
                    <a:cubicBezTo>
                      <a:pt x="7180317" y="155529"/>
                      <a:pt x="7158017" y="101691"/>
                      <a:pt x="7118321" y="61996"/>
                    </a:cubicBezTo>
                    <a:cubicBezTo>
                      <a:pt x="7078626" y="22300"/>
                      <a:pt x="7024788" y="0"/>
                      <a:pt x="6968650" y="0"/>
                    </a:cubicBezTo>
                    <a:close/>
                    <a:moveTo>
                      <a:pt x="6749434" y="969998"/>
                    </a:moveTo>
                    <a:cubicBezTo>
                      <a:pt x="6750633" y="961884"/>
                      <a:pt x="6739204" y="958709"/>
                      <a:pt x="6736029" y="966258"/>
                    </a:cubicBezTo>
                    <a:lnTo>
                      <a:pt x="6582005" y="1325598"/>
                    </a:lnTo>
                    <a:cubicBezTo>
                      <a:pt x="6559749" y="1377518"/>
                      <a:pt x="6508673" y="1411161"/>
                      <a:pt x="6452183" y="1411111"/>
                    </a:cubicBezTo>
                    <a:lnTo>
                      <a:pt x="6387131" y="1411111"/>
                    </a:lnTo>
                    <a:cubicBezTo>
                      <a:pt x="6375267" y="1411122"/>
                      <a:pt x="6364192" y="1405168"/>
                      <a:pt x="6357656" y="1395265"/>
                    </a:cubicBezTo>
                    <a:cubicBezTo>
                      <a:pt x="6351121" y="1385363"/>
                      <a:pt x="6350001" y="1372839"/>
                      <a:pt x="6354675" y="1361934"/>
                    </a:cubicBezTo>
                    <a:lnTo>
                      <a:pt x="6545317" y="917222"/>
                    </a:lnTo>
                    <a:lnTo>
                      <a:pt x="6615449" y="741821"/>
                    </a:lnTo>
                    <a:cubicBezTo>
                      <a:pt x="6658319" y="634683"/>
                      <a:pt x="6762095" y="564437"/>
                      <a:pt x="6877492" y="564444"/>
                    </a:cubicBezTo>
                    <a:lnTo>
                      <a:pt x="7059808" y="564444"/>
                    </a:lnTo>
                    <a:cubicBezTo>
                      <a:pt x="7175205" y="564437"/>
                      <a:pt x="7278981" y="634683"/>
                      <a:pt x="7321851" y="741821"/>
                    </a:cubicBezTo>
                    <a:lnTo>
                      <a:pt x="7391983" y="917222"/>
                    </a:lnTo>
                    <a:lnTo>
                      <a:pt x="7582554" y="1361934"/>
                    </a:lnTo>
                    <a:cubicBezTo>
                      <a:pt x="7587229" y="1372839"/>
                      <a:pt x="7586108" y="1385363"/>
                      <a:pt x="7579573" y="1395265"/>
                    </a:cubicBezTo>
                    <a:cubicBezTo>
                      <a:pt x="7573038" y="1405168"/>
                      <a:pt x="7561963" y="1411122"/>
                      <a:pt x="7550098" y="1411111"/>
                    </a:cubicBezTo>
                    <a:lnTo>
                      <a:pt x="7485046" y="1411111"/>
                    </a:lnTo>
                    <a:cubicBezTo>
                      <a:pt x="7428608" y="1411105"/>
                      <a:pt x="7377602" y="1377471"/>
                      <a:pt x="7355365" y="1325598"/>
                    </a:cubicBezTo>
                    <a:lnTo>
                      <a:pt x="7201342" y="966258"/>
                    </a:lnTo>
                    <a:cubicBezTo>
                      <a:pt x="7198096" y="958709"/>
                      <a:pt x="7186737" y="961884"/>
                      <a:pt x="7187866" y="969998"/>
                    </a:cubicBezTo>
                    <a:lnTo>
                      <a:pt x="7250872" y="1411111"/>
                    </a:lnTo>
                    <a:lnTo>
                      <a:pt x="7318253" y="2219607"/>
                    </a:lnTo>
                    <a:cubicBezTo>
                      <a:pt x="7319061" y="2229429"/>
                      <a:pt x="7315723" y="2239141"/>
                      <a:pt x="7309049" y="2246392"/>
                    </a:cubicBezTo>
                    <a:cubicBezTo>
                      <a:pt x="7302375" y="2253643"/>
                      <a:pt x="7292971" y="2257771"/>
                      <a:pt x="7283116" y="2257778"/>
                    </a:cubicBezTo>
                    <a:lnTo>
                      <a:pt x="7229282" y="2257778"/>
                    </a:lnTo>
                    <a:cubicBezTo>
                      <a:pt x="7160300" y="2257786"/>
                      <a:pt x="7101423" y="2207921"/>
                      <a:pt x="7090076" y="2139879"/>
                    </a:cubicBezTo>
                    <a:lnTo>
                      <a:pt x="6975705" y="1452880"/>
                    </a:lnTo>
                    <a:cubicBezTo>
                      <a:pt x="6974365" y="1444978"/>
                      <a:pt x="6963076" y="1444978"/>
                      <a:pt x="6961736" y="1452880"/>
                    </a:cubicBezTo>
                    <a:lnTo>
                      <a:pt x="6847295" y="2139879"/>
                    </a:lnTo>
                    <a:cubicBezTo>
                      <a:pt x="6835943" y="2207948"/>
                      <a:pt x="6777026" y="2257821"/>
                      <a:pt x="6708018" y="2257778"/>
                    </a:cubicBezTo>
                    <a:lnTo>
                      <a:pt x="6654184" y="2257778"/>
                    </a:lnTo>
                    <a:cubicBezTo>
                      <a:pt x="6644329" y="2257771"/>
                      <a:pt x="6634925" y="2253643"/>
                      <a:pt x="6628251" y="2246392"/>
                    </a:cubicBezTo>
                    <a:cubicBezTo>
                      <a:pt x="6621577" y="2239141"/>
                      <a:pt x="6618239" y="2229429"/>
                      <a:pt x="6619047" y="2219607"/>
                    </a:cubicBezTo>
                    <a:lnTo>
                      <a:pt x="6686428" y="1411111"/>
                    </a:lnTo>
                    <a:lnTo>
                      <a:pt x="6749434" y="969998"/>
                    </a:lnTo>
                    <a:close/>
                    <a:moveTo>
                      <a:pt x="8238650" y="0"/>
                    </a:moveTo>
                    <a:cubicBezTo>
                      <a:pt x="8182512" y="0"/>
                      <a:pt x="8128674" y="22300"/>
                      <a:pt x="8088979" y="61996"/>
                    </a:cubicBezTo>
                    <a:cubicBezTo>
                      <a:pt x="8049283" y="101691"/>
                      <a:pt x="8026983" y="155529"/>
                      <a:pt x="8026983" y="211667"/>
                    </a:cubicBezTo>
                    <a:lnTo>
                      <a:pt x="8026983" y="282222"/>
                    </a:lnTo>
                    <a:cubicBezTo>
                      <a:pt x="8027504" y="398753"/>
                      <a:pt x="8122118" y="492945"/>
                      <a:pt x="8238650" y="492945"/>
                    </a:cubicBezTo>
                    <a:cubicBezTo>
                      <a:pt x="8355182" y="492945"/>
                      <a:pt x="8449796" y="398753"/>
                      <a:pt x="8450317" y="282222"/>
                    </a:cubicBezTo>
                    <a:lnTo>
                      <a:pt x="8450317" y="211667"/>
                    </a:lnTo>
                    <a:cubicBezTo>
                      <a:pt x="8450317" y="155529"/>
                      <a:pt x="8428017" y="101691"/>
                      <a:pt x="8388321" y="61996"/>
                    </a:cubicBezTo>
                    <a:cubicBezTo>
                      <a:pt x="8348626" y="22300"/>
                      <a:pt x="8294788" y="0"/>
                      <a:pt x="8238650" y="0"/>
                    </a:cubicBezTo>
                    <a:close/>
                    <a:moveTo>
                      <a:pt x="8019434" y="969998"/>
                    </a:moveTo>
                    <a:cubicBezTo>
                      <a:pt x="8020633" y="961884"/>
                      <a:pt x="8009204" y="958709"/>
                      <a:pt x="8006029" y="966258"/>
                    </a:cubicBezTo>
                    <a:lnTo>
                      <a:pt x="7852005" y="1325598"/>
                    </a:lnTo>
                    <a:cubicBezTo>
                      <a:pt x="7829749" y="1377518"/>
                      <a:pt x="7778673" y="1411161"/>
                      <a:pt x="7722183" y="1411111"/>
                    </a:cubicBezTo>
                    <a:lnTo>
                      <a:pt x="7657131" y="1411111"/>
                    </a:lnTo>
                    <a:cubicBezTo>
                      <a:pt x="7645267" y="1411122"/>
                      <a:pt x="7634192" y="1405168"/>
                      <a:pt x="7627656" y="1395265"/>
                    </a:cubicBezTo>
                    <a:cubicBezTo>
                      <a:pt x="7621121" y="1385363"/>
                      <a:pt x="7620001" y="1372839"/>
                      <a:pt x="7624676" y="1361934"/>
                    </a:cubicBezTo>
                    <a:lnTo>
                      <a:pt x="7815317" y="917222"/>
                    </a:lnTo>
                    <a:lnTo>
                      <a:pt x="7885449" y="741821"/>
                    </a:lnTo>
                    <a:cubicBezTo>
                      <a:pt x="7928319" y="634683"/>
                      <a:pt x="8032095" y="564437"/>
                      <a:pt x="8147492" y="564444"/>
                    </a:cubicBezTo>
                    <a:lnTo>
                      <a:pt x="8329808" y="564444"/>
                    </a:lnTo>
                    <a:cubicBezTo>
                      <a:pt x="8445205" y="564437"/>
                      <a:pt x="8548981" y="634683"/>
                      <a:pt x="8591851" y="741821"/>
                    </a:cubicBezTo>
                    <a:lnTo>
                      <a:pt x="8661983" y="917222"/>
                    </a:lnTo>
                    <a:lnTo>
                      <a:pt x="8852554" y="1361934"/>
                    </a:lnTo>
                    <a:cubicBezTo>
                      <a:pt x="8857229" y="1372839"/>
                      <a:pt x="8856108" y="1385363"/>
                      <a:pt x="8849573" y="1395265"/>
                    </a:cubicBezTo>
                    <a:cubicBezTo>
                      <a:pt x="8843038" y="1405168"/>
                      <a:pt x="8831963" y="1411122"/>
                      <a:pt x="8820098" y="1411111"/>
                    </a:cubicBezTo>
                    <a:lnTo>
                      <a:pt x="8755046" y="1411111"/>
                    </a:lnTo>
                    <a:cubicBezTo>
                      <a:pt x="8698608" y="1411105"/>
                      <a:pt x="8647602" y="1377471"/>
                      <a:pt x="8625365" y="1325598"/>
                    </a:cubicBezTo>
                    <a:lnTo>
                      <a:pt x="8471342" y="966258"/>
                    </a:lnTo>
                    <a:cubicBezTo>
                      <a:pt x="8468096" y="958709"/>
                      <a:pt x="8456737" y="961884"/>
                      <a:pt x="8457866" y="969998"/>
                    </a:cubicBezTo>
                    <a:lnTo>
                      <a:pt x="8520872" y="1411111"/>
                    </a:lnTo>
                    <a:lnTo>
                      <a:pt x="8588253" y="2219607"/>
                    </a:lnTo>
                    <a:cubicBezTo>
                      <a:pt x="8589061" y="2229429"/>
                      <a:pt x="8585723" y="2239141"/>
                      <a:pt x="8579049" y="2246392"/>
                    </a:cubicBezTo>
                    <a:cubicBezTo>
                      <a:pt x="8572375" y="2253643"/>
                      <a:pt x="8562971" y="2257771"/>
                      <a:pt x="8553116" y="2257778"/>
                    </a:cubicBezTo>
                    <a:lnTo>
                      <a:pt x="8499282" y="2257778"/>
                    </a:lnTo>
                    <a:cubicBezTo>
                      <a:pt x="8430300" y="2257786"/>
                      <a:pt x="8371423" y="2207921"/>
                      <a:pt x="8360076" y="2139879"/>
                    </a:cubicBezTo>
                    <a:lnTo>
                      <a:pt x="8245705" y="1452880"/>
                    </a:lnTo>
                    <a:cubicBezTo>
                      <a:pt x="8244365" y="1444978"/>
                      <a:pt x="8233076" y="1444978"/>
                      <a:pt x="8231736" y="1452880"/>
                    </a:cubicBezTo>
                    <a:lnTo>
                      <a:pt x="8117295" y="2139879"/>
                    </a:lnTo>
                    <a:cubicBezTo>
                      <a:pt x="8105943" y="2207948"/>
                      <a:pt x="8047026" y="2257821"/>
                      <a:pt x="7978018" y="2257778"/>
                    </a:cubicBezTo>
                    <a:lnTo>
                      <a:pt x="7924184" y="2257778"/>
                    </a:lnTo>
                    <a:cubicBezTo>
                      <a:pt x="7914329" y="2257771"/>
                      <a:pt x="7904925" y="2253643"/>
                      <a:pt x="7898251" y="2246392"/>
                    </a:cubicBezTo>
                    <a:cubicBezTo>
                      <a:pt x="7891577" y="2239141"/>
                      <a:pt x="7888239" y="2229429"/>
                      <a:pt x="7889047" y="2219607"/>
                    </a:cubicBezTo>
                    <a:lnTo>
                      <a:pt x="7956428" y="1411111"/>
                    </a:lnTo>
                    <a:lnTo>
                      <a:pt x="8019434" y="969998"/>
                    </a:lnTo>
                    <a:close/>
                    <a:moveTo>
                      <a:pt x="9508650" y="0"/>
                    </a:moveTo>
                    <a:cubicBezTo>
                      <a:pt x="9452512" y="0"/>
                      <a:pt x="9398674" y="22300"/>
                      <a:pt x="9358979" y="61996"/>
                    </a:cubicBezTo>
                    <a:cubicBezTo>
                      <a:pt x="9319283" y="101691"/>
                      <a:pt x="9296983" y="155529"/>
                      <a:pt x="9296983" y="211667"/>
                    </a:cubicBezTo>
                    <a:lnTo>
                      <a:pt x="9296983" y="282222"/>
                    </a:lnTo>
                    <a:cubicBezTo>
                      <a:pt x="9297504" y="398753"/>
                      <a:pt x="9392118" y="492945"/>
                      <a:pt x="9508650" y="492945"/>
                    </a:cubicBezTo>
                    <a:cubicBezTo>
                      <a:pt x="9625182" y="492945"/>
                      <a:pt x="9719796" y="398753"/>
                      <a:pt x="9720317" y="282222"/>
                    </a:cubicBezTo>
                    <a:lnTo>
                      <a:pt x="9720317" y="211667"/>
                    </a:lnTo>
                    <a:cubicBezTo>
                      <a:pt x="9720317" y="155529"/>
                      <a:pt x="9698017" y="101691"/>
                      <a:pt x="9658321" y="61996"/>
                    </a:cubicBezTo>
                    <a:cubicBezTo>
                      <a:pt x="9618626" y="22300"/>
                      <a:pt x="9564788" y="0"/>
                      <a:pt x="9508650" y="0"/>
                    </a:cubicBezTo>
                    <a:close/>
                    <a:moveTo>
                      <a:pt x="9289434" y="969998"/>
                    </a:moveTo>
                    <a:cubicBezTo>
                      <a:pt x="9290633" y="961884"/>
                      <a:pt x="9279204" y="958709"/>
                      <a:pt x="9276029" y="966258"/>
                    </a:cubicBezTo>
                    <a:lnTo>
                      <a:pt x="9122005" y="1325598"/>
                    </a:lnTo>
                    <a:cubicBezTo>
                      <a:pt x="9099749" y="1377518"/>
                      <a:pt x="9048673" y="1411161"/>
                      <a:pt x="8992183" y="1411111"/>
                    </a:cubicBezTo>
                    <a:lnTo>
                      <a:pt x="8927131" y="1411111"/>
                    </a:lnTo>
                    <a:cubicBezTo>
                      <a:pt x="8915267" y="1411122"/>
                      <a:pt x="8904192" y="1405168"/>
                      <a:pt x="8897656" y="1395265"/>
                    </a:cubicBezTo>
                    <a:cubicBezTo>
                      <a:pt x="8891121" y="1385363"/>
                      <a:pt x="8890001" y="1372839"/>
                      <a:pt x="8894676" y="1361934"/>
                    </a:cubicBezTo>
                    <a:lnTo>
                      <a:pt x="9085317" y="917222"/>
                    </a:lnTo>
                    <a:lnTo>
                      <a:pt x="9155449" y="741821"/>
                    </a:lnTo>
                    <a:cubicBezTo>
                      <a:pt x="9198319" y="634683"/>
                      <a:pt x="9302095" y="564437"/>
                      <a:pt x="9417492" y="564444"/>
                    </a:cubicBezTo>
                    <a:lnTo>
                      <a:pt x="9599808" y="564444"/>
                    </a:lnTo>
                    <a:cubicBezTo>
                      <a:pt x="9715205" y="564437"/>
                      <a:pt x="9818981" y="634683"/>
                      <a:pt x="9861851" y="741821"/>
                    </a:cubicBezTo>
                    <a:lnTo>
                      <a:pt x="9931983" y="917222"/>
                    </a:lnTo>
                    <a:lnTo>
                      <a:pt x="10122554" y="1361934"/>
                    </a:lnTo>
                    <a:cubicBezTo>
                      <a:pt x="10127229" y="1372839"/>
                      <a:pt x="10126108" y="1385363"/>
                      <a:pt x="10119573" y="1395265"/>
                    </a:cubicBezTo>
                    <a:cubicBezTo>
                      <a:pt x="10113038" y="1405168"/>
                      <a:pt x="10101963" y="1411122"/>
                      <a:pt x="10090098" y="1411111"/>
                    </a:cubicBezTo>
                    <a:lnTo>
                      <a:pt x="10025046" y="1411111"/>
                    </a:lnTo>
                    <a:cubicBezTo>
                      <a:pt x="9968608" y="1411105"/>
                      <a:pt x="9917602" y="1377471"/>
                      <a:pt x="9895365" y="1325598"/>
                    </a:cubicBezTo>
                    <a:lnTo>
                      <a:pt x="9741342" y="966258"/>
                    </a:lnTo>
                    <a:cubicBezTo>
                      <a:pt x="9738096" y="958709"/>
                      <a:pt x="9726737" y="961884"/>
                      <a:pt x="9727866" y="969998"/>
                    </a:cubicBezTo>
                    <a:lnTo>
                      <a:pt x="9790872" y="1411111"/>
                    </a:lnTo>
                    <a:lnTo>
                      <a:pt x="9858253" y="2219607"/>
                    </a:lnTo>
                    <a:cubicBezTo>
                      <a:pt x="9859061" y="2229429"/>
                      <a:pt x="9855723" y="2239141"/>
                      <a:pt x="9849049" y="2246392"/>
                    </a:cubicBezTo>
                    <a:cubicBezTo>
                      <a:pt x="9842375" y="2253643"/>
                      <a:pt x="9832971" y="2257771"/>
                      <a:pt x="9823116" y="2257778"/>
                    </a:cubicBezTo>
                    <a:lnTo>
                      <a:pt x="9769282" y="2257778"/>
                    </a:lnTo>
                    <a:cubicBezTo>
                      <a:pt x="9700300" y="2257786"/>
                      <a:pt x="9641423" y="2207921"/>
                      <a:pt x="9630076" y="2139879"/>
                    </a:cubicBezTo>
                    <a:lnTo>
                      <a:pt x="9515705" y="1452880"/>
                    </a:lnTo>
                    <a:cubicBezTo>
                      <a:pt x="9514365" y="1444978"/>
                      <a:pt x="9503076" y="1444978"/>
                      <a:pt x="9501736" y="1452880"/>
                    </a:cubicBezTo>
                    <a:lnTo>
                      <a:pt x="9387295" y="2139879"/>
                    </a:lnTo>
                    <a:cubicBezTo>
                      <a:pt x="9375943" y="2207948"/>
                      <a:pt x="9317026" y="2257821"/>
                      <a:pt x="9248018" y="2257778"/>
                    </a:cubicBezTo>
                    <a:lnTo>
                      <a:pt x="9194184" y="2257778"/>
                    </a:lnTo>
                    <a:cubicBezTo>
                      <a:pt x="9184329" y="2257771"/>
                      <a:pt x="9174925" y="2253643"/>
                      <a:pt x="9168251" y="2246392"/>
                    </a:cubicBezTo>
                    <a:cubicBezTo>
                      <a:pt x="9161577" y="2239141"/>
                      <a:pt x="9158239" y="2229429"/>
                      <a:pt x="9159047" y="2219607"/>
                    </a:cubicBezTo>
                    <a:lnTo>
                      <a:pt x="9226428" y="1411111"/>
                    </a:lnTo>
                    <a:lnTo>
                      <a:pt x="9289434" y="969998"/>
                    </a:lnTo>
                    <a:close/>
                    <a:moveTo>
                      <a:pt x="10778650" y="0"/>
                    </a:moveTo>
                    <a:cubicBezTo>
                      <a:pt x="10722512" y="0"/>
                      <a:pt x="10668674" y="22300"/>
                      <a:pt x="10628979" y="61996"/>
                    </a:cubicBezTo>
                    <a:cubicBezTo>
                      <a:pt x="10589283" y="101691"/>
                      <a:pt x="10566983" y="155529"/>
                      <a:pt x="10566983" y="211667"/>
                    </a:cubicBezTo>
                    <a:lnTo>
                      <a:pt x="10566983" y="282222"/>
                    </a:lnTo>
                    <a:cubicBezTo>
                      <a:pt x="10567504" y="398753"/>
                      <a:pt x="10662118" y="492945"/>
                      <a:pt x="10778650" y="492945"/>
                    </a:cubicBezTo>
                    <a:cubicBezTo>
                      <a:pt x="10895182" y="492945"/>
                      <a:pt x="10989796" y="398753"/>
                      <a:pt x="10990317" y="282222"/>
                    </a:cubicBezTo>
                    <a:lnTo>
                      <a:pt x="10990317" y="211667"/>
                    </a:lnTo>
                    <a:cubicBezTo>
                      <a:pt x="10990317" y="155529"/>
                      <a:pt x="10968017" y="101691"/>
                      <a:pt x="10928321" y="61996"/>
                    </a:cubicBezTo>
                    <a:cubicBezTo>
                      <a:pt x="10888626" y="22300"/>
                      <a:pt x="10834788" y="0"/>
                      <a:pt x="10778650" y="0"/>
                    </a:cubicBezTo>
                    <a:close/>
                    <a:moveTo>
                      <a:pt x="10559434" y="969998"/>
                    </a:moveTo>
                    <a:cubicBezTo>
                      <a:pt x="10560633" y="961884"/>
                      <a:pt x="10549204" y="958709"/>
                      <a:pt x="10546029" y="966258"/>
                    </a:cubicBezTo>
                    <a:lnTo>
                      <a:pt x="10392005" y="1325598"/>
                    </a:lnTo>
                    <a:cubicBezTo>
                      <a:pt x="10369749" y="1377518"/>
                      <a:pt x="10318673" y="1411161"/>
                      <a:pt x="10262183" y="1411111"/>
                    </a:cubicBezTo>
                    <a:lnTo>
                      <a:pt x="10197131" y="1411111"/>
                    </a:lnTo>
                    <a:cubicBezTo>
                      <a:pt x="10185267" y="1411122"/>
                      <a:pt x="10174192" y="1405168"/>
                      <a:pt x="10167656" y="1395265"/>
                    </a:cubicBezTo>
                    <a:cubicBezTo>
                      <a:pt x="10161121" y="1385363"/>
                      <a:pt x="10160001" y="1372839"/>
                      <a:pt x="10164676" y="1361934"/>
                    </a:cubicBezTo>
                    <a:lnTo>
                      <a:pt x="10355317" y="917222"/>
                    </a:lnTo>
                    <a:lnTo>
                      <a:pt x="10425449" y="741821"/>
                    </a:lnTo>
                    <a:cubicBezTo>
                      <a:pt x="10468319" y="634683"/>
                      <a:pt x="10572095" y="564437"/>
                      <a:pt x="10687492" y="564444"/>
                    </a:cubicBezTo>
                    <a:lnTo>
                      <a:pt x="10869808" y="564444"/>
                    </a:lnTo>
                    <a:cubicBezTo>
                      <a:pt x="10985205" y="564437"/>
                      <a:pt x="11088981" y="634683"/>
                      <a:pt x="11131851" y="741821"/>
                    </a:cubicBezTo>
                    <a:lnTo>
                      <a:pt x="11201983" y="917222"/>
                    </a:lnTo>
                    <a:lnTo>
                      <a:pt x="11392554" y="1361934"/>
                    </a:lnTo>
                    <a:cubicBezTo>
                      <a:pt x="11397229" y="1372839"/>
                      <a:pt x="11396108" y="1385363"/>
                      <a:pt x="11389573" y="1395265"/>
                    </a:cubicBezTo>
                    <a:cubicBezTo>
                      <a:pt x="11383038" y="1405168"/>
                      <a:pt x="11371963" y="1411122"/>
                      <a:pt x="11360098" y="1411111"/>
                    </a:cubicBezTo>
                    <a:lnTo>
                      <a:pt x="11295046" y="1411111"/>
                    </a:lnTo>
                    <a:cubicBezTo>
                      <a:pt x="11238608" y="1411105"/>
                      <a:pt x="11187602" y="1377471"/>
                      <a:pt x="11165365" y="1325598"/>
                    </a:cubicBezTo>
                    <a:lnTo>
                      <a:pt x="11011342" y="966258"/>
                    </a:lnTo>
                    <a:cubicBezTo>
                      <a:pt x="11008096" y="958709"/>
                      <a:pt x="10996737" y="961884"/>
                      <a:pt x="10997866" y="969998"/>
                    </a:cubicBezTo>
                    <a:lnTo>
                      <a:pt x="11060872" y="1411111"/>
                    </a:lnTo>
                    <a:lnTo>
                      <a:pt x="11128253" y="2219607"/>
                    </a:lnTo>
                    <a:cubicBezTo>
                      <a:pt x="11129061" y="2229429"/>
                      <a:pt x="11125723" y="2239141"/>
                      <a:pt x="11119049" y="2246392"/>
                    </a:cubicBezTo>
                    <a:cubicBezTo>
                      <a:pt x="11112375" y="2253643"/>
                      <a:pt x="11102971" y="2257771"/>
                      <a:pt x="11093116" y="2257778"/>
                    </a:cubicBezTo>
                    <a:lnTo>
                      <a:pt x="11039282" y="2257778"/>
                    </a:lnTo>
                    <a:cubicBezTo>
                      <a:pt x="10970300" y="2257786"/>
                      <a:pt x="10911423" y="2207921"/>
                      <a:pt x="10900076" y="2139879"/>
                    </a:cubicBezTo>
                    <a:lnTo>
                      <a:pt x="10785705" y="1452880"/>
                    </a:lnTo>
                    <a:cubicBezTo>
                      <a:pt x="10784365" y="1444978"/>
                      <a:pt x="10773076" y="1444978"/>
                      <a:pt x="10771736" y="1452880"/>
                    </a:cubicBezTo>
                    <a:lnTo>
                      <a:pt x="10657295" y="2139879"/>
                    </a:lnTo>
                    <a:cubicBezTo>
                      <a:pt x="10645943" y="2207948"/>
                      <a:pt x="10587026" y="2257821"/>
                      <a:pt x="10518018" y="2257778"/>
                    </a:cubicBezTo>
                    <a:lnTo>
                      <a:pt x="10464184" y="2257778"/>
                    </a:lnTo>
                    <a:cubicBezTo>
                      <a:pt x="10454329" y="2257771"/>
                      <a:pt x="10444925" y="2253643"/>
                      <a:pt x="10438251" y="2246392"/>
                    </a:cubicBezTo>
                    <a:cubicBezTo>
                      <a:pt x="10431577" y="2239141"/>
                      <a:pt x="10428239" y="2229429"/>
                      <a:pt x="10429047" y="2219607"/>
                    </a:cubicBezTo>
                    <a:lnTo>
                      <a:pt x="10496428" y="1411111"/>
                    </a:lnTo>
                    <a:lnTo>
                      <a:pt x="10559434" y="969998"/>
                    </a:lnTo>
                    <a:close/>
                    <a:moveTo>
                      <a:pt x="12048650" y="0"/>
                    </a:moveTo>
                    <a:cubicBezTo>
                      <a:pt x="11992512" y="0"/>
                      <a:pt x="11938674" y="22300"/>
                      <a:pt x="11898979" y="61996"/>
                    </a:cubicBezTo>
                    <a:cubicBezTo>
                      <a:pt x="11859283" y="101691"/>
                      <a:pt x="11836983" y="155529"/>
                      <a:pt x="11836983" y="211667"/>
                    </a:cubicBezTo>
                    <a:lnTo>
                      <a:pt x="11836983" y="282222"/>
                    </a:lnTo>
                    <a:cubicBezTo>
                      <a:pt x="11837504" y="398753"/>
                      <a:pt x="11932118" y="492945"/>
                      <a:pt x="12048650" y="492945"/>
                    </a:cubicBezTo>
                    <a:cubicBezTo>
                      <a:pt x="12165182" y="492945"/>
                      <a:pt x="12259796" y="398753"/>
                      <a:pt x="12260317" y="282222"/>
                    </a:cubicBezTo>
                    <a:lnTo>
                      <a:pt x="12260317" y="211667"/>
                    </a:lnTo>
                    <a:cubicBezTo>
                      <a:pt x="12260317" y="155529"/>
                      <a:pt x="12238017" y="101691"/>
                      <a:pt x="12198321" y="61996"/>
                    </a:cubicBezTo>
                    <a:cubicBezTo>
                      <a:pt x="12158626" y="22300"/>
                      <a:pt x="12104788" y="0"/>
                      <a:pt x="12048650" y="0"/>
                    </a:cubicBezTo>
                    <a:close/>
                    <a:moveTo>
                      <a:pt x="11829434" y="969998"/>
                    </a:moveTo>
                    <a:cubicBezTo>
                      <a:pt x="11830633" y="961884"/>
                      <a:pt x="11819204" y="958709"/>
                      <a:pt x="11816029" y="966258"/>
                    </a:cubicBezTo>
                    <a:lnTo>
                      <a:pt x="11662005" y="1325598"/>
                    </a:lnTo>
                    <a:cubicBezTo>
                      <a:pt x="11639749" y="1377518"/>
                      <a:pt x="11588673" y="1411161"/>
                      <a:pt x="11532183" y="1411111"/>
                    </a:cubicBezTo>
                    <a:lnTo>
                      <a:pt x="11467131" y="1411111"/>
                    </a:lnTo>
                    <a:cubicBezTo>
                      <a:pt x="11455267" y="1411122"/>
                      <a:pt x="11444192" y="1405168"/>
                      <a:pt x="11437656" y="1395265"/>
                    </a:cubicBezTo>
                    <a:cubicBezTo>
                      <a:pt x="11431121" y="1385363"/>
                      <a:pt x="11430001" y="1372839"/>
                      <a:pt x="11434676" y="1361934"/>
                    </a:cubicBezTo>
                    <a:lnTo>
                      <a:pt x="11625317" y="917222"/>
                    </a:lnTo>
                    <a:lnTo>
                      <a:pt x="11695449" y="741821"/>
                    </a:lnTo>
                    <a:cubicBezTo>
                      <a:pt x="11738319" y="634683"/>
                      <a:pt x="11842095" y="564437"/>
                      <a:pt x="11957492" y="564444"/>
                    </a:cubicBezTo>
                    <a:lnTo>
                      <a:pt x="12139808" y="564444"/>
                    </a:lnTo>
                    <a:cubicBezTo>
                      <a:pt x="12255205" y="564437"/>
                      <a:pt x="12358981" y="634683"/>
                      <a:pt x="12401851" y="741821"/>
                    </a:cubicBezTo>
                    <a:lnTo>
                      <a:pt x="12471983" y="917222"/>
                    </a:lnTo>
                    <a:lnTo>
                      <a:pt x="12662554" y="1361934"/>
                    </a:lnTo>
                    <a:cubicBezTo>
                      <a:pt x="12667229" y="1372839"/>
                      <a:pt x="12666108" y="1385363"/>
                      <a:pt x="12659573" y="1395265"/>
                    </a:cubicBezTo>
                    <a:cubicBezTo>
                      <a:pt x="12653038" y="1405168"/>
                      <a:pt x="12641963" y="1411122"/>
                      <a:pt x="12630098" y="1411111"/>
                    </a:cubicBezTo>
                    <a:lnTo>
                      <a:pt x="12565046" y="1411111"/>
                    </a:lnTo>
                    <a:cubicBezTo>
                      <a:pt x="12508608" y="1411105"/>
                      <a:pt x="12457602" y="1377471"/>
                      <a:pt x="12435365" y="1325598"/>
                    </a:cubicBezTo>
                    <a:lnTo>
                      <a:pt x="12281342" y="966258"/>
                    </a:lnTo>
                    <a:cubicBezTo>
                      <a:pt x="12278096" y="958709"/>
                      <a:pt x="12266737" y="961884"/>
                      <a:pt x="12267866" y="969998"/>
                    </a:cubicBezTo>
                    <a:lnTo>
                      <a:pt x="12330872" y="1411111"/>
                    </a:lnTo>
                    <a:lnTo>
                      <a:pt x="12398253" y="2219607"/>
                    </a:lnTo>
                    <a:cubicBezTo>
                      <a:pt x="12399061" y="2229429"/>
                      <a:pt x="12395723" y="2239141"/>
                      <a:pt x="12389049" y="2246392"/>
                    </a:cubicBezTo>
                    <a:cubicBezTo>
                      <a:pt x="12382375" y="2253643"/>
                      <a:pt x="12372971" y="2257771"/>
                      <a:pt x="12363116" y="2257778"/>
                    </a:cubicBezTo>
                    <a:lnTo>
                      <a:pt x="12309282" y="2257778"/>
                    </a:lnTo>
                    <a:cubicBezTo>
                      <a:pt x="12240300" y="2257786"/>
                      <a:pt x="12181423" y="2207921"/>
                      <a:pt x="12170076" y="2139879"/>
                    </a:cubicBezTo>
                    <a:lnTo>
                      <a:pt x="12055705" y="1452880"/>
                    </a:lnTo>
                    <a:cubicBezTo>
                      <a:pt x="12054365" y="1444978"/>
                      <a:pt x="12043076" y="1444978"/>
                      <a:pt x="12041736" y="1452880"/>
                    </a:cubicBezTo>
                    <a:lnTo>
                      <a:pt x="11927295" y="2139879"/>
                    </a:lnTo>
                    <a:cubicBezTo>
                      <a:pt x="11915943" y="2207948"/>
                      <a:pt x="11857026" y="2257821"/>
                      <a:pt x="11788018" y="2257778"/>
                    </a:cubicBezTo>
                    <a:lnTo>
                      <a:pt x="11734184" y="2257778"/>
                    </a:lnTo>
                    <a:cubicBezTo>
                      <a:pt x="11724329" y="2257771"/>
                      <a:pt x="11714925" y="2253643"/>
                      <a:pt x="11708251" y="2246392"/>
                    </a:cubicBezTo>
                    <a:cubicBezTo>
                      <a:pt x="11701577" y="2239141"/>
                      <a:pt x="11698239" y="2229429"/>
                      <a:pt x="11699047" y="2219607"/>
                    </a:cubicBezTo>
                    <a:lnTo>
                      <a:pt x="11766428" y="1411111"/>
                    </a:lnTo>
                    <a:lnTo>
                      <a:pt x="11829434" y="969998"/>
                    </a:lnTo>
                    <a:close/>
                    <a:moveTo>
                      <a:pt x="618650" y="2257778"/>
                    </a:moveTo>
                    <a:cubicBezTo>
                      <a:pt x="562512" y="2257778"/>
                      <a:pt x="508674" y="2280078"/>
                      <a:pt x="468979" y="2319774"/>
                    </a:cubicBezTo>
                    <a:cubicBezTo>
                      <a:pt x="429284" y="2359469"/>
                      <a:pt x="406983" y="2413307"/>
                      <a:pt x="406983" y="2469444"/>
                    </a:cubicBezTo>
                    <a:lnTo>
                      <a:pt x="406983" y="2540000"/>
                    </a:lnTo>
                    <a:cubicBezTo>
                      <a:pt x="407504" y="2656531"/>
                      <a:pt x="502118" y="2750722"/>
                      <a:pt x="618650" y="2750722"/>
                    </a:cubicBezTo>
                    <a:cubicBezTo>
                      <a:pt x="735182" y="2750722"/>
                      <a:pt x="829795" y="2656531"/>
                      <a:pt x="830317" y="2540000"/>
                    </a:cubicBezTo>
                    <a:lnTo>
                      <a:pt x="830317" y="2469444"/>
                    </a:lnTo>
                    <a:cubicBezTo>
                      <a:pt x="830317" y="2413307"/>
                      <a:pt x="808016" y="2359469"/>
                      <a:pt x="768321" y="2319774"/>
                    </a:cubicBezTo>
                    <a:cubicBezTo>
                      <a:pt x="728626" y="2280078"/>
                      <a:pt x="674788" y="2257778"/>
                      <a:pt x="618650" y="2257778"/>
                    </a:cubicBezTo>
                    <a:close/>
                    <a:moveTo>
                      <a:pt x="399434" y="3227776"/>
                    </a:moveTo>
                    <a:cubicBezTo>
                      <a:pt x="400633" y="3219662"/>
                      <a:pt x="389203" y="3216487"/>
                      <a:pt x="386028" y="3224036"/>
                    </a:cubicBezTo>
                    <a:lnTo>
                      <a:pt x="232006" y="3583375"/>
                    </a:lnTo>
                    <a:cubicBezTo>
                      <a:pt x="209749" y="3635296"/>
                      <a:pt x="158673" y="3668939"/>
                      <a:pt x="102183" y="3668889"/>
                    </a:cubicBezTo>
                    <a:lnTo>
                      <a:pt x="37131" y="3668889"/>
                    </a:lnTo>
                    <a:cubicBezTo>
                      <a:pt x="25267" y="3668899"/>
                      <a:pt x="14191" y="3662945"/>
                      <a:pt x="7656" y="3653043"/>
                    </a:cubicBezTo>
                    <a:cubicBezTo>
                      <a:pt x="1121" y="3643141"/>
                      <a:pt x="1" y="3630616"/>
                      <a:pt x="4676" y="3619712"/>
                    </a:cubicBezTo>
                    <a:lnTo>
                      <a:pt x="195317" y="3175000"/>
                    </a:lnTo>
                    <a:lnTo>
                      <a:pt x="265449" y="2999599"/>
                    </a:lnTo>
                    <a:cubicBezTo>
                      <a:pt x="308319" y="2892461"/>
                      <a:pt x="412096" y="2822215"/>
                      <a:pt x="527492" y="2822222"/>
                    </a:cubicBezTo>
                    <a:lnTo>
                      <a:pt x="709808" y="2822222"/>
                    </a:lnTo>
                    <a:cubicBezTo>
                      <a:pt x="825204" y="2822215"/>
                      <a:pt x="928981" y="2892461"/>
                      <a:pt x="971851" y="2999599"/>
                    </a:cubicBezTo>
                    <a:lnTo>
                      <a:pt x="1041983" y="3175000"/>
                    </a:lnTo>
                    <a:lnTo>
                      <a:pt x="1232554" y="3619712"/>
                    </a:lnTo>
                    <a:cubicBezTo>
                      <a:pt x="1237229" y="3630616"/>
                      <a:pt x="1236109" y="3643141"/>
                      <a:pt x="1229573" y="3653043"/>
                    </a:cubicBezTo>
                    <a:cubicBezTo>
                      <a:pt x="1223038" y="3662945"/>
                      <a:pt x="1211963" y="3668899"/>
                      <a:pt x="1200098" y="3668889"/>
                    </a:cubicBezTo>
                    <a:lnTo>
                      <a:pt x="1135046" y="3668889"/>
                    </a:lnTo>
                    <a:cubicBezTo>
                      <a:pt x="1078608" y="3668883"/>
                      <a:pt x="1027602" y="3635249"/>
                      <a:pt x="1005365" y="3583375"/>
                    </a:cubicBezTo>
                    <a:lnTo>
                      <a:pt x="851342" y="3224036"/>
                    </a:lnTo>
                    <a:cubicBezTo>
                      <a:pt x="848097" y="3216487"/>
                      <a:pt x="836737" y="3219662"/>
                      <a:pt x="837866" y="3227776"/>
                    </a:cubicBezTo>
                    <a:lnTo>
                      <a:pt x="900872" y="3668889"/>
                    </a:lnTo>
                    <a:lnTo>
                      <a:pt x="968253" y="4477385"/>
                    </a:lnTo>
                    <a:cubicBezTo>
                      <a:pt x="969061" y="4487207"/>
                      <a:pt x="965724" y="4496919"/>
                      <a:pt x="959049" y="4504170"/>
                    </a:cubicBezTo>
                    <a:cubicBezTo>
                      <a:pt x="952375" y="4511421"/>
                      <a:pt x="942971" y="4515549"/>
                      <a:pt x="933116" y="4515555"/>
                    </a:cubicBezTo>
                    <a:lnTo>
                      <a:pt x="879282" y="4515555"/>
                    </a:lnTo>
                    <a:cubicBezTo>
                      <a:pt x="810301" y="4515564"/>
                      <a:pt x="751424" y="4465699"/>
                      <a:pt x="740076" y="4397657"/>
                    </a:cubicBezTo>
                    <a:lnTo>
                      <a:pt x="625706" y="3710658"/>
                    </a:lnTo>
                    <a:cubicBezTo>
                      <a:pt x="624365" y="3702755"/>
                      <a:pt x="613076" y="3702755"/>
                      <a:pt x="611736" y="3710658"/>
                    </a:cubicBezTo>
                    <a:lnTo>
                      <a:pt x="497294" y="4397657"/>
                    </a:lnTo>
                    <a:cubicBezTo>
                      <a:pt x="485942" y="4465725"/>
                      <a:pt x="427026" y="4515598"/>
                      <a:pt x="358018" y="4515555"/>
                    </a:cubicBezTo>
                    <a:lnTo>
                      <a:pt x="304184" y="4515555"/>
                    </a:lnTo>
                    <a:cubicBezTo>
                      <a:pt x="294329" y="4515549"/>
                      <a:pt x="284925" y="4511421"/>
                      <a:pt x="278251" y="4504170"/>
                    </a:cubicBezTo>
                    <a:cubicBezTo>
                      <a:pt x="271576" y="4496919"/>
                      <a:pt x="268239" y="4487207"/>
                      <a:pt x="269047" y="4477385"/>
                    </a:cubicBezTo>
                    <a:lnTo>
                      <a:pt x="336428" y="3668889"/>
                    </a:lnTo>
                    <a:lnTo>
                      <a:pt x="399434" y="3227776"/>
                    </a:lnTo>
                    <a:close/>
                    <a:moveTo>
                      <a:pt x="1888650" y="2257778"/>
                    </a:moveTo>
                    <a:cubicBezTo>
                      <a:pt x="1832513" y="2257778"/>
                      <a:pt x="1778674" y="2280078"/>
                      <a:pt x="1738979" y="2319773"/>
                    </a:cubicBezTo>
                    <a:cubicBezTo>
                      <a:pt x="1699284" y="2359469"/>
                      <a:pt x="1676983" y="2413307"/>
                      <a:pt x="1676983" y="2469444"/>
                    </a:cubicBezTo>
                    <a:lnTo>
                      <a:pt x="1676983" y="2540000"/>
                    </a:lnTo>
                    <a:cubicBezTo>
                      <a:pt x="1677504" y="2656531"/>
                      <a:pt x="1772118" y="2750722"/>
                      <a:pt x="1888650" y="2750722"/>
                    </a:cubicBezTo>
                    <a:cubicBezTo>
                      <a:pt x="2005182" y="2750722"/>
                      <a:pt x="2099796" y="2656531"/>
                      <a:pt x="2100317" y="2540000"/>
                    </a:cubicBezTo>
                    <a:lnTo>
                      <a:pt x="2100317" y="2469444"/>
                    </a:lnTo>
                    <a:cubicBezTo>
                      <a:pt x="2100317" y="2413307"/>
                      <a:pt x="2078016" y="2359469"/>
                      <a:pt x="2038321" y="2319773"/>
                    </a:cubicBezTo>
                    <a:cubicBezTo>
                      <a:pt x="1998626" y="2280078"/>
                      <a:pt x="1944787" y="2257778"/>
                      <a:pt x="1888650" y="2257778"/>
                    </a:cubicBezTo>
                    <a:close/>
                    <a:moveTo>
                      <a:pt x="1669434" y="3227776"/>
                    </a:moveTo>
                    <a:cubicBezTo>
                      <a:pt x="1670633" y="3219662"/>
                      <a:pt x="1659203" y="3216487"/>
                      <a:pt x="1656028" y="3224036"/>
                    </a:cubicBezTo>
                    <a:lnTo>
                      <a:pt x="1502006" y="3583375"/>
                    </a:lnTo>
                    <a:cubicBezTo>
                      <a:pt x="1479749" y="3635296"/>
                      <a:pt x="1428673" y="3668939"/>
                      <a:pt x="1372183" y="3668889"/>
                    </a:cubicBezTo>
                    <a:lnTo>
                      <a:pt x="1307131" y="3668889"/>
                    </a:lnTo>
                    <a:cubicBezTo>
                      <a:pt x="1295267" y="3668899"/>
                      <a:pt x="1284191" y="3662945"/>
                      <a:pt x="1277656" y="3653043"/>
                    </a:cubicBezTo>
                    <a:cubicBezTo>
                      <a:pt x="1271121" y="3643141"/>
                      <a:pt x="1270001" y="3630616"/>
                      <a:pt x="1274676" y="3619712"/>
                    </a:cubicBezTo>
                    <a:lnTo>
                      <a:pt x="1465317" y="3175000"/>
                    </a:lnTo>
                    <a:lnTo>
                      <a:pt x="1535449" y="2999599"/>
                    </a:lnTo>
                    <a:cubicBezTo>
                      <a:pt x="1578319" y="2892461"/>
                      <a:pt x="1682096" y="2822215"/>
                      <a:pt x="1797492" y="2822222"/>
                    </a:cubicBezTo>
                    <a:lnTo>
                      <a:pt x="1979808" y="2822222"/>
                    </a:lnTo>
                    <a:cubicBezTo>
                      <a:pt x="2095204" y="2822215"/>
                      <a:pt x="2198981" y="2892461"/>
                      <a:pt x="2241851" y="2999599"/>
                    </a:cubicBezTo>
                    <a:lnTo>
                      <a:pt x="2311983" y="3175000"/>
                    </a:lnTo>
                    <a:lnTo>
                      <a:pt x="2502554" y="3619712"/>
                    </a:lnTo>
                    <a:cubicBezTo>
                      <a:pt x="2507228" y="3630616"/>
                      <a:pt x="2506108" y="3643140"/>
                      <a:pt x="2499573" y="3653043"/>
                    </a:cubicBezTo>
                    <a:cubicBezTo>
                      <a:pt x="2493038" y="3662945"/>
                      <a:pt x="2481963" y="3668899"/>
                      <a:pt x="2470098" y="3668889"/>
                    </a:cubicBezTo>
                    <a:lnTo>
                      <a:pt x="2405046" y="3668889"/>
                    </a:lnTo>
                    <a:cubicBezTo>
                      <a:pt x="2348608" y="3668883"/>
                      <a:pt x="2297602" y="3635249"/>
                      <a:pt x="2275365" y="3583375"/>
                    </a:cubicBezTo>
                    <a:lnTo>
                      <a:pt x="2121342" y="3224036"/>
                    </a:lnTo>
                    <a:cubicBezTo>
                      <a:pt x="2118097" y="3216487"/>
                      <a:pt x="2106737" y="3219662"/>
                      <a:pt x="2107866" y="3227776"/>
                    </a:cubicBezTo>
                    <a:lnTo>
                      <a:pt x="2170872" y="3668889"/>
                    </a:lnTo>
                    <a:lnTo>
                      <a:pt x="2238253" y="4477385"/>
                    </a:lnTo>
                    <a:cubicBezTo>
                      <a:pt x="2239061" y="4487207"/>
                      <a:pt x="2235724" y="4496919"/>
                      <a:pt x="2229049" y="4504170"/>
                    </a:cubicBezTo>
                    <a:cubicBezTo>
                      <a:pt x="2222375" y="4511421"/>
                      <a:pt x="2212971" y="4515549"/>
                      <a:pt x="2203116" y="4515555"/>
                    </a:cubicBezTo>
                    <a:lnTo>
                      <a:pt x="2149282" y="4515555"/>
                    </a:lnTo>
                    <a:cubicBezTo>
                      <a:pt x="2080301" y="4515564"/>
                      <a:pt x="2021424" y="4465699"/>
                      <a:pt x="2010076" y="4397657"/>
                    </a:cubicBezTo>
                    <a:lnTo>
                      <a:pt x="1895706" y="3710658"/>
                    </a:lnTo>
                    <a:cubicBezTo>
                      <a:pt x="1894365" y="3702755"/>
                      <a:pt x="1883076" y="3702755"/>
                      <a:pt x="1881735" y="3710658"/>
                    </a:cubicBezTo>
                    <a:lnTo>
                      <a:pt x="1767294" y="4397657"/>
                    </a:lnTo>
                    <a:cubicBezTo>
                      <a:pt x="1755943" y="4465725"/>
                      <a:pt x="1697026" y="4515598"/>
                      <a:pt x="1628018" y="4515555"/>
                    </a:cubicBezTo>
                    <a:lnTo>
                      <a:pt x="1574184" y="4515555"/>
                    </a:lnTo>
                    <a:cubicBezTo>
                      <a:pt x="1564329" y="4515549"/>
                      <a:pt x="1554925" y="4511421"/>
                      <a:pt x="1548251" y="4504170"/>
                    </a:cubicBezTo>
                    <a:cubicBezTo>
                      <a:pt x="1541576" y="4496919"/>
                      <a:pt x="1538239" y="4487207"/>
                      <a:pt x="1539047" y="4477385"/>
                    </a:cubicBezTo>
                    <a:lnTo>
                      <a:pt x="1606428" y="3668889"/>
                    </a:lnTo>
                    <a:lnTo>
                      <a:pt x="1669434" y="3227776"/>
                    </a:lnTo>
                    <a:close/>
                    <a:moveTo>
                      <a:pt x="3158650" y="2257778"/>
                    </a:moveTo>
                    <a:cubicBezTo>
                      <a:pt x="3102513" y="2257778"/>
                      <a:pt x="3048674" y="2280078"/>
                      <a:pt x="3008979" y="2319773"/>
                    </a:cubicBezTo>
                    <a:cubicBezTo>
                      <a:pt x="2969284" y="2359469"/>
                      <a:pt x="2946983" y="2413307"/>
                      <a:pt x="2946983" y="2469444"/>
                    </a:cubicBezTo>
                    <a:lnTo>
                      <a:pt x="2946983" y="2540000"/>
                    </a:lnTo>
                    <a:cubicBezTo>
                      <a:pt x="2947504" y="2656531"/>
                      <a:pt x="3042118" y="2750722"/>
                      <a:pt x="3158650" y="2750722"/>
                    </a:cubicBezTo>
                    <a:cubicBezTo>
                      <a:pt x="3275182" y="2750722"/>
                      <a:pt x="3369795" y="2656531"/>
                      <a:pt x="3370317" y="2540000"/>
                    </a:cubicBezTo>
                    <a:lnTo>
                      <a:pt x="3370317" y="2469444"/>
                    </a:lnTo>
                    <a:cubicBezTo>
                      <a:pt x="3370317" y="2352544"/>
                      <a:pt x="3275550" y="2257778"/>
                      <a:pt x="3158650" y="2257778"/>
                    </a:cubicBezTo>
                    <a:close/>
                    <a:moveTo>
                      <a:pt x="2939434" y="3227776"/>
                    </a:moveTo>
                    <a:cubicBezTo>
                      <a:pt x="2940633" y="3219662"/>
                      <a:pt x="2929203" y="3216487"/>
                      <a:pt x="2926028" y="3224036"/>
                    </a:cubicBezTo>
                    <a:lnTo>
                      <a:pt x="2772006" y="3583375"/>
                    </a:lnTo>
                    <a:cubicBezTo>
                      <a:pt x="2749749" y="3635296"/>
                      <a:pt x="2698673" y="3668939"/>
                      <a:pt x="2642183" y="3668889"/>
                    </a:cubicBezTo>
                    <a:lnTo>
                      <a:pt x="2577131" y="3668889"/>
                    </a:lnTo>
                    <a:cubicBezTo>
                      <a:pt x="2565267" y="3668899"/>
                      <a:pt x="2554191" y="3662945"/>
                      <a:pt x="2547656" y="3653043"/>
                    </a:cubicBezTo>
                    <a:cubicBezTo>
                      <a:pt x="2541121" y="3643140"/>
                      <a:pt x="2540001" y="3630616"/>
                      <a:pt x="2544676" y="3619712"/>
                    </a:cubicBezTo>
                    <a:lnTo>
                      <a:pt x="2735317" y="3175000"/>
                    </a:lnTo>
                    <a:lnTo>
                      <a:pt x="2805449" y="2999599"/>
                    </a:lnTo>
                    <a:cubicBezTo>
                      <a:pt x="2848319" y="2892461"/>
                      <a:pt x="2952096" y="2822215"/>
                      <a:pt x="3067492" y="2822222"/>
                    </a:cubicBezTo>
                    <a:lnTo>
                      <a:pt x="3249808" y="2822222"/>
                    </a:lnTo>
                    <a:cubicBezTo>
                      <a:pt x="3365204" y="2822214"/>
                      <a:pt x="3468981" y="2892461"/>
                      <a:pt x="3511851" y="2999599"/>
                    </a:cubicBezTo>
                    <a:lnTo>
                      <a:pt x="3581983" y="3175000"/>
                    </a:lnTo>
                    <a:lnTo>
                      <a:pt x="3772554" y="3619712"/>
                    </a:lnTo>
                    <a:cubicBezTo>
                      <a:pt x="3777229" y="3630616"/>
                      <a:pt x="3776109" y="3643141"/>
                      <a:pt x="3769573" y="3653043"/>
                    </a:cubicBezTo>
                    <a:cubicBezTo>
                      <a:pt x="3763038" y="3662945"/>
                      <a:pt x="3751963" y="3668899"/>
                      <a:pt x="3740098" y="3668889"/>
                    </a:cubicBezTo>
                    <a:lnTo>
                      <a:pt x="3675046" y="3668889"/>
                    </a:lnTo>
                    <a:cubicBezTo>
                      <a:pt x="3618608" y="3668883"/>
                      <a:pt x="3567602" y="3635248"/>
                      <a:pt x="3545365" y="3583375"/>
                    </a:cubicBezTo>
                    <a:lnTo>
                      <a:pt x="3391342" y="3224036"/>
                    </a:lnTo>
                    <a:cubicBezTo>
                      <a:pt x="3388097" y="3216487"/>
                      <a:pt x="3376737" y="3219662"/>
                      <a:pt x="3377866" y="3227776"/>
                    </a:cubicBezTo>
                    <a:lnTo>
                      <a:pt x="3440872" y="3668889"/>
                    </a:lnTo>
                    <a:lnTo>
                      <a:pt x="3508253" y="4477385"/>
                    </a:lnTo>
                    <a:cubicBezTo>
                      <a:pt x="3509061" y="4487207"/>
                      <a:pt x="3505723" y="4496919"/>
                      <a:pt x="3499049" y="4504170"/>
                    </a:cubicBezTo>
                    <a:cubicBezTo>
                      <a:pt x="3492375" y="4511421"/>
                      <a:pt x="3482971" y="4515549"/>
                      <a:pt x="3473116" y="4515555"/>
                    </a:cubicBezTo>
                    <a:lnTo>
                      <a:pt x="3419282" y="4515555"/>
                    </a:lnTo>
                    <a:cubicBezTo>
                      <a:pt x="3350301" y="4515564"/>
                      <a:pt x="3291424" y="4465699"/>
                      <a:pt x="3280076" y="4397657"/>
                    </a:cubicBezTo>
                    <a:lnTo>
                      <a:pt x="3165706" y="3710658"/>
                    </a:lnTo>
                    <a:cubicBezTo>
                      <a:pt x="3164365" y="3702755"/>
                      <a:pt x="3153076" y="3702755"/>
                      <a:pt x="3151735" y="3710658"/>
                    </a:cubicBezTo>
                    <a:lnTo>
                      <a:pt x="3037294" y="4397657"/>
                    </a:lnTo>
                    <a:cubicBezTo>
                      <a:pt x="3025943" y="4465725"/>
                      <a:pt x="2967026" y="4515598"/>
                      <a:pt x="2898018" y="4515555"/>
                    </a:cubicBezTo>
                    <a:lnTo>
                      <a:pt x="2844184" y="4515555"/>
                    </a:lnTo>
                    <a:cubicBezTo>
                      <a:pt x="2834329" y="4515549"/>
                      <a:pt x="2824925" y="4511421"/>
                      <a:pt x="2818251" y="4504170"/>
                    </a:cubicBezTo>
                    <a:cubicBezTo>
                      <a:pt x="2811576" y="4496919"/>
                      <a:pt x="2808239" y="4487207"/>
                      <a:pt x="2809047" y="4477385"/>
                    </a:cubicBezTo>
                    <a:lnTo>
                      <a:pt x="2876428" y="3668889"/>
                    </a:lnTo>
                    <a:lnTo>
                      <a:pt x="2939434" y="3227776"/>
                    </a:lnTo>
                    <a:close/>
                    <a:moveTo>
                      <a:pt x="4428650" y="2257778"/>
                    </a:moveTo>
                    <a:cubicBezTo>
                      <a:pt x="4311750" y="2257778"/>
                      <a:pt x="4216983" y="2352544"/>
                      <a:pt x="4216983" y="2469444"/>
                    </a:cubicBezTo>
                    <a:lnTo>
                      <a:pt x="4216983" y="2540000"/>
                    </a:lnTo>
                    <a:cubicBezTo>
                      <a:pt x="4217505" y="2656531"/>
                      <a:pt x="4312118" y="2750722"/>
                      <a:pt x="4428650" y="2750722"/>
                    </a:cubicBezTo>
                    <a:cubicBezTo>
                      <a:pt x="4545182" y="2750722"/>
                      <a:pt x="4639795" y="2656531"/>
                      <a:pt x="4640317" y="2540000"/>
                    </a:cubicBezTo>
                    <a:lnTo>
                      <a:pt x="4640317" y="2469444"/>
                    </a:lnTo>
                    <a:cubicBezTo>
                      <a:pt x="4640317" y="2352544"/>
                      <a:pt x="4545550" y="2257778"/>
                      <a:pt x="4428650" y="2257778"/>
                    </a:cubicBezTo>
                    <a:close/>
                    <a:moveTo>
                      <a:pt x="4209434" y="3227776"/>
                    </a:moveTo>
                    <a:cubicBezTo>
                      <a:pt x="4210633" y="3219662"/>
                      <a:pt x="4199203" y="3216487"/>
                      <a:pt x="4196028" y="3224036"/>
                    </a:cubicBezTo>
                    <a:lnTo>
                      <a:pt x="4042005" y="3583375"/>
                    </a:lnTo>
                    <a:cubicBezTo>
                      <a:pt x="4019749" y="3635296"/>
                      <a:pt x="3968673" y="3668939"/>
                      <a:pt x="3912183" y="3668889"/>
                    </a:cubicBezTo>
                    <a:lnTo>
                      <a:pt x="3847131" y="3668889"/>
                    </a:lnTo>
                    <a:cubicBezTo>
                      <a:pt x="3835267" y="3668899"/>
                      <a:pt x="3824192" y="3662945"/>
                      <a:pt x="3817656" y="3653043"/>
                    </a:cubicBezTo>
                    <a:cubicBezTo>
                      <a:pt x="3811121" y="3643141"/>
                      <a:pt x="3810001" y="3630616"/>
                      <a:pt x="3814675" y="3619712"/>
                    </a:cubicBezTo>
                    <a:lnTo>
                      <a:pt x="4005317" y="3175000"/>
                    </a:lnTo>
                    <a:lnTo>
                      <a:pt x="4075449" y="2999599"/>
                    </a:lnTo>
                    <a:cubicBezTo>
                      <a:pt x="4118319" y="2892461"/>
                      <a:pt x="4222096" y="2822215"/>
                      <a:pt x="4337492" y="2822222"/>
                    </a:cubicBezTo>
                    <a:lnTo>
                      <a:pt x="4519808" y="2822222"/>
                    </a:lnTo>
                    <a:cubicBezTo>
                      <a:pt x="4635204" y="2822214"/>
                      <a:pt x="4738981" y="2892461"/>
                      <a:pt x="4781851" y="2999599"/>
                    </a:cubicBezTo>
                    <a:lnTo>
                      <a:pt x="4851983" y="3175000"/>
                    </a:lnTo>
                    <a:lnTo>
                      <a:pt x="5042554" y="3619712"/>
                    </a:lnTo>
                    <a:cubicBezTo>
                      <a:pt x="5047229" y="3630616"/>
                      <a:pt x="5046109" y="3643141"/>
                      <a:pt x="5039573" y="3653043"/>
                    </a:cubicBezTo>
                    <a:cubicBezTo>
                      <a:pt x="5033038" y="3662945"/>
                      <a:pt x="5021963" y="3668899"/>
                      <a:pt x="5010098" y="3668889"/>
                    </a:cubicBezTo>
                    <a:lnTo>
                      <a:pt x="4945046" y="3668889"/>
                    </a:lnTo>
                    <a:cubicBezTo>
                      <a:pt x="4888608" y="3668883"/>
                      <a:pt x="4837602" y="3635248"/>
                      <a:pt x="4815365" y="3583375"/>
                    </a:cubicBezTo>
                    <a:lnTo>
                      <a:pt x="4661342" y="3224036"/>
                    </a:lnTo>
                    <a:cubicBezTo>
                      <a:pt x="4658097" y="3216487"/>
                      <a:pt x="4646737" y="3219662"/>
                      <a:pt x="4647866" y="3227776"/>
                    </a:cubicBezTo>
                    <a:lnTo>
                      <a:pt x="4710872" y="3668889"/>
                    </a:lnTo>
                    <a:lnTo>
                      <a:pt x="4778253" y="4477385"/>
                    </a:lnTo>
                    <a:cubicBezTo>
                      <a:pt x="4779061" y="4487207"/>
                      <a:pt x="4775723" y="4496919"/>
                      <a:pt x="4769049" y="4504170"/>
                    </a:cubicBezTo>
                    <a:cubicBezTo>
                      <a:pt x="4762375" y="4511421"/>
                      <a:pt x="4752971" y="4515549"/>
                      <a:pt x="4743116" y="4515555"/>
                    </a:cubicBezTo>
                    <a:lnTo>
                      <a:pt x="4689282" y="4515555"/>
                    </a:lnTo>
                    <a:cubicBezTo>
                      <a:pt x="4620301" y="4515564"/>
                      <a:pt x="4561424" y="4465699"/>
                      <a:pt x="4550076" y="4397657"/>
                    </a:cubicBezTo>
                    <a:lnTo>
                      <a:pt x="4435705" y="3710658"/>
                    </a:lnTo>
                    <a:cubicBezTo>
                      <a:pt x="4434365" y="3702755"/>
                      <a:pt x="4423076" y="3702755"/>
                      <a:pt x="4421736" y="3710658"/>
                    </a:cubicBezTo>
                    <a:lnTo>
                      <a:pt x="4307295" y="4397657"/>
                    </a:lnTo>
                    <a:cubicBezTo>
                      <a:pt x="4295943" y="4465725"/>
                      <a:pt x="4237026" y="4515598"/>
                      <a:pt x="4168018" y="4515555"/>
                    </a:cubicBezTo>
                    <a:lnTo>
                      <a:pt x="4114184" y="4515555"/>
                    </a:lnTo>
                    <a:cubicBezTo>
                      <a:pt x="4104329" y="4515549"/>
                      <a:pt x="4094925" y="4511421"/>
                      <a:pt x="4088251" y="4504170"/>
                    </a:cubicBezTo>
                    <a:cubicBezTo>
                      <a:pt x="4081577" y="4496919"/>
                      <a:pt x="4078239" y="4487207"/>
                      <a:pt x="4079047" y="4477385"/>
                    </a:cubicBezTo>
                    <a:lnTo>
                      <a:pt x="4146428" y="3668889"/>
                    </a:lnTo>
                    <a:lnTo>
                      <a:pt x="4209434" y="3227776"/>
                    </a:lnTo>
                    <a:close/>
                    <a:moveTo>
                      <a:pt x="5698650" y="2257778"/>
                    </a:moveTo>
                    <a:cubicBezTo>
                      <a:pt x="5581750" y="2257778"/>
                      <a:pt x="5486983" y="2352544"/>
                      <a:pt x="5486983" y="2469444"/>
                    </a:cubicBezTo>
                    <a:lnTo>
                      <a:pt x="5486983" y="2540000"/>
                    </a:lnTo>
                    <a:cubicBezTo>
                      <a:pt x="5487505" y="2656531"/>
                      <a:pt x="5582118" y="2750722"/>
                      <a:pt x="5698650" y="2750722"/>
                    </a:cubicBezTo>
                    <a:cubicBezTo>
                      <a:pt x="5815182" y="2750722"/>
                      <a:pt x="5909795" y="2656531"/>
                      <a:pt x="5910317" y="2540000"/>
                    </a:cubicBezTo>
                    <a:lnTo>
                      <a:pt x="5910317" y="2469444"/>
                    </a:lnTo>
                    <a:cubicBezTo>
                      <a:pt x="5910317" y="2352544"/>
                      <a:pt x="5815550" y="2257778"/>
                      <a:pt x="5698650" y="2257778"/>
                    </a:cubicBezTo>
                    <a:close/>
                    <a:moveTo>
                      <a:pt x="5479434" y="3227776"/>
                    </a:moveTo>
                    <a:cubicBezTo>
                      <a:pt x="5480633" y="3219662"/>
                      <a:pt x="5469203" y="3216487"/>
                      <a:pt x="5466028" y="3224036"/>
                    </a:cubicBezTo>
                    <a:lnTo>
                      <a:pt x="5312005" y="3583375"/>
                    </a:lnTo>
                    <a:cubicBezTo>
                      <a:pt x="5289749" y="3635296"/>
                      <a:pt x="5238673" y="3668939"/>
                      <a:pt x="5182183" y="3668889"/>
                    </a:cubicBezTo>
                    <a:lnTo>
                      <a:pt x="5117131" y="3668889"/>
                    </a:lnTo>
                    <a:cubicBezTo>
                      <a:pt x="5105267" y="3668899"/>
                      <a:pt x="5094192" y="3662945"/>
                      <a:pt x="5087656" y="3653043"/>
                    </a:cubicBezTo>
                    <a:cubicBezTo>
                      <a:pt x="5081121" y="3643141"/>
                      <a:pt x="5080001" y="3630616"/>
                      <a:pt x="5084675" y="3619712"/>
                    </a:cubicBezTo>
                    <a:lnTo>
                      <a:pt x="5275317" y="3175000"/>
                    </a:lnTo>
                    <a:lnTo>
                      <a:pt x="5345449" y="2999599"/>
                    </a:lnTo>
                    <a:cubicBezTo>
                      <a:pt x="5388319" y="2892461"/>
                      <a:pt x="5492096" y="2822215"/>
                      <a:pt x="5607492" y="2822222"/>
                    </a:cubicBezTo>
                    <a:lnTo>
                      <a:pt x="5789808" y="2822222"/>
                    </a:lnTo>
                    <a:cubicBezTo>
                      <a:pt x="5905204" y="2822214"/>
                      <a:pt x="6008981" y="2892461"/>
                      <a:pt x="6051851" y="2999599"/>
                    </a:cubicBezTo>
                    <a:lnTo>
                      <a:pt x="6121983" y="3175000"/>
                    </a:lnTo>
                    <a:lnTo>
                      <a:pt x="6312554" y="3619712"/>
                    </a:lnTo>
                    <a:cubicBezTo>
                      <a:pt x="6317229" y="3630616"/>
                      <a:pt x="6316109" y="3643141"/>
                      <a:pt x="6309573" y="3653043"/>
                    </a:cubicBezTo>
                    <a:cubicBezTo>
                      <a:pt x="6303038" y="3662945"/>
                      <a:pt x="6291963" y="3668899"/>
                      <a:pt x="6280098" y="3668889"/>
                    </a:cubicBezTo>
                    <a:lnTo>
                      <a:pt x="6215046" y="3668889"/>
                    </a:lnTo>
                    <a:cubicBezTo>
                      <a:pt x="6158608" y="3668883"/>
                      <a:pt x="6107602" y="3635248"/>
                      <a:pt x="6085365" y="3583375"/>
                    </a:cubicBezTo>
                    <a:lnTo>
                      <a:pt x="5931342" y="3224036"/>
                    </a:lnTo>
                    <a:cubicBezTo>
                      <a:pt x="5928097" y="3216487"/>
                      <a:pt x="5916737" y="3219662"/>
                      <a:pt x="5917866" y="3227776"/>
                    </a:cubicBezTo>
                    <a:lnTo>
                      <a:pt x="5980872" y="3668889"/>
                    </a:lnTo>
                    <a:lnTo>
                      <a:pt x="6048253" y="4477385"/>
                    </a:lnTo>
                    <a:cubicBezTo>
                      <a:pt x="6049061" y="4487207"/>
                      <a:pt x="6045723" y="4496919"/>
                      <a:pt x="6039049" y="4504170"/>
                    </a:cubicBezTo>
                    <a:cubicBezTo>
                      <a:pt x="6032375" y="4511421"/>
                      <a:pt x="6022971" y="4515549"/>
                      <a:pt x="6013116" y="4515555"/>
                    </a:cubicBezTo>
                    <a:lnTo>
                      <a:pt x="5959282" y="4515555"/>
                    </a:lnTo>
                    <a:cubicBezTo>
                      <a:pt x="5890301" y="4515564"/>
                      <a:pt x="5831424" y="4465699"/>
                      <a:pt x="5820076" y="4397657"/>
                    </a:cubicBezTo>
                    <a:lnTo>
                      <a:pt x="5705705" y="3710658"/>
                    </a:lnTo>
                    <a:cubicBezTo>
                      <a:pt x="5704365" y="3702755"/>
                      <a:pt x="5693076" y="3702755"/>
                      <a:pt x="5691736" y="3710658"/>
                    </a:cubicBezTo>
                    <a:lnTo>
                      <a:pt x="5577295" y="4397657"/>
                    </a:lnTo>
                    <a:cubicBezTo>
                      <a:pt x="5565943" y="4465725"/>
                      <a:pt x="5507026" y="4515598"/>
                      <a:pt x="5438018" y="4515555"/>
                    </a:cubicBezTo>
                    <a:lnTo>
                      <a:pt x="5384184" y="4515555"/>
                    </a:lnTo>
                    <a:cubicBezTo>
                      <a:pt x="5374329" y="4515549"/>
                      <a:pt x="5364925" y="4511421"/>
                      <a:pt x="5358251" y="4504170"/>
                    </a:cubicBezTo>
                    <a:cubicBezTo>
                      <a:pt x="5351577" y="4496919"/>
                      <a:pt x="5348239" y="4487207"/>
                      <a:pt x="5349047" y="4477385"/>
                    </a:cubicBezTo>
                    <a:lnTo>
                      <a:pt x="5416428" y="3668889"/>
                    </a:lnTo>
                    <a:lnTo>
                      <a:pt x="5479434" y="3227776"/>
                    </a:lnTo>
                    <a:close/>
                    <a:moveTo>
                      <a:pt x="6968650" y="2257778"/>
                    </a:moveTo>
                    <a:cubicBezTo>
                      <a:pt x="6912512" y="2257778"/>
                      <a:pt x="6858674" y="2280078"/>
                      <a:pt x="6818979" y="2319773"/>
                    </a:cubicBezTo>
                    <a:cubicBezTo>
                      <a:pt x="6779283" y="2359469"/>
                      <a:pt x="6756983" y="2413307"/>
                      <a:pt x="6756983" y="2469444"/>
                    </a:cubicBezTo>
                    <a:lnTo>
                      <a:pt x="6756983" y="2540000"/>
                    </a:lnTo>
                    <a:cubicBezTo>
                      <a:pt x="6757504" y="2656531"/>
                      <a:pt x="6852118" y="2750722"/>
                      <a:pt x="6968650" y="2750722"/>
                    </a:cubicBezTo>
                    <a:cubicBezTo>
                      <a:pt x="7085182" y="2750722"/>
                      <a:pt x="7179796" y="2656531"/>
                      <a:pt x="7180317" y="2540000"/>
                    </a:cubicBezTo>
                    <a:lnTo>
                      <a:pt x="7180317" y="2469444"/>
                    </a:lnTo>
                    <a:cubicBezTo>
                      <a:pt x="7180317" y="2413307"/>
                      <a:pt x="7158017" y="2359469"/>
                      <a:pt x="7118321" y="2319773"/>
                    </a:cubicBezTo>
                    <a:cubicBezTo>
                      <a:pt x="7078626" y="2280078"/>
                      <a:pt x="7024788" y="2257778"/>
                      <a:pt x="6968650" y="2257778"/>
                    </a:cubicBezTo>
                    <a:close/>
                    <a:moveTo>
                      <a:pt x="6749434" y="3227776"/>
                    </a:moveTo>
                    <a:cubicBezTo>
                      <a:pt x="6750633" y="3219662"/>
                      <a:pt x="6739204" y="3216487"/>
                      <a:pt x="6736029" y="3224036"/>
                    </a:cubicBezTo>
                    <a:lnTo>
                      <a:pt x="6582005" y="3583375"/>
                    </a:lnTo>
                    <a:cubicBezTo>
                      <a:pt x="6559749" y="3635296"/>
                      <a:pt x="6508673" y="3668939"/>
                      <a:pt x="6452183" y="3668889"/>
                    </a:cubicBezTo>
                    <a:lnTo>
                      <a:pt x="6387131" y="3668889"/>
                    </a:lnTo>
                    <a:cubicBezTo>
                      <a:pt x="6375267" y="3668899"/>
                      <a:pt x="6364192" y="3662945"/>
                      <a:pt x="6357656" y="3653043"/>
                    </a:cubicBezTo>
                    <a:cubicBezTo>
                      <a:pt x="6351121" y="3643141"/>
                      <a:pt x="6350001" y="3630616"/>
                      <a:pt x="6354675" y="3619712"/>
                    </a:cubicBezTo>
                    <a:lnTo>
                      <a:pt x="6545317" y="3175000"/>
                    </a:lnTo>
                    <a:lnTo>
                      <a:pt x="6615449" y="2999599"/>
                    </a:lnTo>
                    <a:cubicBezTo>
                      <a:pt x="6658319" y="2892461"/>
                      <a:pt x="6762095" y="2822215"/>
                      <a:pt x="6877492" y="2822222"/>
                    </a:cubicBezTo>
                    <a:lnTo>
                      <a:pt x="7059808" y="2822222"/>
                    </a:lnTo>
                    <a:cubicBezTo>
                      <a:pt x="7175205" y="2822215"/>
                      <a:pt x="7278981" y="2892461"/>
                      <a:pt x="7321851" y="2999599"/>
                    </a:cubicBezTo>
                    <a:lnTo>
                      <a:pt x="7391983" y="3175000"/>
                    </a:lnTo>
                    <a:lnTo>
                      <a:pt x="7582554" y="3619712"/>
                    </a:lnTo>
                    <a:cubicBezTo>
                      <a:pt x="7587229" y="3630616"/>
                      <a:pt x="7586108" y="3643140"/>
                      <a:pt x="7579573" y="3653043"/>
                    </a:cubicBezTo>
                    <a:cubicBezTo>
                      <a:pt x="7573038" y="3662945"/>
                      <a:pt x="7561963" y="3668899"/>
                      <a:pt x="7550098" y="3668889"/>
                    </a:cubicBezTo>
                    <a:lnTo>
                      <a:pt x="7485046" y="3668889"/>
                    </a:lnTo>
                    <a:cubicBezTo>
                      <a:pt x="7428608" y="3668883"/>
                      <a:pt x="7377602" y="3635249"/>
                      <a:pt x="7355365" y="3583375"/>
                    </a:cubicBezTo>
                    <a:lnTo>
                      <a:pt x="7201342" y="3224036"/>
                    </a:lnTo>
                    <a:cubicBezTo>
                      <a:pt x="7198096" y="3216487"/>
                      <a:pt x="7186737" y="3219662"/>
                      <a:pt x="7187866" y="3227776"/>
                    </a:cubicBezTo>
                    <a:lnTo>
                      <a:pt x="7250872" y="3668889"/>
                    </a:lnTo>
                    <a:lnTo>
                      <a:pt x="7318253" y="4477385"/>
                    </a:lnTo>
                    <a:cubicBezTo>
                      <a:pt x="7319061" y="4487207"/>
                      <a:pt x="7315723" y="4496919"/>
                      <a:pt x="7309049" y="4504170"/>
                    </a:cubicBezTo>
                    <a:cubicBezTo>
                      <a:pt x="7302375" y="4511421"/>
                      <a:pt x="7292971" y="4515549"/>
                      <a:pt x="7283116" y="4515555"/>
                    </a:cubicBezTo>
                    <a:lnTo>
                      <a:pt x="7229282" y="4515555"/>
                    </a:lnTo>
                    <a:cubicBezTo>
                      <a:pt x="7160300" y="4515564"/>
                      <a:pt x="7101423" y="4465699"/>
                      <a:pt x="7090076" y="4397657"/>
                    </a:cubicBezTo>
                    <a:lnTo>
                      <a:pt x="6975705" y="3710658"/>
                    </a:lnTo>
                    <a:cubicBezTo>
                      <a:pt x="6974365" y="3702755"/>
                      <a:pt x="6963076" y="3702755"/>
                      <a:pt x="6961736" y="3710658"/>
                    </a:cubicBezTo>
                    <a:lnTo>
                      <a:pt x="6847295" y="4397657"/>
                    </a:lnTo>
                    <a:cubicBezTo>
                      <a:pt x="6835943" y="4465725"/>
                      <a:pt x="6777026" y="4515598"/>
                      <a:pt x="6708018" y="4515555"/>
                    </a:cubicBezTo>
                    <a:lnTo>
                      <a:pt x="6654184" y="4515555"/>
                    </a:lnTo>
                    <a:cubicBezTo>
                      <a:pt x="6644329" y="4515549"/>
                      <a:pt x="6634925" y="4511421"/>
                      <a:pt x="6628251" y="4504170"/>
                    </a:cubicBezTo>
                    <a:cubicBezTo>
                      <a:pt x="6621577" y="4496919"/>
                      <a:pt x="6618239" y="4487207"/>
                      <a:pt x="6619047" y="4477385"/>
                    </a:cubicBezTo>
                    <a:lnTo>
                      <a:pt x="6686428" y="3668889"/>
                    </a:lnTo>
                    <a:lnTo>
                      <a:pt x="6749434" y="3227776"/>
                    </a:lnTo>
                    <a:close/>
                    <a:moveTo>
                      <a:pt x="8238650" y="2257778"/>
                    </a:moveTo>
                    <a:cubicBezTo>
                      <a:pt x="8182512" y="2257778"/>
                      <a:pt x="8128674" y="2280078"/>
                      <a:pt x="8088979" y="2319773"/>
                    </a:cubicBezTo>
                    <a:cubicBezTo>
                      <a:pt x="8049283" y="2359469"/>
                      <a:pt x="8026983" y="2413307"/>
                      <a:pt x="8026983" y="2469444"/>
                    </a:cubicBezTo>
                    <a:lnTo>
                      <a:pt x="8026983" y="2540000"/>
                    </a:lnTo>
                    <a:cubicBezTo>
                      <a:pt x="8027504" y="2656531"/>
                      <a:pt x="8122118" y="2750722"/>
                      <a:pt x="8238650" y="2750722"/>
                    </a:cubicBezTo>
                    <a:cubicBezTo>
                      <a:pt x="8355182" y="2750722"/>
                      <a:pt x="8449796" y="2656531"/>
                      <a:pt x="8450317" y="2540000"/>
                    </a:cubicBezTo>
                    <a:lnTo>
                      <a:pt x="8450317" y="2469444"/>
                    </a:lnTo>
                    <a:cubicBezTo>
                      <a:pt x="8450317" y="2413307"/>
                      <a:pt x="8428017" y="2359469"/>
                      <a:pt x="8388321" y="2319773"/>
                    </a:cubicBezTo>
                    <a:cubicBezTo>
                      <a:pt x="8348626" y="2280078"/>
                      <a:pt x="8294788" y="2257778"/>
                      <a:pt x="8238650" y="2257778"/>
                    </a:cubicBezTo>
                    <a:close/>
                    <a:moveTo>
                      <a:pt x="8019434" y="3227776"/>
                    </a:moveTo>
                    <a:cubicBezTo>
                      <a:pt x="8020633" y="3219662"/>
                      <a:pt x="8009204" y="3216487"/>
                      <a:pt x="8006029" y="3224036"/>
                    </a:cubicBezTo>
                    <a:lnTo>
                      <a:pt x="7852005" y="3583375"/>
                    </a:lnTo>
                    <a:cubicBezTo>
                      <a:pt x="7829749" y="3635296"/>
                      <a:pt x="7778673" y="3668939"/>
                      <a:pt x="7722183" y="3668889"/>
                    </a:cubicBezTo>
                    <a:lnTo>
                      <a:pt x="7657131" y="3668889"/>
                    </a:lnTo>
                    <a:cubicBezTo>
                      <a:pt x="7645267" y="3668899"/>
                      <a:pt x="7634192" y="3662945"/>
                      <a:pt x="7627656" y="3653043"/>
                    </a:cubicBezTo>
                    <a:cubicBezTo>
                      <a:pt x="7621121" y="3643140"/>
                      <a:pt x="7620001" y="3630616"/>
                      <a:pt x="7624676" y="3619712"/>
                    </a:cubicBezTo>
                    <a:lnTo>
                      <a:pt x="7815317" y="3175000"/>
                    </a:lnTo>
                    <a:lnTo>
                      <a:pt x="7885449" y="2999599"/>
                    </a:lnTo>
                    <a:cubicBezTo>
                      <a:pt x="7928319" y="2892461"/>
                      <a:pt x="8032095" y="2822215"/>
                      <a:pt x="8147492" y="2822222"/>
                    </a:cubicBezTo>
                    <a:lnTo>
                      <a:pt x="8329808" y="2822222"/>
                    </a:lnTo>
                    <a:cubicBezTo>
                      <a:pt x="8445205" y="2822215"/>
                      <a:pt x="8548981" y="2892461"/>
                      <a:pt x="8591851" y="2999599"/>
                    </a:cubicBezTo>
                    <a:lnTo>
                      <a:pt x="8661983" y="3175000"/>
                    </a:lnTo>
                    <a:lnTo>
                      <a:pt x="8852554" y="3619712"/>
                    </a:lnTo>
                    <a:cubicBezTo>
                      <a:pt x="8857229" y="3630616"/>
                      <a:pt x="8856108" y="3643140"/>
                      <a:pt x="8849573" y="3653043"/>
                    </a:cubicBezTo>
                    <a:cubicBezTo>
                      <a:pt x="8843038" y="3662945"/>
                      <a:pt x="8831963" y="3668899"/>
                      <a:pt x="8820098" y="3668889"/>
                    </a:cubicBezTo>
                    <a:lnTo>
                      <a:pt x="8755046" y="3668889"/>
                    </a:lnTo>
                    <a:cubicBezTo>
                      <a:pt x="8698608" y="3668883"/>
                      <a:pt x="8647602" y="3635249"/>
                      <a:pt x="8625365" y="3583375"/>
                    </a:cubicBezTo>
                    <a:lnTo>
                      <a:pt x="8471342" y="3224036"/>
                    </a:lnTo>
                    <a:cubicBezTo>
                      <a:pt x="8468096" y="3216487"/>
                      <a:pt x="8456737" y="3219662"/>
                      <a:pt x="8457866" y="3227776"/>
                    </a:cubicBezTo>
                    <a:lnTo>
                      <a:pt x="8520872" y="3668889"/>
                    </a:lnTo>
                    <a:lnTo>
                      <a:pt x="8588253" y="4477385"/>
                    </a:lnTo>
                    <a:cubicBezTo>
                      <a:pt x="8589061" y="4487207"/>
                      <a:pt x="8585723" y="4496919"/>
                      <a:pt x="8579049" y="4504170"/>
                    </a:cubicBezTo>
                    <a:cubicBezTo>
                      <a:pt x="8572375" y="4511421"/>
                      <a:pt x="8562971" y="4515549"/>
                      <a:pt x="8553116" y="4515555"/>
                    </a:cubicBezTo>
                    <a:lnTo>
                      <a:pt x="8499282" y="4515555"/>
                    </a:lnTo>
                    <a:cubicBezTo>
                      <a:pt x="8430300" y="4515564"/>
                      <a:pt x="8371423" y="4465699"/>
                      <a:pt x="8360076" y="4397657"/>
                    </a:cubicBezTo>
                    <a:lnTo>
                      <a:pt x="8245705" y="3710658"/>
                    </a:lnTo>
                    <a:cubicBezTo>
                      <a:pt x="8244365" y="3702755"/>
                      <a:pt x="8233076" y="3702755"/>
                      <a:pt x="8231736" y="3710658"/>
                    </a:cubicBezTo>
                    <a:lnTo>
                      <a:pt x="8117295" y="4397657"/>
                    </a:lnTo>
                    <a:cubicBezTo>
                      <a:pt x="8105943" y="4465725"/>
                      <a:pt x="8047026" y="4515598"/>
                      <a:pt x="7978018" y="4515555"/>
                    </a:cubicBezTo>
                    <a:lnTo>
                      <a:pt x="7924184" y="4515555"/>
                    </a:lnTo>
                    <a:cubicBezTo>
                      <a:pt x="7914329" y="4515549"/>
                      <a:pt x="7904925" y="4511421"/>
                      <a:pt x="7898251" y="4504170"/>
                    </a:cubicBezTo>
                    <a:cubicBezTo>
                      <a:pt x="7891577" y="4496919"/>
                      <a:pt x="7888239" y="4487207"/>
                      <a:pt x="7889047" y="4477385"/>
                    </a:cubicBezTo>
                    <a:lnTo>
                      <a:pt x="7956428" y="3668889"/>
                    </a:lnTo>
                    <a:lnTo>
                      <a:pt x="8019434" y="3227776"/>
                    </a:lnTo>
                    <a:close/>
                    <a:moveTo>
                      <a:pt x="9508650" y="2257778"/>
                    </a:moveTo>
                    <a:cubicBezTo>
                      <a:pt x="9452512" y="2257778"/>
                      <a:pt x="9398674" y="2280078"/>
                      <a:pt x="9358979" y="2319773"/>
                    </a:cubicBezTo>
                    <a:cubicBezTo>
                      <a:pt x="9319283" y="2359469"/>
                      <a:pt x="9296983" y="2413307"/>
                      <a:pt x="9296983" y="2469444"/>
                    </a:cubicBezTo>
                    <a:lnTo>
                      <a:pt x="9296983" y="2540000"/>
                    </a:lnTo>
                    <a:cubicBezTo>
                      <a:pt x="9297504" y="2656531"/>
                      <a:pt x="9392118" y="2750722"/>
                      <a:pt x="9508650" y="2750722"/>
                    </a:cubicBezTo>
                    <a:cubicBezTo>
                      <a:pt x="9625182" y="2750722"/>
                      <a:pt x="9719796" y="2656531"/>
                      <a:pt x="9720317" y="2540000"/>
                    </a:cubicBezTo>
                    <a:lnTo>
                      <a:pt x="9720317" y="2469444"/>
                    </a:lnTo>
                    <a:cubicBezTo>
                      <a:pt x="9720317" y="2413307"/>
                      <a:pt x="9698017" y="2359469"/>
                      <a:pt x="9658321" y="2319773"/>
                    </a:cubicBezTo>
                    <a:cubicBezTo>
                      <a:pt x="9618626" y="2280078"/>
                      <a:pt x="9564788" y="2257778"/>
                      <a:pt x="9508650" y="2257778"/>
                    </a:cubicBezTo>
                    <a:close/>
                    <a:moveTo>
                      <a:pt x="9289434" y="3227776"/>
                    </a:moveTo>
                    <a:cubicBezTo>
                      <a:pt x="9290633" y="3219662"/>
                      <a:pt x="9279204" y="3216487"/>
                      <a:pt x="9276029" y="3224036"/>
                    </a:cubicBezTo>
                    <a:lnTo>
                      <a:pt x="9122005" y="3583375"/>
                    </a:lnTo>
                    <a:cubicBezTo>
                      <a:pt x="9099749" y="3635296"/>
                      <a:pt x="9048673" y="3668939"/>
                      <a:pt x="8992183" y="3668889"/>
                    </a:cubicBezTo>
                    <a:lnTo>
                      <a:pt x="8927131" y="3668889"/>
                    </a:lnTo>
                    <a:cubicBezTo>
                      <a:pt x="8915267" y="3668899"/>
                      <a:pt x="8904192" y="3662945"/>
                      <a:pt x="8897656" y="3653043"/>
                    </a:cubicBezTo>
                    <a:cubicBezTo>
                      <a:pt x="8891121" y="3643140"/>
                      <a:pt x="8890001" y="3630616"/>
                      <a:pt x="8894676" y="3619712"/>
                    </a:cubicBezTo>
                    <a:lnTo>
                      <a:pt x="9085317" y="3175000"/>
                    </a:lnTo>
                    <a:lnTo>
                      <a:pt x="9155449" y="2999599"/>
                    </a:lnTo>
                    <a:cubicBezTo>
                      <a:pt x="9198319" y="2892461"/>
                      <a:pt x="9302095" y="2822215"/>
                      <a:pt x="9417492" y="2822222"/>
                    </a:cubicBezTo>
                    <a:lnTo>
                      <a:pt x="9599808" y="2822222"/>
                    </a:lnTo>
                    <a:cubicBezTo>
                      <a:pt x="9715205" y="2822215"/>
                      <a:pt x="9818981" y="2892461"/>
                      <a:pt x="9861851" y="2999599"/>
                    </a:cubicBezTo>
                    <a:lnTo>
                      <a:pt x="9931983" y="3175000"/>
                    </a:lnTo>
                    <a:lnTo>
                      <a:pt x="10122554" y="3619712"/>
                    </a:lnTo>
                    <a:cubicBezTo>
                      <a:pt x="10127229" y="3630616"/>
                      <a:pt x="10126108" y="3643140"/>
                      <a:pt x="10119573" y="3653043"/>
                    </a:cubicBezTo>
                    <a:cubicBezTo>
                      <a:pt x="10113038" y="3662945"/>
                      <a:pt x="10101963" y="3668899"/>
                      <a:pt x="10090098" y="3668889"/>
                    </a:cubicBezTo>
                    <a:lnTo>
                      <a:pt x="10025046" y="3668889"/>
                    </a:lnTo>
                    <a:cubicBezTo>
                      <a:pt x="9968608" y="3668883"/>
                      <a:pt x="9917602" y="3635249"/>
                      <a:pt x="9895365" y="3583375"/>
                    </a:cubicBezTo>
                    <a:lnTo>
                      <a:pt x="9741342" y="3224036"/>
                    </a:lnTo>
                    <a:cubicBezTo>
                      <a:pt x="9738096" y="3216487"/>
                      <a:pt x="9726737" y="3219662"/>
                      <a:pt x="9727866" y="3227776"/>
                    </a:cubicBezTo>
                    <a:lnTo>
                      <a:pt x="9790872" y="3668889"/>
                    </a:lnTo>
                    <a:lnTo>
                      <a:pt x="9858253" y="4477385"/>
                    </a:lnTo>
                    <a:cubicBezTo>
                      <a:pt x="9859061" y="4487207"/>
                      <a:pt x="9855723" y="4496919"/>
                      <a:pt x="9849049" y="4504170"/>
                    </a:cubicBezTo>
                    <a:cubicBezTo>
                      <a:pt x="9842375" y="4511421"/>
                      <a:pt x="9832971" y="4515549"/>
                      <a:pt x="9823116" y="4515555"/>
                    </a:cubicBezTo>
                    <a:lnTo>
                      <a:pt x="9769282" y="4515555"/>
                    </a:lnTo>
                    <a:cubicBezTo>
                      <a:pt x="9700300" y="4515564"/>
                      <a:pt x="9641423" y="4465699"/>
                      <a:pt x="9630076" y="4397657"/>
                    </a:cubicBezTo>
                    <a:lnTo>
                      <a:pt x="9515705" y="3710658"/>
                    </a:lnTo>
                    <a:cubicBezTo>
                      <a:pt x="9514365" y="3702755"/>
                      <a:pt x="9503076" y="3702755"/>
                      <a:pt x="9501736" y="3710658"/>
                    </a:cubicBezTo>
                    <a:lnTo>
                      <a:pt x="9387295" y="4397657"/>
                    </a:lnTo>
                    <a:cubicBezTo>
                      <a:pt x="9375943" y="4465725"/>
                      <a:pt x="9317026" y="4515598"/>
                      <a:pt x="9248018" y="4515555"/>
                    </a:cubicBezTo>
                    <a:lnTo>
                      <a:pt x="9194184" y="4515555"/>
                    </a:lnTo>
                    <a:cubicBezTo>
                      <a:pt x="9184329" y="4515549"/>
                      <a:pt x="9174925" y="4511421"/>
                      <a:pt x="9168251" y="4504170"/>
                    </a:cubicBezTo>
                    <a:cubicBezTo>
                      <a:pt x="9161577" y="4496919"/>
                      <a:pt x="9158239" y="4487207"/>
                      <a:pt x="9159047" y="4477385"/>
                    </a:cubicBezTo>
                    <a:lnTo>
                      <a:pt x="9226428" y="3668889"/>
                    </a:lnTo>
                    <a:lnTo>
                      <a:pt x="9289434" y="3227776"/>
                    </a:lnTo>
                    <a:close/>
                    <a:moveTo>
                      <a:pt x="10778650" y="2257778"/>
                    </a:moveTo>
                    <a:cubicBezTo>
                      <a:pt x="10722512" y="2257778"/>
                      <a:pt x="10668674" y="2280078"/>
                      <a:pt x="10628979" y="2319773"/>
                    </a:cubicBezTo>
                    <a:cubicBezTo>
                      <a:pt x="10589283" y="2359469"/>
                      <a:pt x="10566983" y="2413307"/>
                      <a:pt x="10566983" y="2469444"/>
                    </a:cubicBezTo>
                    <a:lnTo>
                      <a:pt x="10566983" y="2540000"/>
                    </a:lnTo>
                    <a:cubicBezTo>
                      <a:pt x="10567504" y="2656531"/>
                      <a:pt x="10662118" y="2750722"/>
                      <a:pt x="10778650" y="2750722"/>
                    </a:cubicBezTo>
                    <a:cubicBezTo>
                      <a:pt x="10895182" y="2750722"/>
                      <a:pt x="10989796" y="2656531"/>
                      <a:pt x="10990317" y="2540000"/>
                    </a:cubicBezTo>
                    <a:lnTo>
                      <a:pt x="10990317" y="2469444"/>
                    </a:lnTo>
                    <a:cubicBezTo>
                      <a:pt x="10990317" y="2413307"/>
                      <a:pt x="10968017" y="2359469"/>
                      <a:pt x="10928321" y="2319773"/>
                    </a:cubicBezTo>
                    <a:cubicBezTo>
                      <a:pt x="10888626" y="2280078"/>
                      <a:pt x="10834788" y="2257778"/>
                      <a:pt x="10778650" y="2257778"/>
                    </a:cubicBezTo>
                    <a:close/>
                    <a:moveTo>
                      <a:pt x="10559434" y="3227776"/>
                    </a:moveTo>
                    <a:cubicBezTo>
                      <a:pt x="10560633" y="3219662"/>
                      <a:pt x="10549204" y="3216487"/>
                      <a:pt x="10546029" y="3224036"/>
                    </a:cubicBezTo>
                    <a:lnTo>
                      <a:pt x="10392005" y="3583375"/>
                    </a:lnTo>
                    <a:cubicBezTo>
                      <a:pt x="10369749" y="3635296"/>
                      <a:pt x="10318673" y="3668939"/>
                      <a:pt x="10262183" y="3668889"/>
                    </a:cubicBezTo>
                    <a:lnTo>
                      <a:pt x="10197131" y="3668889"/>
                    </a:lnTo>
                    <a:cubicBezTo>
                      <a:pt x="10185267" y="3668899"/>
                      <a:pt x="10174192" y="3662945"/>
                      <a:pt x="10167656" y="3653043"/>
                    </a:cubicBezTo>
                    <a:cubicBezTo>
                      <a:pt x="10161121" y="3643140"/>
                      <a:pt x="10160001" y="3630616"/>
                      <a:pt x="10164676" y="3619712"/>
                    </a:cubicBezTo>
                    <a:lnTo>
                      <a:pt x="10355317" y="3175000"/>
                    </a:lnTo>
                    <a:lnTo>
                      <a:pt x="10425449" y="2999599"/>
                    </a:lnTo>
                    <a:cubicBezTo>
                      <a:pt x="10468319" y="2892461"/>
                      <a:pt x="10572095" y="2822215"/>
                      <a:pt x="10687492" y="2822222"/>
                    </a:cubicBezTo>
                    <a:lnTo>
                      <a:pt x="10869808" y="2822222"/>
                    </a:lnTo>
                    <a:cubicBezTo>
                      <a:pt x="10985205" y="2822215"/>
                      <a:pt x="11088981" y="2892461"/>
                      <a:pt x="11131851" y="2999599"/>
                    </a:cubicBezTo>
                    <a:lnTo>
                      <a:pt x="11201983" y="3175000"/>
                    </a:lnTo>
                    <a:lnTo>
                      <a:pt x="11392554" y="3619712"/>
                    </a:lnTo>
                    <a:cubicBezTo>
                      <a:pt x="11397229" y="3630616"/>
                      <a:pt x="11396108" y="3643140"/>
                      <a:pt x="11389573" y="3653043"/>
                    </a:cubicBezTo>
                    <a:cubicBezTo>
                      <a:pt x="11383038" y="3662945"/>
                      <a:pt x="11371963" y="3668899"/>
                      <a:pt x="11360098" y="3668889"/>
                    </a:cubicBezTo>
                    <a:lnTo>
                      <a:pt x="11295046" y="3668889"/>
                    </a:lnTo>
                    <a:cubicBezTo>
                      <a:pt x="11238608" y="3668883"/>
                      <a:pt x="11187602" y="3635249"/>
                      <a:pt x="11165365" y="3583375"/>
                    </a:cubicBezTo>
                    <a:lnTo>
                      <a:pt x="11011342" y="3224036"/>
                    </a:lnTo>
                    <a:cubicBezTo>
                      <a:pt x="11008096" y="3216487"/>
                      <a:pt x="10996737" y="3219662"/>
                      <a:pt x="10997866" y="3227776"/>
                    </a:cubicBezTo>
                    <a:lnTo>
                      <a:pt x="11060872" y="3668889"/>
                    </a:lnTo>
                    <a:lnTo>
                      <a:pt x="11128253" y="4477385"/>
                    </a:lnTo>
                    <a:cubicBezTo>
                      <a:pt x="11129061" y="4487207"/>
                      <a:pt x="11125723" y="4496919"/>
                      <a:pt x="11119049" y="4504170"/>
                    </a:cubicBezTo>
                    <a:cubicBezTo>
                      <a:pt x="11112375" y="4511421"/>
                      <a:pt x="11102971" y="4515549"/>
                      <a:pt x="11093116" y="4515555"/>
                    </a:cubicBezTo>
                    <a:lnTo>
                      <a:pt x="11039282" y="4515555"/>
                    </a:lnTo>
                    <a:cubicBezTo>
                      <a:pt x="10970300" y="4515564"/>
                      <a:pt x="10911423" y="4465699"/>
                      <a:pt x="10900076" y="4397657"/>
                    </a:cubicBezTo>
                    <a:lnTo>
                      <a:pt x="10785705" y="3710658"/>
                    </a:lnTo>
                    <a:cubicBezTo>
                      <a:pt x="10784365" y="3702755"/>
                      <a:pt x="10773076" y="3702755"/>
                      <a:pt x="10771736" y="3710658"/>
                    </a:cubicBezTo>
                    <a:lnTo>
                      <a:pt x="10657295" y="4397657"/>
                    </a:lnTo>
                    <a:cubicBezTo>
                      <a:pt x="10645943" y="4465725"/>
                      <a:pt x="10587026" y="4515598"/>
                      <a:pt x="10518018" y="4515555"/>
                    </a:cubicBezTo>
                    <a:lnTo>
                      <a:pt x="10464184" y="4515555"/>
                    </a:lnTo>
                    <a:cubicBezTo>
                      <a:pt x="10454329" y="4515549"/>
                      <a:pt x="10444925" y="4511421"/>
                      <a:pt x="10438251" y="4504170"/>
                    </a:cubicBezTo>
                    <a:cubicBezTo>
                      <a:pt x="10431577" y="4496919"/>
                      <a:pt x="10428239" y="4487207"/>
                      <a:pt x="10429047" y="4477385"/>
                    </a:cubicBezTo>
                    <a:lnTo>
                      <a:pt x="10496428" y="3668889"/>
                    </a:lnTo>
                    <a:lnTo>
                      <a:pt x="10559434" y="3227776"/>
                    </a:lnTo>
                    <a:close/>
                    <a:moveTo>
                      <a:pt x="12048650" y="2257778"/>
                    </a:moveTo>
                    <a:cubicBezTo>
                      <a:pt x="11992512" y="2257778"/>
                      <a:pt x="11938674" y="2280078"/>
                      <a:pt x="11898979" y="2319773"/>
                    </a:cubicBezTo>
                    <a:cubicBezTo>
                      <a:pt x="11859283" y="2359469"/>
                      <a:pt x="11836983" y="2413307"/>
                      <a:pt x="11836983" y="2469444"/>
                    </a:cubicBezTo>
                    <a:lnTo>
                      <a:pt x="11836983" y="2540000"/>
                    </a:lnTo>
                    <a:cubicBezTo>
                      <a:pt x="11837504" y="2656531"/>
                      <a:pt x="11932118" y="2750722"/>
                      <a:pt x="12048650" y="2750722"/>
                    </a:cubicBezTo>
                    <a:cubicBezTo>
                      <a:pt x="12165182" y="2750722"/>
                      <a:pt x="12259796" y="2656531"/>
                      <a:pt x="12260317" y="2540000"/>
                    </a:cubicBezTo>
                    <a:lnTo>
                      <a:pt x="12260317" y="2469444"/>
                    </a:lnTo>
                    <a:cubicBezTo>
                      <a:pt x="12260317" y="2413307"/>
                      <a:pt x="12238017" y="2359469"/>
                      <a:pt x="12198321" y="2319773"/>
                    </a:cubicBezTo>
                    <a:cubicBezTo>
                      <a:pt x="12158626" y="2280078"/>
                      <a:pt x="12104788" y="2257778"/>
                      <a:pt x="12048650" y="2257778"/>
                    </a:cubicBezTo>
                    <a:close/>
                    <a:moveTo>
                      <a:pt x="11829434" y="3227776"/>
                    </a:moveTo>
                    <a:cubicBezTo>
                      <a:pt x="11830633" y="3219662"/>
                      <a:pt x="11819204" y="3216487"/>
                      <a:pt x="11816029" y="3224036"/>
                    </a:cubicBezTo>
                    <a:lnTo>
                      <a:pt x="11662005" y="3583375"/>
                    </a:lnTo>
                    <a:cubicBezTo>
                      <a:pt x="11639749" y="3635296"/>
                      <a:pt x="11588673" y="3668939"/>
                      <a:pt x="11532183" y="3668889"/>
                    </a:cubicBezTo>
                    <a:lnTo>
                      <a:pt x="11467131" y="3668889"/>
                    </a:lnTo>
                    <a:cubicBezTo>
                      <a:pt x="11455267" y="3668899"/>
                      <a:pt x="11444192" y="3662945"/>
                      <a:pt x="11437656" y="3653043"/>
                    </a:cubicBezTo>
                    <a:cubicBezTo>
                      <a:pt x="11431121" y="3643140"/>
                      <a:pt x="11430001" y="3630616"/>
                      <a:pt x="11434676" y="3619712"/>
                    </a:cubicBezTo>
                    <a:lnTo>
                      <a:pt x="11625317" y="3175000"/>
                    </a:lnTo>
                    <a:lnTo>
                      <a:pt x="11695449" y="2999599"/>
                    </a:lnTo>
                    <a:cubicBezTo>
                      <a:pt x="11738319" y="2892461"/>
                      <a:pt x="11842095" y="2822215"/>
                      <a:pt x="11957492" y="2822222"/>
                    </a:cubicBezTo>
                    <a:lnTo>
                      <a:pt x="12139808" y="2822222"/>
                    </a:lnTo>
                    <a:cubicBezTo>
                      <a:pt x="12255205" y="2822215"/>
                      <a:pt x="12358981" y="2892461"/>
                      <a:pt x="12401851" y="2999599"/>
                    </a:cubicBezTo>
                    <a:lnTo>
                      <a:pt x="12471983" y="3175000"/>
                    </a:lnTo>
                    <a:lnTo>
                      <a:pt x="12662554" y="3619712"/>
                    </a:lnTo>
                    <a:cubicBezTo>
                      <a:pt x="12667229" y="3630616"/>
                      <a:pt x="12666108" y="3643140"/>
                      <a:pt x="12659573" y="3653043"/>
                    </a:cubicBezTo>
                    <a:cubicBezTo>
                      <a:pt x="12653038" y="3662945"/>
                      <a:pt x="12641963" y="3668899"/>
                      <a:pt x="12630098" y="3668889"/>
                    </a:cubicBezTo>
                    <a:lnTo>
                      <a:pt x="12565046" y="3668889"/>
                    </a:lnTo>
                    <a:cubicBezTo>
                      <a:pt x="12508608" y="3668883"/>
                      <a:pt x="12457602" y="3635249"/>
                      <a:pt x="12435365" y="3583375"/>
                    </a:cubicBezTo>
                    <a:lnTo>
                      <a:pt x="12281342" y="3224036"/>
                    </a:lnTo>
                    <a:cubicBezTo>
                      <a:pt x="12278096" y="3216487"/>
                      <a:pt x="12266737" y="3219662"/>
                      <a:pt x="12267866" y="3227776"/>
                    </a:cubicBezTo>
                    <a:lnTo>
                      <a:pt x="12330872" y="3668889"/>
                    </a:lnTo>
                    <a:lnTo>
                      <a:pt x="12398253" y="4477385"/>
                    </a:lnTo>
                    <a:cubicBezTo>
                      <a:pt x="12399061" y="4487207"/>
                      <a:pt x="12395723" y="4496919"/>
                      <a:pt x="12389049" y="4504170"/>
                    </a:cubicBezTo>
                    <a:cubicBezTo>
                      <a:pt x="12382375" y="4511421"/>
                      <a:pt x="12372971" y="4515549"/>
                      <a:pt x="12363116" y="4515555"/>
                    </a:cubicBezTo>
                    <a:lnTo>
                      <a:pt x="12309282" y="4515555"/>
                    </a:lnTo>
                    <a:cubicBezTo>
                      <a:pt x="12240300" y="4515564"/>
                      <a:pt x="12181423" y="4465699"/>
                      <a:pt x="12170076" y="4397657"/>
                    </a:cubicBezTo>
                    <a:lnTo>
                      <a:pt x="12055705" y="3710658"/>
                    </a:lnTo>
                    <a:cubicBezTo>
                      <a:pt x="12054365" y="3702755"/>
                      <a:pt x="12043076" y="3702755"/>
                      <a:pt x="12041736" y="3710658"/>
                    </a:cubicBezTo>
                    <a:lnTo>
                      <a:pt x="11927295" y="4397657"/>
                    </a:lnTo>
                    <a:cubicBezTo>
                      <a:pt x="11915943" y="4465725"/>
                      <a:pt x="11857026" y="4515598"/>
                      <a:pt x="11788018" y="4515555"/>
                    </a:cubicBezTo>
                    <a:lnTo>
                      <a:pt x="11734184" y="4515555"/>
                    </a:lnTo>
                    <a:cubicBezTo>
                      <a:pt x="11724329" y="4515549"/>
                      <a:pt x="11714925" y="4511421"/>
                      <a:pt x="11708251" y="4504170"/>
                    </a:cubicBezTo>
                    <a:cubicBezTo>
                      <a:pt x="11701577" y="4496919"/>
                      <a:pt x="11698239" y="4487207"/>
                      <a:pt x="11699047" y="4477385"/>
                    </a:cubicBezTo>
                    <a:lnTo>
                      <a:pt x="11766428" y="3668889"/>
                    </a:lnTo>
                    <a:lnTo>
                      <a:pt x="11829434" y="3227776"/>
                    </a:lnTo>
                    <a:close/>
                    <a:moveTo>
                      <a:pt x="618650" y="4515555"/>
                    </a:moveTo>
                    <a:cubicBezTo>
                      <a:pt x="562512" y="4515555"/>
                      <a:pt x="508674" y="4537856"/>
                      <a:pt x="468979" y="4577551"/>
                    </a:cubicBezTo>
                    <a:cubicBezTo>
                      <a:pt x="429284" y="4617246"/>
                      <a:pt x="406983" y="4671085"/>
                      <a:pt x="406983" y="4727222"/>
                    </a:cubicBezTo>
                    <a:lnTo>
                      <a:pt x="406983" y="4797778"/>
                    </a:lnTo>
                    <a:cubicBezTo>
                      <a:pt x="407504" y="4914309"/>
                      <a:pt x="502118" y="5008500"/>
                      <a:pt x="618650" y="5008500"/>
                    </a:cubicBezTo>
                    <a:cubicBezTo>
                      <a:pt x="735182" y="5008500"/>
                      <a:pt x="829795" y="4914309"/>
                      <a:pt x="830317" y="4797778"/>
                    </a:cubicBezTo>
                    <a:lnTo>
                      <a:pt x="830317" y="4727222"/>
                    </a:lnTo>
                    <a:cubicBezTo>
                      <a:pt x="830317" y="4671085"/>
                      <a:pt x="808016" y="4617246"/>
                      <a:pt x="768321" y="4577551"/>
                    </a:cubicBezTo>
                    <a:cubicBezTo>
                      <a:pt x="728626" y="4537856"/>
                      <a:pt x="674788" y="4515555"/>
                      <a:pt x="618650" y="4515555"/>
                    </a:cubicBezTo>
                    <a:close/>
                    <a:moveTo>
                      <a:pt x="399434" y="5485553"/>
                    </a:moveTo>
                    <a:cubicBezTo>
                      <a:pt x="400633" y="5477439"/>
                      <a:pt x="389203" y="5474264"/>
                      <a:pt x="386028" y="5481814"/>
                    </a:cubicBezTo>
                    <a:lnTo>
                      <a:pt x="232006" y="5841153"/>
                    </a:lnTo>
                    <a:cubicBezTo>
                      <a:pt x="209749" y="5893073"/>
                      <a:pt x="158673" y="5926717"/>
                      <a:pt x="102183" y="5926667"/>
                    </a:cubicBezTo>
                    <a:lnTo>
                      <a:pt x="37131" y="5926667"/>
                    </a:lnTo>
                    <a:cubicBezTo>
                      <a:pt x="25267" y="5926677"/>
                      <a:pt x="14191" y="5920723"/>
                      <a:pt x="7656" y="5910821"/>
                    </a:cubicBezTo>
                    <a:cubicBezTo>
                      <a:pt x="1121" y="5900918"/>
                      <a:pt x="1" y="5888394"/>
                      <a:pt x="4676" y="5877489"/>
                    </a:cubicBezTo>
                    <a:lnTo>
                      <a:pt x="195317" y="5432778"/>
                    </a:lnTo>
                    <a:lnTo>
                      <a:pt x="265449" y="5257377"/>
                    </a:lnTo>
                    <a:cubicBezTo>
                      <a:pt x="308319" y="5150239"/>
                      <a:pt x="412095" y="5079992"/>
                      <a:pt x="527492" y="5080000"/>
                    </a:cubicBezTo>
                    <a:lnTo>
                      <a:pt x="709808" y="5080000"/>
                    </a:lnTo>
                    <a:cubicBezTo>
                      <a:pt x="825205" y="5079992"/>
                      <a:pt x="928981" y="5150239"/>
                      <a:pt x="971851" y="5257377"/>
                    </a:cubicBezTo>
                    <a:lnTo>
                      <a:pt x="1041983" y="5432778"/>
                    </a:lnTo>
                    <a:lnTo>
                      <a:pt x="1232554" y="5877489"/>
                    </a:lnTo>
                    <a:cubicBezTo>
                      <a:pt x="1237229" y="5888394"/>
                      <a:pt x="1236109" y="5900918"/>
                      <a:pt x="1229573" y="5910821"/>
                    </a:cubicBezTo>
                    <a:cubicBezTo>
                      <a:pt x="1223038" y="5920723"/>
                      <a:pt x="1211963" y="5926677"/>
                      <a:pt x="1200098" y="5926667"/>
                    </a:cubicBezTo>
                    <a:lnTo>
                      <a:pt x="1135046" y="5926667"/>
                    </a:lnTo>
                    <a:cubicBezTo>
                      <a:pt x="1078608" y="5926660"/>
                      <a:pt x="1027602" y="5893026"/>
                      <a:pt x="1005365" y="5841153"/>
                    </a:cubicBezTo>
                    <a:lnTo>
                      <a:pt x="851342" y="5481814"/>
                    </a:lnTo>
                    <a:cubicBezTo>
                      <a:pt x="848097" y="5474264"/>
                      <a:pt x="836737" y="5477439"/>
                      <a:pt x="837866" y="5485553"/>
                    </a:cubicBezTo>
                    <a:lnTo>
                      <a:pt x="900872" y="5926667"/>
                    </a:lnTo>
                    <a:lnTo>
                      <a:pt x="968253" y="6735163"/>
                    </a:lnTo>
                    <a:cubicBezTo>
                      <a:pt x="969061" y="6744984"/>
                      <a:pt x="965724" y="6754697"/>
                      <a:pt x="959049" y="6761948"/>
                    </a:cubicBezTo>
                    <a:cubicBezTo>
                      <a:pt x="952375" y="6769198"/>
                      <a:pt x="942971" y="6773327"/>
                      <a:pt x="933116" y="6773333"/>
                    </a:cubicBezTo>
                    <a:lnTo>
                      <a:pt x="879282" y="6773333"/>
                    </a:lnTo>
                    <a:cubicBezTo>
                      <a:pt x="810301" y="6773342"/>
                      <a:pt x="751424" y="6723476"/>
                      <a:pt x="740076" y="6655435"/>
                    </a:cubicBezTo>
                    <a:lnTo>
                      <a:pt x="625706" y="5968436"/>
                    </a:lnTo>
                    <a:cubicBezTo>
                      <a:pt x="624365" y="5960533"/>
                      <a:pt x="613076" y="5960533"/>
                      <a:pt x="611736" y="5968436"/>
                    </a:cubicBezTo>
                    <a:lnTo>
                      <a:pt x="497294" y="6655435"/>
                    </a:lnTo>
                    <a:cubicBezTo>
                      <a:pt x="485942" y="6723503"/>
                      <a:pt x="427026" y="6773376"/>
                      <a:pt x="358018" y="6773333"/>
                    </a:cubicBezTo>
                    <a:lnTo>
                      <a:pt x="304184" y="6773333"/>
                    </a:lnTo>
                    <a:cubicBezTo>
                      <a:pt x="294329" y="6773327"/>
                      <a:pt x="284925" y="6769198"/>
                      <a:pt x="278251" y="6761948"/>
                    </a:cubicBezTo>
                    <a:cubicBezTo>
                      <a:pt x="271576" y="6754697"/>
                      <a:pt x="268239" y="6744984"/>
                      <a:pt x="269047" y="6735163"/>
                    </a:cubicBezTo>
                    <a:lnTo>
                      <a:pt x="336428" y="5926667"/>
                    </a:lnTo>
                    <a:lnTo>
                      <a:pt x="399434" y="5485553"/>
                    </a:lnTo>
                    <a:close/>
                    <a:moveTo>
                      <a:pt x="1888650" y="4515555"/>
                    </a:moveTo>
                    <a:cubicBezTo>
                      <a:pt x="1832513" y="4515555"/>
                      <a:pt x="1778674" y="4537856"/>
                      <a:pt x="1738979" y="4577551"/>
                    </a:cubicBezTo>
                    <a:cubicBezTo>
                      <a:pt x="1699284" y="4617246"/>
                      <a:pt x="1676983" y="4671085"/>
                      <a:pt x="1676983" y="4727222"/>
                    </a:cubicBezTo>
                    <a:lnTo>
                      <a:pt x="1676983" y="4797778"/>
                    </a:lnTo>
                    <a:cubicBezTo>
                      <a:pt x="1677504" y="4914309"/>
                      <a:pt x="1772118" y="5008500"/>
                      <a:pt x="1888650" y="5008500"/>
                    </a:cubicBezTo>
                    <a:cubicBezTo>
                      <a:pt x="2005182" y="5008500"/>
                      <a:pt x="2099796" y="4914309"/>
                      <a:pt x="2100317" y="4797778"/>
                    </a:cubicBezTo>
                    <a:lnTo>
                      <a:pt x="2100317" y="4727222"/>
                    </a:lnTo>
                    <a:cubicBezTo>
                      <a:pt x="2100317" y="4671085"/>
                      <a:pt x="2078016" y="4617246"/>
                      <a:pt x="2038321" y="4577551"/>
                    </a:cubicBezTo>
                    <a:cubicBezTo>
                      <a:pt x="1998626" y="4537856"/>
                      <a:pt x="1944787" y="4515555"/>
                      <a:pt x="1888650" y="4515555"/>
                    </a:cubicBezTo>
                    <a:close/>
                    <a:moveTo>
                      <a:pt x="1669434" y="5485553"/>
                    </a:moveTo>
                    <a:cubicBezTo>
                      <a:pt x="1670633" y="5477439"/>
                      <a:pt x="1659203" y="5474264"/>
                      <a:pt x="1656028" y="5481814"/>
                    </a:cubicBezTo>
                    <a:lnTo>
                      <a:pt x="1502006" y="5841153"/>
                    </a:lnTo>
                    <a:cubicBezTo>
                      <a:pt x="1479749" y="5893073"/>
                      <a:pt x="1428673" y="5926717"/>
                      <a:pt x="1372183" y="5926667"/>
                    </a:cubicBezTo>
                    <a:lnTo>
                      <a:pt x="1307131" y="5926667"/>
                    </a:lnTo>
                    <a:cubicBezTo>
                      <a:pt x="1295267" y="5926677"/>
                      <a:pt x="1284191" y="5920723"/>
                      <a:pt x="1277656" y="5910821"/>
                    </a:cubicBezTo>
                    <a:cubicBezTo>
                      <a:pt x="1271121" y="5900918"/>
                      <a:pt x="1270001" y="5888394"/>
                      <a:pt x="1274676" y="5877489"/>
                    </a:cubicBezTo>
                    <a:lnTo>
                      <a:pt x="1465317" y="5432778"/>
                    </a:lnTo>
                    <a:lnTo>
                      <a:pt x="1535449" y="5257377"/>
                    </a:lnTo>
                    <a:cubicBezTo>
                      <a:pt x="1578319" y="5150239"/>
                      <a:pt x="1682095" y="5079992"/>
                      <a:pt x="1797492" y="5080000"/>
                    </a:cubicBezTo>
                    <a:lnTo>
                      <a:pt x="1979808" y="5080000"/>
                    </a:lnTo>
                    <a:cubicBezTo>
                      <a:pt x="2095205" y="5079992"/>
                      <a:pt x="2198981" y="5150239"/>
                      <a:pt x="2241851" y="5257377"/>
                    </a:cubicBezTo>
                    <a:lnTo>
                      <a:pt x="2311983" y="5432778"/>
                    </a:lnTo>
                    <a:lnTo>
                      <a:pt x="2502554" y="5877489"/>
                    </a:lnTo>
                    <a:cubicBezTo>
                      <a:pt x="2507228" y="5888394"/>
                      <a:pt x="2506108" y="5900918"/>
                      <a:pt x="2499573" y="5910821"/>
                    </a:cubicBezTo>
                    <a:cubicBezTo>
                      <a:pt x="2493038" y="5920723"/>
                      <a:pt x="2481963" y="5926677"/>
                      <a:pt x="2470098" y="5926667"/>
                    </a:cubicBezTo>
                    <a:lnTo>
                      <a:pt x="2405046" y="5926667"/>
                    </a:lnTo>
                    <a:cubicBezTo>
                      <a:pt x="2348608" y="5926660"/>
                      <a:pt x="2297602" y="5893026"/>
                      <a:pt x="2275365" y="5841153"/>
                    </a:cubicBezTo>
                    <a:lnTo>
                      <a:pt x="2121342" y="5481814"/>
                    </a:lnTo>
                    <a:cubicBezTo>
                      <a:pt x="2118097" y="5474264"/>
                      <a:pt x="2106737" y="5477439"/>
                      <a:pt x="2107866" y="5485553"/>
                    </a:cubicBezTo>
                    <a:lnTo>
                      <a:pt x="2170872" y="5926667"/>
                    </a:lnTo>
                    <a:lnTo>
                      <a:pt x="2238253" y="6735163"/>
                    </a:lnTo>
                    <a:cubicBezTo>
                      <a:pt x="2239061" y="6744984"/>
                      <a:pt x="2235724" y="6754697"/>
                      <a:pt x="2229049" y="6761948"/>
                    </a:cubicBezTo>
                    <a:cubicBezTo>
                      <a:pt x="2222375" y="6769198"/>
                      <a:pt x="2212971" y="6773327"/>
                      <a:pt x="2203116" y="6773333"/>
                    </a:cubicBezTo>
                    <a:lnTo>
                      <a:pt x="2149282" y="6773333"/>
                    </a:lnTo>
                    <a:cubicBezTo>
                      <a:pt x="2080301" y="6773342"/>
                      <a:pt x="2021424" y="6723476"/>
                      <a:pt x="2010076" y="6655435"/>
                    </a:cubicBezTo>
                    <a:lnTo>
                      <a:pt x="1895706" y="5968436"/>
                    </a:lnTo>
                    <a:cubicBezTo>
                      <a:pt x="1894365" y="5960533"/>
                      <a:pt x="1883076" y="5960533"/>
                      <a:pt x="1881735" y="5968436"/>
                    </a:cubicBezTo>
                    <a:lnTo>
                      <a:pt x="1767294" y="6655435"/>
                    </a:lnTo>
                    <a:cubicBezTo>
                      <a:pt x="1755943" y="6723503"/>
                      <a:pt x="1697026" y="6773376"/>
                      <a:pt x="1628018" y="6773333"/>
                    </a:cubicBezTo>
                    <a:lnTo>
                      <a:pt x="1574184" y="6773333"/>
                    </a:lnTo>
                    <a:cubicBezTo>
                      <a:pt x="1564329" y="6773327"/>
                      <a:pt x="1554925" y="6769198"/>
                      <a:pt x="1548251" y="6761948"/>
                    </a:cubicBezTo>
                    <a:cubicBezTo>
                      <a:pt x="1541576" y="6754697"/>
                      <a:pt x="1538239" y="6744984"/>
                      <a:pt x="1539047" y="6735163"/>
                    </a:cubicBezTo>
                    <a:lnTo>
                      <a:pt x="1606428" y="5926667"/>
                    </a:lnTo>
                    <a:lnTo>
                      <a:pt x="1669434" y="5485553"/>
                    </a:lnTo>
                    <a:close/>
                    <a:moveTo>
                      <a:pt x="3158650" y="4515555"/>
                    </a:moveTo>
                    <a:cubicBezTo>
                      <a:pt x="3102513" y="4515555"/>
                      <a:pt x="3048674" y="4537856"/>
                      <a:pt x="3008979" y="4577551"/>
                    </a:cubicBezTo>
                    <a:cubicBezTo>
                      <a:pt x="2969284" y="4617246"/>
                      <a:pt x="2946983" y="4671085"/>
                      <a:pt x="2946983" y="4727222"/>
                    </a:cubicBezTo>
                    <a:lnTo>
                      <a:pt x="2946983" y="4797778"/>
                    </a:lnTo>
                    <a:cubicBezTo>
                      <a:pt x="2947504" y="4914309"/>
                      <a:pt x="3042118" y="5008500"/>
                      <a:pt x="3158650" y="5008500"/>
                    </a:cubicBezTo>
                    <a:cubicBezTo>
                      <a:pt x="3275182" y="5008500"/>
                      <a:pt x="3369795" y="4914309"/>
                      <a:pt x="3370317" y="4797778"/>
                    </a:cubicBezTo>
                    <a:lnTo>
                      <a:pt x="3370317" y="4727222"/>
                    </a:lnTo>
                    <a:cubicBezTo>
                      <a:pt x="3370317" y="4671085"/>
                      <a:pt x="3348016" y="4617246"/>
                      <a:pt x="3308321" y="4577551"/>
                    </a:cubicBezTo>
                    <a:cubicBezTo>
                      <a:pt x="3268626" y="4537856"/>
                      <a:pt x="3214787" y="4515555"/>
                      <a:pt x="3158650" y="4515555"/>
                    </a:cubicBezTo>
                    <a:close/>
                    <a:moveTo>
                      <a:pt x="2939434" y="5485553"/>
                    </a:moveTo>
                    <a:cubicBezTo>
                      <a:pt x="2940633" y="5477439"/>
                      <a:pt x="2929203" y="5474264"/>
                      <a:pt x="2926028" y="5481814"/>
                    </a:cubicBezTo>
                    <a:lnTo>
                      <a:pt x="2772006" y="5841153"/>
                    </a:lnTo>
                    <a:cubicBezTo>
                      <a:pt x="2749749" y="5893073"/>
                      <a:pt x="2698673" y="5926717"/>
                      <a:pt x="2642183" y="5926667"/>
                    </a:cubicBezTo>
                    <a:lnTo>
                      <a:pt x="2577131" y="5926667"/>
                    </a:lnTo>
                    <a:cubicBezTo>
                      <a:pt x="2565267" y="5926677"/>
                      <a:pt x="2554191" y="5920723"/>
                      <a:pt x="2547656" y="5910821"/>
                    </a:cubicBezTo>
                    <a:cubicBezTo>
                      <a:pt x="2541121" y="5900918"/>
                      <a:pt x="2540001" y="5888394"/>
                      <a:pt x="2544676" y="5877489"/>
                    </a:cubicBezTo>
                    <a:lnTo>
                      <a:pt x="2735317" y="5432778"/>
                    </a:lnTo>
                    <a:lnTo>
                      <a:pt x="2805449" y="5257377"/>
                    </a:lnTo>
                    <a:cubicBezTo>
                      <a:pt x="2848319" y="5150239"/>
                      <a:pt x="2952095" y="5079992"/>
                      <a:pt x="3067492" y="5080000"/>
                    </a:cubicBezTo>
                    <a:lnTo>
                      <a:pt x="3249808" y="5080000"/>
                    </a:lnTo>
                    <a:cubicBezTo>
                      <a:pt x="3365204" y="5079992"/>
                      <a:pt x="3468981" y="5150238"/>
                      <a:pt x="3511851" y="5257377"/>
                    </a:cubicBezTo>
                    <a:lnTo>
                      <a:pt x="3581983" y="5432778"/>
                    </a:lnTo>
                    <a:lnTo>
                      <a:pt x="3772554" y="5877489"/>
                    </a:lnTo>
                    <a:cubicBezTo>
                      <a:pt x="3777229" y="5888394"/>
                      <a:pt x="3776109" y="5900918"/>
                      <a:pt x="3769573" y="5910821"/>
                    </a:cubicBezTo>
                    <a:cubicBezTo>
                      <a:pt x="3763038" y="5920723"/>
                      <a:pt x="3751963" y="5926677"/>
                      <a:pt x="3740098" y="5926667"/>
                    </a:cubicBezTo>
                    <a:lnTo>
                      <a:pt x="3675046" y="5926667"/>
                    </a:lnTo>
                    <a:cubicBezTo>
                      <a:pt x="3618608" y="5926660"/>
                      <a:pt x="3567602" y="5893026"/>
                      <a:pt x="3545365" y="5841153"/>
                    </a:cubicBezTo>
                    <a:lnTo>
                      <a:pt x="3391342" y="5481814"/>
                    </a:lnTo>
                    <a:cubicBezTo>
                      <a:pt x="3388097" y="5474264"/>
                      <a:pt x="3376737" y="5477439"/>
                      <a:pt x="3377866" y="5485553"/>
                    </a:cubicBezTo>
                    <a:lnTo>
                      <a:pt x="3440872" y="5926667"/>
                    </a:lnTo>
                    <a:lnTo>
                      <a:pt x="3508253" y="6735163"/>
                    </a:lnTo>
                    <a:cubicBezTo>
                      <a:pt x="3509061" y="6744984"/>
                      <a:pt x="3505723" y="6754697"/>
                      <a:pt x="3499049" y="6761948"/>
                    </a:cubicBezTo>
                    <a:cubicBezTo>
                      <a:pt x="3492375" y="6769198"/>
                      <a:pt x="3482971" y="6773327"/>
                      <a:pt x="3473116" y="6773333"/>
                    </a:cubicBezTo>
                    <a:lnTo>
                      <a:pt x="3419282" y="6773333"/>
                    </a:lnTo>
                    <a:cubicBezTo>
                      <a:pt x="3350301" y="6773342"/>
                      <a:pt x="3291424" y="6723476"/>
                      <a:pt x="3280076" y="6655435"/>
                    </a:cubicBezTo>
                    <a:lnTo>
                      <a:pt x="3165706" y="5968436"/>
                    </a:lnTo>
                    <a:cubicBezTo>
                      <a:pt x="3164365" y="5960533"/>
                      <a:pt x="3153076" y="5960533"/>
                      <a:pt x="3151735" y="5968436"/>
                    </a:cubicBezTo>
                    <a:lnTo>
                      <a:pt x="3037294" y="6655435"/>
                    </a:lnTo>
                    <a:cubicBezTo>
                      <a:pt x="3025943" y="6723503"/>
                      <a:pt x="2967026" y="6773376"/>
                      <a:pt x="2898018" y="6773333"/>
                    </a:cubicBezTo>
                    <a:lnTo>
                      <a:pt x="2844184" y="6773333"/>
                    </a:lnTo>
                    <a:cubicBezTo>
                      <a:pt x="2834329" y="6773327"/>
                      <a:pt x="2824925" y="6769198"/>
                      <a:pt x="2818251" y="6761948"/>
                    </a:cubicBezTo>
                    <a:cubicBezTo>
                      <a:pt x="2811576" y="6754697"/>
                      <a:pt x="2808239" y="6744984"/>
                      <a:pt x="2809047" y="6735163"/>
                    </a:cubicBezTo>
                    <a:lnTo>
                      <a:pt x="2876428" y="5926667"/>
                    </a:lnTo>
                    <a:lnTo>
                      <a:pt x="2939434" y="5485553"/>
                    </a:lnTo>
                    <a:close/>
                    <a:moveTo>
                      <a:pt x="4428650" y="4515555"/>
                    </a:moveTo>
                    <a:cubicBezTo>
                      <a:pt x="4372512" y="4515555"/>
                      <a:pt x="4318674" y="4537856"/>
                      <a:pt x="4278979" y="4577551"/>
                    </a:cubicBezTo>
                    <a:cubicBezTo>
                      <a:pt x="4239284" y="4617246"/>
                      <a:pt x="4216983" y="4671085"/>
                      <a:pt x="4216983" y="4727222"/>
                    </a:cubicBezTo>
                    <a:lnTo>
                      <a:pt x="4216983" y="4797778"/>
                    </a:lnTo>
                    <a:cubicBezTo>
                      <a:pt x="4217505" y="4914309"/>
                      <a:pt x="4312118" y="5008500"/>
                      <a:pt x="4428650" y="5008500"/>
                    </a:cubicBezTo>
                    <a:cubicBezTo>
                      <a:pt x="4545182" y="5008500"/>
                      <a:pt x="4639795" y="4914309"/>
                      <a:pt x="4640317" y="4797778"/>
                    </a:cubicBezTo>
                    <a:lnTo>
                      <a:pt x="4640317" y="4727222"/>
                    </a:lnTo>
                    <a:cubicBezTo>
                      <a:pt x="4640317" y="4671085"/>
                      <a:pt x="4618016" y="4617246"/>
                      <a:pt x="4578321" y="4577551"/>
                    </a:cubicBezTo>
                    <a:cubicBezTo>
                      <a:pt x="4538626" y="4537856"/>
                      <a:pt x="4484788" y="4515555"/>
                      <a:pt x="4428650" y="4515555"/>
                    </a:cubicBezTo>
                    <a:close/>
                    <a:moveTo>
                      <a:pt x="4209434" y="5485553"/>
                    </a:moveTo>
                    <a:cubicBezTo>
                      <a:pt x="4210633" y="5477439"/>
                      <a:pt x="4199203" y="5474264"/>
                      <a:pt x="4196028" y="5481814"/>
                    </a:cubicBezTo>
                    <a:lnTo>
                      <a:pt x="4042005" y="5841153"/>
                    </a:lnTo>
                    <a:cubicBezTo>
                      <a:pt x="4019749" y="5893073"/>
                      <a:pt x="3968673" y="5926717"/>
                      <a:pt x="3912183" y="5926667"/>
                    </a:cubicBezTo>
                    <a:lnTo>
                      <a:pt x="3847131" y="5926667"/>
                    </a:lnTo>
                    <a:cubicBezTo>
                      <a:pt x="3835267" y="5926677"/>
                      <a:pt x="3824192" y="5920723"/>
                      <a:pt x="3817656" y="5910821"/>
                    </a:cubicBezTo>
                    <a:cubicBezTo>
                      <a:pt x="3811121" y="5900918"/>
                      <a:pt x="3810001" y="5888394"/>
                      <a:pt x="3814675" y="5877489"/>
                    </a:cubicBezTo>
                    <a:lnTo>
                      <a:pt x="4005317" y="5432778"/>
                    </a:lnTo>
                    <a:lnTo>
                      <a:pt x="4075449" y="5257377"/>
                    </a:lnTo>
                    <a:cubicBezTo>
                      <a:pt x="4118319" y="5150239"/>
                      <a:pt x="4222096" y="5079992"/>
                      <a:pt x="4337492" y="5080000"/>
                    </a:cubicBezTo>
                    <a:lnTo>
                      <a:pt x="4519808" y="5080000"/>
                    </a:lnTo>
                    <a:cubicBezTo>
                      <a:pt x="4635204" y="5079992"/>
                      <a:pt x="4738981" y="5150238"/>
                      <a:pt x="4781851" y="5257377"/>
                    </a:cubicBezTo>
                    <a:lnTo>
                      <a:pt x="4851983" y="5432778"/>
                    </a:lnTo>
                    <a:lnTo>
                      <a:pt x="5042554" y="5877489"/>
                    </a:lnTo>
                    <a:cubicBezTo>
                      <a:pt x="5047229" y="5888394"/>
                      <a:pt x="5046109" y="5900918"/>
                      <a:pt x="5039573" y="5910821"/>
                    </a:cubicBezTo>
                    <a:cubicBezTo>
                      <a:pt x="5033038" y="5920723"/>
                      <a:pt x="5021963" y="5926677"/>
                      <a:pt x="5010098" y="5926667"/>
                    </a:cubicBezTo>
                    <a:lnTo>
                      <a:pt x="4945046" y="5926667"/>
                    </a:lnTo>
                    <a:cubicBezTo>
                      <a:pt x="4888608" y="5926660"/>
                      <a:pt x="4837602" y="5893026"/>
                      <a:pt x="4815365" y="5841153"/>
                    </a:cubicBezTo>
                    <a:lnTo>
                      <a:pt x="4661342" y="5481814"/>
                    </a:lnTo>
                    <a:cubicBezTo>
                      <a:pt x="4658097" y="5474264"/>
                      <a:pt x="4646737" y="5477439"/>
                      <a:pt x="4647866" y="5485553"/>
                    </a:cubicBezTo>
                    <a:lnTo>
                      <a:pt x="4710872" y="5926667"/>
                    </a:lnTo>
                    <a:lnTo>
                      <a:pt x="4778253" y="6735163"/>
                    </a:lnTo>
                    <a:cubicBezTo>
                      <a:pt x="4779061" y="6744984"/>
                      <a:pt x="4775723" y="6754697"/>
                      <a:pt x="4769049" y="6761948"/>
                    </a:cubicBezTo>
                    <a:cubicBezTo>
                      <a:pt x="4762375" y="6769198"/>
                      <a:pt x="4752971" y="6773327"/>
                      <a:pt x="4743116" y="6773333"/>
                    </a:cubicBezTo>
                    <a:lnTo>
                      <a:pt x="4689282" y="6773333"/>
                    </a:lnTo>
                    <a:cubicBezTo>
                      <a:pt x="4620301" y="6773342"/>
                      <a:pt x="4561424" y="6723476"/>
                      <a:pt x="4550076" y="6655435"/>
                    </a:cubicBezTo>
                    <a:lnTo>
                      <a:pt x="4435705" y="5968436"/>
                    </a:lnTo>
                    <a:cubicBezTo>
                      <a:pt x="4434365" y="5960533"/>
                      <a:pt x="4423076" y="5960533"/>
                      <a:pt x="4421736" y="5968436"/>
                    </a:cubicBezTo>
                    <a:lnTo>
                      <a:pt x="4307295" y="6655435"/>
                    </a:lnTo>
                    <a:cubicBezTo>
                      <a:pt x="4295943" y="6723503"/>
                      <a:pt x="4237026" y="6773376"/>
                      <a:pt x="4168018" y="6773333"/>
                    </a:cubicBezTo>
                    <a:lnTo>
                      <a:pt x="4114184" y="6773333"/>
                    </a:lnTo>
                    <a:cubicBezTo>
                      <a:pt x="4104329" y="6773327"/>
                      <a:pt x="4094925" y="6769198"/>
                      <a:pt x="4088251" y="6761948"/>
                    </a:cubicBezTo>
                    <a:cubicBezTo>
                      <a:pt x="4081577" y="6754697"/>
                      <a:pt x="4078239" y="6744984"/>
                      <a:pt x="4079047" y="6735163"/>
                    </a:cubicBezTo>
                    <a:lnTo>
                      <a:pt x="4146428" y="5926667"/>
                    </a:lnTo>
                    <a:lnTo>
                      <a:pt x="4209434" y="5485553"/>
                    </a:lnTo>
                    <a:close/>
                    <a:moveTo>
                      <a:pt x="5698650" y="4515555"/>
                    </a:moveTo>
                    <a:cubicBezTo>
                      <a:pt x="5642512" y="4515555"/>
                      <a:pt x="5588674" y="4537856"/>
                      <a:pt x="5548979" y="4577551"/>
                    </a:cubicBezTo>
                    <a:cubicBezTo>
                      <a:pt x="5509284" y="4617246"/>
                      <a:pt x="5486983" y="4671085"/>
                      <a:pt x="5486983" y="4727222"/>
                    </a:cubicBezTo>
                    <a:lnTo>
                      <a:pt x="5486983" y="4797778"/>
                    </a:lnTo>
                    <a:cubicBezTo>
                      <a:pt x="5487505" y="4914309"/>
                      <a:pt x="5582118" y="5008500"/>
                      <a:pt x="5698650" y="5008500"/>
                    </a:cubicBezTo>
                    <a:cubicBezTo>
                      <a:pt x="5815182" y="5008500"/>
                      <a:pt x="5909795" y="4914309"/>
                      <a:pt x="5910317" y="4797778"/>
                    </a:cubicBezTo>
                    <a:lnTo>
                      <a:pt x="5910317" y="4727222"/>
                    </a:lnTo>
                    <a:cubicBezTo>
                      <a:pt x="5910317" y="4671085"/>
                      <a:pt x="5888016" y="4617246"/>
                      <a:pt x="5848321" y="4577551"/>
                    </a:cubicBezTo>
                    <a:cubicBezTo>
                      <a:pt x="5808626" y="4537856"/>
                      <a:pt x="5754788" y="4515555"/>
                      <a:pt x="5698650" y="4515555"/>
                    </a:cubicBezTo>
                    <a:close/>
                    <a:moveTo>
                      <a:pt x="5479434" y="5485553"/>
                    </a:moveTo>
                    <a:cubicBezTo>
                      <a:pt x="5480633" y="5477439"/>
                      <a:pt x="5469203" y="5474264"/>
                      <a:pt x="5466028" y="5481814"/>
                    </a:cubicBezTo>
                    <a:lnTo>
                      <a:pt x="5312005" y="5841153"/>
                    </a:lnTo>
                    <a:cubicBezTo>
                      <a:pt x="5289749" y="5893073"/>
                      <a:pt x="5238673" y="5926717"/>
                      <a:pt x="5182183" y="5926667"/>
                    </a:cubicBezTo>
                    <a:lnTo>
                      <a:pt x="5117131" y="5926667"/>
                    </a:lnTo>
                    <a:cubicBezTo>
                      <a:pt x="5105267" y="5926677"/>
                      <a:pt x="5094192" y="5920723"/>
                      <a:pt x="5087656" y="5910821"/>
                    </a:cubicBezTo>
                    <a:cubicBezTo>
                      <a:pt x="5081121" y="5900918"/>
                      <a:pt x="5080001" y="5888394"/>
                      <a:pt x="5084675" y="5877489"/>
                    </a:cubicBezTo>
                    <a:lnTo>
                      <a:pt x="5275317" y="5432778"/>
                    </a:lnTo>
                    <a:lnTo>
                      <a:pt x="5345449" y="5257377"/>
                    </a:lnTo>
                    <a:cubicBezTo>
                      <a:pt x="5388319" y="5150239"/>
                      <a:pt x="5492096" y="5079992"/>
                      <a:pt x="5607492" y="5080000"/>
                    </a:cubicBezTo>
                    <a:lnTo>
                      <a:pt x="5789808" y="5080000"/>
                    </a:lnTo>
                    <a:cubicBezTo>
                      <a:pt x="5905204" y="5079992"/>
                      <a:pt x="6008981" y="5150238"/>
                      <a:pt x="6051851" y="5257377"/>
                    </a:cubicBezTo>
                    <a:lnTo>
                      <a:pt x="6121983" y="5432778"/>
                    </a:lnTo>
                    <a:lnTo>
                      <a:pt x="6312554" y="5877489"/>
                    </a:lnTo>
                    <a:cubicBezTo>
                      <a:pt x="6317229" y="5888394"/>
                      <a:pt x="6316109" y="5900918"/>
                      <a:pt x="6309573" y="5910821"/>
                    </a:cubicBezTo>
                    <a:cubicBezTo>
                      <a:pt x="6303038" y="5920723"/>
                      <a:pt x="6291963" y="5926677"/>
                      <a:pt x="6280098" y="5926667"/>
                    </a:cubicBezTo>
                    <a:lnTo>
                      <a:pt x="6215046" y="5926667"/>
                    </a:lnTo>
                    <a:cubicBezTo>
                      <a:pt x="6158608" y="5926660"/>
                      <a:pt x="6107602" y="5893026"/>
                      <a:pt x="6085365" y="5841153"/>
                    </a:cubicBezTo>
                    <a:lnTo>
                      <a:pt x="5931342" y="5481814"/>
                    </a:lnTo>
                    <a:cubicBezTo>
                      <a:pt x="5928097" y="5474264"/>
                      <a:pt x="5916737" y="5477439"/>
                      <a:pt x="5917866" y="5485553"/>
                    </a:cubicBezTo>
                    <a:lnTo>
                      <a:pt x="5980872" y="5926667"/>
                    </a:lnTo>
                    <a:lnTo>
                      <a:pt x="6048253" y="6735163"/>
                    </a:lnTo>
                    <a:cubicBezTo>
                      <a:pt x="6049061" y="6744984"/>
                      <a:pt x="6045723" y="6754697"/>
                      <a:pt x="6039049" y="6761948"/>
                    </a:cubicBezTo>
                    <a:cubicBezTo>
                      <a:pt x="6032375" y="6769198"/>
                      <a:pt x="6022971" y="6773327"/>
                      <a:pt x="6013116" y="6773333"/>
                    </a:cubicBezTo>
                    <a:lnTo>
                      <a:pt x="5959282" y="6773333"/>
                    </a:lnTo>
                    <a:cubicBezTo>
                      <a:pt x="5890301" y="6773342"/>
                      <a:pt x="5831424" y="6723476"/>
                      <a:pt x="5820076" y="6655435"/>
                    </a:cubicBezTo>
                    <a:lnTo>
                      <a:pt x="5705705" y="5968436"/>
                    </a:lnTo>
                    <a:cubicBezTo>
                      <a:pt x="5704365" y="5960533"/>
                      <a:pt x="5693076" y="5960533"/>
                      <a:pt x="5691736" y="5968436"/>
                    </a:cubicBezTo>
                    <a:lnTo>
                      <a:pt x="5577295" y="6655435"/>
                    </a:lnTo>
                    <a:cubicBezTo>
                      <a:pt x="5565943" y="6723503"/>
                      <a:pt x="5507026" y="6773376"/>
                      <a:pt x="5438018" y="6773333"/>
                    </a:cubicBezTo>
                    <a:lnTo>
                      <a:pt x="5384184" y="6773333"/>
                    </a:lnTo>
                    <a:cubicBezTo>
                      <a:pt x="5374329" y="6773327"/>
                      <a:pt x="5364925" y="6769198"/>
                      <a:pt x="5358251" y="6761948"/>
                    </a:cubicBezTo>
                    <a:cubicBezTo>
                      <a:pt x="5351577" y="6754697"/>
                      <a:pt x="5348239" y="6744984"/>
                      <a:pt x="5349047" y="6735163"/>
                    </a:cubicBezTo>
                    <a:lnTo>
                      <a:pt x="5416428" y="5926667"/>
                    </a:lnTo>
                    <a:lnTo>
                      <a:pt x="5479434" y="5485553"/>
                    </a:lnTo>
                    <a:close/>
                    <a:moveTo>
                      <a:pt x="6968650" y="4515555"/>
                    </a:moveTo>
                    <a:cubicBezTo>
                      <a:pt x="6912512" y="4515555"/>
                      <a:pt x="6858674" y="4537856"/>
                      <a:pt x="6818979" y="4577551"/>
                    </a:cubicBezTo>
                    <a:cubicBezTo>
                      <a:pt x="6779283" y="4617246"/>
                      <a:pt x="6756983" y="4671085"/>
                      <a:pt x="6756983" y="4727222"/>
                    </a:cubicBezTo>
                    <a:lnTo>
                      <a:pt x="6756983" y="4797778"/>
                    </a:lnTo>
                    <a:cubicBezTo>
                      <a:pt x="6757504" y="4914309"/>
                      <a:pt x="6852118" y="5008500"/>
                      <a:pt x="6968650" y="5008500"/>
                    </a:cubicBezTo>
                    <a:cubicBezTo>
                      <a:pt x="7085182" y="5008500"/>
                      <a:pt x="7179796" y="4914309"/>
                      <a:pt x="7180317" y="4797778"/>
                    </a:cubicBezTo>
                    <a:lnTo>
                      <a:pt x="7180317" y="4727222"/>
                    </a:lnTo>
                    <a:cubicBezTo>
                      <a:pt x="7180317" y="4671085"/>
                      <a:pt x="7158017" y="4617246"/>
                      <a:pt x="7118321" y="4577551"/>
                    </a:cubicBezTo>
                    <a:cubicBezTo>
                      <a:pt x="7078626" y="4537856"/>
                      <a:pt x="7024788" y="4515555"/>
                      <a:pt x="6968650" y="4515555"/>
                    </a:cubicBezTo>
                    <a:close/>
                    <a:moveTo>
                      <a:pt x="6749434" y="5485553"/>
                    </a:moveTo>
                    <a:cubicBezTo>
                      <a:pt x="6750633" y="5477439"/>
                      <a:pt x="6739204" y="5474264"/>
                      <a:pt x="6736029" y="5481814"/>
                    </a:cubicBezTo>
                    <a:lnTo>
                      <a:pt x="6582005" y="5841153"/>
                    </a:lnTo>
                    <a:cubicBezTo>
                      <a:pt x="6559749" y="5893073"/>
                      <a:pt x="6508673" y="5926717"/>
                      <a:pt x="6452183" y="5926667"/>
                    </a:cubicBezTo>
                    <a:lnTo>
                      <a:pt x="6387131" y="5926667"/>
                    </a:lnTo>
                    <a:cubicBezTo>
                      <a:pt x="6375267" y="5926677"/>
                      <a:pt x="6364192" y="5920723"/>
                      <a:pt x="6357656" y="5910821"/>
                    </a:cubicBezTo>
                    <a:cubicBezTo>
                      <a:pt x="6351121" y="5900918"/>
                      <a:pt x="6350001" y="5888394"/>
                      <a:pt x="6354675" y="5877489"/>
                    </a:cubicBezTo>
                    <a:lnTo>
                      <a:pt x="6545317" y="5432778"/>
                    </a:lnTo>
                    <a:lnTo>
                      <a:pt x="6615449" y="5257377"/>
                    </a:lnTo>
                    <a:cubicBezTo>
                      <a:pt x="6658319" y="5150239"/>
                      <a:pt x="6762095" y="5079993"/>
                      <a:pt x="6877492" y="5080000"/>
                    </a:cubicBezTo>
                    <a:lnTo>
                      <a:pt x="7059808" y="5080000"/>
                    </a:lnTo>
                    <a:cubicBezTo>
                      <a:pt x="7175205" y="5079993"/>
                      <a:pt x="7278981" y="5150239"/>
                      <a:pt x="7321851" y="5257377"/>
                    </a:cubicBezTo>
                    <a:lnTo>
                      <a:pt x="7391983" y="5432778"/>
                    </a:lnTo>
                    <a:lnTo>
                      <a:pt x="7582554" y="5877489"/>
                    </a:lnTo>
                    <a:cubicBezTo>
                      <a:pt x="7587229" y="5888394"/>
                      <a:pt x="7586108" y="5900918"/>
                      <a:pt x="7579573" y="5910821"/>
                    </a:cubicBezTo>
                    <a:cubicBezTo>
                      <a:pt x="7573038" y="5920723"/>
                      <a:pt x="7561963" y="5926677"/>
                      <a:pt x="7550098" y="5926667"/>
                    </a:cubicBezTo>
                    <a:lnTo>
                      <a:pt x="7485046" y="5926667"/>
                    </a:lnTo>
                    <a:cubicBezTo>
                      <a:pt x="7428608" y="5926660"/>
                      <a:pt x="7377602" y="5893026"/>
                      <a:pt x="7355365" y="5841153"/>
                    </a:cubicBezTo>
                    <a:lnTo>
                      <a:pt x="7201342" y="5481814"/>
                    </a:lnTo>
                    <a:cubicBezTo>
                      <a:pt x="7198096" y="5474264"/>
                      <a:pt x="7186737" y="5477439"/>
                      <a:pt x="7187866" y="5485553"/>
                    </a:cubicBezTo>
                    <a:lnTo>
                      <a:pt x="7250872" y="5926667"/>
                    </a:lnTo>
                    <a:lnTo>
                      <a:pt x="7318253" y="6735163"/>
                    </a:lnTo>
                    <a:cubicBezTo>
                      <a:pt x="7319061" y="6744984"/>
                      <a:pt x="7315723" y="6754697"/>
                      <a:pt x="7309049" y="6761948"/>
                    </a:cubicBezTo>
                    <a:cubicBezTo>
                      <a:pt x="7302375" y="6769198"/>
                      <a:pt x="7292971" y="6773327"/>
                      <a:pt x="7283116" y="6773333"/>
                    </a:cubicBezTo>
                    <a:lnTo>
                      <a:pt x="7229282" y="6773333"/>
                    </a:lnTo>
                    <a:cubicBezTo>
                      <a:pt x="7160300" y="6773342"/>
                      <a:pt x="7101423" y="6723477"/>
                      <a:pt x="7090076" y="6655435"/>
                    </a:cubicBezTo>
                    <a:lnTo>
                      <a:pt x="6975705" y="5968436"/>
                    </a:lnTo>
                    <a:cubicBezTo>
                      <a:pt x="6974365" y="5960533"/>
                      <a:pt x="6963076" y="5960533"/>
                      <a:pt x="6961736" y="5968436"/>
                    </a:cubicBezTo>
                    <a:lnTo>
                      <a:pt x="6847295" y="6655435"/>
                    </a:lnTo>
                    <a:cubicBezTo>
                      <a:pt x="6835943" y="6723503"/>
                      <a:pt x="6777026" y="6773376"/>
                      <a:pt x="6708018" y="6773333"/>
                    </a:cubicBezTo>
                    <a:lnTo>
                      <a:pt x="6654184" y="6773333"/>
                    </a:lnTo>
                    <a:cubicBezTo>
                      <a:pt x="6644329" y="6773327"/>
                      <a:pt x="6634925" y="6769198"/>
                      <a:pt x="6628251" y="6761948"/>
                    </a:cubicBezTo>
                    <a:cubicBezTo>
                      <a:pt x="6621577" y="6754697"/>
                      <a:pt x="6618239" y="6744984"/>
                      <a:pt x="6619047" y="6735163"/>
                    </a:cubicBezTo>
                    <a:lnTo>
                      <a:pt x="6686428" y="5926667"/>
                    </a:lnTo>
                    <a:lnTo>
                      <a:pt x="6749434" y="5485553"/>
                    </a:lnTo>
                    <a:close/>
                    <a:moveTo>
                      <a:pt x="8238650" y="4515555"/>
                    </a:moveTo>
                    <a:cubicBezTo>
                      <a:pt x="8182512" y="4515555"/>
                      <a:pt x="8128674" y="4537856"/>
                      <a:pt x="8088979" y="4577551"/>
                    </a:cubicBezTo>
                    <a:cubicBezTo>
                      <a:pt x="8049283" y="4617246"/>
                      <a:pt x="8026983" y="4671085"/>
                      <a:pt x="8026983" y="4727222"/>
                    </a:cubicBezTo>
                    <a:lnTo>
                      <a:pt x="8026983" y="4797778"/>
                    </a:lnTo>
                    <a:cubicBezTo>
                      <a:pt x="8027504" y="4914309"/>
                      <a:pt x="8122118" y="5008500"/>
                      <a:pt x="8238650" y="5008500"/>
                    </a:cubicBezTo>
                    <a:cubicBezTo>
                      <a:pt x="8355182" y="5008500"/>
                      <a:pt x="8449796" y="4914309"/>
                      <a:pt x="8450317" y="4797778"/>
                    </a:cubicBezTo>
                    <a:lnTo>
                      <a:pt x="8450317" y="4727222"/>
                    </a:lnTo>
                    <a:cubicBezTo>
                      <a:pt x="8450317" y="4671085"/>
                      <a:pt x="8428017" y="4617246"/>
                      <a:pt x="8388321" y="4577551"/>
                    </a:cubicBezTo>
                    <a:cubicBezTo>
                      <a:pt x="8348626" y="4537856"/>
                      <a:pt x="8294788" y="4515555"/>
                      <a:pt x="8238650" y="4515555"/>
                    </a:cubicBezTo>
                    <a:close/>
                    <a:moveTo>
                      <a:pt x="8019434" y="5485553"/>
                    </a:moveTo>
                    <a:cubicBezTo>
                      <a:pt x="8020633" y="5477439"/>
                      <a:pt x="8009204" y="5474264"/>
                      <a:pt x="8006029" y="5481814"/>
                    </a:cubicBezTo>
                    <a:lnTo>
                      <a:pt x="7852005" y="5841153"/>
                    </a:lnTo>
                    <a:cubicBezTo>
                      <a:pt x="7829749" y="5893073"/>
                      <a:pt x="7778673" y="5926717"/>
                      <a:pt x="7722183" y="5926667"/>
                    </a:cubicBezTo>
                    <a:lnTo>
                      <a:pt x="7657131" y="5926667"/>
                    </a:lnTo>
                    <a:cubicBezTo>
                      <a:pt x="7645267" y="5926677"/>
                      <a:pt x="7634192" y="5920723"/>
                      <a:pt x="7627656" y="5910821"/>
                    </a:cubicBezTo>
                    <a:cubicBezTo>
                      <a:pt x="7621121" y="5900918"/>
                      <a:pt x="7620001" y="5888394"/>
                      <a:pt x="7624676" y="5877489"/>
                    </a:cubicBezTo>
                    <a:lnTo>
                      <a:pt x="7815317" y="5432778"/>
                    </a:lnTo>
                    <a:lnTo>
                      <a:pt x="7885449" y="5257377"/>
                    </a:lnTo>
                    <a:cubicBezTo>
                      <a:pt x="7928319" y="5150239"/>
                      <a:pt x="8032095" y="5079993"/>
                      <a:pt x="8147492" y="5080000"/>
                    </a:cubicBezTo>
                    <a:lnTo>
                      <a:pt x="8329808" y="5080000"/>
                    </a:lnTo>
                    <a:cubicBezTo>
                      <a:pt x="8445205" y="5079993"/>
                      <a:pt x="8548981" y="5150239"/>
                      <a:pt x="8591851" y="5257377"/>
                    </a:cubicBezTo>
                    <a:lnTo>
                      <a:pt x="8661983" y="5432778"/>
                    </a:lnTo>
                    <a:lnTo>
                      <a:pt x="8852554" y="5877489"/>
                    </a:lnTo>
                    <a:cubicBezTo>
                      <a:pt x="8857229" y="5888394"/>
                      <a:pt x="8856108" y="5900918"/>
                      <a:pt x="8849573" y="5910821"/>
                    </a:cubicBezTo>
                    <a:cubicBezTo>
                      <a:pt x="8843038" y="5920723"/>
                      <a:pt x="8831963" y="5926677"/>
                      <a:pt x="8820098" y="5926667"/>
                    </a:cubicBezTo>
                    <a:lnTo>
                      <a:pt x="8755046" y="5926667"/>
                    </a:lnTo>
                    <a:cubicBezTo>
                      <a:pt x="8698608" y="5926660"/>
                      <a:pt x="8647602" y="5893026"/>
                      <a:pt x="8625365" y="5841153"/>
                    </a:cubicBezTo>
                    <a:lnTo>
                      <a:pt x="8471342" y="5481814"/>
                    </a:lnTo>
                    <a:cubicBezTo>
                      <a:pt x="8468096" y="5474264"/>
                      <a:pt x="8456737" y="5477439"/>
                      <a:pt x="8457866" y="5485553"/>
                    </a:cubicBezTo>
                    <a:lnTo>
                      <a:pt x="8520872" y="5926667"/>
                    </a:lnTo>
                    <a:lnTo>
                      <a:pt x="8588253" y="6735163"/>
                    </a:lnTo>
                    <a:cubicBezTo>
                      <a:pt x="8589061" y="6744984"/>
                      <a:pt x="8585723" y="6754697"/>
                      <a:pt x="8579049" y="6761948"/>
                    </a:cubicBezTo>
                    <a:cubicBezTo>
                      <a:pt x="8572375" y="6769198"/>
                      <a:pt x="8562971" y="6773327"/>
                      <a:pt x="8553116" y="6773333"/>
                    </a:cubicBezTo>
                    <a:lnTo>
                      <a:pt x="8499282" y="6773333"/>
                    </a:lnTo>
                    <a:cubicBezTo>
                      <a:pt x="8430300" y="6773342"/>
                      <a:pt x="8371423" y="6723477"/>
                      <a:pt x="8360076" y="6655435"/>
                    </a:cubicBezTo>
                    <a:lnTo>
                      <a:pt x="8245705" y="5968436"/>
                    </a:lnTo>
                    <a:cubicBezTo>
                      <a:pt x="8244365" y="5960533"/>
                      <a:pt x="8233076" y="5960533"/>
                      <a:pt x="8231736" y="5968436"/>
                    </a:cubicBezTo>
                    <a:lnTo>
                      <a:pt x="8117295" y="6655435"/>
                    </a:lnTo>
                    <a:cubicBezTo>
                      <a:pt x="8105943" y="6723503"/>
                      <a:pt x="8047026" y="6773376"/>
                      <a:pt x="7978018" y="6773333"/>
                    </a:cubicBezTo>
                    <a:lnTo>
                      <a:pt x="7924184" y="6773333"/>
                    </a:lnTo>
                    <a:cubicBezTo>
                      <a:pt x="7914329" y="6773327"/>
                      <a:pt x="7904925" y="6769198"/>
                      <a:pt x="7898251" y="6761948"/>
                    </a:cubicBezTo>
                    <a:cubicBezTo>
                      <a:pt x="7891577" y="6754697"/>
                      <a:pt x="7888239" y="6744984"/>
                      <a:pt x="7889047" y="6735163"/>
                    </a:cubicBezTo>
                    <a:lnTo>
                      <a:pt x="7956428" y="5926667"/>
                    </a:lnTo>
                    <a:lnTo>
                      <a:pt x="8019434" y="5485553"/>
                    </a:lnTo>
                    <a:close/>
                    <a:moveTo>
                      <a:pt x="9508650" y="4515555"/>
                    </a:moveTo>
                    <a:cubicBezTo>
                      <a:pt x="9452512" y="4515555"/>
                      <a:pt x="9398674" y="4537856"/>
                      <a:pt x="9358979" y="4577551"/>
                    </a:cubicBezTo>
                    <a:cubicBezTo>
                      <a:pt x="9319283" y="4617246"/>
                      <a:pt x="9296983" y="4671085"/>
                      <a:pt x="9296983" y="4727222"/>
                    </a:cubicBezTo>
                    <a:lnTo>
                      <a:pt x="9296983" y="4797778"/>
                    </a:lnTo>
                    <a:cubicBezTo>
                      <a:pt x="9297504" y="4914309"/>
                      <a:pt x="9392118" y="5008500"/>
                      <a:pt x="9508650" y="5008500"/>
                    </a:cubicBezTo>
                    <a:cubicBezTo>
                      <a:pt x="9625182" y="5008500"/>
                      <a:pt x="9719796" y="4914309"/>
                      <a:pt x="9720317" y="4797778"/>
                    </a:cubicBezTo>
                    <a:lnTo>
                      <a:pt x="9720317" y="4727222"/>
                    </a:lnTo>
                    <a:cubicBezTo>
                      <a:pt x="9720317" y="4671085"/>
                      <a:pt x="9698017" y="4617246"/>
                      <a:pt x="9658321" y="4577551"/>
                    </a:cubicBezTo>
                    <a:cubicBezTo>
                      <a:pt x="9618626" y="4537856"/>
                      <a:pt x="9564788" y="4515555"/>
                      <a:pt x="9508650" y="4515555"/>
                    </a:cubicBezTo>
                    <a:close/>
                    <a:moveTo>
                      <a:pt x="9289434" y="5485553"/>
                    </a:moveTo>
                    <a:cubicBezTo>
                      <a:pt x="9290633" y="5477439"/>
                      <a:pt x="9279204" y="5474264"/>
                      <a:pt x="9276029" y="5481814"/>
                    </a:cubicBezTo>
                    <a:lnTo>
                      <a:pt x="9122005" y="5841153"/>
                    </a:lnTo>
                    <a:cubicBezTo>
                      <a:pt x="9099749" y="5893073"/>
                      <a:pt x="9048673" y="5926717"/>
                      <a:pt x="8992183" y="5926667"/>
                    </a:cubicBezTo>
                    <a:lnTo>
                      <a:pt x="8927131" y="5926667"/>
                    </a:lnTo>
                    <a:cubicBezTo>
                      <a:pt x="8915267" y="5926677"/>
                      <a:pt x="8904192" y="5920723"/>
                      <a:pt x="8897656" y="5910821"/>
                    </a:cubicBezTo>
                    <a:cubicBezTo>
                      <a:pt x="8891121" y="5900918"/>
                      <a:pt x="8890001" y="5888394"/>
                      <a:pt x="8894676" y="5877489"/>
                    </a:cubicBezTo>
                    <a:lnTo>
                      <a:pt x="9085317" y="5432778"/>
                    </a:lnTo>
                    <a:lnTo>
                      <a:pt x="9155449" y="5257377"/>
                    </a:lnTo>
                    <a:cubicBezTo>
                      <a:pt x="9198319" y="5150239"/>
                      <a:pt x="9302095" y="5079993"/>
                      <a:pt x="9417492" y="5080000"/>
                    </a:cubicBezTo>
                    <a:lnTo>
                      <a:pt x="9599808" y="5080000"/>
                    </a:lnTo>
                    <a:cubicBezTo>
                      <a:pt x="9715205" y="5079993"/>
                      <a:pt x="9818981" y="5150239"/>
                      <a:pt x="9861851" y="5257377"/>
                    </a:cubicBezTo>
                    <a:lnTo>
                      <a:pt x="9931983" y="5432778"/>
                    </a:lnTo>
                    <a:lnTo>
                      <a:pt x="10122554" y="5877489"/>
                    </a:lnTo>
                    <a:cubicBezTo>
                      <a:pt x="10127229" y="5888394"/>
                      <a:pt x="10126108" y="5900918"/>
                      <a:pt x="10119573" y="5910821"/>
                    </a:cubicBezTo>
                    <a:cubicBezTo>
                      <a:pt x="10113038" y="5920723"/>
                      <a:pt x="10101963" y="5926677"/>
                      <a:pt x="10090098" y="5926667"/>
                    </a:cubicBezTo>
                    <a:lnTo>
                      <a:pt x="10025046" y="5926667"/>
                    </a:lnTo>
                    <a:cubicBezTo>
                      <a:pt x="9968608" y="5926660"/>
                      <a:pt x="9917602" y="5893026"/>
                      <a:pt x="9895365" y="5841153"/>
                    </a:cubicBezTo>
                    <a:lnTo>
                      <a:pt x="9741342" y="5481814"/>
                    </a:lnTo>
                    <a:cubicBezTo>
                      <a:pt x="9738096" y="5474264"/>
                      <a:pt x="9726737" y="5477439"/>
                      <a:pt x="9727866" y="5485553"/>
                    </a:cubicBezTo>
                    <a:lnTo>
                      <a:pt x="9790872" y="5926667"/>
                    </a:lnTo>
                    <a:lnTo>
                      <a:pt x="9858253" y="6735163"/>
                    </a:lnTo>
                    <a:cubicBezTo>
                      <a:pt x="9859061" y="6744984"/>
                      <a:pt x="9855723" y="6754697"/>
                      <a:pt x="9849049" y="6761948"/>
                    </a:cubicBezTo>
                    <a:cubicBezTo>
                      <a:pt x="9842375" y="6769198"/>
                      <a:pt x="9832971" y="6773327"/>
                      <a:pt x="9823116" y="6773333"/>
                    </a:cubicBezTo>
                    <a:lnTo>
                      <a:pt x="9769282" y="6773333"/>
                    </a:lnTo>
                    <a:cubicBezTo>
                      <a:pt x="9700300" y="6773342"/>
                      <a:pt x="9641423" y="6723477"/>
                      <a:pt x="9630076" y="6655435"/>
                    </a:cubicBezTo>
                    <a:lnTo>
                      <a:pt x="9515705" y="5968436"/>
                    </a:lnTo>
                    <a:cubicBezTo>
                      <a:pt x="9514365" y="5960533"/>
                      <a:pt x="9503076" y="5960533"/>
                      <a:pt x="9501736" y="5968436"/>
                    </a:cubicBezTo>
                    <a:lnTo>
                      <a:pt x="9387295" y="6655435"/>
                    </a:lnTo>
                    <a:cubicBezTo>
                      <a:pt x="9375943" y="6723503"/>
                      <a:pt x="9317026" y="6773376"/>
                      <a:pt x="9248018" y="6773333"/>
                    </a:cubicBezTo>
                    <a:lnTo>
                      <a:pt x="9194184" y="6773333"/>
                    </a:lnTo>
                    <a:cubicBezTo>
                      <a:pt x="9184329" y="6773327"/>
                      <a:pt x="9174925" y="6769198"/>
                      <a:pt x="9168251" y="6761948"/>
                    </a:cubicBezTo>
                    <a:cubicBezTo>
                      <a:pt x="9161577" y="6754697"/>
                      <a:pt x="9158239" y="6744984"/>
                      <a:pt x="9159047" y="6735163"/>
                    </a:cubicBezTo>
                    <a:lnTo>
                      <a:pt x="9226428" y="5926667"/>
                    </a:lnTo>
                    <a:lnTo>
                      <a:pt x="9289434" y="5485553"/>
                    </a:lnTo>
                    <a:close/>
                    <a:moveTo>
                      <a:pt x="10778650" y="4515555"/>
                    </a:moveTo>
                    <a:cubicBezTo>
                      <a:pt x="10722512" y="4515555"/>
                      <a:pt x="10668674" y="4537856"/>
                      <a:pt x="10628979" y="4577551"/>
                    </a:cubicBezTo>
                    <a:cubicBezTo>
                      <a:pt x="10589283" y="4617246"/>
                      <a:pt x="10566983" y="4671085"/>
                      <a:pt x="10566983" y="4727222"/>
                    </a:cubicBezTo>
                    <a:lnTo>
                      <a:pt x="10566983" y="4797778"/>
                    </a:lnTo>
                    <a:cubicBezTo>
                      <a:pt x="10567504" y="4914309"/>
                      <a:pt x="10662118" y="5008500"/>
                      <a:pt x="10778650" y="5008500"/>
                    </a:cubicBezTo>
                    <a:cubicBezTo>
                      <a:pt x="10895182" y="5008500"/>
                      <a:pt x="10989796" y="4914309"/>
                      <a:pt x="10990317" y="4797778"/>
                    </a:cubicBezTo>
                    <a:lnTo>
                      <a:pt x="10990317" y="4727222"/>
                    </a:lnTo>
                    <a:cubicBezTo>
                      <a:pt x="10990317" y="4671085"/>
                      <a:pt x="10968017" y="4617246"/>
                      <a:pt x="10928321" y="4577551"/>
                    </a:cubicBezTo>
                    <a:cubicBezTo>
                      <a:pt x="10888626" y="4537856"/>
                      <a:pt x="10834788" y="4515555"/>
                      <a:pt x="10778650" y="4515555"/>
                    </a:cubicBezTo>
                    <a:close/>
                    <a:moveTo>
                      <a:pt x="10559434" y="5485553"/>
                    </a:moveTo>
                    <a:cubicBezTo>
                      <a:pt x="10560633" y="5477439"/>
                      <a:pt x="10549204" y="5474264"/>
                      <a:pt x="10546029" y="5481814"/>
                    </a:cubicBezTo>
                    <a:lnTo>
                      <a:pt x="10392005" y="5841153"/>
                    </a:lnTo>
                    <a:cubicBezTo>
                      <a:pt x="10369749" y="5893073"/>
                      <a:pt x="10318673" y="5926717"/>
                      <a:pt x="10262183" y="5926667"/>
                    </a:cubicBezTo>
                    <a:lnTo>
                      <a:pt x="10197131" y="5926667"/>
                    </a:lnTo>
                    <a:cubicBezTo>
                      <a:pt x="10185267" y="5926677"/>
                      <a:pt x="10174192" y="5920723"/>
                      <a:pt x="10167656" y="5910821"/>
                    </a:cubicBezTo>
                    <a:cubicBezTo>
                      <a:pt x="10161121" y="5900918"/>
                      <a:pt x="10160001" y="5888394"/>
                      <a:pt x="10164676" y="5877489"/>
                    </a:cubicBezTo>
                    <a:lnTo>
                      <a:pt x="10355317" y="5432778"/>
                    </a:lnTo>
                    <a:lnTo>
                      <a:pt x="10425449" y="5257377"/>
                    </a:lnTo>
                    <a:cubicBezTo>
                      <a:pt x="10468319" y="5150239"/>
                      <a:pt x="10572095" y="5079993"/>
                      <a:pt x="10687492" y="5080000"/>
                    </a:cubicBezTo>
                    <a:lnTo>
                      <a:pt x="10869808" y="5080000"/>
                    </a:lnTo>
                    <a:cubicBezTo>
                      <a:pt x="10985205" y="5079993"/>
                      <a:pt x="11088981" y="5150239"/>
                      <a:pt x="11131851" y="5257377"/>
                    </a:cubicBezTo>
                    <a:lnTo>
                      <a:pt x="11201983" y="5432778"/>
                    </a:lnTo>
                    <a:lnTo>
                      <a:pt x="11392554" y="5877489"/>
                    </a:lnTo>
                    <a:cubicBezTo>
                      <a:pt x="11397229" y="5888394"/>
                      <a:pt x="11396108" y="5900918"/>
                      <a:pt x="11389573" y="5910821"/>
                    </a:cubicBezTo>
                    <a:cubicBezTo>
                      <a:pt x="11383038" y="5920723"/>
                      <a:pt x="11371963" y="5926677"/>
                      <a:pt x="11360098" y="5926667"/>
                    </a:cubicBezTo>
                    <a:lnTo>
                      <a:pt x="11295046" y="5926667"/>
                    </a:lnTo>
                    <a:cubicBezTo>
                      <a:pt x="11238608" y="5926660"/>
                      <a:pt x="11187602" y="5893026"/>
                      <a:pt x="11165365" y="5841153"/>
                    </a:cubicBezTo>
                    <a:lnTo>
                      <a:pt x="11011342" y="5481814"/>
                    </a:lnTo>
                    <a:cubicBezTo>
                      <a:pt x="11008096" y="5474264"/>
                      <a:pt x="10996737" y="5477439"/>
                      <a:pt x="10997866" y="5485553"/>
                    </a:cubicBezTo>
                    <a:lnTo>
                      <a:pt x="11060872" y="5926667"/>
                    </a:lnTo>
                    <a:lnTo>
                      <a:pt x="11128253" y="6735163"/>
                    </a:lnTo>
                    <a:cubicBezTo>
                      <a:pt x="11129061" y="6744984"/>
                      <a:pt x="11125723" y="6754697"/>
                      <a:pt x="11119049" y="6761948"/>
                    </a:cubicBezTo>
                    <a:cubicBezTo>
                      <a:pt x="11112375" y="6769198"/>
                      <a:pt x="11102971" y="6773327"/>
                      <a:pt x="11093116" y="6773333"/>
                    </a:cubicBezTo>
                    <a:lnTo>
                      <a:pt x="11039282" y="6773333"/>
                    </a:lnTo>
                    <a:cubicBezTo>
                      <a:pt x="10970300" y="6773342"/>
                      <a:pt x="10911423" y="6723477"/>
                      <a:pt x="10900076" y="6655435"/>
                    </a:cubicBezTo>
                    <a:lnTo>
                      <a:pt x="10785705" y="5968436"/>
                    </a:lnTo>
                    <a:cubicBezTo>
                      <a:pt x="10784365" y="5960533"/>
                      <a:pt x="10773076" y="5960533"/>
                      <a:pt x="10771736" y="5968436"/>
                    </a:cubicBezTo>
                    <a:lnTo>
                      <a:pt x="10657295" y="6655435"/>
                    </a:lnTo>
                    <a:cubicBezTo>
                      <a:pt x="10645943" y="6723503"/>
                      <a:pt x="10587026" y="6773376"/>
                      <a:pt x="10518018" y="6773333"/>
                    </a:cubicBezTo>
                    <a:lnTo>
                      <a:pt x="10464184" y="6773333"/>
                    </a:lnTo>
                    <a:cubicBezTo>
                      <a:pt x="10454329" y="6773327"/>
                      <a:pt x="10444925" y="6769198"/>
                      <a:pt x="10438251" y="6761948"/>
                    </a:cubicBezTo>
                    <a:cubicBezTo>
                      <a:pt x="10431577" y="6754697"/>
                      <a:pt x="10428239" y="6744984"/>
                      <a:pt x="10429047" y="6735163"/>
                    </a:cubicBezTo>
                    <a:lnTo>
                      <a:pt x="10496428" y="5926667"/>
                    </a:lnTo>
                    <a:lnTo>
                      <a:pt x="10559434" y="5485553"/>
                    </a:lnTo>
                    <a:close/>
                    <a:moveTo>
                      <a:pt x="12048650" y="4515555"/>
                    </a:moveTo>
                    <a:cubicBezTo>
                      <a:pt x="11992512" y="4515555"/>
                      <a:pt x="11938674" y="4537856"/>
                      <a:pt x="11898979" y="4577551"/>
                    </a:cubicBezTo>
                    <a:cubicBezTo>
                      <a:pt x="11859283" y="4617246"/>
                      <a:pt x="11836983" y="4671085"/>
                      <a:pt x="11836983" y="4727222"/>
                    </a:cubicBezTo>
                    <a:lnTo>
                      <a:pt x="11836983" y="4797778"/>
                    </a:lnTo>
                    <a:cubicBezTo>
                      <a:pt x="11837504" y="4914309"/>
                      <a:pt x="11932118" y="5008500"/>
                      <a:pt x="12048650" y="5008500"/>
                    </a:cubicBezTo>
                    <a:cubicBezTo>
                      <a:pt x="12165182" y="5008500"/>
                      <a:pt x="12259796" y="4914309"/>
                      <a:pt x="12260317" y="4797778"/>
                    </a:cubicBezTo>
                    <a:lnTo>
                      <a:pt x="12260317" y="4727222"/>
                    </a:lnTo>
                    <a:cubicBezTo>
                      <a:pt x="12260317" y="4671085"/>
                      <a:pt x="12238017" y="4617246"/>
                      <a:pt x="12198321" y="4577551"/>
                    </a:cubicBezTo>
                    <a:cubicBezTo>
                      <a:pt x="12158626" y="4537856"/>
                      <a:pt x="12104788" y="4515555"/>
                      <a:pt x="12048650" y="4515555"/>
                    </a:cubicBezTo>
                    <a:close/>
                    <a:moveTo>
                      <a:pt x="11829434" y="5485553"/>
                    </a:moveTo>
                    <a:cubicBezTo>
                      <a:pt x="11830633" y="5477439"/>
                      <a:pt x="11819204" y="5474264"/>
                      <a:pt x="11816029" y="5481814"/>
                    </a:cubicBezTo>
                    <a:lnTo>
                      <a:pt x="11662005" y="5841153"/>
                    </a:lnTo>
                    <a:cubicBezTo>
                      <a:pt x="11639749" y="5893073"/>
                      <a:pt x="11588673" y="5926717"/>
                      <a:pt x="11532183" y="5926667"/>
                    </a:cubicBezTo>
                    <a:lnTo>
                      <a:pt x="11467131" y="5926667"/>
                    </a:lnTo>
                    <a:cubicBezTo>
                      <a:pt x="11455267" y="5926677"/>
                      <a:pt x="11444192" y="5920723"/>
                      <a:pt x="11437656" y="5910821"/>
                    </a:cubicBezTo>
                    <a:cubicBezTo>
                      <a:pt x="11431121" y="5900918"/>
                      <a:pt x="11430001" y="5888394"/>
                      <a:pt x="11434676" y="5877489"/>
                    </a:cubicBezTo>
                    <a:lnTo>
                      <a:pt x="11625317" y="5432778"/>
                    </a:lnTo>
                    <a:lnTo>
                      <a:pt x="11695449" y="5257377"/>
                    </a:lnTo>
                    <a:cubicBezTo>
                      <a:pt x="11738319" y="5150239"/>
                      <a:pt x="11842095" y="5079993"/>
                      <a:pt x="11957492" y="5080000"/>
                    </a:cubicBezTo>
                    <a:lnTo>
                      <a:pt x="12139808" y="5080000"/>
                    </a:lnTo>
                    <a:cubicBezTo>
                      <a:pt x="12255205" y="5079993"/>
                      <a:pt x="12358981" y="5150239"/>
                      <a:pt x="12401851" y="5257377"/>
                    </a:cubicBezTo>
                    <a:lnTo>
                      <a:pt x="12471983" y="5432778"/>
                    </a:lnTo>
                    <a:lnTo>
                      <a:pt x="12662554" y="5877489"/>
                    </a:lnTo>
                    <a:cubicBezTo>
                      <a:pt x="12667229" y="5888394"/>
                      <a:pt x="12666108" y="5900918"/>
                      <a:pt x="12659573" y="5910821"/>
                    </a:cubicBezTo>
                    <a:cubicBezTo>
                      <a:pt x="12653038" y="5920723"/>
                      <a:pt x="12641963" y="5926677"/>
                      <a:pt x="12630098" y="5926667"/>
                    </a:cubicBezTo>
                    <a:lnTo>
                      <a:pt x="12565046" y="5926667"/>
                    </a:lnTo>
                    <a:cubicBezTo>
                      <a:pt x="12508608" y="5926660"/>
                      <a:pt x="12457602" y="5893026"/>
                      <a:pt x="12435365" y="5841153"/>
                    </a:cubicBezTo>
                    <a:lnTo>
                      <a:pt x="12281342" y="5481814"/>
                    </a:lnTo>
                    <a:cubicBezTo>
                      <a:pt x="12278096" y="5474264"/>
                      <a:pt x="12266737" y="5477439"/>
                      <a:pt x="12267866" y="5485553"/>
                    </a:cubicBezTo>
                    <a:lnTo>
                      <a:pt x="12330872" y="5926667"/>
                    </a:lnTo>
                    <a:lnTo>
                      <a:pt x="12398253" y="6735163"/>
                    </a:lnTo>
                    <a:cubicBezTo>
                      <a:pt x="12399061" y="6744984"/>
                      <a:pt x="12395723" y="6754697"/>
                      <a:pt x="12389049" y="6761948"/>
                    </a:cubicBezTo>
                    <a:cubicBezTo>
                      <a:pt x="12382375" y="6769198"/>
                      <a:pt x="12372971" y="6773327"/>
                      <a:pt x="12363116" y="6773333"/>
                    </a:cubicBezTo>
                    <a:lnTo>
                      <a:pt x="12309282" y="6773333"/>
                    </a:lnTo>
                    <a:cubicBezTo>
                      <a:pt x="12240300" y="6773342"/>
                      <a:pt x="12181423" y="6723477"/>
                      <a:pt x="12170076" y="6655435"/>
                    </a:cubicBezTo>
                    <a:lnTo>
                      <a:pt x="12055705" y="5968436"/>
                    </a:lnTo>
                    <a:cubicBezTo>
                      <a:pt x="12054365" y="5960533"/>
                      <a:pt x="12043076" y="5960533"/>
                      <a:pt x="12041736" y="5968436"/>
                    </a:cubicBezTo>
                    <a:lnTo>
                      <a:pt x="11927295" y="6655435"/>
                    </a:lnTo>
                    <a:cubicBezTo>
                      <a:pt x="11915943" y="6723503"/>
                      <a:pt x="11857026" y="6773376"/>
                      <a:pt x="11788018" y="6773333"/>
                    </a:cubicBezTo>
                    <a:lnTo>
                      <a:pt x="11734184" y="6773333"/>
                    </a:lnTo>
                    <a:cubicBezTo>
                      <a:pt x="11724329" y="6773327"/>
                      <a:pt x="11714925" y="6769198"/>
                      <a:pt x="11708251" y="6761948"/>
                    </a:cubicBezTo>
                    <a:cubicBezTo>
                      <a:pt x="11701577" y="6754697"/>
                      <a:pt x="11698239" y="6744984"/>
                      <a:pt x="11699047" y="6735163"/>
                    </a:cubicBezTo>
                    <a:lnTo>
                      <a:pt x="11766428" y="5926667"/>
                    </a:lnTo>
                    <a:lnTo>
                      <a:pt x="11829434" y="5485553"/>
                    </a:lnTo>
                    <a:close/>
                    <a:moveTo>
                      <a:pt x="618650" y="6773333"/>
                    </a:moveTo>
                    <a:cubicBezTo>
                      <a:pt x="562512" y="6773333"/>
                      <a:pt x="508674" y="6795633"/>
                      <a:pt x="468979" y="6835329"/>
                    </a:cubicBezTo>
                    <a:cubicBezTo>
                      <a:pt x="429284" y="6875024"/>
                      <a:pt x="406983" y="6928862"/>
                      <a:pt x="406983" y="6985000"/>
                    </a:cubicBezTo>
                    <a:lnTo>
                      <a:pt x="406983" y="7055555"/>
                    </a:lnTo>
                    <a:cubicBezTo>
                      <a:pt x="407504" y="7172086"/>
                      <a:pt x="502118" y="7266277"/>
                      <a:pt x="618650" y="7266277"/>
                    </a:cubicBezTo>
                    <a:cubicBezTo>
                      <a:pt x="735182" y="7266277"/>
                      <a:pt x="829795" y="7172086"/>
                      <a:pt x="830317" y="7055555"/>
                    </a:cubicBezTo>
                    <a:lnTo>
                      <a:pt x="830317" y="6985000"/>
                    </a:lnTo>
                    <a:cubicBezTo>
                      <a:pt x="830317" y="6928862"/>
                      <a:pt x="808016" y="6875025"/>
                      <a:pt x="768321" y="6835329"/>
                    </a:cubicBezTo>
                    <a:cubicBezTo>
                      <a:pt x="728626" y="6795633"/>
                      <a:pt x="674788" y="6773333"/>
                      <a:pt x="618650" y="6773333"/>
                    </a:cubicBezTo>
                    <a:close/>
                    <a:moveTo>
                      <a:pt x="399434" y="7743331"/>
                    </a:moveTo>
                    <a:cubicBezTo>
                      <a:pt x="400633" y="7735217"/>
                      <a:pt x="389203" y="7732042"/>
                      <a:pt x="386028" y="7739592"/>
                    </a:cubicBezTo>
                    <a:lnTo>
                      <a:pt x="232006" y="8098931"/>
                    </a:lnTo>
                    <a:cubicBezTo>
                      <a:pt x="209749" y="8150851"/>
                      <a:pt x="158673" y="8184495"/>
                      <a:pt x="102183" y="8184445"/>
                    </a:cubicBezTo>
                    <a:lnTo>
                      <a:pt x="37131" y="8184445"/>
                    </a:lnTo>
                    <a:cubicBezTo>
                      <a:pt x="25267" y="8184455"/>
                      <a:pt x="14191" y="8178501"/>
                      <a:pt x="7656" y="8168598"/>
                    </a:cubicBezTo>
                    <a:cubicBezTo>
                      <a:pt x="1121" y="8158696"/>
                      <a:pt x="1" y="8146172"/>
                      <a:pt x="4676" y="8135267"/>
                    </a:cubicBezTo>
                    <a:lnTo>
                      <a:pt x="195317" y="7690555"/>
                    </a:lnTo>
                    <a:lnTo>
                      <a:pt x="265449" y="7515154"/>
                    </a:lnTo>
                    <a:cubicBezTo>
                      <a:pt x="308319" y="7408016"/>
                      <a:pt x="412095" y="7337770"/>
                      <a:pt x="527492" y="7337778"/>
                    </a:cubicBezTo>
                    <a:lnTo>
                      <a:pt x="709808" y="7337778"/>
                    </a:lnTo>
                    <a:cubicBezTo>
                      <a:pt x="825205" y="7337770"/>
                      <a:pt x="928981" y="7408016"/>
                      <a:pt x="971851" y="7515154"/>
                    </a:cubicBezTo>
                    <a:lnTo>
                      <a:pt x="1041983" y="7690555"/>
                    </a:lnTo>
                    <a:lnTo>
                      <a:pt x="1232554" y="8135267"/>
                    </a:lnTo>
                    <a:cubicBezTo>
                      <a:pt x="1237229" y="8146172"/>
                      <a:pt x="1236109" y="8158697"/>
                      <a:pt x="1229574" y="8168598"/>
                    </a:cubicBezTo>
                    <a:cubicBezTo>
                      <a:pt x="1223038" y="8178501"/>
                      <a:pt x="1211963" y="8184455"/>
                      <a:pt x="1200098" y="8184445"/>
                    </a:cubicBezTo>
                    <a:lnTo>
                      <a:pt x="1135046" y="8184445"/>
                    </a:lnTo>
                    <a:cubicBezTo>
                      <a:pt x="1078608" y="8184438"/>
                      <a:pt x="1027602" y="8150804"/>
                      <a:pt x="1005365" y="8098931"/>
                    </a:cubicBezTo>
                    <a:lnTo>
                      <a:pt x="851342" y="7739592"/>
                    </a:lnTo>
                    <a:cubicBezTo>
                      <a:pt x="848097" y="7732042"/>
                      <a:pt x="836737" y="7735217"/>
                      <a:pt x="837866" y="7743331"/>
                    </a:cubicBezTo>
                    <a:lnTo>
                      <a:pt x="900872" y="8184445"/>
                    </a:lnTo>
                    <a:lnTo>
                      <a:pt x="968253" y="8992940"/>
                    </a:lnTo>
                    <a:cubicBezTo>
                      <a:pt x="969061" y="9002762"/>
                      <a:pt x="965724" y="9012475"/>
                      <a:pt x="959049" y="9019725"/>
                    </a:cubicBezTo>
                    <a:cubicBezTo>
                      <a:pt x="952375" y="9026976"/>
                      <a:pt x="942971" y="9031105"/>
                      <a:pt x="933116" y="9031111"/>
                    </a:cubicBezTo>
                    <a:lnTo>
                      <a:pt x="879282" y="9031111"/>
                    </a:lnTo>
                    <a:cubicBezTo>
                      <a:pt x="810301" y="9031119"/>
                      <a:pt x="751424" y="8981254"/>
                      <a:pt x="740076" y="8913213"/>
                    </a:cubicBezTo>
                    <a:lnTo>
                      <a:pt x="625706" y="8226213"/>
                    </a:lnTo>
                    <a:cubicBezTo>
                      <a:pt x="624365" y="8218311"/>
                      <a:pt x="613076" y="8218311"/>
                      <a:pt x="611736" y="8226213"/>
                    </a:cubicBezTo>
                    <a:lnTo>
                      <a:pt x="497294" y="8913213"/>
                    </a:lnTo>
                    <a:cubicBezTo>
                      <a:pt x="485942" y="8981280"/>
                      <a:pt x="427026" y="9031153"/>
                      <a:pt x="358018" y="9031111"/>
                    </a:cubicBezTo>
                    <a:lnTo>
                      <a:pt x="304184" y="9031111"/>
                    </a:lnTo>
                    <a:cubicBezTo>
                      <a:pt x="294329" y="9031105"/>
                      <a:pt x="284925" y="9026976"/>
                      <a:pt x="278251" y="9019725"/>
                    </a:cubicBezTo>
                    <a:cubicBezTo>
                      <a:pt x="271576" y="9012475"/>
                      <a:pt x="268239" y="9002762"/>
                      <a:pt x="269047" y="8992940"/>
                    </a:cubicBezTo>
                    <a:lnTo>
                      <a:pt x="336428" y="8184445"/>
                    </a:lnTo>
                    <a:lnTo>
                      <a:pt x="399434" y="7743331"/>
                    </a:lnTo>
                    <a:close/>
                    <a:moveTo>
                      <a:pt x="1888650" y="6773333"/>
                    </a:moveTo>
                    <a:cubicBezTo>
                      <a:pt x="1832513" y="6773333"/>
                      <a:pt x="1778674" y="6795633"/>
                      <a:pt x="1738979" y="6835329"/>
                    </a:cubicBezTo>
                    <a:cubicBezTo>
                      <a:pt x="1699284" y="6875024"/>
                      <a:pt x="1676983" y="6928862"/>
                      <a:pt x="1676983" y="6985000"/>
                    </a:cubicBezTo>
                    <a:lnTo>
                      <a:pt x="1676983" y="7055555"/>
                    </a:lnTo>
                    <a:cubicBezTo>
                      <a:pt x="1677504" y="7172086"/>
                      <a:pt x="1772118" y="7266277"/>
                      <a:pt x="1888650" y="7266277"/>
                    </a:cubicBezTo>
                    <a:cubicBezTo>
                      <a:pt x="2005182" y="7266277"/>
                      <a:pt x="2099796" y="7172086"/>
                      <a:pt x="2100317" y="7055555"/>
                    </a:cubicBezTo>
                    <a:lnTo>
                      <a:pt x="2100317" y="6985000"/>
                    </a:lnTo>
                    <a:cubicBezTo>
                      <a:pt x="2100317" y="6928862"/>
                      <a:pt x="2078016" y="6875024"/>
                      <a:pt x="2038321" y="6835329"/>
                    </a:cubicBezTo>
                    <a:cubicBezTo>
                      <a:pt x="1998626" y="6795633"/>
                      <a:pt x="1944787" y="6773333"/>
                      <a:pt x="1888650" y="6773333"/>
                    </a:cubicBezTo>
                    <a:close/>
                    <a:moveTo>
                      <a:pt x="1669434" y="7743331"/>
                    </a:moveTo>
                    <a:cubicBezTo>
                      <a:pt x="1670633" y="7735217"/>
                      <a:pt x="1659203" y="7732042"/>
                      <a:pt x="1656028" y="7739592"/>
                    </a:cubicBezTo>
                    <a:lnTo>
                      <a:pt x="1502006" y="8098931"/>
                    </a:lnTo>
                    <a:cubicBezTo>
                      <a:pt x="1479749" y="8150851"/>
                      <a:pt x="1428673" y="8184495"/>
                      <a:pt x="1372183" y="8184445"/>
                    </a:cubicBezTo>
                    <a:lnTo>
                      <a:pt x="1307131" y="8184445"/>
                    </a:lnTo>
                    <a:cubicBezTo>
                      <a:pt x="1295267" y="8184455"/>
                      <a:pt x="1284191" y="8178501"/>
                      <a:pt x="1277656" y="8168598"/>
                    </a:cubicBezTo>
                    <a:cubicBezTo>
                      <a:pt x="1271121" y="8158697"/>
                      <a:pt x="1270001" y="8146172"/>
                      <a:pt x="1274676" y="8135267"/>
                    </a:cubicBezTo>
                    <a:lnTo>
                      <a:pt x="1465317" y="7690555"/>
                    </a:lnTo>
                    <a:lnTo>
                      <a:pt x="1535449" y="7515154"/>
                    </a:lnTo>
                    <a:cubicBezTo>
                      <a:pt x="1578319" y="7408016"/>
                      <a:pt x="1682095" y="7337770"/>
                      <a:pt x="1797492" y="7337778"/>
                    </a:cubicBezTo>
                    <a:lnTo>
                      <a:pt x="1979808" y="7337778"/>
                    </a:lnTo>
                    <a:cubicBezTo>
                      <a:pt x="2095205" y="7337770"/>
                      <a:pt x="2198981" y="7408016"/>
                      <a:pt x="2241851" y="7515154"/>
                    </a:cubicBezTo>
                    <a:lnTo>
                      <a:pt x="2311983" y="7690555"/>
                    </a:lnTo>
                    <a:lnTo>
                      <a:pt x="2502554" y="8135267"/>
                    </a:lnTo>
                    <a:cubicBezTo>
                      <a:pt x="2507229" y="8146172"/>
                      <a:pt x="2506109" y="8158696"/>
                      <a:pt x="2499574" y="8168598"/>
                    </a:cubicBezTo>
                    <a:cubicBezTo>
                      <a:pt x="2493038" y="8178501"/>
                      <a:pt x="2481963" y="8184455"/>
                      <a:pt x="2470098" y="8184445"/>
                    </a:cubicBezTo>
                    <a:lnTo>
                      <a:pt x="2405046" y="8184445"/>
                    </a:lnTo>
                    <a:cubicBezTo>
                      <a:pt x="2348608" y="8184438"/>
                      <a:pt x="2297602" y="8150804"/>
                      <a:pt x="2275365" y="8098931"/>
                    </a:cubicBezTo>
                    <a:lnTo>
                      <a:pt x="2121342" y="7739592"/>
                    </a:lnTo>
                    <a:cubicBezTo>
                      <a:pt x="2118097" y="7732042"/>
                      <a:pt x="2106737" y="7735217"/>
                      <a:pt x="2107866" y="7743331"/>
                    </a:cubicBezTo>
                    <a:lnTo>
                      <a:pt x="2170872" y="8184445"/>
                    </a:lnTo>
                    <a:lnTo>
                      <a:pt x="2238253" y="8992940"/>
                    </a:lnTo>
                    <a:cubicBezTo>
                      <a:pt x="2239061" y="9002762"/>
                      <a:pt x="2235724" y="9012475"/>
                      <a:pt x="2229049" y="9019725"/>
                    </a:cubicBezTo>
                    <a:cubicBezTo>
                      <a:pt x="2222375" y="9026976"/>
                      <a:pt x="2212971" y="9031105"/>
                      <a:pt x="2203116" y="9031111"/>
                    </a:cubicBezTo>
                    <a:lnTo>
                      <a:pt x="2149282" y="9031111"/>
                    </a:lnTo>
                    <a:cubicBezTo>
                      <a:pt x="2080301" y="9031119"/>
                      <a:pt x="2021424" y="8981254"/>
                      <a:pt x="2010076" y="8913213"/>
                    </a:cubicBezTo>
                    <a:lnTo>
                      <a:pt x="1895706" y="8226213"/>
                    </a:lnTo>
                    <a:cubicBezTo>
                      <a:pt x="1894365" y="8218311"/>
                      <a:pt x="1883076" y="8218311"/>
                      <a:pt x="1881735" y="8226213"/>
                    </a:cubicBezTo>
                    <a:lnTo>
                      <a:pt x="1767294" y="8913213"/>
                    </a:lnTo>
                    <a:cubicBezTo>
                      <a:pt x="1755943" y="8981280"/>
                      <a:pt x="1697026" y="9031153"/>
                      <a:pt x="1628018" y="9031111"/>
                    </a:cubicBezTo>
                    <a:lnTo>
                      <a:pt x="1574184" y="9031111"/>
                    </a:lnTo>
                    <a:cubicBezTo>
                      <a:pt x="1564329" y="9031105"/>
                      <a:pt x="1554925" y="9026976"/>
                      <a:pt x="1548251" y="9019725"/>
                    </a:cubicBezTo>
                    <a:cubicBezTo>
                      <a:pt x="1541576" y="9012475"/>
                      <a:pt x="1538239" y="9002762"/>
                      <a:pt x="1539047" y="8992940"/>
                    </a:cubicBezTo>
                    <a:lnTo>
                      <a:pt x="1606428" y="8184445"/>
                    </a:lnTo>
                    <a:lnTo>
                      <a:pt x="1669434" y="7743331"/>
                    </a:lnTo>
                    <a:close/>
                    <a:moveTo>
                      <a:pt x="3158650" y="6773333"/>
                    </a:moveTo>
                    <a:cubicBezTo>
                      <a:pt x="3102513" y="6773333"/>
                      <a:pt x="3048674" y="6795633"/>
                      <a:pt x="3008979" y="6835329"/>
                    </a:cubicBezTo>
                    <a:cubicBezTo>
                      <a:pt x="2969284" y="6875024"/>
                      <a:pt x="2946983" y="6928862"/>
                      <a:pt x="2946983" y="6985000"/>
                    </a:cubicBezTo>
                    <a:lnTo>
                      <a:pt x="2946983" y="7055555"/>
                    </a:lnTo>
                    <a:cubicBezTo>
                      <a:pt x="2947504" y="7172086"/>
                      <a:pt x="3042118" y="7266277"/>
                      <a:pt x="3158650" y="7266277"/>
                    </a:cubicBezTo>
                    <a:cubicBezTo>
                      <a:pt x="3275182" y="7266277"/>
                      <a:pt x="3369795" y="7172086"/>
                      <a:pt x="3370317" y="7055555"/>
                    </a:cubicBezTo>
                    <a:lnTo>
                      <a:pt x="3370317" y="6985000"/>
                    </a:lnTo>
                    <a:cubicBezTo>
                      <a:pt x="3370317" y="6928862"/>
                      <a:pt x="3348016" y="6875025"/>
                      <a:pt x="3308321" y="6835329"/>
                    </a:cubicBezTo>
                    <a:cubicBezTo>
                      <a:pt x="3268626" y="6795634"/>
                      <a:pt x="3214787" y="6773333"/>
                      <a:pt x="3158650" y="6773333"/>
                    </a:cubicBezTo>
                    <a:close/>
                    <a:moveTo>
                      <a:pt x="2939434" y="7743331"/>
                    </a:moveTo>
                    <a:cubicBezTo>
                      <a:pt x="2940633" y="7735217"/>
                      <a:pt x="2929203" y="7732042"/>
                      <a:pt x="2926028" y="7739592"/>
                    </a:cubicBezTo>
                    <a:lnTo>
                      <a:pt x="2772006" y="8098931"/>
                    </a:lnTo>
                    <a:cubicBezTo>
                      <a:pt x="2749749" y="8150851"/>
                      <a:pt x="2698673" y="8184495"/>
                      <a:pt x="2642183" y="8184445"/>
                    </a:cubicBezTo>
                    <a:lnTo>
                      <a:pt x="2577131" y="8184445"/>
                    </a:lnTo>
                    <a:cubicBezTo>
                      <a:pt x="2565266" y="8184455"/>
                      <a:pt x="2554191" y="8178501"/>
                      <a:pt x="2547656" y="8168598"/>
                    </a:cubicBezTo>
                    <a:cubicBezTo>
                      <a:pt x="2541121" y="8158696"/>
                      <a:pt x="2540001" y="8146172"/>
                      <a:pt x="2544676" y="8135267"/>
                    </a:cubicBezTo>
                    <a:lnTo>
                      <a:pt x="2735317" y="7690555"/>
                    </a:lnTo>
                    <a:lnTo>
                      <a:pt x="2805449" y="7515154"/>
                    </a:lnTo>
                    <a:cubicBezTo>
                      <a:pt x="2848319" y="7408016"/>
                      <a:pt x="2952095" y="7337770"/>
                      <a:pt x="3067492" y="7337778"/>
                    </a:cubicBezTo>
                    <a:lnTo>
                      <a:pt x="3249808" y="7337778"/>
                    </a:lnTo>
                    <a:cubicBezTo>
                      <a:pt x="3365204" y="7337770"/>
                      <a:pt x="3468981" y="7408016"/>
                      <a:pt x="3511851" y="7515154"/>
                    </a:cubicBezTo>
                    <a:lnTo>
                      <a:pt x="3581983" y="7690555"/>
                    </a:lnTo>
                    <a:lnTo>
                      <a:pt x="3772554" y="8135267"/>
                    </a:lnTo>
                    <a:cubicBezTo>
                      <a:pt x="3777229" y="8146172"/>
                      <a:pt x="3776109" y="8158697"/>
                      <a:pt x="3769574" y="8168599"/>
                    </a:cubicBezTo>
                    <a:cubicBezTo>
                      <a:pt x="3763038" y="8178502"/>
                      <a:pt x="3751963" y="8184455"/>
                      <a:pt x="3740098" y="8184445"/>
                    </a:cubicBezTo>
                    <a:lnTo>
                      <a:pt x="3675046" y="8184445"/>
                    </a:lnTo>
                    <a:cubicBezTo>
                      <a:pt x="3618608" y="8184438"/>
                      <a:pt x="3567602" y="8150804"/>
                      <a:pt x="3545365" y="8098931"/>
                    </a:cubicBezTo>
                    <a:lnTo>
                      <a:pt x="3391342" y="7739592"/>
                    </a:lnTo>
                    <a:cubicBezTo>
                      <a:pt x="3388097" y="7732042"/>
                      <a:pt x="3376737" y="7735217"/>
                      <a:pt x="3377866" y="7743331"/>
                    </a:cubicBezTo>
                    <a:lnTo>
                      <a:pt x="3440872" y="8184445"/>
                    </a:lnTo>
                    <a:lnTo>
                      <a:pt x="3508253" y="8992940"/>
                    </a:lnTo>
                    <a:cubicBezTo>
                      <a:pt x="3509061" y="9002762"/>
                      <a:pt x="3505723" y="9012475"/>
                      <a:pt x="3499049" y="9019725"/>
                    </a:cubicBezTo>
                    <a:cubicBezTo>
                      <a:pt x="3492375" y="9026976"/>
                      <a:pt x="3482971" y="9031105"/>
                      <a:pt x="3473116" y="9031111"/>
                    </a:cubicBezTo>
                    <a:lnTo>
                      <a:pt x="3419282" y="9031111"/>
                    </a:lnTo>
                    <a:cubicBezTo>
                      <a:pt x="3350301" y="9031119"/>
                      <a:pt x="3291424" y="8981254"/>
                      <a:pt x="3280076" y="8913213"/>
                    </a:cubicBezTo>
                    <a:lnTo>
                      <a:pt x="3165706" y="8226213"/>
                    </a:lnTo>
                    <a:cubicBezTo>
                      <a:pt x="3164365" y="8218311"/>
                      <a:pt x="3153076" y="8218311"/>
                      <a:pt x="3151735" y="8226213"/>
                    </a:cubicBezTo>
                    <a:lnTo>
                      <a:pt x="3037294" y="8913213"/>
                    </a:lnTo>
                    <a:cubicBezTo>
                      <a:pt x="3025943" y="8981280"/>
                      <a:pt x="2967026" y="9031153"/>
                      <a:pt x="2898018" y="9031111"/>
                    </a:cubicBezTo>
                    <a:lnTo>
                      <a:pt x="2844184" y="9031111"/>
                    </a:lnTo>
                    <a:cubicBezTo>
                      <a:pt x="2834329" y="9031105"/>
                      <a:pt x="2824925" y="9026976"/>
                      <a:pt x="2818251" y="9019725"/>
                    </a:cubicBezTo>
                    <a:cubicBezTo>
                      <a:pt x="2811576" y="9012475"/>
                      <a:pt x="2808239" y="9002762"/>
                      <a:pt x="2809047" y="8992940"/>
                    </a:cubicBezTo>
                    <a:lnTo>
                      <a:pt x="2876428" y="8184445"/>
                    </a:lnTo>
                    <a:lnTo>
                      <a:pt x="2939434" y="7743331"/>
                    </a:lnTo>
                    <a:close/>
                    <a:moveTo>
                      <a:pt x="4428650" y="6773333"/>
                    </a:moveTo>
                    <a:cubicBezTo>
                      <a:pt x="4372512" y="6773333"/>
                      <a:pt x="4318674" y="6795634"/>
                      <a:pt x="4278979" y="6835329"/>
                    </a:cubicBezTo>
                    <a:cubicBezTo>
                      <a:pt x="4239284" y="6875025"/>
                      <a:pt x="4216983" y="6928862"/>
                      <a:pt x="4216983" y="6985000"/>
                    </a:cubicBezTo>
                    <a:lnTo>
                      <a:pt x="4216983" y="7055555"/>
                    </a:lnTo>
                    <a:cubicBezTo>
                      <a:pt x="4217505" y="7172086"/>
                      <a:pt x="4312118" y="7266277"/>
                      <a:pt x="4428650" y="7266277"/>
                    </a:cubicBezTo>
                    <a:cubicBezTo>
                      <a:pt x="4545182" y="7266277"/>
                      <a:pt x="4639795" y="7172086"/>
                      <a:pt x="4640317" y="7055555"/>
                    </a:cubicBezTo>
                    <a:lnTo>
                      <a:pt x="4640317" y="6985000"/>
                    </a:lnTo>
                    <a:cubicBezTo>
                      <a:pt x="4640317" y="6928862"/>
                      <a:pt x="4618016" y="6875025"/>
                      <a:pt x="4578321" y="6835329"/>
                    </a:cubicBezTo>
                    <a:cubicBezTo>
                      <a:pt x="4538626" y="6795634"/>
                      <a:pt x="4484788" y="6773333"/>
                      <a:pt x="4428650" y="6773333"/>
                    </a:cubicBezTo>
                    <a:close/>
                    <a:moveTo>
                      <a:pt x="4209434" y="7743331"/>
                    </a:moveTo>
                    <a:cubicBezTo>
                      <a:pt x="4210633" y="7735217"/>
                      <a:pt x="4199203" y="7732042"/>
                      <a:pt x="4196028" y="7739592"/>
                    </a:cubicBezTo>
                    <a:lnTo>
                      <a:pt x="4042005" y="8098931"/>
                    </a:lnTo>
                    <a:cubicBezTo>
                      <a:pt x="4019749" y="8150851"/>
                      <a:pt x="3968673" y="8184495"/>
                      <a:pt x="3912183" y="8184445"/>
                    </a:cubicBezTo>
                    <a:lnTo>
                      <a:pt x="3847131" y="8184445"/>
                    </a:lnTo>
                    <a:cubicBezTo>
                      <a:pt x="3835266" y="8184455"/>
                      <a:pt x="3824191" y="8178502"/>
                      <a:pt x="3817656" y="8168599"/>
                    </a:cubicBezTo>
                    <a:cubicBezTo>
                      <a:pt x="3811121" y="8158697"/>
                      <a:pt x="3810001" y="8146172"/>
                      <a:pt x="3814675" y="8135267"/>
                    </a:cubicBezTo>
                    <a:lnTo>
                      <a:pt x="4005317" y="7690555"/>
                    </a:lnTo>
                    <a:lnTo>
                      <a:pt x="4075449" y="7515154"/>
                    </a:lnTo>
                    <a:cubicBezTo>
                      <a:pt x="4118319" y="7408016"/>
                      <a:pt x="4222096" y="7337770"/>
                      <a:pt x="4337492" y="7337778"/>
                    </a:cubicBezTo>
                    <a:lnTo>
                      <a:pt x="4519808" y="7337778"/>
                    </a:lnTo>
                    <a:cubicBezTo>
                      <a:pt x="4635204" y="7337770"/>
                      <a:pt x="4738981" y="7408016"/>
                      <a:pt x="4781851" y="7515154"/>
                    </a:cubicBezTo>
                    <a:lnTo>
                      <a:pt x="4851983" y="7690555"/>
                    </a:lnTo>
                    <a:lnTo>
                      <a:pt x="5042554" y="8135267"/>
                    </a:lnTo>
                    <a:cubicBezTo>
                      <a:pt x="5047229" y="8146172"/>
                      <a:pt x="5046109" y="8158697"/>
                      <a:pt x="5039574" y="8168599"/>
                    </a:cubicBezTo>
                    <a:cubicBezTo>
                      <a:pt x="5033038" y="8178502"/>
                      <a:pt x="5021963" y="8184455"/>
                      <a:pt x="5010098" y="8184445"/>
                    </a:cubicBezTo>
                    <a:lnTo>
                      <a:pt x="4945046" y="8184445"/>
                    </a:lnTo>
                    <a:cubicBezTo>
                      <a:pt x="4888608" y="8184438"/>
                      <a:pt x="4837602" y="8150804"/>
                      <a:pt x="4815365" y="8098931"/>
                    </a:cubicBezTo>
                    <a:lnTo>
                      <a:pt x="4661342" y="7739592"/>
                    </a:lnTo>
                    <a:cubicBezTo>
                      <a:pt x="4658097" y="7732042"/>
                      <a:pt x="4646737" y="7735217"/>
                      <a:pt x="4647866" y="7743331"/>
                    </a:cubicBezTo>
                    <a:lnTo>
                      <a:pt x="4710872" y="8184445"/>
                    </a:lnTo>
                    <a:lnTo>
                      <a:pt x="4778253" y="8992940"/>
                    </a:lnTo>
                    <a:cubicBezTo>
                      <a:pt x="4779061" y="9002762"/>
                      <a:pt x="4775723" y="9012475"/>
                      <a:pt x="4769049" y="9019725"/>
                    </a:cubicBezTo>
                    <a:cubicBezTo>
                      <a:pt x="4762375" y="9026976"/>
                      <a:pt x="4752971" y="9031105"/>
                      <a:pt x="4743116" y="9031111"/>
                    </a:cubicBezTo>
                    <a:lnTo>
                      <a:pt x="4689282" y="9031111"/>
                    </a:lnTo>
                    <a:cubicBezTo>
                      <a:pt x="4620301" y="9031119"/>
                      <a:pt x="4561424" y="8981254"/>
                      <a:pt x="4550076" y="8913213"/>
                    </a:cubicBezTo>
                    <a:lnTo>
                      <a:pt x="4435705" y="8226213"/>
                    </a:lnTo>
                    <a:cubicBezTo>
                      <a:pt x="4434365" y="8218311"/>
                      <a:pt x="4423076" y="8218311"/>
                      <a:pt x="4421736" y="8226213"/>
                    </a:cubicBezTo>
                    <a:lnTo>
                      <a:pt x="4307295" y="8913213"/>
                    </a:lnTo>
                    <a:cubicBezTo>
                      <a:pt x="4295943" y="8981280"/>
                      <a:pt x="4237026" y="9031154"/>
                      <a:pt x="4168018" y="9031111"/>
                    </a:cubicBezTo>
                    <a:lnTo>
                      <a:pt x="4114184" y="9031111"/>
                    </a:lnTo>
                    <a:cubicBezTo>
                      <a:pt x="4104329" y="9031105"/>
                      <a:pt x="4094925" y="9026976"/>
                      <a:pt x="4088251" y="9019725"/>
                    </a:cubicBezTo>
                    <a:cubicBezTo>
                      <a:pt x="4081577" y="9012475"/>
                      <a:pt x="4078239" y="9002762"/>
                      <a:pt x="4079047" y="8992940"/>
                    </a:cubicBezTo>
                    <a:lnTo>
                      <a:pt x="4146428" y="8184445"/>
                    </a:lnTo>
                    <a:lnTo>
                      <a:pt x="4209434" y="7743331"/>
                    </a:lnTo>
                    <a:close/>
                    <a:moveTo>
                      <a:pt x="5698650" y="6773333"/>
                    </a:moveTo>
                    <a:cubicBezTo>
                      <a:pt x="5642512" y="6773333"/>
                      <a:pt x="5588674" y="6795634"/>
                      <a:pt x="5548979" y="6835329"/>
                    </a:cubicBezTo>
                    <a:cubicBezTo>
                      <a:pt x="5509284" y="6875025"/>
                      <a:pt x="5486983" y="6928862"/>
                      <a:pt x="5486983" y="6985000"/>
                    </a:cubicBezTo>
                    <a:lnTo>
                      <a:pt x="5486983" y="7055555"/>
                    </a:lnTo>
                    <a:cubicBezTo>
                      <a:pt x="5487505" y="7172086"/>
                      <a:pt x="5582118" y="7266277"/>
                      <a:pt x="5698650" y="7266277"/>
                    </a:cubicBezTo>
                    <a:cubicBezTo>
                      <a:pt x="5815182" y="7266277"/>
                      <a:pt x="5909795" y="7172086"/>
                      <a:pt x="5910317" y="7055555"/>
                    </a:cubicBezTo>
                    <a:lnTo>
                      <a:pt x="5910317" y="6985000"/>
                    </a:lnTo>
                    <a:cubicBezTo>
                      <a:pt x="5910317" y="6928862"/>
                      <a:pt x="5888016" y="6875025"/>
                      <a:pt x="5848321" y="6835329"/>
                    </a:cubicBezTo>
                    <a:cubicBezTo>
                      <a:pt x="5808626" y="6795634"/>
                      <a:pt x="5754788" y="6773333"/>
                      <a:pt x="5698650" y="6773333"/>
                    </a:cubicBezTo>
                    <a:close/>
                    <a:moveTo>
                      <a:pt x="5479434" y="7743331"/>
                    </a:moveTo>
                    <a:cubicBezTo>
                      <a:pt x="5480633" y="7735217"/>
                      <a:pt x="5469203" y="7732042"/>
                      <a:pt x="5466028" y="7739592"/>
                    </a:cubicBezTo>
                    <a:lnTo>
                      <a:pt x="5312005" y="8098931"/>
                    </a:lnTo>
                    <a:cubicBezTo>
                      <a:pt x="5289749" y="8150851"/>
                      <a:pt x="5238673" y="8184495"/>
                      <a:pt x="5182183" y="8184445"/>
                    </a:cubicBezTo>
                    <a:lnTo>
                      <a:pt x="5117131" y="8184445"/>
                    </a:lnTo>
                    <a:cubicBezTo>
                      <a:pt x="5105266" y="8184455"/>
                      <a:pt x="5094191" y="8178502"/>
                      <a:pt x="5087656" y="8168599"/>
                    </a:cubicBezTo>
                    <a:cubicBezTo>
                      <a:pt x="5081121" y="8158697"/>
                      <a:pt x="5080001" y="8146172"/>
                      <a:pt x="5084675" y="8135267"/>
                    </a:cubicBezTo>
                    <a:lnTo>
                      <a:pt x="5275317" y="7690555"/>
                    </a:lnTo>
                    <a:lnTo>
                      <a:pt x="5345449" y="7515154"/>
                    </a:lnTo>
                    <a:cubicBezTo>
                      <a:pt x="5388319" y="7408016"/>
                      <a:pt x="5492096" y="7337770"/>
                      <a:pt x="5607492" y="7337778"/>
                    </a:cubicBezTo>
                    <a:lnTo>
                      <a:pt x="5789808" y="7337778"/>
                    </a:lnTo>
                    <a:cubicBezTo>
                      <a:pt x="5905204" y="7337770"/>
                      <a:pt x="6008981" y="7408016"/>
                      <a:pt x="6051851" y="7515154"/>
                    </a:cubicBezTo>
                    <a:lnTo>
                      <a:pt x="6121983" y="7690555"/>
                    </a:lnTo>
                    <a:lnTo>
                      <a:pt x="6312554" y="8135267"/>
                    </a:lnTo>
                    <a:cubicBezTo>
                      <a:pt x="6317229" y="8146172"/>
                      <a:pt x="6316109" y="8158697"/>
                      <a:pt x="6309574" y="8168599"/>
                    </a:cubicBezTo>
                    <a:cubicBezTo>
                      <a:pt x="6303038" y="8178502"/>
                      <a:pt x="6291963" y="8184455"/>
                      <a:pt x="6280098" y="8184445"/>
                    </a:cubicBezTo>
                    <a:lnTo>
                      <a:pt x="6215046" y="8184445"/>
                    </a:lnTo>
                    <a:cubicBezTo>
                      <a:pt x="6158608" y="8184438"/>
                      <a:pt x="6107602" y="8150804"/>
                      <a:pt x="6085365" y="8098931"/>
                    </a:cubicBezTo>
                    <a:lnTo>
                      <a:pt x="5931342" y="7739592"/>
                    </a:lnTo>
                    <a:cubicBezTo>
                      <a:pt x="5928097" y="7732042"/>
                      <a:pt x="5916737" y="7735217"/>
                      <a:pt x="5917866" y="7743331"/>
                    </a:cubicBezTo>
                    <a:lnTo>
                      <a:pt x="5980872" y="8184445"/>
                    </a:lnTo>
                    <a:lnTo>
                      <a:pt x="6048253" y="8992940"/>
                    </a:lnTo>
                    <a:cubicBezTo>
                      <a:pt x="6049061" y="9002762"/>
                      <a:pt x="6045723" y="9012475"/>
                      <a:pt x="6039049" y="9019725"/>
                    </a:cubicBezTo>
                    <a:cubicBezTo>
                      <a:pt x="6032375" y="9026976"/>
                      <a:pt x="6022971" y="9031105"/>
                      <a:pt x="6013116" y="9031111"/>
                    </a:cubicBezTo>
                    <a:lnTo>
                      <a:pt x="5959282" y="9031111"/>
                    </a:lnTo>
                    <a:cubicBezTo>
                      <a:pt x="5890301" y="9031119"/>
                      <a:pt x="5831424" y="8981254"/>
                      <a:pt x="5820076" y="8913213"/>
                    </a:cubicBezTo>
                    <a:lnTo>
                      <a:pt x="5705705" y="8226213"/>
                    </a:lnTo>
                    <a:cubicBezTo>
                      <a:pt x="5704365" y="8218311"/>
                      <a:pt x="5693076" y="8218311"/>
                      <a:pt x="5691736" y="8226213"/>
                    </a:cubicBezTo>
                    <a:lnTo>
                      <a:pt x="5577295" y="8913213"/>
                    </a:lnTo>
                    <a:cubicBezTo>
                      <a:pt x="5565943" y="8981280"/>
                      <a:pt x="5507026" y="9031154"/>
                      <a:pt x="5438018" y="9031111"/>
                    </a:cubicBezTo>
                    <a:lnTo>
                      <a:pt x="5384184" y="9031111"/>
                    </a:lnTo>
                    <a:cubicBezTo>
                      <a:pt x="5374329" y="9031105"/>
                      <a:pt x="5364925" y="9026976"/>
                      <a:pt x="5358251" y="9019725"/>
                    </a:cubicBezTo>
                    <a:cubicBezTo>
                      <a:pt x="5351577" y="9012475"/>
                      <a:pt x="5348239" y="9002762"/>
                      <a:pt x="5349047" y="8992940"/>
                    </a:cubicBezTo>
                    <a:lnTo>
                      <a:pt x="5416428" y="8184445"/>
                    </a:lnTo>
                    <a:lnTo>
                      <a:pt x="5479434" y="7743331"/>
                    </a:lnTo>
                    <a:close/>
                    <a:moveTo>
                      <a:pt x="6968650" y="6773333"/>
                    </a:moveTo>
                    <a:cubicBezTo>
                      <a:pt x="6912512" y="6773333"/>
                      <a:pt x="6858674" y="6795633"/>
                      <a:pt x="6818979" y="6835329"/>
                    </a:cubicBezTo>
                    <a:cubicBezTo>
                      <a:pt x="6779283" y="6875024"/>
                      <a:pt x="6756983" y="6928862"/>
                      <a:pt x="6756983" y="6985000"/>
                    </a:cubicBezTo>
                    <a:lnTo>
                      <a:pt x="6756983" y="7055555"/>
                    </a:lnTo>
                    <a:cubicBezTo>
                      <a:pt x="6757504" y="7172086"/>
                      <a:pt x="6852118" y="7266278"/>
                      <a:pt x="6968650" y="7266278"/>
                    </a:cubicBezTo>
                    <a:cubicBezTo>
                      <a:pt x="7085182" y="7266278"/>
                      <a:pt x="7179796" y="7172086"/>
                      <a:pt x="7180317" y="7055555"/>
                    </a:cubicBezTo>
                    <a:lnTo>
                      <a:pt x="7180317" y="6985000"/>
                    </a:lnTo>
                    <a:cubicBezTo>
                      <a:pt x="7180317" y="6928862"/>
                      <a:pt x="7158017" y="6875024"/>
                      <a:pt x="7118321" y="6835329"/>
                    </a:cubicBezTo>
                    <a:cubicBezTo>
                      <a:pt x="7078626" y="6795633"/>
                      <a:pt x="7024788" y="6773333"/>
                      <a:pt x="6968650" y="6773333"/>
                    </a:cubicBezTo>
                    <a:close/>
                    <a:moveTo>
                      <a:pt x="6749434" y="7743331"/>
                    </a:moveTo>
                    <a:cubicBezTo>
                      <a:pt x="6750633" y="7735217"/>
                      <a:pt x="6739204" y="7732042"/>
                      <a:pt x="6736029" y="7739592"/>
                    </a:cubicBezTo>
                    <a:lnTo>
                      <a:pt x="6582005" y="8098931"/>
                    </a:lnTo>
                    <a:cubicBezTo>
                      <a:pt x="6559749" y="8150851"/>
                      <a:pt x="6508673" y="8184495"/>
                      <a:pt x="6452183" y="8184445"/>
                    </a:cubicBezTo>
                    <a:lnTo>
                      <a:pt x="6387131" y="8184445"/>
                    </a:lnTo>
                    <a:cubicBezTo>
                      <a:pt x="6375266" y="8184455"/>
                      <a:pt x="6364191" y="8178502"/>
                      <a:pt x="6357656" y="8168599"/>
                    </a:cubicBezTo>
                    <a:cubicBezTo>
                      <a:pt x="6351121" y="8158697"/>
                      <a:pt x="6350001" y="8146172"/>
                      <a:pt x="6354675" y="8135267"/>
                    </a:cubicBezTo>
                    <a:lnTo>
                      <a:pt x="6545317" y="7690555"/>
                    </a:lnTo>
                    <a:lnTo>
                      <a:pt x="6615449" y="7515154"/>
                    </a:lnTo>
                    <a:cubicBezTo>
                      <a:pt x="6658319" y="7408016"/>
                      <a:pt x="6762095" y="7337770"/>
                      <a:pt x="6877492" y="7337778"/>
                    </a:cubicBezTo>
                    <a:lnTo>
                      <a:pt x="7059808" y="7337778"/>
                    </a:lnTo>
                    <a:cubicBezTo>
                      <a:pt x="7175205" y="7337770"/>
                      <a:pt x="7278981" y="7408016"/>
                      <a:pt x="7321851" y="7515154"/>
                    </a:cubicBezTo>
                    <a:lnTo>
                      <a:pt x="7391983" y="7690555"/>
                    </a:lnTo>
                    <a:lnTo>
                      <a:pt x="7582554" y="8135267"/>
                    </a:lnTo>
                    <a:cubicBezTo>
                      <a:pt x="7587229" y="8146172"/>
                      <a:pt x="7586108" y="8158696"/>
                      <a:pt x="7579573" y="8168598"/>
                    </a:cubicBezTo>
                    <a:cubicBezTo>
                      <a:pt x="7573038" y="8178501"/>
                      <a:pt x="7561963" y="8184455"/>
                      <a:pt x="7550098" y="8184445"/>
                    </a:cubicBezTo>
                    <a:lnTo>
                      <a:pt x="7485046" y="8184445"/>
                    </a:lnTo>
                    <a:cubicBezTo>
                      <a:pt x="7428608" y="8184438"/>
                      <a:pt x="7377602" y="8150804"/>
                      <a:pt x="7355365" y="8098931"/>
                    </a:cubicBezTo>
                    <a:lnTo>
                      <a:pt x="7201342" y="7739592"/>
                    </a:lnTo>
                    <a:cubicBezTo>
                      <a:pt x="7198096" y="7732042"/>
                      <a:pt x="7186737" y="7735217"/>
                      <a:pt x="7187866" y="7743331"/>
                    </a:cubicBezTo>
                    <a:lnTo>
                      <a:pt x="7250872" y="8184445"/>
                    </a:lnTo>
                    <a:lnTo>
                      <a:pt x="7318253" y="8992940"/>
                    </a:lnTo>
                    <a:cubicBezTo>
                      <a:pt x="7319061" y="9002762"/>
                      <a:pt x="7315723" y="9012475"/>
                      <a:pt x="7309049" y="9019725"/>
                    </a:cubicBezTo>
                    <a:cubicBezTo>
                      <a:pt x="7302375" y="9026976"/>
                      <a:pt x="7292971" y="9031105"/>
                      <a:pt x="7283116" y="9031111"/>
                    </a:cubicBezTo>
                    <a:lnTo>
                      <a:pt x="7229282" y="9031111"/>
                    </a:lnTo>
                    <a:cubicBezTo>
                      <a:pt x="7160300" y="9031119"/>
                      <a:pt x="7101423" y="8981255"/>
                      <a:pt x="7090076" y="8913213"/>
                    </a:cubicBezTo>
                    <a:lnTo>
                      <a:pt x="6975705" y="8226213"/>
                    </a:lnTo>
                    <a:cubicBezTo>
                      <a:pt x="6974365" y="8218311"/>
                      <a:pt x="6963076" y="8218311"/>
                      <a:pt x="6961736" y="8226213"/>
                    </a:cubicBezTo>
                    <a:lnTo>
                      <a:pt x="6847295" y="8913213"/>
                    </a:lnTo>
                    <a:cubicBezTo>
                      <a:pt x="6835943" y="8981280"/>
                      <a:pt x="6777026" y="9031154"/>
                      <a:pt x="6708018" y="9031111"/>
                    </a:cubicBezTo>
                    <a:lnTo>
                      <a:pt x="6654184" y="9031111"/>
                    </a:lnTo>
                    <a:cubicBezTo>
                      <a:pt x="6644329" y="9031105"/>
                      <a:pt x="6634925" y="9026976"/>
                      <a:pt x="6628251" y="9019725"/>
                    </a:cubicBezTo>
                    <a:cubicBezTo>
                      <a:pt x="6621577" y="9012475"/>
                      <a:pt x="6618239" y="9002762"/>
                      <a:pt x="6619047" y="8992940"/>
                    </a:cubicBezTo>
                    <a:lnTo>
                      <a:pt x="6686428" y="8184445"/>
                    </a:lnTo>
                    <a:lnTo>
                      <a:pt x="6749434" y="7743331"/>
                    </a:lnTo>
                    <a:close/>
                    <a:moveTo>
                      <a:pt x="8238650" y="6773333"/>
                    </a:moveTo>
                    <a:cubicBezTo>
                      <a:pt x="8182512" y="6773333"/>
                      <a:pt x="8128674" y="6795633"/>
                      <a:pt x="8088979" y="6835329"/>
                    </a:cubicBezTo>
                    <a:cubicBezTo>
                      <a:pt x="8049283" y="6875024"/>
                      <a:pt x="8026983" y="6928862"/>
                      <a:pt x="8026983" y="6985000"/>
                    </a:cubicBezTo>
                    <a:lnTo>
                      <a:pt x="8026983" y="7055555"/>
                    </a:lnTo>
                    <a:cubicBezTo>
                      <a:pt x="8027504" y="7172086"/>
                      <a:pt x="8122118" y="7266278"/>
                      <a:pt x="8238650" y="7266278"/>
                    </a:cubicBezTo>
                    <a:cubicBezTo>
                      <a:pt x="8355182" y="7266278"/>
                      <a:pt x="8449796" y="7172086"/>
                      <a:pt x="8450317" y="7055555"/>
                    </a:cubicBezTo>
                    <a:lnTo>
                      <a:pt x="8450317" y="6985000"/>
                    </a:lnTo>
                    <a:cubicBezTo>
                      <a:pt x="8450317" y="6928862"/>
                      <a:pt x="8428017" y="6875024"/>
                      <a:pt x="8388321" y="6835329"/>
                    </a:cubicBezTo>
                    <a:cubicBezTo>
                      <a:pt x="8348626" y="6795633"/>
                      <a:pt x="8294788" y="6773333"/>
                      <a:pt x="8238650" y="6773333"/>
                    </a:cubicBezTo>
                    <a:close/>
                    <a:moveTo>
                      <a:pt x="8019434" y="7743331"/>
                    </a:moveTo>
                    <a:cubicBezTo>
                      <a:pt x="8020633" y="7735217"/>
                      <a:pt x="8009204" y="7732042"/>
                      <a:pt x="8006029" y="7739592"/>
                    </a:cubicBezTo>
                    <a:lnTo>
                      <a:pt x="7852005" y="8098931"/>
                    </a:lnTo>
                    <a:cubicBezTo>
                      <a:pt x="7829749" y="8150851"/>
                      <a:pt x="7778673" y="8184495"/>
                      <a:pt x="7722183" y="8184445"/>
                    </a:cubicBezTo>
                    <a:lnTo>
                      <a:pt x="7657131" y="8184445"/>
                    </a:lnTo>
                    <a:cubicBezTo>
                      <a:pt x="7645267" y="8184455"/>
                      <a:pt x="7634192" y="8178501"/>
                      <a:pt x="7627656" y="8168598"/>
                    </a:cubicBezTo>
                    <a:cubicBezTo>
                      <a:pt x="7621121" y="8158696"/>
                      <a:pt x="7620001" y="8146172"/>
                      <a:pt x="7624676" y="8135267"/>
                    </a:cubicBezTo>
                    <a:lnTo>
                      <a:pt x="7815317" y="7690555"/>
                    </a:lnTo>
                    <a:lnTo>
                      <a:pt x="7885449" y="7515154"/>
                    </a:lnTo>
                    <a:cubicBezTo>
                      <a:pt x="7928319" y="7408016"/>
                      <a:pt x="8032095" y="7337770"/>
                      <a:pt x="8147492" y="7337778"/>
                    </a:cubicBezTo>
                    <a:lnTo>
                      <a:pt x="8329808" y="7337778"/>
                    </a:lnTo>
                    <a:cubicBezTo>
                      <a:pt x="8445205" y="7337770"/>
                      <a:pt x="8548981" y="7408016"/>
                      <a:pt x="8591851" y="7515154"/>
                    </a:cubicBezTo>
                    <a:lnTo>
                      <a:pt x="8661983" y="7690555"/>
                    </a:lnTo>
                    <a:lnTo>
                      <a:pt x="8852554" y="8135267"/>
                    </a:lnTo>
                    <a:cubicBezTo>
                      <a:pt x="8857229" y="8146172"/>
                      <a:pt x="8856108" y="8158696"/>
                      <a:pt x="8849573" y="8168598"/>
                    </a:cubicBezTo>
                    <a:cubicBezTo>
                      <a:pt x="8843038" y="8178501"/>
                      <a:pt x="8831963" y="8184455"/>
                      <a:pt x="8820098" y="8184445"/>
                    </a:cubicBezTo>
                    <a:lnTo>
                      <a:pt x="8755046" y="8184445"/>
                    </a:lnTo>
                    <a:cubicBezTo>
                      <a:pt x="8698608" y="8184438"/>
                      <a:pt x="8647602" y="8150804"/>
                      <a:pt x="8625365" y="8098931"/>
                    </a:cubicBezTo>
                    <a:lnTo>
                      <a:pt x="8471342" y="7739592"/>
                    </a:lnTo>
                    <a:cubicBezTo>
                      <a:pt x="8468096" y="7732042"/>
                      <a:pt x="8456737" y="7735217"/>
                      <a:pt x="8457866" y="7743331"/>
                    </a:cubicBezTo>
                    <a:lnTo>
                      <a:pt x="8520872" y="8184445"/>
                    </a:lnTo>
                    <a:lnTo>
                      <a:pt x="8588253" y="8992940"/>
                    </a:lnTo>
                    <a:cubicBezTo>
                      <a:pt x="8589061" y="9002762"/>
                      <a:pt x="8585723" y="9012475"/>
                      <a:pt x="8579049" y="9019725"/>
                    </a:cubicBezTo>
                    <a:cubicBezTo>
                      <a:pt x="8572375" y="9026976"/>
                      <a:pt x="8562971" y="9031105"/>
                      <a:pt x="8553116" y="9031111"/>
                    </a:cubicBezTo>
                    <a:lnTo>
                      <a:pt x="8499282" y="9031111"/>
                    </a:lnTo>
                    <a:cubicBezTo>
                      <a:pt x="8430300" y="9031119"/>
                      <a:pt x="8371423" y="8981255"/>
                      <a:pt x="8360076" y="8913213"/>
                    </a:cubicBezTo>
                    <a:lnTo>
                      <a:pt x="8245705" y="8226213"/>
                    </a:lnTo>
                    <a:cubicBezTo>
                      <a:pt x="8244365" y="8218311"/>
                      <a:pt x="8233076" y="8218311"/>
                      <a:pt x="8231736" y="8226213"/>
                    </a:cubicBezTo>
                    <a:lnTo>
                      <a:pt x="8117295" y="8913213"/>
                    </a:lnTo>
                    <a:cubicBezTo>
                      <a:pt x="8105943" y="8981280"/>
                      <a:pt x="8047026" y="9031154"/>
                      <a:pt x="7978018" y="9031111"/>
                    </a:cubicBezTo>
                    <a:lnTo>
                      <a:pt x="7924184" y="9031111"/>
                    </a:lnTo>
                    <a:cubicBezTo>
                      <a:pt x="7914329" y="9031105"/>
                      <a:pt x="7904925" y="9026976"/>
                      <a:pt x="7898251" y="9019725"/>
                    </a:cubicBezTo>
                    <a:cubicBezTo>
                      <a:pt x="7891577" y="9012475"/>
                      <a:pt x="7888239" y="9002762"/>
                      <a:pt x="7889047" y="8992940"/>
                    </a:cubicBezTo>
                    <a:lnTo>
                      <a:pt x="7956428" y="8184445"/>
                    </a:lnTo>
                    <a:lnTo>
                      <a:pt x="8019434" y="7743331"/>
                    </a:lnTo>
                    <a:close/>
                    <a:moveTo>
                      <a:pt x="9508650" y="6773333"/>
                    </a:moveTo>
                    <a:cubicBezTo>
                      <a:pt x="9452512" y="6773333"/>
                      <a:pt x="9398674" y="6795633"/>
                      <a:pt x="9358979" y="6835329"/>
                    </a:cubicBezTo>
                    <a:cubicBezTo>
                      <a:pt x="9319283" y="6875024"/>
                      <a:pt x="9296983" y="6928862"/>
                      <a:pt x="9296983" y="6985000"/>
                    </a:cubicBezTo>
                    <a:lnTo>
                      <a:pt x="9296983" y="7055555"/>
                    </a:lnTo>
                    <a:cubicBezTo>
                      <a:pt x="9297504" y="7172086"/>
                      <a:pt x="9392118" y="7266278"/>
                      <a:pt x="9508650" y="7266278"/>
                    </a:cubicBezTo>
                    <a:cubicBezTo>
                      <a:pt x="9625182" y="7266278"/>
                      <a:pt x="9719796" y="7172086"/>
                      <a:pt x="9720317" y="7055555"/>
                    </a:cubicBezTo>
                    <a:lnTo>
                      <a:pt x="9720317" y="6985000"/>
                    </a:lnTo>
                    <a:cubicBezTo>
                      <a:pt x="9720317" y="6928862"/>
                      <a:pt x="9698017" y="6875024"/>
                      <a:pt x="9658321" y="6835329"/>
                    </a:cubicBezTo>
                    <a:cubicBezTo>
                      <a:pt x="9618626" y="6795633"/>
                      <a:pt x="9564788" y="6773333"/>
                      <a:pt x="9508650" y="6773333"/>
                    </a:cubicBezTo>
                    <a:close/>
                    <a:moveTo>
                      <a:pt x="9289434" y="7743331"/>
                    </a:moveTo>
                    <a:cubicBezTo>
                      <a:pt x="9290633" y="7735217"/>
                      <a:pt x="9279204" y="7732042"/>
                      <a:pt x="9276029" y="7739592"/>
                    </a:cubicBezTo>
                    <a:lnTo>
                      <a:pt x="9122005" y="8098931"/>
                    </a:lnTo>
                    <a:cubicBezTo>
                      <a:pt x="9099749" y="8150851"/>
                      <a:pt x="9048673" y="8184495"/>
                      <a:pt x="8992183" y="8184445"/>
                    </a:cubicBezTo>
                    <a:lnTo>
                      <a:pt x="8927131" y="8184445"/>
                    </a:lnTo>
                    <a:cubicBezTo>
                      <a:pt x="8915267" y="8184455"/>
                      <a:pt x="8904192" y="8178501"/>
                      <a:pt x="8897656" y="8168598"/>
                    </a:cubicBezTo>
                    <a:cubicBezTo>
                      <a:pt x="8891121" y="8158696"/>
                      <a:pt x="8890001" y="8146172"/>
                      <a:pt x="8894676" y="8135267"/>
                    </a:cubicBezTo>
                    <a:lnTo>
                      <a:pt x="9085317" y="7690555"/>
                    </a:lnTo>
                    <a:lnTo>
                      <a:pt x="9155449" y="7515154"/>
                    </a:lnTo>
                    <a:cubicBezTo>
                      <a:pt x="9198319" y="7408016"/>
                      <a:pt x="9302095" y="7337770"/>
                      <a:pt x="9417492" y="7337778"/>
                    </a:cubicBezTo>
                    <a:lnTo>
                      <a:pt x="9599808" y="7337778"/>
                    </a:lnTo>
                    <a:cubicBezTo>
                      <a:pt x="9715205" y="7337770"/>
                      <a:pt x="9818981" y="7408016"/>
                      <a:pt x="9861851" y="7515154"/>
                    </a:cubicBezTo>
                    <a:lnTo>
                      <a:pt x="9931983" y="7690555"/>
                    </a:lnTo>
                    <a:lnTo>
                      <a:pt x="10122554" y="8135267"/>
                    </a:lnTo>
                    <a:cubicBezTo>
                      <a:pt x="10127229" y="8146172"/>
                      <a:pt x="10126108" y="8158696"/>
                      <a:pt x="10119573" y="8168598"/>
                    </a:cubicBezTo>
                    <a:cubicBezTo>
                      <a:pt x="10113038" y="8178501"/>
                      <a:pt x="10101963" y="8184455"/>
                      <a:pt x="10090098" y="8184445"/>
                    </a:cubicBezTo>
                    <a:lnTo>
                      <a:pt x="10025046" y="8184445"/>
                    </a:lnTo>
                    <a:cubicBezTo>
                      <a:pt x="9968608" y="8184438"/>
                      <a:pt x="9917602" y="8150804"/>
                      <a:pt x="9895365" y="8098931"/>
                    </a:cubicBezTo>
                    <a:lnTo>
                      <a:pt x="9741342" y="7739592"/>
                    </a:lnTo>
                    <a:cubicBezTo>
                      <a:pt x="9738096" y="7732042"/>
                      <a:pt x="9726737" y="7735217"/>
                      <a:pt x="9727866" y="7743331"/>
                    </a:cubicBezTo>
                    <a:lnTo>
                      <a:pt x="9790872" y="8184445"/>
                    </a:lnTo>
                    <a:lnTo>
                      <a:pt x="9858253" y="8992940"/>
                    </a:lnTo>
                    <a:cubicBezTo>
                      <a:pt x="9859061" y="9002762"/>
                      <a:pt x="9855723" y="9012475"/>
                      <a:pt x="9849049" y="9019725"/>
                    </a:cubicBezTo>
                    <a:cubicBezTo>
                      <a:pt x="9842375" y="9026976"/>
                      <a:pt x="9832971" y="9031105"/>
                      <a:pt x="9823116" y="9031111"/>
                    </a:cubicBezTo>
                    <a:lnTo>
                      <a:pt x="9769282" y="9031111"/>
                    </a:lnTo>
                    <a:cubicBezTo>
                      <a:pt x="9700300" y="9031119"/>
                      <a:pt x="9641423" y="8981255"/>
                      <a:pt x="9630076" y="8913213"/>
                    </a:cubicBezTo>
                    <a:lnTo>
                      <a:pt x="9515705" y="8226213"/>
                    </a:lnTo>
                    <a:cubicBezTo>
                      <a:pt x="9514365" y="8218311"/>
                      <a:pt x="9503076" y="8218311"/>
                      <a:pt x="9501736" y="8226213"/>
                    </a:cubicBezTo>
                    <a:lnTo>
                      <a:pt x="9387295" y="8913213"/>
                    </a:lnTo>
                    <a:cubicBezTo>
                      <a:pt x="9375943" y="8981280"/>
                      <a:pt x="9317026" y="9031154"/>
                      <a:pt x="9248018" y="9031111"/>
                    </a:cubicBezTo>
                    <a:lnTo>
                      <a:pt x="9194184" y="9031111"/>
                    </a:lnTo>
                    <a:cubicBezTo>
                      <a:pt x="9184329" y="9031105"/>
                      <a:pt x="9174925" y="9026976"/>
                      <a:pt x="9168251" y="9019725"/>
                    </a:cubicBezTo>
                    <a:cubicBezTo>
                      <a:pt x="9161577" y="9012475"/>
                      <a:pt x="9158239" y="9002762"/>
                      <a:pt x="9159047" y="8992940"/>
                    </a:cubicBezTo>
                    <a:lnTo>
                      <a:pt x="9226428" y="8184445"/>
                    </a:lnTo>
                    <a:lnTo>
                      <a:pt x="9289434" y="7743331"/>
                    </a:lnTo>
                    <a:close/>
                    <a:moveTo>
                      <a:pt x="10778650" y="6773333"/>
                    </a:moveTo>
                    <a:cubicBezTo>
                      <a:pt x="10722512" y="6773333"/>
                      <a:pt x="10668674" y="6795633"/>
                      <a:pt x="10628979" y="6835329"/>
                    </a:cubicBezTo>
                    <a:cubicBezTo>
                      <a:pt x="10589283" y="6875024"/>
                      <a:pt x="10566983" y="6928862"/>
                      <a:pt x="10566983" y="6985000"/>
                    </a:cubicBezTo>
                    <a:lnTo>
                      <a:pt x="10566983" y="7055555"/>
                    </a:lnTo>
                    <a:cubicBezTo>
                      <a:pt x="10567504" y="7172086"/>
                      <a:pt x="10662118" y="7266278"/>
                      <a:pt x="10778650" y="7266278"/>
                    </a:cubicBezTo>
                    <a:cubicBezTo>
                      <a:pt x="10895182" y="7266278"/>
                      <a:pt x="10989796" y="7172086"/>
                      <a:pt x="10990317" y="7055555"/>
                    </a:cubicBezTo>
                    <a:lnTo>
                      <a:pt x="10990317" y="6985000"/>
                    </a:lnTo>
                    <a:cubicBezTo>
                      <a:pt x="10990317" y="6928862"/>
                      <a:pt x="10968017" y="6875024"/>
                      <a:pt x="10928321" y="6835329"/>
                    </a:cubicBezTo>
                    <a:cubicBezTo>
                      <a:pt x="10888626" y="6795633"/>
                      <a:pt x="10834788" y="6773333"/>
                      <a:pt x="10778650" y="6773333"/>
                    </a:cubicBezTo>
                    <a:close/>
                    <a:moveTo>
                      <a:pt x="10559434" y="7743331"/>
                    </a:moveTo>
                    <a:cubicBezTo>
                      <a:pt x="10560633" y="7735217"/>
                      <a:pt x="10549204" y="7732042"/>
                      <a:pt x="10546029" y="7739592"/>
                    </a:cubicBezTo>
                    <a:lnTo>
                      <a:pt x="10392005" y="8098931"/>
                    </a:lnTo>
                    <a:cubicBezTo>
                      <a:pt x="10369749" y="8150851"/>
                      <a:pt x="10318673" y="8184495"/>
                      <a:pt x="10262183" y="8184445"/>
                    </a:cubicBezTo>
                    <a:lnTo>
                      <a:pt x="10197131" y="8184445"/>
                    </a:lnTo>
                    <a:cubicBezTo>
                      <a:pt x="10185267" y="8184455"/>
                      <a:pt x="10174192" y="8178501"/>
                      <a:pt x="10167656" y="8168598"/>
                    </a:cubicBezTo>
                    <a:cubicBezTo>
                      <a:pt x="10161121" y="8158696"/>
                      <a:pt x="10160001" y="8146172"/>
                      <a:pt x="10164676" y="8135267"/>
                    </a:cubicBezTo>
                    <a:lnTo>
                      <a:pt x="10355317" y="7690555"/>
                    </a:lnTo>
                    <a:lnTo>
                      <a:pt x="10425449" y="7515154"/>
                    </a:lnTo>
                    <a:cubicBezTo>
                      <a:pt x="10468319" y="7408016"/>
                      <a:pt x="10572095" y="7337770"/>
                      <a:pt x="10687492" y="7337778"/>
                    </a:cubicBezTo>
                    <a:lnTo>
                      <a:pt x="10869808" y="7337778"/>
                    </a:lnTo>
                    <a:cubicBezTo>
                      <a:pt x="10985205" y="7337770"/>
                      <a:pt x="11088981" y="7408016"/>
                      <a:pt x="11131851" y="7515154"/>
                    </a:cubicBezTo>
                    <a:lnTo>
                      <a:pt x="11201983" y="7690555"/>
                    </a:lnTo>
                    <a:lnTo>
                      <a:pt x="11392554" y="8135267"/>
                    </a:lnTo>
                    <a:cubicBezTo>
                      <a:pt x="11397229" y="8146172"/>
                      <a:pt x="11396108" y="8158696"/>
                      <a:pt x="11389573" y="8168598"/>
                    </a:cubicBezTo>
                    <a:cubicBezTo>
                      <a:pt x="11383038" y="8178501"/>
                      <a:pt x="11371963" y="8184455"/>
                      <a:pt x="11360098" y="8184445"/>
                    </a:cubicBezTo>
                    <a:lnTo>
                      <a:pt x="11295046" y="8184445"/>
                    </a:lnTo>
                    <a:cubicBezTo>
                      <a:pt x="11238608" y="8184438"/>
                      <a:pt x="11187602" y="8150804"/>
                      <a:pt x="11165365" y="8098931"/>
                    </a:cubicBezTo>
                    <a:lnTo>
                      <a:pt x="11011342" y="7739592"/>
                    </a:lnTo>
                    <a:cubicBezTo>
                      <a:pt x="11008096" y="7732042"/>
                      <a:pt x="10996737" y="7735217"/>
                      <a:pt x="10997866" y="7743331"/>
                    </a:cubicBezTo>
                    <a:lnTo>
                      <a:pt x="11060872" y="8184445"/>
                    </a:lnTo>
                    <a:lnTo>
                      <a:pt x="11128253" y="8992940"/>
                    </a:lnTo>
                    <a:cubicBezTo>
                      <a:pt x="11129061" y="9002762"/>
                      <a:pt x="11125723" y="9012475"/>
                      <a:pt x="11119049" y="9019725"/>
                    </a:cubicBezTo>
                    <a:cubicBezTo>
                      <a:pt x="11112375" y="9026976"/>
                      <a:pt x="11102971" y="9031105"/>
                      <a:pt x="11093116" y="9031111"/>
                    </a:cubicBezTo>
                    <a:lnTo>
                      <a:pt x="11039282" y="9031111"/>
                    </a:lnTo>
                    <a:cubicBezTo>
                      <a:pt x="10970300" y="9031119"/>
                      <a:pt x="10911423" y="8981255"/>
                      <a:pt x="10900076" y="8913213"/>
                    </a:cubicBezTo>
                    <a:lnTo>
                      <a:pt x="10785705" y="8226213"/>
                    </a:lnTo>
                    <a:cubicBezTo>
                      <a:pt x="10784365" y="8218311"/>
                      <a:pt x="10773076" y="8218311"/>
                      <a:pt x="10771736" y="8226213"/>
                    </a:cubicBezTo>
                    <a:lnTo>
                      <a:pt x="10657295" y="8913213"/>
                    </a:lnTo>
                    <a:cubicBezTo>
                      <a:pt x="10645943" y="8981280"/>
                      <a:pt x="10587026" y="9031154"/>
                      <a:pt x="10518018" y="9031111"/>
                    </a:cubicBezTo>
                    <a:lnTo>
                      <a:pt x="10464184" y="9031111"/>
                    </a:lnTo>
                    <a:cubicBezTo>
                      <a:pt x="10454329" y="9031105"/>
                      <a:pt x="10444925" y="9026976"/>
                      <a:pt x="10438251" y="9019725"/>
                    </a:cubicBezTo>
                    <a:cubicBezTo>
                      <a:pt x="10431577" y="9012475"/>
                      <a:pt x="10428239" y="9002762"/>
                      <a:pt x="10429047" y="8992940"/>
                    </a:cubicBezTo>
                    <a:lnTo>
                      <a:pt x="10496428" y="8184445"/>
                    </a:lnTo>
                    <a:lnTo>
                      <a:pt x="10559434" y="7743331"/>
                    </a:lnTo>
                    <a:close/>
                    <a:moveTo>
                      <a:pt x="12048650" y="6773333"/>
                    </a:moveTo>
                    <a:cubicBezTo>
                      <a:pt x="11992512" y="6773333"/>
                      <a:pt x="11938674" y="6795633"/>
                      <a:pt x="11898979" y="6835329"/>
                    </a:cubicBezTo>
                    <a:cubicBezTo>
                      <a:pt x="11859283" y="6875024"/>
                      <a:pt x="11836983" y="6928862"/>
                      <a:pt x="11836983" y="6985000"/>
                    </a:cubicBezTo>
                    <a:lnTo>
                      <a:pt x="11836983" y="7055555"/>
                    </a:lnTo>
                    <a:cubicBezTo>
                      <a:pt x="11837504" y="7172086"/>
                      <a:pt x="11932118" y="7266278"/>
                      <a:pt x="12048650" y="7266278"/>
                    </a:cubicBezTo>
                    <a:cubicBezTo>
                      <a:pt x="12165182" y="7266278"/>
                      <a:pt x="12259796" y="7172086"/>
                      <a:pt x="12260317" y="7055555"/>
                    </a:cubicBezTo>
                    <a:lnTo>
                      <a:pt x="12260317" y="6985000"/>
                    </a:lnTo>
                    <a:cubicBezTo>
                      <a:pt x="12260317" y="6928862"/>
                      <a:pt x="12238017" y="6875024"/>
                      <a:pt x="12198321" y="6835329"/>
                    </a:cubicBezTo>
                    <a:cubicBezTo>
                      <a:pt x="12158626" y="6795633"/>
                      <a:pt x="12104788" y="6773333"/>
                      <a:pt x="12048650" y="6773333"/>
                    </a:cubicBezTo>
                    <a:close/>
                    <a:moveTo>
                      <a:pt x="11829434" y="7743331"/>
                    </a:moveTo>
                    <a:cubicBezTo>
                      <a:pt x="11830633" y="7735217"/>
                      <a:pt x="11819204" y="7732042"/>
                      <a:pt x="11816029" y="7739592"/>
                    </a:cubicBezTo>
                    <a:lnTo>
                      <a:pt x="11662005" y="8098931"/>
                    </a:lnTo>
                    <a:cubicBezTo>
                      <a:pt x="11639749" y="8150851"/>
                      <a:pt x="11588673" y="8184495"/>
                      <a:pt x="11532183" y="8184445"/>
                    </a:cubicBezTo>
                    <a:lnTo>
                      <a:pt x="11467131" y="8184445"/>
                    </a:lnTo>
                    <a:cubicBezTo>
                      <a:pt x="11455267" y="8184455"/>
                      <a:pt x="11444192" y="8178501"/>
                      <a:pt x="11437656" y="8168598"/>
                    </a:cubicBezTo>
                    <a:cubicBezTo>
                      <a:pt x="11431121" y="8158696"/>
                      <a:pt x="11430001" y="8146172"/>
                      <a:pt x="11434676" y="8135267"/>
                    </a:cubicBezTo>
                    <a:lnTo>
                      <a:pt x="11625317" y="7690555"/>
                    </a:lnTo>
                    <a:lnTo>
                      <a:pt x="11695449" y="7515154"/>
                    </a:lnTo>
                    <a:cubicBezTo>
                      <a:pt x="11738319" y="7408016"/>
                      <a:pt x="11842095" y="7337770"/>
                      <a:pt x="11957492" y="7337778"/>
                    </a:cubicBezTo>
                    <a:lnTo>
                      <a:pt x="12139808" y="7337778"/>
                    </a:lnTo>
                    <a:cubicBezTo>
                      <a:pt x="12255205" y="7337770"/>
                      <a:pt x="12358981" y="7408016"/>
                      <a:pt x="12401851" y="7515154"/>
                    </a:cubicBezTo>
                    <a:lnTo>
                      <a:pt x="12471983" y="7690555"/>
                    </a:lnTo>
                    <a:lnTo>
                      <a:pt x="12662554" y="8135267"/>
                    </a:lnTo>
                    <a:cubicBezTo>
                      <a:pt x="12667229" y="8146172"/>
                      <a:pt x="12666108" y="8158696"/>
                      <a:pt x="12659573" y="8168598"/>
                    </a:cubicBezTo>
                    <a:cubicBezTo>
                      <a:pt x="12653038" y="8178501"/>
                      <a:pt x="12641963" y="8184455"/>
                      <a:pt x="12630098" y="8184445"/>
                    </a:cubicBezTo>
                    <a:lnTo>
                      <a:pt x="12565046" y="8184445"/>
                    </a:lnTo>
                    <a:cubicBezTo>
                      <a:pt x="12508608" y="8184438"/>
                      <a:pt x="12457602" y="8150804"/>
                      <a:pt x="12435365" y="8098931"/>
                    </a:cubicBezTo>
                    <a:lnTo>
                      <a:pt x="12281342" y="7739592"/>
                    </a:lnTo>
                    <a:cubicBezTo>
                      <a:pt x="12278096" y="7732042"/>
                      <a:pt x="12266737" y="7735217"/>
                      <a:pt x="12267866" y="7743331"/>
                    </a:cubicBezTo>
                    <a:lnTo>
                      <a:pt x="12330872" y="8184445"/>
                    </a:lnTo>
                    <a:lnTo>
                      <a:pt x="12398253" y="8992940"/>
                    </a:lnTo>
                    <a:cubicBezTo>
                      <a:pt x="12399061" y="9002762"/>
                      <a:pt x="12395723" y="9012475"/>
                      <a:pt x="12389049" y="9019725"/>
                    </a:cubicBezTo>
                    <a:cubicBezTo>
                      <a:pt x="12382375" y="9026976"/>
                      <a:pt x="12372971" y="9031105"/>
                      <a:pt x="12363116" y="9031111"/>
                    </a:cubicBezTo>
                    <a:lnTo>
                      <a:pt x="12309282" y="9031111"/>
                    </a:lnTo>
                    <a:cubicBezTo>
                      <a:pt x="12240300" y="9031119"/>
                      <a:pt x="12181423" y="8981255"/>
                      <a:pt x="12170076" y="8913213"/>
                    </a:cubicBezTo>
                    <a:lnTo>
                      <a:pt x="12055705" y="8226213"/>
                    </a:lnTo>
                    <a:cubicBezTo>
                      <a:pt x="12054365" y="8218311"/>
                      <a:pt x="12043076" y="8218311"/>
                      <a:pt x="12041736" y="8226213"/>
                    </a:cubicBezTo>
                    <a:lnTo>
                      <a:pt x="11927295" y="8913213"/>
                    </a:lnTo>
                    <a:cubicBezTo>
                      <a:pt x="11915943" y="8981280"/>
                      <a:pt x="11857026" y="9031154"/>
                      <a:pt x="11788018" y="9031111"/>
                    </a:cubicBezTo>
                    <a:lnTo>
                      <a:pt x="11734184" y="9031111"/>
                    </a:lnTo>
                    <a:cubicBezTo>
                      <a:pt x="11724329" y="9031105"/>
                      <a:pt x="11714925" y="9026976"/>
                      <a:pt x="11708251" y="9019725"/>
                    </a:cubicBezTo>
                    <a:cubicBezTo>
                      <a:pt x="11701577" y="9012475"/>
                      <a:pt x="11698239" y="9002762"/>
                      <a:pt x="11699047" y="8992940"/>
                    </a:cubicBezTo>
                    <a:lnTo>
                      <a:pt x="11766428" y="8184445"/>
                    </a:lnTo>
                    <a:lnTo>
                      <a:pt x="11829434" y="7743331"/>
                    </a:lnTo>
                    <a:close/>
                    <a:moveTo>
                      <a:pt x="618650" y="9031111"/>
                    </a:moveTo>
                    <a:cubicBezTo>
                      <a:pt x="562512" y="9031111"/>
                      <a:pt x="508674" y="9053411"/>
                      <a:pt x="468979" y="9093106"/>
                    </a:cubicBezTo>
                    <a:cubicBezTo>
                      <a:pt x="429284" y="9132801"/>
                      <a:pt x="406983" y="9186640"/>
                      <a:pt x="406983" y="9242778"/>
                    </a:cubicBezTo>
                    <a:lnTo>
                      <a:pt x="406983" y="9313333"/>
                    </a:lnTo>
                    <a:cubicBezTo>
                      <a:pt x="407504" y="9429864"/>
                      <a:pt x="502118" y="9524055"/>
                      <a:pt x="618650" y="9524055"/>
                    </a:cubicBezTo>
                    <a:cubicBezTo>
                      <a:pt x="735182" y="9524055"/>
                      <a:pt x="829795" y="9429864"/>
                      <a:pt x="830317" y="9313333"/>
                    </a:cubicBezTo>
                    <a:lnTo>
                      <a:pt x="830317" y="9242778"/>
                    </a:lnTo>
                    <a:cubicBezTo>
                      <a:pt x="830317" y="9186640"/>
                      <a:pt x="808016" y="9132802"/>
                      <a:pt x="768321" y="9093107"/>
                    </a:cubicBezTo>
                    <a:cubicBezTo>
                      <a:pt x="728626" y="9053411"/>
                      <a:pt x="674788" y="9031111"/>
                      <a:pt x="618650" y="9031111"/>
                    </a:cubicBezTo>
                    <a:close/>
                    <a:moveTo>
                      <a:pt x="399434" y="10001109"/>
                    </a:moveTo>
                    <a:cubicBezTo>
                      <a:pt x="400633" y="9992995"/>
                      <a:pt x="389203" y="9989820"/>
                      <a:pt x="386028" y="9997370"/>
                    </a:cubicBezTo>
                    <a:lnTo>
                      <a:pt x="232006" y="10356709"/>
                    </a:lnTo>
                    <a:cubicBezTo>
                      <a:pt x="209749" y="10408629"/>
                      <a:pt x="158673" y="10442273"/>
                      <a:pt x="102183" y="10442222"/>
                    </a:cubicBezTo>
                    <a:lnTo>
                      <a:pt x="37131" y="10442222"/>
                    </a:lnTo>
                    <a:cubicBezTo>
                      <a:pt x="25267" y="10442233"/>
                      <a:pt x="14191" y="10436278"/>
                      <a:pt x="7656" y="10426376"/>
                    </a:cubicBezTo>
                    <a:cubicBezTo>
                      <a:pt x="1121" y="10416473"/>
                      <a:pt x="1" y="10403949"/>
                      <a:pt x="4676" y="10393045"/>
                    </a:cubicBezTo>
                    <a:lnTo>
                      <a:pt x="195317" y="9948333"/>
                    </a:lnTo>
                    <a:lnTo>
                      <a:pt x="265449" y="9772932"/>
                    </a:lnTo>
                    <a:cubicBezTo>
                      <a:pt x="308319" y="9665794"/>
                      <a:pt x="412095" y="9595548"/>
                      <a:pt x="527492" y="9595555"/>
                    </a:cubicBezTo>
                    <a:lnTo>
                      <a:pt x="709808" y="9595555"/>
                    </a:lnTo>
                    <a:cubicBezTo>
                      <a:pt x="825205" y="9595548"/>
                      <a:pt x="928981" y="9665794"/>
                      <a:pt x="971851" y="9772932"/>
                    </a:cubicBezTo>
                    <a:lnTo>
                      <a:pt x="1041983" y="9948333"/>
                    </a:lnTo>
                    <a:lnTo>
                      <a:pt x="1232554" y="10393045"/>
                    </a:lnTo>
                    <a:cubicBezTo>
                      <a:pt x="1237229" y="10403949"/>
                      <a:pt x="1236109" y="10416474"/>
                      <a:pt x="1229574" y="10426376"/>
                    </a:cubicBezTo>
                    <a:cubicBezTo>
                      <a:pt x="1223038" y="10436278"/>
                      <a:pt x="1211963" y="10442233"/>
                      <a:pt x="1200098" y="10442222"/>
                    </a:cubicBezTo>
                    <a:lnTo>
                      <a:pt x="1135046" y="10442222"/>
                    </a:lnTo>
                    <a:cubicBezTo>
                      <a:pt x="1078608" y="10442216"/>
                      <a:pt x="1027602" y="10408582"/>
                      <a:pt x="1005365" y="10356709"/>
                    </a:cubicBezTo>
                    <a:lnTo>
                      <a:pt x="851342" y="9997370"/>
                    </a:lnTo>
                    <a:cubicBezTo>
                      <a:pt x="848097" y="9989820"/>
                      <a:pt x="836737" y="9992995"/>
                      <a:pt x="837866" y="10001109"/>
                    </a:cubicBezTo>
                    <a:lnTo>
                      <a:pt x="900872" y="10442222"/>
                    </a:lnTo>
                    <a:lnTo>
                      <a:pt x="968253" y="11250719"/>
                    </a:lnTo>
                    <a:cubicBezTo>
                      <a:pt x="969061" y="11260541"/>
                      <a:pt x="965724" y="11270253"/>
                      <a:pt x="959049" y="11277504"/>
                    </a:cubicBezTo>
                    <a:cubicBezTo>
                      <a:pt x="952375" y="11284755"/>
                      <a:pt x="942971" y="11288883"/>
                      <a:pt x="933116" y="11288889"/>
                    </a:cubicBezTo>
                    <a:lnTo>
                      <a:pt x="879282" y="11288889"/>
                    </a:lnTo>
                    <a:cubicBezTo>
                      <a:pt x="810300" y="11288898"/>
                      <a:pt x="751423" y="11239033"/>
                      <a:pt x="740076" y="11170990"/>
                    </a:cubicBezTo>
                    <a:lnTo>
                      <a:pt x="625706" y="10483991"/>
                    </a:lnTo>
                    <a:cubicBezTo>
                      <a:pt x="624365" y="10476089"/>
                      <a:pt x="613076" y="10476089"/>
                      <a:pt x="611736" y="10483991"/>
                    </a:cubicBezTo>
                    <a:lnTo>
                      <a:pt x="497294" y="11170990"/>
                    </a:lnTo>
                    <a:cubicBezTo>
                      <a:pt x="485943" y="11239059"/>
                      <a:pt x="427026" y="11288932"/>
                      <a:pt x="358018" y="11288889"/>
                    </a:cubicBezTo>
                    <a:lnTo>
                      <a:pt x="304184" y="11288889"/>
                    </a:lnTo>
                    <a:cubicBezTo>
                      <a:pt x="294329" y="11288883"/>
                      <a:pt x="284925" y="11284755"/>
                      <a:pt x="278251" y="11277504"/>
                    </a:cubicBezTo>
                    <a:cubicBezTo>
                      <a:pt x="271576" y="11270253"/>
                      <a:pt x="268239" y="11260541"/>
                      <a:pt x="269047" y="11250719"/>
                    </a:cubicBezTo>
                    <a:lnTo>
                      <a:pt x="336428" y="10442222"/>
                    </a:lnTo>
                    <a:lnTo>
                      <a:pt x="399434" y="10001109"/>
                    </a:lnTo>
                    <a:close/>
                    <a:moveTo>
                      <a:pt x="1888650" y="9031111"/>
                    </a:moveTo>
                    <a:cubicBezTo>
                      <a:pt x="1832513" y="9031111"/>
                      <a:pt x="1778674" y="9053411"/>
                      <a:pt x="1738979" y="9093106"/>
                    </a:cubicBezTo>
                    <a:cubicBezTo>
                      <a:pt x="1699284" y="9132801"/>
                      <a:pt x="1676983" y="9186640"/>
                      <a:pt x="1676983" y="9242778"/>
                    </a:cubicBezTo>
                    <a:lnTo>
                      <a:pt x="1676983" y="9313333"/>
                    </a:lnTo>
                    <a:cubicBezTo>
                      <a:pt x="1677504" y="9429864"/>
                      <a:pt x="1772118" y="9524055"/>
                      <a:pt x="1888650" y="9524055"/>
                    </a:cubicBezTo>
                    <a:cubicBezTo>
                      <a:pt x="2005182" y="9524055"/>
                      <a:pt x="2099796" y="9429864"/>
                      <a:pt x="2100317" y="9313333"/>
                    </a:cubicBezTo>
                    <a:lnTo>
                      <a:pt x="2100317" y="9242778"/>
                    </a:lnTo>
                    <a:cubicBezTo>
                      <a:pt x="2100317" y="9186640"/>
                      <a:pt x="2078016" y="9132801"/>
                      <a:pt x="2038321" y="9093106"/>
                    </a:cubicBezTo>
                    <a:cubicBezTo>
                      <a:pt x="1998626" y="9053411"/>
                      <a:pt x="1944787" y="9031111"/>
                      <a:pt x="1888650" y="9031111"/>
                    </a:cubicBezTo>
                    <a:close/>
                    <a:moveTo>
                      <a:pt x="1669434" y="10001109"/>
                    </a:moveTo>
                    <a:cubicBezTo>
                      <a:pt x="1670633" y="9992995"/>
                      <a:pt x="1659203" y="9989820"/>
                      <a:pt x="1656028" y="9997370"/>
                    </a:cubicBezTo>
                    <a:lnTo>
                      <a:pt x="1502006" y="10356709"/>
                    </a:lnTo>
                    <a:cubicBezTo>
                      <a:pt x="1479749" y="10408629"/>
                      <a:pt x="1428673" y="10442273"/>
                      <a:pt x="1372183" y="10442222"/>
                    </a:cubicBezTo>
                    <a:lnTo>
                      <a:pt x="1307131" y="10442222"/>
                    </a:lnTo>
                    <a:cubicBezTo>
                      <a:pt x="1295267" y="10442233"/>
                      <a:pt x="1284191" y="10436278"/>
                      <a:pt x="1277656" y="10426376"/>
                    </a:cubicBezTo>
                    <a:cubicBezTo>
                      <a:pt x="1271121" y="10416474"/>
                      <a:pt x="1270001" y="10403949"/>
                      <a:pt x="1274676" y="10393045"/>
                    </a:cubicBezTo>
                    <a:lnTo>
                      <a:pt x="1465317" y="9948333"/>
                    </a:lnTo>
                    <a:lnTo>
                      <a:pt x="1535449" y="9772932"/>
                    </a:lnTo>
                    <a:cubicBezTo>
                      <a:pt x="1578319" y="9665794"/>
                      <a:pt x="1682095" y="9595548"/>
                      <a:pt x="1797492" y="9595555"/>
                    </a:cubicBezTo>
                    <a:lnTo>
                      <a:pt x="1979808" y="9595555"/>
                    </a:lnTo>
                    <a:cubicBezTo>
                      <a:pt x="2095205" y="9595548"/>
                      <a:pt x="2198981" y="9665794"/>
                      <a:pt x="2241851" y="9772932"/>
                    </a:cubicBezTo>
                    <a:lnTo>
                      <a:pt x="2311983" y="9948333"/>
                    </a:lnTo>
                    <a:lnTo>
                      <a:pt x="2502554" y="10393045"/>
                    </a:lnTo>
                    <a:cubicBezTo>
                      <a:pt x="2507229" y="10403949"/>
                      <a:pt x="2506109" y="10416473"/>
                      <a:pt x="2499574" y="10426376"/>
                    </a:cubicBezTo>
                    <a:cubicBezTo>
                      <a:pt x="2493038" y="10436278"/>
                      <a:pt x="2481963" y="10442233"/>
                      <a:pt x="2470098" y="10442222"/>
                    </a:cubicBezTo>
                    <a:lnTo>
                      <a:pt x="2405046" y="10442222"/>
                    </a:lnTo>
                    <a:cubicBezTo>
                      <a:pt x="2348608" y="10442216"/>
                      <a:pt x="2297602" y="10408582"/>
                      <a:pt x="2275365" y="10356709"/>
                    </a:cubicBezTo>
                    <a:lnTo>
                      <a:pt x="2121342" y="9997370"/>
                    </a:lnTo>
                    <a:cubicBezTo>
                      <a:pt x="2118097" y="9989820"/>
                      <a:pt x="2106737" y="9992995"/>
                      <a:pt x="2107866" y="10001109"/>
                    </a:cubicBezTo>
                    <a:lnTo>
                      <a:pt x="2170872" y="10442222"/>
                    </a:lnTo>
                    <a:lnTo>
                      <a:pt x="2238253" y="11250719"/>
                    </a:lnTo>
                    <a:cubicBezTo>
                      <a:pt x="2239061" y="11260541"/>
                      <a:pt x="2235724" y="11270253"/>
                      <a:pt x="2229049" y="11277504"/>
                    </a:cubicBezTo>
                    <a:cubicBezTo>
                      <a:pt x="2222375" y="11284755"/>
                      <a:pt x="2212971" y="11288883"/>
                      <a:pt x="2203116" y="11288889"/>
                    </a:cubicBezTo>
                    <a:lnTo>
                      <a:pt x="2149282" y="11288889"/>
                    </a:lnTo>
                    <a:cubicBezTo>
                      <a:pt x="2080300" y="11288898"/>
                      <a:pt x="2021423" y="11239033"/>
                      <a:pt x="2010076" y="11170990"/>
                    </a:cubicBezTo>
                    <a:lnTo>
                      <a:pt x="1895706" y="10483991"/>
                    </a:lnTo>
                    <a:cubicBezTo>
                      <a:pt x="1894365" y="10476089"/>
                      <a:pt x="1883076" y="10476089"/>
                      <a:pt x="1881735" y="10483991"/>
                    </a:cubicBezTo>
                    <a:lnTo>
                      <a:pt x="1767294" y="11170990"/>
                    </a:lnTo>
                    <a:cubicBezTo>
                      <a:pt x="1755943" y="11239059"/>
                      <a:pt x="1697026" y="11288932"/>
                      <a:pt x="1628018" y="11288889"/>
                    </a:cubicBezTo>
                    <a:lnTo>
                      <a:pt x="1574184" y="11288889"/>
                    </a:lnTo>
                    <a:cubicBezTo>
                      <a:pt x="1564329" y="11288883"/>
                      <a:pt x="1554925" y="11284755"/>
                      <a:pt x="1548251" y="11277504"/>
                    </a:cubicBezTo>
                    <a:cubicBezTo>
                      <a:pt x="1541576" y="11270253"/>
                      <a:pt x="1538239" y="11260541"/>
                      <a:pt x="1539047" y="11250719"/>
                    </a:cubicBezTo>
                    <a:lnTo>
                      <a:pt x="1606428" y="10442222"/>
                    </a:lnTo>
                    <a:lnTo>
                      <a:pt x="1669434" y="10001109"/>
                    </a:lnTo>
                    <a:close/>
                    <a:moveTo>
                      <a:pt x="3158650" y="9031111"/>
                    </a:moveTo>
                    <a:cubicBezTo>
                      <a:pt x="3102513" y="9031111"/>
                      <a:pt x="3048674" y="9053411"/>
                      <a:pt x="3008979" y="9093106"/>
                    </a:cubicBezTo>
                    <a:cubicBezTo>
                      <a:pt x="2969284" y="9132801"/>
                      <a:pt x="2946983" y="9186640"/>
                      <a:pt x="2946983" y="9242778"/>
                    </a:cubicBezTo>
                    <a:lnTo>
                      <a:pt x="2946983" y="9313333"/>
                    </a:lnTo>
                    <a:cubicBezTo>
                      <a:pt x="2947504" y="9429864"/>
                      <a:pt x="3042118" y="9524055"/>
                      <a:pt x="3158650" y="9524055"/>
                    </a:cubicBezTo>
                    <a:cubicBezTo>
                      <a:pt x="3275182" y="9524055"/>
                      <a:pt x="3369795" y="9429864"/>
                      <a:pt x="3370317" y="9313333"/>
                    </a:cubicBezTo>
                    <a:lnTo>
                      <a:pt x="3370317" y="9242778"/>
                    </a:lnTo>
                    <a:cubicBezTo>
                      <a:pt x="3370317" y="9186640"/>
                      <a:pt x="3348016" y="9132802"/>
                      <a:pt x="3308321" y="9093107"/>
                    </a:cubicBezTo>
                    <a:cubicBezTo>
                      <a:pt x="3268626" y="9053412"/>
                      <a:pt x="3214787" y="9031111"/>
                      <a:pt x="3158650" y="9031111"/>
                    </a:cubicBezTo>
                    <a:close/>
                    <a:moveTo>
                      <a:pt x="2939434" y="10001109"/>
                    </a:moveTo>
                    <a:cubicBezTo>
                      <a:pt x="2940633" y="9992995"/>
                      <a:pt x="2929203" y="9989820"/>
                      <a:pt x="2926028" y="9997370"/>
                    </a:cubicBezTo>
                    <a:lnTo>
                      <a:pt x="2772006" y="10356709"/>
                    </a:lnTo>
                    <a:cubicBezTo>
                      <a:pt x="2749749" y="10408629"/>
                      <a:pt x="2698673" y="10442273"/>
                      <a:pt x="2642183" y="10442222"/>
                    </a:cubicBezTo>
                    <a:lnTo>
                      <a:pt x="2577131" y="10442222"/>
                    </a:lnTo>
                    <a:cubicBezTo>
                      <a:pt x="2565266" y="10442233"/>
                      <a:pt x="2554191" y="10436278"/>
                      <a:pt x="2547656" y="10426376"/>
                    </a:cubicBezTo>
                    <a:cubicBezTo>
                      <a:pt x="2541121" y="10416473"/>
                      <a:pt x="2540001" y="10403949"/>
                      <a:pt x="2544676" y="10393045"/>
                    </a:cubicBezTo>
                    <a:lnTo>
                      <a:pt x="2735317" y="9948333"/>
                    </a:lnTo>
                    <a:lnTo>
                      <a:pt x="2805449" y="9772932"/>
                    </a:lnTo>
                    <a:cubicBezTo>
                      <a:pt x="2848319" y="9665794"/>
                      <a:pt x="2952095" y="9595548"/>
                      <a:pt x="3067492" y="9595555"/>
                    </a:cubicBezTo>
                    <a:lnTo>
                      <a:pt x="3249808" y="9595555"/>
                    </a:lnTo>
                    <a:cubicBezTo>
                      <a:pt x="3365204" y="9595548"/>
                      <a:pt x="3468981" y="9665794"/>
                      <a:pt x="3511851" y="9772932"/>
                    </a:cubicBezTo>
                    <a:lnTo>
                      <a:pt x="3581983" y="9948333"/>
                    </a:lnTo>
                    <a:lnTo>
                      <a:pt x="3772554" y="10393045"/>
                    </a:lnTo>
                    <a:cubicBezTo>
                      <a:pt x="3777229" y="10403949"/>
                      <a:pt x="3776109" y="10416474"/>
                      <a:pt x="3769574" y="10426377"/>
                    </a:cubicBezTo>
                    <a:cubicBezTo>
                      <a:pt x="3763038" y="10436279"/>
                      <a:pt x="3751963" y="10442233"/>
                      <a:pt x="3740098" y="10442222"/>
                    </a:cubicBezTo>
                    <a:lnTo>
                      <a:pt x="3675046" y="10442222"/>
                    </a:lnTo>
                    <a:cubicBezTo>
                      <a:pt x="3618608" y="10442216"/>
                      <a:pt x="3567602" y="10408582"/>
                      <a:pt x="3545365" y="10356709"/>
                    </a:cubicBezTo>
                    <a:lnTo>
                      <a:pt x="3391342" y="9997370"/>
                    </a:lnTo>
                    <a:cubicBezTo>
                      <a:pt x="3388097" y="9989820"/>
                      <a:pt x="3376737" y="9992995"/>
                      <a:pt x="3377866" y="10001109"/>
                    </a:cubicBezTo>
                    <a:lnTo>
                      <a:pt x="3440872" y="10442222"/>
                    </a:lnTo>
                    <a:lnTo>
                      <a:pt x="3508253" y="11250719"/>
                    </a:lnTo>
                    <a:cubicBezTo>
                      <a:pt x="3509061" y="11260541"/>
                      <a:pt x="3505723" y="11270253"/>
                      <a:pt x="3499049" y="11277504"/>
                    </a:cubicBezTo>
                    <a:cubicBezTo>
                      <a:pt x="3492375" y="11284755"/>
                      <a:pt x="3482971" y="11288883"/>
                      <a:pt x="3473116" y="11288889"/>
                    </a:cubicBezTo>
                    <a:lnTo>
                      <a:pt x="3419282" y="11288889"/>
                    </a:lnTo>
                    <a:cubicBezTo>
                      <a:pt x="3350300" y="11288898"/>
                      <a:pt x="3291424" y="11239033"/>
                      <a:pt x="3280076" y="11170990"/>
                    </a:cubicBezTo>
                    <a:lnTo>
                      <a:pt x="3165706" y="10483991"/>
                    </a:lnTo>
                    <a:cubicBezTo>
                      <a:pt x="3164365" y="10476089"/>
                      <a:pt x="3153076" y="10476089"/>
                      <a:pt x="3151735" y="10483991"/>
                    </a:cubicBezTo>
                    <a:lnTo>
                      <a:pt x="3037294" y="11170990"/>
                    </a:lnTo>
                    <a:cubicBezTo>
                      <a:pt x="3025943" y="11239059"/>
                      <a:pt x="2967026" y="11288932"/>
                      <a:pt x="2898018" y="11288889"/>
                    </a:cubicBezTo>
                    <a:lnTo>
                      <a:pt x="2844184" y="11288889"/>
                    </a:lnTo>
                    <a:cubicBezTo>
                      <a:pt x="2834329" y="11288883"/>
                      <a:pt x="2824925" y="11284755"/>
                      <a:pt x="2818251" y="11277504"/>
                    </a:cubicBezTo>
                    <a:cubicBezTo>
                      <a:pt x="2811576" y="11270253"/>
                      <a:pt x="2808239" y="11260541"/>
                      <a:pt x="2809047" y="11250719"/>
                    </a:cubicBezTo>
                    <a:lnTo>
                      <a:pt x="2876428" y="10442222"/>
                    </a:lnTo>
                    <a:lnTo>
                      <a:pt x="2939434" y="10001109"/>
                    </a:lnTo>
                    <a:close/>
                    <a:moveTo>
                      <a:pt x="4428650" y="9031111"/>
                    </a:moveTo>
                    <a:cubicBezTo>
                      <a:pt x="4372512" y="9031111"/>
                      <a:pt x="4318674" y="9053412"/>
                      <a:pt x="4278979" y="9093107"/>
                    </a:cubicBezTo>
                    <a:cubicBezTo>
                      <a:pt x="4239284" y="9132802"/>
                      <a:pt x="4216983" y="9186640"/>
                      <a:pt x="4216983" y="9242778"/>
                    </a:cubicBezTo>
                    <a:lnTo>
                      <a:pt x="4216983" y="9313333"/>
                    </a:lnTo>
                    <a:cubicBezTo>
                      <a:pt x="4217505" y="9429864"/>
                      <a:pt x="4312118" y="9524055"/>
                      <a:pt x="4428650" y="9524055"/>
                    </a:cubicBezTo>
                    <a:cubicBezTo>
                      <a:pt x="4545182" y="9524055"/>
                      <a:pt x="4639795" y="9429864"/>
                      <a:pt x="4640317" y="9313333"/>
                    </a:cubicBezTo>
                    <a:lnTo>
                      <a:pt x="4640317" y="9242778"/>
                    </a:lnTo>
                    <a:cubicBezTo>
                      <a:pt x="4640317" y="9186640"/>
                      <a:pt x="4618016" y="9132802"/>
                      <a:pt x="4578321" y="9093107"/>
                    </a:cubicBezTo>
                    <a:cubicBezTo>
                      <a:pt x="4538626" y="9053412"/>
                      <a:pt x="4484788" y="9031111"/>
                      <a:pt x="4428650" y="9031111"/>
                    </a:cubicBezTo>
                    <a:close/>
                    <a:moveTo>
                      <a:pt x="4209434" y="10001109"/>
                    </a:moveTo>
                    <a:cubicBezTo>
                      <a:pt x="4210633" y="9992995"/>
                      <a:pt x="4199203" y="9989820"/>
                      <a:pt x="4196028" y="9997370"/>
                    </a:cubicBezTo>
                    <a:lnTo>
                      <a:pt x="4042005" y="10356709"/>
                    </a:lnTo>
                    <a:cubicBezTo>
                      <a:pt x="4019749" y="10408629"/>
                      <a:pt x="3968673" y="10442273"/>
                      <a:pt x="3912183" y="10442222"/>
                    </a:cubicBezTo>
                    <a:lnTo>
                      <a:pt x="3847131" y="10442222"/>
                    </a:lnTo>
                    <a:cubicBezTo>
                      <a:pt x="3835266" y="10442233"/>
                      <a:pt x="3824191" y="10436279"/>
                      <a:pt x="3817656" y="10426377"/>
                    </a:cubicBezTo>
                    <a:cubicBezTo>
                      <a:pt x="3811121" y="10416474"/>
                      <a:pt x="3810001" y="10403949"/>
                      <a:pt x="3814675" y="10393045"/>
                    </a:cubicBezTo>
                    <a:lnTo>
                      <a:pt x="4005317" y="9948333"/>
                    </a:lnTo>
                    <a:lnTo>
                      <a:pt x="4075449" y="9772932"/>
                    </a:lnTo>
                    <a:cubicBezTo>
                      <a:pt x="4118319" y="9665794"/>
                      <a:pt x="4222096" y="9595548"/>
                      <a:pt x="4337492" y="9595555"/>
                    </a:cubicBezTo>
                    <a:lnTo>
                      <a:pt x="4519808" y="9595555"/>
                    </a:lnTo>
                    <a:cubicBezTo>
                      <a:pt x="4635204" y="9595548"/>
                      <a:pt x="4738981" y="9665794"/>
                      <a:pt x="4781851" y="9772932"/>
                    </a:cubicBezTo>
                    <a:lnTo>
                      <a:pt x="4851983" y="9948333"/>
                    </a:lnTo>
                    <a:lnTo>
                      <a:pt x="5042554" y="10393045"/>
                    </a:lnTo>
                    <a:cubicBezTo>
                      <a:pt x="5047229" y="10403949"/>
                      <a:pt x="5046109" y="10416474"/>
                      <a:pt x="5039574" y="10426377"/>
                    </a:cubicBezTo>
                    <a:cubicBezTo>
                      <a:pt x="5033038" y="10436279"/>
                      <a:pt x="5021963" y="10442233"/>
                      <a:pt x="5010098" y="10442222"/>
                    </a:cubicBezTo>
                    <a:lnTo>
                      <a:pt x="4945046" y="10442222"/>
                    </a:lnTo>
                    <a:cubicBezTo>
                      <a:pt x="4888608" y="10442216"/>
                      <a:pt x="4837602" y="10408582"/>
                      <a:pt x="4815365" y="10356709"/>
                    </a:cubicBezTo>
                    <a:lnTo>
                      <a:pt x="4661342" y="9997370"/>
                    </a:lnTo>
                    <a:cubicBezTo>
                      <a:pt x="4658097" y="9989820"/>
                      <a:pt x="4646737" y="9992995"/>
                      <a:pt x="4647866" y="10001109"/>
                    </a:cubicBezTo>
                    <a:lnTo>
                      <a:pt x="4710872" y="10442222"/>
                    </a:lnTo>
                    <a:lnTo>
                      <a:pt x="4778253" y="11250719"/>
                    </a:lnTo>
                    <a:cubicBezTo>
                      <a:pt x="4779061" y="11260541"/>
                      <a:pt x="4775723" y="11270253"/>
                      <a:pt x="4769049" y="11277504"/>
                    </a:cubicBezTo>
                    <a:cubicBezTo>
                      <a:pt x="4762375" y="11284755"/>
                      <a:pt x="4752971" y="11288883"/>
                      <a:pt x="4743116" y="11288889"/>
                    </a:cubicBezTo>
                    <a:lnTo>
                      <a:pt x="4689282" y="11288889"/>
                    </a:lnTo>
                    <a:cubicBezTo>
                      <a:pt x="4620300" y="11288898"/>
                      <a:pt x="4561424" y="11239033"/>
                      <a:pt x="4550076" y="11170990"/>
                    </a:cubicBezTo>
                    <a:lnTo>
                      <a:pt x="4435705" y="10483991"/>
                    </a:lnTo>
                    <a:cubicBezTo>
                      <a:pt x="4434365" y="10476089"/>
                      <a:pt x="4423076" y="10476089"/>
                      <a:pt x="4421736" y="10483991"/>
                    </a:cubicBezTo>
                    <a:lnTo>
                      <a:pt x="4307295" y="11170990"/>
                    </a:lnTo>
                    <a:cubicBezTo>
                      <a:pt x="4295943" y="11239059"/>
                      <a:pt x="4237026" y="11288932"/>
                      <a:pt x="4168018" y="11288889"/>
                    </a:cubicBezTo>
                    <a:lnTo>
                      <a:pt x="4114184" y="11288889"/>
                    </a:lnTo>
                    <a:cubicBezTo>
                      <a:pt x="4104329" y="11288883"/>
                      <a:pt x="4094925" y="11284755"/>
                      <a:pt x="4088251" y="11277504"/>
                    </a:cubicBezTo>
                    <a:cubicBezTo>
                      <a:pt x="4081577" y="11270253"/>
                      <a:pt x="4078239" y="11260541"/>
                      <a:pt x="4079047" y="11250719"/>
                    </a:cubicBezTo>
                    <a:lnTo>
                      <a:pt x="4146428" y="10442222"/>
                    </a:lnTo>
                    <a:lnTo>
                      <a:pt x="4209434" y="10001109"/>
                    </a:lnTo>
                    <a:close/>
                    <a:moveTo>
                      <a:pt x="5698650" y="9031111"/>
                    </a:moveTo>
                    <a:cubicBezTo>
                      <a:pt x="5642512" y="9031111"/>
                      <a:pt x="5588674" y="9053412"/>
                      <a:pt x="5548979" y="9093107"/>
                    </a:cubicBezTo>
                    <a:cubicBezTo>
                      <a:pt x="5509284" y="9132802"/>
                      <a:pt x="5486983" y="9186640"/>
                      <a:pt x="5486983" y="9242778"/>
                    </a:cubicBezTo>
                    <a:lnTo>
                      <a:pt x="5486983" y="9313333"/>
                    </a:lnTo>
                    <a:cubicBezTo>
                      <a:pt x="5487505" y="9429864"/>
                      <a:pt x="5582118" y="9524055"/>
                      <a:pt x="5698650" y="9524055"/>
                    </a:cubicBezTo>
                    <a:cubicBezTo>
                      <a:pt x="5815182" y="9524055"/>
                      <a:pt x="5909795" y="9429864"/>
                      <a:pt x="5910317" y="9313333"/>
                    </a:cubicBezTo>
                    <a:lnTo>
                      <a:pt x="5910317" y="9242778"/>
                    </a:lnTo>
                    <a:cubicBezTo>
                      <a:pt x="5910317" y="9186640"/>
                      <a:pt x="5888016" y="9132802"/>
                      <a:pt x="5848321" y="9093107"/>
                    </a:cubicBezTo>
                    <a:cubicBezTo>
                      <a:pt x="5808626" y="9053412"/>
                      <a:pt x="5754788" y="9031111"/>
                      <a:pt x="5698650" y="9031111"/>
                    </a:cubicBezTo>
                    <a:close/>
                    <a:moveTo>
                      <a:pt x="5479434" y="10001109"/>
                    </a:moveTo>
                    <a:cubicBezTo>
                      <a:pt x="5480633" y="9992995"/>
                      <a:pt x="5469203" y="9989820"/>
                      <a:pt x="5466028" y="9997370"/>
                    </a:cubicBezTo>
                    <a:lnTo>
                      <a:pt x="5312005" y="10356709"/>
                    </a:lnTo>
                    <a:cubicBezTo>
                      <a:pt x="5289749" y="10408629"/>
                      <a:pt x="5238673" y="10442273"/>
                      <a:pt x="5182183" y="10442222"/>
                    </a:cubicBezTo>
                    <a:lnTo>
                      <a:pt x="5117131" y="10442222"/>
                    </a:lnTo>
                    <a:cubicBezTo>
                      <a:pt x="5105266" y="10442233"/>
                      <a:pt x="5094191" y="10436279"/>
                      <a:pt x="5087656" y="10426377"/>
                    </a:cubicBezTo>
                    <a:cubicBezTo>
                      <a:pt x="5081121" y="10416474"/>
                      <a:pt x="5080001" y="10403949"/>
                      <a:pt x="5084675" y="10393045"/>
                    </a:cubicBezTo>
                    <a:lnTo>
                      <a:pt x="5275317" y="9948333"/>
                    </a:lnTo>
                    <a:lnTo>
                      <a:pt x="5345449" y="9772932"/>
                    </a:lnTo>
                    <a:cubicBezTo>
                      <a:pt x="5388319" y="9665794"/>
                      <a:pt x="5492096" y="9595548"/>
                      <a:pt x="5607492" y="9595555"/>
                    </a:cubicBezTo>
                    <a:lnTo>
                      <a:pt x="5789808" y="9595555"/>
                    </a:lnTo>
                    <a:cubicBezTo>
                      <a:pt x="5905204" y="9595548"/>
                      <a:pt x="6008981" y="9665794"/>
                      <a:pt x="6051851" y="9772932"/>
                    </a:cubicBezTo>
                    <a:lnTo>
                      <a:pt x="6121983" y="9948333"/>
                    </a:lnTo>
                    <a:lnTo>
                      <a:pt x="6312554" y="10393045"/>
                    </a:lnTo>
                    <a:cubicBezTo>
                      <a:pt x="6317229" y="10403949"/>
                      <a:pt x="6316109" y="10416474"/>
                      <a:pt x="6309574" y="10426377"/>
                    </a:cubicBezTo>
                    <a:cubicBezTo>
                      <a:pt x="6303038" y="10436279"/>
                      <a:pt x="6291963" y="10442233"/>
                      <a:pt x="6280098" y="10442222"/>
                    </a:cubicBezTo>
                    <a:lnTo>
                      <a:pt x="6215046" y="10442222"/>
                    </a:lnTo>
                    <a:cubicBezTo>
                      <a:pt x="6158608" y="10442216"/>
                      <a:pt x="6107602" y="10408582"/>
                      <a:pt x="6085365" y="10356709"/>
                    </a:cubicBezTo>
                    <a:lnTo>
                      <a:pt x="5931342" y="9997370"/>
                    </a:lnTo>
                    <a:cubicBezTo>
                      <a:pt x="5928097" y="9989820"/>
                      <a:pt x="5916737" y="9992995"/>
                      <a:pt x="5917866" y="10001109"/>
                    </a:cubicBezTo>
                    <a:lnTo>
                      <a:pt x="5980872" y="10442222"/>
                    </a:lnTo>
                    <a:lnTo>
                      <a:pt x="6048253" y="11250719"/>
                    </a:lnTo>
                    <a:cubicBezTo>
                      <a:pt x="6049061" y="11260541"/>
                      <a:pt x="6045723" y="11270253"/>
                      <a:pt x="6039049" y="11277504"/>
                    </a:cubicBezTo>
                    <a:cubicBezTo>
                      <a:pt x="6032375" y="11284755"/>
                      <a:pt x="6022971" y="11288883"/>
                      <a:pt x="6013116" y="11288889"/>
                    </a:cubicBezTo>
                    <a:lnTo>
                      <a:pt x="5959282" y="11288889"/>
                    </a:lnTo>
                    <a:cubicBezTo>
                      <a:pt x="5890300" y="11288898"/>
                      <a:pt x="5831424" y="11239033"/>
                      <a:pt x="5820076" y="11170990"/>
                    </a:cubicBezTo>
                    <a:lnTo>
                      <a:pt x="5705705" y="10483991"/>
                    </a:lnTo>
                    <a:cubicBezTo>
                      <a:pt x="5704365" y="10476089"/>
                      <a:pt x="5693076" y="10476089"/>
                      <a:pt x="5691736" y="10483991"/>
                    </a:cubicBezTo>
                    <a:lnTo>
                      <a:pt x="5577295" y="11170990"/>
                    </a:lnTo>
                    <a:cubicBezTo>
                      <a:pt x="5565943" y="11239059"/>
                      <a:pt x="5507026" y="11288932"/>
                      <a:pt x="5438018" y="11288889"/>
                    </a:cubicBezTo>
                    <a:lnTo>
                      <a:pt x="5384184" y="11288889"/>
                    </a:lnTo>
                    <a:cubicBezTo>
                      <a:pt x="5374329" y="11288883"/>
                      <a:pt x="5364925" y="11284755"/>
                      <a:pt x="5358251" y="11277504"/>
                    </a:cubicBezTo>
                    <a:cubicBezTo>
                      <a:pt x="5351577" y="11270253"/>
                      <a:pt x="5348239" y="11260541"/>
                      <a:pt x="5349047" y="11250719"/>
                    </a:cubicBezTo>
                    <a:lnTo>
                      <a:pt x="5416428" y="10442222"/>
                    </a:lnTo>
                    <a:lnTo>
                      <a:pt x="5479434" y="10001109"/>
                    </a:lnTo>
                    <a:close/>
                    <a:moveTo>
                      <a:pt x="6968650" y="9031111"/>
                    </a:moveTo>
                    <a:cubicBezTo>
                      <a:pt x="6912512" y="9031111"/>
                      <a:pt x="6858674" y="9053411"/>
                      <a:pt x="6818979" y="9093106"/>
                    </a:cubicBezTo>
                    <a:cubicBezTo>
                      <a:pt x="6779283" y="9132801"/>
                      <a:pt x="6756983" y="9186640"/>
                      <a:pt x="6756983" y="9242778"/>
                    </a:cubicBezTo>
                    <a:lnTo>
                      <a:pt x="6756983" y="9313333"/>
                    </a:lnTo>
                    <a:cubicBezTo>
                      <a:pt x="6757504" y="9429864"/>
                      <a:pt x="6852118" y="9524056"/>
                      <a:pt x="6968650" y="9524056"/>
                    </a:cubicBezTo>
                    <a:cubicBezTo>
                      <a:pt x="7085182" y="9524056"/>
                      <a:pt x="7179796" y="9429864"/>
                      <a:pt x="7180317" y="9313333"/>
                    </a:cubicBezTo>
                    <a:lnTo>
                      <a:pt x="7180317" y="9242778"/>
                    </a:lnTo>
                    <a:cubicBezTo>
                      <a:pt x="7180317" y="9186640"/>
                      <a:pt x="7158017" y="9132801"/>
                      <a:pt x="7118321" y="9093106"/>
                    </a:cubicBezTo>
                    <a:cubicBezTo>
                      <a:pt x="7078626" y="9053411"/>
                      <a:pt x="7024788" y="9031111"/>
                      <a:pt x="6968650" y="9031111"/>
                    </a:cubicBezTo>
                    <a:close/>
                    <a:moveTo>
                      <a:pt x="6749434" y="10001109"/>
                    </a:moveTo>
                    <a:cubicBezTo>
                      <a:pt x="6750633" y="9992995"/>
                      <a:pt x="6739204" y="9989820"/>
                      <a:pt x="6736029" y="9997370"/>
                    </a:cubicBezTo>
                    <a:lnTo>
                      <a:pt x="6582005" y="10356709"/>
                    </a:lnTo>
                    <a:cubicBezTo>
                      <a:pt x="6559749" y="10408629"/>
                      <a:pt x="6508673" y="10442273"/>
                      <a:pt x="6452183" y="10442222"/>
                    </a:cubicBezTo>
                    <a:lnTo>
                      <a:pt x="6387131" y="10442222"/>
                    </a:lnTo>
                    <a:cubicBezTo>
                      <a:pt x="6375266" y="10442233"/>
                      <a:pt x="6364191" y="10436279"/>
                      <a:pt x="6357656" y="10426377"/>
                    </a:cubicBezTo>
                    <a:cubicBezTo>
                      <a:pt x="6351121" y="10416474"/>
                      <a:pt x="6350001" y="10403949"/>
                      <a:pt x="6354675" y="10393045"/>
                    </a:cubicBezTo>
                    <a:lnTo>
                      <a:pt x="6545317" y="9948333"/>
                    </a:lnTo>
                    <a:lnTo>
                      <a:pt x="6615449" y="9772932"/>
                    </a:lnTo>
                    <a:cubicBezTo>
                      <a:pt x="6658319" y="9665794"/>
                      <a:pt x="6762095" y="9595548"/>
                      <a:pt x="6877492" y="9595555"/>
                    </a:cubicBezTo>
                    <a:lnTo>
                      <a:pt x="7059808" y="9595555"/>
                    </a:lnTo>
                    <a:cubicBezTo>
                      <a:pt x="7175205" y="9595548"/>
                      <a:pt x="7278981" y="9665794"/>
                      <a:pt x="7321851" y="9772932"/>
                    </a:cubicBezTo>
                    <a:lnTo>
                      <a:pt x="7391983" y="9948333"/>
                    </a:lnTo>
                    <a:lnTo>
                      <a:pt x="7582554" y="10393045"/>
                    </a:lnTo>
                    <a:cubicBezTo>
                      <a:pt x="7587229" y="10403949"/>
                      <a:pt x="7586108" y="10416473"/>
                      <a:pt x="7579573" y="10426376"/>
                    </a:cubicBezTo>
                    <a:cubicBezTo>
                      <a:pt x="7573038" y="10436278"/>
                      <a:pt x="7561963" y="10442233"/>
                      <a:pt x="7550098" y="10442222"/>
                    </a:cubicBezTo>
                    <a:lnTo>
                      <a:pt x="7485046" y="10442222"/>
                    </a:lnTo>
                    <a:cubicBezTo>
                      <a:pt x="7428608" y="10442216"/>
                      <a:pt x="7377602" y="10408582"/>
                      <a:pt x="7355365" y="10356709"/>
                    </a:cubicBezTo>
                    <a:lnTo>
                      <a:pt x="7201342" y="9997370"/>
                    </a:lnTo>
                    <a:cubicBezTo>
                      <a:pt x="7198096" y="9989820"/>
                      <a:pt x="7186737" y="9992995"/>
                      <a:pt x="7187866" y="10001109"/>
                    </a:cubicBezTo>
                    <a:lnTo>
                      <a:pt x="7250872" y="10442222"/>
                    </a:lnTo>
                    <a:lnTo>
                      <a:pt x="7318253" y="11250719"/>
                    </a:lnTo>
                    <a:cubicBezTo>
                      <a:pt x="7319061" y="11260541"/>
                      <a:pt x="7315723" y="11270253"/>
                      <a:pt x="7309049" y="11277504"/>
                    </a:cubicBezTo>
                    <a:cubicBezTo>
                      <a:pt x="7302375" y="11284755"/>
                      <a:pt x="7292971" y="11288883"/>
                      <a:pt x="7283116" y="11288889"/>
                    </a:cubicBezTo>
                    <a:lnTo>
                      <a:pt x="7229282" y="11288889"/>
                    </a:lnTo>
                    <a:cubicBezTo>
                      <a:pt x="7160300" y="11288898"/>
                      <a:pt x="7101423" y="11239033"/>
                      <a:pt x="7090076" y="11170990"/>
                    </a:cubicBezTo>
                    <a:lnTo>
                      <a:pt x="6975705" y="10483991"/>
                    </a:lnTo>
                    <a:cubicBezTo>
                      <a:pt x="6974365" y="10476089"/>
                      <a:pt x="6963076" y="10476089"/>
                      <a:pt x="6961736" y="10483991"/>
                    </a:cubicBezTo>
                    <a:lnTo>
                      <a:pt x="6847295" y="11170990"/>
                    </a:lnTo>
                    <a:cubicBezTo>
                      <a:pt x="6835943" y="11239059"/>
                      <a:pt x="6777027" y="11288932"/>
                      <a:pt x="6708018" y="11288889"/>
                    </a:cubicBezTo>
                    <a:lnTo>
                      <a:pt x="6654184" y="11288889"/>
                    </a:lnTo>
                    <a:cubicBezTo>
                      <a:pt x="6644329" y="11288883"/>
                      <a:pt x="6634925" y="11284755"/>
                      <a:pt x="6628251" y="11277504"/>
                    </a:cubicBezTo>
                    <a:cubicBezTo>
                      <a:pt x="6621577" y="11270253"/>
                      <a:pt x="6618239" y="11260541"/>
                      <a:pt x="6619047" y="11250719"/>
                    </a:cubicBezTo>
                    <a:lnTo>
                      <a:pt x="6686428" y="10442222"/>
                    </a:lnTo>
                    <a:lnTo>
                      <a:pt x="6749434" y="10001109"/>
                    </a:lnTo>
                    <a:close/>
                    <a:moveTo>
                      <a:pt x="8238650" y="9031111"/>
                    </a:moveTo>
                    <a:cubicBezTo>
                      <a:pt x="8182512" y="9031111"/>
                      <a:pt x="8128674" y="9053411"/>
                      <a:pt x="8088979" y="9093106"/>
                    </a:cubicBezTo>
                    <a:cubicBezTo>
                      <a:pt x="8049283" y="9132801"/>
                      <a:pt x="8026983" y="9186640"/>
                      <a:pt x="8026983" y="9242778"/>
                    </a:cubicBezTo>
                    <a:lnTo>
                      <a:pt x="8026983" y="9313333"/>
                    </a:lnTo>
                    <a:cubicBezTo>
                      <a:pt x="8027504" y="9429864"/>
                      <a:pt x="8122118" y="9524056"/>
                      <a:pt x="8238650" y="9524056"/>
                    </a:cubicBezTo>
                    <a:cubicBezTo>
                      <a:pt x="8355182" y="9524056"/>
                      <a:pt x="8449796" y="9429864"/>
                      <a:pt x="8450317" y="9313333"/>
                    </a:cubicBezTo>
                    <a:lnTo>
                      <a:pt x="8450317" y="9242778"/>
                    </a:lnTo>
                    <a:cubicBezTo>
                      <a:pt x="8450317" y="9186640"/>
                      <a:pt x="8428017" y="9132801"/>
                      <a:pt x="8388321" y="9093106"/>
                    </a:cubicBezTo>
                    <a:cubicBezTo>
                      <a:pt x="8348626" y="9053411"/>
                      <a:pt x="8294788" y="9031111"/>
                      <a:pt x="8238650" y="9031111"/>
                    </a:cubicBezTo>
                    <a:close/>
                    <a:moveTo>
                      <a:pt x="8019434" y="10001109"/>
                    </a:moveTo>
                    <a:cubicBezTo>
                      <a:pt x="8020633" y="9992995"/>
                      <a:pt x="8009204" y="9989820"/>
                      <a:pt x="8006029" y="9997370"/>
                    </a:cubicBezTo>
                    <a:lnTo>
                      <a:pt x="7852005" y="10356709"/>
                    </a:lnTo>
                    <a:cubicBezTo>
                      <a:pt x="7829749" y="10408629"/>
                      <a:pt x="7778673" y="10442273"/>
                      <a:pt x="7722183" y="10442222"/>
                    </a:cubicBezTo>
                    <a:lnTo>
                      <a:pt x="7657131" y="10442222"/>
                    </a:lnTo>
                    <a:cubicBezTo>
                      <a:pt x="7645267" y="10442233"/>
                      <a:pt x="7634192" y="10436278"/>
                      <a:pt x="7627656" y="10426376"/>
                    </a:cubicBezTo>
                    <a:cubicBezTo>
                      <a:pt x="7621121" y="10416473"/>
                      <a:pt x="7620001" y="10403949"/>
                      <a:pt x="7624676" y="10393045"/>
                    </a:cubicBezTo>
                    <a:lnTo>
                      <a:pt x="7815317" y="9948333"/>
                    </a:lnTo>
                    <a:lnTo>
                      <a:pt x="7885449" y="9772932"/>
                    </a:lnTo>
                    <a:cubicBezTo>
                      <a:pt x="7928319" y="9665794"/>
                      <a:pt x="8032095" y="9595548"/>
                      <a:pt x="8147492" y="9595555"/>
                    </a:cubicBezTo>
                    <a:lnTo>
                      <a:pt x="8329808" y="9595555"/>
                    </a:lnTo>
                    <a:cubicBezTo>
                      <a:pt x="8445205" y="9595548"/>
                      <a:pt x="8548981" y="9665794"/>
                      <a:pt x="8591851" y="9772932"/>
                    </a:cubicBezTo>
                    <a:lnTo>
                      <a:pt x="8661983" y="9948333"/>
                    </a:lnTo>
                    <a:lnTo>
                      <a:pt x="8852554" y="10393045"/>
                    </a:lnTo>
                    <a:cubicBezTo>
                      <a:pt x="8857229" y="10403949"/>
                      <a:pt x="8856108" y="10416473"/>
                      <a:pt x="8849573" y="10426376"/>
                    </a:cubicBezTo>
                    <a:cubicBezTo>
                      <a:pt x="8843038" y="10436278"/>
                      <a:pt x="8831963" y="10442233"/>
                      <a:pt x="8820098" y="10442222"/>
                    </a:cubicBezTo>
                    <a:lnTo>
                      <a:pt x="8755046" y="10442222"/>
                    </a:lnTo>
                    <a:cubicBezTo>
                      <a:pt x="8698608" y="10442216"/>
                      <a:pt x="8647602" y="10408582"/>
                      <a:pt x="8625365" y="10356709"/>
                    </a:cubicBezTo>
                    <a:lnTo>
                      <a:pt x="8471342" y="9997370"/>
                    </a:lnTo>
                    <a:cubicBezTo>
                      <a:pt x="8468096" y="9989820"/>
                      <a:pt x="8456737" y="9992995"/>
                      <a:pt x="8457866" y="10001109"/>
                    </a:cubicBezTo>
                    <a:lnTo>
                      <a:pt x="8520872" y="10442222"/>
                    </a:lnTo>
                    <a:lnTo>
                      <a:pt x="8588253" y="11250719"/>
                    </a:lnTo>
                    <a:cubicBezTo>
                      <a:pt x="8589061" y="11260541"/>
                      <a:pt x="8585723" y="11270253"/>
                      <a:pt x="8579049" y="11277504"/>
                    </a:cubicBezTo>
                    <a:cubicBezTo>
                      <a:pt x="8572375" y="11284755"/>
                      <a:pt x="8562971" y="11288883"/>
                      <a:pt x="8553116" y="11288889"/>
                    </a:cubicBezTo>
                    <a:lnTo>
                      <a:pt x="8499282" y="11288889"/>
                    </a:lnTo>
                    <a:cubicBezTo>
                      <a:pt x="8430300" y="11288898"/>
                      <a:pt x="8371423" y="11239033"/>
                      <a:pt x="8360076" y="11170990"/>
                    </a:cubicBezTo>
                    <a:lnTo>
                      <a:pt x="8245705" y="10483991"/>
                    </a:lnTo>
                    <a:cubicBezTo>
                      <a:pt x="8244365" y="10476089"/>
                      <a:pt x="8233076" y="10476089"/>
                      <a:pt x="8231736" y="10483991"/>
                    </a:cubicBezTo>
                    <a:lnTo>
                      <a:pt x="8117295" y="11170990"/>
                    </a:lnTo>
                    <a:cubicBezTo>
                      <a:pt x="8105943" y="11239059"/>
                      <a:pt x="8047027" y="11288932"/>
                      <a:pt x="7978018" y="11288889"/>
                    </a:cubicBezTo>
                    <a:lnTo>
                      <a:pt x="7924184" y="11288889"/>
                    </a:lnTo>
                    <a:cubicBezTo>
                      <a:pt x="7914329" y="11288883"/>
                      <a:pt x="7904925" y="11284755"/>
                      <a:pt x="7898251" y="11277504"/>
                    </a:cubicBezTo>
                    <a:cubicBezTo>
                      <a:pt x="7891577" y="11270253"/>
                      <a:pt x="7888239" y="11260541"/>
                      <a:pt x="7889047" y="11250719"/>
                    </a:cubicBezTo>
                    <a:lnTo>
                      <a:pt x="7956428" y="10442222"/>
                    </a:lnTo>
                    <a:lnTo>
                      <a:pt x="8019434" y="10001109"/>
                    </a:lnTo>
                    <a:close/>
                    <a:moveTo>
                      <a:pt x="9508650" y="9031111"/>
                    </a:moveTo>
                    <a:cubicBezTo>
                      <a:pt x="9452512" y="9031111"/>
                      <a:pt x="9398674" y="9053411"/>
                      <a:pt x="9358979" y="9093106"/>
                    </a:cubicBezTo>
                    <a:cubicBezTo>
                      <a:pt x="9319283" y="9132801"/>
                      <a:pt x="9296983" y="9186640"/>
                      <a:pt x="9296983" y="9242778"/>
                    </a:cubicBezTo>
                    <a:lnTo>
                      <a:pt x="9296983" y="9313333"/>
                    </a:lnTo>
                    <a:cubicBezTo>
                      <a:pt x="9297504" y="9429864"/>
                      <a:pt x="9392118" y="9524056"/>
                      <a:pt x="9508650" y="9524056"/>
                    </a:cubicBezTo>
                    <a:cubicBezTo>
                      <a:pt x="9625182" y="9524056"/>
                      <a:pt x="9719796" y="9429864"/>
                      <a:pt x="9720317" y="9313333"/>
                    </a:cubicBezTo>
                    <a:lnTo>
                      <a:pt x="9720317" y="9242778"/>
                    </a:lnTo>
                    <a:cubicBezTo>
                      <a:pt x="9720317" y="9186640"/>
                      <a:pt x="9698017" y="9132801"/>
                      <a:pt x="9658321" y="9093106"/>
                    </a:cubicBezTo>
                    <a:cubicBezTo>
                      <a:pt x="9618626" y="9053411"/>
                      <a:pt x="9564788" y="9031111"/>
                      <a:pt x="9508650" y="9031111"/>
                    </a:cubicBezTo>
                    <a:close/>
                    <a:moveTo>
                      <a:pt x="9289434" y="10001109"/>
                    </a:moveTo>
                    <a:cubicBezTo>
                      <a:pt x="9290633" y="9992995"/>
                      <a:pt x="9279204" y="9989820"/>
                      <a:pt x="9276029" y="9997370"/>
                    </a:cubicBezTo>
                    <a:lnTo>
                      <a:pt x="9122005" y="10356709"/>
                    </a:lnTo>
                    <a:cubicBezTo>
                      <a:pt x="9099749" y="10408629"/>
                      <a:pt x="9048673" y="10442273"/>
                      <a:pt x="8992183" y="10442222"/>
                    </a:cubicBezTo>
                    <a:lnTo>
                      <a:pt x="8927131" y="10442222"/>
                    </a:lnTo>
                    <a:cubicBezTo>
                      <a:pt x="8915267" y="10442233"/>
                      <a:pt x="8904192" y="10436278"/>
                      <a:pt x="8897656" y="10426376"/>
                    </a:cubicBezTo>
                    <a:cubicBezTo>
                      <a:pt x="8891121" y="10416473"/>
                      <a:pt x="8890001" y="10403949"/>
                      <a:pt x="8894676" y="10393045"/>
                    </a:cubicBezTo>
                    <a:lnTo>
                      <a:pt x="9085317" y="9948333"/>
                    </a:lnTo>
                    <a:lnTo>
                      <a:pt x="9155449" y="9772932"/>
                    </a:lnTo>
                    <a:cubicBezTo>
                      <a:pt x="9198319" y="9665794"/>
                      <a:pt x="9302095" y="9595548"/>
                      <a:pt x="9417492" y="9595555"/>
                    </a:cubicBezTo>
                    <a:lnTo>
                      <a:pt x="9599808" y="9595555"/>
                    </a:lnTo>
                    <a:cubicBezTo>
                      <a:pt x="9715205" y="9595548"/>
                      <a:pt x="9818981" y="9665794"/>
                      <a:pt x="9861851" y="9772932"/>
                    </a:cubicBezTo>
                    <a:lnTo>
                      <a:pt x="9931983" y="9948333"/>
                    </a:lnTo>
                    <a:lnTo>
                      <a:pt x="10122554" y="10393045"/>
                    </a:lnTo>
                    <a:cubicBezTo>
                      <a:pt x="10127229" y="10403949"/>
                      <a:pt x="10126108" y="10416473"/>
                      <a:pt x="10119573" y="10426376"/>
                    </a:cubicBezTo>
                    <a:cubicBezTo>
                      <a:pt x="10113038" y="10436278"/>
                      <a:pt x="10101963" y="10442233"/>
                      <a:pt x="10090098" y="10442222"/>
                    </a:cubicBezTo>
                    <a:lnTo>
                      <a:pt x="10025046" y="10442222"/>
                    </a:lnTo>
                    <a:cubicBezTo>
                      <a:pt x="9968608" y="10442216"/>
                      <a:pt x="9917602" y="10408582"/>
                      <a:pt x="9895365" y="10356709"/>
                    </a:cubicBezTo>
                    <a:lnTo>
                      <a:pt x="9741342" y="9997370"/>
                    </a:lnTo>
                    <a:cubicBezTo>
                      <a:pt x="9738096" y="9989820"/>
                      <a:pt x="9726737" y="9992995"/>
                      <a:pt x="9727866" y="10001109"/>
                    </a:cubicBezTo>
                    <a:lnTo>
                      <a:pt x="9790872" y="10442222"/>
                    </a:lnTo>
                    <a:lnTo>
                      <a:pt x="9858253" y="11250719"/>
                    </a:lnTo>
                    <a:cubicBezTo>
                      <a:pt x="9859061" y="11260541"/>
                      <a:pt x="9855723" y="11270253"/>
                      <a:pt x="9849049" y="11277504"/>
                    </a:cubicBezTo>
                    <a:cubicBezTo>
                      <a:pt x="9842375" y="11284755"/>
                      <a:pt x="9832971" y="11288883"/>
                      <a:pt x="9823116" y="11288889"/>
                    </a:cubicBezTo>
                    <a:lnTo>
                      <a:pt x="9769282" y="11288889"/>
                    </a:lnTo>
                    <a:cubicBezTo>
                      <a:pt x="9700300" y="11288898"/>
                      <a:pt x="9641423" y="11239033"/>
                      <a:pt x="9630076" y="11170990"/>
                    </a:cubicBezTo>
                    <a:lnTo>
                      <a:pt x="9515705" y="10483991"/>
                    </a:lnTo>
                    <a:cubicBezTo>
                      <a:pt x="9514365" y="10476089"/>
                      <a:pt x="9503076" y="10476089"/>
                      <a:pt x="9501736" y="10483991"/>
                    </a:cubicBezTo>
                    <a:lnTo>
                      <a:pt x="9387295" y="11170990"/>
                    </a:lnTo>
                    <a:cubicBezTo>
                      <a:pt x="9375943" y="11239059"/>
                      <a:pt x="9317027" y="11288932"/>
                      <a:pt x="9248018" y="11288889"/>
                    </a:cubicBezTo>
                    <a:lnTo>
                      <a:pt x="9194184" y="11288889"/>
                    </a:lnTo>
                    <a:cubicBezTo>
                      <a:pt x="9184329" y="11288883"/>
                      <a:pt x="9174925" y="11284755"/>
                      <a:pt x="9168251" y="11277504"/>
                    </a:cubicBezTo>
                    <a:cubicBezTo>
                      <a:pt x="9161577" y="11270253"/>
                      <a:pt x="9158239" y="11260541"/>
                      <a:pt x="9159047" y="11250719"/>
                    </a:cubicBezTo>
                    <a:lnTo>
                      <a:pt x="9226428" y="10442222"/>
                    </a:lnTo>
                    <a:lnTo>
                      <a:pt x="9289434" y="10001109"/>
                    </a:lnTo>
                    <a:close/>
                    <a:moveTo>
                      <a:pt x="10778650" y="9031111"/>
                    </a:moveTo>
                    <a:cubicBezTo>
                      <a:pt x="10722512" y="9031111"/>
                      <a:pt x="10668674" y="9053411"/>
                      <a:pt x="10628979" y="9093106"/>
                    </a:cubicBezTo>
                    <a:cubicBezTo>
                      <a:pt x="10589283" y="9132801"/>
                      <a:pt x="10566983" y="9186640"/>
                      <a:pt x="10566983" y="9242778"/>
                    </a:cubicBezTo>
                    <a:lnTo>
                      <a:pt x="10566983" y="9313333"/>
                    </a:lnTo>
                    <a:cubicBezTo>
                      <a:pt x="10567504" y="9429864"/>
                      <a:pt x="10662118" y="9524056"/>
                      <a:pt x="10778650" y="9524056"/>
                    </a:cubicBezTo>
                    <a:cubicBezTo>
                      <a:pt x="10895182" y="9524056"/>
                      <a:pt x="10989796" y="9429864"/>
                      <a:pt x="10990317" y="9313333"/>
                    </a:cubicBezTo>
                    <a:lnTo>
                      <a:pt x="10990317" y="9242778"/>
                    </a:lnTo>
                    <a:cubicBezTo>
                      <a:pt x="10990317" y="9186640"/>
                      <a:pt x="10968017" y="9132801"/>
                      <a:pt x="10928321" y="9093106"/>
                    </a:cubicBezTo>
                    <a:cubicBezTo>
                      <a:pt x="10888626" y="9053411"/>
                      <a:pt x="10834788" y="9031111"/>
                      <a:pt x="10778650" y="9031111"/>
                    </a:cubicBezTo>
                    <a:close/>
                    <a:moveTo>
                      <a:pt x="10559434" y="10001109"/>
                    </a:moveTo>
                    <a:cubicBezTo>
                      <a:pt x="10560633" y="9992995"/>
                      <a:pt x="10549204" y="9989820"/>
                      <a:pt x="10546029" y="9997370"/>
                    </a:cubicBezTo>
                    <a:lnTo>
                      <a:pt x="10392005" y="10356709"/>
                    </a:lnTo>
                    <a:cubicBezTo>
                      <a:pt x="10369749" y="10408629"/>
                      <a:pt x="10318673" y="10442273"/>
                      <a:pt x="10262183" y="10442222"/>
                    </a:cubicBezTo>
                    <a:lnTo>
                      <a:pt x="10197131" y="10442222"/>
                    </a:lnTo>
                    <a:cubicBezTo>
                      <a:pt x="10185267" y="10442233"/>
                      <a:pt x="10174192" y="10436278"/>
                      <a:pt x="10167656" y="10426376"/>
                    </a:cubicBezTo>
                    <a:cubicBezTo>
                      <a:pt x="10161121" y="10416473"/>
                      <a:pt x="10160001" y="10403949"/>
                      <a:pt x="10164676" y="10393045"/>
                    </a:cubicBezTo>
                    <a:lnTo>
                      <a:pt x="10355317" y="9948333"/>
                    </a:lnTo>
                    <a:lnTo>
                      <a:pt x="10425449" y="9772932"/>
                    </a:lnTo>
                    <a:cubicBezTo>
                      <a:pt x="10468319" y="9665794"/>
                      <a:pt x="10572095" y="9595548"/>
                      <a:pt x="10687492" y="9595555"/>
                    </a:cubicBezTo>
                    <a:lnTo>
                      <a:pt x="10869808" y="9595555"/>
                    </a:lnTo>
                    <a:cubicBezTo>
                      <a:pt x="10985205" y="9595548"/>
                      <a:pt x="11088981" y="9665794"/>
                      <a:pt x="11131851" y="9772932"/>
                    </a:cubicBezTo>
                    <a:lnTo>
                      <a:pt x="11201983" y="9948333"/>
                    </a:lnTo>
                    <a:lnTo>
                      <a:pt x="11392554" y="10393045"/>
                    </a:lnTo>
                    <a:cubicBezTo>
                      <a:pt x="11397229" y="10403949"/>
                      <a:pt x="11396108" y="10416473"/>
                      <a:pt x="11389573" y="10426376"/>
                    </a:cubicBezTo>
                    <a:cubicBezTo>
                      <a:pt x="11383038" y="10436278"/>
                      <a:pt x="11371963" y="10442233"/>
                      <a:pt x="11360098" y="10442222"/>
                    </a:cubicBezTo>
                    <a:lnTo>
                      <a:pt x="11295046" y="10442222"/>
                    </a:lnTo>
                    <a:cubicBezTo>
                      <a:pt x="11238608" y="10442216"/>
                      <a:pt x="11187602" y="10408582"/>
                      <a:pt x="11165365" y="10356709"/>
                    </a:cubicBezTo>
                    <a:lnTo>
                      <a:pt x="11011342" y="9997370"/>
                    </a:lnTo>
                    <a:cubicBezTo>
                      <a:pt x="11008096" y="9989820"/>
                      <a:pt x="10996737" y="9992995"/>
                      <a:pt x="10997866" y="10001109"/>
                    </a:cubicBezTo>
                    <a:lnTo>
                      <a:pt x="11060872" y="10442222"/>
                    </a:lnTo>
                    <a:lnTo>
                      <a:pt x="11128253" y="11250719"/>
                    </a:lnTo>
                    <a:cubicBezTo>
                      <a:pt x="11129061" y="11260541"/>
                      <a:pt x="11125723" y="11270253"/>
                      <a:pt x="11119049" y="11277504"/>
                    </a:cubicBezTo>
                    <a:cubicBezTo>
                      <a:pt x="11112375" y="11284755"/>
                      <a:pt x="11102971" y="11288883"/>
                      <a:pt x="11093116" y="11288889"/>
                    </a:cubicBezTo>
                    <a:lnTo>
                      <a:pt x="11039282" y="11288889"/>
                    </a:lnTo>
                    <a:cubicBezTo>
                      <a:pt x="10970300" y="11288898"/>
                      <a:pt x="10911423" y="11239033"/>
                      <a:pt x="10900076" y="11170990"/>
                    </a:cubicBezTo>
                    <a:lnTo>
                      <a:pt x="10785705" y="10483991"/>
                    </a:lnTo>
                    <a:cubicBezTo>
                      <a:pt x="10784365" y="10476089"/>
                      <a:pt x="10773076" y="10476089"/>
                      <a:pt x="10771736" y="10483991"/>
                    </a:cubicBezTo>
                    <a:lnTo>
                      <a:pt x="10657295" y="11170990"/>
                    </a:lnTo>
                    <a:cubicBezTo>
                      <a:pt x="10645943" y="11239059"/>
                      <a:pt x="10587027" y="11288932"/>
                      <a:pt x="10518018" y="11288889"/>
                    </a:cubicBezTo>
                    <a:lnTo>
                      <a:pt x="10464184" y="11288889"/>
                    </a:lnTo>
                    <a:cubicBezTo>
                      <a:pt x="10454329" y="11288883"/>
                      <a:pt x="10444925" y="11284755"/>
                      <a:pt x="10438251" y="11277504"/>
                    </a:cubicBezTo>
                    <a:cubicBezTo>
                      <a:pt x="10431577" y="11270253"/>
                      <a:pt x="10428239" y="11260541"/>
                      <a:pt x="10429047" y="11250719"/>
                    </a:cubicBezTo>
                    <a:lnTo>
                      <a:pt x="10496428" y="10442222"/>
                    </a:lnTo>
                    <a:lnTo>
                      <a:pt x="10559434" y="10001109"/>
                    </a:lnTo>
                    <a:close/>
                    <a:moveTo>
                      <a:pt x="12048650" y="9031111"/>
                    </a:moveTo>
                    <a:cubicBezTo>
                      <a:pt x="11992512" y="9031111"/>
                      <a:pt x="11938674" y="9053411"/>
                      <a:pt x="11898979" y="9093106"/>
                    </a:cubicBezTo>
                    <a:cubicBezTo>
                      <a:pt x="11859283" y="9132801"/>
                      <a:pt x="11836983" y="9186640"/>
                      <a:pt x="11836983" y="9242778"/>
                    </a:cubicBezTo>
                    <a:lnTo>
                      <a:pt x="11836983" y="9313333"/>
                    </a:lnTo>
                    <a:cubicBezTo>
                      <a:pt x="11837504" y="9429864"/>
                      <a:pt x="11932118" y="9524056"/>
                      <a:pt x="12048650" y="9524056"/>
                    </a:cubicBezTo>
                    <a:cubicBezTo>
                      <a:pt x="12165182" y="9524056"/>
                      <a:pt x="12259796" y="9429864"/>
                      <a:pt x="12260317" y="9313333"/>
                    </a:cubicBezTo>
                    <a:lnTo>
                      <a:pt x="12260317" y="9242778"/>
                    </a:lnTo>
                    <a:cubicBezTo>
                      <a:pt x="12260317" y="9186640"/>
                      <a:pt x="12238017" y="9132801"/>
                      <a:pt x="12198321" y="9093106"/>
                    </a:cubicBezTo>
                    <a:cubicBezTo>
                      <a:pt x="12158626" y="9053411"/>
                      <a:pt x="12104788" y="9031111"/>
                      <a:pt x="12048650" y="9031111"/>
                    </a:cubicBezTo>
                    <a:close/>
                    <a:moveTo>
                      <a:pt x="11829434" y="10001109"/>
                    </a:moveTo>
                    <a:cubicBezTo>
                      <a:pt x="11830633" y="9992995"/>
                      <a:pt x="11819204" y="9989820"/>
                      <a:pt x="11816029" y="9997370"/>
                    </a:cubicBezTo>
                    <a:lnTo>
                      <a:pt x="11662005" y="10356709"/>
                    </a:lnTo>
                    <a:cubicBezTo>
                      <a:pt x="11639749" y="10408629"/>
                      <a:pt x="11588673" y="10442273"/>
                      <a:pt x="11532183" y="10442222"/>
                    </a:cubicBezTo>
                    <a:lnTo>
                      <a:pt x="11467131" y="10442222"/>
                    </a:lnTo>
                    <a:cubicBezTo>
                      <a:pt x="11455267" y="10442233"/>
                      <a:pt x="11444192" y="10436278"/>
                      <a:pt x="11437656" y="10426376"/>
                    </a:cubicBezTo>
                    <a:cubicBezTo>
                      <a:pt x="11431121" y="10416473"/>
                      <a:pt x="11430001" y="10403949"/>
                      <a:pt x="11434676" y="10393045"/>
                    </a:cubicBezTo>
                    <a:lnTo>
                      <a:pt x="11625317" y="9948333"/>
                    </a:lnTo>
                    <a:lnTo>
                      <a:pt x="11695449" y="9772932"/>
                    </a:lnTo>
                    <a:cubicBezTo>
                      <a:pt x="11738319" y="9665794"/>
                      <a:pt x="11842095" y="9595548"/>
                      <a:pt x="11957492" y="9595555"/>
                    </a:cubicBezTo>
                    <a:lnTo>
                      <a:pt x="12139808" y="9595555"/>
                    </a:lnTo>
                    <a:cubicBezTo>
                      <a:pt x="12255205" y="9595548"/>
                      <a:pt x="12358981" y="9665794"/>
                      <a:pt x="12401851" y="9772932"/>
                    </a:cubicBezTo>
                    <a:lnTo>
                      <a:pt x="12471983" y="9948333"/>
                    </a:lnTo>
                    <a:lnTo>
                      <a:pt x="12662554" y="10393045"/>
                    </a:lnTo>
                    <a:cubicBezTo>
                      <a:pt x="12667229" y="10403949"/>
                      <a:pt x="12666108" y="10416473"/>
                      <a:pt x="12659573" y="10426376"/>
                    </a:cubicBezTo>
                    <a:cubicBezTo>
                      <a:pt x="12653038" y="10436278"/>
                      <a:pt x="12641963" y="10442233"/>
                      <a:pt x="12630098" y="10442222"/>
                    </a:cubicBezTo>
                    <a:lnTo>
                      <a:pt x="12565046" y="10442222"/>
                    </a:lnTo>
                    <a:cubicBezTo>
                      <a:pt x="12508608" y="10442216"/>
                      <a:pt x="12457602" y="10408582"/>
                      <a:pt x="12435365" y="10356709"/>
                    </a:cubicBezTo>
                    <a:lnTo>
                      <a:pt x="12281342" y="9997370"/>
                    </a:lnTo>
                    <a:cubicBezTo>
                      <a:pt x="12278096" y="9989820"/>
                      <a:pt x="12266737" y="9992995"/>
                      <a:pt x="12267866" y="10001109"/>
                    </a:cubicBezTo>
                    <a:lnTo>
                      <a:pt x="12330872" y="10442222"/>
                    </a:lnTo>
                    <a:lnTo>
                      <a:pt x="12398253" y="11250719"/>
                    </a:lnTo>
                    <a:cubicBezTo>
                      <a:pt x="12399061" y="11260541"/>
                      <a:pt x="12395723" y="11270253"/>
                      <a:pt x="12389049" y="11277504"/>
                    </a:cubicBezTo>
                    <a:cubicBezTo>
                      <a:pt x="12382375" y="11284755"/>
                      <a:pt x="12372971" y="11288883"/>
                      <a:pt x="12363116" y="11288889"/>
                    </a:cubicBezTo>
                    <a:lnTo>
                      <a:pt x="12309282" y="11288889"/>
                    </a:lnTo>
                    <a:cubicBezTo>
                      <a:pt x="12240300" y="11288898"/>
                      <a:pt x="12181423" y="11239033"/>
                      <a:pt x="12170076" y="11170990"/>
                    </a:cubicBezTo>
                    <a:lnTo>
                      <a:pt x="12055705" y="10483991"/>
                    </a:lnTo>
                    <a:cubicBezTo>
                      <a:pt x="12054365" y="10476089"/>
                      <a:pt x="12043076" y="10476089"/>
                      <a:pt x="12041736" y="10483991"/>
                    </a:cubicBezTo>
                    <a:lnTo>
                      <a:pt x="11927295" y="11170990"/>
                    </a:lnTo>
                    <a:cubicBezTo>
                      <a:pt x="11915943" y="11239059"/>
                      <a:pt x="11857027" y="11288932"/>
                      <a:pt x="11788018" y="11288889"/>
                    </a:cubicBezTo>
                    <a:lnTo>
                      <a:pt x="11734184" y="11288889"/>
                    </a:lnTo>
                    <a:cubicBezTo>
                      <a:pt x="11724329" y="11288883"/>
                      <a:pt x="11714925" y="11284755"/>
                      <a:pt x="11708251" y="11277504"/>
                    </a:cubicBezTo>
                    <a:cubicBezTo>
                      <a:pt x="11701577" y="11270253"/>
                      <a:pt x="11698239" y="11260541"/>
                      <a:pt x="11699047" y="11250719"/>
                    </a:cubicBezTo>
                    <a:lnTo>
                      <a:pt x="11766428" y="10442222"/>
                    </a:lnTo>
                    <a:lnTo>
                      <a:pt x="11829434" y="10001109"/>
                    </a:lnTo>
                    <a:close/>
                    <a:moveTo>
                      <a:pt x="618650" y="11288889"/>
                    </a:moveTo>
                    <a:cubicBezTo>
                      <a:pt x="501750" y="11288889"/>
                      <a:pt x="406984" y="11383656"/>
                      <a:pt x="406983" y="11500555"/>
                    </a:cubicBezTo>
                    <a:lnTo>
                      <a:pt x="406983" y="11571111"/>
                    </a:lnTo>
                    <a:cubicBezTo>
                      <a:pt x="407504" y="11687642"/>
                      <a:pt x="502118" y="11781833"/>
                      <a:pt x="618650" y="11781833"/>
                    </a:cubicBezTo>
                    <a:cubicBezTo>
                      <a:pt x="735182" y="11781833"/>
                      <a:pt x="829795" y="11687642"/>
                      <a:pt x="830317" y="11571111"/>
                    </a:cubicBezTo>
                    <a:lnTo>
                      <a:pt x="830317" y="11500555"/>
                    </a:lnTo>
                    <a:cubicBezTo>
                      <a:pt x="830316" y="11383656"/>
                      <a:pt x="735550" y="11288889"/>
                      <a:pt x="618650" y="11288889"/>
                    </a:cubicBezTo>
                    <a:close/>
                    <a:moveTo>
                      <a:pt x="399434" y="12258887"/>
                    </a:moveTo>
                    <a:cubicBezTo>
                      <a:pt x="400633" y="12250773"/>
                      <a:pt x="389203" y="12247598"/>
                      <a:pt x="386028" y="12255147"/>
                    </a:cubicBezTo>
                    <a:lnTo>
                      <a:pt x="232006" y="12614487"/>
                    </a:lnTo>
                    <a:cubicBezTo>
                      <a:pt x="209749" y="12666407"/>
                      <a:pt x="158673" y="12700050"/>
                      <a:pt x="102183" y="12700000"/>
                    </a:cubicBezTo>
                    <a:lnTo>
                      <a:pt x="37131" y="12700000"/>
                    </a:lnTo>
                    <a:cubicBezTo>
                      <a:pt x="25267" y="12700011"/>
                      <a:pt x="14192" y="12694056"/>
                      <a:pt x="7656" y="12684154"/>
                    </a:cubicBezTo>
                    <a:cubicBezTo>
                      <a:pt x="1121" y="12674252"/>
                      <a:pt x="1" y="12661728"/>
                      <a:pt x="4676" y="12650823"/>
                    </a:cubicBezTo>
                    <a:lnTo>
                      <a:pt x="195317" y="12206111"/>
                    </a:lnTo>
                    <a:lnTo>
                      <a:pt x="265449" y="12030710"/>
                    </a:lnTo>
                    <a:cubicBezTo>
                      <a:pt x="308319" y="11923571"/>
                      <a:pt x="412095" y="11853325"/>
                      <a:pt x="527492" y="11853333"/>
                    </a:cubicBezTo>
                    <a:lnTo>
                      <a:pt x="709808" y="11853333"/>
                    </a:lnTo>
                    <a:cubicBezTo>
                      <a:pt x="825205" y="11853325"/>
                      <a:pt x="928981" y="11923571"/>
                      <a:pt x="971851" y="12030710"/>
                    </a:cubicBezTo>
                    <a:lnTo>
                      <a:pt x="1041983" y="12206111"/>
                    </a:lnTo>
                    <a:lnTo>
                      <a:pt x="1232554" y="12650823"/>
                    </a:lnTo>
                    <a:cubicBezTo>
                      <a:pt x="1237228" y="12661728"/>
                      <a:pt x="1236108" y="12674252"/>
                      <a:pt x="1229573" y="12684154"/>
                    </a:cubicBezTo>
                    <a:cubicBezTo>
                      <a:pt x="1223038" y="12694056"/>
                      <a:pt x="1211963" y="12700011"/>
                      <a:pt x="1200098" y="12700000"/>
                    </a:cubicBezTo>
                    <a:lnTo>
                      <a:pt x="1135046" y="12700000"/>
                    </a:lnTo>
                    <a:cubicBezTo>
                      <a:pt x="1078608" y="12699994"/>
                      <a:pt x="1027602" y="12666359"/>
                      <a:pt x="1005365" y="12614487"/>
                    </a:cubicBezTo>
                    <a:lnTo>
                      <a:pt x="851342" y="12255147"/>
                    </a:lnTo>
                    <a:cubicBezTo>
                      <a:pt x="848097" y="12247598"/>
                      <a:pt x="836737" y="12250773"/>
                      <a:pt x="837866" y="12258887"/>
                    </a:cubicBezTo>
                    <a:lnTo>
                      <a:pt x="900872" y="12700000"/>
                    </a:lnTo>
                    <a:lnTo>
                      <a:pt x="968253" y="13508496"/>
                    </a:lnTo>
                    <a:cubicBezTo>
                      <a:pt x="969061" y="13518317"/>
                      <a:pt x="965723" y="13528030"/>
                      <a:pt x="959049" y="13535281"/>
                    </a:cubicBezTo>
                    <a:cubicBezTo>
                      <a:pt x="952374" y="13542532"/>
                      <a:pt x="942971" y="13546660"/>
                      <a:pt x="933116" y="13546666"/>
                    </a:cubicBezTo>
                    <a:lnTo>
                      <a:pt x="879282" y="13546666"/>
                    </a:lnTo>
                    <a:cubicBezTo>
                      <a:pt x="810301" y="13546674"/>
                      <a:pt x="751424" y="13496810"/>
                      <a:pt x="740076" y="13428768"/>
                    </a:cubicBezTo>
                    <a:lnTo>
                      <a:pt x="625706" y="12741769"/>
                    </a:lnTo>
                    <a:cubicBezTo>
                      <a:pt x="624365" y="12733867"/>
                      <a:pt x="613076" y="12733867"/>
                      <a:pt x="611736" y="12741769"/>
                    </a:cubicBezTo>
                    <a:lnTo>
                      <a:pt x="497294" y="13428768"/>
                    </a:lnTo>
                    <a:cubicBezTo>
                      <a:pt x="485942" y="13496837"/>
                      <a:pt x="427026" y="13546710"/>
                      <a:pt x="358018" y="13546666"/>
                    </a:cubicBezTo>
                    <a:lnTo>
                      <a:pt x="304184" y="13546666"/>
                    </a:lnTo>
                    <a:cubicBezTo>
                      <a:pt x="294329" y="13546660"/>
                      <a:pt x="284926" y="13542532"/>
                      <a:pt x="278251" y="13535281"/>
                    </a:cubicBezTo>
                    <a:cubicBezTo>
                      <a:pt x="271577" y="13528030"/>
                      <a:pt x="268239" y="13518317"/>
                      <a:pt x="269047" y="13508496"/>
                    </a:cubicBezTo>
                    <a:lnTo>
                      <a:pt x="336428" y="12700000"/>
                    </a:lnTo>
                    <a:lnTo>
                      <a:pt x="399434" y="12258887"/>
                    </a:lnTo>
                    <a:close/>
                    <a:moveTo>
                      <a:pt x="1888650" y="11288889"/>
                    </a:moveTo>
                    <a:cubicBezTo>
                      <a:pt x="1771750" y="11288889"/>
                      <a:pt x="1676983" y="11383656"/>
                      <a:pt x="1676983" y="11500555"/>
                    </a:cubicBezTo>
                    <a:lnTo>
                      <a:pt x="1676983" y="11571111"/>
                    </a:lnTo>
                    <a:cubicBezTo>
                      <a:pt x="1677504" y="11687642"/>
                      <a:pt x="1772118" y="11781833"/>
                      <a:pt x="1888650" y="11781833"/>
                    </a:cubicBezTo>
                    <a:cubicBezTo>
                      <a:pt x="2005182" y="11781833"/>
                      <a:pt x="2099796" y="11687642"/>
                      <a:pt x="2100317" y="11571111"/>
                    </a:cubicBezTo>
                    <a:lnTo>
                      <a:pt x="2100317" y="11500555"/>
                    </a:lnTo>
                    <a:cubicBezTo>
                      <a:pt x="2100317" y="11383656"/>
                      <a:pt x="2005550" y="11288889"/>
                      <a:pt x="1888650" y="11288889"/>
                    </a:cubicBezTo>
                    <a:close/>
                    <a:moveTo>
                      <a:pt x="1669434" y="12258887"/>
                    </a:moveTo>
                    <a:cubicBezTo>
                      <a:pt x="1670633" y="12250773"/>
                      <a:pt x="1659203" y="12247598"/>
                      <a:pt x="1656028" y="12255147"/>
                    </a:cubicBezTo>
                    <a:lnTo>
                      <a:pt x="1502006" y="12614487"/>
                    </a:lnTo>
                    <a:cubicBezTo>
                      <a:pt x="1479749" y="12666407"/>
                      <a:pt x="1428673" y="12700050"/>
                      <a:pt x="1372183" y="12700000"/>
                    </a:cubicBezTo>
                    <a:lnTo>
                      <a:pt x="1307131" y="12700000"/>
                    </a:lnTo>
                    <a:cubicBezTo>
                      <a:pt x="1295267" y="12700011"/>
                      <a:pt x="1284192" y="12694056"/>
                      <a:pt x="1277656" y="12684154"/>
                    </a:cubicBezTo>
                    <a:cubicBezTo>
                      <a:pt x="1271121" y="12674252"/>
                      <a:pt x="1270001" y="12661728"/>
                      <a:pt x="1274676" y="12650823"/>
                    </a:cubicBezTo>
                    <a:lnTo>
                      <a:pt x="1465317" y="12206111"/>
                    </a:lnTo>
                    <a:lnTo>
                      <a:pt x="1535449" y="12030710"/>
                    </a:lnTo>
                    <a:cubicBezTo>
                      <a:pt x="1578319" y="11923571"/>
                      <a:pt x="1682095" y="11853325"/>
                      <a:pt x="1797492" y="11853333"/>
                    </a:cubicBezTo>
                    <a:lnTo>
                      <a:pt x="1979808" y="11853333"/>
                    </a:lnTo>
                    <a:cubicBezTo>
                      <a:pt x="2095205" y="11853325"/>
                      <a:pt x="2198981" y="11923571"/>
                      <a:pt x="2241851" y="12030710"/>
                    </a:cubicBezTo>
                    <a:lnTo>
                      <a:pt x="2311983" y="12206111"/>
                    </a:lnTo>
                    <a:lnTo>
                      <a:pt x="2502554" y="12650823"/>
                    </a:lnTo>
                    <a:cubicBezTo>
                      <a:pt x="2507228" y="12661728"/>
                      <a:pt x="2506108" y="12674252"/>
                      <a:pt x="2499573" y="12684154"/>
                    </a:cubicBezTo>
                    <a:cubicBezTo>
                      <a:pt x="2493038" y="12694056"/>
                      <a:pt x="2481963" y="12700010"/>
                      <a:pt x="2470098" y="12700000"/>
                    </a:cubicBezTo>
                    <a:lnTo>
                      <a:pt x="2405046" y="12700000"/>
                    </a:lnTo>
                    <a:cubicBezTo>
                      <a:pt x="2348608" y="12699994"/>
                      <a:pt x="2297602" y="12666359"/>
                      <a:pt x="2275365" y="12614487"/>
                    </a:cubicBezTo>
                    <a:lnTo>
                      <a:pt x="2121342" y="12255147"/>
                    </a:lnTo>
                    <a:cubicBezTo>
                      <a:pt x="2118097" y="12247598"/>
                      <a:pt x="2106737" y="12250773"/>
                      <a:pt x="2107866" y="12258887"/>
                    </a:cubicBezTo>
                    <a:lnTo>
                      <a:pt x="2170872" y="12700000"/>
                    </a:lnTo>
                    <a:lnTo>
                      <a:pt x="2238253" y="13508496"/>
                    </a:lnTo>
                    <a:cubicBezTo>
                      <a:pt x="2239061" y="13518317"/>
                      <a:pt x="2235723" y="13528030"/>
                      <a:pt x="2229049" y="13535281"/>
                    </a:cubicBezTo>
                    <a:cubicBezTo>
                      <a:pt x="2222374" y="13542532"/>
                      <a:pt x="2212971" y="13546660"/>
                      <a:pt x="2203116" y="13546666"/>
                    </a:cubicBezTo>
                    <a:lnTo>
                      <a:pt x="2149282" y="13546666"/>
                    </a:lnTo>
                    <a:cubicBezTo>
                      <a:pt x="2080301" y="13546674"/>
                      <a:pt x="2021424" y="13496810"/>
                      <a:pt x="2010076" y="13428768"/>
                    </a:cubicBezTo>
                    <a:lnTo>
                      <a:pt x="1895706" y="12741769"/>
                    </a:lnTo>
                    <a:cubicBezTo>
                      <a:pt x="1894365" y="12733867"/>
                      <a:pt x="1883076" y="12733867"/>
                      <a:pt x="1881735" y="12741769"/>
                    </a:cubicBezTo>
                    <a:lnTo>
                      <a:pt x="1767294" y="13428768"/>
                    </a:lnTo>
                    <a:cubicBezTo>
                      <a:pt x="1755943" y="13496837"/>
                      <a:pt x="1697026" y="13546710"/>
                      <a:pt x="1628018" y="13546666"/>
                    </a:cubicBezTo>
                    <a:lnTo>
                      <a:pt x="1574184" y="13546666"/>
                    </a:lnTo>
                    <a:cubicBezTo>
                      <a:pt x="1564329" y="13546660"/>
                      <a:pt x="1554926" y="13542532"/>
                      <a:pt x="1548251" y="13535281"/>
                    </a:cubicBezTo>
                    <a:cubicBezTo>
                      <a:pt x="1541577" y="13528030"/>
                      <a:pt x="1538239" y="13518317"/>
                      <a:pt x="1539047" y="13508496"/>
                    </a:cubicBezTo>
                    <a:lnTo>
                      <a:pt x="1606428" y="12700000"/>
                    </a:lnTo>
                    <a:lnTo>
                      <a:pt x="1669434" y="12258887"/>
                    </a:lnTo>
                    <a:close/>
                    <a:moveTo>
                      <a:pt x="3158650" y="11288889"/>
                    </a:moveTo>
                    <a:cubicBezTo>
                      <a:pt x="3041750" y="11288889"/>
                      <a:pt x="2946983" y="11383656"/>
                      <a:pt x="2946983" y="11500555"/>
                    </a:cubicBezTo>
                    <a:lnTo>
                      <a:pt x="2946983" y="11571111"/>
                    </a:lnTo>
                    <a:cubicBezTo>
                      <a:pt x="2947504" y="11687642"/>
                      <a:pt x="3042118" y="11781833"/>
                      <a:pt x="3158650" y="11781833"/>
                    </a:cubicBezTo>
                    <a:cubicBezTo>
                      <a:pt x="3275182" y="11781833"/>
                      <a:pt x="3369795" y="11687642"/>
                      <a:pt x="3370317" y="11571111"/>
                    </a:cubicBezTo>
                    <a:lnTo>
                      <a:pt x="3370317" y="11500555"/>
                    </a:lnTo>
                    <a:cubicBezTo>
                      <a:pt x="3370316" y="11383656"/>
                      <a:pt x="3275550" y="11288889"/>
                      <a:pt x="3158650" y="11288889"/>
                    </a:cubicBezTo>
                    <a:close/>
                    <a:moveTo>
                      <a:pt x="2939434" y="12258887"/>
                    </a:moveTo>
                    <a:cubicBezTo>
                      <a:pt x="2940633" y="12250773"/>
                      <a:pt x="2929203" y="12247598"/>
                      <a:pt x="2926028" y="12255147"/>
                    </a:cubicBezTo>
                    <a:lnTo>
                      <a:pt x="2772006" y="12614487"/>
                    </a:lnTo>
                    <a:cubicBezTo>
                      <a:pt x="2749749" y="12666407"/>
                      <a:pt x="2698673" y="12700050"/>
                      <a:pt x="2642183" y="12700000"/>
                    </a:cubicBezTo>
                    <a:lnTo>
                      <a:pt x="2577131" y="12700000"/>
                    </a:lnTo>
                    <a:cubicBezTo>
                      <a:pt x="2565267" y="12700010"/>
                      <a:pt x="2554192" y="12694056"/>
                      <a:pt x="2547656" y="12684154"/>
                    </a:cubicBezTo>
                    <a:cubicBezTo>
                      <a:pt x="2541121" y="12674252"/>
                      <a:pt x="2540001" y="12661728"/>
                      <a:pt x="2544676" y="12650823"/>
                    </a:cubicBezTo>
                    <a:lnTo>
                      <a:pt x="2735317" y="12206111"/>
                    </a:lnTo>
                    <a:lnTo>
                      <a:pt x="2805449" y="12030710"/>
                    </a:lnTo>
                    <a:cubicBezTo>
                      <a:pt x="2848319" y="11923571"/>
                      <a:pt x="2952095" y="11853325"/>
                      <a:pt x="3067492" y="11853333"/>
                    </a:cubicBezTo>
                    <a:lnTo>
                      <a:pt x="3249808" y="11853333"/>
                    </a:lnTo>
                    <a:cubicBezTo>
                      <a:pt x="3365204" y="11853325"/>
                      <a:pt x="3468981" y="11923571"/>
                      <a:pt x="3511851" y="12030710"/>
                    </a:cubicBezTo>
                    <a:lnTo>
                      <a:pt x="3581983" y="12206111"/>
                    </a:lnTo>
                    <a:lnTo>
                      <a:pt x="3772554" y="12650823"/>
                    </a:lnTo>
                    <a:cubicBezTo>
                      <a:pt x="3777229" y="12661728"/>
                      <a:pt x="3776108" y="12674252"/>
                      <a:pt x="3769573" y="12684154"/>
                    </a:cubicBezTo>
                    <a:cubicBezTo>
                      <a:pt x="3763038" y="12694057"/>
                      <a:pt x="3751963" y="12700011"/>
                      <a:pt x="3740098" y="12700000"/>
                    </a:cubicBezTo>
                    <a:lnTo>
                      <a:pt x="3675046" y="12700000"/>
                    </a:lnTo>
                    <a:cubicBezTo>
                      <a:pt x="3618608" y="12699994"/>
                      <a:pt x="3567602" y="12666359"/>
                      <a:pt x="3545365" y="12614487"/>
                    </a:cubicBezTo>
                    <a:lnTo>
                      <a:pt x="3391342" y="12255147"/>
                    </a:lnTo>
                    <a:cubicBezTo>
                      <a:pt x="3388097" y="12247598"/>
                      <a:pt x="3376737" y="12250773"/>
                      <a:pt x="3377866" y="12258887"/>
                    </a:cubicBezTo>
                    <a:lnTo>
                      <a:pt x="3440872" y="12700000"/>
                    </a:lnTo>
                    <a:lnTo>
                      <a:pt x="3508253" y="13508496"/>
                    </a:lnTo>
                    <a:cubicBezTo>
                      <a:pt x="3509060" y="13518317"/>
                      <a:pt x="3505723" y="13528030"/>
                      <a:pt x="3499049" y="13535281"/>
                    </a:cubicBezTo>
                    <a:cubicBezTo>
                      <a:pt x="3492374" y="13542532"/>
                      <a:pt x="3482971" y="13546660"/>
                      <a:pt x="3473116" y="13546666"/>
                    </a:cubicBezTo>
                    <a:lnTo>
                      <a:pt x="3419282" y="13546666"/>
                    </a:lnTo>
                    <a:cubicBezTo>
                      <a:pt x="3350301" y="13546674"/>
                      <a:pt x="3291424" y="13496810"/>
                      <a:pt x="3280076" y="13428768"/>
                    </a:cubicBezTo>
                    <a:lnTo>
                      <a:pt x="3165706" y="12741769"/>
                    </a:lnTo>
                    <a:cubicBezTo>
                      <a:pt x="3164365" y="12733867"/>
                      <a:pt x="3153076" y="12733867"/>
                      <a:pt x="3151735" y="12741769"/>
                    </a:cubicBezTo>
                    <a:lnTo>
                      <a:pt x="3037294" y="13428768"/>
                    </a:lnTo>
                    <a:cubicBezTo>
                      <a:pt x="3025943" y="13496837"/>
                      <a:pt x="2967026" y="13546710"/>
                      <a:pt x="2898018" y="13546666"/>
                    </a:cubicBezTo>
                    <a:lnTo>
                      <a:pt x="2844184" y="13546666"/>
                    </a:lnTo>
                    <a:cubicBezTo>
                      <a:pt x="2834329" y="13546660"/>
                      <a:pt x="2824926" y="13542532"/>
                      <a:pt x="2818251" y="13535281"/>
                    </a:cubicBezTo>
                    <a:cubicBezTo>
                      <a:pt x="2811577" y="13528030"/>
                      <a:pt x="2808239" y="13518317"/>
                      <a:pt x="2809047" y="13508496"/>
                    </a:cubicBezTo>
                    <a:lnTo>
                      <a:pt x="2876428" y="12700000"/>
                    </a:lnTo>
                    <a:lnTo>
                      <a:pt x="2939434" y="12258887"/>
                    </a:lnTo>
                    <a:close/>
                    <a:moveTo>
                      <a:pt x="4428650" y="11288889"/>
                    </a:moveTo>
                    <a:cubicBezTo>
                      <a:pt x="4311750" y="11288889"/>
                      <a:pt x="4216984" y="11383656"/>
                      <a:pt x="4216983" y="11500555"/>
                    </a:cubicBezTo>
                    <a:lnTo>
                      <a:pt x="4216983" y="11571111"/>
                    </a:lnTo>
                    <a:cubicBezTo>
                      <a:pt x="4217505" y="11687642"/>
                      <a:pt x="4312118" y="11781833"/>
                      <a:pt x="4428650" y="11781833"/>
                    </a:cubicBezTo>
                    <a:cubicBezTo>
                      <a:pt x="4545182" y="11781833"/>
                      <a:pt x="4639795" y="11687642"/>
                      <a:pt x="4640317" y="11571111"/>
                    </a:cubicBezTo>
                    <a:lnTo>
                      <a:pt x="4640317" y="11500555"/>
                    </a:lnTo>
                    <a:cubicBezTo>
                      <a:pt x="4640316" y="11383656"/>
                      <a:pt x="4545550" y="11288889"/>
                      <a:pt x="4428650" y="11288889"/>
                    </a:cubicBezTo>
                    <a:close/>
                    <a:moveTo>
                      <a:pt x="4209434" y="12258887"/>
                    </a:moveTo>
                    <a:cubicBezTo>
                      <a:pt x="4210633" y="12250773"/>
                      <a:pt x="4199203" y="12247598"/>
                      <a:pt x="4196028" y="12255147"/>
                    </a:cubicBezTo>
                    <a:lnTo>
                      <a:pt x="4042005" y="12614487"/>
                    </a:lnTo>
                    <a:cubicBezTo>
                      <a:pt x="4019749" y="12666407"/>
                      <a:pt x="3968673" y="12700050"/>
                      <a:pt x="3912183" y="12700000"/>
                    </a:cubicBezTo>
                    <a:lnTo>
                      <a:pt x="3847131" y="12700000"/>
                    </a:lnTo>
                    <a:cubicBezTo>
                      <a:pt x="3835267" y="12700011"/>
                      <a:pt x="3824192" y="12694057"/>
                      <a:pt x="3817656" y="12684154"/>
                    </a:cubicBezTo>
                    <a:cubicBezTo>
                      <a:pt x="3811121" y="12674252"/>
                      <a:pt x="3810001" y="12661728"/>
                      <a:pt x="3814675" y="12650823"/>
                    </a:cubicBezTo>
                    <a:lnTo>
                      <a:pt x="4005317" y="12206111"/>
                    </a:lnTo>
                    <a:lnTo>
                      <a:pt x="4075449" y="12030710"/>
                    </a:lnTo>
                    <a:cubicBezTo>
                      <a:pt x="4118319" y="11923571"/>
                      <a:pt x="4222096" y="11853325"/>
                      <a:pt x="4337492" y="11853333"/>
                    </a:cubicBezTo>
                    <a:lnTo>
                      <a:pt x="4519808" y="11853333"/>
                    </a:lnTo>
                    <a:cubicBezTo>
                      <a:pt x="4635204" y="11853325"/>
                      <a:pt x="4738981" y="11923571"/>
                      <a:pt x="4781851" y="12030710"/>
                    </a:cubicBezTo>
                    <a:lnTo>
                      <a:pt x="4851983" y="12206111"/>
                    </a:lnTo>
                    <a:lnTo>
                      <a:pt x="5042554" y="12650823"/>
                    </a:lnTo>
                    <a:cubicBezTo>
                      <a:pt x="5047229" y="12661728"/>
                      <a:pt x="5046108" y="12674252"/>
                      <a:pt x="5039573" y="12684154"/>
                    </a:cubicBezTo>
                    <a:cubicBezTo>
                      <a:pt x="5033038" y="12694057"/>
                      <a:pt x="5021963" y="12700011"/>
                      <a:pt x="5010098" y="12700000"/>
                    </a:cubicBezTo>
                    <a:lnTo>
                      <a:pt x="4945046" y="12700000"/>
                    </a:lnTo>
                    <a:cubicBezTo>
                      <a:pt x="4888608" y="12699994"/>
                      <a:pt x="4837602" y="12666359"/>
                      <a:pt x="4815365" y="12614487"/>
                    </a:cubicBezTo>
                    <a:lnTo>
                      <a:pt x="4661342" y="12255147"/>
                    </a:lnTo>
                    <a:cubicBezTo>
                      <a:pt x="4658097" y="12247598"/>
                      <a:pt x="4646737" y="12250773"/>
                      <a:pt x="4647866" y="12258887"/>
                    </a:cubicBezTo>
                    <a:lnTo>
                      <a:pt x="4710872" y="12700000"/>
                    </a:lnTo>
                    <a:lnTo>
                      <a:pt x="4778253" y="13508496"/>
                    </a:lnTo>
                    <a:cubicBezTo>
                      <a:pt x="4779060" y="13518317"/>
                      <a:pt x="4775723" y="13528030"/>
                      <a:pt x="4769049" y="13535281"/>
                    </a:cubicBezTo>
                    <a:cubicBezTo>
                      <a:pt x="4762374" y="13542532"/>
                      <a:pt x="4752971" y="13546660"/>
                      <a:pt x="4743116" y="13546666"/>
                    </a:cubicBezTo>
                    <a:lnTo>
                      <a:pt x="4689282" y="13546666"/>
                    </a:lnTo>
                    <a:cubicBezTo>
                      <a:pt x="4620301" y="13546674"/>
                      <a:pt x="4561424" y="13496810"/>
                      <a:pt x="4550076" y="13428768"/>
                    </a:cubicBezTo>
                    <a:lnTo>
                      <a:pt x="4435705" y="12741769"/>
                    </a:lnTo>
                    <a:cubicBezTo>
                      <a:pt x="4434365" y="12733867"/>
                      <a:pt x="4423076" y="12733867"/>
                      <a:pt x="4421736" y="12741769"/>
                    </a:cubicBezTo>
                    <a:lnTo>
                      <a:pt x="4307295" y="13428768"/>
                    </a:lnTo>
                    <a:cubicBezTo>
                      <a:pt x="4295943" y="13496837"/>
                      <a:pt x="4237026" y="13546710"/>
                      <a:pt x="4168018" y="13546666"/>
                    </a:cubicBezTo>
                    <a:lnTo>
                      <a:pt x="4114184" y="13546666"/>
                    </a:lnTo>
                    <a:cubicBezTo>
                      <a:pt x="4104329" y="13546660"/>
                      <a:pt x="4094926" y="13542532"/>
                      <a:pt x="4088251" y="13535281"/>
                    </a:cubicBezTo>
                    <a:cubicBezTo>
                      <a:pt x="4081577" y="13528030"/>
                      <a:pt x="4078240" y="13518317"/>
                      <a:pt x="4079047" y="13508496"/>
                    </a:cubicBezTo>
                    <a:lnTo>
                      <a:pt x="4146428" y="12700000"/>
                    </a:lnTo>
                    <a:lnTo>
                      <a:pt x="4209434" y="12258887"/>
                    </a:lnTo>
                    <a:close/>
                    <a:moveTo>
                      <a:pt x="5698650" y="11288889"/>
                    </a:moveTo>
                    <a:cubicBezTo>
                      <a:pt x="5581750" y="11288889"/>
                      <a:pt x="5486984" y="11383656"/>
                      <a:pt x="5486983" y="11500555"/>
                    </a:cubicBezTo>
                    <a:lnTo>
                      <a:pt x="5486983" y="11571111"/>
                    </a:lnTo>
                    <a:cubicBezTo>
                      <a:pt x="5487505" y="11687642"/>
                      <a:pt x="5582118" y="11781833"/>
                      <a:pt x="5698650" y="11781833"/>
                    </a:cubicBezTo>
                    <a:cubicBezTo>
                      <a:pt x="5815182" y="11781833"/>
                      <a:pt x="5909795" y="11687642"/>
                      <a:pt x="5910317" y="11571111"/>
                    </a:cubicBezTo>
                    <a:lnTo>
                      <a:pt x="5910317" y="11500555"/>
                    </a:lnTo>
                    <a:cubicBezTo>
                      <a:pt x="5910316" y="11383656"/>
                      <a:pt x="5815550" y="11288889"/>
                      <a:pt x="5698650" y="11288889"/>
                    </a:cubicBezTo>
                    <a:close/>
                    <a:moveTo>
                      <a:pt x="5479434" y="12258887"/>
                    </a:moveTo>
                    <a:cubicBezTo>
                      <a:pt x="5480633" y="12250773"/>
                      <a:pt x="5469203" y="12247598"/>
                      <a:pt x="5466028" y="12255147"/>
                    </a:cubicBezTo>
                    <a:lnTo>
                      <a:pt x="5312005" y="12614487"/>
                    </a:lnTo>
                    <a:cubicBezTo>
                      <a:pt x="5289749" y="12666407"/>
                      <a:pt x="5238673" y="12700050"/>
                      <a:pt x="5182183" y="12700000"/>
                    </a:cubicBezTo>
                    <a:lnTo>
                      <a:pt x="5117131" y="12700000"/>
                    </a:lnTo>
                    <a:cubicBezTo>
                      <a:pt x="5105267" y="12700011"/>
                      <a:pt x="5094192" y="12694057"/>
                      <a:pt x="5087656" y="12684154"/>
                    </a:cubicBezTo>
                    <a:cubicBezTo>
                      <a:pt x="5081121" y="12674252"/>
                      <a:pt x="5080001" y="12661728"/>
                      <a:pt x="5084675" y="12650823"/>
                    </a:cubicBezTo>
                    <a:lnTo>
                      <a:pt x="5275317" y="12206111"/>
                    </a:lnTo>
                    <a:lnTo>
                      <a:pt x="5345449" y="12030710"/>
                    </a:lnTo>
                    <a:cubicBezTo>
                      <a:pt x="5388319" y="11923571"/>
                      <a:pt x="5492096" y="11853325"/>
                      <a:pt x="5607492" y="11853333"/>
                    </a:cubicBezTo>
                    <a:lnTo>
                      <a:pt x="5789808" y="11853333"/>
                    </a:lnTo>
                    <a:cubicBezTo>
                      <a:pt x="5905204" y="11853325"/>
                      <a:pt x="6008981" y="11923571"/>
                      <a:pt x="6051851" y="12030710"/>
                    </a:cubicBezTo>
                    <a:lnTo>
                      <a:pt x="6121983" y="12206111"/>
                    </a:lnTo>
                    <a:lnTo>
                      <a:pt x="6312554" y="12650823"/>
                    </a:lnTo>
                    <a:cubicBezTo>
                      <a:pt x="6317229" y="12661728"/>
                      <a:pt x="6316108" y="12674252"/>
                      <a:pt x="6309573" y="12684154"/>
                    </a:cubicBezTo>
                    <a:cubicBezTo>
                      <a:pt x="6303038" y="12694057"/>
                      <a:pt x="6291963" y="12700011"/>
                      <a:pt x="6280098" y="12700000"/>
                    </a:cubicBezTo>
                    <a:lnTo>
                      <a:pt x="6215046" y="12700000"/>
                    </a:lnTo>
                    <a:cubicBezTo>
                      <a:pt x="6158608" y="12699994"/>
                      <a:pt x="6107602" y="12666359"/>
                      <a:pt x="6085365" y="12614487"/>
                    </a:cubicBezTo>
                    <a:lnTo>
                      <a:pt x="5931342" y="12255147"/>
                    </a:lnTo>
                    <a:cubicBezTo>
                      <a:pt x="5928097" y="12247598"/>
                      <a:pt x="5916737" y="12250773"/>
                      <a:pt x="5917866" y="12258887"/>
                    </a:cubicBezTo>
                    <a:lnTo>
                      <a:pt x="5980872" y="12700000"/>
                    </a:lnTo>
                    <a:lnTo>
                      <a:pt x="6048253" y="13508496"/>
                    </a:lnTo>
                    <a:cubicBezTo>
                      <a:pt x="6049060" y="13518317"/>
                      <a:pt x="6045723" y="13528030"/>
                      <a:pt x="6039049" y="13535281"/>
                    </a:cubicBezTo>
                    <a:cubicBezTo>
                      <a:pt x="6032374" y="13542532"/>
                      <a:pt x="6022971" y="13546660"/>
                      <a:pt x="6013116" y="13546666"/>
                    </a:cubicBezTo>
                    <a:lnTo>
                      <a:pt x="5959282" y="13546666"/>
                    </a:lnTo>
                    <a:cubicBezTo>
                      <a:pt x="5890301" y="13546674"/>
                      <a:pt x="5831424" y="13496810"/>
                      <a:pt x="5820076" y="13428768"/>
                    </a:cubicBezTo>
                    <a:lnTo>
                      <a:pt x="5705705" y="12741769"/>
                    </a:lnTo>
                    <a:cubicBezTo>
                      <a:pt x="5704365" y="12733867"/>
                      <a:pt x="5693076" y="12733867"/>
                      <a:pt x="5691736" y="12741769"/>
                    </a:cubicBezTo>
                    <a:lnTo>
                      <a:pt x="5577295" y="13428768"/>
                    </a:lnTo>
                    <a:cubicBezTo>
                      <a:pt x="5565943" y="13496837"/>
                      <a:pt x="5507026" y="13546710"/>
                      <a:pt x="5438018" y="13546666"/>
                    </a:cubicBezTo>
                    <a:lnTo>
                      <a:pt x="5384184" y="13546666"/>
                    </a:lnTo>
                    <a:cubicBezTo>
                      <a:pt x="5374329" y="13546660"/>
                      <a:pt x="5364926" y="13542532"/>
                      <a:pt x="5358251" y="13535281"/>
                    </a:cubicBezTo>
                    <a:cubicBezTo>
                      <a:pt x="5351577" y="13528030"/>
                      <a:pt x="5348240" y="13518317"/>
                      <a:pt x="5349047" y="13508496"/>
                    </a:cubicBezTo>
                    <a:lnTo>
                      <a:pt x="5416428" y="12700000"/>
                    </a:lnTo>
                    <a:lnTo>
                      <a:pt x="5479434" y="12258887"/>
                    </a:lnTo>
                    <a:close/>
                    <a:moveTo>
                      <a:pt x="6968650" y="11288889"/>
                    </a:moveTo>
                    <a:cubicBezTo>
                      <a:pt x="6851750" y="11288889"/>
                      <a:pt x="6756983" y="11383656"/>
                      <a:pt x="6756983" y="11500555"/>
                    </a:cubicBezTo>
                    <a:lnTo>
                      <a:pt x="6756983" y="11571111"/>
                    </a:lnTo>
                    <a:cubicBezTo>
                      <a:pt x="6757504" y="11687642"/>
                      <a:pt x="6852118" y="11781834"/>
                      <a:pt x="6968650" y="11781834"/>
                    </a:cubicBezTo>
                    <a:cubicBezTo>
                      <a:pt x="7085182" y="11781834"/>
                      <a:pt x="7179796" y="11687642"/>
                      <a:pt x="7180317" y="11571111"/>
                    </a:cubicBezTo>
                    <a:lnTo>
                      <a:pt x="7180317" y="11500555"/>
                    </a:lnTo>
                    <a:cubicBezTo>
                      <a:pt x="7180317" y="11383656"/>
                      <a:pt x="7085550" y="11288889"/>
                      <a:pt x="6968650" y="11288889"/>
                    </a:cubicBezTo>
                    <a:close/>
                    <a:moveTo>
                      <a:pt x="6749434" y="12258887"/>
                    </a:moveTo>
                    <a:cubicBezTo>
                      <a:pt x="6750633" y="12250773"/>
                      <a:pt x="6739204" y="12247598"/>
                      <a:pt x="6736029" y="12255147"/>
                    </a:cubicBezTo>
                    <a:lnTo>
                      <a:pt x="6582005" y="12614487"/>
                    </a:lnTo>
                    <a:cubicBezTo>
                      <a:pt x="6559749" y="12666407"/>
                      <a:pt x="6508673" y="12700050"/>
                      <a:pt x="6452183" y="12700000"/>
                    </a:cubicBezTo>
                    <a:lnTo>
                      <a:pt x="6387131" y="12700000"/>
                    </a:lnTo>
                    <a:cubicBezTo>
                      <a:pt x="6375267" y="12700011"/>
                      <a:pt x="6364192" y="12694057"/>
                      <a:pt x="6357656" y="12684154"/>
                    </a:cubicBezTo>
                    <a:cubicBezTo>
                      <a:pt x="6351121" y="12674252"/>
                      <a:pt x="6350001" y="12661728"/>
                      <a:pt x="6354675" y="12650823"/>
                    </a:cubicBezTo>
                    <a:lnTo>
                      <a:pt x="6545317" y="12206111"/>
                    </a:lnTo>
                    <a:lnTo>
                      <a:pt x="6615449" y="12030710"/>
                    </a:lnTo>
                    <a:cubicBezTo>
                      <a:pt x="6658319" y="11923571"/>
                      <a:pt x="6762095" y="11853325"/>
                      <a:pt x="6877492" y="11853333"/>
                    </a:cubicBezTo>
                    <a:lnTo>
                      <a:pt x="7059808" y="11853333"/>
                    </a:lnTo>
                    <a:cubicBezTo>
                      <a:pt x="7175205" y="11853325"/>
                      <a:pt x="7278981" y="11923571"/>
                      <a:pt x="7321851" y="12030710"/>
                    </a:cubicBezTo>
                    <a:lnTo>
                      <a:pt x="7391983" y="12206111"/>
                    </a:lnTo>
                    <a:lnTo>
                      <a:pt x="7582554" y="12650823"/>
                    </a:lnTo>
                    <a:cubicBezTo>
                      <a:pt x="7587228" y="12661728"/>
                      <a:pt x="7586108" y="12674252"/>
                      <a:pt x="7579573" y="12684154"/>
                    </a:cubicBezTo>
                    <a:cubicBezTo>
                      <a:pt x="7573038" y="12694056"/>
                      <a:pt x="7561963" y="12700010"/>
                      <a:pt x="7550098" y="12700000"/>
                    </a:cubicBezTo>
                    <a:lnTo>
                      <a:pt x="7485046" y="12700000"/>
                    </a:lnTo>
                    <a:cubicBezTo>
                      <a:pt x="7428608" y="12699994"/>
                      <a:pt x="7377602" y="12666359"/>
                      <a:pt x="7355365" y="12614487"/>
                    </a:cubicBezTo>
                    <a:lnTo>
                      <a:pt x="7201342" y="12255147"/>
                    </a:lnTo>
                    <a:cubicBezTo>
                      <a:pt x="7198096" y="12247598"/>
                      <a:pt x="7186737" y="12250773"/>
                      <a:pt x="7187866" y="12258887"/>
                    </a:cubicBezTo>
                    <a:lnTo>
                      <a:pt x="7250872" y="12700000"/>
                    </a:lnTo>
                    <a:lnTo>
                      <a:pt x="7318253" y="13508496"/>
                    </a:lnTo>
                    <a:cubicBezTo>
                      <a:pt x="7319060" y="13518317"/>
                      <a:pt x="7315723" y="13528030"/>
                      <a:pt x="7309049" y="13535281"/>
                    </a:cubicBezTo>
                    <a:cubicBezTo>
                      <a:pt x="7302375" y="13542532"/>
                      <a:pt x="7292971" y="13546660"/>
                      <a:pt x="7283116" y="13546666"/>
                    </a:cubicBezTo>
                    <a:lnTo>
                      <a:pt x="7229282" y="13546666"/>
                    </a:lnTo>
                    <a:cubicBezTo>
                      <a:pt x="7160300" y="13546675"/>
                      <a:pt x="7101423" y="13496810"/>
                      <a:pt x="7090076" y="13428768"/>
                    </a:cubicBezTo>
                    <a:lnTo>
                      <a:pt x="6975705" y="12741769"/>
                    </a:lnTo>
                    <a:cubicBezTo>
                      <a:pt x="6974365" y="12733867"/>
                      <a:pt x="6963076" y="12733867"/>
                      <a:pt x="6961736" y="12741769"/>
                    </a:cubicBezTo>
                    <a:lnTo>
                      <a:pt x="6847295" y="13428768"/>
                    </a:lnTo>
                    <a:cubicBezTo>
                      <a:pt x="6835943" y="13496837"/>
                      <a:pt x="6777026" y="13546710"/>
                      <a:pt x="6708018" y="13546666"/>
                    </a:cubicBezTo>
                    <a:lnTo>
                      <a:pt x="6654184" y="13546666"/>
                    </a:lnTo>
                    <a:cubicBezTo>
                      <a:pt x="6644329" y="13546660"/>
                      <a:pt x="6634925" y="13542532"/>
                      <a:pt x="6628251" y="13535281"/>
                    </a:cubicBezTo>
                    <a:cubicBezTo>
                      <a:pt x="6621577" y="13528030"/>
                      <a:pt x="6618240" y="13518317"/>
                      <a:pt x="6619047" y="13508496"/>
                    </a:cubicBezTo>
                    <a:lnTo>
                      <a:pt x="6686428" y="12700000"/>
                    </a:lnTo>
                    <a:lnTo>
                      <a:pt x="6749434" y="12258887"/>
                    </a:lnTo>
                    <a:close/>
                    <a:moveTo>
                      <a:pt x="8238650" y="11288889"/>
                    </a:moveTo>
                    <a:cubicBezTo>
                      <a:pt x="8121750" y="11288889"/>
                      <a:pt x="8026983" y="11383656"/>
                      <a:pt x="8026983" y="11500555"/>
                    </a:cubicBezTo>
                    <a:lnTo>
                      <a:pt x="8026983" y="11571111"/>
                    </a:lnTo>
                    <a:cubicBezTo>
                      <a:pt x="8027504" y="11687642"/>
                      <a:pt x="8122118" y="11781834"/>
                      <a:pt x="8238650" y="11781834"/>
                    </a:cubicBezTo>
                    <a:cubicBezTo>
                      <a:pt x="8355182" y="11781834"/>
                      <a:pt x="8449796" y="11687642"/>
                      <a:pt x="8450317" y="11571111"/>
                    </a:cubicBezTo>
                    <a:lnTo>
                      <a:pt x="8450317" y="11500555"/>
                    </a:lnTo>
                    <a:cubicBezTo>
                      <a:pt x="8450317" y="11383656"/>
                      <a:pt x="8355550" y="11288889"/>
                      <a:pt x="8238650" y="11288889"/>
                    </a:cubicBezTo>
                    <a:close/>
                    <a:moveTo>
                      <a:pt x="8019434" y="12258887"/>
                    </a:moveTo>
                    <a:cubicBezTo>
                      <a:pt x="8020633" y="12250773"/>
                      <a:pt x="8009204" y="12247598"/>
                      <a:pt x="8006029" y="12255147"/>
                    </a:cubicBezTo>
                    <a:lnTo>
                      <a:pt x="7852005" y="12614487"/>
                    </a:lnTo>
                    <a:cubicBezTo>
                      <a:pt x="7829749" y="12666407"/>
                      <a:pt x="7778673" y="12700050"/>
                      <a:pt x="7722183" y="12700000"/>
                    </a:cubicBezTo>
                    <a:lnTo>
                      <a:pt x="7657131" y="12700000"/>
                    </a:lnTo>
                    <a:cubicBezTo>
                      <a:pt x="7645267" y="12700010"/>
                      <a:pt x="7634192" y="12694056"/>
                      <a:pt x="7627656" y="12684154"/>
                    </a:cubicBezTo>
                    <a:cubicBezTo>
                      <a:pt x="7621122" y="12674252"/>
                      <a:pt x="7620002" y="12661728"/>
                      <a:pt x="7624676" y="12650823"/>
                    </a:cubicBezTo>
                    <a:lnTo>
                      <a:pt x="7815317" y="12206111"/>
                    </a:lnTo>
                    <a:lnTo>
                      <a:pt x="7885449" y="12030710"/>
                    </a:lnTo>
                    <a:cubicBezTo>
                      <a:pt x="7928319" y="11923571"/>
                      <a:pt x="8032095" y="11853325"/>
                      <a:pt x="8147492" y="11853333"/>
                    </a:cubicBezTo>
                    <a:lnTo>
                      <a:pt x="8329808" y="11853333"/>
                    </a:lnTo>
                    <a:cubicBezTo>
                      <a:pt x="8445205" y="11853325"/>
                      <a:pt x="8548981" y="11923571"/>
                      <a:pt x="8591851" y="12030710"/>
                    </a:cubicBezTo>
                    <a:lnTo>
                      <a:pt x="8661983" y="12206111"/>
                    </a:lnTo>
                    <a:lnTo>
                      <a:pt x="8852554" y="12650823"/>
                    </a:lnTo>
                    <a:cubicBezTo>
                      <a:pt x="8857228" y="12661728"/>
                      <a:pt x="8856108" y="12674252"/>
                      <a:pt x="8849573" y="12684154"/>
                    </a:cubicBezTo>
                    <a:cubicBezTo>
                      <a:pt x="8843038" y="12694056"/>
                      <a:pt x="8831963" y="12700010"/>
                      <a:pt x="8820098" y="12700000"/>
                    </a:cubicBezTo>
                    <a:lnTo>
                      <a:pt x="8755046" y="12700000"/>
                    </a:lnTo>
                    <a:cubicBezTo>
                      <a:pt x="8698608" y="12699994"/>
                      <a:pt x="8647602" y="12666359"/>
                      <a:pt x="8625365" y="12614487"/>
                    </a:cubicBezTo>
                    <a:lnTo>
                      <a:pt x="8471342" y="12255147"/>
                    </a:lnTo>
                    <a:cubicBezTo>
                      <a:pt x="8468096" y="12247598"/>
                      <a:pt x="8456737" y="12250773"/>
                      <a:pt x="8457866" y="12258887"/>
                    </a:cubicBezTo>
                    <a:lnTo>
                      <a:pt x="8520872" y="12700000"/>
                    </a:lnTo>
                    <a:lnTo>
                      <a:pt x="8588253" y="13508496"/>
                    </a:lnTo>
                    <a:cubicBezTo>
                      <a:pt x="8589060" y="13518317"/>
                      <a:pt x="8585723" y="13528030"/>
                      <a:pt x="8579049" y="13535281"/>
                    </a:cubicBezTo>
                    <a:cubicBezTo>
                      <a:pt x="8572375" y="13542532"/>
                      <a:pt x="8562971" y="13546660"/>
                      <a:pt x="8553116" y="13546666"/>
                    </a:cubicBezTo>
                    <a:lnTo>
                      <a:pt x="8499282" y="13546666"/>
                    </a:lnTo>
                    <a:cubicBezTo>
                      <a:pt x="8430300" y="13546675"/>
                      <a:pt x="8371423" y="13496810"/>
                      <a:pt x="8360076" y="13428768"/>
                    </a:cubicBezTo>
                    <a:lnTo>
                      <a:pt x="8245705" y="12741769"/>
                    </a:lnTo>
                    <a:cubicBezTo>
                      <a:pt x="8244365" y="12733867"/>
                      <a:pt x="8233076" y="12733867"/>
                      <a:pt x="8231736" y="12741769"/>
                    </a:cubicBezTo>
                    <a:lnTo>
                      <a:pt x="8117295" y="13428768"/>
                    </a:lnTo>
                    <a:cubicBezTo>
                      <a:pt x="8105943" y="13496837"/>
                      <a:pt x="8047026" y="13546710"/>
                      <a:pt x="7978018" y="13546666"/>
                    </a:cubicBezTo>
                    <a:lnTo>
                      <a:pt x="7924184" y="13546666"/>
                    </a:lnTo>
                    <a:cubicBezTo>
                      <a:pt x="7914329" y="13546660"/>
                      <a:pt x="7904925" y="13542532"/>
                      <a:pt x="7898251" y="13535281"/>
                    </a:cubicBezTo>
                    <a:cubicBezTo>
                      <a:pt x="7891577" y="13528030"/>
                      <a:pt x="7888240" y="13518317"/>
                      <a:pt x="7889047" y="13508496"/>
                    </a:cubicBezTo>
                    <a:lnTo>
                      <a:pt x="7956428" y="12700000"/>
                    </a:lnTo>
                    <a:lnTo>
                      <a:pt x="8019434" y="12258887"/>
                    </a:lnTo>
                    <a:close/>
                    <a:moveTo>
                      <a:pt x="9508650" y="11288889"/>
                    </a:moveTo>
                    <a:cubicBezTo>
                      <a:pt x="9391750" y="11288889"/>
                      <a:pt x="9296983" y="11383656"/>
                      <a:pt x="9296983" y="11500555"/>
                    </a:cubicBezTo>
                    <a:lnTo>
                      <a:pt x="9296983" y="11571111"/>
                    </a:lnTo>
                    <a:cubicBezTo>
                      <a:pt x="9297504" y="11687642"/>
                      <a:pt x="9392118" y="11781834"/>
                      <a:pt x="9508650" y="11781834"/>
                    </a:cubicBezTo>
                    <a:cubicBezTo>
                      <a:pt x="9625182" y="11781834"/>
                      <a:pt x="9719796" y="11687642"/>
                      <a:pt x="9720317" y="11571111"/>
                    </a:cubicBezTo>
                    <a:lnTo>
                      <a:pt x="9720317" y="11500555"/>
                    </a:lnTo>
                    <a:cubicBezTo>
                      <a:pt x="9720317" y="11383656"/>
                      <a:pt x="9625550" y="11288889"/>
                      <a:pt x="9508650" y="11288889"/>
                    </a:cubicBezTo>
                    <a:close/>
                    <a:moveTo>
                      <a:pt x="9289434" y="12258887"/>
                    </a:moveTo>
                    <a:cubicBezTo>
                      <a:pt x="9290633" y="12250773"/>
                      <a:pt x="9279204" y="12247598"/>
                      <a:pt x="9276029" y="12255147"/>
                    </a:cubicBezTo>
                    <a:lnTo>
                      <a:pt x="9122005" y="12614487"/>
                    </a:lnTo>
                    <a:cubicBezTo>
                      <a:pt x="9099749" y="12666407"/>
                      <a:pt x="9048673" y="12700050"/>
                      <a:pt x="8992183" y="12700000"/>
                    </a:cubicBezTo>
                    <a:lnTo>
                      <a:pt x="8927131" y="12700000"/>
                    </a:lnTo>
                    <a:cubicBezTo>
                      <a:pt x="8915267" y="12700010"/>
                      <a:pt x="8904192" y="12694056"/>
                      <a:pt x="8897656" y="12684154"/>
                    </a:cubicBezTo>
                    <a:cubicBezTo>
                      <a:pt x="8891122" y="12674252"/>
                      <a:pt x="8890002" y="12661728"/>
                      <a:pt x="8894676" y="12650823"/>
                    </a:cubicBezTo>
                    <a:lnTo>
                      <a:pt x="9085317" y="12206111"/>
                    </a:lnTo>
                    <a:lnTo>
                      <a:pt x="9155449" y="12030710"/>
                    </a:lnTo>
                    <a:cubicBezTo>
                      <a:pt x="9198319" y="11923571"/>
                      <a:pt x="9302095" y="11853325"/>
                      <a:pt x="9417492" y="11853333"/>
                    </a:cubicBezTo>
                    <a:lnTo>
                      <a:pt x="9599808" y="11853333"/>
                    </a:lnTo>
                    <a:cubicBezTo>
                      <a:pt x="9715205" y="11853325"/>
                      <a:pt x="9818981" y="11923571"/>
                      <a:pt x="9861851" y="12030710"/>
                    </a:cubicBezTo>
                    <a:lnTo>
                      <a:pt x="9931983" y="12206111"/>
                    </a:lnTo>
                    <a:lnTo>
                      <a:pt x="10122554" y="12650823"/>
                    </a:lnTo>
                    <a:cubicBezTo>
                      <a:pt x="10127228" y="12661728"/>
                      <a:pt x="10126108" y="12674252"/>
                      <a:pt x="10119573" y="12684154"/>
                    </a:cubicBezTo>
                    <a:cubicBezTo>
                      <a:pt x="10113038" y="12694056"/>
                      <a:pt x="10101963" y="12700010"/>
                      <a:pt x="10090098" y="12700000"/>
                    </a:cubicBezTo>
                    <a:lnTo>
                      <a:pt x="10025046" y="12700000"/>
                    </a:lnTo>
                    <a:cubicBezTo>
                      <a:pt x="9968608" y="12699994"/>
                      <a:pt x="9917602" y="12666359"/>
                      <a:pt x="9895365" y="12614487"/>
                    </a:cubicBezTo>
                    <a:lnTo>
                      <a:pt x="9741342" y="12255147"/>
                    </a:lnTo>
                    <a:cubicBezTo>
                      <a:pt x="9738096" y="12247598"/>
                      <a:pt x="9726737" y="12250773"/>
                      <a:pt x="9727866" y="12258887"/>
                    </a:cubicBezTo>
                    <a:lnTo>
                      <a:pt x="9790872" y="12700000"/>
                    </a:lnTo>
                    <a:lnTo>
                      <a:pt x="9858253" y="13508496"/>
                    </a:lnTo>
                    <a:cubicBezTo>
                      <a:pt x="9859060" y="13518317"/>
                      <a:pt x="9855723" y="13528030"/>
                      <a:pt x="9849049" y="13535281"/>
                    </a:cubicBezTo>
                    <a:cubicBezTo>
                      <a:pt x="9842375" y="13542532"/>
                      <a:pt x="9832971" y="13546660"/>
                      <a:pt x="9823116" y="13546666"/>
                    </a:cubicBezTo>
                    <a:lnTo>
                      <a:pt x="9769282" y="13546666"/>
                    </a:lnTo>
                    <a:cubicBezTo>
                      <a:pt x="9700300" y="13546675"/>
                      <a:pt x="9641423" y="13496810"/>
                      <a:pt x="9630076" y="13428768"/>
                    </a:cubicBezTo>
                    <a:lnTo>
                      <a:pt x="9515705" y="12741769"/>
                    </a:lnTo>
                    <a:cubicBezTo>
                      <a:pt x="9514365" y="12733867"/>
                      <a:pt x="9503076" y="12733867"/>
                      <a:pt x="9501736" y="12741769"/>
                    </a:cubicBezTo>
                    <a:lnTo>
                      <a:pt x="9387295" y="13428768"/>
                    </a:lnTo>
                    <a:cubicBezTo>
                      <a:pt x="9375943" y="13496837"/>
                      <a:pt x="9317026" y="13546710"/>
                      <a:pt x="9248018" y="13546666"/>
                    </a:cubicBezTo>
                    <a:lnTo>
                      <a:pt x="9194184" y="13546666"/>
                    </a:lnTo>
                    <a:cubicBezTo>
                      <a:pt x="9184329" y="13546660"/>
                      <a:pt x="9174925" y="13542532"/>
                      <a:pt x="9168251" y="13535281"/>
                    </a:cubicBezTo>
                    <a:cubicBezTo>
                      <a:pt x="9161577" y="13528030"/>
                      <a:pt x="9158240" y="13518317"/>
                      <a:pt x="9159047" y="13508496"/>
                    </a:cubicBezTo>
                    <a:lnTo>
                      <a:pt x="9226428" y="12700000"/>
                    </a:lnTo>
                    <a:lnTo>
                      <a:pt x="9289434" y="12258887"/>
                    </a:lnTo>
                    <a:close/>
                    <a:moveTo>
                      <a:pt x="10778650" y="11288889"/>
                    </a:moveTo>
                    <a:cubicBezTo>
                      <a:pt x="10661750" y="11288889"/>
                      <a:pt x="10566983" y="11383656"/>
                      <a:pt x="10566983" y="11500555"/>
                    </a:cubicBezTo>
                    <a:lnTo>
                      <a:pt x="10566983" y="11571111"/>
                    </a:lnTo>
                    <a:cubicBezTo>
                      <a:pt x="10567504" y="11687642"/>
                      <a:pt x="10662118" y="11781834"/>
                      <a:pt x="10778650" y="11781834"/>
                    </a:cubicBezTo>
                    <a:cubicBezTo>
                      <a:pt x="10895182" y="11781834"/>
                      <a:pt x="10989796" y="11687642"/>
                      <a:pt x="10990317" y="11571111"/>
                    </a:cubicBezTo>
                    <a:lnTo>
                      <a:pt x="10990317" y="11500555"/>
                    </a:lnTo>
                    <a:cubicBezTo>
                      <a:pt x="10990317" y="11383656"/>
                      <a:pt x="10895550" y="11288889"/>
                      <a:pt x="10778650" y="11288889"/>
                    </a:cubicBezTo>
                    <a:close/>
                    <a:moveTo>
                      <a:pt x="10559434" y="12258887"/>
                    </a:moveTo>
                    <a:cubicBezTo>
                      <a:pt x="10560633" y="12250773"/>
                      <a:pt x="10549204" y="12247598"/>
                      <a:pt x="10546029" y="12255147"/>
                    </a:cubicBezTo>
                    <a:lnTo>
                      <a:pt x="10392005" y="12614487"/>
                    </a:lnTo>
                    <a:cubicBezTo>
                      <a:pt x="10369749" y="12666407"/>
                      <a:pt x="10318673" y="12700050"/>
                      <a:pt x="10262183" y="12700000"/>
                    </a:cubicBezTo>
                    <a:lnTo>
                      <a:pt x="10197131" y="12700000"/>
                    </a:lnTo>
                    <a:cubicBezTo>
                      <a:pt x="10185267" y="12700010"/>
                      <a:pt x="10174192" y="12694056"/>
                      <a:pt x="10167656" y="12684154"/>
                    </a:cubicBezTo>
                    <a:cubicBezTo>
                      <a:pt x="10161122" y="12674252"/>
                      <a:pt x="10160002" y="12661728"/>
                      <a:pt x="10164676" y="12650823"/>
                    </a:cubicBezTo>
                    <a:lnTo>
                      <a:pt x="10355317" y="12206111"/>
                    </a:lnTo>
                    <a:lnTo>
                      <a:pt x="10425449" y="12030710"/>
                    </a:lnTo>
                    <a:cubicBezTo>
                      <a:pt x="10468319" y="11923571"/>
                      <a:pt x="10572095" y="11853325"/>
                      <a:pt x="10687492" y="11853333"/>
                    </a:cubicBezTo>
                    <a:lnTo>
                      <a:pt x="10869808" y="11853333"/>
                    </a:lnTo>
                    <a:cubicBezTo>
                      <a:pt x="10985205" y="11853325"/>
                      <a:pt x="11088981" y="11923571"/>
                      <a:pt x="11131851" y="12030710"/>
                    </a:cubicBezTo>
                    <a:lnTo>
                      <a:pt x="11201983" y="12206111"/>
                    </a:lnTo>
                    <a:lnTo>
                      <a:pt x="11392554" y="12650823"/>
                    </a:lnTo>
                    <a:cubicBezTo>
                      <a:pt x="11397228" y="12661728"/>
                      <a:pt x="11396108" y="12674252"/>
                      <a:pt x="11389573" y="12684154"/>
                    </a:cubicBezTo>
                    <a:cubicBezTo>
                      <a:pt x="11383038" y="12694056"/>
                      <a:pt x="11371963" y="12700010"/>
                      <a:pt x="11360098" y="12700000"/>
                    </a:cubicBezTo>
                    <a:lnTo>
                      <a:pt x="11295046" y="12700000"/>
                    </a:lnTo>
                    <a:cubicBezTo>
                      <a:pt x="11238608" y="12699994"/>
                      <a:pt x="11187602" y="12666359"/>
                      <a:pt x="11165365" y="12614487"/>
                    </a:cubicBezTo>
                    <a:lnTo>
                      <a:pt x="11011342" y="12255147"/>
                    </a:lnTo>
                    <a:cubicBezTo>
                      <a:pt x="11008096" y="12247598"/>
                      <a:pt x="10996737" y="12250773"/>
                      <a:pt x="10997866" y="12258887"/>
                    </a:cubicBezTo>
                    <a:lnTo>
                      <a:pt x="11060872" y="12700000"/>
                    </a:lnTo>
                    <a:lnTo>
                      <a:pt x="11128253" y="13508496"/>
                    </a:lnTo>
                    <a:cubicBezTo>
                      <a:pt x="11129060" y="13518317"/>
                      <a:pt x="11125723" y="13528030"/>
                      <a:pt x="11119049" y="13535281"/>
                    </a:cubicBezTo>
                    <a:cubicBezTo>
                      <a:pt x="11112375" y="13542532"/>
                      <a:pt x="11102971" y="13546660"/>
                      <a:pt x="11093116" y="13546666"/>
                    </a:cubicBezTo>
                    <a:lnTo>
                      <a:pt x="11039282" y="13546666"/>
                    </a:lnTo>
                    <a:cubicBezTo>
                      <a:pt x="10970300" y="13546675"/>
                      <a:pt x="10911423" y="13496810"/>
                      <a:pt x="10900076" y="13428768"/>
                    </a:cubicBezTo>
                    <a:lnTo>
                      <a:pt x="10785705" y="12741769"/>
                    </a:lnTo>
                    <a:cubicBezTo>
                      <a:pt x="10784365" y="12733867"/>
                      <a:pt x="10773076" y="12733867"/>
                      <a:pt x="10771736" y="12741769"/>
                    </a:cubicBezTo>
                    <a:lnTo>
                      <a:pt x="10657295" y="13428768"/>
                    </a:lnTo>
                    <a:cubicBezTo>
                      <a:pt x="10645943" y="13496837"/>
                      <a:pt x="10587026" y="13546710"/>
                      <a:pt x="10518018" y="13546666"/>
                    </a:cubicBezTo>
                    <a:lnTo>
                      <a:pt x="10464184" y="13546666"/>
                    </a:lnTo>
                    <a:cubicBezTo>
                      <a:pt x="10454329" y="13546660"/>
                      <a:pt x="10444925" y="13542532"/>
                      <a:pt x="10438251" y="13535281"/>
                    </a:cubicBezTo>
                    <a:cubicBezTo>
                      <a:pt x="10431577" y="13528030"/>
                      <a:pt x="10428240" y="13518317"/>
                      <a:pt x="10429047" y="13508496"/>
                    </a:cubicBezTo>
                    <a:lnTo>
                      <a:pt x="10496428" y="12700000"/>
                    </a:lnTo>
                    <a:lnTo>
                      <a:pt x="10559434" y="12258887"/>
                    </a:lnTo>
                    <a:close/>
                    <a:moveTo>
                      <a:pt x="12048650" y="11288889"/>
                    </a:moveTo>
                    <a:cubicBezTo>
                      <a:pt x="11931750" y="11288889"/>
                      <a:pt x="11836983" y="11383656"/>
                      <a:pt x="11836983" y="11500555"/>
                    </a:cubicBezTo>
                    <a:lnTo>
                      <a:pt x="11836983" y="11571111"/>
                    </a:lnTo>
                    <a:cubicBezTo>
                      <a:pt x="11837504" y="11687642"/>
                      <a:pt x="11932118" y="11781834"/>
                      <a:pt x="12048650" y="11781834"/>
                    </a:cubicBezTo>
                    <a:cubicBezTo>
                      <a:pt x="12165182" y="11781834"/>
                      <a:pt x="12259796" y="11687642"/>
                      <a:pt x="12260317" y="11571111"/>
                    </a:cubicBezTo>
                    <a:lnTo>
                      <a:pt x="12260317" y="11500555"/>
                    </a:lnTo>
                    <a:cubicBezTo>
                      <a:pt x="12260317" y="11383656"/>
                      <a:pt x="12165550" y="11288889"/>
                      <a:pt x="12048650" y="11288889"/>
                    </a:cubicBezTo>
                    <a:close/>
                    <a:moveTo>
                      <a:pt x="11829434" y="12258887"/>
                    </a:moveTo>
                    <a:cubicBezTo>
                      <a:pt x="11830633" y="12250773"/>
                      <a:pt x="11819204" y="12247598"/>
                      <a:pt x="11816029" y="12255147"/>
                    </a:cubicBezTo>
                    <a:lnTo>
                      <a:pt x="11662005" y="12614487"/>
                    </a:lnTo>
                    <a:cubicBezTo>
                      <a:pt x="11639749" y="12666407"/>
                      <a:pt x="11588673" y="12700050"/>
                      <a:pt x="11532183" y="12700000"/>
                    </a:cubicBezTo>
                    <a:lnTo>
                      <a:pt x="11467131" y="12700000"/>
                    </a:lnTo>
                    <a:cubicBezTo>
                      <a:pt x="11455267" y="12700010"/>
                      <a:pt x="11444192" y="12694056"/>
                      <a:pt x="11437656" y="12684154"/>
                    </a:cubicBezTo>
                    <a:cubicBezTo>
                      <a:pt x="11431122" y="12674252"/>
                      <a:pt x="11430002" y="12661728"/>
                      <a:pt x="11434676" y="12650823"/>
                    </a:cubicBezTo>
                    <a:lnTo>
                      <a:pt x="11625317" y="12206111"/>
                    </a:lnTo>
                    <a:lnTo>
                      <a:pt x="11695449" y="12030710"/>
                    </a:lnTo>
                    <a:cubicBezTo>
                      <a:pt x="11738319" y="11923571"/>
                      <a:pt x="11842095" y="11853325"/>
                      <a:pt x="11957492" y="11853333"/>
                    </a:cubicBezTo>
                    <a:lnTo>
                      <a:pt x="12139808" y="11853333"/>
                    </a:lnTo>
                    <a:cubicBezTo>
                      <a:pt x="12255205" y="11853325"/>
                      <a:pt x="12358981" y="11923571"/>
                      <a:pt x="12401851" y="12030710"/>
                    </a:cubicBezTo>
                    <a:lnTo>
                      <a:pt x="12471983" y="12206111"/>
                    </a:lnTo>
                    <a:lnTo>
                      <a:pt x="12662554" y="12650823"/>
                    </a:lnTo>
                    <a:cubicBezTo>
                      <a:pt x="12667228" y="12661728"/>
                      <a:pt x="12666108" y="12674252"/>
                      <a:pt x="12659573" y="12684154"/>
                    </a:cubicBezTo>
                    <a:cubicBezTo>
                      <a:pt x="12653038" y="12694056"/>
                      <a:pt x="12641963" y="12700010"/>
                      <a:pt x="12630098" y="12700000"/>
                    </a:cubicBezTo>
                    <a:lnTo>
                      <a:pt x="12565046" y="12700000"/>
                    </a:lnTo>
                    <a:cubicBezTo>
                      <a:pt x="12508608" y="12699994"/>
                      <a:pt x="12457602" y="12666359"/>
                      <a:pt x="12435365" y="12614487"/>
                    </a:cubicBezTo>
                    <a:lnTo>
                      <a:pt x="12281342" y="12255147"/>
                    </a:lnTo>
                    <a:cubicBezTo>
                      <a:pt x="12278096" y="12247598"/>
                      <a:pt x="12266737" y="12250773"/>
                      <a:pt x="12267866" y="12258887"/>
                    </a:cubicBezTo>
                    <a:lnTo>
                      <a:pt x="12330872" y="12700000"/>
                    </a:lnTo>
                    <a:lnTo>
                      <a:pt x="12398253" y="13508496"/>
                    </a:lnTo>
                    <a:cubicBezTo>
                      <a:pt x="12399060" y="13518317"/>
                      <a:pt x="12395723" y="13528030"/>
                      <a:pt x="12389049" y="13535281"/>
                    </a:cubicBezTo>
                    <a:cubicBezTo>
                      <a:pt x="12382375" y="13542532"/>
                      <a:pt x="12372971" y="13546660"/>
                      <a:pt x="12363116" y="13546666"/>
                    </a:cubicBezTo>
                    <a:lnTo>
                      <a:pt x="12309282" y="13546666"/>
                    </a:lnTo>
                    <a:cubicBezTo>
                      <a:pt x="12240300" y="13546675"/>
                      <a:pt x="12181423" y="13496810"/>
                      <a:pt x="12170076" y="13428768"/>
                    </a:cubicBezTo>
                    <a:lnTo>
                      <a:pt x="12055705" y="12741769"/>
                    </a:lnTo>
                    <a:cubicBezTo>
                      <a:pt x="12054365" y="12733867"/>
                      <a:pt x="12043076" y="12733867"/>
                      <a:pt x="12041736" y="12741769"/>
                    </a:cubicBezTo>
                    <a:lnTo>
                      <a:pt x="11927295" y="13428768"/>
                    </a:lnTo>
                    <a:cubicBezTo>
                      <a:pt x="11915943" y="13496837"/>
                      <a:pt x="11857026" y="13546710"/>
                      <a:pt x="11788018" y="13546666"/>
                    </a:cubicBezTo>
                    <a:lnTo>
                      <a:pt x="11734184" y="13546666"/>
                    </a:lnTo>
                    <a:cubicBezTo>
                      <a:pt x="11724329" y="13546660"/>
                      <a:pt x="11714925" y="13542532"/>
                      <a:pt x="11708251" y="13535281"/>
                    </a:cubicBezTo>
                    <a:cubicBezTo>
                      <a:pt x="11701577" y="13528030"/>
                      <a:pt x="11698240" y="13518317"/>
                      <a:pt x="11699047" y="13508496"/>
                    </a:cubicBezTo>
                    <a:lnTo>
                      <a:pt x="11766428" y="12700000"/>
                    </a:lnTo>
                    <a:lnTo>
                      <a:pt x="11829434" y="12258887"/>
                    </a:lnTo>
                    <a:close/>
                    <a:moveTo>
                      <a:pt x="618650" y="13546666"/>
                    </a:moveTo>
                    <a:cubicBezTo>
                      <a:pt x="562512" y="13546666"/>
                      <a:pt x="508674" y="13568967"/>
                      <a:pt x="468979" y="13608662"/>
                    </a:cubicBezTo>
                    <a:cubicBezTo>
                      <a:pt x="429283" y="13648358"/>
                      <a:pt x="406983" y="13702196"/>
                      <a:pt x="406983" y="13758334"/>
                    </a:cubicBezTo>
                    <a:lnTo>
                      <a:pt x="406983" y="13828889"/>
                    </a:lnTo>
                    <a:cubicBezTo>
                      <a:pt x="407504" y="13945420"/>
                      <a:pt x="502118" y="14039611"/>
                      <a:pt x="618650" y="14039611"/>
                    </a:cubicBezTo>
                    <a:cubicBezTo>
                      <a:pt x="735182" y="14039611"/>
                      <a:pt x="829795" y="13945420"/>
                      <a:pt x="830317" y="13828889"/>
                    </a:cubicBezTo>
                    <a:lnTo>
                      <a:pt x="830317" y="13758334"/>
                    </a:lnTo>
                    <a:cubicBezTo>
                      <a:pt x="830317" y="13702196"/>
                      <a:pt x="808017" y="13648358"/>
                      <a:pt x="768321" y="13608662"/>
                    </a:cubicBezTo>
                    <a:cubicBezTo>
                      <a:pt x="728626" y="13568967"/>
                      <a:pt x="674788" y="13546666"/>
                      <a:pt x="618650" y="13546666"/>
                    </a:cubicBezTo>
                    <a:close/>
                    <a:moveTo>
                      <a:pt x="399434" y="14516664"/>
                    </a:moveTo>
                    <a:cubicBezTo>
                      <a:pt x="400633" y="14508550"/>
                      <a:pt x="389203" y="14505375"/>
                      <a:pt x="386028" y="14512925"/>
                    </a:cubicBezTo>
                    <a:lnTo>
                      <a:pt x="232006" y="14872264"/>
                    </a:lnTo>
                    <a:cubicBezTo>
                      <a:pt x="209749" y="14924185"/>
                      <a:pt x="158673" y="14957828"/>
                      <a:pt x="102183" y="14957778"/>
                    </a:cubicBezTo>
                    <a:lnTo>
                      <a:pt x="37131" y="14957778"/>
                    </a:lnTo>
                    <a:cubicBezTo>
                      <a:pt x="25266" y="14957789"/>
                      <a:pt x="14191" y="14951835"/>
                      <a:pt x="7655" y="14941933"/>
                    </a:cubicBezTo>
                    <a:cubicBezTo>
                      <a:pt x="1120" y="14932030"/>
                      <a:pt x="0" y="14919505"/>
                      <a:pt x="4676" y="14908600"/>
                    </a:cubicBezTo>
                    <a:lnTo>
                      <a:pt x="195317" y="14463889"/>
                    </a:lnTo>
                    <a:lnTo>
                      <a:pt x="265449" y="14288488"/>
                    </a:lnTo>
                    <a:cubicBezTo>
                      <a:pt x="308319" y="14181350"/>
                      <a:pt x="412095" y="14111103"/>
                      <a:pt x="527492" y="14111111"/>
                    </a:cubicBezTo>
                    <a:lnTo>
                      <a:pt x="709808" y="14111111"/>
                    </a:lnTo>
                    <a:cubicBezTo>
                      <a:pt x="825205" y="14111103"/>
                      <a:pt x="928981" y="14181350"/>
                      <a:pt x="971851" y="14288488"/>
                    </a:cubicBezTo>
                    <a:lnTo>
                      <a:pt x="1041983" y="14463889"/>
                    </a:lnTo>
                    <a:lnTo>
                      <a:pt x="1232554" y="14908600"/>
                    </a:lnTo>
                    <a:cubicBezTo>
                      <a:pt x="1237229" y="14919505"/>
                      <a:pt x="1236109" y="14932030"/>
                      <a:pt x="1229574" y="14941933"/>
                    </a:cubicBezTo>
                    <a:cubicBezTo>
                      <a:pt x="1223039" y="14951835"/>
                      <a:pt x="1211963" y="14957789"/>
                      <a:pt x="1200098" y="14957778"/>
                    </a:cubicBezTo>
                    <a:lnTo>
                      <a:pt x="1135046" y="14957778"/>
                    </a:lnTo>
                    <a:cubicBezTo>
                      <a:pt x="1078608" y="14957772"/>
                      <a:pt x="1027601" y="14924137"/>
                      <a:pt x="1005365" y="14872264"/>
                    </a:cubicBezTo>
                    <a:lnTo>
                      <a:pt x="851342" y="14512925"/>
                    </a:lnTo>
                    <a:cubicBezTo>
                      <a:pt x="848097" y="14505375"/>
                      <a:pt x="836737" y="14508550"/>
                      <a:pt x="837866" y="14516664"/>
                    </a:cubicBezTo>
                    <a:lnTo>
                      <a:pt x="900872" y="14957778"/>
                    </a:lnTo>
                    <a:lnTo>
                      <a:pt x="968253" y="15766273"/>
                    </a:lnTo>
                    <a:cubicBezTo>
                      <a:pt x="969061" y="15776096"/>
                      <a:pt x="965724" y="15785809"/>
                      <a:pt x="959049" y="15793059"/>
                    </a:cubicBezTo>
                    <a:cubicBezTo>
                      <a:pt x="952375" y="15800310"/>
                      <a:pt x="942971" y="15804438"/>
                      <a:pt x="933116" y="15804445"/>
                    </a:cubicBezTo>
                    <a:lnTo>
                      <a:pt x="879282" y="15804445"/>
                    </a:lnTo>
                    <a:cubicBezTo>
                      <a:pt x="810301" y="15804452"/>
                      <a:pt x="751424" y="15754589"/>
                      <a:pt x="740076" y="15686546"/>
                    </a:cubicBezTo>
                    <a:lnTo>
                      <a:pt x="625706" y="14999546"/>
                    </a:lnTo>
                    <a:cubicBezTo>
                      <a:pt x="624365" y="14991645"/>
                      <a:pt x="613076" y="14991645"/>
                      <a:pt x="611736" y="14999546"/>
                    </a:cubicBezTo>
                    <a:lnTo>
                      <a:pt x="497294" y="15686546"/>
                    </a:lnTo>
                    <a:cubicBezTo>
                      <a:pt x="485942" y="15754615"/>
                      <a:pt x="427026" y="15804488"/>
                      <a:pt x="358018" y="15804445"/>
                    </a:cubicBezTo>
                    <a:lnTo>
                      <a:pt x="304184" y="15804445"/>
                    </a:lnTo>
                    <a:cubicBezTo>
                      <a:pt x="294329" y="15804438"/>
                      <a:pt x="284925" y="15800310"/>
                      <a:pt x="278251" y="15793059"/>
                    </a:cubicBezTo>
                    <a:cubicBezTo>
                      <a:pt x="271576" y="15785809"/>
                      <a:pt x="268239" y="15776096"/>
                      <a:pt x="269047" y="15766273"/>
                    </a:cubicBezTo>
                    <a:lnTo>
                      <a:pt x="336428" y="14957778"/>
                    </a:lnTo>
                    <a:lnTo>
                      <a:pt x="399434" y="14516664"/>
                    </a:lnTo>
                    <a:close/>
                    <a:moveTo>
                      <a:pt x="1888650" y="13546666"/>
                    </a:moveTo>
                    <a:cubicBezTo>
                      <a:pt x="1832512" y="13546666"/>
                      <a:pt x="1778674" y="13568967"/>
                      <a:pt x="1738979" y="13608662"/>
                    </a:cubicBezTo>
                    <a:cubicBezTo>
                      <a:pt x="1699283" y="13648358"/>
                      <a:pt x="1676983" y="13702196"/>
                      <a:pt x="1676983" y="13758334"/>
                    </a:cubicBezTo>
                    <a:lnTo>
                      <a:pt x="1676983" y="13828889"/>
                    </a:lnTo>
                    <a:cubicBezTo>
                      <a:pt x="1677504" y="13945420"/>
                      <a:pt x="1772118" y="14039611"/>
                      <a:pt x="1888650" y="14039611"/>
                    </a:cubicBezTo>
                    <a:cubicBezTo>
                      <a:pt x="2005182" y="14039611"/>
                      <a:pt x="2099796" y="13945420"/>
                      <a:pt x="2100317" y="13828889"/>
                    </a:cubicBezTo>
                    <a:lnTo>
                      <a:pt x="2100317" y="13758334"/>
                    </a:lnTo>
                    <a:cubicBezTo>
                      <a:pt x="2100317" y="13702196"/>
                      <a:pt x="2078017" y="13648358"/>
                      <a:pt x="2038321" y="13608662"/>
                    </a:cubicBezTo>
                    <a:cubicBezTo>
                      <a:pt x="1998626" y="13568967"/>
                      <a:pt x="1944788" y="13546666"/>
                      <a:pt x="1888650" y="13546666"/>
                    </a:cubicBezTo>
                    <a:close/>
                    <a:moveTo>
                      <a:pt x="1669434" y="14516664"/>
                    </a:moveTo>
                    <a:cubicBezTo>
                      <a:pt x="1670633" y="14508550"/>
                      <a:pt x="1659203" y="14505375"/>
                      <a:pt x="1656028" y="14512925"/>
                    </a:cubicBezTo>
                    <a:lnTo>
                      <a:pt x="1502006" y="14872264"/>
                    </a:lnTo>
                    <a:cubicBezTo>
                      <a:pt x="1479749" y="14924185"/>
                      <a:pt x="1428673" y="14957828"/>
                      <a:pt x="1372183" y="14957778"/>
                    </a:cubicBezTo>
                    <a:lnTo>
                      <a:pt x="1307131" y="14957778"/>
                    </a:lnTo>
                    <a:cubicBezTo>
                      <a:pt x="1295266" y="14957789"/>
                      <a:pt x="1284191" y="14951835"/>
                      <a:pt x="1277655" y="14941933"/>
                    </a:cubicBezTo>
                    <a:cubicBezTo>
                      <a:pt x="1271120" y="14932030"/>
                      <a:pt x="1270000" y="14919505"/>
                      <a:pt x="1274676" y="14908600"/>
                    </a:cubicBezTo>
                    <a:lnTo>
                      <a:pt x="1465317" y="14463889"/>
                    </a:lnTo>
                    <a:lnTo>
                      <a:pt x="1535449" y="14288488"/>
                    </a:lnTo>
                    <a:cubicBezTo>
                      <a:pt x="1578319" y="14181350"/>
                      <a:pt x="1682095" y="14111103"/>
                      <a:pt x="1797492" y="14111111"/>
                    </a:cubicBezTo>
                    <a:lnTo>
                      <a:pt x="1979808" y="14111111"/>
                    </a:lnTo>
                    <a:cubicBezTo>
                      <a:pt x="2095205" y="14111103"/>
                      <a:pt x="2198981" y="14181350"/>
                      <a:pt x="2241851" y="14288488"/>
                    </a:cubicBezTo>
                    <a:lnTo>
                      <a:pt x="2311983" y="14463889"/>
                    </a:lnTo>
                    <a:lnTo>
                      <a:pt x="2502554" y="14908600"/>
                    </a:lnTo>
                    <a:cubicBezTo>
                      <a:pt x="2507229" y="14919505"/>
                      <a:pt x="2506109" y="14932030"/>
                      <a:pt x="2499574" y="14941933"/>
                    </a:cubicBezTo>
                    <a:cubicBezTo>
                      <a:pt x="2493039" y="14951835"/>
                      <a:pt x="2481963" y="14957789"/>
                      <a:pt x="2470098" y="14957778"/>
                    </a:cubicBezTo>
                    <a:lnTo>
                      <a:pt x="2405046" y="14957778"/>
                    </a:lnTo>
                    <a:cubicBezTo>
                      <a:pt x="2348608" y="14957772"/>
                      <a:pt x="2297601" y="14924137"/>
                      <a:pt x="2275365" y="14872264"/>
                    </a:cubicBezTo>
                    <a:lnTo>
                      <a:pt x="2121342" y="14512925"/>
                    </a:lnTo>
                    <a:cubicBezTo>
                      <a:pt x="2118097" y="14505375"/>
                      <a:pt x="2106737" y="14508550"/>
                      <a:pt x="2107866" y="14516664"/>
                    </a:cubicBezTo>
                    <a:lnTo>
                      <a:pt x="2170872" y="14957778"/>
                    </a:lnTo>
                    <a:lnTo>
                      <a:pt x="2238253" y="15766273"/>
                    </a:lnTo>
                    <a:cubicBezTo>
                      <a:pt x="2239061" y="15776096"/>
                      <a:pt x="2235724" y="15785809"/>
                      <a:pt x="2229049" y="15793059"/>
                    </a:cubicBezTo>
                    <a:cubicBezTo>
                      <a:pt x="2222375" y="15800310"/>
                      <a:pt x="2212971" y="15804438"/>
                      <a:pt x="2203116" y="15804445"/>
                    </a:cubicBezTo>
                    <a:lnTo>
                      <a:pt x="2149282" y="15804445"/>
                    </a:lnTo>
                    <a:cubicBezTo>
                      <a:pt x="2080301" y="15804452"/>
                      <a:pt x="2021424" y="15754589"/>
                      <a:pt x="2010076" y="15686546"/>
                    </a:cubicBezTo>
                    <a:lnTo>
                      <a:pt x="1895706" y="14999546"/>
                    </a:lnTo>
                    <a:cubicBezTo>
                      <a:pt x="1894365" y="14991645"/>
                      <a:pt x="1883076" y="14991645"/>
                      <a:pt x="1881735" y="14999546"/>
                    </a:cubicBezTo>
                    <a:lnTo>
                      <a:pt x="1767294" y="15686546"/>
                    </a:lnTo>
                    <a:cubicBezTo>
                      <a:pt x="1755943" y="15754615"/>
                      <a:pt x="1697026" y="15804488"/>
                      <a:pt x="1628018" y="15804445"/>
                    </a:cubicBezTo>
                    <a:lnTo>
                      <a:pt x="1574184" y="15804445"/>
                    </a:lnTo>
                    <a:cubicBezTo>
                      <a:pt x="1564329" y="15804438"/>
                      <a:pt x="1554925" y="15800310"/>
                      <a:pt x="1548251" y="15793059"/>
                    </a:cubicBezTo>
                    <a:cubicBezTo>
                      <a:pt x="1541576" y="15785809"/>
                      <a:pt x="1538239" y="15776096"/>
                      <a:pt x="1539047" y="15766273"/>
                    </a:cubicBezTo>
                    <a:lnTo>
                      <a:pt x="1606428" y="14957778"/>
                    </a:lnTo>
                    <a:lnTo>
                      <a:pt x="1669434" y="14516664"/>
                    </a:lnTo>
                    <a:close/>
                    <a:moveTo>
                      <a:pt x="3158650" y="13546666"/>
                    </a:moveTo>
                    <a:cubicBezTo>
                      <a:pt x="3102512" y="13546666"/>
                      <a:pt x="3048674" y="13568967"/>
                      <a:pt x="3008979" y="13608662"/>
                    </a:cubicBezTo>
                    <a:cubicBezTo>
                      <a:pt x="2969283" y="13648358"/>
                      <a:pt x="2946983" y="13702196"/>
                      <a:pt x="2946983" y="13758334"/>
                    </a:cubicBezTo>
                    <a:lnTo>
                      <a:pt x="2946983" y="13828889"/>
                    </a:lnTo>
                    <a:cubicBezTo>
                      <a:pt x="2947504" y="13945420"/>
                      <a:pt x="3042118" y="14039611"/>
                      <a:pt x="3158650" y="14039611"/>
                    </a:cubicBezTo>
                    <a:cubicBezTo>
                      <a:pt x="3275182" y="14039611"/>
                      <a:pt x="3369795" y="13945420"/>
                      <a:pt x="3370317" y="13828889"/>
                    </a:cubicBezTo>
                    <a:lnTo>
                      <a:pt x="3370317" y="13758334"/>
                    </a:lnTo>
                    <a:cubicBezTo>
                      <a:pt x="3370317" y="13702196"/>
                      <a:pt x="3348016" y="13648358"/>
                      <a:pt x="3308321" y="13608662"/>
                    </a:cubicBezTo>
                    <a:cubicBezTo>
                      <a:pt x="3268626" y="13568967"/>
                      <a:pt x="3214788" y="13546666"/>
                      <a:pt x="3158650" y="13546666"/>
                    </a:cubicBezTo>
                    <a:close/>
                    <a:moveTo>
                      <a:pt x="2939434" y="14516664"/>
                    </a:moveTo>
                    <a:cubicBezTo>
                      <a:pt x="2940633" y="14508550"/>
                      <a:pt x="2929203" y="14505375"/>
                      <a:pt x="2926028" y="14512925"/>
                    </a:cubicBezTo>
                    <a:lnTo>
                      <a:pt x="2772006" y="14872264"/>
                    </a:lnTo>
                    <a:cubicBezTo>
                      <a:pt x="2749749" y="14924185"/>
                      <a:pt x="2698673" y="14957828"/>
                      <a:pt x="2642183" y="14957778"/>
                    </a:cubicBezTo>
                    <a:lnTo>
                      <a:pt x="2577131" y="14957778"/>
                    </a:lnTo>
                    <a:cubicBezTo>
                      <a:pt x="2565266" y="14957789"/>
                      <a:pt x="2554191" y="14951835"/>
                      <a:pt x="2547656" y="14941933"/>
                    </a:cubicBezTo>
                    <a:cubicBezTo>
                      <a:pt x="2541120" y="14932030"/>
                      <a:pt x="2540001" y="14919505"/>
                      <a:pt x="2544676" y="14908600"/>
                    </a:cubicBezTo>
                    <a:lnTo>
                      <a:pt x="2735317" y="14463889"/>
                    </a:lnTo>
                    <a:lnTo>
                      <a:pt x="2805449" y="14288488"/>
                    </a:lnTo>
                    <a:cubicBezTo>
                      <a:pt x="2848319" y="14181350"/>
                      <a:pt x="2952095" y="14111103"/>
                      <a:pt x="3067492" y="14111111"/>
                    </a:cubicBezTo>
                    <a:lnTo>
                      <a:pt x="3249808" y="14111111"/>
                    </a:lnTo>
                    <a:cubicBezTo>
                      <a:pt x="3365204" y="14111103"/>
                      <a:pt x="3468981" y="14181350"/>
                      <a:pt x="3511851" y="14288488"/>
                    </a:cubicBezTo>
                    <a:lnTo>
                      <a:pt x="3581983" y="14463889"/>
                    </a:lnTo>
                    <a:lnTo>
                      <a:pt x="3772554" y="14908600"/>
                    </a:lnTo>
                    <a:cubicBezTo>
                      <a:pt x="3777229" y="14919505"/>
                      <a:pt x="3776110" y="14932030"/>
                      <a:pt x="3769574" y="14941933"/>
                    </a:cubicBezTo>
                    <a:cubicBezTo>
                      <a:pt x="3763039" y="14951835"/>
                      <a:pt x="3751963" y="14957789"/>
                      <a:pt x="3740098" y="14957778"/>
                    </a:cubicBezTo>
                    <a:lnTo>
                      <a:pt x="3675046" y="14957778"/>
                    </a:lnTo>
                    <a:cubicBezTo>
                      <a:pt x="3618608" y="14957772"/>
                      <a:pt x="3567601" y="14924137"/>
                      <a:pt x="3545365" y="14872264"/>
                    </a:cubicBezTo>
                    <a:lnTo>
                      <a:pt x="3391342" y="14512925"/>
                    </a:lnTo>
                    <a:cubicBezTo>
                      <a:pt x="3388097" y="14505375"/>
                      <a:pt x="3376737" y="14508550"/>
                      <a:pt x="3377866" y="14516664"/>
                    </a:cubicBezTo>
                    <a:lnTo>
                      <a:pt x="3440872" y="14957778"/>
                    </a:lnTo>
                    <a:lnTo>
                      <a:pt x="3508253" y="15766273"/>
                    </a:lnTo>
                    <a:cubicBezTo>
                      <a:pt x="3509061" y="15776096"/>
                      <a:pt x="3505724" y="15785809"/>
                      <a:pt x="3499049" y="15793059"/>
                    </a:cubicBezTo>
                    <a:cubicBezTo>
                      <a:pt x="3492375" y="15800310"/>
                      <a:pt x="3482971" y="15804438"/>
                      <a:pt x="3473116" y="15804445"/>
                    </a:cubicBezTo>
                    <a:lnTo>
                      <a:pt x="3419282" y="15804445"/>
                    </a:lnTo>
                    <a:cubicBezTo>
                      <a:pt x="3350301" y="15804452"/>
                      <a:pt x="3291424" y="15754589"/>
                      <a:pt x="3280076" y="15686546"/>
                    </a:cubicBezTo>
                    <a:lnTo>
                      <a:pt x="3165706" y="14999546"/>
                    </a:lnTo>
                    <a:cubicBezTo>
                      <a:pt x="3164365" y="14991645"/>
                      <a:pt x="3153076" y="14991645"/>
                      <a:pt x="3151735" y="14999546"/>
                    </a:cubicBezTo>
                    <a:lnTo>
                      <a:pt x="3037294" y="15686546"/>
                    </a:lnTo>
                    <a:cubicBezTo>
                      <a:pt x="3025943" y="15754615"/>
                      <a:pt x="2967026" y="15804488"/>
                      <a:pt x="2898018" y="15804445"/>
                    </a:cubicBezTo>
                    <a:lnTo>
                      <a:pt x="2844184" y="15804445"/>
                    </a:lnTo>
                    <a:cubicBezTo>
                      <a:pt x="2834329" y="15804438"/>
                      <a:pt x="2824925" y="15800310"/>
                      <a:pt x="2818251" y="15793059"/>
                    </a:cubicBezTo>
                    <a:cubicBezTo>
                      <a:pt x="2811576" y="15785809"/>
                      <a:pt x="2808239" y="15776096"/>
                      <a:pt x="2809047" y="15766273"/>
                    </a:cubicBezTo>
                    <a:lnTo>
                      <a:pt x="2876428" y="14957778"/>
                    </a:lnTo>
                    <a:lnTo>
                      <a:pt x="2939434" y="14516664"/>
                    </a:lnTo>
                    <a:close/>
                    <a:moveTo>
                      <a:pt x="4428650" y="13546666"/>
                    </a:moveTo>
                    <a:cubicBezTo>
                      <a:pt x="4372512" y="13546666"/>
                      <a:pt x="4318674" y="13568967"/>
                      <a:pt x="4278979" y="13608662"/>
                    </a:cubicBezTo>
                    <a:cubicBezTo>
                      <a:pt x="4239284" y="13648358"/>
                      <a:pt x="4216983" y="13702196"/>
                      <a:pt x="4216983" y="13758334"/>
                    </a:cubicBezTo>
                    <a:lnTo>
                      <a:pt x="4216983" y="13828889"/>
                    </a:lnTo>
                    <a:cubicBezTo>
                      <a:pt x="4217505" y="13945420"/>
                      <a:pt x="4312118" y="14039611"/>
                      <a:pt x="4428650" y="14039611"/>
                    </a:cubicBezTo>
                    <a:cubicBezTo>
                      <a:pt x="4545182" y="14039611"/>
                      <a:pt x="4639795" y="13945420"/>
                      <a:pt x="4640317" y="13828889"/>
                    </a:cubicBezTo>
                    <a:lnTo>
                      <a:pt x="4640317" y="13758334"/>
                    </a:lnTo>
                    <a:cubicBezTo>
                      <a:pt x="4640317" y="13702196"/>
                      <a:pt x="4618016" y="13648358"/>
                      <a:pt x="4578321" y="13608662"/>
                    </a:cubicBezTo>
                    <a:cubicBezTo>
                      <a:pt x="4538626" y="13568967"/>
                      <a:pt x="4484788" y="13546666"/>
                      <a:pt x="4428650" y="13546666"/>
                    </a:cubicBezTo>
                    <a:close/>
                    <a:moveTo>
                      <a:pt x="4209434" y="14516664"/>
                    </a:moveTo>
                    <a:cubicBezTo>
                      <a:pt x="4210633" y="14508550"/>
                      <a:pt x="4199203" y="14505375"/>
                      <a:pt x="4196028" y="14512925"/>
                    </a:cubicBezTo>
                    <a:lnTo>
                      <a:pt x="4042005" y="14872264"/>
                    </a:lnTo>
                    <a:cubicBezTo>
                      <a:pt x="4019749" y="14924185"/>
                      <a:pt x="3968673" y="14957828"/>
                      <a:pt x="3912183" y="14957778"/>
                    </a:cubicBezTo>
                    <a:lnTo>
                      <a:pt x="3847131" y="14957778"/>
                    </a:lnTo>
                    <a:cubicBezTo>
                      <a:pt x="3835266" y="14957789"/>
                      <a:pt x="3824191" y="14951835"/>
                      <a:pt x="3817656" y="14941933"/>
                    </a:cubicBezTo>
                    <a:cubicBezTo>
                      <a:pt x="3811120" y="14932030"/>
                      <a:pt x="3810000" y="14919505"/>
                      <a:pt x="3814675" y="14908600"/>
                    </a:cubicBezTo>
                    <a:lnTo>
                      <a:pt x="4005317" y="14463889"/>
                    </a:lnTo>
                    <a:lnTo>
                      <a:pt x="4075449" y="14288488"/>
                    </a:lnTo>
                    <a:cubicBezTo>
                      <a:pt x="4118319" y="14181350"/>
                      <a:pt x="4222096" y="14111103"/>
                      <a:pt x="4337492" y="14111111"/>
                    </a:cubicBezTo>
                    <a:lnTo>
                      <a:pt x="4519808" y="14111111"/>
                    </a:lnTo>
                    <a:cubicBezTo>
                      <a:pt x="4635204" y="14111103"/>
                      <a:pt x="4738981" y="14181350"/>
                      <a:pt x="4781851" y="14288488"/>
                    </a:cubicBezTo>
                    <a:lnTo>
                      <a:pt x="4851983" y="14463889"/>
                    </a:lnTo>
                    <a:lnTo>
                      <a:pt x="5042554" y="14908600"/>
                    </a:lnTo>
                    <a:cubicBezTo>
                      <a:pt x="5047229" y="14919505"/>
                      <a:pt x="5046110" y="14932030"/>
                      <a:pt x="5039574" y="14941933"/>
                    </a:cubicBezTo>
                    <a:cubicBezTo>
                      <a:pt x="5033039" y="14951835"/>
                      <a:pt x="5021963" y="14957789"/>
                      <a:pt x="5010098" y="14957778"/>
                    </a:cubicBezTo>
                    <a:lnTo>
                      <a:pt x="4945046" y="14957778"/>
                    </a:lnTo>
                    <a:cubicBezTo>
                      <a:pt x="4888608" y="14957772"/>
                      <a:pt x="4837601" y="14924137"/>
                      <a:pt x="4815365" y="14872264"/>
                    </a:cubicBezTo>
                    <a:lnTo>
                      <a:pt x="4661342" y="14512925"/>
                    </a:lnTo>
                    <a:cubicBezTo>
                      <a:pt x="4658097" y="14505375"/>
                      <a:pt x="4646737" y="14508550"/>
                      <a:pt x="4647866" y="14516664"/>
                    </a:cubicBezTo>
                    <a:lnTo>
                      <a:pt x="4710872" y="14957778"/>
                    </a:lnTo>
                    <a:lnTo>
                      <a:pt x="4778253" y="15766273"/>
                    </a:lnTo>
                    <a:cubicBezTo>
                      <a:pt x="4779061" y="15776096"/>
                      <a:pt x="4775724" y="15785809"/>
                      <a:pt x="4769049" y="15793059"/>
                    </a:cubicBezTo>
                    <a:cubicBezTo>
                      <a:pt x="4762375" y="15800310"/>
                      <a:pt x="4752971" y="15804438"/>
                      <a:pt x="4743116" y="15804445"/>
                    </a:cubicBezTo>
                    <a:lnTo>
                      <a:pt x="4689282" y="15804445"/>
                    </a:lnTo>
                    <a:cubicBezTo>
                      <a:pt x="4620301" y="15804452"/>
                      <a:pt x="4561424" y="15754589"/>
                      <a:pt x="4550076" y="15686546"/>
                    </a:cubicBezTo>
                    <a:lnTo>
                      <a:pt x="4435705" y="14999546"/>
                    </a:lnTo>
                    <a:cubicBezTo>
                      <a:pt x="4434365" y="14991645"/>
                      <a:pt x="4423076" y="14991645"/>
                      <a:pt x="4421736" y="14999546"/>
                    </a:cubicBezTo>
                    <a:lnTo>
                      <a:pt x="4307295" y="15686546"/>
                    </a:lnTo>
                    <a:cubicBezTo>
                      <a:pt x="4295943" y="15754615"/>
                      <a:pt x="4237026" y="15804488"/>
                      <a:pt x="4168018" y="15804445"/>
                    </a:cubicBezTo>
                    <a:lnTo>
                      <a:pt x="4114184" y="15804445"/>
                    </a:lnTo>
                    <a:cubicBezTo>
                      <a:pt x="4104329" y="15804438"/>
                      <a:pt x="4094925" y="15800310"/>
                      <a:pt x="4088251" y="15793059"/>
                    </a:cubicBezTo>
                    <a:cubicBezTo>
                      <a:pt x="4081576" y="15785809"/>
                      <a:pt x="4078239" y="15776096"/>
                      <a:pt x="4079047" y="15766273"/>
                    </a:cubicBezTo>
                    <a:lnTo>
                      <a:pt x="4146428" y="14957778"/>
                    </a:lnTo>
                    <a:lnTo>
                      <a:pt x="4209434" y="14516664"/>
                    </a:lnTo>
                    <a:close/>
                    <a:moveTo>
                      <a:pt x="5698650" y="13546666"/>
                    </a:moveTo>
                    <a:cubicBezTo>
                      <a:pt x="5642512" y="13546666"/>
                      <a:pt x="5588674" y="13568967"/>
                      <a:pt x="5548979" y="13608662"/>
                    </a:cubicBezTo>
                    <a:cubicBezTo>
                      <a:pt x="5509284" y="13648358"/>
                      <a:pt x="5486983" y="13702196"/>
                      <a:pt x="5486983" y="13758334"/>
                    </a:cubicBezTo>
                    <a:lnTo>
                      <a:pt x="5486983" y="13828889"/>
                    </a:lnTo>
                    <a:cubicBezTo>
                      <a:pt x="5487505" y="13945420"/>
                      <a:pt x="5582118" y="14039611"/>
                      <a:pt x="5698650" y="14039611"/>
                    </a:cubicBezTo>
                    <a:cubicBezTo>
                      <a:pt x="5815182" y="14039611"/>
                      <a:pt x="5909795" y="13945420"/>
                      <a:pt x="5910317" y="13828889"/>
                    </a:cubicBezTo>
                    <a:lnTo>
                      <a:pt x="5910317" y="13758334"/>
                    </a:lnTo>
                    <a:cubicBezTo>
                      <a:pt x="5910317" y="13702196"/>
                      <a:pt x="5888016" y="13648358"/>
                      <a:pt x="5848321" y="13608662"/>
                    </a:cubicBezTo>
                    <a:cubicBezTo>
                      <a:pt x="5808626" y="13568967"/>
                      <a:pt x="5754788" y="13546666"/>
                      <a:pt x="5698650" y="13546666"/>
                    </a:cubicBezTo>
                    <a:close/>
                    <a:moveTo>
                      <a:pt x="5479434" y="14516664"/>
                    </a:moveTo>
                    <a:cubicBezTo>
                      <a:pt x="5480633" y="14508550"/>
                      <a:pt x="5469203" y="14505375"/>
                      <a:pt x="5466028" y="14512925"/>
                    </a:cubicBezTo>
                    <a:lnTo>
                      <a:pt x="5312005" y="14872264"/>
                    </a:lnTo>
                    <a:cubicBezTo>
                      <a:pt x="5289749" y="14924185"/>
                      <a:pt x="5238673" y="14957828"/>
                      <a:pt x="5182183" y="14957778"/>
                    </a:cubicBezTo>
                    <a:lnTo>
                      <a:pt x="5117131" y="14957778"/>
                    </a:lnTo>
                    <a:cubicBezTo>
                      <a:pt x="5105266" y="14957789"/>
                      <a:pt x="5094191" y="14951835"/>
                      <a:pt x="5087656" y="14941933"/>
                    </a:cubicBezTo>
                    <a:cubicBezTo>
                      <a:pt x="5081120" y="14932030"/>
                      <a:pt x="5080000" y="14919505"/>
                      <a:pt x="5084675" y="14908600"/>
                    </a:cubicBezTo>
                    <a:lnTo>
                      <a:pt x="5275317" y="14463889"/>
                    </a:lnTo>
                    <a:lnTo>
                      <a:pt x="5345449" y="14288488"/>
                    </a:lnTo>
                    <a:cubicBezTo>
                      <a:pt x="5388319" y="14181350"/>
                      <a:pt x="5492096" y="14111103"/>
                      <a:pt x="5607492" y="14111111"/>
                    </a:cubicBezTo>
                    <a:lnTo>
                      <a:pt x="5789808" y="14111111"/>
                    </a:lnTo>
                    <a:cubicBezTo>
                      <a:pt x="5905204" y="14111103"/>
                      <a:pt x="6008981" y="14181350"/>
                      <a:pt x="6051851" y="14288488"/>
                    </a:cubicBezTo>
                    <a:lnTo>
                      <a:pt x="6121983" y="14463889"/>
                    </a:lnTo>
                    <a:lnTo>
                      <a:pt x="6312554" y="14908600"/>
                    </a:lnTo>
                    <a:cubicBezTo>
                      <a:pt x="6317229" y="14919505"/>
                      <a:pt x="6316110" y="14932030"/>
                      <a:pt x="6309574" y="14941933"/>
                    </a:cubicBezTo>
                    <a:cubicBezTo>
                      <a:pt x="6303039" y="14951835"/>
                      <a:pt x="6291963" y="14957789"/>
                      <a:pt x="6280098" y="14957778"/>
                    </a:cubicBezTo>
                    <a:lnTo>
                      <a:pt x="6215046" y="14957778"/>
                    </a:lnTo>
                    <a:cubicBezTo>
                      <a:pt x="6158608" y="14957772"/>
                      <a:pt x="6107601" y="14924137"/>
                      <a:pt x="6085365" y="14872264"/>
                    </a:cubicBezTo>
                    <a:lnTo>
                      <a:pt x="5931342" y="14512925"/>
                    </a:lnTo>
                    <a:cubicBezTo>
                      <a:pt x="5928097" y="14505375"/>
                      <a:pt x="5916737" y="14508550"/>
                      <a:pt x="5917866" y="14516664"/>
                    </a:cubicBezTo>
                    <a:lnTo>
                      <a:pt x="5980872" y="14957778"/>
                    </a:lnTo>
                    <a:lnTo>
                      <a:pt x="6048253" y="15766273"/>
                    </a:lnTo>
                    <a:cubicBezTo>
                      <a:pt x="6049061" y="15776096"/>
                      <a:pt x="6045724" y="15785809"/>
                      <a:pt x="6039049" y="15793059"/>
                    </a:cubicBezTo>
                    <a:cubicBezTo>
                      <a:pt x="6032375" y="15800310"/>
                      <a:pt x="6022971" y="15804438"/>
                      <a:pt x="6013116" y="15804445"/>
                    </a:cubicBezTo>
                    <a:lnTo>
                      <a:pt x="5959282" y="15804445"/>
                    </a:lnTo>
                    <a:cubicBezTo>
                      <a:pt x="5890301" y="15804452"/>
                      <a:pt x="5831424" y="15754589"/>
                      <a:pt x="5820076" y="15686546"/>
                    </a:cubicBezTo>
                    <a:lnTo>
                      <a:pt x="5705705" y="14999546"/>
                    </a:lnTo>
                    <a:cubicBezTo>
                      <a:pt x="5704365" y="14991645"/>
                      <a:pt x="5693076" y="14991645"/>
                      <a:pt x="5691736" y="14999546"/>
                    </a:cubicBezTo>
                    <a:lnTo>
                      <a:pt x="5577295" y="15686546"/>
                    </a:lnTo>
                    <a:cubicBezTo>
                      <a:pt x="5565943" y="15754615"/>
                      <a:pt x="5507026" y="15804488"/>
                      <a:pt x="5438018" y="15804445"/>
                    </a:cubicBezTo>
                    <a:lnTo>
                      <a:pt x="5384184" y="15804445"/>
                    </a:lnTo>
                    <a:cubicBezTo>
                      <a:pt x="5374329" y="15804438"/>
                      <a:pt x="5364925" y="15800310"/>
                      <a:pt x="5358251" y="15793059"/>
                    </a:cubicBezTo>
                    <a:cubicBezTo>
                      <a:pt x="5351576" y="15785809"/>
                      <a:pt x="5348239" y="15776096"/>
                      <a:pt x="5349047" y="15766273"/>
                    </a:cubicBezTo>
                    <a:lnTo>
                      <a:pt x="5416428" y="14957778"/>
                    </a:lnTo>
                    <a:lnTo>
                      <a:pt x="5479434" y="14516664"/>
                    </a:lnTo>
                    <a:close/>
                    <a:moveTo>
                      <a:pt x="6968650" y="13546666"/>
                    </a:moveTo>
                    <a:cubicBezTo>
                      <a:pt x="6912512" y="13546666"/>
                      <a:pt x="6858674" y="13568967"/>
                      <a:pt x="6818979" y="13608662"/>
                    </a:cubicBezTo>
                    <a:cubicBezTo>
                      <a:pt x="6779283" y="13648358"/>
                      <a:pt x="6756983" y="13702196"/>
                      <a:pt x="6756983" y="13758334"/>
                    </a:cubicBezTo>
                    <a:lnTo>
                      <a:pt x="6756983" y="13828889"/>
                    </a:lnTo>
                    <a:cubicBezTo>
                      <a:pt x="6757504" y="13945420"/>
                      <a:pt x="6852118" y="14039611"/>
                      <a:pt x="6968650" y="14039611"/>
                    </a:cubicBezTo>
                    <a:cubicBezTo>
                      <a:pt x="7085182" y="14039611"/>
                      <a:pt x="7179796" y="13945420"/>
                      <a:pt x="7180317" y="13828889"/>
                    </a:cubicBezTo>
                    <a:lnTo>
                      <a:pt x="7180317" y="13758334"/>
                    </a:lnTo>
                    <a:cubicBezTo>
                      <a:pt x="7180317" y="13702196"/>
                      <a:pt x="7158017" y="13648358"/>
                      <a:pt x="7118321" y="13608662"/>
                    </a:cubicBezTo>
                    <a:cubicBezTo>
                      <a:pt x="7078626" y="13568967"/>
                      <a:pt x="7024788" y="13546666"/>
                      <a:pt x="6968650" y="13546666"/>
                    </a:cubicBezTo>
                    <a:close/>
                    <a:moveTo>
                      <a:pt x="6749434" y="14516664"/>
                    </a:moveTo>
                    <a:cubicBezTo>
                      <a:pt x="6750633" y="14508550"/>
                      <a:pt x="6739204" y="14505375"/>
                      <a:pt x="6736029" y="14512925"/>
                    </a:cubicBezTo>
                    <a:lnTo>
                      <a:pt x="6582005" y="14872264"/>
                    </a:lnTo>
                    <a:cubicBezTo>
                      <a:pt x="6559749" y="14924185"/>
                      <a:pt x="6508673" y="14957828"/>
                      <a:pt x="6452183" y="14957778"/>
                    </a:cubicBezTo>
                    <a:lnTo>
                      <a:pt x="6387131" y="14957778"/>
                    </a:lnTo>
                    <a:cubicBezTo>
                      <a:pt x="6375266" y="14957789"/>
                      <a:pt x="6364191" y="14951835"/>
                      <a:pt x="6357656" y="14941933"/>
                    </a:cubicBezTo>
                    <a:cubicBezTo>
                      <a:pt x="6351120" y="14932030"/>
                      <a:pt x="6350000" y="14919505"/>
                      <a:pt x="6354675" y="14908600"/>
                    </a:cubicBezTo>
                    <a:lnTo>
                      <a:pt x="6545317" y="14463889"/>
                    </a:lnTo>
                    <a:lnTo>
                      <a:pt x="6615449" y="14288488"/>
                    </a:lnTo>
                    <a:cubicBezTo>
                      <a:pt x="6658319" y="14181350"/>
                      <a:pt x="6762095" y="14111103"/>
                      <a:pt x="6877492" y="14111111"/>
                    </a:cubicBezTo>
                    <a:lnTo>
                      <a:pt x="7059808" y="14111111"/>
                    </a:lnTo>
                    <a:cubicBezTo>
                      <a:pt x="7175205" y="14111103"/>
                      <a:pt x="7278981" y="14181350"/>
                      <a:pt x="7321851" y="14288488"/>
                    </a:cubicBezTo>
                    <a:lnTo>
                      <a:pt x="7391983" y="14463889"/>
                    </a:lnTo>
                    <a:lnTo>
                      <a:pt x="7582554" y="14908600"/>
                    </a:lnTo>
                    <a:cubicBezTo>
                      <a:pt x="7587229" y="14919505"/>
                      <a:pt x="7586109" y="14932030"/>
                      <a:pt x="7579574" y="14941933"/>
                    </a:cubicBezTo>
                    <a:cubicBezTo>
                      <a:pt x="7573039" y="14951835"/>
                      <a:pt x="7561963" y="14957789"/>
                      <a:pt x="7550098" y="14957778"/>
                    </a:cubicBezTo>
                    <a:lnTo>
                      <a:pt x="7485046" y="14957778"/>
                    </a:lnTo>
                    <a:cubicBezTo>
                      <a:pt x="7428608" y="14957772"/>
                      <a:pt x="7377602" y="14924137"/>
                      <a:pt x="7355365" y="14872264"/>
                    </a:cubicBezTo>
                    <a:lnTo>
                      <a:pt x="7201342" y="14512925"/>
                    </a:lnTo>
                    <a:cubicBezTo>
                      <a:pt x="7198096" y="14505375"/>
                      <a:pt x="7186737" y="14508550"/>
                      <a:pt x="7187866" y="14516664"/>
                    </a:cubicBezTo>
                    <a:lnTo>
                      <a:pt x="7250872" y="14957778"/>
                    </a:lnTo>
                    <a:lnTo>
                      <a:pt x="7318253" y="15766273"/>
                    </a:lnTo>
                    <a:cubicBezTo>
                      <a:pt x="7319061" y="15776096"/>
                      <a:pt x="7315724" y="15785809"/>
                      <a:pt x="7309049" y="15793059"/>
                    </a:cubicBezTo>
                    <a:cubicBezTo>
                      <a:pt x="7302375" y="15800310"/>
                      <a:pt x="7292971" y="15804438"/>
                      <a:pt x="7283116" y="15804445"/>
                    </a:cubicBezTo>
                    <a:lnTo>
                      <a:pt x="7229282" y="15804445"/>
                    </a:lnTo>
                    <a:cubicBezTo>
                      <a:pt x="7160300" y="15804454"/>
                      <a:pt x="7101423" y="15754589"/>
                      <a:pt x="7090076" y="15686546"/>
                    </a:cubicBezTo>
                    <a:lnTo>
                      <a:pt x="6975705" y="14999546"/>
                    </a:lnTo>
                    <a:cubicBezTo>
                      <a:pt x="6974365" y="14991645"/>
                      <a:pt x="6963076" y="14991645"/>
                      <a:pt x="6961736" y="14999546"/>
                    </a:cubicBezTo>
                    <a:lnTo>
                      <a:pt x="6847295" y="15686546"/>
                    </a:lnTo>
                    <a:cubicBezTo>
                      <a:pt x="6835943" y="15754615"/>
                      <a:pt x="6777026" y="15804488"/>
                      <a:pt x="6708018" y="15804445"/>
                    </a:cubicBezTo>
                    <a:lnTo>
                      <a:pt x="6654184" y="15804445"/>
                    </a:lnTo>
                    <a:cubicBezTo>
                      <a:pt x="6644329" y="15804438"/>
                      <a:pt x="6634925" y="15800310"/>
                      <a:pt x="6628251" y="15793059"/>
                    </a:cubicBezTo>
                    <a:cubicBezTo>
                      <a:pt x="6621576" y="15785809"/>
                      <a:pt x="6618239" y="15776096"/>
                      <a:pt x="6619047" y="15766273"/>
                    </a:cubicBezTo>
                    <a:lnTo>
                      <a:pt x="6686428" y="14957778"/>
                    </a:lnTo>
                    <a:lnTo>
                      <a:pt x="6749434" y="14516664"/>
                    </a:lnTo>
                    <a:close/>
                    <a:moveTo>
                      <a:pt x="8238650" y="13546666"/>
                    </a:moveTo>
                    <a:cubicBezTo>
                      <a:pt x="8182512" y="13546666"/>
                      <a:pt x="8128674" y="13568967"/>
                      <a:pt x="8088979" y="13608662"/>
                    </a:cubicBezTo>
                    <a:cubicBezTo>
                      <a:pt x="8049283" y="13648358"/>
                      <a:pt x="8026983" y="13702196"/>
                      <a:pt x="8026983" y="13758334"/>
                    </a:cubicBezTo>
                    <a:lnTo>
                      <a:pt x="8026983" y="13828889"/>
                    </a:lnTo>
                    <a:cubicBezTo>
                      <a:pt x="8027504" y="13945420"/>
                      <a:pt x="8122118" y="14039611"/>
                      <a:pt x="8238650" y="14039611"/>
                    </a:cubicBezTo>
                    <a:cubicBezTo>
                      <a:pt x="8355182" y="14039611"/>
                      <a:pt x="8449796" y="13945420"/>
                      <a:pt x="8450317" y="13828889"/>
                    </a:cubicBezTo>
                    <a:lnTo>
                      <a:pt x="8450317" y="13758334"/>
                    </a:lnTo>
                    <a:cubicBezTo>
                      <a:pt x="8450317" y="13702196"/>
                      <a:pt x="8428017" y="13648358"/>
                      <a:pt x="8388321" y="13608662"/>
                    </a:cubicBezTo>
                    <a:cubicBezTo>
                      <a:pt x="8348626" y="13568967"/>
                      <a:pt x="8294788" y="13546666"/>
                      <a:pt x="8238650" y="13546666"/>
                    </a:cubicBezTo>
                    <a:close/>
                    <a:moveTo>
                      <a:pt x="8019434" y="14516664"/>
                    </a:moveTo>
                    <a:cubicBezTo>
                      <a:pt x="8020633" y="14508550"/>
                      <a:pt x="8009204" y="14505375"/>
                      <a:pt x="8006029" y="14512925"/>
                    </a:cubicBezTo>
                    <a:lnTo>
                      <a:pt x="7852005" y="14872264"/>
                    </a:lnTo>
                    <a:cubicBezTo>
                      <a:pt x="7829749" y="14924185"/>
                      <a:pt x="7778673" y="14957828"/>
                      <a:pt x="7722183" y="14957778"/>
                    </a:cubicBezTo>
                    <a:lnTo>
                      <a:pt x="7657131" y="14957778"/>
                    </a:lnTo>
                    <a:cubicBezTo>
                      <a:pt x="7645267" y="14957789"/>
                      <a:pt x="7634191" y="14951835"/>
                      <a:pt x="7627656" y="14941933"/>
                    </a:cubicBezTo>
                    <a:cubicBezTo>
                      <a:pt x="7621120" y="14932030"/>
                      <a:pt x="7620001" y="14919505"/>
                      <a:pt x="7624676" y="14908600"/>
                    </a:cubicBezTo>
                    <a:lnTo>
                      <a:pt x="7815317" y="14463889"/>
                    </a:lnTo>
                    <a:lnTo>
                      <a:pt x="7885449" y="14288488"/>
                    </a:lnTo>
                    <a:cubicBezTo>
                      <a:pt x="7928319" y="14181350"/>
                      <a:pt x="8032095" y="14111103"/>
                      <a:pt x="8147492" y="14111111"/>
                    </a:cubicBezTo>
                    <a:lnTo>
                      <a:pt x="8329808" y="14111111"/>
                    </a:lnTo>
                    <a:cubicBezTo>
                      <a:pt x="8445205" y="14111103"/>
                      <a:pt x="8548981" y="14181350"/>
                      <a:pt x="8591851" y="14288488"/>
                    </a:cubicBezTo>
                    <a:lnTo>
                      <a:pt x="8661983" y="14463889"/>
                    </a:lnTo>
                    <a:lnTo>
                      <a:pt x="8852554" y="14908600"/>
                    </a:lnTo>
                    <a:cubicBezTo>
                      <a:pt x="8857229" y="14919505"/>
                      <a:pt x="8856109" y="14932030"/>
                      <a:pt x="8849574" y="14941933"/>
                    </a:cubicBezTo>
                    <a:cubicBezTo>
                      <a:pt x="8843039" y="14951835"/>
                      <a:pt x="8831963" y="14957789"/>
                      <a:pt x="8820098" y="14957778"/>
                    </a:cubicBezTo>
                    <a:lnTo>
                      <a:pt x="8755046" y="14957778"/>
                    </a:lnTo>
                    <a:cubicBezTo>
                      <a:pt x="8698608" y="14957772"/>
                      <a:pt x="8647602" y="14924137"/>
                      <a:pt x="8625365" y="14872264"/>
                    </a:cubicBezTo>
                    <a:lnTo>
                      <a:pt x="8471342" y="14512925"/>
                    </a:lnTo>
                    <a:cubicBezTo>
                      <a:pt x="8468096" y="14505375"/>
                      <a:pt x="8456737" y="14508550"/>
                      <a:pt x="8457866" y="14516664"/>
                    </a:cubicBezTo>
                    <a:lnTo>
                      <a:pt x="8520872" y="14957778"/>
                    </a:lnTo>
                    <a:lnTo>
                      <a:pt x="8588253" y="15766273"/>
                    </a:lnTo>
                    <a:cubicBezTo>
                      <a:pt x="8589061" y="15776096"/>
                      <a:pt x="8585724" y="15785809"/>
                      <a:pt x="8579049" y="15793059"/>
                    </a:cubicBezTo>
                    <a:cubicBezTo>
                      <a:pt x="8572375" y="15800310"/>
                      <a:pt x="8562971" y="15804438"/>
                      <a:pt x="8553116" y="15804445"/>
                    </a:cubicBezTo>
                    <a:lnTo>
                      <a:pt x="8499282" y="15804445"/>
                    </a:lnTo>
                    <a:cubicBezTo>
                      <a:pt x="8430300" y="15804454"/>
                      <a:pt x="8371423" y="15754589"/>
                      <a:pt x="8360076" y="15686546"/>
                    </a:cubicBezTo>
                    <a:lnTo>
                      <a:pt x="8245705" y="14999546"/>
                    </a:lnTo>
                    <a:cubicBezTo>
                      <a:pt x="8244365" y="14991645"/>
                      <a:pt x="8233076" y="14991645"/>
                      <a:pt x="8231736" y="14999546"/>
                    </a:cubicBezTo>
                    <a:lnTo>
                      <a:pt x="8117295" y="15686546"/>
                    </a:lnTo>
                    <a:cubicBezTo>
                      <a:pt x="8105943" y="15754615"/>
                      <a:pt x="8047026" y="15804488"/>
                      <a:pt x="7978018" y="15804445"/>
                    </a:cubicBezTo>
                    <a:lnTo>
                      <a:pt x="7924184" y="15804445"/>
                    </a:lnTo>
                    <a:cubicBezTo>
                      <a:pt x="7914329" y="15804438"/>
                      <a:pt x="7904925" y="15800310"/>
                      <a:pt x="7898251" y="15793059"/>
                    </a:cubicBezTo>
                    <a:cubicBezTo>
                      <a:pt x="7891576" y="15785809"/>
                      <a:pt x="7888239" y="15776096"/>
                      <a:pt x="7889047" y="15766273"/>
                    </a:cubicBezTo>
                    <a:lnTo>
                      <a:pt x="7956428" y="14957778"/>
                    </a:lnTo>
                    <a:lnTo>
                      <a:pt x="8019434" y="14516664"/>
                    </a:lnTo>
                    <a:close/>
                    <a:moveTo>
                      <a:pt x="9508650" y="13546666"/>
                    </a:moveTo>
                    <a:cubicBezTo>
                      <a:pt x="9452512" y="13546666"/>
                      <a:pt x="9398674" y="13568967"/>
                      <a:pt x="9358979" y="13608662"/>
                    </a:cubicBezTo>
                    <a:cubicBezTo>
                      <a:pt x="9319283" y="13648358"/>
                      <a:pt x="9296983" y="13702196"/>
                      <a:pt x="9296983" y="13758334"/>
                    </a:cubicBezTo>
                    <a:lnTo>
                      <a:pt x="9296983" y="13828889"/>
                    </a:lnTo>
                    <a:cubicBezTo>
                      <a:pt x="9297504" y="13945420"/>
                      <a:pt x="9392118" y="14039611"/>
                      <a:pt x="9508650" y="14039611"/>
                    </a:cubicBezTo>
                    <a:cubicBezTo>
                      <a:pt x="9625182" y="14039611"/>
                      <a:pt x="9719796" y="13945420"/>
                      <a:pt x="9720317" y="13828889"/>
                    </a:cubicBezTo>
                    <a:lnTo>
                      <a:pt x="9720317" y="13758334"/>
                    </a:lnTo>
                    <a:cubicBezTo>
                      <a:pt x="9720317" y="13702196"/>
                      <a:pt x="9698017" y="13648358"/>
                      <a:pt x="9658321" y="13608662"/>
                    </a:cubicBezTo>
                    <a:cubicBezTo>
                      <a:pt x="9618626" y="13568967"/>
                      <a:pt x="9564788" y="13546666"/>
                      <a:pt x="9508650" y="13546666"/>
                    </a:cubicBezTo>
                    <a:close/>
                    <a:moveTo>
                      <a:pt x="9289434" y="14516664"/>
                    </a:moveTo>
                    <a:cubicBezTo>
                      <a:pt x="9290633" y="14508550"/>
                      <a:pt x="9279204" y="14505375"/>
                      <a:pt x="9276029" y="14512925"/>
                    </a:cubicBezTo>
                    <a:lnTo>
                      <a:pt x="9122005" y="14872264"/>
                    </a:lnTo>
                    <a:cubicBezTo>
                      <a:pt x="9099749" y="14924185"/>
                      <a:pt x="9048673" y="14957828"/>
                      <a:pt x="8992183" y="14957778"/>
                    </a:cubicBezTo>
                    <a:lnTo>
                      <a:pt x="8927131" y="14957778"/>
                    </a:lnTo>
                    <a:cubicBezTo>
                      <a:pt x="8915267" y="14957789"/>
                      <a:pt x="8904191" y="14951835"/>
                      <a:pt x="8897656" y="14941933"/>
                    </a:cubicBezTo>
                    <a:cubicBezTo>
                      <a:pt x="8891120" y="14932030"/>
                      <a:pt x="8890001" y="14919505"/>
                      <a:pt x="8894676" y="14908600"/>
                    </a:cubicBezTo>
                    <a:lnTo>
                      <a:pt x="9085317" y="14463889"/>
                    </a:lnTo>
                    <a:lnTo>
                      <a:pt x="9155449" y="14288488"/>
                    </a:lnTo>
                    <a:cubicBezTo>
                      <a:pt x="9198319" y="14181350"/>
                      <a:pt x="9302095" y="14111103"/>
                      <a:pt x="9417492" y="14111111"/>
                    </a:cubicBezTo>
                    <a:lnTo>
                      <a:pt x="9599808" y="14111111"/>
                    </a:lnTo>
                    <a:cubicBezTo>
                      <a:pt x="9715205" y="14111103"/>
                      <a:pt x="9818981" y="14181350"/>
                      <a:pt x="9861851" y="14288488"/>
                    </a:cubicBezTo>
                    <a:lnTo>
                      <a:pt x="9931983" y="14463889"/>
                    </a:lnTo>
                    <a:lnTo>
                      <a:pt x="10122554" y="14908600"/>
                    </a:lnTo>
                    <a:cubicBezTo>
                      <a:pt x="10127229" y="14919505"/>
                      <a:pt x="10126109" y="14932030"/>
                      <a:pt x="10119574" y="14941933"/>
                    </a:cubicBezTo>
                    <a:cubicBezTo>
                      <a:pt x="10113039" y="14951835"/>
                      <a:pt x="10101963" y="14957789"/>
                      <a:pt x="10090098" y="14957778"/>
                    </a:cubicBezTo>
                    <a:lnTo>
                      <a:pt x="10025046" y="14957778"/>
                    </a:lnTo>
                    <a:cubicBezTo>
                      <a:pt x="9968608" y="14957772"/>
                      <a:pt x="9917602" y="14924137"/>
                      <a:pt x="9895365" y="14872264"/>
                    </a:cubicBezTo>
                    <a:lnTo>
                      <a:pt x="9741342" y="14512925"/>
                    </a:lnTo>
                    <a:cubicBezTo>
                      <a:pt x="9738096" y="14505375"/>
                      <a:pt x="9726737" y="14508550"/>
                      <a:pt x="9727866" y="14516664"/>
                    </a:cubicBezTo>
                    <a:lnTo>
                      <a:pt x="9790872" y="14957778"/>
                    </a:lnTo>
                    <a:lnTo>
                      <a:pt x="9858253" y="15766273"/>
                    </a:lnTo>
                    <a:cubicBezTo>
                      <a:pt x="9859061" y="15776096"/>
                      <a:pt x="9855724" y="15785809"/>
                      <a:pt x="9849049" y="15793059"/>
                    </a:cubicBezTo>
                    <a:cubicBezTo>
                      <a:pt x="9842375" y="15800310"/>
                      <a:pt x="9832971" y="15804438"/>
                      <a:pt x="9823116" y="15804445"/>
                    </a:cubicBezTo>
                    <a:lnTo>
                      <a:pt x="9769282" y="15804445"/>
                    </a:lnTo>
                    <a:cubicBezTo>
                      <a:pt x="9700300" y="15804454"/>
                      <a:pt x="9641423" y="15754589"/>
                      <a:pt x="9630076" y="15686546"/>
                    </a:cubicBezTo>
                    <a:lnTo>
                      <a:pt x="9515705" y="14999546"/>
                    </a:lnTo>
                    <a:cubicBezTo>
                      <a:pt x="9514365" y="14991645"/>
                      <a:pt x="9503076" y="14991645"/>
                      <a:pt x="9501736" y="14999546"/>
                    </a:cubicBezTo>
                    <a:lnTo>
                      <a:pt x="9387295" y="15686546"/>
                    </a:lnTo>
                    <a:cubicBezTo>
                      <a:pt x="9375943" y="15754615"/>
                      <a:pt x="9317026" y="15804488"/>
                      <a:pt x="9248018" y="15804445"/>
                    </a:cubicBezTo>
                    <a:lnTo>
                      <a:pt x="9194184" y="15804445"/>
                    </a:lnTo>
                    <a:cubicBezTo>
                      <a:pt x="9184329" y="15804438"/>
                      <a:pt x="9174925" y="15800310"/>
                      <a:pt x="9168251" y="15793059"/>
                    </a:cubicBezTo>
                    <a:cubicBezTo>
                      <a:pt x="9161576" y="15785809"/>
                      <a:pt x="9158239" y="15776096"/>
                      <a:pt x="9159047" y="15766273"/>
                    </a:cubicBezTo>
                    <a:lnTo>
                      <a:pt x="9226428" y="14957778"/>
                    </a:lnTo>
                    <a:lnTo>
                      <a:pt x="9289434" y="14516664"/>
                    </a:lnTo>
                    <a:close/>
                    <a:moveTo>
                      <a:pt x="10778650" y="13546666"/>
                    </a:moveTo>
                    <a:cubicBezTo>
                      <a:pt x="10722512" y="13546666"/>
                      <a:pt x="10668674" y="13568967"/>
                      <a:pt x="10628979" y="13608662"/>
                    </a:cubicBezTo>
                    <a:cubicBezTo>
                      <a:pt x="10589283" y="13648358"/>
                      <a:pt x="10566983" y="13702196"/>
                      <a:pt x="10566983" y="13758334"/>
                    </a:cubicBezTo>
                    <a:lnTo>
                      <a:pt x="10566983" y="13828889"/>
                    </a:lnTo>
                    <a:cubicBezTo>
                      <a:pt x="10567504" y="13945420"/>
                      <a:pt x="10662118" y="14039611"/>
                      <a:pt x="10778650" y="14039611"/>
                    </a:cubicBezTo>
                    <a:cubicBezTo>
                      <a:pt x="10895182" y="14039611"/>
                      <a:pt x="10989796" y="13945420"/>
                      <a:pt x="10990317" y="13828889"/>
                    </a:cubicBezTo>
                    <a:lnTo>
                      <a:pt x="10990317" y="13758334"/>
                    </a:lnTo>
                    <a:cubicBezTo>
                      <a:pt x="10990317" y="13702196"/>
                      <a:pt x="10968017" y="13648358"/>
                      <a:pt x="10928321" y="13608662"/>
                    </a:cubicBezTo>
                    <a:cubicBezTo>
                      <a:pt x="10888626" y="13568967"/>
                      <a:pt x="10834788" y="13546666"/>
                      <a:pt x="10778650" y="13546666"/>
                    </a:cubicBezTo>
                    <a:close/>
                    <a:moveTo>
                      <a:pt x="10559434" y="14516664"/>
                    </a:moveTo>
                    <a:cubicBezTo>
                      <a:pt x="10560633" y="14508550"/>
                      <a:pt x="10549204" y="14505375"/>
                      <a:pt x="10546029" y="14512925"/>
                    </a:cubicBezTo>
                    <a:lnTo>
                      <a:pt x="10392005" y="14872264"/>
                    </a:lnTo>
                    <a:cubicBezTo>
                      <a:pt x="10369749" y="14924185"/>
                      <a:pt x="10318673" y="14957828"/>
                      <a:pt x="10262183" y="14957778"/>
                    </a:cubicBezTo>
                    <a:lnTo>
                      <a:pt x="10197131" y="14957778"/>
                    </a:lnTo>
                    <a:cubicBezTo>
                      <a:pt x="10185267" y="14957789"/>
                      <a:pt x="10174191" y="14951835"/>
                      <a:pt x="10167656" y="14941933"/>
                    </a:cubicBezTo>
                    <a:cubicBezTo>
                      <a:pt x="10161120" y="14932030"/>
                      <a:pt x="10160001" y="14919505"/>
                      <a:pt x="10164676" y="14908600"/>
                    </a:cubicBezTo>
                    <a:lnTo>
                      <a:pt x="10355317" y="14463889"/>
                    </a:lnTo>
                    <a:lnTo>
                      <a:pt x="10425449" y="14288488"/>
                    </a:lnTo>
                    <a:cubicBezTo>
                      <a:pt x="10468319" y="14181350"/>
                      <a:pt x="10572095" y="14111103"/>
                      <a:pt x="10687492" y="14111111"/>
                    </a:cubicBezTo>
                    <a:lnTo>
                      <a:pt x="10869808" y="14111111"/>
                    </a:lnTo>
                    <a:cubicBezTo>
                      <a:pt x="10985205" y="14111103"/>
                      <a:pt x="11088981" y="14181350"/>
                      <a:pt x="11131851" y="14288488"/>
                    </a:cubicBezTo>
                    <a:lnTo>
                      <a:pt x="11201983" y="14463889"/>
                    </a:lnTo>
                    <a:lnTo>
                      <a:pt x="11392554" y="14908600"/>
                    </a:lnTo>
                    <a:cubicBezTo>
                      <a:pt x="11397229" y="14919505"/>
                      <a:pt x="11396109" y="14932030"/>
                      <a:pt x="11389574" y="14941933"/>
                    </a:cubicBezTo>
                    <a:cubicBezTo>
                      <a:pt x="11383039" y="14951835"/>
                      <a:pt x="11371963" y="14957789"/>
                      <a:pt x="11360098" y="14957778"/>
                    </a:cubicBezTo>
                    <a:lnTo>
                      <a:pt x="11295046" y="14957778"/>
                    </a:lnTo>
                    <a:cubicBezTo>
                      <a:pt x="11238608" y="14957772"/>
                      <a:pt x="11187602" y="14924137"/>
                      <a:pt x="11165365" y="14872264"/>
                    </a:cubicBezTo>
                    <a:lnTo>
                      <a:pt x="11011342" y="14512925"/>
                    </a:lnTo>
                    <a:cubicBezTo>
                      <a:pt x="11008096" y="14505375"/>
                      <a:pt x="10996737" y="14508550"/>
                      <a:pt x="10997866" y="14516664"/>
                    </a:cubicBezTo>
                    <a:lnTo>
                      <a:pt x="11060872" y="14957778"/>
                    </a:lnTo>
                    <a:lnTo>
                      <a:pt x="11128253" y="15766273"/>
                    </a:lnTo>
                    <a:cubicBezTo>
                      <a:pt x="11129061" y="15776096"/>
                      <a:pt x="11125724" y="15785809"/>
                      <a:pt x="11119049" y="15793059"/>
                    </a:cubicBezTo>
                    <a:cubicBezTo>
                      <a:pt x="11112375" y="15800310"/>
                      <a:pt x="11102971" y="15804438"/>
                      <a:pt x="11093116" y="15804445"/>
                    </a:cubicBezTo>
                    <a:lnTo>
                      <a:pt x="11039282" y="15804445"/>
                    </a:lnTo>
                    <a:cubicBezTo>
                      <a:pt x="10970300" y="15804454"/>
                      <a:pt x="10911423" y="15754589"/>
                      <a:pt x="10900076" y="15686546"/>
                    </a:cubicBezTo>
                    <a:lnTo>
                      <a:pt x="10785705" y="14999546"/>
                    </a:lnTo>
                    <a:cubicBezTo>
                      <a:pt x="10784365" y="14991645"/>
                      <a:pt x="10773076" y="14991645"/>
                      <a:pt x="10771736" y="14999546"/>
                    </a:cubicBezTo>
                    <a:lnTo>
                      <a:pt x="10657295" y="15686546"/>
                    </a:lnTo>
                    <a:cubicBezTo>
                      <a:pt x="10645943" y="15754615"/>
                      <a:pt x="10587026" y="15804488"/>
                      <a:pt x="10518018" y="15804445"/>
                    </a:cubicBezTo>
                    <a:lnTo>
                      <a:pt x="10464184" y="15804445"/>
                    </a:lnTo>
                    <a:cubicBezTo>
                      <a:pt x="10454329" y="15804438"/>
                      <a:pt x="10444925" y="15800310"/>
                      <a:pt x="10438251" y="15793059"/>
                    </a:cubicBezTo>
                    <a:cubicBezTo>
                      <a:pt x="10431576" y="15785809"/>
                      <a:pt x="10428239" y="15776096"/>
                      <a:pt x="10429047" y="15766273"/>
                    </a:cubicBezTo>
                    <a:lnTo>
                      <a:pt x="10496428" y="14957778"/>
                    </a:lnTo>
                    <a:lnTo>
                      <a:pt x="10559434" y="14516664"/>
                    </a:lnTo>
                    <a:close/>
                    <a:moveTo>
                      <a:pt x="12048650" y="13546666"/>
                    </a:moveTo>
                    <a:cubicBezTo>
                      <a:pt x="11992512" y="13546666"/>
                      <a:pt x="11938674" y="13568967"/>
                      <a:pt x="11898979" y="13608662"/>
                    </a:cubicBezTo>
                    <a:cubicBezTo>
                      <a:pt x="11859283" y="13648358"/>
                      <a:pt x="11836983" y="13702196"/>
                      <a:pt x="11836983" y="13758334"/>
                    </a:cubicBezTo>
                    <a:lnTo>
                      <a:pt x="11836983" y="13828889"/>
                    </a:lnTo>
                    <a:cubicBezTo>
                      <a:pt x="11837504" y="13945420"/>
                      <a:pt x="11932118" y="14039611"/>
                      <a:pt x="12048650" y="14039611"/>
                    </a:cubicBezTo>
                    <a:cubicBezTo>
                      <a:pt x="12165182" y="14039611"/>
                      <a:pt x="12259796" y="13945420"/>
                      <a:pt x="12260317" y="13828889"/>
                    </a:cubicBezTo>
                    <a:lnTo>
                      <a:pt x="12260317" y="13758334"/>
                    </a:lnTo>
                    <a:cubicBezTo>
                      <a:pt x="12260317" y="13702196"/>
                      <a:pt x="12238017" y="13648358"/>
                      <a:pt x="12198321" y="13608662"/>
                    </a:cubicBezTo>
                    <a:cubicBezTo>
                      <a:pt x="12158626" y="13568967"/>
                      <a:pt x="12104788" y="13546666"/>
                      <a:pt x="12048650" y="13546666"/>
                    </a:cubicBezTo>
                    <a:close/>
                    <a:moveTo>
                      <a:pt x="11829434" y="14516664"/>
                    </a:moveTo>
                    <a:cubicBezTo>
                      <a:pt x="11830633" y="14508550"/>
                      <a:pt x="11819204" y="14505375"/>
                      <a:pt x="11816029" y="14512925"/>
                    </a:cubicBezTo>
                    <a:lnTo>
                      <a:pt x="11662005" y="14872264"/>
                    </a:lnTo>
                    <a:cubicBezTo>
                      <a:pt x="11639749" y="14924185"/>
                      <a:pt x="11588673" y="14957828"/>
                      <a:pt x="11532183" y="14957778"/>
                    </a:cubicBezTo>
                    <a:lnTo>
                      <a:pt x="11467131" y="14957778"/>
                    </a:lnTo>
                    <a:cubicBezTo>
                      <a:pt x="11455267" y="14957789"/>
                      <a:pt x="11444191" y="14951835"/>
                      <a:pt x="11437656" y="14941933"/>
                    </a:cubicBezTo>
                    <a:cubicBezTo>
                      <a:pt x="11431120" y="14932030"/>
                      <a:pt x="11430001" y="14919505"/>
                      <a:pt x="11434676" y="14908600"/>
                    </a:cubicBezTo>
                    <a:lnTo>
                      <a:pt x="11625317" y="14463889"/>
                    </a:lnTo>
                    <a:lnTo>
                      <a:pt x="11695449" y="14288488"/>
                    </a:lnTo>
                    <a:cubicBezTo>
                      <a:pt x="11738319" y="14181350"/>
                      <a:pt x="11842095" y="14111103"/>
                      <a:pt x="11957492" y="14111111"/>
                    </a:cubicBezTo>
                    <a:lnTo>
                      <a:pt x="12139808" y="14111111"/>
                    </a:lnTo>
                    <a:cubicBezTo>
                      <a:pt x="12255205" y="14111103"/>
                      <a:pt x="12358981" y="14181350"/>
                      <a:pt x="12401851" y="14288488"/>
                    </a:cubicBezTo>
                    <a:lnTo>
                      <a:pt x="12471983" y="14463889"/>
                    </a:lnTo>
                    <a:lnTo>
                      <a:pt x="12662554" y="14908600"/>
                    </a:lnTo>
                    <a:cubicBezTo>
                      <a:pt x="12667229" y="14919505"/>
                      <a:pt x="12666109" y="14932030"/>
                      <a:pt x="12659574" y="14941933"/>
                    </a:cubicBezTo>
                    <a:cubicBezTo>
                      <a:pt x="12653039" y="14951835"/>
                      <a:pt x="12641963" y="14957789"/>
                      <a:pt x="12630098" y="14957778"/>
                    </a:cubicBezTo>
                    <a:lnTo>
                      <a:pt x="12565046" y="14957778"/>
                    </a:lnTo>
                    <a:cubicBezTo>
                      <a:pt x="12508608" y="14957772"/>
                      <a:pt x="12457602" y="14924137"/>
                      <a:pt x="12435365" y="14872264"/>
                    </a:cubicBezTo>
                    <a:lnTo>
                      <a:pt x="12281342" y="14512925"/>
                    </a:lnTo>
                    <a:cubicBezTo>
                      <a:pt x="12278096" y="14505375"/>
                      <a:pt x="12266737" y="14508550"/>
                      <a:pt x="12267866" y="14516664"/>
                    </a:cubicBezTo>
                    <a:lnTo>
                      <a:pt x="12330872" y="14957778"/>
                    </a:lnTo>
                    <a:lnTo>
                      <a:pt x="12398253" y="15766273"/>
                    </a:lnTo>
                    <a:cubicBezTo>
                      <a:pt x="12399061" y="15776096"/>
                      <a:pt x="12395724" y="15785809"/>
                      <a:pt x="12389049" y="15793059"/>
                    </a:cubicBezTo>
                    <a:cubicBezTo>
                      <a:pt x="12382375" y="15800310"/>
                      <a:pt x="12372971" y="15804438"/>
                      <a:pt x="12363116" y="15804445"/>
                    </a:cubicBezTo>
                    <a:lnTo>
                      <a:pt x="12309282" y="15804445"/>
                    </a:lnTo>
                    <a:cubicBezTo>
                      <a:pt x="12240300" y="15804454"/>
                      <a:pt x="12181423" y="15754589"/>
                      <a:pt x="12170076" y="15686546"/>
                    </a:cubicBezTo>
                    <a:lnTo>
                      <a:pt x="12055705" y="14999546"/>
                    </a:lnTo>
                    <a:cubicBezTo>
                      <a:pt x="12054365" y="14991645"/>
                      <a:pt x="12043076" y="14991645"/>
                      <a:pt x="12041736" y="14999546"/>
                    </a:cubicBezTo>
                    <a:lnTo>
                      <a:pt x="11927295" y="15686546"/>
                    </a:lnTo>
                    <a:cubicBezTo>
                      <a:pt x="11915943" y="15754615"/>
                      <a:pt x="11857026" y="15804488"/>
                      <a:pt x="11788018" y="15804445"/>
                    </a:cubicBezTo>
                    <a:lnTo>
                      <a:pt x="11734184" y="15804445"/>
                    </a:lnTo>
                    <a:cubicBezTo>
                      <a:pt x="11724329" y="15804438"/>
                      <a:pt x="11714925" y="15800310"/>
                      <a:pt x="11708251" y="15793059"/>
                    </a:cubicBezTo>
                    <a:cubicBezTo>
                      <a:pt x="11701576" y="15785809"/>
                      <a:pt x="11698239" y="15776096"/>
                      <a:pt x="11699047" y="15766273"/>
                    </a:cubicBezTo>
                    <a:lnTo>
                      <a:pt x="11766428" y="14957778"/>
                    </a:lnTo>
                    <a:lnTo>
                      <a:pt x="11829434" y="14516664"/>
                    </a:lnTo>
                    <a:close/>
                    <a:moveTo>
                      <a:pt x="618650" y="15804445"/>
                    </a:moveTo>
                    <a:cubicBezTo>
                      <a:pt x="501750" y="15804445"/>
                      <a:pt x="406984" y="15899211"/>
                      <a:pt x="406983" y="16016111"/>
                    </a:cubicBezTo>
                    <a:lnTo>
                      <a:pt x="406983" y="16086666"/>
                    </a:lnTo>
                    <a:cubicBezTo>
                      <a:pt x="407504" y="16203197"/>
                      <a:pt x="502118" y="16297388"/>
                      <a:pt x="618650" y="16297388"/>
                    </a:cubicBezTo>
                    <a:cubicBezTo>
                      <a:pt x="735182" y="16297388"/>
                      <a:pt x="829795" y="16203197"/>
                      <a:pt x="830317" y="16086666"/>
                    </a:cubicBezTo>
                    <a:lnTo>
                      <a:pt x="830317" y="16016111"/>
                    </a:lnTo>
                    <a:cubicBezTo>
                      <a:pt x="830316" y="15899211"/>
                      <a:pt x="735550" y="15804445"/>
                      <a:pt x="618650" y="15804445"/>
                    </a:cubicBezTo>
                    <a:close/>
                    <a:moveTo>
                      <a:pt x="399434" y="16774443"/>
                    </a:moveTo>
                    <a:cubicBezTo>
                      <a:pt x="400633" y="16766329"/>
                      <a:pt x="389203" y="16763154"/>
                      <a:pt x="386028" y="16770703"/>
                    </a:cubicBezTo>
                    <a:lnTo>
                      <a:pt x="232006" y="17130043"/>
                    </a:lnTo>
                    <a:cubicBezTo>
                      <a:pt x="209748" y="17181962"/>
                      <a:pt x="158673" y="17215605"/>
                      <a:pt x="102183" y="17215555"/>
                    </a:cubicBezTo>
                    <a:lnTo>
                      <a:pt x="37131" y="17215555"/>
                    </a:lnTo>
                    <a:cubicBezTo>
                      <a:pt x="25267" y="17215566"/>
                      <a:pt x="14192" y="17209612"/>
                      <a:pt x="7656" y="17199710"/>
                    </a:cubicBezTo>
                    <a:cubicBezTo>
                      <a:pt x="1121" y="17189808"/>
                      <a:pt x="1" y="17177283"/>
                      <a:pt x="4676" y="17166379"/>
                    </a:cubicBezTo>
                    <a:lnTo>
                      <a:pt x="195317" y="16721666"/>
                    </a:lnTo>
                    <a:lnTo>
                      <a:pt x="265449" y="16546266"/>
                    </a:lnTo>
                    <a:cubicBezTo>
                      <a:pt x="308319" y="16439128"/>
                      <a:pt x="412095" y="16368881"/>
                      <a:pt x="527492" y="16368889"/>
                    </a:cubicBezTo>
                    <a:lnTo>
                      <a:pt x="709808" y="16368889"/>
                    </a:lnTo>
                    <a:cubicBezTo>
                      <a:pt x="825205" y="16368881"/>
                      <a:pt x="928981" y="16439128"/>
                      <a:pt x="971851" y="16546266"/>
                    </a:cubicBezTo>
                    <a:lnTo>
                      <a:pt x="1041983" y="16721666"/>
                    </a:lnTo>
                    <a:lnTo>
                      <a:pt x="1232554" y="17166379"/>
                    </a:lnTo>
                    <a:cubicBezTo>
                      <a:pt x="1237228" y="17177283"/>
                      <a:pt x="1236108" y="17189808"/>
                      <a:pt x="1229573" y="17199710"/>
                    </a:cubicBezTo>
                    <a:cubicBezTo>
                      <a:pt x="1223038" y="17209612"/>
                      <a:pt x="1211963" y="17215566"/>
                      <a:pt x="1200098" y="17215555"/>
                    </a:cubicBezTo>
                    <a:lnTo>
                      <a:pt x="1135046" y="17215555"/>
                    </a:lnTo>
                    <a:cubicBezTo>
                      <a:pt x="1078608" y="17215549"/>
                      <a:pt x="1027602" y="17181916"/>
                      <a:pt x="1005365" y="17130043"/>
                    </a:cubicBezTo>
                    <a:lnTo>
                      <a:pt x="851342" y="16770703"/>
                    </a:lnTo>
                    <a:cubicBezTo>
                      <a:pt x="848097" y="16763154"/>
                      <a:pt x="836737" y="16766329"/>
                      <a:pt x="837866" y="16774443"/>
                    </a:cubicBezTo>
                    <a:lnTo>
                      <a:pt x="900872" y="17215555"/>
                    </a:lnTo>
                    <a:lnTo>
                      <a:pt x="968253" y="18024052"/>
                    </a:lnTo>
                    <a:cubicBezTo>
                      <a:pt x="969061" y="18033874"/>
                      <a:pt x="965724" y="18043587"/>
                      <a:pt x="959049" y="18050838"/>
                    </a:cubicBezTo>
                    <a:cubicBezTo>
                      <a:pt x="952375" y="18058088"/>
                      <a:pt x="942971" y="18062217"/>
                      <a:pt x="933116" y="18062223"/>
                    </a:cubicBezTo>
                    <a:lnTo>
                      <a:pt x="879282" y="18062223"/>
                    </a:lnTo>
                    <a:cubicBezTo>
                      <a:pt x="810300" y="18062231"/>
                      <a:pt x="751423" y="18012366"/>
                      <a:pt x="740076" y="17944323"/>
                    </a:cubicBezTo>
                    <a:lnTo>
                      <a:pt x="625706" y="17257325"/>
                    </a:lnTo>
                    <a:cubicBezTo>
                      <a:pt x="624365" y="17249423"/>
                      <a:pt x="613076" y="17249423"/>
                      <a:pt x="611736" y="17257325"/>
                    </a:cubicBezTo>
                    <a:lnTo>
                      <a:pt x="497294" y="17944323"/>
                    </a:lnTo>
                    <a:cubicBezTo>
                      <a:pt x="485943" y="18012392"/>
                      <a:pt x="427027" y="18062266"/>
                      <a:pt x="358018" y="18062223"/>
                    </a:cubicBezTo>
                    <a:lnTo>
                      <a:pt x="304184" y="18062223"/>
                    </a:lnTo>
                    <a:cubicBezTo>
                      <a:pt x="294329" y="18062217"/>
                      <a:pt x="284925" y="18058088"/>
                      <a:pt x="278251" y="18050838"/>
                    </a:cubicBezTo>
                    <a:cubicBezTo>
                      <a:pt x="271576" y="18043587"/>
                      <a:pt x="268239" y="18033874"/>
                      <a:pt x="269047" y="18024052"/>
                    </a:cubicBezTo>
                    <a:lnTo>
                      <a:pt x="336428" y="17215555"/>
                    </a:lnTo>
                    <a:lnTo>
                      <a:pt x="399434" y="16774443"/>
                    </a:lnTo>
                    <a:close/>
                    <a:moveTo>
                      <a:pt x="1888650" y="15804445"/>
                    </a:moveTo>
                    <a:cubicBezTo>
                      <a:pt x="1771750" y="15804445"/>
                      <a:pt x="1676983" y="15899211"/>
                      <a:pt x="1676983" y="16016111"/>
                    </a:cubicBezTo>
                    <a:lnTo>
                      <a:pt x="1676983" y="16086666"/>
                    </a:lnTo>
                    <a:cubicBezTo>
                      <a:pt x="1677504" y="16203197"/>
                      <a:pt x="1772118" y="16297388"/>
                      <a:pt x="1888650" y="16297388"/>
                    </a:cubicBezTo>
                    <a:cubicBezTo>
                      <a:pt x="2005182" y="16297388"/>
                      <a:pt x="2099796" y="16203197"/>
                      <a:pt x="2100317" y="16086666"/>
                    </a:cubicBezTo>
                    <a:lnTo>
                      <a:pt x="2100317" y="16016111"/>
                    </a:lnTo>
                    <a:cubicBezTo>
                      <a:pt x="2100317" y="15899211"/>
                      <a:pt x="2005550" y="15804445"/>
                      <a:pt x="1888650" y="15804445"/>
                    </a:cubicBezTo>
                    <a:close/>
                    <a:moveTo>
                      <a:pt x="1669434" y="16774443"/>
                    </a:moveTo>
                    <a:cubicBezTo>
                      <a:pt x="1670633" y="16766329"/>
                      <a:pt x="1659203" y="16763154"/>
                      <a:pt x="1656028" y="16770703"/>
                    </a:cubicBezTo>
                    <a:lnTo>
                      <a:pt x="1502006" y="17130043"/>
                    </a:lnTo>
                    <a:cubicBezTo>
                      <a:pt x="1479749" y="17181962"/>
                      <a:pt x="1428673" y="17215605"/>
                      <a:pt x="1372183" y="17215555"/>
                    </a:cubicBezTo>
                    <a:lnTo>
                      <a:pt x="1307131" y="17215555"/>
                    </a:lnTo>
                    <a:cubicBezTo>
                      <a:pt x="1295267" y="17215566"/>
                      <a:pt x="1284192" y="17209612"/>
                      <a:pt x="1277656" y="17199710"/>
                    </a:cubicBezTo>
                    <a:cubicBezTo>
                      <a:pt x="1271121" y="17189808"/>
                      <a:pt x="1270001" y="17177283"/>
                      <a:pt x="1274676" y="17166379"/>
                    </a:cubicBezTo>
                    <a:lnTo>
                      <a:pt x="1465317" y="16721666"/>
                    </a:lnTo>
                    <a:lnTo>
                      <a:pt x="1535449" y="16546266"/>
                    </a:lnTo>
                    <a:cubicBezTo>
                      <a:pt x="1578319" y="16439128"/>
                      <a:pt x="1682095" y="16368881"/>
                      <a:pt x="1797492" y="16368889"/>
                    </a:cubicBezTo>
                    <a:lnTo>
                      <a:pt x="1979808" y="16368889"/>
                    </a:lnTo>
                    <a:cubicBezTo>
                      <a:pt x="2095205" y="16368881"/>
                      <a:pt x="2198981" y="16439128"/>
                      <a:pt x="2241851" y="16546266"/>
                    </a:cubicBezTo>
                    <a:lnTo>
                      <a:pt x="2311983" y="16721666"/>
                    </a:lnTo>
                    <a:lnTo>
                      <a:pt x="2502554" y="17166379"/>
                    </a:lnTo>
                    <a:cubicBezTo>
                      <a:pt x="2507228" y="17177283"/>
                      <a:pt x="2506108" y="17189807"/>
                      <a:pt x="2499573" y="17199710"/>
                    </a:cubicBezTo>
                    <a:cubicBezTo>
                      <a:pt x="2493038" y="17209612"/>
                      <a:pt x="2481963" y="17215566"/>
                      <a:pt x="2470098" y="17215555"/>
                    </a:cubicBezTo>
                    <a:lnTo>
                      <a:pt x="2405046" y="17215555"/>
                    </a:lnTo>
                    <a:cubicBezTo>
                      <a:pt x="2348608" y="17215549"/>
                      <a:pt x="2297602" y="17181916"/>
                      <a:pt x="2275365" y="17130043"/>
                    </a:cubicBezTo>
                    <a:lnTo>
                      <a:pt x="2121342" y="16770703"/>
                    </a:lnTo>
                    <a:cubicBezTo>
                      <a:pt x="2118097" y="16763154"/>
                      <a:pt x="2106737" y="16766329"/>
                      <a:pt x="2107866" y="16774443"/>
                    </a:cubicBezTo>
                    <a:lnTo>
                      <a:pt x="2170872" y="17215555"/>
                    </a:lnTo>
                    <a:lnTo>
                      <a:pt x="2238253" y="18024052"/>
                    </a:lnTo>
                    <a:cubicBezTo>
                      <a:pt x="2239061" y="18033874"/>
                      <a:pt x="2235724" y="18043587"/>
                      <a:pt x="2229049" y="18050838"/>
                    </a:cubicBezTo>
                    <a:cubicBezTo>
                      <a:pt x="2222375" y="18058088"/>
                      <a:pt x="2212971" y="18062217"/>
                      <a:pt x="2203116" y="18062223"/>
                    </a:cubicBezTo>
                    <a:lnTo>
                      <a:pt x="2149282" y="18062223"/>
                    </a:lnTo>
                    <a:cubicBezTo>
                      <a:pt x="2080300" y="18062231"/>
                      <a:pt x="2021423" y="18012366"/>
                      <a:pt x="2010076" y="17944323"/>
                    </a:cubicBezTo>
                    <a:lnTo>
                      <a:pt x="1895706" y="17257325"/>
                    </a:lnTo>
                    <a:cubicBezTo>
                      <a:pt x="1894365" y="17249423"/>
                      <a:pt x="1883076" y="17249423"/>
                      <a:pt x="1881735" y="17257325"/>
                    </a:cubicBezTo>
                    <a:lnTo>
                      <a:pt x="1767294" y="17944323"/>
                    </a:lnTo>
                    <a:cubicBezTo>
                      <a:pt x="1755943" y="18012392"/>
                      <a:pt x="1697027" y="18062266"/>
                      <a:pt x="1628018" y="18062223"/>
                    </a:cubicBezTo>
                    <a:lnTo>
                      <a:pt x="1574184" y="18062223"/>
                    </a:lnTo>
                    <a:cubicBezTo>
                      <a:pt x="1564329" y="18062217"/>
                      <a:pt x="1554925" y="18058088"/>
                      <a:pt x="1548251" y="18050838"/>
                    </a:cubicBezTo>
                    <a:cubicBezTo>
                      <a:pt x="1541576" y="18043587"/>
                      <a:pt x="1538239" y="18033874"/>
                      <a:pt x="1539047" y="18024052"/>
                    </a:cubicBezTo>
                    <a:lnTo>
                      <a:pt x="1606428" y="17215555"/>
                    </a:lnTo>
                    <a:lnTo>
                      <a:pt x="1669434" y="16774443"/>
                    </a:lnTo>
                    <a:close/>
                    <a:moveTo>
                      <a:pt x="3158650" y="15804445"/>
                    </a:moveTo>
                    <a:cubicBezTo>
                      <a:pt x="3041750" y="15804445"/>
                      <a:pt x="2946983" y="15899211"/>
                      <a:pt x="2946983" y="16016111"/>
                    </a:cubicBezTo>
                    <a:lnTo>
                      <a:pt x="2946983" y="16086666"/>
                    </a:lnTo>
                    <a:cubicBezTo>
                      <a:pt x="2947504" y="16203197"/>
                      <a:pt x="3042118" y="16297388"/>
                      <a:pt x="3158650" y="16297388"/>
                    </a:cubicBezTo>
                    <a:cubicBezTo>
                      <a:pt x="3275182" y="16297388"/>
                      <a:pt x="3369795" y="16203197"/>
                      <a:pt x="3370317" y="16086666"/>
                    </a:cubicBezTo>
                    <a:lnTo>
                      <a:pt x="3370317" y="16016111"/>
                    </a:lnTo>
                    <a:cubicBezTo>
                      <a:pt x="3370316" y="15899211"/>
                      <a:pt x="3275550" y="15804445"/>
                      <a:pt x="3158650" y="15804445"/>
                    </a:cubicBezTo>
                    <a:close/>
                    <a:moveTo>
                      <a:pt x="2939434" y="16774443"/>
                    </a:moveTo>
                    <a:cubicBezTo>
                      <a:pt x="2940633" y="16766329"/>
                      <a:pt x="2929203" y="16763154"/>
                      <a:pt x="2926028" y="16770703"/>
                    </a:cubicBezTo>
                    <a:lnTo>
                      <a:pt x="2772006" y="17130043"/>
                    </a:lnTo>
                    <a:cubicBezTo>
                      <a:pt x="2749748" y="17181962"/>
                      <a:pt x="2698673" y="17215607"/>
                      <a:pt x="2642183" y="17215555"/>
                    </a:cubicBezTo>
                    <a:lnTo>
                      <a:pt x="2577131" y="17215555"/>
                    </a:lnTo>
                    <a:cubicBezTo>
                      <a:pt x="2565267" y="17215566"/>
                      <a:pt x="2554192" y="17209612"/>
                      <a:pt x="2547656" y="17199710"/>
                    </a:cubicBezTo>
                    <a:cubicBezTo>
                      <a:pt x="2541121" y="17189807"/>
                      <a:pt x="2540001" y="17177283"/>
                      <a:pt x="2544676" y="17166379"/>
                    </a:cubicBezTo>
                    <a:lnTo>
                      <a:pt x="2735317" y="16721666"/>
                    </a:lnTo>
                    <a:lnTo>
                      <a:pt x="2805449" y="16546266"/>
                    </a:lnTo>
                    <a:cubicBezTo>
                      <a:pt x="2848319" y="16439128"/>
                      <a:pt x="2952095" y="16368881"/>
                      <a:pt x="3067492" y="16368889"/>
                    </a:cubicBezTo>
                    <a:lnTo>
                      <a:pt x="3249808" y="16368889"/>
                    </a:lnTo>
                    <a:cubicBezTo>
                      <a:pt x="3365204" y="16368881"/>
                      <a:pt x="3468981" y="16439128"/>
                      <a:pt x="3511851" y="16546266"/>
                    </a:cubicBezTo>
                    <a:lnTo>
                      <a:pt x="3581983" y="16721666"/>
                    </a:lnTo>
                    <a:lnTo>
                      <a:pt x="3772554" y="17166379"/>
                    </a:lnTo>
                    <a:cubicBezTo>
                      <a:pt x="3777229" y="17177283"/>
                      <a:pt x="3776108" y="17189808"/>
                      <a:pt x="3769573" y="17199710"/>
                    </a:cubicBezTo>
                    <a:cubicBezTo>
                      <a:pt x="3763038" y="17209612"/>
                      <a:pt x="3751963" y="17215566"/>
                      <a:pt x="3740098" y="17215555"/>
                    </a:cubicBezTo>
                    <a:lnTo>
                      <a:pt x="3675046" y="17215555"/>
                    </a:lnTo>
                    <a:cubicBezTo>
                      <a:pt x="3618608" y="17215549"/>
                      <a:pt x="3567602" y="17181916"/>
                      <a:pt x="3545365" y="17130043"/>
                    </a:cubicBezTo>
                    <a:lnTo>
                      <a:pt x="3391342" y="16770703"/>
                    </a:lnTo>
                    <a:cubicBezTo>
                      <a:pt x="3388097" y="16763154"/>
                      <a:pt x="3376737" y="16766329"/>
                      <a:pt x="3377866" y="16774443"/>
                    </a:cubicBezTo>
                    <a:lnTo>
                      <a:pt x="3440872" y="17215555"/>
                    </a:lnTo>
                    <a:lnTo>
                      <a:pt x="3508253" y="18024052"/>
                    </a:lnTo>
                    <a:cubicBezTo>
                      <a:pt x="3509061" y="18033874"/>
                      <a:pt x="3505724" y="18043587"/>
                      <a:pt x="3499049" y="18050838"/>
                    </a:cubicBezTo>
                    <a:cubicBezTo>
                      <a:pt x="3492375" y="18058088"/>
                      <a:pt x="3482971" y="18062217"/>
                      <a:pt x="3473116" y="18062223"/>
                    </a:cubicBezTo>
                    <a:lnTo>
                      <a:pt x="3419282" y="18062223"/>
                    </a:lnTo>
                    <a:cubicBezTo>
                      <a:pt x="3350300" y="18062231"/>
                      <a:pt x="3291423" y="18012366"/>
                      <a:pt x="3280076" y="17944323"/>
                    </a:cubicBezTo>
                    <a:lnTo>
                      <a:pt x="3165706" y="17257325"/>
                    </a:lnTo>
                    <a:cubicBezTo>
                      <a:pt x="3164365" y="17249423"/>
                      <a:pt x="3153076" y="17249423"/>
                      <a:pt x="3151735" y="17257325"/>
                    </a:cubicBezTo>
                    <a:lnTo>
                      <a:pt x="3037294" y="17944323"/>
                    </a:lnTo>
                    <a:cubicBezTo>
                      <a:pt x="3025943" y="18012392"/>
                      <a:pt x="2967027" y="18062266"/>
                      <a:pt x="2898018" y="18062223"/>
                    </a:cubicBezTo>
                    <a:lnTo>
                      <a:pt x="2844184" y="18062223"/>
                    </a:lnTo>
                    <a:cubicBezTo>
                      <a:pt x="2834329" y="18062217"/>
                      <a:pt x="2824925" y="18058088"/>
                      <a:pt x="2818251" y="18050838"/>
                    </a:cubicBezTo>
                    <a:cubicBezTo>
                      <a:pt x="2811576" y="18043587"/>
                      <a:pt x="2808239" y="18033874"/>
                      <a:pt x="2809047" y="18024052"/>
                    </a:cubicBezTo>
                    <a:lnTo>
                      <a:pt x="2876428" y="17215555"/>
                    </a:lnTo>
                    <a:lnTo>
                      <a:pt x="2939434" y="16774443"/>
                    </a:lnTo>
                    <a:close/>
                    <a:moveTo>
                      <a:pt x="4428650" y="15804445"/>
                    </a:moveTo>
                    <a:cubicBezTo>
                      <a:pt x="4311750" y="15804445"/>
                      <a:pt x="4216984" y="15899211"/>
                      <a:pt x="4216983" y="16016111"/>
                    </a:cubicBezTo>
                    <a:lnTo>
                      <a:pt x="4216983" y="16086666"/>
                    </a:lnTo>
                    <a:cubicBezTo>
                      <a:pt x="4217505" y="16203197"/>
                      <a:pt x="4312118" y="16297388"/>
                      <a:pt x="4428650" y="16297388"/>
                    </a:cubicBezTo>
                    <a:cubicBezTo>
                      <a:pt x="4545182" y="16297388"/>
                      <a:pt x="4639795" y="16203197"/>
                      <a:pt x="4640317" y="16086666"/>
                    </a:cubicBezTo>
                    <a:lnTo>
                      <a:pt x="4640317" y="16016111"/>
                    </a:lnTo>
                    <a:cubicBezTo>
                      <a:pt x="4640316" y="15899211"/>
                      <a:pt x="4545550" y="15804445"/>
                      <a:pt x="4428650" y="15804445"/>
                    </a:cubicBezTo>
                    <a:close/>
                    <a:moveTo>
                      <a:pt x="4209434" y="16774443"/>
                    </a:moveTo>
                    <a:cubicBezTo>
                      <a:pt x="4210633" y="16766329"/>
                      <a:pt x="4199203" y="16763154"/>
                      <a:pt x="4196028" y="16770703"/>
                    </a:cubicBezTo>
                    <a:lnTo>
                      <a:pt x="4042005" y="17130043"/>
                    </a:lnTo>
                    <a:cubicBezTo>
                      <a:pt x="4019748" y="17181962"/>
                      <a:pt x="3968673" y="17215605"/>
                      <a:pt x="3912183" y="17215555"/>
                    </a:cubicBezTo>
                    <a:lnTo>
                      <a:pt x="3847131" y="17215555"/>
                    </a:lnTo>
                    <a:cubicBezTo>
                      <a:pt x="3835267" y="17215566"/>
                      <a:pt x="3824192" y="17209612"/>
                      <a:pt x="3817656" y="17199710"/>
                    </a:cubicBezTo>
                    <a:cubicBezTo>
                      <a:pt x="3811121" y="17189808"/>
                      <a:pt x="3810001" y="17177283"/>
                      <a:pt x="3814675" y="17166379"/>
                    </a:cubicBezTo>
                    <a:lnTo>
                      <a:pt x="4005317" y="16721666"/>
                    </a:lnTo>
                    <a:lnTo>
                      <a:pt x="4075449" y="16546266"/>
                    </a:lnTo>
                    <a:cubicBezTo>
                      <a:pt x="4118319" y="16439128"/>
                      <a:pt x="4222096" y="16368881"/>
                      <a:pt x="4337492" y="16368889"/>
                    </a:cubicBezTo>
                    <a:lnTo>
                      <a:pt x="4519808" y="16368889"/>
                    </a:lnTo>
                    <a:cubicBezTo>
                      <a:pt x="4635204" y="16368881"/>
                      <a:pt x="4738981" y="16439128"/>
                      <a:pt x="4781851" y="16546266"/>
                    </a:cubicBezTo>
                    <a:lnTo>
                      <a:pt x="4851983" y="16721666"/>
                    </a:lnTo>
                    <a:lnTo>
                      <a:pt x="5042554" y="17166379"/>
                    </a:lnTo>
                    <a:cubicBezTo>
                      <a:pt x="5047229" y="17177283"/>
                      <a:pt x="5046108" y="17189808"/>
                      <a:pt x="5039573" y="17199710"/>
                    </a:cubicBezTo>
                    <a:cubicBezTo>
                      <a:pt x="5033038" y="17209612"/>
                      <a:pt x="5021963" y="17215566"/>
                      <a:pt x="5010098" y="17215555"/>
                    </a:cubicBezTo>
                    <a:lnTo>
                      <a:pt x="4945046" y="17215555"/>
                    </a:lnTo>
                    <a:cubicBezTo>
                      <a:pt x="4888608" y="17215549"/>
                      <a:pt x="4837602" y="17181916"/>
                      <a:pt x="4815365" y="17130043"/>
                    </a:cubicBezTo>
                    <a:lnTo>
                      <a:pt x="4661342" y="16770703"/>
                    </a:lnTo>
                    <a:cubicBezTo>
                      <a:pt x="4658097" y="16763154"/>
                      <a:pt x="4646737" y="16766329"/>
                      <a:pt x="4647866" y="16774443"/>
                    </a:cubicBezTo>
                    <a:lnTo>
                      <a:pt x="4710872" y="17215555"/>
                    </a:lnTo>
                    <a:lnTo>
                      <a:pt x="4778253" y="18024052"/>
                    </a:lnTo>
                    <a:cubicBezTo>
                      <a:pt x="4779061" y="18033874"/>
                      <a:pt x="4775724" y="18043587"/>
                      <a:pt x="4769049" y="18050838"/>
                    </a:cubicBezTo>
                    <a:cubicBezTo>
                      <a:pt x="4762375" y="18058088"/>
                      <a:pt x="4752971" y="18062217"/>
                      <a:pt x="4743116" y="18062223"/>
                    </a:cubicBezTo>
                    <a:lnTo>
                      <a:pt x="4689282" y="18062223"/>
                    </a:lnTo>
                    <a:cubicBezTo>
                      <a:pt x="4620300" y="18062231"/>
                      <a:pt x="4561423" y="18012366"/>
                      <a:pt x="4550076" y="17944323"/>
                    </a:cubicBezTo>
                    <a:lnTo>
                      <a:pt x="4435705" y="17257325"/>
                    </a:lnTo>
                    <a:cubicBezTo>
                      <a:pt x="4434365" y="17249423"/>
                      <a:pt x="4423076" y="17249423"/>
                      <a:pt x="4421736" y="17257325"/>
                    </a:cubicBezTo>
                    <a:lnTo>
                      <a:pt x="4307295" y="17944323"/>
                    </a:lnTo>
                    <a:cubicBezTo>
                      <a:pt x="4295943" y="18012392"/>
                      <a:pt x="4237027" y="18062266"/>
                      <a:pt x="4168018" y="18062223"/>
                    </a:cubicBezTo>
                    <a:lnTo>
                      <a:pt x="4114184" y="18062223"/>
                    </a:lnTo>
                    <a:cubicBezTo>
                      <a:pt x="4104329" y="18062217"/>
                      <a:pt x="4094925" y="18058088"/>
                      <a:pt x="4088251" y="18050838"/>
                    </a:cubicBezTo>
                    <a:cubicBezTo>
                      <a:pt x="4081576" y="18043587"/>
                      <a:pt x="4078239" y="18033874"/>
                      <a:pt x="4079047" y="18024052"/>
                    </a:cubicBezTo>
                    <a:lnTo>
                      <a:pt x="4146428" y="17215555"/>
                    </a:lnTo>
                    <a:lnTo>
                      <a:pt x="4209434" y="16774443"/>
                    </a:lnTo>
                    <a:close/>
                    <a:moveTo>
                      <a:pt x="5698650" y="15804445"/>
                    </a:moveTo>
                    <a:cubicBezTo>
                      <a:pt x="5581750" y="15804445"/>
                      <a:pt x="5486984" y="15899211"/>
                      <a:pt x="5486983" y="16016111"/>
                    </a:cubicBezTo>
                    <a:lnTo>
                      <a:pt x="5486983" y="16086666"/>
                    </a:lnTo>
                    <a:cubicBezTo>
                      <a:pt x="5487505" y="16203197"/>
                      <a:pt x="5582118" y="16297388"/>
                      <a:pt x="5698650" y="16297388"/>
                    </a:cubicBezTo>
                    <a:cubicBezTo>
                      <a:pt x="5815182" y="16297388"/>
                      <a:pt x="5909795" y="16203197"/>
                      <a:pt x="5910317" y="16086666"/>
                    </a:cubicBezTo>
                    <a:lnTo>
                      <a:pt x="5910317" y="16016111"/>
                    </a:lnTo>
                    <a:cubicBezTo>
                      <a:pt x="5910316" y="15899211"/>
                      <a:pt x="5815550" y="15804445"/>
                      <a:pt x="5698650" y="15804445"/>
                    </a:cubicBezTo>
                    <a:close/>
                    <a:moveTo>
                      <a:pt x="5479434" y="16774443"/>
                    </a:moveTo>
                    <a:cubicBezTo>
                      <a:pt x="5480633" y="16766329"/>
                      <a:pt x="5469203" y="16763154"/>
                      <a:pt x="5466028" y="16770703"/>
                    </a:cubicBezTo>
                    <a:lnTo>
                      <a:pt x="5312005" y="17130043"/>
                    </a:lnTo>
                    <a:cubicBezTo>
                      <a:pt x="5289748" y="17181962"/>
                      <a:pt x="5238673" y="17215605"/>
                      <a:pt x="5182183" y="17215555"/>
                    </a:cubicBezTo>
                    <a:lnTo>
                      <a:pt x="5117131" y="17215555"/>
                    </a:lnTo>
                    <a:cubicBezTo>
                      <a:pt x="5105267" y="17215566"/>
                      <a:pt x="5094192" y="17209612"/>
                      <a:pt x="5087656" y="17199710"/>
                    </a:cubicBezTo>
                    <a:cubicBezTo>
                      <a:pt x="5081121" y="17189808"/>
                      <a:pt x="5080001" y="17177283"/>
                      <a:pt x="5084675" y="17166379"/>
                    </a:cubicBezTo>
                    <a:lnTo>
                      <a:pt x="5275317" y="16721666"/>
                    </a:lnTo>
                    <a:lnTo>
                      <a:pt x="5345449" y="16546266"/>
                    </a:lnTo>
                    <a:cubicBezTo>
                      <a:pt x="5388319" y="16439128"/>
                      <a:pt x="5492096" y="16368881"/>
                      <a:pt x="5607492" y="16368889"/>
                    </a:cubicBezTo>
                    <a:lnTo>
                      <a:pt x="5789808" y="16368889"/>
                    </a:lnTo>
                    <a:cubicBezTo>
                      <a:pt x="5905204" y="16368881"/>
                      <a:pt x="6008981" y="16439128"/>
                      <a:pt x="6051851" y="16546266"/>
                    </a:cubicBezTo>
                    <a:lnTo>
                      <a:pt x="6121983" y="16721666"/>
                    </a:lnTo>
                    <a:lnTo>
                      <a:pt x="6312554" y="17166379"/>
                    </a:lnTo>
                    <a:cubicBezTo>
                      <a:pt x="6317229" y="17177283"/>
                      <a:pt x="6316108" y="17189808"/>
                      <a:pt x="6309573" y="17199710"/>
                    </a:cubicBezTo>
                    <a:cubicBezTo>
                      <a:pt x="6303038" y="17209612"/>
                      <a:pt x="6291963" y="17215566"/>
                      <a:pt x="6280098" y="17215555"/>
                    </a:cubicBezTo>
                    <a:lnTo>
                      <a:pt x="6215046" y="17215555"/>
                    </a:lnTo>
                    <a:cubicBezTo>
                      <a:pt x="6158608" y="17215549"/>
                      <a:pt x="6107602" y="17181916"/>
                      <a:pt x="6085365" y="17130043"/>
                    </a:cubicBezTo>
                    <a:lnTo>
                      <a:pt x="5931342" y="16770703"/>
                    </a:lnTo>
                    <a:cubicBezTo>
                      <a:pt x="5928097" y="16763154"/>
                      <a:pt x="5916737" y="16766329"/>
                      <a:pt x="5917866" y="16774443"/>
                    </a:cubicBezTo>
                    <a:lnTo>
                      <a:pt x="5980872" y="17215555"/>
                    </a:lnTo>
                    <a:lnTo>
                      <a:pt x="6048253" y="18024052"/>
                    </a:lnTo>
                    <a:cubicBezTo>
                      <a:pt x="6049061" y="18033874"/>
                      <a:pt x="6045724" y="18043587"/>
                      <a:pt x="6039049" y="18050838"/>
                    </a:cubicBezTo>
                    <a:cubicBezTo>
                      <a:pt x="6032375" y="18058088"/>
                      <a:pt x="6022971" y="18062217"/>
                      <a:pt x="6013116" y="18062223"/>
                    </a:cubicBezTo>
                    <a:lnTo>
                      <a:pt x="5959282" y="18062223"/>
                    </a:lnTo>
                    <a:cubicBezTo>
                      <a:pt x="5890300" y="18062231"/>
                      <a:pt x="5831423" y="18012366"/>
                      <a:pt x="5820076" y="17944323"/>
                    </a:cubicBezTo>
                    <a:lnTo>
                      <a:pt x="5705705" y="17257325"/>
                    </a:lnTo>
                    <a:cubicBezTo>
                      <a:pt x="5704365" y="17249423"/>
                      <a:pt x="5693076" y="17249423"/>
                      <a:pt x="5691736" y="17257325"/>
                    </a:cubicBezTo>
                    <a:lnTo>
                      <a:pt x="5577295" y="17944323"/>
                    </a:lnTo>
                    <a:cubicBezTo>
                      <a:pt x="5565943" y="18012392"/>
                      <a:pt x="5507027" y="18062266"/>
                      <a:pt x="5438018" y="18062223"/>
                    </a:cubicBezTo>
                    <a:lnTo>
                      <a:pt x="5384184" y="18062223"/>
                    </a:lnTo>
                    <a:cubicBezTo>
                      <a:pt x="5374329" y="18062217"/>
                      <a:pt x="5364925" y="18058088"/>
                      <a:pt x="5358251" y="18050838"/>
                    </a:cubicBezTo>
                    <a:cubicBezTo>
                      <a:pt x="5351576" y="18043587"/>
                      <a:pt x="5348239" y="18033874"/>
                      <a:pt x="5349047" y="18024052"/>
                    </a:cubicBezTo>
                    <a:lnTo>
                      <a:pt x="5416428" y="17215555"/>
                    </a:lnTo>
                    <a:lnTo>
                      <a:pt x="5479434" y="16774443"/>
                    </a:lnTo>
                    <a:close/>
                    <a:moveTo>
                      <a:pt x="6968650" y="15804445"/>
                    </a:moveTo>
                    <a:cubicBezTo>
                      <a:pt x="6851750" y="15804445"/>
                      <a:pt x="6756983" y="15899211"/>
                      <a:pt x="6756983" y="16016111"/>
                    </a:cubicBezTo>
                    <a:lnTo>
                      <a:pt x="6756983" y="16086666"/>
                    </a:lnTo>
                    <a:cubicBezTo>
                      <a:pt x="6757504" y="16203197"/>
                      <a:pt x="6852118" y="16297388"/>
                      <a:pt x="6968650" y="16297388"/>
                    </a:cubicBezTo>
                    <a:cubicBezTo>
                      <a:pt x="7085182" y="16297388"/>
                      <a:pt x="7179796" y="16203197"/>
                      <a:pt x="7180317" y="16086666"/>
                    </a:cubicBezTo>
                    <a:lnTo>
                      <a:pt x="7180317" y="16016111"/>
                    </a:lnTo>
                    <a:cubicBezTo>
                      <a:pt x="7180317" y="15899211"/>
                      <a:pt x="7085550" y="15804445"/>
                      <a:pt x="6968650" y="15804445"/>
                    </a:cubicBezTo>
                    <a:close/>
                    <a:moveTo>
                      <a:pt x="6749434" y="16774443"/>
                    </a:moveTo>
                    <a:cubicBezTo>
                      <a:pt x="6750633" y="16766329"/>
                      <a:pt x="6739204" y="16763154"/>
                      <a:pt x="6736029" y="16770703"/>
                    </a:cubicBezTo>
                    <a:lnTo>
                      <a:pt x="6582005" y="17130043"/>
                    </a:lnTo>
                    <a:cubicBezTo>
                      <a:pt x="6559749" y="17181962"/>
                      <a:pt x="6508673" y="17215605"/>
                      <a:pt x="6452183" y="17215555"/>
                    </a:cubicBezTo>
                    <a:lnTo>
                      <a:pt x="6387131" y="17215555"/>
                    </a:lnTo>
                    <a:cubicBezTo>
                      <a:pt x="6375267" y="17215566"/>
                      <a:pt x="6364192" y="17209612"/>
                      <a:pt x="6357656" y="17199710"/>
                    </a:cubicBezTo>
                    <a:cubicBezTo>
                      <a:pt x="6351121" y="17189808"/>
                      <a:pt x="6350001" y="17177283"/>
                      <a:pt x="6354675" y="17166379"/>
                    </a:cubicBezTo>
                    <a:lnTo>
                      <a:pt x="6545317" y="16721666"/>
                    </a:lnTo>
                    <a:lnTo>
                      <a:pt x="6615449" y="16546266"/>
                    </a:lnTo>
                    <a:cubicBezTo>
                      <a:pt x="6658319" y="16439128"/>
                      <a:pt x="6762095" y="16368881"/>
                      <a:pt x="6877492" y="16368889"/>
                    </a:cubicBezTo>
                    <a:lnTo>
                      <a:pt x="7059808" y="16368889"/>
                    </a:lnTo>
                    <a:cubicBezTo>
                      <a:pt x="7175205" y="16368881"/>
                      <a:pt x="7278981" y="16439128"/>
                      <a:pt x="7321851" y="16546266"/>
                    </a:cubicBezTo>
                    <a:lnTo>
                      <a:pt x="7391983" y="16721666"/>
                    </a:lnTo>
                    <a:lnTo>
                      <a:pt x="7582554" y="17166379"/>
                    </a:lnTo>
                    <a:cubicBezTo>
                      <a:pt x="7587228" y="17177283"/>
                      <a:pt x="7586108" y="17189807"/>
                      <a:pt x="7579573" y="17199710"/>
                    </a:cubicBezTo>
                    <a:cubicBezTo>
                      <a:pt x="7573038" y="17209612"/>
                      <a:pt x="7561963" y="17215566"/>
                      <a:pt x="7550098" y="17215555"/>
                    </a:cubicBezTo>
                    <a:lnTo>
                      <a:pt x="7485046" y="17215555"/>
                    </a:lnTo>
                    <a:cubicBezTo>
                      <a:pt x="7428608" y="17215549"/>
                      <a:pt x="7377602" y="17181916"/>
                      <a:pt x="7355365" y="17130043"/>
                    </a:cubicBezTo>
                    <a:lnTo>
                      <a:pt x="7201342" y="16770703"/>
                    </a:lnTo>
                    <a:cubicBezTo>
                      <a:pt x="7198096" y="16763154"/>
                      <a:pt x="7186737" y="16766329"/>
                      <a:pt x="7187866" y="16774443"/>
                    </a:cubicBezTo>
                    <a:lnTo>
                      <a:pt x="7250872" y="17215555"/>
                    </a:lnTo>
                    <a:lnTo>
                      <a:pt x="7318253" y="18024052"/>
                    </a:lnTo>
                    <a:cubicBezTo>
                      <a:pt x="7319061" y="18033874"/>
                      <a:pt x="7315724" y="18043587"/>
                      <a:pt x="7309049" y="18050838"/>
                    </a:cubicBezTo>
                    <a:cubicBezTo>
                      <a:pt x="7302375" y="18058088"/>
                      <a:pt x="7292971" y="18062217"/>
                      <a:pt x="7283116" y="18062223"/>
                    </a:cubicBezTo>
                    <a:lnTo>
                      <a:pt x="7229282" y="18062223"/>
                    </a:lnTo>
                    <a:cubicBezTo>
                      <a:pt x="7160300" y="18062231"/>
                      <a:pt x="7101423" y="18012366"/>
                      <a:pt x="7090076" y="17944323"/>
                    </a:cubicBezTo>
                    <a:lnTo>
                      <a:pt x="6975705" y="17257325"/>
                    </a:lnTo>
                    <a:cubicBezTo>
                      <a:pt x="6974365" y="17249423"/>
                      <a:pt x="6963076" y="17249423"/>
                      <a:pt x="6961736" y="17257325"/>
                    </a:cubicBezTo>
                    <a:lnTo>
                      <a:pt x="6847295" y="17944323"/>
                    </a:lnTo>
                    <a:cubicBezTo>
                      <a:pt x="6835943" y="18012392"/>
                      <a:pt x="6777027" y="18062266"/>
                      <a:pt x="6708018" y="18062223"/>
                    </a:cubicBezTo>
                    <a:lnTo>
                      <a:pt x="6654184" y="18062223"/>
                    </a:lnTo>
                    <a:cubicBezTo>
                      <a:pt x="6644329" y="18062217"/>
                      <a:pt x="6634925" y="18058088"/>
                      <a:pt x="6628251" y="18050838"/>
                    </a:cubicBezTo>
                    <a:cubicBezTo>
                      <a:pt x="6621576" y="18043587"/>
                      <a:pt x="6618239" y="18033874"/>
                      <a:pt x="6619047" y="18024052"/>
                    </a:cubicBezTo>
                    <a:lnTo>
                      <a:pt x="6686428" y="17215555"/>
                    </a:lnTo>
                    <a:lnTo>
                      <a:pt x="6749434" y="16774443"/>
                    </a:lnTo>
                    <a:close/>
                    <a:moveTo>
                      <a:pt x="8238650" y="15804445"/>
                    </a:moveTo>
                    <a:cubicBezTo>
                      <a:pt x="8121750" y="15804445"/>
                      <a:pt x="8026983" y="15899211"/>
                      <a:pt x="8026983" y="16016111"/>
                    </a:cubicBezTo>
                    <a:lnTo>
                      <a:pt x="8026983" y="16086666"/>
                    </a:lnTo>
                    <a:cubicBezTo>
                      <a:pt x="8027504" y="16203197"/>
                      <a:pt x="8122118" y="16297388"/>
                      <a:pt x="8238650" y="16297388"/>
                    </a:cubicBezTo>
                    <a:cubicBezTo>
                      <a:pt x="8355182" y="16297388"/>
                      <a:pt x="8449796" y="16203197"/>
                      <a:pt x="8450317" y="16086666"/>
                    </a:cubicBezTo>
                    <a:lnTo>
                      <a:pt x="8450317" y="16016111"/>
                    </a:lnTo>
                    <a:cubicBezTo>
                      <a:pt x="8450317" y="15899211"/>
                      <a:pt x="8355550" y="15804445"/>
                      <a:pt x="8238650" y="15804445"/>
                    </a:cubicBezTo>
                    <a:close/>
                    <a:moveTo>
                      <a:pt x="8019434" y="16774443"/>
                    </a:moveTo>
                    <a:cubicBezTo>
                      <a:pt x="8020633" y="16766329"/>
                      <a:pt x="8009204" y="16763154"/>
                      <a:pt x="8006029" y="16770703"/>
                    </a:cubicBezTo>
                    <a:lnTo>
                      <a:pt x="7852005" y="17130043"/>
                    </a:lnTo>
                    <a:cubicBezTo>
                      <a:pt x="7829749" y="17181962"/>
                      <a:pt x="7778673" y="17215607"/>
                      <a:pt x="7722183" y="17215555"/>
                    </a:cubicBezTo>
                    <a:lnTo>
                      <a:pt x="7657131" y="17215555"/>
                    </a:lnTo>
                    <a:cubicBezTo>
                      <a:pt x="7645267" y="17215566"/>
                      <a:pt x="7634192" y="17209612"/>
                      <a:pt x="7627656" y="17199710"/>
                    </a:cubicBezTo>
                    <a:cubicBezTo>
                      <a:pt x="7621122" y="17189807"/>
                      <a:pt x="7620002" y="17177283"/>
                      <a:pt x="7624676" y="17166379"/>
                    </a:cubicBezTo>
                    <a:lnTo>
                      <a:pt x="7815317" y="16721666"/>
                    </a:lnTo>
                    <a:lnTo>
                      <a:pt x="7885449" y="16546266"/>
                    </a:lnTo>
                    <a:cubicBezTo>
                      <a:pt x="7928319" y="16439128"/>
                      <a:pt x="8032095" y="16368881"/>
                      <a:pt x="8147492" y="16368889"/>
                    </a:cubicBezTo>
                    <a:lnTo>
                      <a:pt x="8329808" y="16368889"/>
                    </a:lnTo>
                    <a:cubicBezTo>
                      <a:pt x="8445205" y="16368881"/>
                      <a:pt x="8548981" y="16439128"/>
                      <a:pt x="8591851" y="16546266"/>
                    </a:cubicBezTo>
                    <a:lnTo>
                      <a:pt x="8661983" y="16721666"/>
                    </a:lnTo>
                    <a:lnTo>
                      <a:pt x="8852554" y="17166379"/>
                    </a:lnTo>
                    <a:cubicBezTo>
                      <a:pt x="8857228" y="17177283"/>
                      <a:pt x="8856108" y="17189807"/>
                      <a:pt x="8849573" y="17199710"/>
                    </a:cubicBezTo>
                    <a:cubicBezTo>
                      <a:pt x="8843038" y="17209612"/>
                      <a:pt x="8831963" y="17215566"/>
                      <a:pt x="8820098" y="17215555"/>
                    </a:cubicBezTo>
                    <a:lnTo>
                      <a:pt x="8755046" y="17215555"/>
                    </a:lnTo>
                    <a:cubicBezTo>
                      <a:pt x="8698608" y="17215549"/>
                      <a:pt x="8647602" y="17181916"/>
                      <a:pt x="8625365" y="17130043"/>
                    </a:cubicBezTo>
                    <a:lnTo>
                      <a:pt x="8471342" y="16770703"/>
                    </a:lnTo>
                    <a:cubicBezTo>
                      <a:pt x="8468096" y="16763154"/>
                      <a:pt x="8456737" y="16766329"/>
                      <a:pt x="8457866" y="16774443"/>
                    </a:cubicBezTo>
                    <a:lnTo>
                      <a:pt x="8520872" y="17215555"/>
                    </a:lnTo>
                    <a:lnTo>
                      <a:pt x="8588253" y="18024052"/>
                    </a:lnTo>
                    <a:cubicBezTo>
                      <a:pt x="8589061" y="18033874"/>
                      <a:pt x="8585724" y="18043587"/>
                      <a:pt x="8579049" y="18050838"/>
                    </a:cubicBezTo>
                    <a:cubicBezTo>
                      <a:pt x="8572375" y="18058088"/>
                      <a:pt x="8562971" y="18062217"/>
                      <a:pt x="8553116" y="18062223"/>
                    </a:cubicBezTo>
                    <a:lnTo>
                      <a:pt x="8499282" y="18062223"/>
                    </a:lnTo>
                    <a:cubicBezTo>
                      <a:pt x="8430300" y="18062231"/>
                      <a:pt x="8371423" y="18012366"/>
                      <a:pt x="8360076" y="17944323"/>
                    </a:cubicBezTo>
                    <a:lnTo>
                      <a:pt x="8245705" y="17257325"/>
                    </a:lnTo>
                    <a:cubicBezTo>
                      <a:pt x="8244365" y="17249423"/>
                      <a:pt x="8233076" y="17249423"/>
                      <a:pt x="8231736" y="17257325"/>
                    </a:cubicBezTo>
                    <a:lnTo>
                      <a:pt x="8117295" y="17944323"/>
                    </a:lnTo>
                    <a:cubicBezTo>
                      <a:pt x="8105943" y="18012392"/>
                      <a:pt x="8047027" y="18062266"/>
                      <a:pt x="7978018" y="18062223"/>
                    </a:cubicBezTo>
                    <a:lnTo>
                      <a:pt x="7924184" y="18062223"/>
                    </a:lnTo>
                    <a:cubicBezTo>
                      <a:pt x="7914329" y="18062217"/>
                      <a:pt x="7904925" y="18058088"/>
                      <a:pt x="7898251" y="18050838"/>
                    </a:cubicBezTo>
                    <a:cubicBezTo>
                      <a:pt x="7891576" y="18043587"/>
                      <a:pt x="7888239" y="18033874"/>
                      <a:pt x="7889047" y="18024052"/>
                    </a:cubicBezTo>
                    <a:lnTo>
                      <a:pt x="7956428" y="17215555"/>
                    </a:lnTo>
                    <a:lnTo>
                      <a:pt x="8019434" y="16774443"/>
                    </a:lnTo>
                    <a:close/>
                    <a:moveTo>
                      <a:pt x="9508650" y="15804445"/>
                    </a:moveTo>
                    <a:cubicBezTo>
                      <a:pt x="9391750" y="15804445"/>
                      <a:pt x="9296983" y="15899211"/>
                      <a:pt x="9296983" y="16016111"/>
                    </a:cubicBezTo>
                    <a:lnTo>
                      <a:pt x="9296983" y="16086666"/>
                    </a:lnTo>
                    <a:cubicBezTo>
                      <a:pt x="9297504" y="16203197"/>
                      <a:pt x="9392118" y="16297388"/>
                      <a:pt x="9508650" y="16297388"/>
                    </a:cubicBezTo>
                    <a:cubicBezTo>
                      <a:pt x="9625182" y="16297388"/>
                      <a:pt x="9719796" y="16203197"/>
                      <a:pt x="9720317" y="16086666"/>
                    </a:cubicBezTo>
                    <a:lnTo>
                      <a:pt x="9720317" y="16016111"/>
                    </a:lnTo>
                    <a:cubicBezTo>
                      <a:pt x="9720317" y="15899211"/>
                      <a:pt x="9625550" y="15804445"/>
                      <a:pt x="9508650" y="15804445"/>
                    </a:cubicBezTo>
                    <a:close/>
                    <a:moveTo>
                      <a:pt x="9289434" y="16774443"/>
                    </a:moveTo>
                    <a:cubicBezTo>
                      <a:pt x="9290633" y="16766329"/>
                      <a:pt x="9279204" y="16763154"/>
                      <a:pt x="9276029" y="16770703"/>
                    </a:cubicBezTo>
                    <a:lnTo>
                      <a:pt x="9122005" y="17130043"/>
                    </a:lnTo>
                    <a:cubicBezTo>
                      <a:pt x="9099749" y="17181962"/>
                      <a:pt x="9048673" y="17215607"/>
                      <a:pt x="8992183" y="17215555"/>
                    </a:cubicBezTo>
                    <a:lnTo>
                      <a:pt x="8927131" y="17215555"/>
                    </a:lnTo>
                    <a:cubicBezTo>
                      <a:pt x="8915267" y="17215566"/>
                      <a:pt x="8904192" y="17209612"/>
                      <a:pt x="8897656" y="17199710"/>
                    </a:cubicBezTo>
                    <a:cubicBezTo>
                      <a:pt x="8891122" y="17189807"/>
                      <a:pt x="8890002" y="17177283"/>
                      <a:pt x="8894676" y="17166379"/>
                    </a:cubicBezTo>
                    <a:lnTo>
                      <a:pt x="9085317" y="16721666"/>
                    </a:lnTo>
                    <a:lnTo>
                      <a:pt x="9155449" y="16546266"/>
                    </a:lnTo>
                    <a:cubicBezTo>
                      <a:pt x="9198319" y="16439128"/>
                      <a:pt x="9302095" y="16368881"/>
                      <a:pt x="9417492" y="16368889"/>
                    </a:cubicBezTo>
                    <a:lnTo>
                      <a:pt x="9599808" y="16368889"/>
                    </a:lnTo>
                    <a:cubicBezTo>
                      <a:pt x="9715205" y="16368881"/>
                      <a:pt x="9818981" y="16439128"/>
                      <a:pt x="9861851" y="16546266"/>
                    </a:cubicBezTo>
                    <a:lnTo>
                      <a:pt x="9931983" y="16721666"/>
                    </a:lnTo>
                    <a:lnTo>
                      <a:pt x="10122554" y="17166379"/>
                    </a:lnTo>
                    <a:cubicBezTo>
                      <a:pt x="10127228" y="17177283"/>
                      <a:pt x="10126108" y="17189807"/>
                      <a:pt x="10119573" y="17199710"/>
                    </a:cubicBezTo>
                    <a:cubicBezTo>
                      <a:pt x="10113038" y="17209612"/>
                      <a:pt x="10101963" y="17215566"/>
                      <a:pt x="10090098" y="17215555"/>
                    </a:cubicBezTo>
                    <a:lnTo>
                      <a:pt x="10025046" y="17215555"/>
                    </a:lnTo>
                    <a:cubicBezTo>
                      <a:pt x="9968608" y="17215549"/>
                      <a:pt x="9917602" y="17181916"/>
                      <a:pt x="9895365" y="17130043"/>
                    </a:cubicBezTo>
                    <a:lnTo>
                      <a:pt x="9741342" y="16770703"/>
                    </a:lnTo>
                    <a:cubicBezTo>
                      <a:pt x="9738096" y="16763154"/>
                      <a:pt x="9726737" y="16766329"/>
                      <a:pt x="9727866" y="16774443"/>
                    </a:cubicBezTo>
                    <a:lnTo>
                      <a:pt x="9790872" y="17215555"/>
                    </a:lnTo>
                    <a:lnTo>
                      <a:pt x="9858253" y="18024052"/>
                    </a:lnTo>
                    <a:cubicBezTo>
                      <a:pt x="9859061" y="18033874"/>
                      <a:pt x="9855724" y="18043587"/>
                      <a:pt x="9849049" y="18050838"/>
                    </a:cubicBezTo>
                    <a:cubicBezTo>
                      <a:pt x="9842375" y="18058088"/>
                      <a:pt x="9832971" y="18062217"/>
                      <a:pt x="9823116" y="18062223"/>
                    </a:cubicBezTo>
                    <a:lnTo>
                      <a:pt x="9769282" y="18062223"/>
                    </a:lnTo>
                    <a:cubicBezTo>
                      <a:pt x="9700300" y="18062231"/>
                      <a:pt x="9641423" y="18012366"/>
                      <a:pt x="9630076" y="17944323"/>
                    </a:cubicBezTo>
                    <a:lnTo>
                      <a:pt x="9515705" y="17257325"/>
                    </a:lnTo>
                    <a:cubicBezTo>
                      <a:pt x="9514365" y="17249423"/>
                      <a:pt x="9503076" y="17249423"/>
                      <a:pt x="9501736" y="17257325"/>
                    </a:cubicBezTo>
                    <a:lnTo>
                      <a:pt x="9387295" y="17944323"/>
                    </a:lnTo>
                    <a:cubicBezTo>
                      <a:pt x="9375943" y="18012392"/>
                      <a:pt x="9317027" y="18062266"/>
                      <a:pt x="9248018" y="18062223"/>
                    </a:cubicBezTo>
                    <a:lnTo>
                      <a:pt x="9194184" y="18062223"/>
                    </a:lnTo>
                    <a:cubicBezTo>
                      <a:pt x="9184329" y="18062217"/>
                      <a:pt x="9174925" y="18058088"/>
                      <a:pt x="9168251" y="18050838"/>
                    </a:cubicBezTo>
                    <a:cubicBezTo>
                      <a:pt x="9161576" y="18043587"/>
                      <a:pt x="9158239" y="18033874"/>
                      <a:pt x="9159047" y="18024052"/>
                    </a:cubicBezTo>
                    <a:lnTo>
                      <a:pt x="9226428" y="17215555"/>
                    </a:lnTo>
                    <a:lnTo>
                      <a:pt x="9289434" y="16774443"/>
                    </a:lnTo>
                    <a:close/>
                    <a:moveTo>
                      <a:pt x="10778650" y="15804445"/>
                    </a:moveTo>
                    <a:cubicBezTo>
                      <a:pt x="10661750" y="15804445"/>
                      <a:pt x="10566983" y="15899211"/>
                      <a:pt x="10566983" y="16016111"/>
                    </a:cubicBezTo>
                    <a:lnTo>
                      <a:pt x="10566983" y="16086666"/>
                    </a:lnTo>
                    <a:cubicBezTo>
                      <a:pt x="10567504" y="16203197"/>
                      <a:pt x="10662118" y="16297388"/>
                      <a:pt x="10778650" y="16297388"/>
                    </a:cubicBezTo>
                    <a:cubicBezTo>
                      <a:pt x="10895182" y="16297388"/>
                      <a:pt x="10989796" y="16203197"/>
                      <a:pt x="10990317" y="16086666"/>
                    </a:cubicBezTo>
                    <a:lnTo>
                      <a:pt x="10990317" y="16016111"/>
                    </a:lnTo>
                    <a:cubicBezTo>
                      <a:pt x="10990317" y="15899211"/>
                      <a:pt x="10895550" y="15804445"/>
                      <a:pt x="10778650" y="15804445"/>
                    </a:cubicBezTo>
                    <a:close/>
                    <a:moveTo>
                      <a:pt x="10559434" y="16774443"/>
                    </a:moveTo>
                    <a:cubicBezTo>
                      <a:pt x="10560633" y="16766329"/>
                      <a:pt x="10549204" y="16763154"/>
                      <a:pt x="10546029" y="16770703"/>
                    </a:cubicBezTo>
                    <a:lnTo>
                      <a:pt x="10392005" y="17130043"/>
                    </a:lnTo>
                    <a:cubicBezTo>
                      <a:pt x="10369749" y="17181962"/>
                      <a:pt x="10318673" y="17215607"/>
                      <a:pt x="10262183" y="17215555"/>
                    </a:cubicBezTo>
                    <a:lnTo>
                      <a:pt x="10197131" y="17215555"/>
                    </a:lnTo>
                    <a:cubicBezTo>
                      <a:pt x="10185267" y="17215566"/>
                      <a:pt x="10174192" y="17209612"/>
                      <a:pt x="10167656" y="17199710"/>
                    </a:cubicBezTo>
                    <a:cubicBezTo>
                      <a:pt x="10161122" y="17189807"/>
                      <a:pt x="10160002" y="17177283"/>
                      <a:pt x="10164676" y="17166379"/>
                    </a:cubicBezTo>
                    <a:lnTo>
                      <a:pt x="10355317" y="16721666"/>
                    </a:lnTo>
                    <a:lnTo>
                      <a:pt x="10425449" y="16546266"/>
                    </a:lnTo>
                    <a:cubicBezTo>
                      <a:pt x="10468319" y="16439128"/>
                      <a:pt x="10572095" y="16368881"/>
                      <a:pt x="10687492" y="16368889"/>
                    </a:cubicBezTo>
                    <a:lnTo>
                      <a:pt x="10869808" y="16368889"/>
                    </a:lnTo>
                    <a:cubicBezTo>
                      <a:pt x="10985205" y="16368881"/>
                      <a:pt x="11088981" y="16439128"/>
                      <a:pt x="11131851" y="16546266"/>
                    </a:cubicBezTo>
                    <a:lnTo>
                      <a:pt x="11201983" y="16721666"/>
                    </a:lnTo>
                    <a:lnTo>
                      <a:pt x="11392554" y="17166379"/>
                    </a:lnTo>
                    <a:cubicBezTo>
                      <a:pt x="11397228" y="17177283"/>
                      <a:pt x="11396108" y="17189807"/>
                      <a:pt x="11389573" y="17199710"/>
                    </a:cubicBezTo>
                    <a:cubicBezTo>
                      <a:pt x="11383038" y="17209612"/>
                      <a:pt x="11371963" y="17215566"/>
                      <a:pt x="11360098" y="17215555"/>
                    </a:cubicBezTo>
                    <a:lnTo>
                      <a:pt x="11295046" y="17215555"/>
                    </a:lnTo>
                    <a:cubicBezTo>
                      <a:pt x="11238608" y="17215549"/>
                      <a:pt x="11187602" y="17181916"/>
                      <a:pt x="11165365" y="17130043"/>
                    </a:cubicBezTo>
                    <a:lnTo>
                      <a:pt x="11011342" y="16770703"/>
                    </a:lnTo>
                    <a:cubicBezTo>
                      <a:pt x="11008096" y="16763154"/>
                      <a:pt x="10996737" y="16766329"/>
                      <a:pt x="10997866" y="16774443"/>
                    </a:cubicBezTo>
                    <a:lnTo>
                      <a:pt x="11060872" y="17215555"/>
                    </a:lnTo>
                    <a:lnTo>
                      <a:pt x="11128253" y="18024052"/>
                    </a:lnTo>
                    <a:cubicBezTo>
                      <a:pt x="11129061" y="18033874"/>
                      <a:pt x="11125724" y="18043587"/>
                      <a:pt x="11119049" y="18050838"/>
                    </a:cubicBezTo>
                    <a:cubicBezTo>
                      <a:pt x="11112375" y="18058088"/>
                      <a:pt x="11102971" y="18062217"/>
                      <a:pt x="11093116" y="18062223"/>
                    </a:cubicBezTo>
                    <a:lnTo>
                      <a:pt x="11039282" y="18062223"/>
                    </a:lnTo>
                    <a:cubicBezTo>
                      <a:pt x="10970300" y="18062231"/>
                      <a:pt x="10911423" y="18012366"/>
                      <a:pt x="10900076" y="17944323"/>
                    </a:cubicBezTo>
                    <a:lnTo>
                      <a:pt x="10785705" y="17257325"/>
                    </a:lnTo>
                    <a:cubicBezTo>
                      <a:pt x="10784365" y="17249423"/>
                      <a:pt x="10773076" y="17249423"/>
                      <a:pt x="10771736" y="17257325"/>
                    </a:cubicBezTo>
                    <a:lnTo>
                      <a:pt x="10657295" y="17944323"/>
                    </a:lnTo>
                    <a:cubicBezTo>
                      <a:pt x="10645943" y="18012392"/>
                      <a:pt x="10587027" y="18062266"/>
                      <a:pt x="10518018" y="18062223"/>
                    </a:cubicBezTo>
                    <a:lnTo>
                      <a:pt x="10464184" y="18062223"/>
                    </a:lnTo>
                    <a:cubicBezTo>
                      <a:pt x="10454329" y="18062217"/>
                      <a:pt x="10444925" y="18058088"/>
                      <a:pt x="10438251" y="18050838"/>
                    </a:cubicBezTo>
                    <a:cubicBezTo>
                      <a:pt x="10431576" y="18043587"/>
                      <a:pt x="10428239" y="18033874"/>
                      <a:pt x="10429047" y="18024052"/>
                    </a:cubicBezTo>
                    <a:lnTo>
                      <a:pt x="10496428" y="17215555"/>
                    </a:lnTo>
                    <a:lnTo>
                      <a:pt x="10559434" y="16774443"/>
                    </a:lnTo>
                    <a:close/>
                    <a:moveTo>
                      <a:pt x="12048650" y="15804445"/>
                    </a:moveTo>
                    <a:cubicBezTo>
                      <a:pt x="11931750" y="15804445"/>
                      <a:pt x="11836983" y="15899211"/>
                      <a:pt x="11836983" y="16016111"/>
                    </a:cubicBezTo>
                    <a:lnTo>
                      <a:pt x="11836983" y="16086666"/>
                    </a:lnTo>
                    <a:cubicBezTo>
                      <a:pt x="11837504" y="16203197"/>
                      <a:pt x="11932118" y="16297388"/>
                      <a:pt x="12048650" y="16297388"/>
                    </a:cubicBezTo>
                    <a:cubicBezTo>
                      <a:pt x="12165182" y="16297388"/>
                      <a:pt x="12259796" y="16203197"/>
                      <a:pt x="12260317" y="16086666"/>
                    </a:cubicBezTo>
                    <a:lnTo>
                      <a:pt x="12260317" y="16016111"/>
                    </a:lnTo>
                    <a:cubicBezTo>
                      <a:pt x="12260317" y="15899211"/>
                      <a:pt x="12165550" y="15804445"/>
                      <a:pt x="12048650" y="15804445"/>
                    </a:cubicBezTo>
                    <a:close/>
                    <a:moveTo>
                      <a:pt x="11829434" y="16774443"/>
                    </a:moveTo>
                    <a:cubicBezTo>
                      <a:pt x="11830633" y="16766329"/>
                      <a:pt x="11819204" y="16763154"/>
                      <a:pt x="11816029" y="16770703"/>
                    </a:cubicBezTo>
                    <a:lnTo>
                      <a:pt x="11662005" y="17130043"/>
                    </a:lnTo>
                    <a:cubicBezTo>
                      <a:pt x="11639749" y="17181962"/>
                      <a:pt x="11588673" y="17215607"/>
                      <a:pt x="11532183" y="17215555"/>
                    </a:cubicBezTo>
                    <a:lnTo>
                      <a:pt x="11467131" y="17215555"/>
                    </a:lnTo>
                    <a:cubicBezTo>
                      <a:pt x="11455267" y="17215566"/>
                      <a:pt x="11444192" y="17209612"/>
                      <a:pt x="11437656" y="17199710"/>
                    </a:cubicBezTo>
                    <a:cubicBezTo>
                      <a:pt x="11431122" y="17189807"/>
                      <a:pt x="11430002" y="17177283"/>
                      <a:pt x="11434676" y="17166379"/>
                    </a:cubicBezTo>
                    <a:lnTo>
                      <a:pt x="11625317" y="16721666"/>
                    </a:lnTo>
                    <a:lnTo>
                      <a:pt x="11695449" y="16546266"/>
                    </a:lnTo>
                    <a:cubicBezTo>
                      <a:pt x="11738319" y="16439128"/>
                      <a:pt x="11842095" y="16368881"/>
                      <a:pt x="11957492" y="16368889"/>
                    </a:cubicBezTo>
                    <a:lnTo>
                      <a:pt x="12139808" y="16368889"/>
                    </a:lnTo>
                    <a:cubicBezTo>
                      <a:pt x="12255205" y="16368881"/>
                      <a:pt x="12358981" y="16439128"/>
                      <a:pt x="12401851" y="16546266"/>
                    </a:cubicBezTo>
                    <a:lnTo>
                      <a:pt x="12471983" y="16721666"/>
                    </a:lnTo>
                    <a:lnTo>
                      <a:pt x="12662554" y="17166379"/>
                    </a:lnTo>
                    <a:cubicBezTo>
                      <a:pt x="12667228" y="17177283"/>
                      <a:pt x="12666108" y="17189807"/>
                      <a:pt x="12659573" y="17199710"/>
                    </a:cubicBezTo>
                    <a:cubicBezTo>
                      <a:pt x="12653038" y="17209612"/>
                      <a:pt x="12641963" y="17215566"/>
                      <a:pt x="12630098" y="17215555"/>
                    </a:cubicBezTo>
                    <a:lnTo>
                      <a:pt x="12565046" y="17215555"/>
                    </a:lnTo>
                    <a:cubicBezTo>
                      <a:pt x="12508608" y="17215549"/>
                      <a:pt x="12457602" y="17181916"/>
                      <a:pt x="12435365" y="17130043"/>
                    </a:cubicBezTo>
                    <a:lnTo>
                      <a:pt x="12281342" y="16770703"/>
                    </a:lnTo>
                    <a:cubicBezTo>
                      <a:pt x="12278096" y="16763154"/>
                      <a:pt x="12266737" y="16766329"/>
                      <a:pt x="12267866" y="16774443"/>
                    </a:cubicBezTo>
                    <a:lnTo>
                      <a:pt x="12330872" y="17215555"/>
                    </a:lnTo>
                    <a:lnTo>
                      <a:pt x="12398253" y="18024052"/>
                    </a:lnTo>
                    <a:cubicBezTo>
                      <a:pt x="12399061" y="18033874"/>
                      <a:pt x="12395724" y="18043587"/>
                      <a:pt x="12389049" y="18050838"/>
                    </a:cubicBezTo>
                    <a:cubicBezTo>
                      <a:pt x="12382375" y="18058088"/>
                      <a:pt x="12372971" y="18062217"/>
                      <a:pt x="12363116" y="18062223"/>
                    </a:cubicBezTo>
                    <a:lnTo>
                      <a:pt x="12309282" y="18062223"/>
                    </a:lnTo>
                    <a:cubicBezTo>
                      <a:pt x="12240300" y="18062231"/>
                      <a:pt x="12181423" y="18012366"/>
                      <a:pt x="12170076" y="17944323"/>
                    </a:cubicBezTo>
                    <a:lnTo>
                      <a:pt x="12055705" y="17257325"/>
                    </a:lnTo>
                    <a:cubicBezTo>
                      <a:pt x="12054365" y="17249423"/>
                      <a:pt x="12043076" y="17249423"/>
                      <a:pt x="12041736" y="17257325"/>
                    </a:cubicBezTo>
                    <a:lnTo>
                      <a:pt x="11927295" y="17944323"/>
                    </a:lnTo>
                    <a:cubicBezTo>
                      <a:pt x="11915943" y="18012392"/>
                      <a:pt x="11857027" y="18062266"/>
                      <a:pt x="11788018" y="18062223"/>
                    </a:cubicBezTo>
                    <a:lnTo>
                      <a:pt x="11734184" y="18062223"/>
                    </a:lnTo>
                    <a:cubicBezTo>
                      <a:pt x="11724329" y="18062217"/>
                      <a:pt x="11714925" y="18058088"/>
                      <a:pt x="11708251" y="18050838"/>
                    </a:cubicBezTo>
                    <a:cubicBezTo>
                      <a:pt x="11701576" y="18043587"/>
                      <a:pt x="11698239" y="18033874"/>
                      <a:pt x="11699047" y="18024052"/>
                    </a:cubicBezTo>
                    <a:lnTo>
                      <a:pt x="11766428" y="17215555"/>
                    </a:lnTo>
                    <a:lnTo>
                      <a:pt x="11829434" y="16774443"/>
                    </a:lnTo>
                    <a:close/>
                    <a:moveTo>
                      <a:pt x="618650" y="18062223"/>
                    </a:moveTo>
                    <a:cubicBezTo>
                      <a:pt x="501750" y="18062223"/>
                      <a:pt x="406984" y="18156989"/>
                      <a:pt x="406983" y="18273889"/>
                    </a:cubicBezTo>
                    <a:lnTo>
                      <a:pt x="406983" y="18344445"/>
                    </a:lnTo>
                    <a:cubicBezTo>
                      <a:pt x="407504" y="18460975"/>
                      <a:pt x="502118" y="18555167"/>
                      <a:pt x="618650" y="18555167"/>
                    </a:cubicBezTo>
                    <a:cubicBezTo>
                      <a:pt x="735182" y="18555167"/>
                      <a:pt x="829795" y="18460975"/>
                      <a:pt x="830317" y="18344445"/>
                    </a:cubicBezTo>
                    <a:lnTo>
                      <a:pt x="830317" y="18273889"/>
                    </a:lnTo>
                    <a:cubicBezTo>
                      <a:pt x="830316" y="18156989"/>
                      <a:pt x="735550" y="18062223"/>
                      <a:pt x="618650" y="18062223"/>
                    </a:cubicBezTo>
                    <a:close/>
                    <a:moveTo>
                      <a:pt x="399434" y="19032220"/>
                    </a:moveTo>
                    <a:cubicBezTo>
                      <a:pt x="400633" y="19024105"/>
                      <a:pt x="389203" y="19020930"/>
                      <a:pt x="386028" y="19028480"/>
                    </a:cubicBezTo>
                    <a:lnTo>
                      <a:pt x="232006" y="19387820"/>
                    </a:lnTo>
                    <a:cubicBezTo>
                      <a:pt x="209749" y="19439741"/>
                      <a:pt x="158673" y="19473383"/>
                      <a:pt x="102183" y="19473334"/>
                    </a:cubicBezTo>
                    <a:lnTo>
                      <a:pt x="37131" y="19473334"/>
                    </a:lnTo>
                    <a:cubicBezTo>
                      <a:pt x="25266" y="19473345"/>
                      <a:pt x="14191" y="19467390"/>
                      <a:pt x="7655" y="19457488"/>
                    </a:cubicBezTo>
                    <a:cubicBezTo>
                      <a:pt x="1120" y="19447585"/>
                      <a:pt x="0" y="19435060"/>
                      <a:pt x="4676" y="19424155"/>
                    </a:cubicBezTo>
                    <a:lnTo>
                      <a:pt x="195317" y="18979445"/>
                    </a:lnTo>
                    <a:lnTo>
                      <a:pt x="265449" y="18804043"/>
                    </a:lnTo>
                    <a:cubicBezTo>
                      <a:pt x="308319" y="18696905"/>
                      <a:pt x="412095" y="18626658"/>
                      <a:pt x="527492" y="18626666"/>
                    </a:cubicBezTo>
                    <a:lnTo>
                      <a:pt x="709808" y="18626666"/>
                    </a:lnTo>
                    <a:cubicBezTo>
                      <a:pt x="825205" y="18626658"/>
                      <a:pt x="928981" y="18696905"/>
                      <a:pt x="971851" y="18804043"/>
                    </a:cubicBezTo>
                    <a:lnTo>
                      <a:pt x="1041983" y="18979445"/>
                    </a:lnTo>
                    <a:lnTo>
                      <a:pt x="1232554" y="19424155"/>
                    </a:lnTo>
                    <a:cubicBezTo>
                      <a:pt x="1237229" y="19435060"/>
                      <a:pt x="1236109" y="19447585"/>
                      <a:pt x="1229574" y="19457488"/>
                    </a:cubicBezTo>
                    <a:cubicBezTo>
                      <a:pt x="1223039" y="19467390"/>
                      <a:pt x="1211963" y="19473345"/>
                      <a:pt x="1200098" y="19473334"/>
                    </a:cubicBezTo>
                    <a:lnTo>
                      <a:pt x="1135046" y="19473334"/>
                    </a:lnTo>
                    <a:cubicBezTo>
                      <a:pt x="1078608" y="19473328"/>
                      <a:pt x="1027601" y="19439692"/>
                      <a:pt x="1005365" y="19387820"/>
                    </a:cubicBezTo>
                    <a:lnTo>
                      <a:pt x="851342" y="19028480"/>
                    </a:lnTo>
                    <a:cubicBezTo>
                      <a:pt x="848097" y="19020930"/>
                      <a:pt x="836737" y="19024105"/>
                      <a:pt x="837866" y="19032220"/>
                    </a:cubicBezTo>
                    <a:lnTo>
                      <a:pt x="900872" y="19473334"/>
                    </a:lnTo>
                    <a:lnTo>
                      <a:pt x="968253" y="20281830"/>
                    </a:lnTo>
                    <a:cubicBezTo>
                      <a:pt x="969061" y="20291651"/>
                      <a:pt x="965723" y="20301364"/>
                      <a:pt x="959049" y="20308615"/>
                    </a:cubicBezTo>
                    <a:cubicBezTo>
                      <a:pt x="952374" y="20315865"/>
                      <a:pt x="942971" y="20319994"/>
                      <a:pt x="933116" y="20320000"/>
                    </a:cubicBezTo>
                    <a:lnTo>
                      <a:pt x="879282" y="20320000"/>
                    </a:lnTo>
                    <a:cubicBezTo>
                      <a:pt x="810301" y="20320008"/>
                      <a:pt x="751424" y="20270144"/>
                      <a:pt x="740076" y="20202102"/>
                    </a:cubicBezTo>
                    <a:lnTo>
                      <a:pt x="625706" y="19515102"/>
                    </a:lnTo>
                    <a:cubicBezTo>
                      <a:pt x="624365" y="19507200"/>
                      <a:pt x="613076" y="19507200"/>
                      <a:pt x="611736" y="19515102"/>
                    </a:cubicBezTo>
                    <a:lnTo>
                      <a:pt x="497294" y="20202102"/>
                    </a:lnTo>
                    <a:cubicBezTo>
                      <a:pt x="485942" y="20270170"/>
                      <a:pt x="427026" y="20320043"/>
                      <a:pt x="358018" y="20320000"/>
                    </a:cubicBezTo>
                    <a:lnTo>
                      <a:pt x="304184" y="20320000"/>
                    </a:lnTo>
                    <a:cubicBezTo>
                      <a:pt x="294329" y="20319994"/>
                      <a:pt x="284926" y="20315865"/>
                      <a:pt x="278251" y="20308615"/>
                    </a:cubicBezTo>
                    <a:cubicBezTo>
                      <a:pt x="271577" y="20301364"/>
                      <a:pt x="268239" y="20291651"/>
                      <a:pt x="269047" y="20281830"/>
                    </a:cubicBezTo>
                    <a:lnTo>
                      <a:pt x="336428" y="19473334"/>
                    </a:lnTo>
                    <a:lnTo>
                      <a:pt x="399434" y="19032220"/>
                    </a:lnTo>
                    <a:close/>
                    <a:moveTo>
                      <a:pt x="1888650" y="18062223"/>
                    </a:moveTo>
                    <a:cubicBezTo>
                      <a:pt x="1771750" y="18062223"/>
                      <a:pt x="1676983" y="18156989"/>
                      <a:pt x="1676983" y="18273889"/>
                    </a:cubicBezTo>
                    <a:lnTo>
                      <a:pt x="1676983" y="18344445"/>
                    </a:lnTo>
                    <a:cubicBezTo>
                      <a:pt x="1677504" y="18460975"/>
                      <a:pt x="1772118" y="18555167"/>
                      <a:pt x="1888650" y="18555167"/>
                    </a:cubicBezTo>
                    <a:cubicBezTo>
                      <a:pt x="2005182" y="18555167"/>
                      <a:pt x="2099796" y="18460975"/>
                      <a:pt x="2100317" y="18344445"/>
                    </a:cubicBezTo>
                    <a:lnTo>
                      <a:pt x="2100317" y="18273889"/>
                    </a:lnTo>
                    <a:cubicBezTo>
                      <a:pt x="2100317" y="18156989"/>
                      <a:pt x="2005550" y="18062223"/>
                      <a:pt x="1888650" y="18062223"/>
                    </a:cubicBezTo>
                    <a:close/>
                    <a:moveTo>
                      <a:pt x="1669434" y="19032220"/>
                    </a:moveTo>
                    <a:cubicBezTo>
                      <a:pt x="1670633" y="19024105"/>
                      <a:pt x="1659203" y="19020930"/>
                      <a:pt x="1656028" y="19028480"/>
                    </a:cubicBezTo>
                    <a:lnTo>
                      <a:pt x="1502006" y="19387820"/>
                    </a:lnTo>
                    <a:cubicBezTo>
                      <a:pt x="1479749" y="19439741"/>
                      <a:pt x="1428673" y="19473383"/>
                      <a:pt x="1372183" y="19473334"/>
                    </a:cubicBezTo>
                    <a:lnTo>
                      <a:pt x="1307131" y="19473334"/>
                    </a:lnTo>
                    <a:cubicBezTo>
                      <a:pt x="1295266" y="19473345"/>
                      <a:pt x="1284191" y="19467390"/>
                      <a:pt x="1277655" y="19457488"/>
                    </a:cubicBezTo>
                    <a:cubicBezTo>
                      <a:pt x="1271120" y="19447585"/>
                      <a:pt x="1270000" y="19435060"/>
                      <a:pt x="1274676" y="19424155"/>
                    </a:cubicBezTo>
                    <a:lnTo>
                      <a:pt x="1465317" y="18979445"/>
                    </a:lnTo>
                    <a:lnTo>
                      <a:pt x="1535449" y="18804043"/>
                    </a:lnTo>
                    <a:cubicBezTo>
                      <a:pt x="1578319" y="18696905"/>
                      <a:pt x="1682095" y="18626658"/>
                      <a:pt x="1797492" y="18626666"/>
                    </a:cubicBezTo>
                    <a:lnTo>
                      <a:pt x="1979808" y="18626666"/>
                    </a:lnTo>
                    <a:cubicBezTo>
                      <a:pt x="2095205" y="18626658"/>
                      <a:pt x="2198981" y="18696905"/>
                      <a:pt x="2241851" y="18804043"/>
                    </a:cubicBezTo>
                    <a:lnTo>
                      <a:pt x="2311983" y="18979445"/>
                    </a:lnTo>
                    <a:lnTo>
                      <a:pt x="2502554" y="19424155"/>
                    </a:lnTo>
                    <a:cubicBezTo>
                      <a:pt x="2507229" y="19435060"/>
                      <a:pt x="2506109" y="19447585"/>
                      <a:pt x="2499574" y="19457488"/>
                    </a:cubicBezTo>
                    <a:cubicBezTo>
                      <a:pt x="2493039" y="19467390"/>
                      <a:pt x="2481963" y="19473345"/>
                      <a:pt x="2470098" y="19473334"/>
                    </a:cubicBezTo>
                    <a:lnTo>
                      <a:pt x="2405046" y="19473334"/>
                    </a:lnTo>
                    <a:cubicBezTo>
                      <a:pt x="2348608" y="19473328"/>
                      <a:pt x="2297601" y="19439692"/>
                      <a:pt x="2275365" y="19387820"/>
                    </a:cubicBezTo>
                    <a:lnTo>
                      <a:pt x="2121342" y="19028480"/>
                    </a:lnTo>
                    <a:cubicBezTo>
                      <a:pt x="2118097" y="19020930"/>
                      <a:pt x="2106737" y="19024105"/>
                      <a:pt x="2107866" y="19032220"/>
                    </a:cubicBezTo>
                    <a:lnTo>
                      <a:pt x="2170872" y="19473334"/>
                    </a:lnTo>
                    <a:lnTo>
                      <a:pt x="2238253" y="20281830"/>
                    </a:lnTo>
                    <a:cubicBezTo>
                      <a:pt x="2239061" y="20291651"/>
                      <a:pt x="2235723" y="20301364"/>
                      <a:pt x="2229049" y="20308615"/>
                    </a:cubicBezTo>
                    <a:cubicBezTo>
                      <a:pt x="2222374" y="20315865"/>
                      <a:pt x="2212971" y="20319994"/>
                      <a:pt x="2203116" y="20320000"/>
                    </a:cubicBezTo>
                    <a:lnTo>
                      <a:pt x="2149282" y="20320000"/>
                    </a:lnTo>
                    <a:cubicBezTo>
                      <a:pt x="2080301" y="20320008"/>
                      <a:pt x="2021424" y="20270144"/>
                      <a:pt x="2010076" y="20202102"/>
                    </a:cubicBezTo>
                    <a:lnTo>
                      <a:pt x="1895706" y="19515102"/>
                    </a:lnTo>
                    <a:cubicBezTo>
                      <a:pt x="1894365" y="19507200"/>
                      <a:pt x="1883076" y="19507200"/>
                      <a:pt x="1881735" y="19515102"/>
                    </a:cubicBezTo>
                    <a:lnTo>
                      <a:pt x="1767294" y="20202102"/>
                    </a:lnTo>
                    <a:cubicBezTo>
                      <a:pt x="1755943" y="20270170"/>
                      <a:pt x="1697026" y="20320043"/>
                      <a:pt x="1628018" y="20320000"/>
                    </a:cubicBezTo>
                    <a:lnTo>
                      <a:pt x="1574184" y="20320000"/>
                    </a:lnTo>
                    <a:cubicBezTo>
                      <a:pt x="1564329" y="20319994"/>
                      <a:pt x="1554926" y="20315865"/>
                      <a:pt x="1548251" y="20308615"/>
                    </a:cubicBezTo>
                    <a:cubicBezTo>
                      <a:pt x="1541577" y="20301364"/>
                      <a:pt x="1538239" y="20291651"/>
                      <a:pt x="1539047" y="20281830"/>
                    </a:cubicBezTo>
                    <a:lnTo>
                      <a:pt x="1606428" y="19473334"/>
                    </a:lnTo>
                    <a:lnTo>
                      <a:pt x="1669434" y="19032220"/>
                    </a:lnTo>
                    <a:close/>
                    <a:moveTo>
                      <a:pt x="3158650" y="18062223"/>
                    </a:moveTo>
                    <a:cubicBezTo>
                      <a:pt x="3041750" y="18062223"/>
                      <a:pt x="2946983" y="18156989"/>
                      <a:pt x="2946983" y="18273889"/>
                    </a:cubicBezTo>
                    <a:lnTo>
                      <a:pt x="2946983" y="18344445"/>
                    </a:lnTo>
                    <a:cubicBezTo>
                      <a:pt x="2947504" y="18460975"/>
                      <a:pt x="3042118" y="18555167"/>
                      <a:pt x="3158650" y="18555167"/>
                    </a:cubicBezTo>
                    <a:cubicBezTo>
                      <a:pt x="3275182" y="18555167"/>
                      <a:pt x="3369795" y="18460975"/>
                      <a:pt x="3370317" y="18344445"/>
                    </a:cubicBezTo>
                    <a:lnTo>
                      <a:pt x="3370317" y="18273889"/>
                    </a:lnTo>
                    <a:cubicBezTo>
                      <a:pt x="3370316" y="18156989"/>
                      <a:pt x="3275550" y="18062223"/>
                      <a:pt x="3158650" y="18062223"/>
                    </a:cubicBezTo>
                    <a:close/>
                    <a:moveTo>
                      <a:pt x="2939434" y="19032220"/>
                    </a:moveTo>
                    <a:cubicBezTo>
                      <a:pt x="2940633" y="19024105"/>
                      <a:pt x="2929203" y="19020930"/>
                      <a:pt x="2926028" y="19028480"/>
                    </a:cubicBezTo>
                    <a:lnTo>
                      <a:pt x="2772006" y="19387820"/>
                    </a:lnTo>
                    <a:cubicBezTo>
                      <a:pt x="2749749" y="19439741"/>
                      <a:pt x="2698673" y="19473383"/>
                      <a:pt x="2642183" y="19473334"/>
                    </a:cubicBezTo>
                    <a:lnTo>
                      <a:pt x="2577131" y="19473334"/>
                    </a:lnTo>
                    <a:cubicBezTo>
                      <a:pt x="2565266" y="19473345"/>
                      <a:pt x="2554191" y="19467390"/>
                      <a:pt x="2547656" y="19457488"/>
                    </a:cubicBezTo>
                    <a:cubicBezTo>
                      <a:pt x="2541120" y="19447585"/>
                      <a:pt x="2540001" y="19435060"/>
                      <a:pt x="2544676" y="19424155"/>
                    </a:cubicBezTo>
                    <a:lnTo>
                      <a:pt x="2735317" y="18979445"/>
                    </a:lnTo>
                    <a:lnTo>
                      <a:pt x="2805449" y="18804043"/>
                    </a:lnTo>
                    <a:cubicBezTo>
                      <a:pt x="2848319" y="18696905"/>
                      <a:pt x="2952095" y="18626658"/>
                      <a:pt x="3067492" y="18626666"/>
                    </a:cubicBezTo>
                    <a:lnTo>
                      <a:pt x="3249808" y="18626666"/>
                    </a:lnTo>
                    <a:cubicBezTo>
                      <a:pt x="3365204" y="18626658"/>
                      <a:pt x="3468981" y="18696905"/>
                      <a:pt x="3511851" y="18804043"/>
                    </a:cubicBezTo>
                    <a:lnTo>
                      <a:pt x="3581983" y="18979445"/>
                    </a:lnTo>
                    <a:lnTo>
                      <a:pt x="3772554" y="19424155"/>
                    </a:lnTo>
                    <a:cubicBezTo>
                      <a:pt x="3777229" y="19435060"/>
                      <a:pt x="3776110" y="19447585"/>
                      <a:pt x="3769574" y="19457488"/>
                    </a:cubicBezTo>
                    <a:cubicBezTo>
                      <a:pt x="3763039" y="19467390"/>
                      <a:pt x="3751963" y="19473345"/>
                      <a:pt x="3740098" y="19473334"/>
                    </a:cubicBezTo>
                    <a:lnTo>
                      <a:pt x="3675046" y="19473334"/>
                    </a:lnTo>
                    <a:cubicBezTo>
                      <a:pt x="3618608" y="19473328"/>
                      <a:pt x="3567601" y="19439692"/>
                      <a:pt x="3545365" y="19387820"/>
                    </a:cubicBezTo>
                    <a:lnTo>
                      <a:pt x="3391342" y="19028480"/>
                    </a:lnTo>
                    <a:cubicBezTo>
                      <a:pt x="3388097" y="19020930"/>
                      <a:pt x="3376737" y="19024105"/>
                      <a:pt x="3377866" y="19032220"/>
                    </a:cubicBezTo>
                    <a:lnTo>
                      <a:pt x="3440872" y="19473334"/>
                    </a:lnTo>
                    <a:lnTo>
                      <a:pt x="3508253" y="20281830"/>
                    </a:lnTo>
                    <a:cubicBezTo>
                      <a:pt x="3509060" y="20291651"/>
                      <a:pt x="3505723" y="20301364"/>
                      <a:pt x="3499049" y="20308615"/>
                    </a:cubicBezTo>
                    <a:cubicBezTo>
                      <a:pt x="3492374" y="20315865"/>
                      <a:pt x="3482971" y="20319994"/>
                      <a:pt x="3473116" y="20320000"/>
                    </a:cubicBezTo>
                    <a:lnTo>
                      <a:pt x="3419282" y="20320000"/>
                    </a:lnTo>
                    <a:cubicBezTo>
                      <a:pt x="3350301" y="20320008"/>
                      <a:pt x="3291424" y="20270144"/>
                      <a:pt x="3280076" y="20202102"/>
                    </a:cubicBezTo>
                    <a:lnTo>
                      <a:pt x="3165706" y="19515102"/>
                    </a:lnTo>
                    <a:cubicBezTo>
                      <a:pt x="3164365" y="19507200"/>
                      <a:pt x="3153076" y="19507200"/>
                      <a:pt x="3151735" y="19515102"/>
                    </a:cubicBezTo>
                    <a:lnTo>
                      <a:pt x="3037294" y="20202102"/>
                    </a:lnTo>
                    <a:cubicBezTo>
                      <a:pt x="3025943" y="20270170"/>
                      <a:pt x="2967026" y="20320043"/>
                      <a:pt x="2898018" y="20320000"/>
                    </a:cubicBezTo>
                    <a:lnTo>
                      <a:pt x="2844184" y="20320000"/>
                    </a:lnTo>
                    <a:cubicBezTo>
                      <a:pt x="2834329" y="20319994"/>
                      <a:pt x="2824926" y="20315865"/>
                      <a:pt x="2818251" y="20308615"/>
                    </a:cubicBezTo>
                    <a:cubicBezTo>
                      <a:pt x="2811577" y="20301364"/>
                      <a:pt x="2808239" y="20291651"/>
                      <a:pt x="2809047" y="20281830"/>
                    </a:cubicBezTo>
                    <a:lnTo>
                      <a:pt x="2876428" y="19473334"/>
                    </a:lnTo>
                    <a:lnTo>
                      <a:pt x="2939434" y="19032220"/>
                    </a:lnTo>
                    <a:close/>
                    <a:moveTo>
                      <a:pt x="4428650" y="18062223"/>
                    </a:moveTo>
                    <a:cubicBezTo>
                      <a:pt x="4311750" y="18062223"/>
                      <a:pt x="4216984" y="18156989"/>
                      <a:pt x="4216983" y="18273889"/>
                    </a:cubicBezTo>
                    <a:lnTo>
                      <a:pt x="4216983" y="18344445"/>
                    </a:lnTo>
                    <a:cubicBezTo>
                      <a:pt x="4217505" y="18460975"/>
                      <a:pt x="4312118" y="18555167"/>
                      <a:pt x="4428650" y="18555167"/>
                    </a:cubicBezTo>
                    <a:cubicBezTo>
                      <a:pt x="4545182" y="18555167"/>
                      <a:pt x="4639795" y="18460975"/>
                      <a:pt x="4640317" y="18344445"/>
                    </a:cubicBezTo>
                    <a:lnTo>
                      <a:pt x="4640317" y="18273889"/>
                    </a:lnTo>
                    <a:cubicBezTo>
                      <a:pt x="4640316" y="18156989"/>
                      <a:pt x="4545550" y="18062223"/>
                      <a:pt x="4428650" y="18062223"/>
                    </a:cubicBezTo>
                    <a:close/>
                    <a:moveTo>
                      <a:pt x="4209434" y="19032220"/>
                    </a:moveTo>
                    <a:cubicBezTo>
                      <a:pt x="4210633" y="19024105"/>
                      <a:pt x="4199203" y="19020930"/>
                      <a:pt x="4196028" y="19028480"/>
                    </a:cubicBezTo>
                    <a:lnTo>
                      <a:pt x="4042005" y="19387820"/>
                    </a:lnTo>
                    <a:cubicBezTo>
                      <a:pt x="4019749" y="19439741"/>
                      <a:pt x="3968673" y="19473383"/>
                      <a:pt x="3912183" y="19473334"/>
                    </a:cubicBezTo>
                    <a:lnTo>
                      <a:pt x="3847131" y="19473334"/>
                    </a:lnTo>
                    <a:cubicBezTo>
                      <a:pt x="3835266" y="19473345"/>
                      <a:pt x="3824191" y="19467390"/>
                      <a:pt x="3817656" y="19457488"/>
                    </a:cubicBezTo>
                    <a:cubicBezTo>
                      <a:pt x="3811120" y="19447585"/>
                      <a:pt x="3810000" y="19435060"/>
                      <a:pt x="3814675" y="19424155"/>
                    </a:cubicBezTo>
                    <a:lnTo>
                      <a:pt x="4005317" y="18979445"/>
                    </a:lnTo>
                    <a:lnTo>
                      <a:pt x="4075449" y="18804043"/>
                    </a:lnTo>
                    <a:cubicBezTo>
                      <a:pt x="4118319" y="18696905"/>
                      <a:pt x="4222096" y="18626658"/>
                      <a:pt x="4337492" y="18626666"/>
                    </a:cubicBezTo>
                    <a:lnTo>
                      <a:pt x="4519808" y="18626666"/>
                    </a:lnTo>
                    <a:cubicBezTo>
                      <a:pt x="4635204" y="18626658"/>
                      <a:pt x="4738981" y="18696905"/>
                      <a:pt x="4781851" y="18804043"/>
                    </a:cubicBezTo>
                    <a:lnTo>
                      <a:pt x="4851983" y="18979445"/>
                    </a:lnTo>
                    <a:lnTo>
                      <a:pt x="5042554" y="19424155"/>
                    </a:lnTo>
                    <a:cubicBezTo>
                      <a:pt x="5047229" y="19435060"/>
                      <a:pt x="5046110" y="19447585"/>
                      <a:pt x="5039574" y="19457488"/>
                    </a:cubicBezTo>
                    <a:cubicBezTo>
                      <a:pt x="5033039" y="19467390"/>
                      <a:pt x="5021963" y="19473345"/>
                      <a:pt x="5010098" y="19473334"/>
                    </a:cubicBezTo>
                    <a:lnTo>
                      <a:pt x="4945046" y="19473334"/>
                    </a:lnTo>
                    <a:cubicBezTo>
                      <a:pt x="4888608" y="19473328"/>
                      <a:pt x="4837601" y="19439692"/>
                      <a:pt x="4815365" y="19387820"/>
                    </a:cubicBezTo>
                    <a:lnTo>
                      <a:pt x="4661342" y="19028480"/>
                    </a:lnTo>
                    <a:cubicBezTo>
                      <a:pt x="4658097" y="19020930"/>
                      <a:pt x="4646737" y="19024105"/>
                      <a:pt x="4647866" y="19032220"/>
                    </a:cubicBezTo>
                    <a:lnTo>
                      <a:pt x="4710872" y="19473334"/>
                    </a:lnTo>
                    <a:lnTo>
                      <a:pt x="4778253" y="20281830"/>
                    </a:lnTo>
                    <a:cubicBezTo>
                      <a:pt x="4779060" y="20291651"/>
                      <a:pt x="4775723" y="20301364"/>
                      <a:pt x="4769049" y="20308615"/>
                    </a:cubicBezTo>
                    <a:cubicBezTo>
                      <a:pt x="4762374" y="20315865"/>
                      <a:pt x="4752971" y="20319994"/>
                      <a:pt x="4743116" y="20320000"/>
                    </a:cubicBezTo>
                    <a:lnTo>
                      <a:pt x="4689282" y="20320000"/>
                    </a:lnTo>
                    <a:cubicBezTo>
                      <a:pt x="4620301" y="20320008"/>
                      <a:pt x="4561424" y="20270144"/>
                      <a:pt x="4550076" y="20202102"/>
                    </a:cubicBezTo>
                    <a:lnTo>
                      <a:pt x="4435705" y="19515102"/>
                    </a:lnTo>
                    <a:cubicBezTo>
                      <a:pt x="4434365" y="19507200"/>
                      <a:pt x="4423076" y="19507200"/>
                      <a:pt x="4421736" y="19515102"/>
                    </a:cubicBezTo>
                    <a:lnTo>
                      <a:pt x="4307295" y="20202102"/>
                    </a:lnTo>
                    <a:cubicBezTo>
                      <a:pt x="4295943" y="20270170"/>
                      <a:pt x="4237026" y="20320043"/>
                      <a:pt x="4168018" y="20320000"/>
                    </a:cubicBezTo>
                    <a:lnTo>
                      <a:pt x="4114184" y="20320000"/>
                    </a:lnTo>
                    <a:cubicBezTo>
                      <a:pt x="4104329" y="20319994"/>
                      <a:pt x="4094926" y="20315865"/>
                      <a:pt x="4088251" y="20308615"/>
                    </a:cubicBezTo>
                    <a:cubicBezTo>
                      <a:pt x="4081577" y="20301364"/>
                      <a:pt x="4078240" y="20291651"/>
                      <a:pt x="4079047" y="20281830"/>
                    </a:cubicBezTo>
                    <a:lnTo>
                      <a:pt x="4146428" y="19473334"/>
                    </a:lnTo>
                    <a:lnTo>
                      <a:pt x="4209434" y="19032220"/>
                    </a:lnTo>
                    <a:close/>
                    <a:moveTo>
                      <a:pt x="5698650" y="18062223"/>
                    </a:moveTo>
                    <a:cubicBezTo>
                      <a:pt x="5581750" y="18062223"/>
                      <a:pt x="5486984" y="18156989"/>
                      <a:pt x="5486983" y="18273889"/>
                    </a:cubicBezTo>
                    <a:lnTo>
                      <a:pt x="5486983" y="18344445"/>
                    </a:lnTo>
                    <a:cubicBezTo>
                      <a:pt x="5487505" y="18460975"/>
                      <a:pt x="5582118" y="18555167"/>
                      <a:pt x="5698650" y="18555167"/>
                    </a:cubicBezTo>
                    <a:cubicBezTo>
                      <a:pt x="5815182" y="18555167"/>
                      <a:pt x="5909795" y="18460975"/>
                      <a:pt x="5910317" y="18344445"/>
                    </a:cubicBezTo>
                    <a:lnTo>
                      <a:pt x="5910317" y="18273889"/>
                    </a:lnTo>
                    <a:cubicBezTo>
                      <a:pt x="5910316" y="18156989"/>
                      <a:pt x="5815550" y="18062223"/>
                      <a:pt x="5698650" y="18062223"/>
                    </a:cubicBezTo>
                    <a:close/>
                    <a:moveTo>
                      <a:pt x="5479434" y="19032220"/>
                    </a:moveTo>
                    <a:cubicBezTo>
                      <a:pt x="5480633" y="19024105"/>
                      <a:pt x="5469203" y="19020930"/>
                      <a:pt x="5466028" y="19028480"/>
                    </a:cubicBezTo>
                    <a:lnTo>
                      <a:pt x="5312005" y="19387820"/>
                    </a:lnTo>
                    <a:cubicBezTo>
                      <a:pt x="5289749" y="19439741"/>
                      <a:pt x="5238673" y="19473383"/>
                      <a:pt x="5182183" y="19473334"/>
                    </a:cubicBezTo>
                    <a:lnTo>
                      <a:pt x="5117131" y="19473334"/>
                    </a:lnTo>
                    <a:cubicBezTo>
                      <a:pt x="5105266" y="19473345"/>
                      <a:pt x="5094191" y="19467390"/>
                      <a:pt x="5087656" y="19457488"/>
                    </a:cubicBezTo>
                    <a:cubicBezTo>
                      <a:pt x="5081120" y="19447585"/>
                      <a:pt x="5080000" y="19435060"/>
                      <a:pt x="5084675" y="19424155"/>
                    </a:cubicBezTo>
                    <a:lnTo>
                      <a:pt x="5275317" y="18979445"/>
                    </a:lnTo>
                    <a:lnTo>
                      <a:pt x="5345449" y="18804043"/>
                    </a:lnTo>
                    <a:cubicBezTo>
                      <a:pt x="5388319" y="18696905"/>
                      <a:pt x="5492096" y="18626658"/>
                      <a:pt x="5607492" y="18626666"/>
                    </a:cubicBezTo>
                    <a:lnTo>
                      <a:pt x="5789808" y="18626666"/>
                    </a:lnTo>
                    <a:cubicBezTo>
                      <a:pt x="5905204" y="18626658"/>
                      <a:pt x="6008981" y="18696905"/>
                      <a:pt x="6051851" y="18804043"/>
                    </a:cubicBezTo>
                    <a:lnTo>
                      <a:pt x="6121983" y="18979445"/>
                    </a:lnTo>
                    <a:lnTo>
                      <a:pt x="6312554" y="19424155"/>
                    </a:lnTo>
                    <a:cubicBezTo>
                      <a:pt x="6317229" y="19435060"/>
                      <a:pt x="6316110" y="19447585"/>
                      <a:pt x="6309574" y="19457488"/>
                    </a:cubicBezTo>
                    <a:cubicBezTo>
                      <a:pt x="6303039" y="19467390"/>
                      <a:pt x="6291963" y="19473345"/>
                      <a:pt x="6280098" y="19473334"/>
                    </a:cubicBezTo>
                    <a:lnTo>
                      <a:pt x="6215046" y="19473334"/>
                    </a:lnTo>
                    <a:cubicBezTo>
                      <a:pt x="6158608" y="19473328"/>
                      <a:pt x="6107601" y="19439692"/>
                      <a:pt x="6085365" y="19387820"/>
                    </a:cubicBezTo>
                    <a:lnTo>
                      <a:pt x="5931342" y="19028480"/>
                    </a:lnTo>
                    <a:cubicBezTo>
                      <a:pt x="5928097" y="19020930"/>
                      <a:pt x="5916737" y="19024105"/>
                      <a:pt x="5917866" y="19032220"/>
                    </a:cubicBezTo>
                    <a:lnTo>
                      <a:pt x="5980872" y="19473334"/>
                    </a:lnTo>
                    <a:lnTo>
                      <a:pt x="6048253" y="20281830"/>
                    </a:lnTo>
                    <a:cubicBezTo>
                      <a:pt x="6049060" y="20291651"/>
                      <a:pt x="6045723" y="20301364"/>
                      <a:pt x="6039049" y="20308615"/>
                    </a:cubicBezTo>
                    <a:cubicBezTo>
                      <a:pt x="6032374" y="20315865"/>
                      <a:pt x="6022971" y="20319994"/>
                      <a:pt x="6013116" y="20320000"/>
                    </a:cubicBezTo>
                    <a:lnTo>
                      <a:pt x="5959282" y="20320000"/>
                    </a:lnTo>
                    <a:cubicBezTo>
                      <a:pt x="5890301" y="20320008"/>
                      <a:pt x="5831424" y="20270144"/>
                      <a:pt x="5820076" y="20202102"/>
                    </a:cubicBezTo>
                    <a:lnTo>
                      <a:pt x="5705705" y="19515102"/>
                    </a:lnTo>
                    <a:cubicBezTo>
                      <a:pt x="5704365" y="19507200"/>
                      <a:pt x="5693076" y="19507200"/>
                      <a:pt x="5691736" y="19515102"/>
                    </a:cubicBezTo>
                    <a:lnTo>
                      <a:pt x="5577295" y="20202102"/>
                    </a:lnTo>
                    <a:cubicBezTo>
                      <a:pt x="5565943" y="20270170"/>
                      <a:pt x="5507026" y="20320043"/>
                      <a:pt x="5438018" y="20320000"/>
                    </a:cubicBezTo>
                    <a:lnTo>
                      <a:pt x="5384184" y="20320000"/>
                    </a:lnTo>
                    <a:cubicBezTo>
                      <a:pt x="5374329" y="20319994"/>
                      <a:pt x="5364926" y="20315865"/>
                      <a:pt x="5358251" y="20308615"/>
                    </a:cubicBezTo>
                    <a:cubicBezTo>
                      <a:pt x="5351577" y="20301364"/>
                      <a:pt x="5348240" y="20291651"/>
                      <a:pt x="5349047" y="20281830"/>
                    </a:cubicBezTo>
                    <a:lnTo>
                      <a:pt x="5416428" y="19473334"/>
                    </a:lnTo>
                    <a:lnTo>
                      <a:pt x="5479434" y="19032220"/>
                    </a:lnTo>
                    <a:close/>
                    <a:moveTo>
                      <a:pt x="6968650" y="18062223"/>
                    </a:moveTo>
                    <a:cubicBezTo>
                      <a:pt x="6851750" y="18062223"/>
                      <a:pt x="6756983" y="18156989"/>
                      <a:pt x="6756983" y="18273889"/>
                    </a:cubicBezTo>
                    <a:lnTo>
                      <a:pt x="6756983" y="18344445"/>
                    </a:lnTo>
                    <a:cubicBezTo>
                      <a:pt x="6757504" y="18460975"/>
                      <a:pt x="6852118" y="18555167"/>
                      <a:pt x="6968650" y="18555167"/>
                    </a:cubicBezTo>
                    <a:cubicBezTo>
                      <a:pt x="7085182" y="18555167"/>
                      <a:pt x="7179796" y="18460975"/>
                      <a:pt x="7180317" y="18344445"/>
                    </a:cubicBezTo>
                    <a:lnTo>
                      <a:pt x="7180317" y="18273889"/>
                    </a:lnTo>
                    <a:cubicBezTo>
                      <a:pt x="7180317" y="18156989"/>
                      <a:pt x="7085550" y="18062223"/>
                      <a:pt x="6968650" y="18062223"/>
                    </a:cubicBezTo>
                    <a:close/>
                    <a:moveTo>
                      <a:pt x="6749434" y="19032220"/>
                    </a:moveTo>
                    <a:cubicBezTo>
                      <a:pt x="6750633" y="19024105"/>
                      <a:pt x="6739204" y="19020930"/>
                      <a:pt x="6736029" y="19028480"/>
                    </a:cubicBezTo>
                    <a:lnTo>
                      <a:pt x="6582005" y="19387820"/>
                    </a:lnTo>
                    <a:cubicBezTo>
                      <a:pt x="6559749" y="19439741"/>
                      <a:pt x="6508673" y="19473383"/>
                      <a:pt x="6452183" y="19473334"/>
                    </a:cubicBezTo>
                    <a:lnTo>
                      <a:pt x="6387131" y="19473334"/>
                    </a:lnTo>
                    <a:cubicBezTo>
                      <a:pt x="6375266" y="19473345"/>
                      <a:pt x="6364191" y="19467390"/>
                      <a:pt x="6357656" y="19457488"/>
                    </a:cubicBezTo>
                    <a:cubicBezTo>
                      <a:pt x="6351120" y="19447585"/>
                      <a:pt x="6350000" y="19435060"/>
                      <a:pt x="6354675" y="19424155"/>
                    </a:cubicBezTo>
                    <a:lnTo>
                      <a:pt x="6545317" y="18979445"/>
                    </a:lnTo>
                    <a:lnTo>
                      <a:pt x="6615449" y="18804043"/>
                    </a:lnTo>
                    <a:cubicBezTo>
                      <a:pt x="6658319" y="18696905"/>
                      <a:pt x="6762095" y="18626658"/>
                      <a:pt x="6877492" y="18626666"/>
                    </a:cubicBezTo>
                    <a:lnTo>
                      <a:pt x="7059808" y="18626666"/>
                    </a:lnTo>
                    <a:cubicBezTo>
                      <a:pt x="7175205" y="18626658"/>
                      <a:pt x="7278981" y="18696905"/>
                      <a:pt x="7321851" y="18804043"/>
                    </a:cubicBezTo>
                    <a:lnTo>
                      <a:pt x="7391983" y="18979445"/>
                    </a:lnTo>
                    <a:lnTo>
                      <a:pt x="7582554" y="19424155"/>
                    </a:lnTo>
                    <a:cubicBezTo>
                      <a:pt x="7587229" y="19435060"/>
                      <a:pt x="7586109" y="19447585"/>
                      <a:pt x="7579574" y="19457488"/>
                    </a:cubicBezTo>
                    <a:cubicBezTo>
                      <a:pt x="7573039" y="19467390"/>
                      <a:pt x="7561963" y="19473345"/>
                      <a:pt x="7550098" y="19473334"/>
                    </a:cubicBezTo>
                    <a:lnTo>
                      <a:pt x="7485046" y="19473334"/>
                    </a:lnTo>
                    <a:cubicBezTo>
                      <a:pt x="7428608" y="19473328"/>
                      <a:pt x="7377602" y="19439692"/>
                      <a:pt x="7355365" y="19387820"/>
                    </a:cubicBezTo>
                    <a:lnTo>
                      <a:pt x="7201342" y="19028480"/>
                    </a:lnTo>
                    <a:cubicBezTo>
                      <a:pt x="7198096" y="19020930"/>
                      <a:pt x="7186737" y="19024105"/>
                      <a:pt x="7187866" y="19032220"/>
                    </a:cubicBezTo>
                    <a:lnTo>
                      <a:pt x="7250872" y="19473334"/>
                    </a:lnTo>
                    <a:lnTo>
                      <a:pt x="7318253" y="20281830"/>
                    </a:lnTo>
                    <a:cubicBezTo>
                      <a:pt x="7319060" y="20291651"/>
                      <a:pt x="7315723" y="20301364"/>
                      <a:pt x="7309049" y="20308615"/>
                    </a:cubicBezTo>
                    <a:cubicBezTo>
                      <a:pt x="7302375" y="20315865"/>
                      <a:pt x="7292971" y="20319994"/>
                      <a:pt x="7283116" y="20320000"/>
                    </a:cubicBezTo>
                    <a:lnTo>
                      <a:pt x="7229282" y="20320000"/>
                    </a:lnTo>
                    <a:cubicBezTo>
                      <a:pt x="7160300" y="20320009"/>
                      <a:pt x="7101423" y="20270144"/>
                      <a:pt x="7090076" y="20202102"/>
                    </a:cubicBezTo>
                    <a:lnTo>
                      <a:pt x="6975705" y="19515102"/>
                    </a:lnTo>
                    <a:cubicBezTo>
                      <a:pt x="6974365" y="19507200"/>
                      <a:pt x="6963076" y="19507200"/>
                      <a:pt x="6961736" y="19515102"/>
                    </a:cubicBezTo>
                    <a:lnTo>
                      <a:pt x="6847295" y="20202102"/>
                    </a:lnTo>
                    <a:cubicBezTo>
                      <a:pt x="6835943" y="20270170"/>
                      <a:pt x="6777026" y="20320043"/>
                      <a:pt x="6708018" y="20320000"/>
                    </a:cubicBezTo>
                    <a:lnTo>
                      <a:pt x="6654184" y="20320000"/>
                    </a:lnTo>
                    <a:cubicBezTo>
                      <a:pt x="6644329" y="20319994"/>
                      <a:pt x="6634925" y="20315865"/>
                      <a:pt x="6628251" y="20308615"/>
                    </a:cubicBezTo>
                    <a:cubicBezTo>
                      <a:pt x="6621577" y="20301364"/>
                      <a:pt x="6618240" y="20291651"/>
                      <a:pt x="6619047" y="20281830"/>
                    </a:cubicBezTo>
                    <a:lnTo>
                      <a:pt x="6686428" y="19473334"/>
                    </a:lnTo>
                    <a:lnTo>
                      <a:pt x="6749434" y="19032220"/>
                    </a:lnTo>
                    <a:close/>
                    <a:moveTo>
                      <a:pt x="8238650" y="18062223"/>
                    </a:moveTo>
                    <a:cubicBezTo>
                      <a:pt x="8121750" y="18062223"/>
                      <a:pt x="8026983" y="18156989"/>
                      <a:pt x="8026983" y="18273889"/>
                    </a:cubicBezTo>
                    <a:lnTo>
                      <a:pt x="8026983" y="18344445"/>
                    </a:lnTo>
                    <a:cubicBezTo>
                      <a:pt x="8027504" y="18460975"/>
                      <a:pt x="8122118" y="18555167"/>
                      <a:pt x="8238650" y="18555167"/>
                    </a:cubicBezTo>
                    <a:cubicBezTo>
                      <a:pt x="8355182" y="18555167"/>
                      <a:pt x="8449796" y="18460975"/>
                      <a:pt x="8450317" y="18344445"/>
                    </a:cubicBezTo>
                    <a:lnTo>
                      <a:pt x="8450317" y="18273889"/>
                    </a:lnTo>
                    <a:cubicBezTo>
                      <a:pt x="8450317" y="18156989"/>
                      <a:pt x="8355550" y="18062223"/>
                      <a:pt x="8238650" y="18062223"/>
                    </a:cubicBezTo>
                    <a:close/>
                    <a:moveTo>
                      <a:pt x="8019434" y="19032220"/>
                    </a:moveTo>
                    <a:cubicBezTo>
                      <a:pt x="8020633" y="19024105"/>
                      <a:pt x="8009204" y="19020930"/>
                      <a:pt x="8006029" y="19028480"/>
                    </a:cubicBezTo>
                    <a:lnTo>
                      <a:pt x="7852005" y="19387820"/>
                    </a:lnTo>
                    <a:cubicBezTo>
                      <a:pt x="7829749" y="19439741"/>
                      <a:pt x="7778673" y="19473383"/>
                      <a:pt x="7722183" y="19473334"/>
                    </a:cubicBezTo>
                    <a:lnTo>
                      <a:pt x="7657131" y="19473334"/>
                    </a:lnTo>
                    <a:cubicBezTo>
                      <a:pt x="7645267" y="19473345"/>
                      <a:pt x="7634191" y="19467390"/>
                      <a:pt x="7627656" y="19457488"/>
                    </a:cubicBezTo>
                    <a:cubicBezTo>
                      <a:pt x="7621120" y="19447585"/>
                      <a:pt x="7620001" y="19435060"/>
                      <a:pt x="7624676" y="19424155"/>
                    </a:cubicBezTo>
                    <a:lnTo>
                      <a:pt x="7815317" y="18979445"/>
                    </a:lnTo>
                    <a:lnTo>
                      <a:pt x="7885449" y="18804043"/>
                    </a:lnTo>
                    <a:cubicBezTo>
                      <a:pt x="7928319" y="18696905"/>
                      <a:pt x="8032095" y="18626658"/>
                      <a:pt x="8147492" y="18626666"/>
                    </a:cubicBezTo>
                    <a:lnTo>
                      <a:pt x="8329808" y="18626666"/>
                    </a:lnTo>
                    <a:cubicBezTo>
                      <a:pt x="8445205" y="18626658"/>
                      <a:pt x="8548981" y="18696905"/>
                      <a:pt x="8591851" y="18804043"/>
                    </a:cubicBezTo>
                    <a:lnTo>
                      <a:pt x="8661983" y="18979445"/>
                    </a:lnTo>
                    <a:lnTo>
                      <a:pt x="8852554" y="19424155"/>
                    </a:lnTo>
                    <a:cubicBezTo>
                      <a:pt x="8857229" y="19435060"/>
                      <a:pt x="8856109" y="19447585"/>
                      <a:pt x="8849574" y="19457488"/>
                    </a:cubicBezTo>
                    <a:cubicBezTo>
                      <a:pt x="8843039" y="19467390"/>
                      <a:pt x="8831963" y="19473345"/>
                      <a:pt x="8820098" y="19473334"/>
                    </a:cubicBezTo>
                    <a:lnTo>
                      <a:pt x="8755046" y="19473334"/>
                    </a:lnTo>
                    <a:cubicBezTo>
                      <a:pt x="8698608" y="19473328"/>
                      <a:pt x="8647602" y="19439692"/>
                      <a:pt x="8625365" y="19387820"/>
                    </a:cubicBezTo>
                    <a:lnTo>
                      <a:pt x="8471342" y="19028480"/>
                    </a:lnTo>
                    <a:cubicBezTo>
                      <a:pt x="8468096" y="19020930"/>
                      <a:pt x="8456737" y="19024105"/>
                      <a:pt x="8457866" y="19032220"/>
                    </a:cubicBezTo>
                    <a:lnTo>
                      <a:pt x="8520872" y="19473334"/>
                    </a:lnTo>
                    <a:lnTo>
                      <a:pt x="8588253" y="20281830"/>
                    </a:lnTo>
                    <a:cubicBezTo>
                      <a:pt x="8589060" y="20291651"/>
                      <a:pt x="8585723" y="20301364"/>
                      <a:pt x="8579049" y="20308615"/>
                    </a:cubicBezTo>
                    <a:cubicBezTo>
                      <a:pt x="8572375" y="20315865"/>
                      <a:pt x="8562971" y="20319994"/>
                      <a:pt x="8553116" y="20320000"/>
                    </a:cubicBezTo>
                    <a:lnTo>
                      <a:pt x="8499282" y="20320000"/>
                    </a:lnTo>
                    <a:cubicBezTo>
                      <a:pt x="8430300" y="20320009"/>
                      <a:pt x="8371423" y="20270144"/>
                      <a:pt x="8360076" y="20202102"/>
                    </a:cubicBezTo>
                    <a:lnTo>
                      <a:pt x="8245705" y="19515102"/>
                    </a:lnTo>
                    <a:cubicBezTo>
                      <a:pt x="8244365" y="19507200"/>
                      <a:pt x="8233076" y="19507200"/>
                      <a:pt x="8231736" y="19515102"/>
                    </a:cubicBezTo>
                    <a:lnTo>
                      <a:pt x="8117295" y="20202102"/>
                    </a:lnTo>
                    <a:cubicBezTo>
                      <a:pt x="8105943" y="20270170"/>
                      <a:pt x="8047026" y="20320043"/>
                      <a:pt x="7978018" y="20320000"/>
                    </a:cubicBezTo>
                    <a:lnTo>
                      <a:pt x="7924184" y="20320000"/>
                    </a:lnTo>
                    <a:cubicBezTo>
                      <a:pt x="7914329" y="20319994"/>
                      <a:pt x="7904925" y="20315865"/>
                      <a:pt x="7898251" y="20308615"/>
                    </a:cubicBezTo>
                    <a:cubicBezTo>
                      <a:pt x="7891577" y="20301364"/>
                      <a:pt x="7888240" y="20291651"/>
                      <a:pt x="7889047" y="20281830"/>
                    </a:cubicBezTo>
                    <a:lnTo>
                      <a:pt x="7956428" y="19473334"/>
                    </a:lnTo>
                    <a:lnTo>
                      <a:pt x="8019434" y="19032220"/>
                    </a:lnTo>
                    <a:close/>
                    <a:moveTo>
                      <a:pt x="9508650" y="18062223"/>
                    </a:moveTo>
                    <a:cubicBezTo>
                      <a:pt x="9391750" y="18062223"/>
                      <a:pt x="9296983" y="18156989"/>
                      <a:pt x="9296983" y="18273889"/>
                    </a:cubicBezTo>
                    <a:lnTo>
                      <a:pt x="9296983" y="18344445"/>
                    </a:lnTo>
                    <a:cubicBezTo>
                      <a:pt x="9297504" y="18460975"/>
                      <a:pt x="9392118" y="18555167"/>
                      <a:pt x="9508650" y="18555167"/>
                    </a:cubicBezTo>
                    <a:cubicBezTo>
                      <a:pt x="9625182" y="18555167"/>
                      <a:pt x="9719796" y="18460975"/>
                      <a:pt x="9720317" y="18344445"/>
                    </a:cubicBezTo>
                    <a:lnTo>
                      <a:pt x="9720317" y="18273889"/>
                    </a:lnTo>
                    <a:cubicBezTo>
                      <a:pt x="9720317" y="18156989"/>
                      <a:pt x="9625550" y="18062223"/>
                      <a:pt x="9508650" y="18062223"/>
                    </a:cubicBezTo>
                    <a:close/>
                    <a:moveTo>
                      <a:pt x="9289434" y="19032220"/>
                    </a:moveTo>
                    <a:cubicBezTo>
                      <a:pt x="9290633" y="19024105"/>
                      <a:pt x="9279204" y="19020930"/>
                      <a:pt x="9276029" y="19028480"/>
                    </a:cubicBezTo>
                    <a:lnTo>
                      <a:pt x="9122005" y="19387820"/>
                    </a:lnTo>
                    <a:cubicBezTo>
                      <a:pt x="9099749" y="19439741"/>
                      <a:pt x="9048673" y="19473383"/>
                      <a:pt x="8992183" y="19473334"/>
                    </a:cubicBezTo>
                    <a:lnTo>
                      <a:pt x="8927131" y="19473334"/>
                    </a:lnTo>
                    <a:cubicBezTo>
                      <a:pt x="8915267" y="19473345"/>
                      <a:pt x="8904191" y="19467390"/>
                      <a:pt x="8897656" y="19457488"/>
                    </a:cubicBezTo>
                    <a:cubicBezTo>
                      <a:pt x="8891120" y="19447585"/>
                      <a:pt x="8890001" y="19435060"/>
                      <a:pt x="8894676" y="19424155"/>
                    </a:cubicBezTo>
                    <a:lnTo>
                      <a:pt x="9085317" y="18979445"/>
                    </a:lnTo>
                    <a:lnTo>
                      <a:pt x="9155449" y="18804043"/>
                    </a:lnTo>
                    <a:cubicBezTo>
                      <a:pt x="9198319" y="18696905"/>
                      <a:pt x="9302095" y="18626658"/>
                      <a:pt x="9417492" y="18626666"/>
                    </a:cubicBezTo>
                    <a:lnTo>
                      <a:pt x="9599808" y="18626666"/>
                    </a:lnTo>
                    <a:cubicBezTo>
                      <a:pt x="9715205" y="18626658"/>
                      <a:pt x="9818981" y="18696905"/>
                      <a:pt x="9861851" y="18804043"/>
                    </a:cubicBezTo>
                    <a:lnTo>
                      <a:pt x="9931983" y="18979445"/>
                    </a:lnTo>
                    <a:lnTo>
                      <a:pt x="10122554" y="19424155"/>
                    </a:lnTo>
                    <a:cubicBezTo>
                      <a:pt x="10127229" y="19435060"/>
                      <a:pt x="10126109" y="19447585"/>
                      <a:pt x="10119574" y="19457488"/>
                    </a:cubicBezTo>
                    <a:cubicBezTo>
                      <a:pt x="10113039" y="19467390"/>
                      <a:pt x="10101963" y="19473345"/>
                      <a:pt x="10090098" y="19473334"/>
                    </a:cubicBezTo>
                    <a:lnTo>
                      <a:pt x="10025046" y="19473334"/>
                    </a:lnTo>
                    <a:cubicBezTo>
                      <a:pt x="9968608" y="19473328"/>
                      <a:pt x="9917602" y="19439692"/>
                      <a:pt x="9895365" y="19387820"/>
                    </a:cubicBezTo>
                    <a:lnTo>
                      <a:pt x="9741342" y="19028480"/>
                    </a:lnTo>
                    <a:cubicBezTo>
                      <a:pt x="9738096" y="19020930"/>
                      <a:pt x="9726737" y="19024105"/>
                      <a:pt x="9727866" y="19032220"/>
                    </a:cubicBezTo>
                    <a:lnTo>
                      <a:pt x="9790872" y="19473334"/>
                    </a:lnTo>
                    <a:lnTo>
                      <a:pt x="9858253" y="20281830"/>
                    </a:lnTo>
                    <a:cubicBezTo>
                      <a:pt x="9859060" y="20291651"/>
                      <a:pt x="9855723" y="20301364"/>
                      <a:pt x="9849049" y="20308615"/>
                    </a:cubicBezTo>
                    <a:cubicBezTo>
                      <a:pt x="9842375" y="20315865"/>
                      <a:pt x="9832971" y="20319994"/>
                      <a:pt x="9823116" y="20320000"/>
                    </a:cubicBezTo>
                    <a:lnTo>
                      <a:pt x="9769282" y="20320000"/>
                    </a:lnTo>
                    <a:cubicBezTo>
                      <a:pt x="9700300" y="20320009"/>
                      <a:pt x="9641423" y="20270144"/>
                      <a:pt x="9630076" y="20202102"/>
                    </a:cubicBezTo>
                    <a:lnTo>
                      <a:pt x="9515705" y="19515102"/>
                    </a:lnTo>
                    <a:cubicBezTo>
                      <a:pt x="9514365" y="19507200"/>
                      <a:pt x="9503076" y="19507200"/>
                      <a:pt x="9501736" y="19515102"/>
                    </a:cubicBezTo>
                    <a:lnTo>
                      <a:pt x="9387295" y="20202102"/>
                    </a:lnTo>
                    <a:cubicBezTo>
                      <a:pt x="9375943" y="20270170"/>
                      <a:pt x="9317026" y="20320043"/>
                      <a:pt x="9248018" y="20320000"/>
                    </a:cubicBezTo>
                    <a:lnTo>
                      <a:pt x="9194184" y="20320000"/>
                    </a:lnTo>
                    <a:cubicBezTo>
                      <a:pt x="9184329" y="20319994"/>
                      <a:pt x="9174925" y="20315865"/>
                      <a:pt x="9168251" y="20308615"/>
                    </a:cubicBezTo>
                    <a:cubicBezTo>
                      <a:pt x="9161577" y="20301364"/>
                      <a:pt x="9158240" y="20291651"/>
                      <a:pt x="9159047" y="20281830"/>
                    </a:cubicBezTo>
                    <a:lnTo>
                      <a:pt x="9226428" y="19473334"/>
                    </a:lnTo>
                    <a:lnTo>
                      <a:pt x="9289434" y="19032220"/>
                    </a:lnTo>
                    <a:close/>
                    <a:moveTo>
                      <a:pt x="10778650" y="18062223"/>
                    </a:moveTo>
                    <a:cubicBezTo>
                      <a:pt x="10661750" y="18062223"/>
                      <a:pt x="10566983" y="18156989"/>
                      <a:pt x="10566983" y="18273889"/>
                    </a:cubicBezTo>
                    <a:lnTo>
                      <a:pt x="10566983" y="18344445"/>
                    </a:lnTo>
                    <a:cubicBezTo>
                      <a:pt x="10567504" y="18460975"/>
                      <a:pt x="10662118" y="18555167"/>
                      <a:pt x="10778650" y="18555167"/>
                    </a:cubicBezTo>
                    <a:cubicBezTo>
                      <a:pt x="10895182" y="18555167"/>
                      <a:pt x="10989796" y="18460975"/>
                      <a:pt x="10990317" y="18344445"/>
                    </a:cubicBezTo>
                    <a:lnTo>
                      <a:pt x="10990317" y="18273889"/>
                    </a:lnTo>
                    <a:cubicBezTo>
                      <a:pt x="10990317" y="18156989"/>
                      <a:pt x="10895550" y="18062223"/>
                      <a:pt x="10778650" y="18062223"/>
                    </a:cubicBezTo>
                    <a:close/>
                    <a:moveTo>
                      <a:pt x="10559434" y="19032220"/>
                    </a:moveTo>
                    <a:cubicBezTo>
                      <a:pt x="10560633" y="19024105"/>
                      <a:pt x="10549204" y="19020930"/>
                      <a:pt x="10546029" y="19028480"/>
                    </a:cubicBezTo>
                    <a:lnTo>
                      <a:pt x="10392005" y="19387820"/>
                    </a:lnTo>
                    <a:cubicBezTo>
                      <a:pt x="10369749" y="19439741"/>
                      <a:pt x="10318673" y="19473383"/>
                      <a:pt x="10262183" y="19473334"/>
                    </a:cubicBezTo>
                    <a:lnTo>
                      <a:pt x="10197131" y="19473334"/>
                    </a:lnTo>
                    <a:cubicBezTo>
                      <a:pt x="10185267" y="19473345"/>
                      <a:pt x="10174191" y="19467390"/>
                      <a:pt x="10167656" y="19457488"/>
                    </a:cubicBezTo>
                    <a:cubicBezTo>
                      <a:pt x="10161120" y="19447585"/>
                      <a:pt x="10160001" y="19435060"/>
                      <a:pt x="10164676" y="19424155"/>
                    </a:cubicBezTo>
                    <a:lnTo>
                      <a:pt x="10355317" y="18979445"/>
                    </a:lnTo>
                    <a:lnTo>
                      <a:pt x="10425449" y="18804043"/>
                    </a:lnTo>
                    <a:cubicBezTo>
                      <a:pt x="10468319" y="18696905"/>
                      <a:pt x="10572095" y="18626658"/>
                      <a:pt x="10687492" y="18626666"/>
                    </a:cubicBezTo>
                    <a:lnTo>
                      <a:pt x="10869808" y="18626666"/>
                    </a:lnTo>
                    <a:cubicBezTo>
                      <a:pt x="10985205" y="18626658"/>
                      <a:pt x="11088981" y="18696905"/>
                      <a:pt x="11131851" y="18804043"/>
                    </a:cubicBezTo>
                    <a:lnTo>
                      <a:pt x="11201983" y="18979445"/>
                    </a:lnTo>
                    <a:lnTo>
                      <a:pt x="11392554" y="19424155"/>
                    </a:lnTo>
                    <a:cubicBezTo>
                      <a:pt x="11397229" y="19435060"/>
                      <a:pt x="11396109" y="19447585"/>
                      <a:pt x="11389574" y="19457488"/>
                    </a:cubicBezTo>
                    <a:cubicBezTo>
                      <a:pt x="11383039" y="19467390"/>
                      <a:pt x="11371963" y="19473345"/>
                      <a:pt x="11360098" y="19473334"/>
                    </a:cubicBezTo>
                    <a:lnTo>
                      <a:pt x="11295046" y="19473334"/>
                    </a:lnTo>
                    <a:cubicBezTo>
                      <a:pt x="11238608" y="19473328"/>
                      <a:pt x="11187602" y="19439692"/>
                      <a:pt x="11165365" y="19387820"/>
                    </a:cubicBezTo>
                    <a:lnTo>
                      <a:pt x="11011342" y="19028480"/>
                    </a:lnTo>
                    <a:cubicBezTo>
                      <a:pt x="11008096" y="19020930"/>
                      <a:pt x="10996737" y="19024105"/>
                      <a:pt x="10997866" y="19032220"/>
                    </a:cubicBezTo>
                    <a:lnTo>
                      <a:pt x="11060872" y="19473334"/>
                    </a:lnTo>
                    <a:lnTo>
                      <a:pt x="11128253" y="20281830"/>
                    </a:lnTo>
                    <a:cubicBezTo>
                      <a:pt x="11129060" y="20291651"/>
                      <a:pt x="11125723" y="20301364"/>
                      <a:pt x="11119049" y="20308615"/>
                    </a:cubicBezTo>
                    <a:cubicBezTo>
                      <a:pt x="11112375" y="20315865"/>
                      <a:pt x="11102971" y="20319994"/>
                      <a:pt x="11093116" y="20320000"/>
                    </a:cubicBezTo>
                    <a:lnTo>
                      <a:pt x="11039282" y="20320000"/>
                    </a:lnTo>
                    <a:cubicBezTo>
                      <a:pt x="10970300" y="20320009"/>
                      <a:pt x="10911423" y="20270144"/>
                      <a:pt x="10900076" y="20202102"/>
                    </a:cubicBezTo>
                    <a:lnTo>
                      <a:pt x="10785705" y="19515102"/>
                    </a:lnTo>
                    <a:cubicBezTo>
                      <a:pt x="10784365" y="19507200"/>
                      <a:pt x="10773076" y="19507200"/>
                      <a:pt x="10771736" y="19515102"/>
                    </a:cubicBezTo>
                    <a:lnTo>
                      <a:pt x="10657295" y="20202102"/>
                    </a:lnTo>
                    <a:cubicBezTo>
                      <a:pt x="10645943" y="20270170"/>
                      <a:pt x="10587026" y="20320043"/>
                      <a:pt x="10518018" y="20320000"/>
                    </a:cubicBezTo>
                    <a:lnTo>
                      <a:pt x="10464184" y="20320000"/>
                    </a:lnTo>
                    <a:cubicBezTo>
                      <a:pt x="10454329" y="20319994"/>
                      <a:pt x="10444925" y="20315865"/>
                      <a:pt x="10438251" y="20308615"/>
                    </a:cubicBezTo>
                    <a:cubicBezTo>
                      <a:pt x="10431577" y="20301364"/>
                      <a:pt x="10428240" y="20291651"/>
                      <a:pt x="10429047" y="20281830"/>
                    </a:cubicBezTo>
                    <a:lnTo>
                      <a:pt x="10496428" y="19473334"/>
                    </a:lnTo>
                    <a:lnTo>
                      <a:pt x="10559434" y="19032220"/>
                    </a:lnTo>
                    <a:close/>
                    <a:moveTo>
                      <a:pt x="12048650" y="18062223"/>
                    </a:moveTo>
                    <a:cubicBezTo>
                      <a:pt x="11931750" y="18062223"/>
                      <a:pt x="11836983" y="18156989"/>
                      <a:pt x="11836983" y="18273889"/>
                    </a:cubicBezTo>
                    <a:lnTo>
                      <a:pt x="11836983" y="18344445"/>
                    </a:lnTo>
                    <a:cubicBezTo>
                      <a:pt x="11837504" y="18460975"/>
                      <a:pt x="11932118" y="18555167"/>
                      <a:pt x="12048650" y="18555167"/>
                    </a:cubicBezTo>
                    <a:cubicBezTo>
                      <a:pt x="12165182" y="18555167"/>
                      <a:pt x="12259796" y="18460975"/>
                      <a:pt x="12260317" y="18344445"/>
                    </a:cubicBezTo>
                    <a:lnTo>
                      <a:pt x="12260317" y="18273889"/>
                    </a:lnTo>
                    <a:cubicBezTo>
                      <a:pt x="12260317" y="18156989"/>
                      <a:pt x="12165550" y="18062223"/>
                      <a:pt x="12048650" y="18062223"/>
                    </a:cubicBezTo>
                    <a:close/>
                    <a:moveTo>
                      <a:pt x="11829434" y="19032220"/>
                    </a:moveTo>
                    <a:cubicBezTo>
                      <a:pt x="11830633" y="19024105"/>
                      <a:pt x="11819204" y="19020930"/>
                      <a:pt x="11816029" y="19028480"/>
                    </a:cubicBezTo>
                    <a:lnTo>
                      <a:pt x="11662005" y="19387820"/>
                    </a:lnTo>
                    <a:cubicBezTo>
                      <a:pt x="11639749" y="19439741"/>
                      <a:pt x="11588673" y="19473383"/>
                      <a:pt x="11532183" y="19473334"/>
                    </a:cubicBezTo>
                    <a:lnTo>
                      <a:pt x="11467131" y="19473334"/>
                    </a:lnTo>
                    <a:cubicBezTo>
                      <a:pt x="11455267" y="19473345"/>
                      <a:pt x="11444191" y="19467390"/>
                      <a:pt x="11437656" y="19457488"/>
                    </a:cubicBezTo>
                    <a:cubicBezTo>
                      <a:pt x="11431120" y="19447585"/>
                      <a:pt x="11430001" y="19435060"/>
                      <a:pt x="11434676" y="19424155"/>
                    </a:cubicBezTo>
                    <a:lnTo>
                      <a:pt x="11625317" y="18979445"/>
                    </a:lnTo>
                    <a:lnTo>
                      <a:pt x="11695449" y="18804043"/>
                    </a:lnTo>
                    <a:cubicBezTo>
                      <a:pt x="11738319" y="18696905"/>
                      <a:pt x="11842095" y="18626658"/>
                      <a:pt x="11957492" y="18626666"/>
                    </a:cubicBezTo>
                    <a:lnTo>
                      <a:pt x="12139808" y="18626666"/>
                    </a:lnTo>
                    <a:cubicBezTo>
                      <a:pt x="12255205" y="18626658"/>
                      <a:pt x="12358981" y="18696905"/>
                      <a:pt x="12401851" y="18804043"/>
                    </a:cubicBezTo>
                    <a:lnTo>
                      <a:pt x="12471983" y="18979445"/>
                    </a:lnTo>
                    <a:lnTo>
                      <a:pt x="12662554" y="19424155"/>
                    </a:lnTo>
                    <a:cubicBezTo>
                      <a:pt x="12667229" y="19435060"/>
                      <a:pt x="12666109" y="19447585"/>
                      <a:pt x="12659574" y="19457488"/>
                    </a:cubicBezTo>
                    <a:cubicBezTo>
                      <a:pt x="12653039" y="19467390"/>
                      <a:pt x="12641963" y="19473345"/>
                      <a:pt x="12630098" y="19473334"/>
                    </a:cubicBezTo>
                    <a:lnTo>
                      <a:pt x="12565046" y="19473334"/>
                    </a:lnTo>
                    <a:cubicBezTo>
                      <a:pt x="12508608" y="19473328"/>
                      <a:pt x="12457602" y="19439692"/>
                      <a:pt x="12435365" y="19387820"/>
                    </a:cubicBezTo>
                    <a:lnTo>
                      <a:pt x="12281342" y="19028480"/>
                    </a:lnTo>
                    <a:cubicBezTo>
                      <a:pt x="12278096" y="19020930"/>
                      <a:pt x="12266737" y="19024105"/>
                      <a:pt x="12267866" y="19032220"/>
                    </a:cubicBezTo>
                    <a:lnTo>
                      <a:pt x="12330872" y="19473334"/>
                    </a:lnTo>
                    <a:lnTo>
                      <a:pt x="12398253" y="20281830"/>
                    </a:lnTo>
                    <a:cubicBezTo>
                      <a:pt x="12399060" y="20291651"/>
                      <a:pt x="12395723" y="20301364"/>
                      <a:pt x="12389049" y="20308615"/>
                    </a:cubicBezTo>
                    <a:cubicBezTo>
                      <a:pt x="12382375" y="20315865"/>
                      <a:pt x="12372971" y="20319994"/>
                      <a:pt x="12363116" y="20320000"/>
                    </a:cubicBezTo>
                    <a:lnTo>
                      <a:pt x="12309282" y="20320000"/>
                    </a:lnTo>
                    <a:cubicBezTo>
                      <a:pt x="12240300" y="20320009"/>
                      <a:pt x="12181423" y="20270144"/>
                      <a:pt x="12170076" y="20202102"/>
                    </a:cubicBezTo>
                    <a:lnTo>
                      <a:pt x="12055705" y="19515102"/>
                    </a:lnTo>
                    <a:cubicBezTo>
                      <a:pt x="12054365" y="19507200"/>
                      <a:pt x="12043076" y="19507200"/>
                      <a:pt x="12041736" y="19515102"/>
                    </a:cubicBezTo>
                    <a:lnTo>
                      <a:pt x="11927295" y="20202102"/>
                    </a:lnTo>
                    <a:cubicBezTo>
                      <a:pt x="11915943" y="20270170"/>
                      <a:pt x="11857026" y="20320043"/>
                      <a:pt x="11788018" y="20320000"/>
                    </a:cubicBezTo>
                    <a:lnTo>
                      <a:pt x="11734184" y="20320000"/>
                    </a:lnTo>
                    <a:cubicBezTo>
                      <a:pt x="11724329" y="20319994"/>
                      <a:pt x="11714925" y="20315865"/>
                      <a:pt x="11708251" y="20308615"/>
                    </a:cubicBezTo>
                    <a:cubicBezTo>
                      <a:pt x="11701577" y="20301364"/>
                      <a:pt x="11698240" y="20291651"/>
                      <a:pt x="11699047" y="20281830"/>
                    </a:cubicBezTo>
                    <a:lnTo>
                      <a:pt x="11766428" y="19473334"/>
                    </a:lnTo>
                    <a:lnTo>
                      <a:pt x="11829434" y="19032220"/>
                    </a:lnTo>
                    <a:close/>
                    <a:moveTo>
                      <a:pt x="618650" y="20320000"/>
                    </a:moveTo>
                    <a:cubicBezTo>
                      <a:pt x="501750" y="20320000"/>
                      <a:pt x="406984" y="20414766"/>
                      <a:pt x="406983" y="20531666"/>
                    </a:cubicBezTo>
                    <a:lnTo>
                      <a:pt x="406983" y="20602223"/>
                    </a:lnTo>
                    <a:cubicBezTo>
                      <a:pt x="407504" y="20718754"/>
                      <a:pt x="502118" y="20812945"/>
                      <a:pt x="618650" y="20812945"/>
                    </a:cubicBezTo>
                    <a:cubicBezTo>
                      <a:pt x="735182" y="20812945"/>
                      <a:pt x="829795" y="20718754"/>
                      <a:pt x="830317" y="20602223"/>
                    </a:cubicBezTo>
                    <a:lnTo>
                      <a:pt x="830317" y="20531666"/>
                    </a:lnTo>
                    <a:cubicBezTo>
                      <a:pt x="830316" y="20414766"/>
                      <a:pt x="735550" y="20320000"/>
                      <a:pt x="618650" y="20320000"/>
                    </a:cubicBezTo>
                    <a:close/>
                    <a:moveTo>
                      <a:pt x="399434" y="21289998"/>
                    </a:moveTo>
                    <a:cubicBezTo>
                      <a:pt x="400633" y="21281884"/>
                      <a:pt x="389203" y="21278709"/>
                      <a:pt x="386028" y="21286259"/>
                    </a:cubicBezTo>
                    <a:lnTo>
                      <a:pt x="232006" y="21645598"/>
                    </a:lnTo>
                    <a:cubicBezTo>
                      <a:pt x="209748" y="21697517"/>
                      <a:pt x="158673" y="21731160"/>
                      <a:pt x="102183" y="21731111"/>
                    </a:cubicBezTo>
                    <a:lnTo>
                      <a:pt x="37131" y="21731111"/>
                    </a:lnTo>
                    <a:cubicBezTo>
                      <a:pt x="25267" y="21731122"/>
                      <a:pt x="14192" y="21725167"/>
                      <a:pt x="7656" y="21715265"/>
                    </a:cubicBezTo>
                    <a:cubicBezTo>
                      <a:pt x="1121" y="21705364"/>
                      <a:pt x="1" y="21692839"/>
                      <a:pt x="4676" y="21681934"/>
                    </a:cubicBezTo>
                    <a:lnTo>
                      <a:pt x="195317" y="21237223"/>
                    </a:lnTo>
                    <a:lnTo>
                      <a:pt x="265449" y="21061821"/>
                    </a:lnTo>
                    <a:cubicBezTo>
                      <a:pt x="308319" y="20954684"/>
                      <a:pt x="412095" y="20884437"/>
                      <a:pt x="527492" y="20884445"/>
                    </a:cubicBezTo>
                    <a:lnTo>
                      <a:pt x="709808" y="20884445"/>
                    </a:lnTo>
                    <a:cubicBezTo>
                      <a:pt x="825205" y="20884437"/>
                      <a:pt x="928981" y="20954684"/>
                      <a:pt x="971851" y="21061821"/>
                    </a:cubicBezTo>
                    <a:lnTo>
                      <a:pt x="1041983" y="21237223"/>
                    </a:lnTo>
                    <a:lnTo>
                      <a:pt x="1232554" y="21681934"/>
                    </a:lnTo>
                    <a:cubicBezTo>
                      <a:pt x="1237228" y="21692839"/>
                      <a:pt x="1236108" y="21705364"/>
                      <a:pt x="1229573" y="21715265"/>
                    </a:cubicBezTo>
                    <a:cubicBezTo>
                      <a:pt x="1223038" y="21725167"/>
                      <a:pt x="1211963" y="21731122"/>
                      <a:pt x="1200098" y="21731111"/>
                    </a:cubicBezTo>
                    <a:lnTo>
                      <a:pt x="1135046" y="21731111"/>
                    </a:lnTo>
                    <a:cubicBezTo>
                      <a:pt x="1078608" y="21731105"/>
                      <a:pt x="1027602" y="21697471"/>
                      <a:pt x="1005365" y="21645598"/>
                    </a:cubicBezTo>
                    <a:lnTo>
                      <a:pt x="851342" y="21286259"/>
                    </a:lnTo>
                    <a:cubicBezTo>
                      <a:pt x="848097" y="21278709"/>
                      <a:pt x="836737" y="21281884"/>
                      <a:pt x="837866" y="21289998"/>
                    </a:cubicBezTo>
                    <a:lnTo>
                      <a:pt x="900872" y="21731111"/>
                    </a:lnTo>
                    <a:lnTo>
                      <a:pt x="968253" y="22539607"/>
                    </a:lnTo>
                    <a:cubicBezTo>
                      <a:pt x="969061" y="22549430"/>
                      <a:pt x="965724" y="22559142"/>
                      <a:pt x="959049" y="22566393"/>
                    </a:cubicBezTo>
                    <a:cubicBezTo>
                      <a:pt x="952375" y="22573644"/>
                      <a:pt x="942971" y="22577772"/>
                      <a:pt x="933116" y="22577778"/>
                    </a:cubicBezTo>
                    <a:lnTo>
                      <a:pt x="879282" y="22577778"/>
                    </a:lnTo>
                    <a:cubicBezTo>
                      <a:pt x="810301" y="22577786"/>
                      <a:pt x="751424" y="22527923"/>
                      <a:pt x="740076" y="22459880"/>
                    </a:cubicBezTo>
                    <a:lnTo>
                      <a:pt x="625706" y="21772880"/>
                    </a:lnTo>
                    <a:cubicBezTo>
                      <a:pt x="624365" y="21764978"/>
                      <a:pt x="613076" y="21764978"/>
                      <a:pt x="611736" y="21772880"/>
                    </a:cubicBezTo>
                    <a:lnTo>
                      <a:pt x="497294" y="22459880"/>
                    </a:lnTo>
                    <a:cubicBezTo>
                      <a:pt x="485942" y="22527949"/>
                      <a:pt x="427026" y="22577822"/>
                      <a:pt x="358018" y="22577778"/>
                    </a:cubicBezTo>
                    <a:lnTo>
                      <a:pt x="304184" y="22577778"/>
                    </a:lnTo>
                    <a:cubicBezTo>
                      <a:pt x="294329" y="22577772"/>
                      <a:pt x="284925" y="22573644"/>
                      <a:pt x="278251" y="22566393"/>
                    </a:cubicBezTo>
                    <a:cubicBezTo>
                      <a:pt x="271576" y="22559142"/>
                      <a:pt x="268239" y="22549430"/>
                      <a:pt x="269047" y="22539607"/>
                    </a:cubicBezTo>
                    <a:lnTo>
                      <a:pt x="336428" y="21731111"/>
                    </a:lnTo>
                    <a:lnTo>
                      <a:pt x="399434" y="21289998"/>
                    </a:lnTo>
                    <a:close/>
                    <a:moveTo>
                      <a:pt x="1888650" y="20320000"/>
                    </a:moveTo>
                    <a:cubicBezTo>
                      <a:pt x="1771750" y="20320000"/>
                      <a:pt x="1676983" y="20414766"/>
                      <a:pt x="1676983" y="20531666"/>
                    </a:cubicBezTo>
                    <a:lnTo>
                      <a:pt x="1676983" y="20602223"/>
                    </a:lnTo>
                    <a:cubicBezTo>
                      <a:pt x="1677504" y="20718754"/>
                      <a:pt x="1772118" y="20812945"/>
                      <a:pt x="1888650" y="20812945"/>
                    </a:cubicBezTo>
                    <a:cubicBezTo>
                      <a:pt x="2005182" y="20812945"/>
                      <a:pt x="2099796" y="20718754"/>
                      <a:pt x="2100317" y="20602223"/>
                    </a:cubicBezTo>
                    <a:lnTo>
                      <a:pt x="2100317" y="20531666"/>
                    </a:lnTo>
                    <a:cubicBezTo>
                      <a:pt x="2100317" y="20414766"/>
                      <a:pt x="2005550" y="20320000"/>
                      <a:pt x="1888650" y="20320000"/>
                    </a:cubicBezTo>
                    <a:close/>
                    <a:moveTo>
                      <a:pt x="1669434" y="21289998"/>
                    </a:moveTo>
                    <a:cubicBezTo>
                      <a:pt x="1670633" y="21281884"/>
                      <a:pt x="1659203" y="21278709"/>
                      <a:pt x="1656028" y="21286259"/>
                    </a:cubicBezTo>
                    <a:lnTo>
                      <a:pt x="1502006" y="21645598"/>
                    </a:lnTo>
                    <a:cubicBezTo>
                      <a:pt x="1479749" y="21697517"/>
                      <a:pt x="1428673" y="21731160"/>
                      <a:pt x="1372183" y="21731111"/>
                    </a:cubicBezTo>
                    <a:lnTo>
                      <a:pt x="1307131" y="21731111"/>
                    </a:lnTo>
                    <a:cubicBezTo>
                      <a:pt x="1295267" y="21731122"/>
                      <a:pt x="1284192" y="21725167"/>
                      <a:pt x="1277656" y="21715265"/>
                    </a:cubicBezTo>
                    <a:cubicBezTo>
                      <a:pt x="1271121" y="21705364"/>
                      <a:pt x="1270001" y="21692839"/>
                      <a:pt x="1274676" y="21681934"/>
                    </a:cubicBezTo>
                    <a:lnTo>
                      <a:pt x="1465317" y="21237223"/>
                    </a:lnTo>
                    <a:lnTo>
                      <a:pt x="1535449" y="21061821"/>
                    </a:lnTo>
                    <a:cubicBezTo>
                      <a:pt x="1578319" y="20954684"/>
                      <a:pt x="1682095" y="20884437"/>
                      <a:pt x="1797492" y="20884445"/>
                    </a:cubicBezTo>
                    <a:lnTo>
                      <a:pt x="1979808" y="20884445"/>
                    </a:lnTo>
                    <a:cubicBezTo>
                      <a:pt x="2095205" y="20884437"/>
                      <a:pt x="2198981" y="20954684"/>
                      <a:pt x="2241851" y="21061821"/>
                    </a:cubicBezTo>
                    <a:lnTo>
                      <a:pt x="2311983" y="21237223"/>
                    </a:lnTo>
                    <a:lnTo>
                      <a:pt x="2502554" y="21681934"/>
                    </a:lnTo>
                    <a:cubicBezTo>
                      <a:pt x="2507228" y="21692839"/>
                      <a:pt x="2506108" y="21705362"/>
                      <a:pt x="2499573" y="21715265"/>
                    </a:cubicBezTo>
                    <a:cubicBezTo>
                      <a:pt x="2493038" y="21725167"/>
                      <a:pt x="2481963" y="21731122"/>
                      <a:pt x="2470098" y="21731111"/>
                    </a:cubicBezTo>
                    <a:lnTo>
                      <a:pt x="2405046" y="21731111"/>
                    </a:lnTo>
                    <a:cubicBezTo>
                      <a:pt x="2348608" y="21731105"/>
                      <a:pt x="2297602" y="21697471"/>
                      <a:pt x="2275365" y="21645598"/>
                    </a:cubicBezTo>
                    <a:lnTo>
                      <a:pt x="2121342" y="21286259"/>
                    </a:lnTo>
                    <a:cubicBezTo>
                      <a:pt x="2118097" y="21278709"/>
                      <a:pt x="2106737" y="21281884"/>
                      <a:pt x="2107866" y="21289998"/>
                    </a:cubicBezTo>
                    <a:lnTo>
                      <a:pt x="2170872" y="21731111"/>
                    </a:lnTo>
                    <a:lnTo>
                      <a:pt x="2238253" y="22539607"/>
                    </a:lnTo>
                    <a:cubicBezTo>
                      <a:pt x="2239061" y="22549430"/>
                      <a:pt x="2235724" y="22559142"/>
                      <a:pt x="2229049" y="22566393"/>
                    </a:cubicBezTo>
                    <a:cubicBezTo>
                      <a:pt x="2222375" y="22573644"/>
                      <a:pt x="2212971" y="22577772"/>
                      <a:pt x="2203116" y="22577778"/>
                    </a:cubicBezTo>
                    <a:lnTo>
                      <a:pt x="2149282" y="22577778"/>
                    </a:lnTo>
                    <a:cubicBezTo>
                      <a:pt x="2080301" y="22577786"/>
                      <a:pt x="2021424" y="22527923"/>
                      <a:pt x="2010076" y="22459880"/>
                    </a:cubicBezTo>
                    <a:lnTo>
                      <a:pt x="1895706" y="21772880"/>
                    </a:lnTo>
                    <a:cubicBezTo>
                      <a:pt x="1894365" y="21764978"/>
                      <a:pt x="1883076" y="21764978"/>
                      <a:pt x="1881735" y="21772880"/>
                    </a:cubicBezTo>
                    <a:lnTo>
                      <a:pt x="1767294" y="22459880"/>
                    </a:lnTo>
                    <a:cubicBezTo>
                      <a:pt x="1755943" y="22527949"/>
                      <a:pt x="1697026" y="22577822"/>
                      <a:pt x="1628018" y="22577778"/>
                    </a:cubicBezTo>
                    <a:lnTo>
                      <a:pt x="1574184" y="22577778"/>
                    </a:lnTo>
                    <a:cubicBezTo>
                      <a:pt x="1564329" y="22577772"/>
                      <a:pt x="1554925" y="22573644"/>
                      <a:pt x="1548251" y="22566393"/>
                    </a:cubicBezTo>
                    <a:cubicBezTo>
                      <a:pt x="1541576" y="22559142"/>
                      <a:pt x="1538239" y="22549430"/>
                      <a:pt x="1539047" y="22539607"/>
                    </a:cubicBezTo>
                    <a:lnTo>
                      <a:pt x="1606428" y="21731111"/>
                    </a:lnTo>
                    <a:lnTo>
                      <a:pt x="1669434" y="21289998"/>
                    </a:lnTo>
                    <a:close/>
                    <a:moveTo>
                      <a:pt x="3158650" y="20320000"/>
                    </a:moveTo>
                    <a:cubicBezTo>
                      <a:pt x="3041750" y="20320000"/>
                      <a:pt x="2946983" y="20414766"/>
                      <a:pt x="2946983" y="20531666"/>
                    </a:cubicBezTo>
                    <a:lnTo>
                      <a:pt x="2946983" y="20602223"/>
                    </a:lnTo>
                    <a:cubicBezTo>
                      <a:pt x="2947504" y="20718754"/>
                      <a:pt x="3042118" y="20812945"/>
                      <a:pt x="3158650" y="20812945"/>
                    </a:cubicBezTo>
                    <a:cubicBezTo>
                      <a:pt x="3275182" y="20812945"/>
                      <a:pt x="3369795" y="20718754"/>
                      <a:pt x="3370317" y="20602223"/>
                    </a:cubicBezTo>
                    <a:lnTo>
                      <a:pt x="3370317" y="20531666"/>
                    </a:lnTo>
                    <a:cubicBezTo>
                      <a:pt x="3370316" y="20414766"/>
                      <a:pt x="3275550" y="20320000"/>
                      <a:pt x="3158650" y="20320000"/>
                    </a:cubicBezTo>
                    <a:close/>
                    <a:moveTo>
                      <a:pt x="2939434" y="21289998"/>
                    </a:moveTo>
                    <a:cubicBezTo>
                      <a:pt x="2940633" y="21281884"/>
                      <a:pt x="2929203" y="21278709"/>
                      <a:pt x="2926028" y="21286259"/>
                    </a:cubicBezTo>
                    <a:lnTo>
                      <a:pt x="2772006" y="21645598"/>
                    </a:lnTo>
                    <a:cubicBezTo>
                      <a:pt x="2749748" y="21697517"/>
                      <a:pt x="2698673" y="21731162"/>
                      <a:pt x="2642183" y="21731111"/>
                    </a:cubicBezTo>
                    <a:lnTo>
                      <a:pt x="2577131" y="21731111"/>
                    </a:lnTo>
                    <a:cubicBezTo>
                      <a:pt x="2565267" y="21731122"/>
                      <a:pt x="2554192" y="21725167"/>
                      <a:pt x="2547656" y="21715265"/>
                    </a:cubicBezTo>
                    <a:cubicBezTo>
                      <a:pt x="2541121" y="21705362"/>
                      <a:pt x="2540001" y="21692839"/>
                      <a:pt x="2544676" y="21681934"/>
                    </a:cubicBezTo>
                    <a:lnTo>
                      <a:pt x="2735317" y="21237223"/>
                    </a:lnTo>
                    <a:lnTo>
                      <a:pt x="2805449" y="21061821"/>
                    </a:lnTo>
                    <a:cubicBezTo>
                      <a:pt x="2848319" y="20954684"/>
                      <a:pt x="2952095" y="20884437"/>
                      <a:pt x="3067492" y="20884445"/>
                    </a:cubicBezTo>
                    <a:lnTo>
                      <a:pt x="3249808" y="20884445"/>
                    </a:lnTo>
                    <a:cubicBezTo>
                      <a:pt x="3365204" y="20884437"/>
                      <a:pt x="3468981" y="20954684"/>
                      <a:pt x="3511851" y="21061821"/>
                    </a:cubicBezTo>
                    <a:lnTo>
                      <a:pt x="3581983" y="21237223"/>
                    </a:lnTo>
                    <a:lnTo>
                      <a:pt x="3772554" y="21681934"/>
                    </a:lnTo>
                    <a:cubicBezTo>
                      <a:pt x="3777229" y="21692839"/>
                      <a:pt x="3776108" y="21705364"/>
                      <a:pt x="3769573" y="21715265"/>
                    </a:cubicBezTo>
                    <a:cubicBezTo>
                      <a:pt x="3763038" y="21725167"/>
                      <a:pt x="3751963" y="21731122"/>
                      <a:pt x="3740098" y="21731111"/>
                    </a:cubicBezTo>
                    <a:lnTo>
                      <a:pt x="3675046" y="21731111"/>
                    </a:lnTo>
                    <a:cubicBezTo>
                      <a:pt x="3618608" y="21731105"/>
                      <a:pt x="3567602" y="21697471"/>
                      <a:pt x="3545365" y="21645598"/>
                    </a:cubicBezTo>
                    <a:lnTo>
                      <a:pt x="3391342" y="21286259"/>
                    </a:lnTo>
                    <a:cubicBezTo>
                      <a:pt x="3388097" y="21278709"/>
                      <a:pt x="3376737" y="21281884"/>
                      <a:pt x="3377866" y="21289998"/>
                    </a:cubicBezTo>
                    <a:lnTo>
                      <a:pt x="3440872" y="21731111"/>
                    </a:lnTo>
                    <a:lnTo>
                      <a:pt x="3508253" y="22539607"/>
                    </a:lnTo>
                    <a:cubicBezTo>
                      <a:pt x="3509061" y="22549430"/>
                      <a:pt x="3505724" y="22559142"/>
                      <a:pt x="3499049" y="22566393"/>
                    </a:cubicBezTo>
                    <a:cubicBezTo>
                      <a:pt x="3492375" y="22573644"/>
                      <a:pt x="3482971" y="22577772"/>
                      <a:pt x="3473116" y="22577778"/>
                    </a:cubicBezTo>
                    <a:lnTo>
                      <a:pt x="3419282" y="22577778"/>
                    </a:lnTo>
                    <a:cubicBezTo>
                      <a:pt x="3350301" y="22577786"/>
                      <a:pt x="3291424" y="22527923"/>
                      <a:pt x="3280076" y="22459880"/>
                    </a:cubicBezTo>
                    <a:lnTo>
                      <a:pt x="3165706" y="21772880"/>
                    </a:lnTo>
                    <a:cubicBezTo>
                      <a:pt x="3164365" y="21764978"/>
                      <a:pt x="3153076" y="21764978"/>
                      <a:pt x="3151735" y="21772880"/>
                    </a:cubicBezTo>
                    <a:lnTo>
                      <a:pt x="3037294" y="22459880"/>
                    </a:lnTo>
                    <a:cubicBezTo>
                      <a:pt x="3025943" y="22527949"/>
                      <a:pt x="2967026" y="22577822"/>
                      <a:pt x="2898018" y="22577778"/>
                    </a:cubicBezTo>
                    <a:lnTo>
                      <a:pt x="2844184" y="22577778"/>
                    </a:lnTo>
                    <a:cubicBezTo>
                      <a:pt x="2834329" y="22577772"/>
                      <a:pt x="2824925" y="22573644"/>
                      <a:pt x="2818251" y="22566393"/>
                    </a:cubicBezTo>
                    <a:cubicBezTo>
                      <a:pt x="2811576" y="22559142"/>
                      <a:pt x="2808239" y="22549430"/>
                      <a:pt x="2809047" y="22539607"/>
                    </a:cubicBezTo>
                    <a:lnTo>
                      <a:pt x="2876428" y="21731111"/>
                    </a:lnTo>
                    <a:lnTo>
                      <a:pt x="2939434" y="21289998"/>
                    </a:lnTo>
                    <a:close/>
                    <a:moveTo>
                      <a:pt x="4428650" y="20320000"/>
                    </a:moveTo>
                    <a:cubicBezTo>
                      <a:pt x="4311750" y="20320000"/>
                      <a:pt x="4216984" y="20414766"/>
                      <a:pt x="4216983" y="20531666"/>
                    </a:cubicBezTo>
                    <a:lnTo>
                      <a:pt x="4216983" y="20602223"/>
                    </a:lnTo>
                    <a:cubicBezTo>
                      <a:pt x="4217505" y="20718754"/>
                      <a:pt x="4312118" y="20812945"/>
                      <a:pt x="4428650" y="20812945"/>
                    </a:cubicBezTo>
                    <a:cubicBezTo>
                      <a:pt x="4545182" y="20812945"/>
                      <a:pt x="4639795" y="20718754"/>
                      <a:pt x="4640317" y="20602223"/>
                    </a:cubicBezTo>
                    <a:lnTo>
                      <a:pt x="4640317" y="20531666"/>
                    </a:lnTo>
                    <a:cubicBezTo>
                      <a:pt x="4640316" y="20414766"/>
                      <a:pt x="4545550" y="20320000"/>
                      <a:pt x="4428650" y="20320000"/>
                    </a:cubicBezTo>
                    <a:close/>
                    <a:moveTo>
                      <a:pt x="4209434" y="21289998"/>
                    </a:moveTo>
                    <a:cubicBezTo>
                      <a:pt x="4210633" y="21281884"/>
                      <a:pt x="4199203" y="21278709"/>
                      <a:pt x="4196028" y="21286259"/>
                    </a:cubicBezTo>
                    <a:lnTo>
                      <a:pt x="4042005" y="21645598"/>
                    </a:lnTo>
                    <a:cubicBezTo>
                      <a:pt x="4019748" y="21697517"/>
                      <a:pt x="3968673" y="21731160"/>
                      <a:pt x="3912183" y="21731111"/>
                    </a:cubicBezTo>
                    <a:lnTo>
                      <a:pt x="3847131" y="21731111"/>
                    </a:lnTo>
                    <a:cubicBezTo>
                      <a:pt x="3835267" y="21731122"/>
                      <a:pt x="3824192" y="21725167"/>
                      <a:pt x="3817656" y="21715265"/>
                    </a:cubicBezTo>
                    <a:cubicBezTo>
                      <a:pt x="3811121" y="21705364"/>
                      <a:pt x="3810001" y="21692839"/>
                      <a:pt x="3814675" y="21681934"/>
                    </a:cubicBezTo>
                    <a:lnTo>
                      <a:pt x="4005317" y="21237223"/>
                    </a:lnTo>
                    <a:lnTo>
                      <a:pt x="4075449" y="21061821"/>
                    </a:lnTo>
                    <a:cubicBezTo>
                      <a:pt x="4118319" y="20954684"/>
                      <a:pt x="4222096" y="20884437"/>
                      <a:pt x="4337492" y="20884445"/>
                    </a:cubicBezTo>
                    <a:lnTo>
                      <a:pt x="4519808" y="20884445"/>
                    </a:lnTo>
                    <a:cubicBezTo>
                      <a:pt x="4635204" y="20884437"/>
                      <a:pt x="4738981" y="20954684"/>
                      <a:pt x="4781851" y="21061821"/>
                    </a:cubicBezTo>
                    <a:lnTo>
                      <a:pt x="4851983" y="21237223"/>
                    </a:lnTo>
                    <a:lnTo>
                      <a:pt x="5042554" y="21681934"/>
                    </a:lnTo>
                    <a:cubicBezTo>
                      <a:pt x="5047229" y="21692839"/>
                      <a:pt x="5046108" y="21705364"/>
                      <a:pt x="5039573" y="21715265"/>
                    </a:cubicBezTo>
                    <a:cubicBezTo>
                      <a:pt x="5033038" y="21725167"/>
                      <a:pt x="5021963" y="21731122"/>
                      <a:pt x="5010098" y="21731111"/>
                    </a:cubicBezTo>
                    <a:lnTo>
                      <a:pt x="4945046" y="21731111"/>
                    </a:lnTo>
                    <a:cubicBezTo>
                      <a:pt x="4888608" y="21731105"/>
                      <a:pt x="4837602" y="21697471"/>
                      <a:pt x="4815365" y="21645598"/>
                    </a:cubicBezTo>
                    <a:lnTo>
                      <a:pt x="4661342" y="21286259"/>
                    </a:lnTo>
                    <a:cubicBezTo>
                      <a:pt x="4658097" y="21278709"/>
                      <a:pt x="4646737" y="21281884"/>
                      <a:pt x="4647866" y="21289998"/>
                    </a:cubicBezTo>
                    <a:lnTo>
                      <a:pt x="4710872" y="21731111"/>
                    </a:lnTo>
                    <a:lnTo>
                      <a:pt x="4778253" y="22539607"/>
                    </a:lnTo>
                    <a:cubicBezTo>
                      <a:pt x="4779061" y="22549430"/>
                      <a:pt x="4775724" y="22559142"/>
                      <a:pt x="4769049" y="22566393"/>
                    </a:cubicBezTo>
                    <a:cubicBezTo>
                      <a:pt x="4762375" y="22573644"/>
                      <a:pt x="4752971" y="22577772"/>
                      <a:pt x="4743116" y="22577778"/>
                    </a:cubicBezTo>
                    <a:lnTo>
                      <a:pt x="4689282" y="22577778"/>
                    </a:lnTo>
                    <a:cubicBezTo>
                      <a:pt x="4620301" y="22577786"/>
                      <a:pt x="4561424" y="22527923"/>
                      <a:pt x="4550076" y="22459880"/>
                    </a:cubicBezTo>
                    <a:lnTo>
                      <a:pt x="4435705" y="21772880"/>
                    </a:lnTo>
                    <a:cubicBezTo>
                      <a:pt x="4434365" y="21764978"/>
                      <a:pt x="4423076" y="21764978"/>
                      <a:pt x="4421736" y="21772880"/>
                    </a:cubicBezTo>
                    <a:lnTo>
                      <a:pt x="4307295" y="22459880"/>
                    </a:lnTo>
                    <a:cubicBezTo>
                      <a:pt x="4295943" y="22527949"/>
                      <a:pt x="4237026" y="22577822"/>
                      <a:pt x="4168018" y="22577778"/>
                    </a:cubicBezTo>
                    <a:lnTo>
                      <a:pt x="4114184" y="22577778"/>
                    </a:lnTo>
                    <a:cubicBezTo>
                      <a:pt x="4104329" y="22577772"/>
                      <a:pt x="4094925" y="22573644"/>
                      <a:pt x="4088251" y="22566393"/>
                    </a:cubicBezTo>
                    <a:cubicBezTo>
                      <a:pt x="4081576" y="22559142"/>
                      <a:pt x="4078239" y="22549430"/>
                      <a:pt x="4079047" y="22539607"/>
                    </a:cubicBezTo>
                    <a:lnTo>
                      <a:pt x="4146428" y="21731111"/>
                    </a:lnTo>
                    <a:lnTo>
                      <a:pt x="4209434" y="21289998"/>
                    </a:lnTo>
                    <a:close/>
                    <a:moveTo>
                      <a:pt x="5698650" y="20320000"/>
                    </a:moveTo>
                    <a:cubicBezTo>
                      <a:pt x="5581750" y="20320000"/>
                      <a:pt x="5486984" y="20414766"/>
                      <a:pt x="5486983" y="20531666"/>
                    </a:cubicBezTo>
                    <a:lnTo>
                      <a:pt x="5486983" y="20602223"/>
                    </a:lnTo>
                    <a:cubicBezTo>
                      <a:pt x="5487505" y="20718754"/>
                      <a:pt x="5582118" y="20812945"/>
                      <a:pt x="5698650" y="20812945"/>
                    </a:cubicBezTo>
                    <a:cubicBezTo>
                      <a:pt x="5815182" y="20812945"/>
                      <a:pt x="5909795" y="20718754"/>
                      <a:pt x="5910317" y="20602223"/>
                    </a:cubicBezTo>
                    <a:lnTo>
                      <a:pt x="5910317" y="20531666"/>
                    </a:lnTo>
                    <a:cubicBezTo>
                      <a:pt x="5910316" y="20414766"/>
                      <a:pt x="5815550" y="20320000"/>
                      <a:pt x="5698650" y="20320000"/>
                    </a:cubicBezTo>
                    <a:close/>
                    <a:moveTo>
                      <a:pt x="5479434" y="21289998"/>
                    </a:moveTo>
                    <a:cubicBezTo>
                      <a:pt x="5480633" y="21281884"/>
                      <a:pt x="5469203" y="21278709"/>
                      <a:pt x="5466028" y="21286259"/>
                    </a:cubicBezTo>
                    <a:lnTo>
                      <a:pt x="5312005" y="21645598"/>
                    </a:lnTo>
                    <a:cubicBezTo>
                      <a:pt x="5289748" y="21697517"/>
                      <a:pt x="5238673" y="21731160"/>
                      <a:pt x="5182183" y="21731111"/>
                    </a:cubicBezTo>
                    <a:lnTo>
                      <a:pt x="5117131" y="21731111"/>
                    </a:lnTo>
                    <a:cubicBezTo>
                      <a:pt x="5105267" y="21731122"/>
                      <a:pt x="5094192" y="21725167"/>
                      <a:pt x="5087656" y="21715265"/>
                    </a:cubicBezTo>
                    <a:cubicBezTo>
                      <a:pt x="5081121" y="21705364"/>
                      <a:pt x="5080001" y="21692839"/>
                      <a:pt x="5084675" y="21681934"/>
                    </a:cubicBezTo>
                    <a:lnTo>
                      <a:pt x="5275317" y="21237223"/>
                    </a:lnTo>
                    <a:lnTo>
                      <a:pt x="5345449" y="21061821"/>
                    </a:lnTo>
                    <a:cubicBezTo>
                      <a:pt x="5388319" y="20954684"/>
                      <a:pt x="5492096" y="20884437"/>
                      <a:pt x="5607492" y="20884445"/>
                    </a:cubicBezTo>
                    <a:lnTo>
                      <a:pt x="5789808" y="20884445"/>
                    </a:lnTo>
                    <a:cubicBezTo>
                      <a:pt x="5905204" y="20884437"/>
                      <a:pt x="6008981" y="20954684"/>
                      <a:pt x="6051851" y="21061821"/>
                    </a:cubicBezTo>
                    <a:lnTo>
                      <a:pt x="6121983" y="21237223"/>
                    </a:lnTo>
                    <a:lnTo>
                      <a:pt x="6312554" y="21681934"/>
                    </a:lnTo>
                    <a:cubicBezTo>
                      <a:pt x="6317229" y="21692839"/>
                      <a:pt x="6316108" y="21705364"/>
                      <a:pt x="6309573" y="21715265"/>
                    </a:cubicBezTo>
                    <a:cubicBezTo>
                      <a:pt x="6303038" y="21725167"/>
                      <a:pt x="6291963" y="21731122"/>
                      <a:pt x="6280098" y="21731111"/>
                    </a:cubicBezTo>
                    <a:lnTo>
                      <a:pt x="6215046" y="21731111"/>
                    </a:lnTo>
                    <a:cubicBezTo>
                      <a:pt x="6158608" y="21731105"/>
                      <a:pt x="6107602" y="21697471"/>
                      <a:pt x="6085365" y="21645598"/>
                    </a:cubicBezTo>
                    <a:lnTo>
                      <a:pt x="5931342" y="21286259"/>
                    </a:lnTo>
                    <a:cubicBezTo>
                      <a:pt x="5928097" y="21278709"/>
                      <a:pt x="5916737" y="21281884"/>
                      <a:pt x="5917866" y="21289998"/>
                    </a:cubicBezTo>
                    <a:lnTo>
                      <a:pt x="5980872" y="21731111"/>
                    </a:lnTo>
                    <a:lnTo>
                      <a:pt x="6048253" y="22539607"/>
                    </a:lnTo>
                    <a:cubicBezTo>
                      <a:pt x="6049061" y="22549430"/>
                      <a:pt x="6045724" y="22559142"/>
                      <a:pt x="6039049" y="22566393"/>
                    </a:cubicBezTo>
                    <a:cubicBezTo>
                      <a:pt x="6032375" y="22573644"/>
                      <a:pt x="6022971" y="22577772"/>
                      <a:pt x="6013116" y="22577778"/>
                    </a:cubicBezTo>
                    <a:lnTo>
                      <a:pt x="5959282" y="22577778"/>
                    </a:lnTo>
                    <a:cubicBezTo>
                      <a:pt x="5890301" y="22577786"/>
                      <a:pt x="5831424" y="22527923"/>
                      <a:pt x="5820076" y="22459880"/>
                    </a:cubicBezTo>
                    <a:lnTo>
                      <a:pt x="5705705" y="21772880"/>
                    </a:lnTo>
                    <a:cubicBezTo>
                      <a:pt x="5704365" y="21764978"/>
                      <a:pt x="5693076" y="21764978"/>
                      <a:pt x="5691736" y="21772880"/>
                    </a:cubicBezTo>
                    <a:lnTo>
                      <a:pt x="5577295" y="22459880"/>
                    </a:lnTo>
                    <a:cubicBezTo>
                      <a:pt x="5565943" y="22527949"/>
                      <a:pt x="5507026" y="22577822"/>
                      <a:pt x="5438018" y="22577778"/>
                    </a:cubicBezTo>
                    <a:lnTo>
                      <a:pt x="5384184" y="22577778"/>
                    </a:lnTo>
                    <a:cubicBezTo>
                      <a:pt x="5374329" y="22577772"/>
                      <a:pt x="5364925" y="22573644"/>
                      <a:pt x="5358251" y="22566393"/>
                    </a:cubicBezTo>
                    <a:cubicBezTo>
                      <a:pt x="5351576" y="22559142"/>
                      <a:pt x="5348239" y="22549430"/>
                      <a:pt x="5349047" y="22539607"/>
                    </a:cubicBezTo>
                    <a:lnTo>
                      <a:pt x="5416428" y="21731111"/>
                    </a:lnTo>
                    <a:lnTo>
                      <a:pt x="5479434" y="21289998"/>
                    </a:lnTo>
                    <a:close/>
                    <a:moveTo>
                      <a:pt x="6968650" y="20320000"/>
                    </a:moveTo>
                    <a:cubicBezTo>
                      <a:pt x="6851750" y="20320000"/>
                      <a:pt x="6756983" y="20414766"/>
                      <a:pt x="6756983" y="20531666"/>
                    </a:cubicBezTo>
                    <a:lnTo>
                      <a:pt x="6756983" y="20602223"/>
                    </a:lnTo>
                    <a:cubicBezTo>
                      <a:pt x="6757504" y="20718754"/>
                      <a:pt x="6852118" y="20812945"/>
                      <a:pt x="6968650" y="20812945"/>
                    </a:cubicBezTo>
                    <a:cubicBezTo>
                      <a:pt x="7085182" y="20812945"/>
                      <a:pt x="7179796" y="20718754"/>
                      <a:pt x="7180317" y="20602223"/>
                    </a:cubicBezTo>
                    <a:lnTo>
                      <a:pt x="7180317" y="20531666"/>
                    </a:lnTo>
                    <a:cubicBezTo>
                      <a:pt x="7180317" y="20414766"/>
                      <a:pt x="7085550" y="20320000"/>
                      <a:pt x="6968650" y="20320000"/>
                    </a:cubicBezTo>
                    <a:close/>
                    <a:moveTo>
                      <a:pt x="6749434" y="21289998"/>
                    </a:moveTo>
                    <a:cubicBezTo>
                      <a:pt x="6750633" y="21281884"/>
                      <a:pt x="6739204" y="21278709"/>
                      <a:pt x="6736029" y="21286259"/>
                    </a:cubicBezTo>
                    <a:lnTo>
                      <a:pt x="6582005" y="21645598"/>
                    </a:lnTo>
                    <a:cubicBezTo>
                      <a:pt x="6559749" y="21697517"/>
                      <a:pt x="6508673" y="21731160"/>
                      <a:pt x="6452183" y="21731111"/>
                    </a:cubicBezTo>
                    <a:lnTo>
                      <a:pt x="6387131" y="21731111"/>
                    </a:lnTo>
                    <a:cubicBezTo>
                      <a:pt x="6375267" y="21731122"/>
                      <a:pt x="6364192" y="21725167"/>
                      <a:pt x="6357656" y="21715265"/>
                    </a:cubicBezTo>
                    <a:cubicBezTo>
                      <a:pt x="6351121" y="21705364"/>
                      <a:pt x="6350001" y="21692839"/>
                      <a:pt x="6354675" y="21681934"/>
                    </a:cubicBezTo>
                    <a:lnTo>
                      <a:pt x="6545317" y="21237223"/>
                    </a:lnTo>
                    <a:lnTo>
                      <a:pt x="6615449" y="21061821"/>
                    </a:lnTo>
                    <a:cubicBezTo>
                      <a:pt x="6658319" y="20954684"/>
                      <a:pt x="6762095" y="20884437"/>
                      <a:pt x="6877492" y="20884445"/>
                    </a:cubicBezTo>
                    <a:lnTo>
                      <a:pt x="7059808" y="20884445"/>
                    </a:lnTo>
                    <a:cubicBezTo>
                      <a:pt x="7175205" y="20884437"/>
                      <a:pt x="7278981" y="20954684"/>
                      <a:pt x="7321851" y="21061821"/>
                    </a:cubicBezTo>
                    <a:lnTo>
                      <a:pt x="7391983" y="21237223"/>
                    </a:lnTo>
                    <a:lnTo>
                      <a:pt x="7582554" y="21681934"/>
                    </a:lnTo>
                    <a:cubicBezTo>
                      <a:pt x="7587228" y="21692839"/>
                      <a:pt x="7586108" y="21705362"/>
                      <a:pt x="7579573" y="21715265"/>
                    </a:cubicBezTo>
                    <a:cubicBezTo>
                      <a:pt x="7573038" y="21725167"/>
                      <a:pt x="7561963" y="21731122"/>
                      <a:pt x="7550098" y="21731111"/>
                    </a:cubicBezTo>
                    <a:lnTo>
                      <a:pt x="7485046" y="21731111"/>
                    </a:lnTo>
                    <a:cubicBezTo>
                      <a:pt x="7428608" y="21731105"/>
                      <a:pt x="7377602" y="21697471"/>
                      <a:pt x="7355365" y="21645598"/>
                    </a:cubicBezTo>
                    <a:lnTo>
                      <a:pt x="7201342" y="21286259"/>
                    </a:lnTo>
                    <a:cubicBezTo>
                      <a:pt x="7198096" y="21278709"/>
                      <a:pt x="7186737" y="21281884"/>
                      <a:pt x="7187866" y="21289998"/>
                    </a:cubicBezTo>
                    <a:lnTo>
                      <a:pt x="7250872" y="21731111"/>
                    </a:lnTo>
                    <a:lnTo>
                      <a:pt x="7318253" y="22539607"/>
                    </a:lnTo>
                    <a:cubicBezTo>
                      <a:pt x="7319061" y="22549430"/>
                      <a:pt x="7315724" y="22559142"/>
                      <a:pt x="7309049" y="22566393"/>
                    </a:cubicBezTo>
                    <a:cubicBezTo>
                      <a:pt x="7302375" y="22573644"/>
                      <a:pt x="7292971" y="22577772"/>
                      <a:pt x="7283116" y="22577778"/>
                    </a:cubicBezTo>
                    <a:lnTo>
                      <a:pt x="7229282" y="22577778"/>
                    </a:lnTo>
                    <a:cubicBezTo>
                      <a:pt x="7160300" y="22577788"/>
                      <a:pt x="7101423" y="22527923"/>
                      <a:pt x="7090076" y="22459880"/>
                    </a:cubicBezTo>
                    <a:lnTo>
                      <a:pt x="6975705" y="21772880"/>
                    </a:lnTo>
                    <a:cubicBezTo>
                      <a:pt x="6974365" y="21764978"/>
                      <a:pt x="6963076" y="21764978"/>
                      <a:pt x="6961736" y="21772880"/>
                    </a:cubicBezTo>
                    <a:lnTo>
                      <a:pt x="6847295" y="22459880"/>
                    </a:lnTo>
                    <a:cubicBezTo>
                      <a:pt x="6835943" y="22527949"/>
                      <a:pt x="6777026" y="22577822"/>
                      <a:pt x="6708018" y="22577778"/>
                    </a:cubicBezTo>
                    <a:lnTo>
                      <a:pt x="6654184" y="22577778"/>
                    </a:lnTo>
                    <a:cubicBezTo>
                      <a:pt x="6644329" y="22577772"/>
                      <a:pt x="6634925" y="22573644"/>
                      <a:pt x="6628251" y="22566393"/>
                    </a:cubicBezTo>
                    <a:cubicBezTo>
                      <a:pt x="6621576" y="22559142"/>
                      <a:pt x="6618239" y="22549430"/>
                      <a:pt x="6619047" y="22539607"/>
                    </a:cubicBezTo>
                    <a:lnTo>
                      <a:pt x="6686428" y="21731111"/>
                    </a:lnTo>
                    <a:lnTo>
                      <a:pt x="6749434" y="21289998"/>
                    </a:lnTo>
                    <a:close/>
                    <a:moveTo>
                      <a:pt x="8238650" y="20320000"/>
                    </a:moveTo>
                    <a:cubicBezTo>
                      <a:pt x="8121750" y="20320000"/>
                      <a:pt x="8026983" y="20414766"/>
                      <a:pt x="8026983" y="20531666"/>
                    </a:cubicBezTo>
                    <a:lnTo>
                      <a:pt x="8026983" y="20602223"/>
                    </a:lnTo>
                    <a:cubicBezTo>
                      <a:pt x="8027504" y="20718754"/>
                      <a:pt x="8122118" y="20812945"/>
                      <a:pt x="8238650" y="20812945"/>
                    </a:cubicBezTo>
                    <a:cubicBezTo>
                      <a:pt x="8355182" y="20812945"/>
                      <a:pt x="8449796" y="20718754"/>
                      <a:pt x="8450317" y="20602223"/>
                    </a:cubicBezTo>
                    <a:lnTo>
                      <a:pt x="8450317" y="20531666"/>
                    </a:lnTo>
                    <a:cubicBezTo>
                      <a:pt x="8450317" y="20414766"/>
                      <a:pt x="8355550" y="20320000"/>
                      <a:pt x="8238650" y="20320000"/>
                    </a:cubicBezTo>
                    <a:close/>
                    <a:moveTo>
                      <a:pt x="8019434" y="21289998"/>
                    </a:moveTo>
                    <a:cubicBezTo>
                      <a:pt x="8020633" y="21281884"/>
                      <a:pt x="8009204" y="21278709"/>
                      <a:pt x="8006029" y="21286259"/>
                    </a:cubicBezTo>
                    <a:lnTo>
                      <a:pt x="7852005" y="21645598"/>
                    </a:lnTo>
                    <a:cubicBezTo>
                      <a:pt x="7829749" y="21697517"/>
                      <a:pt x="7778673" y="21731162"/>
                      <a:pt x="7722183" y="21731111"/>
                    </a:cubicBezTo>
                    <a:lnTo>
                      <a:pt x="7657131" y="21731111"/>
                    </a:lnTo>
                    <a:cubicBezTo>
                      <a:pt x="7645267" y="21731122"/>
                      <a:pt x="7634192" y="21725167"/>
                      <a:pt x="7627656" y="21715265"/>
                    </a:cubicBezTo>
                    <a:cubicBezTo>
                      <a:pt x="7621122" y="21705362"/>
                      <a:pt x="7620002" y="21692839"/>
                      <a:pt x="7624676" y="21681934"/>
                    </a:cubicBezTo>
                    <a:lnTo>
                      <a:pt x="7815317" y="21237223"/>
                    </a:lnTo>
                    <a:lnTo>
                      <a:pt x="7885449" y="21061821"/>
                    </a:lnTo>
                    <a:cubicBezTo>
                      <a:pt x="7928319" y="20954684"/>
                      <a:pt x="8032095" y="20884437"/>
                      <a:pt x="8147492" y="20884445"/>
                    </a:cubicBezTo>
                    <a:lnTo>
                      <a:pt x="8329808" y="20884445"/>
                    </a:lnTo>
                    <a:cubicBezTo>
                      <a:pt x="8445205" y="20884437"/>
                      <a:pt x="8548981" y="20954684"/>
                      <a:pt x="8591851" y="21061821"/>
                    </a:cubicBezTo>
                    <a:lnTo>
                      <a:pt x="8661983" y="21237223"/>
                    </a:lnTo>
                    <a:lnTo>
                      <a:pt x="8852554" y="21681934"/>
                    </a:lnTo>
                    <a:cubicBezTo>
                      <a:pt x="8857228" y="21692839"/>
                      <a:pt x="8856108" y="21705362"/>
                      <a:pt x="8849573" y="21715265"/>
                    </a:cubicBezTo>
                    <a:cubicBezTo>
                      <a:pt x="8843038" y="21725167"/>
                      <a:pt x="8831963" y="21731122"/>
                      <a:pt x="8820098" y="21731111"/>
                    </a:cubicBezTo>
                    <a:lnTo>
                      <a:pt x="8755046" y="21731111"/>
                    </a:lnTo>
                    <a:cubicBezTo>
                      <a:pt x="8698608" y="21731105"/>
                      <a:pt x="8647602" y="21697471"/>
                      <a:pt x="8625365" y="21645598"/>
                    </a:cubicBezTo>
                    <a:lnTo>
                      <a:pt x="8471342" y="21286259"/>
                    </a:lnTo>
                    <a:cubicBezTo>
                      <a:pt x="8468096" y="21278709"/>
                      <a:pt x="8456737" y="21281884"/>
                      <a:pt x="8457866" y="21289998"/>
                    </a:cubicBezTo>
                    <a:lnTo>
                      <a:pt x="8520872" y="21731111"/>
                    </a:lnTo>
                    <a:lnTo>
                      <a:pt x="8588253" y="22539607"/>
                    </a:lnTo>
                    <a:cubicBezTo>
                      <a:pt x="8589061" y="22549430"/>
                      <a:pt x="8585724" y="22559142"/>
                      <a:pt x="8579049" y="22566393"/>
                    </a:cubicBezTo>
                    <a:cubicBezTo>
                      <a:pt x="8572375" y="22573644"/>
                      <a:pt x="8562971" y="22577772"/>
                      <a:pt x="8553116" y="22577778"/>
                    </a:cubicBezTo>
                    <a:lnTo>
                      <a:pt x="8499282" y="22577778"/>
                    </a:lnTo>
                    <a:cubicBezTo>
                      <a:pt x="8430300" y="22577788"/>
                      <a:pt x="8371423" y="22527923"/>
                      <a:pt x="8360076" y="22459880"/>
                    </a:cubicBezTo>
                    <a:lnTo>
                      <a:pt x="8245705" y="21772880"/>
                    </a:lnTo>
                    <a:cubicBezTo>
                      <a:pt x="8244365" y="21764978"/>
                      <a:pt x="8233076" y="21764978"/>
                      <a:pt x="8231736" y="21772880"/>
                    </a:cubicBezTo>
                    <a:lnTo>
                      <a:pt x="8117295" y="22459880"/>
                    </a:lnTo>
                    <a:cubicBezTo>
                      <a:pt x="8105943" y="22527949"/>
                      <a:pt x="8047026" y="22577822"/>
                      <a:pt x="7978018" y="22577778"/>
                    </a:cubicBezTo>
                    <a:lnTo>
                      <a:pt x="7924184" y="22577778"/>
                    </a:lnTo>
                    <a:cubicBezTo>
                      <a:pt x="7914329" y="22577772"/>
                      <a:pt x="7904925" y="22573644"/>
                      <a:pt x="7898251" y="22566393"/>
                    </a:cubicBezTo>
                    <a:cubicBezTo>
                      <a:pt x="7891576" y="22559142"/>
                      <a:pt x="7888239" y="22549430"/>
                      <a:pt x="7889047" y="22539607"/>
                    </a:cubicBezTo>
                    <a:lnTo>
                      <a:pt x="7956428" y="21731111"/>
                    </a:lnTo>
                    <a:lnTo>
                      <a:pt x="8019434" y="21289998"/>
                    </a:lnTo>
                    <a:close/>
                    <a:moveTo>
                      <a:pt x="9508650" y="20320000"/>
                    </a:moveTo>
                    <a:cubicBezTo>
                      <a:pt x="9391750" y="20320000"/>
                      <a:pt x="9296983" y="20414766"/>
                      <a:pt x="9296983" y="20531666"/>
                    </a:cubicBezTo>
                    <a:lnTo>
                      <a:pt x="9296983" y="20602223"/>
                    </a:lnTo>
                    <a:cubicBezTo>
                      <a:pt x="9297504" y="20718754"/>
                      <a:pt x="9392118" y="20812945"/>
                      <a:pt x="9508650" y="20812945"/>
                    </a:cubicBezTo>
                    <a:cubicBezTo>
                      <a:pt x="9625182" y="20812945"/>
                      <a:pt x="9719796" y="20718754"/>
                      <a:pt x="9720317" y="20602223"/>
                    </a:cubicBezTo>
                    <a:lnTo>
                      <a:pt x="9720317" y="20531666"/>
                    </a:lnTo>
                    <a:cubicBezTo>
                      <a:pt x="9720317" y="20414766"/>
                      <a:pt x="9625550" y="20320000"/>
                      <a:pt x="9508650" y="20320000"/>
                    </a:cubicBezTo>
                    <a:close/>
                    <a:moveTo>
                      <a:pt x="9289434" y="21289998"/>
                    </a:moveTo>
                    <a:cubicBezTo>
                      <a:pt x="9290633" y="21281884"/>
                      <a:pt x="9279204" y="21278709"/>
                      <a:pt x="9276029" y="21286259"/>
                    </a:cubicBezTo>
                    <a:lnTo>
                      <a:pt x="9122005" y="21645598"/>
                    </a:lnTo>
                    <a:cubicBezTo>
                      <a:pt x="9099749" y="21697517"/>
                      <a:pt x="9048673" y="21731162"/>
                      <a:pt x="8992183" y="21731111"/>
                    </a:cubicBezTo>
                    <a:lnTo>
                      <a:pt x="8927131" y="21731111"/>
                    </a:lnTo>
                    <a:cubicBezTo>
                      <a:pt x="8915267" y="21731122"/>
                      <a:pt x="8904192" y="21725167"/>
                      <a:pt x="8897656" y="21715265"/>
                    </a:cubicBezTo>
                    <a:cubicBezTo>
                      <a:pt x="8891122" y="21705362"/>
                      <a:pt x="8890002" y="21692839"/>
                      <a:pt x="8894676" y="21681934"/>
                    </a:cubicBezTo>
                    <a:lnTo>
                      <a:pt x="9085317" y="21237223"/>
                    </a:lnTo>
                    <a:lnTo>
                      <a:pt x="9155449" y="21061821"/>
                    </a:lnTo>
                    <a:cubicBezTo>
                      <a:pt x="9198319" y="20954684"/>
                      <a:pt x="9302095" y="20884437"/>
                      <a:pt x="9417492" y="20884445"/>
                    </a:cubicBezTo>
                    <a:lnTo>
                      <a:pt x="9599808" y="20884445"/>
                    </a:lnTo>
                    <a:cubicBezTo>
                      <a:pt x="9715205" y="20884437"/>
                      <a:pt x="9818981" y="20954684"/>
                      <a:pt x="9861851" y="21061821"/>
                    </a:cubicBezTo>
                    <a:lnTo>
                      <a:pt x="9931983" y="21237223"/>
                    </a:lnTo>
                    <a:lnTo>
                      <a:pt x="10122554" y="21681934"/>
                    </a:lnTo>
                    <a:cubicBezTo>
                      <a:pt x="10127228" y="21692839"/>
                      <a:pt x="10126108" y="21705362"/>
                      <a:pt x="10119573" y="21715265"/>
                    </a:cubicBezTo>
                    <a:cubicBezTo>
                      <a:pt x="10113038" y="21725167"/>
                      <a:pt x="10101963" y="21731122"/>
                      <a:pt x="10090098" y="21731111"/>
                    </a:cubicBezTo>
                    <a:lnTo>
                      <a:pt x="10025046" y="21731111"/>
                    </a:lnTo>
                    <a:cubicBezTo>
                      <a:pt x="9968608" y="21731105"/>
                      <a:pt x="9917602" y="21697471"/>
                      <a:pt x="9895365" y="21645598"/>
                    </a:cubicBezTo>
                    <a:lnTo>
                      <a:pt x="9741342" y="21286259"/>
                    </a:lnTo>
                    <a:cubicBezTo>
                      <a:pt x="9738096" y="21278709"/>
                      <a:pt x="9726737" y="21281884"/>
                      <a:pt x="9727866" y="21289998"/>
                    </a:cubicBezTo>
                    <a:lnTo>
                      <a:pt x="9790872" y="21731111"/>
                    </a:lnTo>
                    <a:lnTo>
                      <a:pt x="9858253" y="22539607"/>
                    </a:lnTo>
                    <a:cubicBezTo>
                      <a:pt x="9859061" y="22549430"/>
                      <a:pt x="9855724" y="22559142"/>
                      <a:pt x="9849049" y="22566393"/>
                    </a:cubicBezTo>
                    <a:cubicBezTo>
                      <a:pt x="9842375" y="22573644"/>
                      <a:pt x="9832971" y="22577772"/>
                      <a:pt x="9823116" y="22577778"/>
                    </a:cubicBezTo>
                    <a:lnTo>
                      <a:pt x="9769282" y="22577778"/>
                    </a:lnTo>
                    <a:cubicBezTo>
                      <a:pt x="9700300" y="22577788"/>
                      <a:pt x="9641423" y="22527923"/>
                      <a:pt x="9630076" y="22459880"/>
                    </a:cubicBezTo>
                    <a:lnTo>
                      <a:pt x="9515705" y="21772880"/>
                    </a:lnTo>
                    <a:cubicBezTo>
                      <a:pt x="9514365" y="21764978"/>
                      <a:pt x="9503076" y="21764978"/>
                      <a:pt x="9501736" y="21772880"/>
                    </a:cubicBezTo>
                    <a:lnTo>
                      <a:pt x="9387295" y="22459880"/>
                    </a:lnTo>
                    <a:cubicBezTo>
                      <a:pt x="9375943" y="22527949"/>
                      <a:pt x="9317026" y="22577822"/>
                      <a:pt x="9248018" y="22577778"/>
                    </a:cubicBezTo>
                    <a:lnTo>
                      <a:pt x="9194184" y="22577778"/>
                    </a:lnTo>
                    <a:cubicBezTo>
                      <a:pt x="9184329" y="22577772"/>
                      <a:pt x="9174925" y="22573644"/>
                      <a:pt x="9168251" y="22566393"/>
                    </a:cubicBezTo>
                    <a:cubicBezTo>
                      <a:pt x="9161576" y="22559142"/>
                      <a:pt x="9158239" y="22549430"/>
                      <a:pt x="9159047" y="22539607"/>
                    </a:cubicBezTo>
                    <a:lnTo>
                      <a:pt x="9226428" y="21731111"/>
                    </a:lnTo>
                    <a:lnTo>
                      <a:pt x="9289434" y="21289998"/>
                    </a:lnTo>
                    <a:close/>
                    <a:moveTo>
                      <a:pt x="10778650" y="20320000"/>
                    </a:moveTo>
                    <a:cubicBezTo>
                      <a:pt x="10661750" y="20320000"/>
                      <a:pt x="10566983" y="20414766"/>
                      <a:pt x="10566983" y="20531666"/>
                    </a:cubicBezTo>
                    <a:lnTo>
                      <a:pt x="10566983" y="20602223"/>
                    </a:lnTo>
                    <a:cubicBezTo>
                      <a:pt x="10567504" y="20718754"/>
                      <a:pt x="10662118" y="20812945"/>
                      <a:pt x="10778650" y="20812945"/>
                    </a:cubicBezTo>
                    <a:cubicBezTo>
                      <a:pt x="10895182" y="20812945"/>
                      <a:pt x="10989796" y="20718754"/>
                      <a:pt x="10990317" y="20602223"/>
                    </a:cubicBezTo>
                    <a:lnTo>
                      <a:pt x="10990317" y="20531666"/>
                    </a:lnTo>
                    <a:cubicBezTo>
                      <a:pt x="10990317" y="20414766"/>
                      <a:pt x="10895550" y="20320000"/>
                      <a:pt x="10778650" y="20320000"/>
                    </a:cubicBezTo>
                    <a:close/>
                    <a:moveTo>
                      <a:pt x="10559434" y="21289998"/>
                    </a:moveTo>
                    <a:cubicBezTo>
                      <a:pt x="10560633" y="21281884"/>
                      <a:pt x="10549204" y="21278709"/>
                      <a:pt x="10546029" y="21286259"/>
                    </a:cubicBezTo>
                    <a:lnTo>
                      <a:pt x="10392005" y="21645598"/>
                    </a:lnTo>
                    <a:cubicBezTo>
                      <a:pt x="10369749" y="21697517"/>
                      <a:pt x="10318673" y="21731162"/>
                      <a:pt x="10262183" y="21731111"/>
                    </a:cubicBezTo>
                    <a:lnTo>
                      <a:pt x="10197131" y="21731111"/>
                    </a:lnTo>
                    <a:cubicBezTo>
                      <a:pt x="10185267" y="21731122"/>
                      <a:pt x="10174192" y="21725167"/>
                      <a:pt x="10167656" y="21715265"/>
                    </a:cubicBezTo>
                    <a:cubicBezTo>
                      <a:pt x="10161122" y="21705362"/>
                      <a:pt x="10160002" y="21692839"/>
                      <a:pt x="10164676" y="21681934"/>
                    </a:cubicBezTo>
                    <a:lnTo>
                      <a:pt x="10355317" y="21237223"/>
                    </a:lnTo>
                    <a:lnTo>
                      <a:pt x="10425449" y="21061821"/>
                    </a:lnTo>
                    <a:cubicBezTo>
                      <a:pt x="10468319" y="20954684"/>
                      <a:pt x="10572095" y="20884437"/>
                      <a:pt x="10687492" y="20884445"/>
                    </a:cubicBezTo>
                    <a:lnTo>
                      <a:pt x="10869808" y="20884445"/>
                    </a:lnTo>
                    <a:cubicBezTo>
                      <a:pt x="10985205" y="20884437"/>
                      <a:pt x="11088981" y="20954684"/>
                      <a:pt x="11131851" y="21061821"/>
                    </a:cubicBezTo>
                    <a:lnTo>
                      <a:pt x="11201983" y="21237223"/>
                    </a:lnTo>
                    <a:lnTo>
                      <a:pt x="11392554" y="21681934"/>
                    </a:lnTo>
                    <a:cubicBezTo>
                      <a:pt x="11397228" y="21692839"/>
                      <a:pt x="11396108" y="21705362"/>
                      <a:pt x="11389573" y="21715265"/>
                    </a:cubicBezTo>
                    <a:cubicBezTo>
                      <a:pt x="11383038" y="21725167"/>
                      <a:pt x="11371963" y="21731122"/>
                      <a:pt x="11360098" y="21731111"/>
                    </a:cubicBezTo>
                    <a:lnTo>
                      <a:pt x="11295046" y="21731111"/>
                    </a:lnTo>
                    <a:cubicBezTo>
                      <a:pt x="11238608" y="21731105"/>
                      <a:pt x="11187602" y="21697471"/>
                      <a:pt x="11165365" y="21645598"/>
                    </a:cubicBezTo>
                    <a:lnTo>
                      <a:pt x="11011342" y="21286259"/>
                    </a:lnTo>
                    <a:cubicBezTo>
                      <a:pt x="11008096" y="21278709"/>
                      <a:pt x="10996737" y="21281884"/>
                      <a:pt x="10997866" y="21289998"/>
                    </a:cubicBezTo>
                    <a:lnTo>
                      <a:pt x="11060872" y="21731111"/>
                    </a:lnTo>
                    <a:lnTo>
                      <a:pt x="11128253" y="22539607"/>
                    </a:lnTo>
                    <a:cubicBezTo>
                      <a:pt x="11129061" y="22549430"/>
                      <a:pt x="11125724" y="22559142"/>
                      <a:pt x="11119049" y="22566393"/>
                    </a:cubicBezTo>
                    <a:cubicBezTo>
                      <a:pt x="11112375" y="22573644"/>
                      <a:pt x="11102971" y="22577772"/>
                      <a:pt x="11093116" y="22577778"/>
                    </a:cubicBezTo>
                    <a:lnTo>
                      <a:pt x="11039282" y="22577778"/>
                    </a:lnTo>
                    <a:cubicBezTo>
                      <a:pt x="10970300" y="22577788"/>
                      <a:pt x="10911423" y="22527923"/>
                      <a:pt x="10900076" y="22459880"/>
                    </a:cubicBezTo>
                    <a:lnTo>
                      <a:pt x="10785705" y="21772880"/>
                    </a:lnTo>
                    <a:cubicBezTo>
                      <a:pt x="10784365" y="21764978"/>
                      <a:pt x="10773076" y="21764978"/>
                      <a:pt x="10771736" y="21772880"/>
                    </a:cubicBezTo>
                    <a:lnTo>
                      <a:pt x="10657295" y="22459880"/>
                    </a:lnTo>
                    <a:cubicBezTo>
                      <a:pt x="10645943" y="22527949"/>
                      <a:pt x="10587026" y="22577822"/>
                      <a:pt x="10518018" y="22577778"/>
                    </a:cubicBezTo>
                    <a:lnTo>
                      <a:pt x="10464184" y="22577778"/>
                    </a:lnTo>
                    <a:cubicBezTo>
                      <a:pt x="10454329" y="22577772"/>
                      <a:pt x="10444925" y="22573644"/>
                      <a:pt x="10438251" y="22566393"/>
                    </a:cubicBezTo>
                    <a:cubicBezTo>
                      <a:pt x="10431576" y="22559142"/>
                      <a:pt x="10428239" y="22549430"/>
                      <a:pt x="10429047" y="22539607"/>
                    </a:cubicBezTo>
                    <a:lnTo>
                      <a:pt x="10496428" y="21731111"/>
                    </a:lnTo>
                    <a:lnTo>
                      <a:pt x="10559434" y="21289998"/>
                    </a:lnTo>
                    <a:close/>
                    <a:moveTo>
                      <a:pt x="12048650" y="20320000"/>
                    </a:moveTo>
                    <a:cubicBezTo>
                      <a:pt x="11931750" y="20320000"/>
                      <a:pt x="11836983" y="20414766"/>
                      <a:pt x="11836983" y="20531666"/>
                    </a:cubicBezTo>
                    <a:lnTo>
                      <a:pt x="11836983" y="20602223"/>
                    </a:lnTo>
                    <a:cubicBezTo>
                      <a:pt x="11837504" y="20718754"/>
                      <a:pt x="11932118" y="20812945"/>
                      <a:pt x="12048650" y="20812945"/>
                    </a:cubicBezTo>
                    <a:cubicBezTo>
                      <a:pt x="12165182" y="20812945"/>
                      <a:pt x="12259796" y="20718754"/>
                      <a:pt x="12260317" y="20602223"/>
                    </a:cubicBezTo>
                    <a:lnTo>
                      <a:pt x="12260317" y="20531666"/>
                    </a:lnTo>
                    <a:cubicBezTo>
                      <a:pt x="12260317" y="20414766"/>
                      <a:pt x="12165550" y="20320000"/>
                      <a:pt x="12048650" y="20320000"/>
                    </a:cubicBezTo>
                    <a:close/>
                    <a:moveTo>
                      <a:pt x="11829434" y="21289998"/>
                    </a:moveTo>
                    <a:cubicBezTo>
                      <a:pt x="11830633" y="21281884"/>
                      <a:pt x="11819204" y="21278709"/>
                      <a:pt x="11816029" y="21286259"/>
                    </a:cubicBezTo>
                    <a:lnTo>
                      <a:pt x="11662005" y="21645598"/>
                    </a:lnTo>
                    <a:cubicBezTo>
                      <a:pt x="11639749" y="21697517"/>
                      <a:pt x="11588673" y="21731162"/>
                      <a:pt x="11532183" y="21731111"/>
                    </a:cubicBezTo>
                    <a:lnTo>
                      <a:pt x="11467131" y="21731111"/>
                    </a:lnTo>
                    <a:cubicBezTo>
                      <a:pt x="11455267" y="21731122"/>
                      <a:pt x="11444192" y="21725167"/>
                      <a:pt x="11437656" y="21715265"/>
                    </a:cubicBezTo>
                    <a:cubicBezTo>
                      <a:pt x="11431122" y="21705362"/>
                      <a:pt x="11430002" y="21692839"/>
                      <a:pt x="11434676" y="21681934"/>
                    </a:cubicBezTo>
                    <a:lnTo>
                      <a:pt x="11625317" y="21237223"/>
                    </a:lnTo>
                    <a:lnTo>
                      <a:pt x="11695449" y="21061821"/>
                    </a:lnTo>
                    <a:cubicBezTo>
                      <a:pt x="11738319" y="20954684"/>
                      <a:pt x="11842095" y="20884437"/>
                      <a:pt x="11957492" y="20884445"/>
                    </a:cubicBezTo>
                    <a:lnTo>
                      <a:pt x="12139808" y="20884445"/>
                    </a:lnTo>
                    <a:cubicBezTo>
                      <a:pt x="12255205" y="20884437"/>
                      <a:pt x="12358981" y="20954684"/>
                      <a:pt x="12401851" y="21061821"/>
                    </a:cubicBezTo>
                    <a:lnTo>
                      <a:pt x="12471983" y="21237223"/>
                    </a:lnTo>
                    <a:lnTo>
                      <a:pt x="12662554" y="21681934"/>
                    </a:lnTo>
                    <a:cubicBezTo>
                      <a:pt x="12667228" y="21692839"/>
                      <a:pt x="12666108" y="21705362"/>
                      <a:pt x="12659573" y="21715265"/>
                    </a:cubicBezTo>
                    <a:cubicBezTo>
                      <a:pt x="12653038" y="21725167"/>
                      <a:pt x="12641963" y="21731122"/>
                      <a:pt x="12630098" y="21731111"/>
                    </a:cubicBezTo>
                    <a:lnTo>
                      <a:pt x="12565046" y="21731111"/>
                    </a:lnTo>
                    <a:cubicBezTo>
                      <a:pt x="12508608" y="21731105"/>
                      <a:pt x="12457602" y="21697471"/>
                      <a:pt x="12435365" y="21645598"/>
                    </a:cubicBezTo>
                    <a:lnTo>
                      <a:pt x="12281342" y="21286259"/>
                    </a:lnTo>
                    <a:cubicBezTo>
                      <a:pt x="12278096" y="21278709"/>
                      <a:pt x="12266737" y="21281884"/>
                      <a:pt x="12267866" y="21289998"/>
                    </a:cubicBezTo>
                    <a:lnTo>
                      <a:pt x="12330872" y="21731111"/>
                    </a:lnTo>
                    <a:lnTo>
                      <a:pt x="12398253" y="22539607"/>
                    </a:lnTo>
                    <a:cubicBezTo>
                      <a:pt x="12399061" y="22549430"/>
                      <a:pt x="12395724" y="22559142"/>
                      <a:pt x="12389049" y="22566393"/>
                    </a:cubicBezTo>
                    <a:cubicBezTo>
                      <a:pt x="12382375" y="22573644"/>
                      <a:pt x="12372971" y="22577772"/>
                      <a:pt x="12363116" y="22577778"/>
                    </a:cubicBezTo>
                    <a:lnTo>
                      <a:pt x="12309282" y="22577778"/>
                    </a:lnTo>
                    <a:cubicBezTo>
                      <a:pt x="12240300" y="22577788"/>
                      <a:pt x="12181423" y="22527923"/>
                      <a:pt x="12170076" y="22459880"/>
                    </a:cubicBezTo>
                    <a:lnTo>
                      <a:pt x="12055705" y="21772880"/>
                    </a:lnTo>
                    <a:cubicBezTo>
                      <a:pt x="12054365" y="21764978"/>
                      <a:pt x="12043076" y="21764978"/>
                      <a:pt x="12041736" y="21772880"/>
                    </a:cubicBezTo>
                    <a:lnTo>
                      <a:pt x="11927295" y="22459880"/>
                    </a:lnTo>
                    <a:cubicBezTo>
                      <a:pt x="11915943" y="22527949"/>
                      <a:pt x="11857026" y="22577822"/>
                      <a:pt x="11788018" y="22577778"/>
                    </a:cubicBezTo>
                    <a:lnTo>
                      <a:pt x="11734184" y="22577778"/>
                    </a:lnTo>
                    <a:cubicBezTo>
                      <a:pt x="11724329" y="22577772"/>
                      <a:pt x="11714925" y="22573644"/>
                      <a:pt x="11708251" y="22566393"/>
                    </a:cubicBezTo>
                    <a:cubicBezTo>
                      <a:pt x="11701576" y="22559142"/>
                      <a:pt x="11698239" y="22549430"/>
                      <a:pt x="11699047" y="22539607"/>
                    </a:cubicBezTo>
                    <a:lnTo>
                      <a:pt x="11766428" y="21731111"/>
                    </a:lnTo>
                    <a:lnTo>
                      <a:pt x="11829434" y="21289998"/>
                    </a:lnTo>
                    <a:close/>
                  </a:path>
                </a:pathLst>
              </a:custGeom>
              <a:solidFill>
                <a:srgbClr val="FFCC37"/>
              </a:solidFill>
            </p:spPr>
            <p:txBody>
              <a:bodyPr/>
              <a:lstStyle/>
              <a:p>
                <a:endParaRPr lang="en-US"/>
              </a:p>
            </p:txBody>
          </p:sp>
        </p:grpSp>
      </p:grpSp>
      <p:grpSp>
        <p:nvGrpSpPr>
          <p:cNvPr id="35" name="Group 35"/>
          <p:cNvGrpSpPr/>
          <p:nvPr/>
        </p:nvGrpSpPr>
        <p:grpSpPr>
          <a:xfrm>
            <a:off x="11572875" y="5130554"/>
            <a:ext cx="2893219" cy="5143500"/>
            <a:chOff x="0" y="0"/>
            <a:chExt cx="3857625" cy="6858000"/>
          </a:xfrm>
        </p:grpSpPr>
        <p:grpSp>
          <p:nvGrpSpPr>
            <p:cNvPr id="36" name="Group 36"/>
            <p:cNvGrpSpPr>
              <a:grpSpLocks noChangeAspect="1"/>
            </p:cNvGrpSpPr>
            <p:nvPr/>
          </p:nvGrpSpPr>
          <p:grpSpPr>
            <a:xfrm>
              <a:off x="0" y="0"/>
              <a:ext cx="3857625" cy="6858000"/>
              <a:chOff x="0" y="0"/>
              <a:chExt cx="12700000" cy="22577778"/>
            </a:xfrm>
          </p:grpSpPr>
          <p:sp>
            <p:nvSpPr>
              <p:cNvPr id="37" name="Freeform 37"/>
              <p:cNvSpPr/>
              <p:nvPr/>
            </p:nvSpPr>
            <p:spPr>
              <a:xfrm>
                <a:off x="16350" y="0"/>
                <a:ext cx="12667228" cy="22577822"/>
              </a:xfrm>
              <a:custGeom>
                <a:avLst/>
                <a:gdLst/>
                <a:ahLst/>
                <a:cxnLst/>
                <a:rect l="l" t="t" r="r" b="b"/>
                <a:pathLst>
                  <a:path w="12667228" h="22577822">
                    <a:moveTo>
                      <a:pt x="618650" y="0"/>
                    </a:moveTo>
                    <a:lnTo>
                      <a:pt x="618650" y="0"/>
                    </a:lnTo>
                    <a:cubicBezTo>
                      <a:pt x="562512" y="0"/>
                      <a:pt x="508674" y="22301"/>
                      <a:pt x="468979" y="61996"/>
                    </a:cubicBezTo>
                    <a:cubicBezTo>
                      <a:pt x="429284" y="101691"/>
                      <a:pt x="406983" y="155529"/>
                      <a:pt x="406983" y="211667"/>
                    </a:cubicBezTo>
                    <a:lnTo>
                      <a:pt x="406983" y="282222"/>
                    </a:lnTo>
                    <a:cubicBezTo>
                      <a:pt x="407504" y="398753"/>
                      <a:pt x="502118" y="492944"/>
                      <a:pt x="618650" y="492944"/>
                    </a:cubicBezTo>
                    <a:cubicBezTo>
                      <a:pt x="735182" y="492944"/>
                      <a:pt x="829795" y="398753"/>
                      <a:pt x="830317" y="282222"/>
                    </a:cubicBezTo>
                    <a:lnTo>
                      <a:pt x="830317" y="211667"/>
                    </a:lnTo>
                    <a:cubicBezTo>
                      <a:pt x="830317" y="94766"/>
                      <a:pt x="735550" y="0"/>
                      <a:pt x="618650" y="0"/>
                    </a:cubicBezTo>
                    <a:close/>
                    <a:moveTo>
                      <a:pt x="399434" y="969998"/>
                    </a:moveTo>
                    <a:cubicBezTo>
                      <a:pt x="400633" y="961884"/>
                      <a:pt x="389203" y="958709"/>
                      <a:pt x="386028" y="966258"/>
                    </a:cubicBezTo>
                    <a:lnTo>
                      <a:pt x="232006" y="1325598"/>
                    </a:lnTo>
                    <a:cubicBezTo>
                      <a:pt x="209749" y="1377518"/>
                      <a:pt x="158673" y="1411161"/>
                      <a:pt x="102183" y="1411111"/>
                    </a:cubicBezTo>
                    <a:lnTo>
                      <a:pt x="37131" y="1411111"/>
                    </a:lnTo>
                    <a:cubicBezTo>
                      <a:pt x="25267" y="1411122"/>
                      <a:pt x="14191" y="1405168"/>
                      <a:pt x="7656" y="1395265"/>
                    </a:cubicBezTo>
                    <a:cubicBezTo>
                      <a:pt x="1121" y="1385363"/>
                      <a:pt x="1" y="1372839"/>
                      <a:pt x="4676" y="1361934"/>
                    </a:cubicBezTo>
                    <a:lnTo>
                      <a:pt x="195317" y="917222"/>
                    </a:lnTo>
                    <a:lnTo>
                      <a:pt x="265449" y="741821"/>
                    </a:lnTo>
                    <a:cubicBezTo>
                      <a:pt x="308319" y="634683"/>
                      <a:pt x="412096" y="564437"/>
                      <a:pt x="527492" y="564444"/>
                    </a:cubicBezTo>
                    <a:lnTo>
                      <a:pt x="709808" y="564444"/>
                    </a:lnTo>
                    <a:cubicBezTo>
                      <a:pt x="825205" y="564437"/>
                      <a:pt x="928981" y="634683"/>
                      <a:pt x="971851" y="741821"/>
                    </a:cubicBezTo>
                    <a:lnTo>
                      <a:pt x="1041983" y="917222"/>
                    </a:lnTo>
                    <a:lnTo>
                      <a:pt x="1232554" y="1361934"/>
                    </a:lnTo>
                    <a:cubicBezTo>
                      <a:pt x="1237229" y="1372839"/>
                      <a:pt x="1236109" y="1385363"/>
                      <a:pt x="1229573" y="1395265"/>
                    </a:cubicBezTo>
                    <a:cubicBezTo>
                      <a:pt x="1223038" y="1405168"/>
                      <a:pt x="1211963" y="1411122"/>
                      <a:pt x="1200098" y="1411111"/>
                    </a:cubicBezTo>
                    <a:lnTo>
                      <a:pt x="1135046" y="1411111"/>
                    </a:lnTo>
                    <a:cubicBezTo>
                      <a:pt x="1078608" y="1411105"/>
                      <a:pt x="1027602" y="1377471"/>
                      <a:pt x="1005365" y="1325598"/>
                    </a:cubicBezTo>
                    <a:lnTo>
                      <a:pt x="851342" y="966258"/>
                    </a:lnTo>
                    <a:cubicBezTo>
                      <a:pt x="848097" y="958709"/>
                      <a:pt x="836737" y="961884"/>
                      <a:pt x="837866" y="969998"/>
                    </a:cubicBezTo>
                    <a:lnTo>
                      <a:pt x="900872" y="1411111"/>
                    </a:lnTo>
                    <a:lnTo>
                      <a:pt x="968253" y="2219607"/>
                    </a:lnTo>
                    <a:cubicBezTo>
                      <a:pt x="969061" y="2229429"/>
                      <a:pt x="965724" y="2239141"/>
                      <a:pt x="959049" y="2246392"/>
                    </a:cubicBezTo>
                    <a:cubicBezTo>
                      <a:pt x="952375" y="2253643"/>
                      <a:pt x="942971" y="2257771"/>
                      <a:pt x="933116" y="2257778"/>
                    </a:cubicBezTo>
                    <a:lnTo>
                      <a:pt x="879282" y="2257778"/>
                    </a:lnTo>
                    <a:cubicBezTo>
                      <a:pt x="810301" y="2257786"/>
                      <a:pt x="751424" y="2207921"/>
                      <a:pt x="740076" y="2139879"/>
                    </a:cubicBezTo>
                    <a:lnTo>
                      <a:pt x="625706" y="1452880"/>
                    </a:lnTo>
                    <a:cubicBezTo>
                      <a:pt x="624365" y="1444978"/>
                      <a:pt x="613076" y="1444978"/>
                      <a:pt x="611736" y="1452880"/>
                    </a:cubicBezTo>
                    <a:lnTo>
                      <a:pt x="497294" y="2139879"/>
                    </a:lnTo>
                    <a:cubicBezTo>
                      <a:pt x="485942" y="2207948"/>
                      <a:pt x="427026" y="2257821"/>
                      <a:pt x="358018" y="2257778"/>
                    </a:cubicBezTo>
                    <a:lnTo>
                      <a:pt x="304184" y="2257778"/>
                    </a:lnTo>
                    <a:cubicBezTo>
                      <a:pt x="294329" y="2257771"/>
                      <a:pt x="284925" y="2253643"/>
                      <a:pt x="278251" y="2246392"/>
                    </a:cubicBezTo>
                    <a:cubicBezTo>
                      <a:pt x="271576" y="2239141"/>
                      <a:pt x="268239" y="2229429"/>
                      <a:pt x="269047" y="2219607"/>
                    </a:cubicBezTo>
                    <a:lnTo>
                      <a:pt x="336428" y="1411111"/>
                    </a:lnTo>
                    <a:lnTo>
                      <a:pt x="399434" y="969998"/>
                    </a:lnTo>
                    <a:close/>
                    <a:moveTo>
                      <a:pt x="1888650" y="0"/>
                    </a:moveTo>
                    <a:lnTo>
                      <a:pt x="1888650" y="0"/>
                    </a:lnTo>
                    <a:cubicBezTo>
                      <a:pt x="1832513" y="0"/>
                      <a:pt x="1778674" y="22301"/>
                      <a:pt x="1738979" y="61996"/>
                    </a:cubicBezTo>
                    <a:cubicBezTo>
                      <a:pt x="1699284" y="101691"/>
                      <a:pt x="1676983" y="155529"/>
                      <a:pt x="1676983" y="211667"/>
                    </a:cubicBezTo>
                    <a:lnTo>
                      <a:pt x="1676983" y="282222"/>
                    </a:lnTo>
                    <a:cubicBezTo>
                      <a:pt x="1677504" y="398753"/>
                      <a:pt x="1772118" y="492944"/>
                      <a:pt x="1888650" y="492944"/>
                    </a:cubicBezTo>
                    <a:cubicBezTo>
                      <a:pt x="2005182" y="492944"/>
                      <a:pt x="2099796" y="398753"/>
                      <a:pt x="2100317" y="282222"/>
                    </a:cubicBezTo>
                    <a:lnTo>
                      <a:pt x="2100317" y="211667"/>
                    </a:lnTo>
                    <a:cubicBezTo>
                      <a:pt x="2100317" y="155529"/>
                      <a:pt x="2078016" y="101691"/>
                      <a:pt x="2038321" y="61996"/>
                    </a:cubicBezTo>
                    <a:cubicBezTo>
                      <a:pt x="1998626" y="22301"/>
                      <a:pt x="1944787" y="0"/>
                      <a:pt x="1888650" y="0"/>
                    </a:cubicBezTo>
                    <a:close/>
                    <a:moveTo>
                      <a:pt x="1669434" y="969998"/>
                    </a:moveTo>
                    <a:cubicBezTo>
                      <a:pt x="1670633" y="961884"/>
                      <a:pt x="1659203" y="958709"/>
                      <a:pt x="1656028" y="966258"/>
                    </a:cubicBezTo>
                    <a:lnTo>
                      <a:pt x="1502006" y="1325598"/>
                    </a:lnTo>
                    <a:cubicBezTo>
                      <a:pt x="1479749" y="1377518"/>
                      <a:pt x="1428673" y="1411161"/>
                      <a:pt x="1372183" y="1411111"/>
                    </a:cubicBezTo>
                    <a:lnTo>
                      <a:pt x="1307131" y="1411111"/>
                    </a:lnTo>
                    <a:cubicBezTo>
                      <a:pt x="1295267" y="1411122"/>
                      <a:pt x="1284191" y="1405168"/>
                      <a:pt x="1277656" y="1395265"/>
                    </a:cubicBezTo>
                    <a:cubicBezTo>
                      <a:pt x="1271121" y="1385363"/>
                      <a:pt x="1270001" y="1372839"/>
                      <a:pt x="1274676" y="1361934"/>
                    </a:cubicBezTo>
                    <a:lnTo>
                      <a:pt x="1465317" y="917222"/>
                    </a:lnTo>
                    <a:lnTo>
                      <a:pt x="1535449" y="741821"/>
                    </a:lnTo>
                    <a:cubicBezTo>
                      <a:pt x="1578319" y="634683"/>
                      <a:pt x="1682095" y="564437"/>
                      <a:pt x="1797492" y="564444"/>
                    </a:cubicBezTo>
                    <a:lnTo>
                      <a:pt x="1979808" y="564444"/>
                    </a:lnTo>
                    <a:cubicBezTo>
                      <a:pt x="2095205" y="564437"/>
                      <a:pt x="2198981" y="634683"/>
                      <a:pt x="2241851" y="741821"/>
                    </a:cubicBezTo>
                    <a:lnTo>
                      <a:pt x="2311983" y="917222"/>
                    </a:lnTo>
                    <a:lnTo>
                      <a:pt x="2502554" y="1361934"/>
                    </a:lnTo>
                    <a:cubicBezTo>
                      <a:pt x="2507228" y="1372839"/>
                      <a:pt x="2506108" y="1385363"/>
                      <a:pt x="2499573" y="1395265"/>
                    </a:cubicBezTo>
                    <a:cubicBezTo>
                      <a:pt x="2493038" y="1405168"/>
                      <a:pt x="2481963" y="1411122"/>
                      <a:pt x="2470098" y="1411111"/>
                    </a:cubicBezTo>
                    <a:lnTo>
                      <a:pt x="2405046" y="1411111"/>
                    </a:lnTo>
                    <a:cubicBezTo>
                      <a:pt x="2348608" y="1411105"/>
                      <a:pt x="2297602" y="1377471"/>
                      <a:pt x="2275365" y="1325598"/>
                    </a:cubicBezTo>
                    <a:lnTo>
                      <a:pt x="2121342" y="966258"/>
                    </a:lnTo>
                    <a:cubicBezTo>
                      <a:pt x="2118097" y="958709"/>
                      <a:pt x="2106737" y="961884"/>
                      <a:pt x="2107866" y="969998"/>
                    </a:cubicBezTo>
                    <a:lnTo>
                      <a:pt x="2170872" y="1411111"/>
                    </a:lnTo>
                    <a:lnTo>
                      <a:pt x="2238253" y="2219607"/>
                    </a:lnTo>
                    <a:cubicBezTo>
                      <a:pt x="2239061" y="2229429"/>
                      <a:pt x="2235724" y="2239141"/>
                      <a:pt x="2229049" y="2246392"/>
                    </a:cubicBezTo>
                    <a:cubicBezTo>
                      <a:pt x="2222375" y="2253643"/>
                      <a:pt x="2212971" y="2257771"/>
                      <a:pt x="2203116" y="2257778"/>
                    </a:cubicBezTo>
                    <a:lnTo>
                      <a:pt x="2149282" y="2257778"/>
                    </a:lnTo>
                    <a:cubicBezTo>
                      <a:pt x="2080301" y="2257786"/>
                      <a:pt x="2021424" y="2207921"/>
                      <a:pt x="2010076" y="2139879"/>
                    </a:cubicBezTo>
                    <a:lnTo>
                      <a:pt x="1895706" y="1452880"/>
                    </a:lnTo>
                    <a:cubicBezTo>
                      <a:pt x="1894365" y="1444978"/>
                      <a:pt x="1883076" y="1444978"/>
                      <a:pt x="1881735" y="1452880"/>
                    </a:cubicBezTo>
                    <a:lnTo>
                      <a:pt x="1767294" y="2139879"/>
                    </a:lnTo>
                    <a:cubicBezTo>
                      <a:pt x="1755943" y="2207948"/>
                      <a:pt x="1697026" y="2257821"/>
                      <a:pt x="1628018" y="2257778"/>
                    </a:cubicBezTo>
                    <a:lnTo>
                      <a:pt x="1574184" y="2257778"/>
                    </a:lnTo>
                    <a:cubicBezTo>
                      <a:pt x="1564329" y="2257771"/>
                      <a:pt x="1554925" y="2253643"/>
                      <a:pt x="1548251" y="2246392"/>
                    </a:cubicBezTo>
                    <a:cubicBezTo>
                      <a:pt x="1541576" y="2239141"/>
                      <a:pt x="1538239" y="2229429"/>
                      <a:pt x="1539047" y="2219607"/>
                    </a:cubicBezTo>
                    <a:lnTo>
                      <a:pt x="1606428" y="1411111"/>
                    </a:lnTo>
                    <a:lnTo>
                      <a:pt x="1669434" y="969998"/>
                    </a:lnTo>
                    <a:close/>
                    <a:moveTo>
                      <a:pt x="3158650" y="0"/>
                    </a:moveTo>
                    <a:lnTo>
                      <a:pt x="3158650" y="0"/>
                    </a:lnTo>
                    <a:cubicBezTo>
                      <a:pt x="3102513" y="0"/>
                      <a:pt x="3048674" y="22301"/>
                      <a:pt x="3008979" y="61996"/>
                    </a:cubicBezTo>
                    <a:cubicBezTo>
                      <a:pt x="2969284" y="101691"/>
                      <a:pt x="2946983" y="155529"/>
                      <a:pt x="2946983" y="211667"/>
                    </a:cubicBezTo>
                    <a:lnTo>
                      <a:pt x="2946983" y="282222"/>
                    </a:lnTo>
                    <a:cubicBezTo>
                      <a:pt x="2947504" y="398753"/>
                      <a:pt x="3042118" y="492944"/>
                      <a:pt x="3158650" y="492944"/>
                    </a:cubicBezTo>
                    <a:cubicBezTo>
                      <a:pt x="3275182" y="492944"/>
                      <a:pt x="3369795" y="398753"/>
                      <a:pt x="3370317" y="282222"/>
                    </a:cubicBezTo>
                    <a:lnTo>
                      <a:pt x="3370317" y="211667"/>
                    </a:lnTo>
                    <a:cubicBezTo>
                      <a:pt x="3370317" y="94766"/>
                      <a:pt x="3275550" y="0"/>
                      <a:pt x="3158650" y="0"/>
                    </a:cubicBezTo>
                    <a:close/>
                    <a:moveTo>
                      <a:pt x="2939434" y="969998"/>
                    </a:moveTo>
                    <a:cubicBezTo>
                      <a:pt x="2940633" y="961884"/>
                      <a:pt x="2929203" y="958709"/>
                      <a:pt x="2926028" y="966258"/>
                    </a:cubicBezTo>
                    <a:lnTo>
                      <a:pt x="2772006" y="1325598"/>
                    </a:lnTo>
                    <a:cubicBezTo>
                      <a:pt x="2749749" y="1377518"/>
                      <a:pt x="2698673" y="1411161"/>
                      <a:pt x="2642183" y="1411111"/>
                    </a:cubicBezTo>
                    <a:lnTo>
                      <a:pt x="2577131" y="1411111"/>
                    </a:lnTo>
                    <a:cubicBezTo>
                      <a:pt x="2565267" y="1411122"/>
                      <a:pt x="2554191" y="1405168"/>
                      <a:pt x="2547656" y="1395265"/>
                    </a:cubicBezTo>
                    <a:cubicBezTo>
                      <a:pt x="2541121" y="1385363"/>
                      <a:pt x="2540001" y="1372839"/>
                      <a:pt x="2544676" y="1361934"/>
                    </a:cubicBezTo>
                    <a:lnTo>
                      <a:pt x="2735317" y="917222"/>
                    </a:lnTo>
                    <a:lnTo>
                      <a:pt x="2805449" y="741821"/>
                    </a:lnTo>
                    <a:cubicBezTo>
                      <a:pt x="2848319" y="634683"/>
                      <a:pt x="2952095" y="564437"/>
                      <a:pt x="3067492" y="564444"/>
                    </a:cubicBezTo>
                    <a:lnTo>
                      <a:pt x="3249808" y="564444"/>
                    </a:lnTo>
                    <a:cubicBezTo>
                      <a:pt x="3365204" y="564437"/>
                      <a:pt x="3468981" y="634683"/>
                      <a:pt x="3511851" y="741821"/>
                    </a:cubicBezTo>
                    <a:lnTo>
                      <a:pt x="3581983" y="917222"/>
                    </a:lnTo>
                    <a:lnTo>
                      <a:pt x="3772554" y="1361934"/>
                    </a:lnTo>
                    <a:cubicBezTo>
                      <a:pt x="3777229" y="1372839"/>
                      <a:pt x="3776109" y="1385363"/>
                      <a:pt x="3769573" y="1395265"/>
                    </a:cubicBezTo>
                    <a:cubicBezTo>
                      <a:pt x="3763038" y="1405168"/>
                      <a:pt x="3751963" y="1411122"/>
                      <a:pt x="3740098" y="1411111"/>
                    </a:cubicBezTo>
                    <a:lnTo>
                      <a:pt x="3675046" y="1411111"/>
                    </a:lnTo>
                    <a:cubicBezTo>
                      <a:pt x="3618608" y="1411105"/>
                      <a:pt x="3567602" y="1377471"/>
                      <a:pt x="3545365" y="1325598"/>
                    </a:cubicBezTo>
                    <a:lnTo>
                      <a:pt x="3391342" y="966258"/>
                    </a:lnTo>
                    <a:cubicBezTo>
                      <a:pt x="3388097" y="958709"/>
                      <a:pt x="3376737" y="961884"/>
                      <a:pt x="3377866" y="969998"/>
                    </a:cubicBezTo>
                    <a:lnTo>
                      <a:pt x="3440872" y="1411111"/>
                    </a:lnTo>
                    <a:lnTo>
                      <a:pt x="3508253" y="2219607"/>
                    </a:lnTo>
                    <a:cubicBezTo>
                      <a:pt x="3509061" y="2229429"/>
                      <a:pt x="3505723" y="2239141"/>
                      <a:pt x="3499049" y="2246392"/>
                    </a:cubicBezTo>
                    <a:cubicBezTo>
                      <a:pt x="3492375" y="2253643"/>
                      <a:pt x="3482971" y="2257771"/>
                      <a:pt x="3473116" y="2257778"/>
                    </a:cubicBezTo>
                    <a:lnTo>
                      <a:pt x="3419282" y="2257778"/>
                    </a:lnTo>
                    <a:cubicBezTo>
                      <a:pt x="3350301" y="2257786"/>
                      <a:pt x="3291424" y="2207921"/>
                      <a:pt x="3280076" y="2139879"/>
                    </a:cubicBezTo>
                    <a:lnTo>
                      <a:pt x="3165706" y="1452880"/>
                    </a:lnTo>
                    <a:cubicBezTo>
                      <a:pt x="3164365" y="1444978"/>
                      <a:pt x="3153076" y="1444978"/>
                      <a:pt x="3151735" y="1452880"/>
                    </a:cubicBezTo>
                    <a:lnTo>
                      <a:pt x="3037294" y="2139879"/>
                    </a:lnTo>
                    <a:cubicBezTo>
                      <a:pt x="3025943" y="2207948"/>
                      <a:pt x="2967026" y="2257821"/>
                      <a:pt x="2898018" y="2257778"/>
                    </a:cubicBezTo>
                    <a:lnTo>
                      <a:pt x="2844184" y="2257778"/>
                    </a:lnTo>
                    <a:cubicBezTo>
                      <a:pt x="2834329" y="2257771"/>
                      <a:pt x="2824925" y="2253643"/>
                      <a:pt x="2818251" y="2246392"/>
                    </a:cubicBezTo>
                    <a:cubicBezTo>
                      <a:pt x="2811576" y="2239141"/>
                      <a:pt x="2808239" y="2229429"/>
                      <a:pt x="2809047" y="2219607"/>
                    </a:cubicBezTo>
                    <a:lnTo>
                      <a:pt x="2876428" y="1411111"/>
                    </a:lnTo>
                    <a:lnTo>
                      <a:pt x="2939434" y="969998"/>
                    </a:lnTo>
                    <a:close/>
                    <a:moveTo>
                      <a:pt x="4428650" y="0"/>
                    </a:moveTo>
                    <a:cubicBezTo>
                      <a:pt x="4311750" y="0"/>
                      <a:pt x="4216983" y="94766"/>
                      <a:pt x="4216983" y="211667"/>
                    </a:cubicBezTo>
                    <a:lnTo>
                      <a:pt x="4216983" y="282222"/>
                    </a:lnTo>
                    <a:cubicBezTo>
                      <a:pt x="4217505" y="398753"/>
                      <a:pt x="4312118" y="492944"/>
                      <a:pt x="4428650" y="492944"/>
                    </a:cubicBezTo>
                    <a:cubicBezTo>
                      <a:pt x="4545182" y="492944"/>
                      <a:pt x="4639795" y="398753"/>
                      <a:pt x="4640317" y="282222"/>
                    </a:cubicBezTo>
                    <a:lnTo>
                      <a:pt x="4640317" y="211667"/>
                    </a:lnTo>
                    <a:cubicBezTo>
                      <a:pt x="4640317" y="94766"/>
                      <a:pt x="4545550" y="0"/>
                      <a:pt x="4428650" y="0"/>
                    </a:cubicBezTo>
                    <a:close/>
                    <a:moveTo>
                      <a:pt x="4209434" y="969998"/>
                    </a:moveTo>
                    <a:cubicBezTo>
                      <a:pt x="4210633" y="961884"/>
                      <a:pt x="4199203" y="958709"/>
                      <a:pt x="4196028" y="966258"/>
                    </a:cubicBezTo>
                    <a:lnTo>
                      <a:pt x="4042005" y="1325598"/>
                    </a:lnTo>
                    <a:cubicBezTo>
                      <a:pt x="4019749" y="1377518"/>
                      <a:pt x="3968673" y="1411161"/>
                      <a:pt x="3912183" y="1411111"/>
                    </a:cubicBezTo>
                    <a:lnTo>
                      <a:pt x="3847131" y="1411111"/>
                    </a:lnTo>
                    <a:cubicBezTo>
                      <a:pt x="3835267" y="1411122"/>
                      <a:pt x="3824192" y="1405168"/>
                      <a:pt x="3817656" y="1395265"/>
                    </a:cubicBezTo>
                    <a:cubicBezTo>
                      <a:pt x="3811121" y="1385363"/>
                      <a:pt x="3810001" y="1372839"/>
                      <a:pt x="3814675" y="1361934"/>
                    </a:cubicBezTo>
                    <a:lnTo>
                      <a:pt x="4005317" y="917222"/>
                    </a:lnTo>
                    <a:lnTo>
                      <a:pt x="4075449" y="741821"/>
                    </a:lnTo>
                    <a:cubicBezTo>
                      <a:pt x="4118319" y="634683"/>
                      <a:pt x="4222096" y="564437"/>
                      <a:pt x="4337492" y="564444"/>
                    </a:cubicBezTo>
                    <a:lnTo>
                      <a:pt x="4519808" y="564444"/>
                    </a:lnTo>
                    <a:cubicBezTo>
                      <a:pt x="4635204" y="564437"/>
                      <a:pt x="4738981" y="634683"/>
                      <a:pt x="4781851" y="741821"/>
                    </a:cubicBezTo>
                    <a:lnTo>
                      <a:pt x="4851983" y="917222"/>
                    </a:lnTo>
                    <a:lnTo>
                      <a:pt x="5042554" y="1361934"/>
                    </a:lnTo>
                    <a:cubicBezTo>
                      <a:pt x="5047229" y="1372839"/>
                      <a:pt x="5046109" y="1385363"/>
                      <a:pt x="5039573" y="1395265"/>
                    </a:cubicBezTo>
                    <a:cubicBezTo>
                      <a:pt x="5033038" y="1405168"/>
                      <a:pt x="5021963" y="1411122"/>
                      <a:pt x="5010098" y="1411111"/>
                    </a:cubicBezTo>
                    <a:lnTo>
                      <a:pt x="4945046" y="1411111"/>
                    </a:lnTo>
                    <a:cubicBezTo>
                      <a:pt x="4888608" y="1411105"/>
                      <a:pt x="4837602" y="1377471"/>
                      <a:pt x="4815365" y="1325598"/>
                    </a:cubicBezTo>
                    <a:lnTo>
                      <a:pt x="4661342" y="966258"/>
                    </a:lnTo>
                    <a:cubicBezTo>
                      <a:pt x="4658097" y="958709"/>
                      <a:pt x="4646737" y="961884"/>
                      <a:pt x="4647866" y="969998"/>
                    </a:cubicBezTo>
                    <a:lnTo>
                      <a:pt x="4710872" y="1411111"/>
                    </a:lnTo>
                    <a:lnTo>
                      <a:pt x="4778253" y="2219607"/>
                    </a:lnTo>
                    <a:cubicBezTo>
                      <a:pt x="4779061" y="2229429"/>
                      <a:pt x="4775723" y="2239141"/>
                      <a:pt x="4769049" y="2246392"/>
                    </a:cubicBezTo>
                    <a:cubicBezTo>
                      <a:pt x="4762375" y="2253643"/>
                      <a:pt x="4752971" y="2257771"/>
                      <a:pt x="4743116" y="2257778"/>
                    </a:cubicBezTo>
                    <a:lnTo>
                      <a:pt x="4689282" y="2257778"/>
                    </a:lnTo>
                    <a:cubicBezTo>
                      <a:pt x="4620301" y="2257786"/>
                      <a:pt x="4561424" y="2207921"/>
                      <a:pt x="4550076" y="2139879"/>
                    </a:cubicBezTo>
                    <a:lnTo>
                      <a:pt x="4435705" y="1452880"/>
                    </a:lnTo>
                    <a:cubicBezTo>
                      <a:pt x="4434365" y="1444978"/>
                      <a:pt x="4423076" y="1444978"/>
                      <a:pt x="4421736" y="1452880"/>
                    </a:cubicBezTo>
                    <a:lnTo>
                      <a:pt x="4307295" y="2139879"/>
                    </a:lnTo>
                    <a:cubicBezTo>
                      <a:pt x="4295943" y="2207948"/>
                      <a:pt x="4237026" y="2257821"/>
                      <a:pt x="4168018" y="2257778"/>
                    </a:cubicBezTo>
                    <a:lnTo>
                      <a:pt x="4114184" y="2257778"/>
                    </a:lnTo>
                    <a:cubicBezTo>
                      <a:pt x="4104329" y="2257771"/>
                      <a:pt x="4094925" y="2253643"/>
                      <a:pt x="4088251" y="2246392"/>
                    </a:cubicBezTo>
                    <a:cubicBezTo>
                      <a:pt x="4081577" y="2239141"/>
                      <a:pt x="4078239" y="2229429"/>
                      <a:pt x="4079047" y="2219607"/>
                    </a:cubicBezTo>
                    <a:lnTo>
                      <a:pt x="4146428" y="1411111"/>
                    </a:lnTo>
                    <a:lnTo>
                      <a:pt x="4209434" y="969998"/>
                    </a:lnTo>
                    <a:close/>
                    <a:moveTo>
                      <a:pt x="5698650" y="0"/>
                    </a:moveTo>
                    <a:cubicBezTo>
                      <a:pt x="5581750" y="0"/>
                      <a:pt x="5486983" y="94766"/>
                      <a:pt x="5486983" y="211667"/>
                    </a:cubicBezTo>
                    <a:lnTo>
                      <a:pt x="5486983" y="282222"/>
                    </a:lnTo>
                    <a:cubicBezTo>
                      <a:pt x="5487505" y="398753"/>
                      <a:pt x="5582118" y="492944"/>
                      <a:pt x="5698650" y="492944"/>
                    </a:cubicBezTo>
                    <a:cubicBezTo>
                      <a:pt x="5815182" y="492944"/>
                      <a:pt x="5909795" y="398753"/>
                      <a:pt x="5910317" y="282222"/>
                    </a:cubicBezTo>
                    <a:lnTo>
                      <a:pt x="5910317" y="211667"/>
                    </a:lnTo>
                    <a:cubicBezTo>
                      <a:pt x="5910317" y="94766"/>
                      <a:pt x="5815550" y="0"/>
                      <a:pt x="5698650" y="0"/>
                    </a:cubicBezTo>
                    <a:close/>
                    <a:moveTo>
                      <a:pt x="5479434" y="969998"/>
                    </a:moveTo>
                    <a:cubicBezTo>
                      <a:pt x="5480633" y="961884"/>
                      <a:pt x="5469203" y="958709"/>
                      <a:pt x="5466028" y="966258"/>
                    </a:cubicBezTo>
                    <a:lnTo>
                      <a:pt x="5312005" y="1325598"/>
                    </a:lnTo>
                    <a:cubicBezTo>
                      <a:pt x="5289749" y="1377518"/>
                      <a:pt x="5238673" y="1411161"/>
                      <a:pt x="5182183" y="1411111"/>
                    </a:cubicBezTo>
                    <a:lnTo>
                      <a:pt x="5117131" y="1411111"/>
                    </a:lnTo>
                    <a:cubicBezTo>
                      <a:pt x="5105267" y="1411122"/>
                      <a:pt x="5094192" y="1405168"/>
                      <a:pt x="5087656" y="1395265"/>
                    </a:cubicBezTo>
                    <a:cubicBezTo>
                      <a:pt x="5081121" y="1385363"/>
                      <a:pt x="5080001" y="1372839"/>
                      <a:pt x="5084675" y="1361934"/>
                    </a:cubicBezTo>
                    <a:lnTo>
                      <a:pt x="5275317" y="917222"/>
                    </a:lnTo>
                    <a:lnTo>
                      <a:pt x="5345449" y="741821"/>
                    </a:lnTo>
                    <a:cubicBezTo>
                      <a:pt x="5388319" y="634683"/>
                      <a:pt x="5492096" y="564437"/>
                      <a:pt x="5607492" y="564444"/>
                    </a:cubicBezTo>
                    <a:lnTo>
                      <a:pt x="5789808" y="564444"/>
                    </a:lnTo>
                    <a:cubicBezTo>
                      <a:pt x="5905204" y="564437"/>
                      <a:pt x="6008981" y="634683"/>
                      <a:pt x="6051851" y="741821"/>
                    </a:cubicBezTo>
                    <a:lnTo>
                      <a:pt x="6121983" y="917222"/>
                    </a:lnTo>
                    <a:lnTo>
                      <a:pt x="6312554" y="1361934"/>
                    </a:lnTo>
                    <a:cubicBezTo>
                      <a:pt x="6317229" y="1372839"/>
                      <a:pt x="6316109" y="1385363"/>
                      <a:pt x="6309573" y="1395265"/>
                    </a:cubicBezTo>
                    <a:cubicBezTo>
                      <a:pt x="6303038" y="1405168"/>
                      <a:pt x="6291963" y="1411122"/>
                      <a:pt x="6280098" y="1411111"/>
                    </a:cubicBezTo>
                    <a:lnTo>
                      <a:pt x="6215046" y="1411111"/>
                    </a:lnTo>
                    <a:cubicBezTo>
                      <a:pt x="6158608" y="1411105"/>
                      <a:pt x="6107602" y="1377471"/>
                      <a:pt x="6085365" y="1325598"/>
                    </a:cubicBezTo>
                    <a:lnTo>
                      <a:pt x="5931342" y="966258"/>
                    </a:lnTo>
                    <a:cubicBezTo>
                      <a:pt x="5928097" y="958709"/>
                      <a:pt x="5916737" y="961884"/>
                      <a:pt x="5917866" y="969998"/>
                    </a:cubicBezTo>
                    <a:lnTo>
                      <a:pt x="5980872" y="1411111"/>
                    </a:lnTo>
                    <a:lnTo>
                      <a:pt x="6048253" y="2219607"/>
                    </a:lnTo>
                    <a:cubicBezTo>
                      <a:pt x="6049061" y="2229429"/>
                      <a:pt x="6045723" y="2239141"/>
                      <a:pt x="6039049" y="2246392"/>
                    </a:cubicBezTo>
                    <a:cubicBezTo>
                      <a:pt x="6032375" y="2253643"/>
                      <a:pt x="6022971" y="2257771"/>
                      <a:pt x="6013116" y="2257778"/>
                    </a:cubicBezTo>
                    <a:lnTo>
                      <a:pt x="5959282" y="2257778"/>
                    </a:lnTo>
                    <a:cubicBezTo>
                      <a:pt x="5890301" y="2257786"/>
                      <a:pt x="5831424" y="2207921"/>
                      <a:pt x="5820076" y="2139879"/>
                    </a:cubicBezTo>
                    <a:lnTo>
                      <a:pt x="5705705" y="1452880"/>
                    </a:lnTo>
                    <a:cubicBezTo>
                      <a:pt x="5704365" y="1444978"/>
                      <a:pt x="5693076" y="1444978"/>
                      <a:pt x="5691736" y="1452880"/>
                    </a:cubicBezTo>
                    <a:lnTo>
                      <a:pt x="5577295" y="2139879"/>
                    </a:lnTo>
                    <a:cubicBezTo>
                      <a:pt x="5565943" y="2207948"/>
                      <a:pt x="5507026" y="2257821"/>
                      <a:pt x="5438018" y="2257778"/>
                    </a:cubicBezTo>
                    <a:lnTo>
                      <a:pt x="5384184" y="2257778"/>
                    </a:lnTo>
                    <a:cubicBezTo>
                      <a:pt x="5374329" y="2257771"/>
                      <a:pt x="5364925" y="2253643"/>
                      <a:pt x="5358251" y="2246392"/>
                    </a:cubicBezTo>
                    <a:cubicBezTo>
                      <a:pt x="5351577" y="2239141"/>
                      <a:pt x="5348239" y="2229429"/>
                      <a:pt x="5349047" y="2219607"/>
                    </a:cubicBezTo>
                    <a:lnTo>
                      <a:pt x="5416428" y="1411111"/>
                    </a:lnTo>
                    <a:lnTo>
                      <a:pt x="5479434" y="969998"/>
                    </a:lnTo>
                    <a:close/>
                    <a:moveTo>
                      <a:pt x="6968650" y="0"/>
                    </a:moveTo>
                    <a:cubicBezTo>
                      <a:pt x="6912512" y="0"/>
                      <a:pt x="6858674" y="22300"/>
                      <a:pt x="6818979" y="61996"/>
                    </a:cubicBezTo>
                    <a:cubicBezTo>
                      <a:pt x="6779283" y="101691"/>
                      <a:pt x="6756983" y="155529"/>
                      <a:pt x="6756983" y="211667"/>
                    </a:cubicBezTo>
                    <a:lnTo>
                      <a:pt x="6756983" y="282222"/>
                    </a:lnTo>
                    <a:cubicBezTo>
                      <a:pt x="6757504" y="398753"/>
                      <a:pt x="6852118" y="492945"/>
                      <a:pt x="6968650" y="492945"/>
                    </a:cubicBezTo>
                    <a:cubicBezTo>
                      <a:pt x="7085182" y="492945"/>
                      <a:pt x="7179796" y="398753"/>
                      <a:pt x="7180317" y="282222"/>
                    </a:cubicBezTo>
                    <a:lnTo>
                      <a:pt x="7180317" y="211667"/>
                    </a:lnTo>
                    <a:cubicBezTo>
                      <a:pt x="7180317" y="155529"/>
                      <a:pt x="7158017" y="101691"/>
                      <a:pt x="7118321" y="61996"/>
                    </a:cubicBezTo>
                    <a:cubicBezTo>
                      <a:pt x="7078626" y="22300"/>
                      <a:pt x="7024788" y="0"/>
                      <a:pt x="6968650" y="0"/>
                    </a:cubicBezTo>
                    <a:close/>
                    <a:moveTo>
                      <a:pt x="6749434" y="969998"/>
                    </a:moveTo>
                    <a:cubicBezTo>
                      <a:pt x="6750633" y="961884"/>
                      <a:pt x="6739204" y="958709"/>
                      <a:pt x="6736029" y="966258"/>
                    </a:cubicBezTo>
                    <a:lnTo>
                      <a:pt x="6582005" y="1325598"/>
                    </a:lnTo>
                    <a:cubicBezTo>
                      <a:pt x="6559749" y="1377518"/>
                      <a:pt x="6508673" y="1411161"/>
                      <a:pt x="6452183" y="1411111"/>
                    </a:cubicBezTo>
                    <a:lnTo>
                      <a:pt x="6387131" y="1411111"/>
                    </a:lnTo>
                    <a:cubicBezTo>
                      <a:pt x="6375267" y="1411122"/>
                      <a:pt x="6364192" y="1405168"/>
                      <a:pt x="6357656" y="1395265"/>
                    </a:cubicBezTo>
                    <a:cubicBezTo>
                      <a:pt x="6351121" y="1385363"/>
                      <a:pt x="6350001" y="1372839"/>
                      <a:pt x="6354675" y="1361934"/>
                    </a:cubicBezTo>
                    <a:lnTo>
                      <a:pt x="6545317" y="917222"/>
                    </a:lnTo>
                    <a:lnTo>
                      <a:pt x="6615449" y="741821"/>
                    </a:lnTo>
                    <a:cubicBezTo>
                      <a:pt x="6658319" y="634683"/>
                      <a:pt x="6762095" y="564437"/>
                      <a:pt x="6877492" y="564444"/>
                    </a:cubicBezTo>
                    <a:lnTo>
                      <a:pt x="7059808" y="564444"/>
                    </a:lnTo>
                    <a:cubicBezTo>
                      <a:pt x="7175205" y="564437"/>
                      <a:pt x="7278981" y="634683"/>
                      <a:pt x="7321851" y="741821"/>
                    </a:cubicBezTo>
                    <a:lnTo>
                      <a:pt x="7391983" y="917222"/>
                    </a:lnTo>
                    <a:lnTo>
                      <a:pt x="7582554" y="1361934"/>
                    </a:lnTo>
                    <a:cubicBezTo>
                      <a:pt x="7587229" y="1372839"/>
                      <a:pt x="7586108" y="1385363"/>
                      <a:pt x="7579573" y="1395265"/>
                    </a:cubicBezTo>
                    <a:cubicBezTo>
                      <a:pt x="7573038" y="1405168"/>
                      <a:pt x="7561963" y="1411122"/>
                      <a:pt x="7550098" y="1411111"/>
                    </a:cubicBezTo>
                    <a:lnTo>
                      <a:pt x="7485046" y="1411111"/>
                    </a:lnTo>
                    <a:cubicBezTo>
                      <a:pt x="7428608" y="1411105"/>
                      <a:pt x="7377602" y="1377471"/>
                      <a:pt x="7355365" y="1325598"/>
                    </a:cubicBezTo>
                    <a:lnTo>
                      <a:pt x="7201342" y="966258"/>
                    </a:lnTo>
                    <a:cubicBezTo>
                      <a:pt x="7198096" y="958709"/>
                      <a:pt x="7186737" y="961884"/>
                      <a:pt x="7187866" y="969998"/>
                    </a:cubicBezTo>
                    <a:lnTo>
                      <a:pt x="7250872" y="1411111"/>
                    </a:lnTo>
                    <a:lnTo>
                      <a:pt x="7318253" y="2219607"/>
                    </a:lnTo>
                    <a:cubicBezTo>
                      <a:pt x="7319061" y="2229429"/>
                      <a:pt x="7315723" y="2239141"/>
                      <a:pt x="7309049" y="2246392"/>
                    </a:cubicBezTo>
                    <a:cubicBezTo>
                      <a:pt x="7302375" y="2253643"/>
                      <a:pt x="7292971" y="2257771"/>
                      <a:pt x="7283116" y="2257778"/>
                    </a:cubicBezTo>
                    <a:lnTo>
                      <a:pt x="7229282" y="2257778"/>
                    </a:lnTo>
                    <a:cubicBezTo>
                      <a:pt x="7160300" y="2257786"/>
                      <a:pt x="7101423" y="2207921"/>
                      <a:pt x="7090076" y="2139879"/>
                    </a:cubicBezTo>
                    <a:lnTo>
                      <a:pt x="6975705" y="1452880"/>
                    </a:lnTo>
                    <a:cubicBezTo>
                      <a:pt x="6974365" y="1444978"/>
                      <a:pt x="6963076" y="1444978"/>
                      <a:pt x="6961736" y="1452880"/>
                    </a:cubicBezTo>
                    <a:lnTo>
                      <a:pt x="6847295" y="2139879"/>
                    </a:lnTo>
                    <a:cubicBezTo>
                      <a:pt x="6835943" y="2207948"/>
                      <a:pt x="6777026" y="2257821"/>
                      <a:pt x="6708018" y="2257778"/>
                    </a:cubicBezTo>
                    <a:lnTo>
                      <a:pt x="6654184" y="2257778"/>
                    </a:lnTo>
                    <a:cubicBezTo>
                      <a:pt x="6644329" y="2257771"/>
                      <a:pt x="6634925" y="2253643"/>
                      <a:pt x="6628251" y="2246392"/>
                    </a:cubicBezTo>
                    <a:cubicBezTo>
                      <a:pt x="6621577" y="2239141"/>
                      <a:pt x="6618239" y="2229429"/>
                      <a:pt x="6619047" y="2219607"/>
                    </a:cubicBezTo>
                    <a:lnTo>
                      <a:pt x="6686428" y="1411111"/>
                    </a:lnTo>
                    <a:lnTo>
                      <a:pt x="6749434" y="969998"/>
                    </a:lnTo>
                    <a:close/>
                    <a:moveTo>
                      <a:pt x="8238650" y="0"/>
                    </a:moveTo>
                    <a:cubicBezTo>
                      <a:pt x="8182512" y="0"/>
                      <a:pt x="8128674" y="22300"/>
                      <a:pt x="8088979" y="61996"/>
                    </a:cubicBezTo>
                    <a:cubicBezTo>
                      <a:pt x="8049283" y="101691"/>
                      <a:pt x="8026983" y="155529"/>
                      <a:pt x="8026983" y="211667"/>
                    </a:cubicBezTo>
                    <a:lnTo>
                      <a:pt x="8026983" y="282222"/>
                    </a:lnTo>
                    <a:cubicBezTo>
                      <a:pt x="8027504" y="398753"/>
                      <a:pt x="8122118" y="492945"/>
                      <a:pt x="8238650" y="492945"/>
                    </a:cubicBezTo>
                    <a:cubicBezTo>
                      <a:pt x="8355182" y="492945"/>
                      <a:pt x="8449796" y="398753"/>
                      <a:pt x="8450317" y="282222"/>
                    </a:cubicBezTo>
                    <a:lnTo>
                      <a:pt x="8450317" y="211667"/>
                    </a:lnTo>
                    <a:cubicBezTo>
                      <a:pt x="8450317" y="155529"/>
                      <a:pt x="8428017" y="101691"/>
                      <a:pt x="8388321" y="61996"/>
                    </a:cubicBezTo>
                    <a:cubicBezTo>
                      <a:pt x="8348626" y="22300"/>
                      <a:pt x="8294788" y="0"/>
                      <a:pt x="8238650" y="0"/>
                    </a:cubicBezTo>
                    <a:close/>
                    <a:moveTo>
                      <a:pt x="8019434" y="969998"/>
                    </a:moveTo>
                    <a:cubicBezTo>
                      <a:pt x="8020633" y="961884"/>
                      <a:pt x="8009204" y="958709"/>
                      <a:pt x="8006029" y="966258"/>
                    </a:cubicBezTo>
                    <a:lnTo>
                      <a:pt x="7852005" y="1325598"/>
                    </a:lnTo>
                    <a:cubicBezTo>
                      <a:pt x="7829749" y="1377518"/>
                      <a:pt x="7778673" y="1411161"/>
                      <a:pt x="7722183" y="1411111"/>
                    </a:cubicBezTo>
                    <a:lnTo>
                      <a:pt x="7657131" y="1411111"/>
                    </a:lnTo>
                    <a:cubicBezTo>
                      <a:pt x="7645267" y="1411122"/>
                      <a:pt x="7634192" y="1405168"/>
                      <a:pt x="7627656" y="1395265"/>
                    </a:cubicBezTo>
                    <a:cubicBezTo>
                      <a:pt x="7621121" y="1385363"/>
                      <a:pt x="7620001" y="1372839"/>
                      <a:pt x="7624676" y="1361934"/>
                    </a:cubicBezTo>
                    <a:lnTo>
                      <a:pt x="7815317" y="917222"/>
                    </a:lnTo>
                    <a:lnTo>
                      <a:pt x="7885449" y="741821"/>
                    </a:lnTo>
                    <a:cubicBezTo>
                      <a:pt x="7928319" y="634683"/>
                      <a:pt x="8032095" y="564437"/>
                      <a:pt x="8147492" y="564444"/>
                    </a:cubicBezTo>
                    <a:lnTo>
                      <a:pt x="8329808" y="564444"/>
                    </a:lnTo>
                    <a:cubicBezTo>
                      <a:pt x="8445205" y="564437"/>
                      <a:pt x="8548981" y="634683"/>
                      <a:pt x="8591851" y="741821"/>
                    </a:cubicBezTo>
                    <a:lnTo>
                      <a:pt x="8661983" y="917222"/>
                    </a:lnTo>
                    <a:lnTo>
                      <a:pt x="8852554" y="1361934"/>
                    </a:lnTo>
                    <a:cubicBezTo>
                      <a:pt x="8857229" y="1372839"/>
                      <a:pt x="8856108" y="1385363"/>
                      <a:pt x="8849573" y="1395265"/>
                    </a:cubicBezTo>
                    <a:cubicBezTo>
                      <a:pt x="8843038" y="1405168"/>
                      <a:pt x="8831963" y="1411122"/>
                      <a:pt x="8820098" y="1411111"/>
                    </a:cubicBezTo>
                    <a:lnTo>
                      <a:pt x="8755046" y="1411111"/>
                    </a:lnTo>
                    <a:cubicBezTo>
                      <a:pt x="8698608" y="1411105"/>
                      <a:pt x="8647602" y="1377471"/>
                      <a:pt x="8625365" y="1325598"/>
                    </a:cubicBezTo>
                    <a:lnTo>
                      <a:pt x="8471342" y="966258"/>
                    </a:lnTo>
                    <a:cubicBezTo>
                      <a:pt x="8468096" y="958709"/>
                      <a:pt x="8456737" y="961884"/>
                      <a:pt x="8457866" y="969998"/>
                    </a:cubicBezTo>
                    <a:lnTo>
                      <a:pt x="8520872" y="1411111"/>
                    </a:lnTo>
                    <a:lnTo>
                      <a:pt x="8588253" y="2219607"/>
                    </a:lnTo>
                    <a:cubicBezTo>
                      <a:pt x="8589061" y="2229429"/>
                      <a:pt x="8585723" y="2239141"/>
                      <a:pt x="8579049" y="2246392"/>
                    </a:cubicBezTo>
                    <a:cubicBezTo>
                      <a:pt x="8572375" y="2253643"/>
                      <a:pt x="8562971" y="2257771"/>
                      <a:pt x="8553116" y="2257778"/>
                    </a:cubicBezTo>
                    <a:lnTo>
                      <a:pt x="8499282" y="2257778"/>
                    </a:lnTo>
                    <a:cubicBezTo>
                      <a:pt x="8430300" y="2257786"/>
                      <a:pt x="8371423" y="2207921"/>
                      <a:pt x="8360076" y="2139879"/>
                    </a:cubicBezTo>
                    <a:lnTo>
                      <a:pt x="8245705" y="1452880"/>
                    </a:lnTo>
                    <a:cubicBezTo>
                      <a:pt x="8244365" y="1444978"/>
                      <a:pt x="8233076" y="1444978"/>
                      <a:pt x="8231736" y="1452880"/>
                    </a:cubicBezTo>
                    <a:lnTo>
                      <a:pt x="8117295" y="2139879"/>
                    </a:lnTo>
                    <a:cubicBezTo>
                      <a:pt x="8105943" y="2207948"/>
                      <a:pt x="8047026" y="2257821"/>
                      <a:pt x="7978018" y="2257778"/>
                    </a:cubicBezTo>
                    <a:lnTo>
                      <a:pt x="7924184" y="2257778"/>
                    </a:lnTo>
                    <a:cubicBezTo>
                      <a:pt x="7914329" y="2257771"/>
                      <a:pt x="7904925" y="2253643"/>
                      <a:pt x="7898251" y="2246392"/>
                    </a:cubicBezTo>
                    <a:cubicBezTo>
                      <a:pt x="7891577" y="2239141"/>
                      <a:pt x="7888239" y="2229429"/>
                      <a:pt x="7889047" y="2219607"/>
                    </a:cubicBezTo>
                    <a:lnTo>
                      <a:pt x="7956428" y="1411111"/>
                    </a:lnTo>
                    <a:lnTo>
                      <a:pt x="8019434" y="969998"/>
                    </a:lnTo>
                    <a:close/>
                    <a:moveTo>
                      <a:pt x="9508650" y="0"/>
                    </a:moveTo>
                    <a:cubicBezTo>
                      <a:pt x="9452512" y="0"/>
                      <a:pt x="9398674" y="22300"/>
                      <a:pt x="9358979" y="61996"/>
                    </a:cubicBezTo>
                    <a:cubicBezTo>
                      <a:pt x="9319283" y="101691"/>
                      <a:pt x="9296983" y="155529"/>
                      <a:pt x="9296983" y="211667"/>
                    </a:cubicBezTo>
                    <a:lnTo>
                      <a:pt x="9296983" y="282222"/>
                    </a:lnTo>
                    <a:cubicBezTo>
                      <a:pt x="9297504" y="398753"/>
                      <a:pt x="9392118" y="492945"/>
                      <a:pt x="9508650" y="492945"/>
                    </a:cubicBezTo>
                    <a:cubicBezTo>
                      <a:pt x="9625182" y="492945"/>
                      <a:pt x="9719796" y="398753"/>
                      <a:pt x="9720317" y="282222"/>
                    </a:cubicBezTo>
                    <a:lnTo>
                      <a:pt x="9720317" y="211667"/>
                    </a:lnTo>
                    <a:cubicBezTo>
                      <a:pt x="9720317" y="155529"/>
                      <a:pt x="9698017" y="101691"/>
                      <a:pt x="9658321" y="61996"/>
                    </a:cubicBezTo>
                    <a:cubicBezTo>
                      <a:pt x="9618626" y="22300"/>
                      <a:pt x="9564788" y="0"/>
                      <a:pt x="9508650" y="0"/>
                    </a:cubicBezTo>
                    <a:close/>
                    <a:moveTo>
                      <a:pt x="9289434" y="969998"/>
                    </a:moveTo>
                    <a:cubicBezTo>
                      <a:pt x="9290633" y="961884"/>
                      <a:pt x="9279204" y="958709"/>
                      <a:pt x="9276029" y="966258"/>
                    </a:cubicBezTo>
                    <a:lnTo>
                      <a:pt x="9122005" y="1325598"/>
                    </a:lnTo>
                    <a:cubicBezTo>
                      <a:pt x="9099749" y="1377518"/>
                      <a:pt x="9048673" y="1411161"/>
                      <a:pt x="8992183" y="1411111"/>
                    </a:cubicBezTo>
                    <a:lnTo>
                      <a:pt x="8927131" y="1411111"/>
                    </a:lnTo>
                    <a:cubicBezTo>
                      <a:pt x="8915267" y="1411122"/>
                      <a:pt x="8904192" y="1405168"/>
                      <a:pt x="8897656" y="1395265"/>
                    </a:cubicBezTo>
                    <a:cubicBezTo>
                      <a:pt x="8891121" y="1385363"/>
                      <a:pt x="8890001" y="1372839"/>
                      <a:pt x="8894676" y="1361934"/>
                    </a:cubicBezTo>
                    <a:lnTo>
                      <a:pt x="9085317" y="917222"/>
                    </a:lnTo>
                    <a:lnTo>
                      <a:pt x="9155449" y="741821"/>
                    </a:lnTo>
                    <a:cubicBezTo>
                      <a:pt x="9198319" y="634683"/>
                      <a:pt x="9302095" y="564437"/>
                      <a:pt x="9417492" y="564444"/>
                    </a:cubicBezTo>
                    <a:lnTo>
                      <a:pt x="9599808" y="564444"/>
                    </a:lnTo>
                    <a:cubicBezTo>
                      <a:pt x="9715205" y="564437"/>
                      <a:pt x="9818981" y="634683"/>
                      <a:pt x="9861851" y="741821"/>
                    </a:cubicBezTo>
                    <a:lnTo>
                      <a:pt x="9931983" y="917222"/>
                    </a:lnTo>
                    <a:lnTo>
                      <a:pt x="10122554" y="1361934"/>
                    </a:lnTo>
                    <a:cubicBezTo>
                      <a:pt x="10127229" y="1372839"/>
                      <a:pt x="10126108" y="1385363"/>
                      <a:pt x="10119573" y="1395265"/>
                    </a:cubicBezTo>
                    <a:cubicBezTo>
                      <a:pt x="10113038" y="1405168"/>
                      <a:pt x="10101963" y="1411122"/>
                      <a:pt x="10090098" y="1411111"/>
                    </a:cubicBezTo>
                    <a:lnTo>
                      <a:pt x="10025046" y="1411111"/>
                    </a:lnTo>
                    <a:cubicBezTo>
                      <a:pt x="9968608" y="1411105"/>
                      <a:pt x="9917602" y="1377471"/>
                      <a:pt x="9895365" y="1325598"/>
                    </a:cubicBezTo>
                    <a:lnTo>
                      <a:pt x="9741342" y="966258"/>
                    </a:lnTo>
                    <a:cubicBezTo>
                      <a:pt x="9738096" y="958709"/>
                      <a:pt x="9726737" y="961884"/>
                      <a:pt x="9727866" y="969998"/>
                    </a:cubicBezTo>
                    <a:lnTo>
                      <a:pt x="9790872" y="1411111"/>
                    </a:lnTo>
                    <a:lnTo>
                      <a:pt x="9858253" y="2219607"/>
                    </a:lnTo>
                    <a:cubicBezTo>
                      <a:pt x="9859061" y="2229429"/>
                      <a:pt x="9855723" y="2239141"/>
                      <a:pt x="9849049" y="2246392"/>
                    </a:cubicBezTo>
                    <a:cubicBezTo>
                      <a:pt x="9842375" y="2253643"/>
                      <a:pt x="9832971" y="2257771"/>
                      <a:pt x="9823116" y="2257778"/>
                    </a:cubicBezTo>
                    <a:lnTo>
                      <a:pt x="9769282" y="2257778"/>
                    </a:lnTo>
                    <a:cubicBezTo>
                      <a:pt x="9700300" y="2257786"/>
                      <a:pt x="9641423" y="2207921"/>
                      <a:pt x="9630076" y="2139879"/>
                    </a:cubicBezTo>
                    <a:lnTo>
                      <a:pt x="9515705" y="1452880"/>
                    </a:lnTo>
                    <a:cubicBezTo>
                      <a:pt x="9514365" y="1444978"/>
                      <a:pt x="9503076" y="1444978"/>
                      <a:pt x="9501736" y="1452880"/>
                    </a:cubicBezTo>
                    <a:lnTo>
                      <a:pt x="9387295" y="2139879"/>
                    </a:lnTo>
                    <a:cubicBezTo>
                      <a:pt x="9375943" y="2207948"/>
                      <a:pt x="9317026" y="2257821"/>
                      <a:pt x="9248018" y="2257778"/>
                    </a:cubicBezTo>
                    <a:lnTo>
                      <a:pt x="9194184" y="2257778"/>
                    </a:lnTo>
                    <a:cubicBezTo>
                      <a:pt x="9184329" y="2257771"/>
                      <a:pt x="9174925" y="2253643"/>
                      <a:pt x="9168251" y="2246392"/>
                    </a:cubicBezTo>
                    <a:cubicBezTo>
                      <a:pt x="9161577" y="2239141"/>
                      <a:pt x="9158239" y="2229429"/>
                      <a:pt x="9159047" y="2219607"/>
                    </a:cubicBezTo>
                    <a:lnTo>
                      <a:pt x="9226428" y="1411111"/>
                    </a:lnTo>
                    <a:lnTo>
                      <a:pt x="9289434" y="969998"/>
                    </a:lnTo>
                    <a:close/>
                    <a:moveTo>
                      <a:pt x="10778650" y="0"/>
                    </a:moveTo>
                    <a:cubicBezTo>
                      <a:pt x="10722512" y="0"/>
                      <a:pt x="10668674" y="22300"/>
                      <a:pt x="10628979" y="61996"/>
                    </a:cubicBezTo>
                    <a:cubicBezTo>
                      <a:pt x="10589283" y="101691"/>
                      <a:pt x="10566983" y="155529"/>
                      <a:pt x="10566983" y="211667"/>
                    </a:cubicBezTo>
                    <a:lnTo>
                      <a:pt x="10566983" y="282222"/>
                    </a:lnTo>
                    <a:cubicBezTo>
                      <a:pt x="10567504" y="398753"/>
                      <a:pt x="10662118" y="492945"/>
                      <a:pt x="10778650" y="492945"/>
                    </a:cubicBezTo>
                    <a:cubicBezTo>
                      <a:pt x="10895182" y="492945"/>
                      <a:pt x="10989796" y="398753"/>
                      <a:pt x="10990317" y="282222"/>
                    </a:cubicBezTo>
                    <a:lnTo>
                      <a:pt x="10990317" y="211667"/>
                    </a:lnTo>
                    <a:cubicBezTo>
                      <a:pt x="10990317" y="155529"/>
                      <a:pt x="10968017" y="101691"/>
                      <a:pt x="10928321" y="61996"/>
                    </a:cubicBezTo>
                    <a:cubicBezTo>
                      <a:pt x="10888626" y="22300"/>
                      <a:pt x="10834788" y="0"/>
                      <a:pt x="10778650" y="0"/>
                    </a:cubicBezTo>
                    <a:close/>
                    <a:moveTo>
                      <a:pt x="10559434" y="969998"/>
                    </a:moveTo>
                    <a:cubicBezTo>
                      <a:pt x="10560633" y="961884"/>
                      <a:pt x="10549204" y="958709"/>
                      <a:pt x="10546029" y="966258"/>
                    </a:cubicBezTo>
                    <a:lnTo>
                      <a:pt x="10392005" y="1325598"/>
                    </a:lnTo>
                    <a:cubicBezTo>
                      <a:pt x="10369749" y="1377518"/>
                      <a:pt x="10318673" y="1411161"/>
                      <a:pt x="10262183" y="1411111"/>
                    </a:cubicBezTo>
                    <a:lnTo>
                      <a:pt x="10197131" y="1411111"/>
                    </a:lnTo>
                    <a:cubicBezTo>
                      <a:pt x="10185267" y="1411122"/>
                      <a:pt x="10174192" y="1405168"/>
                      <a:pt x="10167656" y="1395265"/>
                    </a:cubicBezTo>
                    <a:cubicBezTo>
                      <a:pt x="10161121" y="1385363"/>
                      <a:pt x="10160001" y="1372839"/>
                      <a:pt x="10164676" y="1361934"/>
                    </a:cubicBezTo>
                    <a:lnTo>
                      <a:pt x="10355317" y="917222"/>
                    </a:lnTo>
                    <a:lnTo>
                      <a:pt x="10425449" y="741821"/>
                    </a:lnTo>
                    <a:cubicBezTo>
                      <a:pt x="10468319" y="634683"/>
                      <a:pt x="10572095" y="564437"/>
                      <a:pt x="10687492" y="564444"/>
                    </a:cubicBezTo>
                    <a:lnTo>
                      <a:pt x="10869808" y="564444"/>
                    </a:lnTo>
                    <a:cubicBezTo>
                      <a:pt x="10985205" y="564437"/>
                      <a:pt x="11088981" y="634683"/>
                      <a:pt x="11131851" y="741821"/>
                    </a:cubicBezTo>
                    <a:lnTo>
                      <a:pt x="11201983" y="917222"/>
                    </a:lnTo>
                    <a:lnTo>
                      <a:pt x="11392554" y="1361934"/>
                    </a:lnTo>
                    <a:cubicBezTo>
                      <a:pt x="11397229" y="1372839"/>
                      <a:pt x="11396108" y="1385363"/>
                      <a:pt x="11389573" y="1395265"/>
                    </a:cubicBezTo>
                    <a:cubicBezTo>
                      <a:pt x="11383038" y="1405168"/>
                      <a:pt x="11371963" y="1411122"/>
                      <a:pt x="11360098" y="1411111"/>
                    </a:cubicBezTo>
                    <a:lnTo>
                      <a:pt x="11295046" y="1411111"/>
                    </a:lnTo>
                    <a:cubicBezTo>
                      <a:pt x="11238608" y="1411105"/>
                      <a:pt x="11187602" y="1377471"/>
                      <a:pt x="11165365" y="1325598"/>
                    </a:cubicBezTo>
                    <a:lnTo>
                      <a:pt x="11011342" y="966258"/>
                    </a:lnTo>
                    <a:cubicBezTo>
                      <a:pt x="11008096" y="958709"/>
                      <a:pt x="10996737" y="961884"/>
                      <a:pt x="10997866" y="969998"/>
                    </a:cubicBezTo>
                    <a:lnTo>
                      <a:pt x="11060872" y="1411111"/>
                    </a:lnTo>
                    <a:lnTo>
                      <a:pt x="11128253" y="2219607"/>
                    </a:lnTo>
                    <a:cubicBezTo>
                      <a:pt x="11129061" y="2229429"/>
                      <a:pt x="11125723" y="2239141"/>
                      <a:pt x="11119049" y="2246392"/>
                    </a:cubicBezTo>
                    <a:cubicBezTo>
                      <a:pt x="11112375" y="2253643"/>
                      <a:pt x="11102971" y="2257771"/>
                      <a:pt x="11093116" y="2257778"/>
                    </a:cubicBezTo>
                    <a:lnTo>
                      <a:pt x="11039282" y="2257778"/>
                    </a:lnTo>
                    <a:cubicBezTo>
                      <a:pt x="10970300" y="2257786"/>
                      <a:pt x="10911423" y="2207921"/>
                      <a:pt x="10900076" y="2139879"/>
                    </a:cubicBezTo>
                    <a:lnTo>
                      <a:pt x="10785705" y="1452880"/>
                    </a:lnTo>
                    <a:cubicBezTo>
                      <a:pt x="10784365" y="1444978"/>
                      <a:pt x="10773076" y="1444978"/>
                      <a:pt x="10771736" y="1452880"/>
                    </a:cubicBezTo>
                    <a:lnTo>
                      <a:pt x="10657295" y="2139879"/>
                    </a:lnTo>
                    <a:cubicBezTo>
                      <a:pt x="10645943" y="2207948"/>
                      <a:pt x="10587026" y="2257821"/>
                      <a:pt x="10518018" y="2257778"/>
                    </a:cubicBezTo>
                    <a:lnTo>
                      <a:pt x="10464184" y="2257778"/>
                    </a:lnTo>
                    <a:cubicBezTo>
                      <a:pt x="10454329" y="2257771"/>
                      <a:pt x="10444925" y="2253643"/>
                      <a:pt x="10438251" y="2246392"/>
                    </a:cubicBezTo>
                    <a:cubicBezTo>
                      <a:pt x="10431577" y="2239141"/>
                      <a:pt x="10428239" y="2229429"/>
                      <a:pt x="10429047" y="2219607"/>
                    </a:cubicBezTo>
                    <a:lnTo>
                      <a:pt x="10496428" y="1411111"/>
                    </a:lnTo>
                    <a:lnTo>
                      <a:pt x="10559434" y="969998"/>
                    </a:lnTo>
                    <a:close/>
                    <a:moveTo>
                      <a:pt x="12048650" y="0"/>
                    </a:moveTo>
                    <a:cubicBezTo>
                      <a:pt x="11992512" y="0"/>
                      <a:pt x="11938674" y="22300"/>
                      <a:pt x="11898979" y="61996"/>
                    </a:cubicBezTo>
                    <a:cubicBezTo>
                      <a:pt x="11859283" y="101691"/>
                      <a:pt x="11836983" y="155529"/>
                      <a:pt x="11836983" y="211667"/>
                    </a:cubicBezTo>
                    <a:lnTo>
                      <a:pt x="11836983" y="282222"/>
                    </a:lnTo>
                    <a:cubicBezTo>
                      <a:pt x="11837504" y="398753"/>
                      <a:pt x="11932118" y="492945"/>
                      <a:pt x="12048650" y="492945"/>
                    </a:cubicBezTo>
                    <a:cubicBezTo>
                      <a:pt x="12165182" y="492945"/>
                      <a:pt x="12259796" y="398753"/>
                      <a:pt x="12260317" y="282222"/>
                    </a:cubicBezTo>
                    <a:lnTo>
                      <a:pt x="12260317" y="211667"/>
                    </a:lnTo>
                    <a:cubicBezTo>
                      <a:pt x="12260317" y="155529"/>
                      <a:pt x="12238017" y="101691"/>
                      <a:pt x="12198321" y="61996"/>
                    </a:cubicBezTo>
                    <a:cubicBezTo>
                      <a:pt x="12158626" y="22300"/>
                      <a:pt x="12104788" y="0"/>
                      <a:pt x="12048650" y="0"/>
                    </a:cubicBezTo>
                    <a:close/>
                    <a:moveTo>
                      <a:pt x="11829434" y="969998"/>
                    </a:moveTo>
                    <a:cubicBezTo>
                      <a:pt x="11830633" y="961884"/>
                      <a:pt x="11819204" y="958709"/>
                      <a:pt x="11816029" y="966258"/>
                    </a:cubicBezTo>
                    <a:lnTo>
                      <a:pt x="11662005" y="1325598"/>
                    </a:lnTo>
                    <a:cubicBezTo>
                      <a:pt x="11639749" y="1377518"/>
                      <a:pt x="11588673" y="1411161"/>
                      <a:pt x="11532183" y="1411111"/>
                    </a:cubicBezTo>
                    <a:lnTo>
                      <a:pt x="11467131" y="1411111"/>
                    </a:lnTo>
                    <a:cubicBezTo>
                      <a:pt x="11455267" y="1411122"/>
                      <a:pt x="11444192" y="1405168"/>
                      <a:pt x="11437656" y="1395265"/>
                    </a:cubicBezTo>
                    <a:cubicBezTo>
                      <a:pt x="11431121" y="1385363"/>
                      <a:pt x="11430001" y="1372839"/>
                      <a:pt x="11434676" y="1361934"/>
                    </a:cubicBezTo>
                    <a:lnTo>
                      <a:pt x="11625317" y="917222"/>
                    </a:lnTo>
                    <a:lnTo>
                      <a:pt x="11695449" y="741821"/>
                    </a:lnTo>
                    <a:cubicBezTo>
                      <a:pt x="11738319" y="634683"/>
                      <a:pt x="11842095" y="564437"/>
                      <a:pt x="11957492" y="564444"/>
                    </a:cubicBezTo>
                    <a:lnTo>
                      <a:pt x="12139808" y="564444"/>
                    </a:lnTo>
                    <a:cubicBezTo>
                      <a:pt x="12255205" y="564437"/>
                      <a:pt x="12358981" y="634683"/>
                      <a:pt x="12401851" y="741821"/>
                    </a:cubicBezTo>
                    <a:lnTo>
                      <a:pt x="12471983" y="917222"/>
                    </a:lnTo>
                    <a:lnTo>
                      <a:pt x="12662554" y="1361934"/>
                    </a:lnTo>
                    <a:cubicBezTo>
                      <a:pt x="12667229" y="1372839"/>
                      <a:pt x="12666108" y="1385363"/>
                      <a:pt x="12659573" y="1395265"/>
                    </a:cubicBezTo>
                    <a:cubicBezTo>
                      <a:pt x="12653038" y="1405168"/>
                      <a:pt x="12641963" y="1411122"/>
                      <a:pt x="12630098" y="1411111"/>
                    </a:cubicBezTo>
                    <a:lnTo>
                      <a:pt x="12565046" y="1411111"/>
                    </a:lnTo>
                    <a:cubicBezTo>
                      <a:pt x="12508608" y="1411105"/>
                      <a:pt x="12457602" y="1377471"/>
                      <a:pt x="12435365" y="1325598"/>
                    </a:cubicBezTo>
                    <a:lnTo>
                      <a:pt x="12281342" y="966258"/>
                    </a:lnTo>
                    <a:cubicBezTo>
                      <a:pt x="12278096" y="958709"/>
                      <a:pt x="12266737" y="961884"/>
                      <a:pt x="12267866" y="969998"/>
                    </a:cubicBezTo>
                    <a:lnTo>
                      <a:pt x="12330872" y="1411111"/>
                    </a:lnTo>
                    <a:lnTo>
                      <a:pt x="12398253" y="2219607"/>
                    </a:lnTo>
                    <a:cubicBezTo>
                      <a:pt x="12399061" y="2229429"/>
                      <a:pt x="12395723" y="2239141"/>
                      <a:pt x="12389049" y="2246392"/>
                    </a:cubicBezTo>
                    <a:cubicBezTo>
                      <a:pt x="12382375" y="2253643"/>
                      <a:pt x="12372971" y="2257771"/>
                      <a:pt x="12363116" y="2257778"/>
                    </a:cubicBezTo>
                    <a:lnTo>
                      <a:pt x="12309282" y="2257778"/>
                    </a:lnTo>
                    <a:cubicBezTo>
                      <a:pt x="12240300" y="2257786"/>
                      <a:pt x="12181423" y="2207921"/>
                      <a:pt x="12170076" y="2139879"/>
                    </a:cubicBezTo>
                    <a:lnTo>
                      <a:pt x="12055705" y="1452880"/>
                    </a:lnTo>
                    <a:cubicBezTo>
                      <a:pt x="12054365" y="1444978"/>
                      <a:pt x="12043076" y="1444978"/>
                      <a:pt x="12041736" y="1452880"/>
                    </a:cubicBezTo>
                    <a:lnTo>
                      <a:pt x="11927295" y="2139879"/>
                    </a:lnTo>
                    <a:cubicBezTo>
                      <a:pt x="11915943" y="2207948"/>
                      <a:pt x="11857026" y="2257821"/>
                      <a:pt x="11788018" y="2257778"/>
                    </a:cubicBezTo>
                    <a:lnTo>
                      <a:pt x="11734184" y="2257778"/>
                    </a:lnTo>
                    <a:cubicBezTo>
                      <a:pt x="11724329" y="2257771"/>
                      <a:pt x="11714925" y="2253643"/>
                      <a:pt x="11708251" y="2246392"/>
                    </a:cubicBezTo>
                    <a:cubicBezTo>
                      <a:pt x="11701577" y="2239141"/>
                      <a:pt x="11698239" y="2229429"/>
                      <a:pt x="11699047" y="2219607"/>
                    </a:cubicBezTo>
                    <a:lnTo>
                      <a:pt x="11766428" y="1411111"/>
                    </a:lnTo>
                    <a:lnTo>
                      <a:pt x="11829434" y="969998"/>
                    </a:lnTo>
                    <a:close/>
                    <a:moveTo>
                      <a:pt x="618650" y="2257778"/>
                    </a:moveTo>
                    <a:cubicBezTo>
                      <a:pt x="562512" y="2257778"/>
                      <a:pt x="508674" y="2280078"/>
                      <a:pt x="468979" y="2319774"/>
                    </a:cubicBezTo>
                    <a:cubicBezTo>
                      <a:pt x="429284" y="2359469"/>
                      <a:pt x="406983" y="2413307"/>
                      <a:pt x="406983" y="2469444"/>
                    </a:cubicBezTo>
                    <a:lnTo>
                      <a:pt x="406983" y="2540000"/>
                    </a:lnTo>
                    <a:cubicBezTo>
                      <a:pt x="407504" y="2656531"/>
                      <a:pt x="502118" y="2750722"/>
                      <a:pt x="618650" y="2750722"/>
                    </a:cubicBezTo>
                    <a:cubicBezTo>
                      <a:pt x="735182" y="2750722"/>
                      <a:pt x="829795" y="2656531"/>
                      <a:pt x="830317" y="2540000"/>
                    </a:cubicBezTo>
                    <a:lnTo>
                      <a:pt x="830317" y="2469444"/>
                    </a:lnTo>
                    <a:cubicBezTo>
                      <a:pt x="830317" y="2413307"/>
                      <a:pt x="808016" y="2359469"/>
                      <a:pt x="768321" y="2319774"/>
                    </a:cubicBezTo>
                    <a:cubicBezTo>
                      <a:pt x="728626" y="2280078"/>
                      <a:pt x="674788" y="2257778"/>
                      <a:pt x="618650" y="2257778"/>
                    </a:cubicBezTo>
                    <a:close/>
                    <a:moveTo>
                      <a:pt x="399434" y="3227776"/>
                    </a:moveTo>
                    <a:cubicBezTo>
                      <a:pt x="400633" y="3219662"/>
                      <a:pt x="389203" y="3216487"/>
                      <a:pt x="386028" y="3224036"/>
                    </a:cubicBezTo>
                    <a:lnTo>
                      <a:pt x="232006" y="3583375"/>
                    </a:lnTo>
                    <a:cubicBezTo>
                      <a:pt x="209749" y="3635296"/>
                      <a:pt x="158673" y="3668939"/>
                      <a:pt x="102183" y="3668889"/>
                    </a:cubicBezTo>
                    <a:lnTo>
                      <a:pt x="37131" y="3668889"/>
                    </a:lnTo>
                    <a:cubicBezTo>
                      <a:pt x="25267" y="3668899"/>
                      <a:pt x="14191" y="3662945"/>
                      <a:pt x="7656" y="3653043"/>
                    </a:cubicBezTo>
                    <a:cubicBezTo>
                      <a:pt x="1121" y="3643141"/>
                      <a:pt x="1" y="3630616"/>
                      <a:pt x="4676" y="3619712"/>
                    </a:cubicBezTo>
                    <a:lnTo>
                      <a:pt x="195317" y="3175000"/>
                    </a:lnTo>
                    <a:lnTo>
                      <a:pt x="265449" y="2999599"/>
                    </a:lnTo>
                    <a:cubicBezTo>
                      <a:pt x="308319" y="2892461"/>
                      <a:pt x="412096" y="2822215"/>
                      <a:pt x="527492" y="2822222"/>
                    </a:cubicBezTo>
                    <a:lnTo>
                      <a:pt x="709808" y="2822222"/>
                    </a:lnTo>
                    <a:cubicBezTo>
                      <a:pt x="825204" y="2822215"/>
                      <a:pt x="928981" y="2892461"/>
                      <a:pt x="971851" y="2999599"/>
                    </a:cubicBezTo>
                    <a:lnTo>
                      <a:pt x="1041983" y="3175000"/>
                    </a:lnTo>
                    <a:lnTo>
                      <a:pt x="1232554" y="3619712"/>
                    </a:lnTo>
                    <a:cubicBezTo>
                      <a:pt x="1237229" y="3630616"/>
                      <a:pt x="1236109" y="3643141"/>
                      <a:pt x="1229573" y="3653043"/>
                    </a:cubicBezTo>
                    <a:cubicBezTo>
                      <a:pt x="1223038" y="3662945"/>
                      <a:pt x="1211963" y="3668899"/>
                      <a:pt x="1200098" y="3668889"/>
                    </a:cubicBezTo>
                    <a:lnTo>
                      <a:pt x="1135046" y="3668889"/>
                    </a:lnTo>
                    <a:cubicBezTo>
                      <a:pt x="1078608" y="3668883"/>
                      <a:pt x="1027602" y="3635249"/>
                      <a:pt x="1005365" y="3583375"/>
                    </a:cubicBezTo>
                    <a:lnTo>
                      <a:pt x="851342" y="3224036"/>
                    </a:lnTo>
                    <a:cubicBezTo>
                      <a:pt x="848097" y="3216487"/>
                      <a:pt x="836737" y="3219662"/>
                      <a:pt x="837866" y="3227776"/>
                    </a:cubicBezTo>
                    <a:lnTo>
                      <a:pt x="900872" y="3668889"/>
                    </a:lnTo>
                    <a:lnTo>
                      <a:pt x="968253" y="4477385"/>
                    </a:lnTo>
                    <a:cubicBezTo>
                      <a:pt x="969061" y="4487207"/>
                      <a:pt x="965724" y="4496919"/>
                      <a:pt x="959049" y="4504170"/>
                    </a:cubicBezTo>
                    <a:cubicBezTo>
                      <a:pt x="952375" y="4511421"/>
                      <a:pt x="942971" y="4515549"/>
                      <a:pt x="933116" y="4515555"/>
                    </a:cubicBezTo>
                    <a:lnTo>
                      <a:pt x="879282" y="4515555"/>
                    </a:lnTo>
                    <a:cubicBezTo>
                      <a:pt x="810301" y="4515564"/>
                      <a:pt x="751424" y="4465699"/>
                      <a:pt x="740076" y="4397657"/>
                    </a:cubicBezTo>
                    <a:lnTo>
                      <a:pt x="625706" y="3710658"/>
                    </a:lnTo>
                    <a:cubicBezTo>
                      <a:pt x="624365" y="3702755"/>
                      <a:pt x="613076" y="3702755"/>
                      <a:pt x="611736" y="3710658"/>
                    </a:cubicBezTo>
                    <a:lnTo>
                      <a:pt x="497294" y="4397657"/>
                    </a:lnTo>
                    <a:cubicBezTo>
                      <a:pt x="485942" y="4465725"/>
                      <a:pt x="427026" y="4515598"/>
                      <a:pt x="358018" y="4515555"/>
                    </a:cubicBezTo>
                    <a:lnTo>
                      <a:pt x="304184" y="4515555"/>
                    </a:lnTo>
                    <a:cubicBezTo>
                      <a:pt x="294329" y="4515549"/>
                      <a:pt x="284925" y="4511421"/>
                      <a:pt x="278251" y="4504170"/>
                    </a:cubicBezTo>
                    <a:cubicBezTo>
                      <a:pt x="271576" y="4496919"/>
                      <a:pt x="268239" y="4487207"/>
                      <a:pt x="269047" y="4477385"/>
                    </a:cubicBezTo>
                    <a:lnTo>
                      <a:pt x="336428" y="3668889"/>
                    </a:lnTo>
                    <a:lnTo>
                      <a:pt x="399434" y="3227776"/>
                    </a:lnTo>
                    <a:close/>
                    <a:moveTo>
                      <a:pt x="1888650" y="2257778"/>
                    </a:moveTo>
                    <a:cubicBezTo>
                      <a:pt x="1832513" y="2257778"/>
                      <a:pt x="1778674" y="2280078"/>
                      <a:pt x="1738979" y="2319773"/>
                    </a:cubicBezTo>
                    <a:cubicBezTo>
                      <a:pt x="1699284" y="2359469"/>
                      <a:pt x="1676983" y="2413307"/>
                      <a:pt x="1676983" y="2469444"/>
                    </a:cubicBezTo>
                    <a:lnTo>
                      <a:pt x="1676983" y="2540000"/>
                    </a:lnTo>
                    <a:cubicBezTo>
                      <a:pt x="1677504" y="2656531"/>
                      <a:pt x="1772118" y="2750722"/>
                      <a:pt x="1888650" y="2750722"/>
                    </a:cubicBezTo>
                    <a:cubicBezTo>
                      <a:pt x="2005182" y="2750722"/>
                      <a:pt x="2099796" y="2656531"/>
                      <a:pt x="2100317" y="2540000"/>
                    </a:cubicBezTo>
                    <a:lnTo>
                      <a:pt x="2100317" y="2469444"/>
                    </a:lnTo>
                    <a:cubicBezTo>
                      <a:pt x="2100317" y="2413307"/>
                      <a:pt x="2078016" y="2359469"/>
                      <a:pt x="2038321" y="2319773"/>
                    </a:cubicBezTo>
                    <a:cubicBezTo>
                      <a:pt x="1998626" y="2280078"/>
                      <a:pt x="1944787" y="2257778"/>
                      <a:pt x="1888650" y="2257778"/>
                    </a:cubicBezTo>
                    <a:close/>
                    <a:moveTo>
                      <a:pt x="1669434" y="3227776"/>
                    </a:moveTo>
                    <a:cubicBezTo>
                      <a:pt x="1670633" y="3219662"/>
                      <a:pt x="1659203" y="3216487"/>
                      <a:pt x="1656028" y="3224036"/>
                    </a:cubicBezTo>
                    <a:lnTo>
                      <a:pt x="1502006" y="3583375"/>
                    </a:lnTo>
                    <a:cubicBezTo>
                      <a:pt x="1479749" y="3635296"/>
                      <a:pt x="1428673" y="3668939"/>
                      <a:pt x="1372183" y="3668889"/>
                    </a:cubicBezTo>
                    <a:lnTo>
                      <a:pt x="1307131" y="3668889"/>
                    </a:lnTo>
                    <a:cubicBezTo>
                      <a:pt x="1295267" y="3668899"/>
                      <a:pt x="1284191" y="3662945"/>
                      <a:pt x="1277656" y="3653043"/>
                    </a:cubicBezTo>
                    <a:cubicBezTo>
                      <a:pt x="1271121" y="3643141"/>
                      <a:pt x="1270001" y="3630616"/>
                      <a:pt x="1274676" y="3619712"/>
                    </a:cubicBezTo>
                    <a:lnTo>
                      <a:pt x="1465317" y="3175000"/>
                    </a:lnTo>
                    <a:lnTo>
                      <a:pt x="1535449" y="2999599"/>
                    </a:lnTo>
                    <a:cubicBezTo>
                      <a:pt x="1578319" y="2892461"/>
                      <a:pt x="1682096" y="2822215"/>
                      <a:pt x="1797492" y="2822222"/>
                    </a:cubicBezTo>
                    <a:lnTo>
                      <a:pt x="1979808" y="2822222"/>
                    </a:lnTo>
                    <a:cubicBezTo>
                      <a:pt x="2095204" y="2822215"/>
                      <a:pt x="2198981" y="2892461"/>
                      <a:pt x="2241851" y="2999599"/>
                    </a:cubicBezTo>
                    <a:lnTo>
                      <a:pt x="2311983" y="3175000"/>
                    </a:lnTo>
                    <a:lnTo>
                      <a:pt x="2502554" y="3619712"/>
                    </a:lnTo>
                    <a:cubicBezTo>
                      <a:pt x="2507228" y="3630616"/>
                      <a:pt x="2506108" y="3643140"/>
                      <a:pt x="2499573" y="3653043"/>
                    </a:cubicBezTo>
                    <a:cubicBezTo>
                      <a:pt x="2493038" y="3662945"/>
                      <a:pt x="2481963" y="3668899"/>
                      <a:pt x="2470098" y="3668889"/>
                    </a:cubicBezTo>
                    <a:lnTo>
                      <a:pt x="2405046" y="3668889"/>
                    </a:lnTo>
                    <a:cubicBezTo>
                      <a:pt x="2348608" y="3668883"/>
                      <a:pt x="2297602" y="3635249"/>
                      <a:pt x="2275365" y="3583375"/>
                    </a:cubicBezTo>
                    <a:lnTo>
                      <a:pt x="2121342" y="3224036"/>
                    </a:lnTo>
                    <a:cubicBezTo>
                      <a:pt x="2118097" y="3216487"/>
                      <a:pt x="2106737" y="3219662"/>
                      <a:pt x="2107866" y="3227776"/>
                    </a:cubicBezTo>
                    <a:lnTo>
                      <a:pt x="2170872" y="3668889"/>
                    </a:lnTo>
                    <a:lnTo>
                      <a:pt x="2238253" y="4477385"/>
                    </a:lnTo>
                    <a:cubicBezTo>
                      <a:pt x="2239061" y="4487207"/>
                      <a:pt x="2235724" y="4496919"/>
                      <a:pt x="2229049" y="4504170"/>
                    </a:cubicBezTo>
                    <a:cubicBezTo>
                      <a:pt x="2222375" y="4511421"/>
                      <a:pt x="2212971" y="4515549"/>
                      <a:pt x="2203116" y="4515555"/>
                    </a:cubicBezTo>
                    <a:lnTo>
                      <a:pt x="2149282" y="4515555"/>
                    </a:lnTo>
                    <a:cubicBezTo>
                      <a:pt x="2080301" y="4515564"/>
                      <a:pt x="2021424" y="4465699"/>
                      <a:pt x="2010076" y="4397657"/>
                    </a:cubicBezTo>
                    <a:lnTo>
                      <a:pt x="1895706" y="3710658"/>
                    </a:lnTo>
                    <a:cubicBezTo>
                      <a:pt x="1894365" y="3702755"/>
                      <a:pt x="1883076" y="3702755"/>
                      <a:pt x="1881735" y="3710658"/>
                    </a:cubicBezTo>
                    <a:lnTo>
                      <a:pt x="1767294" y="4397657"/>
                    </a:lnTo>
                    <a:cubicBezTo>
                      <a:pt x="1755943" y="4465725"/>
                      <a:pt x="1697026" y="4515598"/>
                      <a:pt x="1628018" y="4515555"/>
                    </a:cubicBezTo>
                    <a:lnTo>
                      <a:pt x="1574184" y="4515555"/>
                    </a:lnTo>
                    <a:cubicBezTo>
                      <a:pt x="1564329" y="4515549"/>
                      <a:pt x="1554925" y="4511421"/>
                      <a:pt x="1548251" y="4504170"/>
                    </a:cubicBezTo>
                    <a:cubicBezTo>
                      <a:pt x="1541576" y="4496919"/>
                      <a:pt x="1538239" y="4487207"/>
                      <a:pt x="1539047" y="4477385"/>
                    </a:cubicBezTo>
                    <a:lnTo>
                      <a:pt x="1606428" y="3668889"/>
                    </a:lnTo>
                    <a:lnTo>
                      <a:pt x="1669434" y="3227776"/>
                    </a:lnTo>
                    <a:close/>
                    <a:moveTo>
                      <a:pt x="3158650" y="2257778"/>
                    </a:moveTo>
                    <a:cubicBezTo>
                      <a:pt x="3102513" y="2257778"/>
                      <a:pt x="3048674" y="2280078"/>
                      <a:pt x="3008979" y="2319773"/>
                    </a:cubicBezTo>
                    <a:cubicBezTo>
                      <a:pt x="2969284" y="2359469"/>
                      <a:pt x="2946983" y="2413307"/>
                      <a:pt x="2946983" y="2469444"/>
                    </a:cubicBezTo>
                    <a:lnTo>
                      <a:pt x="2946983" y="2540000"/>
                    </a:lnTo>
                    <a:cubicBezTo>
                      <a:pt x="2947504" y="2656531"/>
                      <a:pt x="3042118" y="2750722"/>
                      <a:pt x="3158650" y="2750722"/>
                    </a:cubicBezTo>
                    <a:cubicBezTo>
                      <a:pt x="3275182" y="2750722"/>
                      <a:pt x="3369795" y="2656531"/>
                      <a:pt x="3370317" y="2540000"/>
                    </a:cubicBezTo>
                    <a:lnTo>
                      <a:pt x="3370317" y="2469444"/>
                    </a:lnTo>
                    <a:cubicBezTo>
                      <a:pt x="3370317" y="2352544"/>
                      <a:pt x="3275550" y="2257778"/>
                      <a:pt x="3158650" y="2257778"/>
                    </a:cubicBezTo>
                    <a:close/>
                    <a:moveTo>
                      <a:pt x="2939434" y="3227776"/>
                    </a:moveTo>
                    <a:cubicBezTo>
                      <a:pt x="2940633" y="3219662"/>
                      <a:pt x="2929203" y="3216487"/>
                      <a:pt x="2926028" y="3224036"/>
                    </a:cubicBezTo>
                    <a:lnTo>
                      <a:pt x="2772006" y="3583375"/>
                    </a:lnTo>
                    <a:cubicBezTo>
                      <a:pt x="2749749" y="3635296"/>
                      <a:pt x="2698673" y="3668939"/>
                      <a:pt x="2642183" y="3668889"/>
                    </a:cubicBezTo>
                    <a:lnTo>
                      <a:pt x="2577131" y="3668889"/>
                    </a:lnTo>
                    <a:cubicBezTo>
                      <a:pt x="2565267" y="3668899"/>
                      <a:pt x="2554191" y="3662945"/>
                      <a:pt x="2547656" y="3653043"/>
                    </a:cubicBezTo>
                    <a:cubicBezTo>
                      <a:pt x="2541121" y="3643140"/>
                      <a:pt x="2540001" y="3630616"/>
                      <a:pt x="2544676" y="3619712"/>
                    </a:cubicBezTo>
                    <a:lnTo>
                      <a:pt x="2735317" y="3175000"/>
                    </a:lnTo>
                    <a:lnTo>
                      <a:pt x="2805449" y="2999599"/>
                    </a:lnTo>
                    <a:cubicBezTo>
                      <a:pt x="2848319" y="2892461"/>
                      <a:pt x="2952096" y="2822215"/>
                      <a:pt x="3067492" y="2822222"/>
                    </a:cubicBezTo>
                    <a:lnTo>
                      <a:pt x="3249808" y="2822222"/>
                    </a:lnTo>
                    <a:cubicBezTo>
                      <a:pt x="3365204" y="2822214"/>
                      <a:pt x="3468981" y="2892461"/>
                      <a:pt x="3511851" y="2999599"/>
                    </a:cubicBezTo>
                    <a:lnTo>
                      <a:pt x="3581983" y="3175000"/>
                    </a:lnTo>
                    <a:lnTo>
                      <a:pt x="3772554" y="3619712"/>
                    </a:lnTo>
                    <a:cubicBezTo>
                      <a:pt x="3777229" y="3630616"/>
                      <a:pt x="3776109" y="3643141"/>
                      <a:pt x="3769573" y="3653043"/>
                    </a:cubicBezTo>
                    <a:cubicBezTo>
                      <a:pt x="3763038" y="3662945"/>
                      <a:pt x="3751963" y="3668899"/>
                      <a:pt x="3740098" y="3668889"/>
                    </a:cubicBezTo>
                    <a:lnTo>
                      <a:pt x="3675046" y="3668889"/>
                    </a:lnTo>
                    <a:cubicBezTo>
                      <a:pt x="3618608" y="3668883"/>
                      <a:pt x="3567602" y="3635248"/>
                      <a:pt x="3545365" y="3583375"/>
                    </a:cubicBezTo>
                    <a:lnTo>
                      <a:pt x="3391342" y="3224036"/>
                    </a:lnTo>
                    <a:cubicBezTo>
                      <a:pt x="3388097" y="3216487"/>
                      <a:pt x="3376737" y="3219662"/>
                      <a:pt x="3377866" y="3227776"/>
                    </a:cubicBezTo>
                    <a:lnTo>
                      <a:pt x="3440872" y="3668889"/>
                    </a:lnTo>
                    <a:lnTo>
                      <a:pt x="3508253" y="4477385"/>
                    </a:lnTo>
                    <a:cubicBezTo>
                      <a:pt x="3509061" y="4487207"/>
                      <a:pt x="3505723" y="4496919"/>
                      <a:pt x="3499049" y="4504170"/>
                    </a:cubicBezTo>
                    <a:cubicBezTo>
                      <a:pt x="3492375" y="4511421"/>
                      <a:pt x="3482971" y="4515549"/>
                      <a:pt x="3473116" y="4515555"/>
                    </a:cubicBezTo>
                    <a:lnTo>
                      <a:pt x="3419282" y="4515555"/>
                    </a:lnTo>
                    <a:cubicBezTo>
                      <a:pt x="3350301" y="4515564"/>
                      <a:pt x="3291424" y="4465699"/>
                      <a:pt x="3280076" y="4397657"/>
                    </a:cubicBezTo>
                    <a:lnTo>
                      <a:pt x="3165706" y="3710658"/>
                    </a:lnTo>
                    <a:cubicBezTo>
                      <a:pt x="3164365" y="3702755"/>
                      <a:pt x="3153076" y="3702755"/>
                      <a:pt x="3151735" y="3710658"/>
                    </a:cubicBezTo>
                    <a:lnTo>
                      <a:pt x="3037294" y="4397657"/>
                    </a:lnTo>
                    <a:cubicBezTo>
                      <a:pt x="3025943" y="4465725"/>
                      <a:pt x="2967026" y="4515598"/>
                      <a:pt x="2898018" y="4515555"/>
                    </a:cubicBezTo>
                    <a:lnTo>
                      <a:pt x="2844184" y="4515555"/>
                    </a:lnTo>
                    <a:cubicBezTo>
                      <a:pt x="2834329" y="4515549"/>
                      <a:pt x="2824925" y="4511421"/>
                      <a:pt x="2818251" y="4504170"/>
                    </a:cubicBezTo>
                    <a:cubicBezTo>
                      <a:pt x="2811576" y="4496919"/>
                      <a:pt x="2808239" y="4487207"/>
                      <a:pt x="2809047" y="4477385"/>
                    </a:cubicBezTo>
                    <a:lnTo>
                      <a:pt x="2876428" y="3668889"/>
                    </a:lnTo>
                    <a:lnTo>
                      <a:pt x="2939434" y="3227776"/>
                    </a:lnTo>
                    <a:close/>
                    <a:moveTo>
                      <a:pt x="4428650" y="2257778"/>
                    </a:moveTo>
                    <a:cubicBezTo>
                      <a:pt x="4311750" y="2257778"/>
                      <a:pt x="4216983" y="2352544"/>
                      <a:pt x="4216983" y="2469444"/>
                    </a:cubicBezTo>
                    <a:lnTo>
                      <a:pt x="4216983" y="2540000"/>
                    </a:lnTo>
                    <a:cubicBezTo>
                      <a:pt x="4217505" y="2656531"/>
                      <a:pt x="4312118" y="2750722"/>
                      <a:pt x="4428650" y="2750722"/>
                    </a:cubicBezTo>
                    <a:cubicBezTo>
                      <a:pt x="4545182" y="2750722"/>
                      <a:pt x="4639795" y="2656531"/>
                      <a:pt x="4640317" y="2540000"/>
                    </a:cubicBezTo>
                    <a:lnTo>
                      <a:pt x="4640317" y="2469444"/>
                    </a:lnTo>
                    <a:cubicBezTo>
                      <a:pt x="4640317" y="2352544"/>
                      <a:pt x="4545550" y="2257778"/>
                      <a:pt x="4428650" y="2257778"/>
                    </a:cubicBezTo>
                    <a:close/>
                    <a:moveTo>
                      <a:pt x="4209434" y="3227776"/>
                    </a:moveTo>
                    <a:cubicBezTo>
                      <a:pt x="4210633" y="3219662"/>
                      <a:pt x="4199203" y="3216487"/>
                      <a:pt x="4196028" y="3224036"/>
                    </a:cubicBezTo>
                    <a:lnTo>
                      <a:pt x="4042005" y="3583375"/>
                    </a:lnTo>
                    <a:cubicBezTo>
                      <a:pt x="4019749" y="3635296"/>
                      <a:pt x="3968673" y="3668939"/>
                      <a:pt x="3912183" y="3668889"/>
                    </a:cubicBezTo>
                    <a:lnTo>
                      <a:pt x="3847131" y="3668889"/>
                    </a:lnTo>
                    <a:cubicBezTo>
                      <a:pt x="3835267" y="3668899"/>
                      <a:pt x="3824192" y="3662945"/>
                      <a:pt x="3817656" y="3653043"/>
                    </a:cubicBezTo>
                    <a:cubicBezTo>
                      <a:pt x="3811121" y="3643141"/>
                      <a:pt x="3810001" y="3630616"/>
                      <a:pt x="3814675" y="3619712"/>
                    </a:cubicBezTo>
                    <a:lnTo>
                      <a:pt x="4005317" y="3175000"/>
                    </a:lnTo>
                    <a:lnTo>
                      <a:pt x="4075449" y="2999599"/>
                    </a:lnTo>
                    <a:cubicBezTo>
                      <a:pt x="4118319" y="2892461"/>
                      <a:pt x="4222096" y="2822215"/>
                      <a:pt x="4337492" y="2822222"/>
                    </a:cubicBezTo>
                    <a:lnTo>
                      <a:pt x="4519808" y="2822222"/>
                    </a:lnTo>
                    <a:cubicBezTo>
                      <a:pt x="4635204" y="2822214"/>
                      <a:pt x="4738981" y="2892461"/>
                      <a:pt x="4781851" y="2999599"/>
                    </a:cubicBezTo>
                    <a:lnTo>
                      <a:pt x="4851983" y="3175000"/>
                    </a:lnTo>
                    <a:lnTo>
                      <a:pt x="5042554" y="3619712"/>
                    </a:lnTo>
                    <a:cubicBezTo>
                      <a:pt x="5047229" y="3630616"/>
                      <a:pt x="5046109" y="3643141"/>
                      <a:pt x="5039573" y="3653043"/>
                    </a:cubicBezTo>
                    <a:cubicBezTo>
                      <a:pt x="5033038" y="3662945"/>
                      <a:pt x="5021963" y="3668899"/>
                      <a:pt x="5010098" y="3668889"/>
                    </a:cubicBezTo>
                    <a:lnTo>
                      <a:pt x="4945046" y="3668889"/>
                    </a:lnTo>
                    <a:cubicBezTo>
                      <a:pt x="4888608" y="3668883"/>
                      <a:pt x="4837602" y="3635248"/>
                      <a:pt x="4815365" y="3583375"/>
                    </a:cubicBezTo>
                    <a:lnTo>
                      <a:pt x="4661342" y="3224036"/>
                    </a:lnTo>
                    <a:cubicBezTo>
                      <a:pt x="4658097" y="3216487"/>
                      <a:pt x="4646737" y="3219662"/>
                      <a:pt x="4647866" y="3227776"/>
                    </a:cubicBezTo>
                    <a:lnTo>
                      <a:pt x="4710872" y="3668889"/>
                    </a:lnTo>
                    <a:lnTo>
                      <a:pt x="4778253" y="4477385"/>
                    </a:lnTo>
                    <a:cubicBezTo>
                      <a:pt x="4779061" y="4487207"/>
                      <a:pt x="4775723" y="4496919"/>
                      <a:pt x="4769049" y="4504170"/>
                    </a:cubicBezTo>
                    <a:cubicBezTo>
                      <a:pt x="4762375" y="4511421"/>
                      <a:pt x="4752971" y="4515549"/>
                      <a:pt x="4743116" y="4515555"/>
                    </a:cubicBezTo>
                    <a:lnTo>
                      <a:pt x="4689282" y="4515555"/>
                    </a:lnTo>
                    <a:cubicBezTo>
                      <a:pt x="4620301" y="4515564"/>
                      <a:pt x="4561424" y="4465699"/>
                      <a:pt x="4550076" y="4397657"/>
                    </a:cubicBezTo>
                    <a:lnTo>
                      <a:pt x="4435705" y="3710658"/>
                    </a:lnTo>
                    <a:cubicBezTo>
                      <a:pt x="4434365" y="3702755"/>
                      <a:pt x="4423076" y="3702755"/>
                      <a:pt x="4421736" y="3710658"/>
                    </a:cubicBezTo>
                    <a:lnTo>
                      <a:pt x="4307295" y="4397657"/>
                    </a:lnTo>
                    <a:cubicBezTo>
                      <a:pt x="4295943" y="4465725"/>
                      <a:pt x="4237026" y="4515598"/>
                      <a:pt x="4168018" y="4515555"/>
                    </a:cubicBezTo>
                    <a:lnTo>
                      <a:pt x="4114184" y="4515555"/>
                    </a:lnTo>
                    <a:cubicBezTo>
                      <a:pt x="4104329" y="4515549"/>
                      <a:pt x="4094925" y="4511421"/>
                      <a:pt x="4088251" y="4504170"/>
                    </a:cubicBezTo>
                    <a:cubicBezTo>
                      <a:pt x="4081577" y="4496919"/>
                      <a:pt x="4078239" y="4487207"/>
                      <a:pt x="4079047" y="4477385"/>
                    </a:cubicBezTo>
                    <a:lnTo>
                      <a:pt x="4146428" y="3668889"/>
                    </a:lnTo>
                    <a:lnTo>
                      <a:pt x="4209434" y="3227776"/>
                    </a:lnTo>
                    <a:close/>
                    <a:moveTo>
                      <a:pt x="5698650" y="2257778"/>
                    </a:moveTo>
                    <a:cubicBezTo>
                      <a:pt x="5581750" y="2257778"/>
                      <a:pt x="5486983" y="2352544"/>
                      <a:pt x="5486983" y="2469444"/>
                    </a:cubicBezTo>
                    <a:lnTo>
                      <a:pt x="5486983" y="2540000"/>
                    </a:lnTo>
                    <a:cubicBezTo>
                      <a:pt x="5487505" y="2656531"/>
                      <a:pt x="5582118" y="2750722"/>
                      <a:pt x="5698650" y="2750722"/>
                    </a:cubicBezTo>
                    <a:cubicBezTo>
                      <a:pt x="5815182" y="2750722"/>
                      <a:pt x="5909795" y="2656531"/>
                      <a:pt x="5910317" y="2540000"/>
                    </a:cubicBezTo>
                    <a:lnTo>
                      <a:pt x="5910317" y="2469444"/>
                    </a:lnTo>
                    <a:cubicBezTo>
                      <a:pt x="5910317" y="2352544"/>
                      <a:pt x="5815550" y="2257778"/>
                      <a:pt x="5698650" y="2257778"/>
                    </a:cubicBezTo>
                    <a:close/>
                    <a:moveTo>
                      <a:pt x="5479434" y="3227776"/>
                    </a:moveTo>
                    <a:cubicBezTo>
                      <a:pt x="5480633" y="3219662"/>
                      <a:pt x="5469203" y="3216487"/>
                      <a:pt x="5466028" y="3224036"/>
                    </a:cubicBezTo>
                    <a:lnTo>
                      <a:pt x="5312005" y="3583375"/>
                    </a:lnTo>
                    <a:cubicBezTo>
                      <a:pt x="5289749" y="3635296"/>
                      <a:pt x="5238673" y="3668939"/>
                      <a:pt x="5182183" y="3668889"/>
                    </a:cubicBezTo>
                    <a:lnTo>
                      <a:pt x="5117131" y="3668889"/>
                    </a:lnTo>
                    <a:cubicBezTo>
                      <a:pt x="5105267" y="3668899"/>
                      <a:pt x="5094192" y="3662945"/>
                      <a:pt x="5087656" y="3653043"/>
                    </a:cubicBezTo>
                    <a:cubicBezTo>
                      <a:pt x="5081121" y="3643141"/>
                      <a:pt x="5080001" y="3630616"/>
                      <a:pt x="5084675" y="3619712"/>
                    </a:cubicBezTo>
                    <a:lnTo>
                      <a:pt x="5275317" y="3175000"/>
                    </a:lnTo>
                    <a:lnTo>
                      <a:pt x="5345449" y="2999599"/>
                    </a:lnTo>
                    <a:cubicBezTo>
                      <a:pt x="5388319" y="2892461"/>
                      <a:pt x="5492096" y="2822215"/>
                      <a:pt x="5607492" y="2822222"/>
                    </a:cubicBezTo>
                    <a:lnTo>
                      <a:pt x="5789808" y="2822222"/>
                    </a:lnTo>
                    <a:cubicBezTo>
                      <a:pt x="5905204" y="2822214"/>
                      <a:pt x="6008981" y="2892461"/>
                      <a:pt x="6051851" y="2999599"/>
                    </a:cubicBezTo>
                    <a:lnTo>
                      <a:pt x="6121983" y="3175000"/>
                    </a:lnTo>
                    <a:lnTo>
                      <a:pt x="6312554" y="3619712"/>
                    </a:lnTo>
                    <a:cubicBezTo>
                      <a:pt x="6317229" y="3630616"/>
                      <a:pt x="6316109" y="3643141"/>
                      <a:pt x="6309573" y="3653043"/>
                    </a:cubicBezTo>
                    <a:cubicBezTo>
                      <a:pt x="6303038" y="3662945"/>
                      <a:pt x="6291963" y="3668899"/>
                      <a:pt x="6280098" y="3668889"/>
                    </a:cubicBezTo>
                    <a:lnTo>
                      <a:pt x="6215046" y="3668889"/>
                    </a:lnTo>
                    <a:cubicBezTo>
                      <a:pt x="6158608" y="3668883"/>
                      <a:pt x="6107602" y="3635248"/>
                      <a:pt x="6085365" y="3583375"/>
                    </a:cubicBezTo>
                    <a:lnTo>
                      <a:pt x="5931342" y="3224036"/>
                    </a:lnTo>
                    <a:cubicBezTo>
                      <a:pt x="5928097" y="3216487"/>
                      <a:pt x="5916737" y="3219662"/>
                      <a:pt x="5917866" y="3227776"/>
                    </a:cubicBezTo>
                    <a:lnTo>
                      <a:pt x="5980872" y="3668889"/>
                    </a:lnTo>
                    <a:lnTo>
                      <a:pt x="6048253" y="4477385"/>
                    </a:lnTo>
                    <a:cubicBezTo>
                      <a:pt x="6049061" y="4487207"/>
                      <a:pt x="6045723" y="4496919"/>
                      <a:pt x="6039049" y="4504170"/>
                    </a:cubicBezTo>
                    <a:cubicBezTo>
                      <a:pt x="6032375" y="4511421"/>
                      <a:pt x="6022971" y="4515549"/>
                      <a:pt x="6013116" y="4515555"/>
                    </a:cubicBezTo>
                    <a:lnTo>
                      <a:pt x="5959282" y="4515555"/>
                    </a:lnTo>
                    <a:cubicBezTo>
                      <a:pt x="5890301" y="4515564"/>
                      <a:pt x="5831424" y="4465699"/>
                      <a:pt x="5820076" y="4397657"/>
                    </a:cubicBezTo>
                    <a:lnTo>
                      <a:pt x="5705705" y="3710658"/>
                    </a:lnTo>
                    <a:cubicBezTo>
                      <a:pt x="5704365" y="3702755"/>
                      <a:pt x="5693076" y="3702755"/>
                      <a:pt x="5691736" y="3710658"/>
                    </a:cubicBezTo>
                    <a:lnTo>
                      <a:pt x="5577295" y="4397657"/>
                    </a:lnTo>
                    <a:cubicBezTo>
                      <a:pt x="5565943" y="4465725"/>
                      <a:pt x="5507026" y="4515598"/>
                      <a:pt x="5438018" y="4515555"/>
                    </a:cubicBezTo>
                    <a:lnTo>
                      <a:pt x="5384184" y="4515555"/>
                    </a:lnTo>
                    <a:cubicBezTo>
                      <a:pt x="5374329" y="4515549"/>
                      <a:pt x="5364925" y="4511421"/>
                      <a:pt x="5358251" y="4504170"/>
                    </a:cubicBezTo>
                    <a:cubicBezTo>
                      <a:pt x="5351577" y="4496919"/>
                      <a:pt x="5348239" y="4487207"/>
                      <a:pt x="5349047" y="4477385"/>
                    </a:cubicBezTo>
                    <a:lnTo>
                      <a:pt x="5416428" y="3668889"/>
                    </a:lnTo>
                    <a:lnTo>
                      <a:pt x="5479434" y="3227776"/>
                    </a:lnTo>
                    <a:close/>
                    <a:moveTo>
                      <a:pt x="6968650" y="2257778"/>
                    </a:moveTo>
                    <a:cubicBezTo>
                      <a:pt x="6912512" y="2257778"/>
                      <a:pt x="6858674" y="2280078"/>
                      <a:pt x="6818979" y="2319773"/>
                    </a:cubicBezTo>
                    <a:cubicBezTo>
                      <a:pt x="6779283" y="2359469"/>
                      <a:pt x="6756983" y="2413307"/>
                      <a:pt x="6756983" y="2469444"/>
                    </a:cubicBezTo>
                    <a:lnTo>
                      <a:pt x="6756983" y="2540000"/>
                    </a:lnTo>
                    <a:cubicBezTo>
                      <a:pt x="6757504" y="2656531"/>
                      <a:pt x="6852118" y="2750722"/>
                      <a:pt x="6968650" y="2750722"/>
                    </a:cubicBezTo>
                    <a:cubicBezTo>
                      <a:pt x="7085182" y="2750722"/>
                      <a:pt x="7179796" y="2656531"/>
                      <a:pt x="7180317" y="2540000"/>
                    </a:cubicBezTo>
                    <a:lnTo>
                      <a:pt x="7180317" y="2469444"/>
                    </a:lnTo>
                    <a:cubicBezTo>
                      <a:pt x="7180317" y="2413307"/>
                      <a:pt x="7158017" y="2359469"/>
                      <a:pt x="7118321" y="2319773"/>
                    </a:cubicBezTo>
                    <a:cubicBezTo>
                      <a:pt x="7078626" y="2280078"/>
                      <a:pt x="7024788" y="2257778"/>
                      <a:pt x="6968650" y="2257778"/>
                    </a:cubicBezTo>
                    <a:close/>
                    <a:moveTo>
                      <a:pt x="6749434" y="3227776"/>
                    </a:moveTo>
                    <a:cubicBezTo>
                      <a:pt x="6750633" y="3219662"/>
                      <a:pt x="6739204" y="3216487"/>
                      <a:pt x="6736029" y="3224036"/>
                    </a:cubicBezTo>
                    <a:lnTo>
                      <a:pt x="6582005" y="3583375"/>
                    </a:lnTo>
                    <a:cubicBezTo>
                      <a:pt x="6559749" y="3635296"/>
                      <a:pt x="6508673" y="3668939"/>
                      <a:pt x="6452183" y="3668889"/>
                    </a:cubicBezTo>
                    <a:lnTo>
                      <a:pt x="6387131" y="3668889"/>
                    </a:lnTo>
                    <a:cubicBezTo>
                      <a:pt x="6375267" y="3668899"/>
                      <a:pt x="6364192" y="3662945"/>
                      <a:pt x="6357656" y="3653043"/>
                    </a:cubicBezTo>
                    <a:cubicBezTo>
                      <a:pt x="6351121" y="3643141"/>
                      <a:pt x="6350001" y="3630616"/>
                      <a:pt x="6354675" y="3619712"/>
                    </a:cubicBezTo>
                    <a:lnTo>
                      <a:pt x="6545317" y="3175000"/>
                    </a:lnTo>
                    <a:lnTo>
                      <a:pt x="6615449" y="2999599"/>
                    </a:lnTo>
                    <a:cubicBezTo>
                      <a:pt x="6658319" y="2892461"/>
                      <a:pt x="6762095" y="2822215"/>
                      <a:pt x="6877492" y="2822222"/>
                    </a:cubicBezTo>
                    <a:lnTo>
                      <a:pt x="7059808" y="2822222"/>
                    </a:lnTo>
                    <a:cubicBezTo>
                      <a:pt x="7175205" y="2822215"/>
                      <a:pt x="7278981" y="2892461"/>
                      <a:pt x="7321851" y="2999599"/>
                    </a:cubicBezTo>
                    <a:lnTo>
                      <a:pt x="7391983" y="3175000"/>
                    </a:lnTo>
                    <a:lnTo>
                      <a:pt x="7582554" y="3619712"/>
                    </a:lnTo>
                    <a:cubicBezTo>
                      <a:pt x="7587229" y="3630616"/>
                      <a:pt x="7586108" y="3643140"/>
                      <a:pt x="7579573" y="3653043"/>
                    </a:cubicBezTo>
                    <a:cubicBezTo>
                      <a:pt x="7573038" y="3662945"/>
                      <a:pt x="7561963" y="3668899"/>
                      <a:pt x="7550098" y="3668889"/>
                    </a:cubicBezTo>
                    <a:lnTo>
                      <a:pt x="7485046" y="3668889"/>
                    </a:lnTo>
                    <a:cubicBezTo>
                      <a:pt x="7428608" y="3668883"/>
                      <a:pt x="7377602" y="3635249"/>
                      <a:pt x="7355365" y="3583375"/>
                    </a:cubicBezTo>
                    <a:lnTo>
                      <a:pt x="7201342" y="3224036"/>
                    </a:lnTo>
                    <a:cubicBezTo>
                      <a:pt x="7198096" y="3216487"/>
                      <a:pt x="7186737" y="3219662"/>
                      <a:pt x="7187866" y="3227776"/>
                    </a:cubicBezTo>
                    <a:lnTo>
                      <a:pt x="7250872" y="3668889"/>
                    </a:lnTo>
                    <a:lnTo>
                      <a:pt x="7318253" y="4477385"/>
                    </a:lnTo>
                    <a:cubicBezTo>
                      <a:pt x="7319061" y="4487207"/>
                      <a:pt x="7315723" y="4496919"/>
                      <a:pt x="7309049" y="4504170"/>
                    </a:cubicBezTo>
                    <a:cubicBezTo>
                      <a:pt x="7302375" y="4511421"/>
                      <a:pt x="7292971" y="4515549"/>
                      <a:pt x="7283116" y="4515555"/>
                    </a:cubicBezTo>
                    <a:lnTo>
                      <a:pt x="7229282" y="4515555"/>
                    </a:lnTo>
                    <a:cubicBezTo>
                      <a:pt x="7160300" y="4515564"/>
                      <a:pt x="7101423" y="4465699"/>
                      <a:pt x="7090076" y="4397657"/>
                    </a:cubicBezTo>
                    <a:lnTo>
                      <a:pt x="6975705" y="3710658"/>
                    </a:lnTo>
                    <a:cubicBezTo>
                      <a:pt x="6974365" y="3702755"/>
                      <a:pt x="6963076" y="3702755"/>
                      <a:pt x="6961736" y="3710658"/>
                    </a:cubicBezTo>
                    <a:lnTo>
                      <a:pt x="6847295" y="4397657"/>
                    </a:lnTo>
                    <a:cubicBezTo>
                      <a:pt x="6835943" y="4465725"/>
                      <a:pt x="6777026" y="4515598"/>
                      <a:pt x="6708018" y="4515555"/>
                    </a:cubicBezTo>
                    <a:lnTo>
                      <a:pt x="6654184" y="4515555"/>
                    </a:lnTo>
                    <a:cubicBezTo>
                      <a:pt x="6644329" y="4515549"/>
                      <a:pt x="6634925" y="4511421"/>
                      <a:pt x="6628251" y="4504170"/>
                    </a:cubicBezTo>
                    <a:cubicBezTo>
                      <a:pt x="6621577" y="4496919"/>
                      <a:pt x="6618239" y="4487207"/>
                      <a:pt x="6619047" y="4477385"/>
                    </a:cubicBezTo>
                    <a:lnTo>
                      <a:pt x="6686428" y="3668889"/>
                    </a:lnTo>
                    <a:lnTo>
                      <a:pt x="6749434" y="3227776"/>
                    </a:lnTo>
                    <a:close/>
                    <a:moveTo>
                      <a:pt x="8238650" y="2257778"/>
                    </a:moveTo>
                    <a:cubicBezTo>
                      <a:pt x="8182512" y="2257778"/>
                      <a:pt x="8128674" y="2280078"/>
                      <a:pt x="8088979" y="2319773"/>
                    </a:cubicBezTo>
                    <a:cubicBezTo>
                      <a:pt x="8049283" y="2359469"/>
                      <a:pt x="8026983" y="2413307"/>
                      <a:pt x="8026983" y="2469444"/>
                    </a:cubicBezTo>
                    <a:lnTo>
                      <a:pt x="8026983" y="2540000"/>
                    </a:lnTo>
                    <a:cubicBezTo>
                      <a:pt x="8027504" y="2656531"/>
                      <a:pt x="8122118" y="2750722"/>
                      <a:pt x="8238650" y="2750722"/>
                    </a:cubicBezTo>
                    <a:cubicBezTo>
                      <a:pt x="8355182" y="2750722"/>
                      <a:pt x="8449796" y="2656531"/>
                      <a:pt x="8450317" y="2540000"/>
                    </a:cubicBezTo>
                    <a:lnTo>
                      <a:pt x="8450317" y="2469444"/>
                    </a:lnTo>
                    <a:cubicBezTo>
                      <a:pt x="8450317" y="2413307"/>
                      <a:pt x="8428017" y="2359469"/>
                      <a:pt x="8388321" y="2319773"/>
                    </a:cubicBezTo>
                    <a:cubicBezTo>
                      <a:pt x="8348626" y="2280078"/>
                      <a:pt x="8294788" y="2257778"/>
                      <a:pt x="8238650" y="2257778"/>
                    </a:cubicBezTo>
                    <a:close/>
                    <a:moveTo>
                      <a:pt x="8019434" y="3227776"/>
                    </a:moveTo>
                    <a:cubicBezTo>
                      <a:pt x="8020633" y="3219662"/>
                      <a:pt x="8009204" y="3216487"/>
                      <a:pt x="8006029" y="3224036"/>
                    </a:cubicBezTo>
                    <a:lnTo>
                      <a:pt x="7852005" y="3583375"/>
                    </a:lnTo>
                    <a:cubicBezTo>
                      <a:pt x="7829749" y="3635296"/>
                      <a:pt x="7778673" y="3668939"/>
                      <a:pt x="7722183" y="3668889"/>
                    </a:cubicBezTo>
                    <a:lnTo>
                      <a:pt x="7657131" y="3668889"/>
                    </a:lnTo>
                    <a:cubicBezTo>
                      <a:pt x="7645267" y="3668899"/>
                      <a:pt x="7634192" y="3662945"/>
                      <a:pt x="7627656" y="3653043"/>
                    </a:cubicBezTo>
                    <a:cubicBezTo>
                      <a:pt x="7621121" y="3643140"/>
                      <a:pt x="7620001" y="3630616"/>
                      <a:pt x="7624676" y="3619712"/>
                    </a:cubicBezTo>
                    <a:lnTo>
                      <a:pt x="7815317" y="3175000"/>
                    </a:lnTo>
                    <a:lnTo>
                      <a:pt x="7885449" y="2999599"/>
                    </a:lnTo>
                    <a:cubicBezTo>
                      <a:pt x="7928319" y="2892461"/>
                      <a:pt x="8032095" y="2822215"/>
                      <a:pt x="8147492" y="2822222"/>
                    </a:cubicBezTo>
                    <a:lnTo>
                      <a:pt x="8329808" y="2822222"/>
                    </a:lnTo>
                    <a:cubicBezTo>
                      <a:pt x="8445205" y="2822215"/>
                      <a:pt x="8548981" y="2892461"/>
                      <a:pt x="8591851" y="2999599"/>
                    </a:cubicBezTo>
                    <a:lnTo>
                      <a:pt x="8661983" y="3175000"/>
                    </a:lnTo>
                    <a:lnTo>
                      <a:pt x="8852554" y="3619712"/>
                    </a:lnTo>
                    <a:cubicBezTo>
                      <a:pt x="8857229" y="3630616"/>
                      <a:pt x="8856108" y="3643140"/>
                      <a:pt x="8849573" y="3653043"/>
                    </a:cubicBezTo>
                    <a:cubicBezTo>
                      <a:pt x="8843038" y="3662945"/>
                      <a:pt x="8831963" y="3668899"/>
                      <a:pt x="8820098" y="3668889"/>
                    </a:cubicBezTo>
                    <a:lnTo>
                      <a:pt x="8755046" y="3668889"/>
                    </a:lnTo>
                    <a:cubicBezTo>
                      <a:pt x="8698608" y="3668883"/>
                      <a:pt x="8647602" y="3635249"/>
                      <a:pt x="8625365" y="3583375"/>
                    </a:cubicBezTo>
                    <a:lnTo>
                      <a:pt x="8471342" y="3224036"/>
                    </a:lnTo>
                    <a:cubicBezTo>
                      <a:pt x="8468096" y="3216487"/>
                      <a:pt x="8456737" y="3219662"/>
                      <a:pt x="8457866" y="3227776"/>
                    </a:cubicBezTo>
                    <a:lnTo>
                      <a:pt x="8520872" y="3668889"/>
                    </a:lnTo>
                    <a:lnTo>
                      <a:pt x="8588253" y="4477385"/>
                    </a:lnTo>
                    <a:cubicBezTo>
                      <a:pt x="8589061" y="4487207"/>
                      <a:pt x="8585723" y="4496919"/>
                      <a:pt x="8579049" y="4504170"/>
                    </a:cubicBezTo>
                    <a:cubicBezTo>
                      <a:pt x="8572375" y="4511421"/>
                      <a:pt x="8562971" y="4515549"/>
                      <a:pt x="8553116" y="4515555"/>
                    </a:cubicBezTo>
                    <a:lnTo>
                      <a:pt x="8499282" y="4515555"/>
                    </a:lnTo>
                    <a:cubicBezTo>
                      <a:pt x="8430300" y="4515564"/>
                      <a:pt x="8371423" y="4465699"/>
                      <a:pt x="8360076" y="4397657"/>
                    </a:cubicBezTo>
                    <a:lnTo>
                      <a:pt x="8245705" y="3710658"/>
                    </a:lnTo>
                    <a:cubicBezTo>
                      <a:pt x="8244365" y="3702755"/>
                      <a:pt x="8233076" y="3702755"/>
                      <a:pt x="8231736" y="3710658"/>
                    </a:cubicBezTo>
                    <a:lnTo>
                      <a:pt x="8117295" y="4397657"/>
                    </a:lnTo>
                    <a:cubicBezTo>
                      <a:pt x="8105943" y="4465725"/>
                      <a:pt x="8047026" y="4515598"/>
                      <a:pt x="7978018" y="4515555"/>
                    </a:cubicBezTo>
                    <a:lnTo>
                      <a:pt x="7924184" y="4515555"/>
                    </a:lnTo>
                    <a:cubicBezTo>
                      <a:pt x="7914329" y="4515549"/>
                      <a:pt x="7904925" y="4511421"/>
                      <a:pt x="7898251" y="4504170"/>
                    </a:cubicBezTo>
                    <a:cubicBezTo>
                      <a:pt x="7891577" y="4496919"/>
                      <a:pt x="7888239" y="4487207"/>
                      <a:pt x="7889047" y="4477385"/>
                    </a:cubicBezTo>
                    <a:lnTo>
                      <a:pt x="7956428" y="3668889"/>
                    </a:lnTo>
                    <a:lnTo>
                      <a:pt x="8019434" y="3227776"/>
                    </a:lnTo>
                    <a:close/>
                    <a:moveTo>
                      <a:pt x="9508650" y="2257778"/>
                    </a:moveTo>
                    <a:cubicBezTo>
                      <a:pt x="9452512" y="2257778"/>
                      <a:pt x="9398674" y="2280078"/>
                      <a:pt x="9358979" y="2319773"/>
                    </a:cubicBezTo>
                    <a:cubicBezTo>
                      <a:pt x="9319283" y="2359469"/>
                      <a:pt x="9296983" y="2413307"/>
                      <a:pt x="9296983" y="2469444"/>
                    </a:cubicBezTo>
                    <a:lnTo>
                      <a:pt x="9296983" y="2540000"/>
                    </a:lnTo>
                    <a:cubicBezTo>
                      <a:pt x="9297504" y="2656531"/>
                      <a:pt x="9392118" y="2750722"/>
                      <a:pt x="9508650" y="2750722"/>
                    </a:cubicBezTo>
                    <a:cubicBezTo>
                      <a:pt x="9625182" y="2750722"/>
                      <a:pt x="9719796" y="2656531"/>
                      <a:pt x="9720317" y="2540000"/>
                    </a:cubicBezTo>
                    <a:lnTo>
                      <a:pt x="9720317" y="2469444"/>
                    </a:lnTo>
                    <a:cubicBezTo>
                      <a:pt x="9720317" y="2413307"/>
                      <a:pt x="9698017" y="2359469"/>
                      <a:pt x="9658321" y="2319773"/>
                    </a:cubicBezTo>
                    <a:cubicBezTo>
                      <a:pt x="9618626" y="2280078"/>
                      <a:pt x="9564788" y="2257778"/>
                      <a:pt x="9508650" y="2257778"/>
                    </a:cubicBezTo>
                    <a:close/>
                    <a:moveTo>
                      <a:pt x="9289434" y="3227776"/>
                    </a:moveTo>
                    <a:cubicBezTo>
                      <a:pt x="9290633" y="3219662"/>
                      <a:pt x="9279204" y="3216487"/>
                      <a:pt x="9276029" y="3224036"/>
                    </a:cubicBezTo>
                    <a:lnTo>
                      <a:pt x="9122005" y="3583375"/>
                    </a:lnTo>
                    <a:cubicBezTo>
                      <a:pt x="9099749" y="3635296"/>
                      <a:pt x="9048673" y="3668939"/>
                      <a:pt x="8992183" y="3668889"/>
                    </a:cubicBezTo>
                    <a:lnTo>
                      <a:pt x="8927131" y="3668889"/>
                    </a:lnTo>
                    <a:cubicBezTo>
                      <a:pt x="8915267" y="3668899"/>
                      <a:pt x="8904192" y="3662945"/>
                      <a:pt x="8897656" y="3653043"/>
                    </a:cubicBezTo>
                    <a:cubicBezTo>
                      <a:pt x="8891121" y="3643140"/>
                      <a:pt x="8890001" y="3630616"/>
                      <a:pt x="8894676" y="3619712"/>
                    </a:cubicBezTo>
                    <a:lnTo>
                      <a:pt x="9085317" y="3175000"/>
                    </a:lnTo>
                    <a:lnTo>
                      <a:pt x="9155449" y="2999599"/>
                    </a:lnTo>
                    <a:cubicBezTo>
                      <a:pt x="9198319" y="2892461"/>
                      <a:pt x="9302095" y="2822215"/>
                      <a:pt x="9417492" y="2822222"/>
                    </a:cubicBezTo>
                    <a:lnTo>
                      <a:pt x="9599808" y="2822222"/>
                    </a:lnTo>
                    <a:cubicBezTo>
                      <a:pt x="9715205" y="2822215"/>
                      <a:pt x="9818981" y="2892461"/>
                      <a:pt x="9861851" y="2999599"/>
                    </a:cubicBezTo>
                    <a:lnTo>
                      <a:pt x="9931983" y="3175000"/>
                    </a:lnTo>
                    <a:lnTo>
                      <a:pt x="10122554" y="3619712"/>
                    </a:lnTo>
                    <a:cubicBezTo>
                      <a:pt x="10127229" y="3630616"/>
                      <a:pt x="10126108" y="3643140"/>
                      <a:pt x="10119573" y="3653043"/>
                    </a:cubicBezTo>
                    <a:cubicBezTo>
                      <a:pt x="10113038" y="3662945"/>
                      <a:pt x="10101963" y="3668899"/>
                      <a:pt x="10090098" y="3668889"/>
                    </a:cubicBezTo>
                    <a:lnTo>
                      <a:pt x="10025046" y="3668889"/>
                    </a:lnTo>
                    <a:cubicBezTo>
                      <a:pt x="9968608" y="3668883"/>
                      <a:pt x="9917602" y="3635249"/>
                      <a:pt x="9895365" y="3583375"/>
                    </a:cubicBezTo>
                    <a:lnTo>
                      <a:pt x="9741342" y="3224036"/>
                    </a:lnTo>
                    <a:cubicBezTo>
                      <a:pt x="9738096" y="3216487"/>
                      <a:pt x="9726737" y="3219662"/>
                      <a:pt x="9727866" y="3227776"/>
                    </a:cubicBezTo>
                    <a:lnTo>
                      <a:pt x="9790872" y="3668889"/>
                    </a:lnTo>
                    <a:lnTo>
                      <a:pt x="9858253" y="4477385"/>
                    </a:lnTo>
                    <a:cubicBezTo>
                      <a:pt x="9859061" y="4487207"/>
                      <a:pt x="9855723" y="4496919"/>
                      <a:pt x="9849049" y="4504170"/>
                    </a:cubicBezTo>
                    <a:cubicBezTo>
                      <a:pt x="9842375" y="4511421"/>
                      <a:pt x="9832971" y="4515549"/>
                      <a:pt x="9823116" y="4515555"/>
                    </a:cubicBezTo>
                    <a:lnTo>
                      <a:pt x="9769282" y="4515555"/>
                    </a:lnTo>
                    <a:cubicBezTo>
                      <a:pt x="9700300" y="4515564"/>
                      <a:pt x="9641423" y="4465699"/>
                      <a:pt x="9630076" y="4397657"/>
                    </a:cubicBezTo>
                    <a:lnTo>
                      <a:pt x="9515705" y="3710658"/>
                    </a:lnTo>
                    <a:cubicBezTo>
                      <a:pt x="9514365" y="3702755"/>
                      <a:pt x="9503076" y="3702755"/>
                      <a:pt x="9501736" y="3710658"/>
                    </a:cubicBezTo>
                    <a:lnTo>
                      <a:pt x="9387295" y="4397657"/>
                    </a:lnTo>
                    <a:cubicBezTo>
                      <a:pt x="9375943" y="4465725"/>
                      <a:pt x="9317026" y="4515598"/>
                      <a:pt x="9248018" y="4515555"/>
                    </a:cubicBezTo>
                    <a:lnTo>
                      <a:pt x="9194184" y="4515555"/>
                    </a:lnTo>
                    <a:cubicBezTo>
                      <a:pt x="9184329" y="4515549"/>
                      <a:pt x="9174925" y="4511421"/>
                      <a:pt x="9168251" y="4504170"/>
                    </a:cubicBezTo>
                    <a:cubicBezTo>
                      <a:pt x="9161577" y="4496919"/>
                      <a:pt x="9158239" y="4487207"/>
                      <a:pt x="9159047" y="4477385"/>
                    </a:cubicBezTo>
                    <a:lnTo>
                      <a:pt x="9226428" y="3668889"/>
                    </a:lnTo>
                    <a:lnTo>
                      <a:pt x="9289434" y="3227776"/>
                    </a:lnTo>
                    <a:close/>
                    <a:moveTo>
                      <a:pt x="10778650" y="2257778"/>
                    </a:moveTo>
                    <a:cubicBezTo>
                      <a:pt x="10722512" y="2257778"/>
                      <a:pt x="10668674" y="2280078"/>
                      <a:pt x="10628979" y="2319773"/>
                    </a:cubicBezTo>
                    <a:cubicBezTo>
                      <a:pt x="10589283" y="2359469"/>
                      <a:pt x="10566983" y="2413307"/>
                      <a:pt x="10566983" y="2469444"/>
                    </a:cubicBezTo>
                    <a:lnTo>
                      <a:pt x="10566983" y="2540000"/>
                    </a:lnTo>
                    <a:cubicBezTo>
                      <a:pt x="10567504" y="2656531"/>
                      <a:pt x="10662118" y="2750722"/>
                      <a:pt x="10778650" y="2750722"/>
                    </a:cubicBezTo>
                    <a:cubicBezTo>
                      <a:pt x="10895182" y="2750722"/>
                      <a:pt x="10989796" y="2656531"/>
                      <a:pt x="10990317" y="2540000"/>
                    </a:cubicBezTo>
                    <a:lnTo>
                      <a:pt x="10990317" y="2469444"/>
                    </a:lnTo>
                    <a:cubicBezTo>
                      <a:pt x="10990317" y="2413307"/>
                      <a:pt x="10968017" y="2359469"/>
                      <a:pt x="10928321" y="2319773"/>
                    </a:cubicBezTo>
                    <a:cubicBezTo>
                      <a:pt x="10888626" y="2280078"/>
                      <a:pt x="10834788" y="2257778"/>
                      <a:pt x="10778650" y="2257778"/>
                    </a:cubicBezTo>
                    <a:close/>
                    <a:moveTo>
                      <a:pt x="10559434" y="3227776"/>
                    </a:moveTo>
                    <a:cubicBezTo>
                      <a:pt x="10560633" y="3219662"/>
                      <a:pt x="10549204" y="3216487"/>
                      <a:pt x="10546029" y="3224036"/>
                    </a:cubicBezTo>
                    <a:lnTo>
                      <a:pt x="10392005" y="3583375"/>
                    </a:lnTo>
                    <a:cubicBezTo>
                      <a:pt x="10369749" y="3635296"/>
                      <a:pt x="10318673" y="3668939"/>
                      <a:pt x="10262183" y="3668889"/>
                    </a:cubicBezTo>
                    <a:lnTo>
                      <a:pt x="10197131" y="3668889"/>
                    </a:lnTo>
                    <a:cubicBezTo>
                      <a:pt x="10185267" y="3668899"/>
                      <a:pt x="10174192" y="3662945"/>
                      <a:pt x="10167656" y="3653043"/>
                    </a:cubicBezTo>
                    <a:cubicBezTo>
                      <a:pt x="10161121" y="3643140"/>
                      <a:pt x="10160001" y="3630616"/>
                      <a:pt x="10164676" y="3619712"/>
                    </a:cubicBezTo>
                    <a:lnTo>
                      <a:pt x="10355317" y="3175000"/>
                    </a:lnTo>
                    <a:lnTo>
                      <a:pt x="10425449" y="2999599"/>
                    </a:lnTo>
                    <a:cubicBezTo>
                      <a:pt x="10468319" y="2892461"/>
                      <a:pt x="10572095" y="2822215"/>
                      <a:pt x="10687492" y="2822222"/>
                    </a:cubicBezTo>
                    <a:lnTo>
                      <a:pt x="10869808" y="2822222"/>
                    </a:lnTo>
                    <a:cubicBezTo>
                      <a:pt x="10985205" y="2822215"/>
                      <a:pt x="11088981" y="2892461"/>
                      <a:pt x="11131851" y="2999599"/>
                    </a:cubicBezTo>
                    <a:lnTo>
                      <a:pt x="11201983" y="3175000"/>
                    </a:lnTo>
                    <a:lnTo>
                      <a:pt x="11392554" y="3619712"/>
                    </a:lnTo>
                    <a:cubicBezTo>
                      <a:pt x="11397229" y="3630616"/>
                      <a:pt x="11396108" y="3643140"/>
                      <a:pt x="11389573" y="3653043"/>
                    </a:cubicBezTo>
                    <a:cubicBezTo>
                      <a:pt x="11383038" y="3662945"/>
                      <a:pt x="11371963" y="3668899"/>
                      <a:pt x="11360098" y="3668889"/>
                    </a:cubicBezTo>
                    <a:lnTo>
                      <a:pt x="11295046" y="3668889"/>
                    </a:lnTo>
                    <a:cubicBezTo>
                      <a:pt x="11238608" y="3668883"/>
                      <a:pt x="11187602" y="3635249"/>
                      <a:pt x="11165365" y="3583375"/>
                    </a:cubicBezTo>
                    <a:lnTo>
                      <a:pt x="11011342" y="3224036"/>
                    </a:lnTo>
                    <a:cubicBezTo>
                      <a:pt x="11008096" y="3216487"/>
                      <a:pt x="10996737" y="3219662"/>
                      <a:pt x="10997866" y="3227776"/>
                    </a:cubicBezTo>
                    <a:lnTo>
                      <a:pt x="11060872" y="3668889"/>
                    </a:lnTo>
                    <a:lnTo>
                      <a:pt x="11128253" y="4477385"/>
                    </a:lnTo>
                    <a:cubicBezTo>
                      <a:pt x="11129061" y="4487207"/>
                      <a:pt x="11125723" y="4496919"/>
                      <a:pt x="11119049" y="4504170"/>
                    </a:cubicBezTo>
                    <a:cubicBezTo>
                      <a:pt x="11112375" y="4511421"/>
                      <a:pt x="11102971" y="4515549"/>
                      <a:pt x="11093116" y="4515555"/>
                    </a:cubicBezTo>
                    <a:lnTo>
                      <a:pt x="11039282" y="4515555"/>
                    </a:lnTo>
                    <a:cubicBezTo>
                      <a:pt x="10970300" y="4515564"/>
                      <a:pt x="10911423" y="4465699"/>
                      <a:pt x="10900076" y="4397657"/>
                    </a:cubicBezTo>
                    <a:lnTo>
                      <a:pt x="10785705" y="3710658"/>
                    </a:lnTo>
                    <a:cubicBezTo>
                      <a:pt x="10784365" y="3702755"/>
                      <a:pt x="10773076" y="3702755"/>
                      <a:pt x="10771736" y="3710658"/>
                    </a:cubicBezTo>
                    <a:lnTo>
                      <a:pt x="10657295" y="4397657"/>
                    </a:lnTo>
                    <a:cubicBezTo>
                      <a:pt x="10645943" y="4465725"/>
                      <a:pt x="10587026" y="4515598"/>
                      <a:pt x="10518018" y="4515555"/>
                    </a:cubicBezTo>
                    <a:lnTo>
                      <a:pt x="10464184" y="4515555"/>
                    </a:lnTo>
                    <a:cubicBezTo>
                      <a:pt x="10454329" y="4515549"/>
                      <a:pt x="10444925" y="4511421"/>
                      <a:pt x="10438251" y="4504170"/>
                    </a:cubicBezTo>
                    <a:cubicBezTo>
                      <a:pt x="10431577" y="4496919"/>
                      <a:pt x="10428239" y="4487207"/>
                      <a:pt x="10429047" y="4477385"/>
                    </a:cubicBezTo>
                    <a:lnTo>
                      <a:pt x="10496428" y="3668889"/>
                    </a:lnTo>
                    <a:lnTo>
                      <a:pt x="10559434" y="3227776"/>
                    </a:lnTo>
                    <a:close/>
                    <a:moveTo>
                      <a:pt x="12048650" y="2257778"/>
                    </a:moveTo>
                    <a:cubicBezTo>
                      <a:pt x="11992512" y="2257778"/>
                      <a:pt x="11938674" y="2280078"/>
                      <a:pt x="11898979" y="2319773"/>
                    </a:cubicBezTo>
                    <a:cubicBezTo>
                      <a:pt x="11859283" y="2359469"/>
                      <a:pt x="11836983" y="2413307"/>
                      <a:pt x="11836983" y="2469444"/>
                    </a:cubicBezTo>
                    <a:lnTo>
                      <a:pt x="11836983" y="2540000"/>
                    </a:lnTo>
                    <a:cubicBezTo>
                      <a:pt x="11837504" y="2656531"/>
                      <a:pt x="11932118" y="2750722"/>
                      <a:pt x="12048650" y="2750722"/>
                    </a:cubicBezTo>
                    <a:cubicBezTo>
                      <a:pt x="12165182" y="2750722"/>
                      <a:pt x="12259796" y="2656531"/>
                      <a:pt x="12260317" y="2540000"/>
                    </a:cubicBezTo>
                    <a:lnTo>
                      <a:pt x="12260317" y="2469444"/>
                    </a:lnTo>
                    <a:cubicBezTo>
                      <a:pt x="12260317" y="2413307"/>
                      <a:pt x="12238017" y="2359469"/>
                      <a:pt x="12198321" y="2319773"/>
                    </a:cubicBezTo>
                    <a:cubicBezTo>
                      <a:pt x="12158626" y="2280078"/>
                      <a:pt x="12104788" y="2257778"/>
                      <a:pt x="12048650" y="2257778"/>
                    </a:cubicBezTo>
                    <a:close/>
                    <a:moveTo>
                      <a:pt x="11829434" y="3227776"/>
                    </a:moveTo>
                    <a:cubicBezTo>
                      <a:pt x="11830633" y="3219662"/>
                      <a:pt x="11819204" y="3216487"/>
                      <a:pt x="11816029" y="3224036"/>
                    </a:cubicBezTo>
                    <a:lnTo>
                      <a:pt x="11662005" y="3583375"/>
                    </a:lnTo>
                    <a:cubicBezTo>
                      <a:pt x="11639749" y="3635296"/>
                      <a:pt x="11588673" y="3668939"/>
                      <a:pt x="11532183" y="3668889"/>
                    </a:cubicBezTo>
                    <a:lnTo>
                      <a:pt x="11467131" y="3668889"/>
                    </a:lnTo>
                    <a:cubicBezTo>
                      <a:pt x="11455267" y="3668899"/>
                      <a:pt x="11444192" y="3662945"/>
                      <a:pt x="11437656" y="3653043"/>
                    </a:cubicBezTo>
                    <a:cubicBezTo>
                      <a:pt x="11431121" y="3643140"/>
                      <a:pt x="11430001" y="3630616"/>
                      <a:pt x="11434676" y="3619712"/>
                    </a:cubicBezTo>
                    <a:lnTo>
                      <a:pt x="11625317" y="3175000"/>
                    </a:lnTo>
                    <a:lnTo>
                      <a:pt x="11695449" y="2999599"/>
                    </a:lnTo>
                    <a:cubicBezTo>
                      <a:pt x="11738319" y="2892461"/>
                      <a:pt x="11842095" y="2822215"/>
                      <a:pt x="11957492" y="2822222"/>
                    </a:cubicBezTo>
                    <a:lnTo>
                      <a:pt x="12139808" y="2822222"/>
                    </a:lnTo>
                    <a:cubicBezTo>
                      <a:pt x="12255205" y="2822215"/>
                      <a:pt x="12358981" y="2892461"/>
                      <a:pt x="12401851" y="2999599"/>
                    </a:cubicBezTo>
                    <a:lnTo>
                      <a:pt x="12471983" y="3175000"/>
                    </a:lnTo>
                    <a:lnTo>
                      <a:pt x="12662554" y="3619712"/>
                    </a:lnTo>
                    <a:cubicBezTo>
                      <a:pt x="12667229" y="3630616"/>
                      <a:pt x="12666108" y="3643140"/>
                      <a:pt x="12659573" y="3653043"/>
                    </a:cubicBezTo>
                    <a:cubicBezTo>
                      <a:pt x="12653038" y="3662945"/>
                      <a:pt x="12641963" y="3668899"/>
                      <a:pt x="12630098" y="3668889"/>
                    </a:cubicBezTo>
                    <a:lnTo>
                      <a:pt x="12565046" y="3668889"/>
                    </a:lnTo>
                    <a:cubicBezTo>
                      <a:pt x="12508608" y="3668883"/>
                      <a:pt x="12457602" y="3635249"/>
                      <a:pt x="12435365" y="3583375"/>
                    </a:cubicBezTo>
                    <a:lnTo>
                      <a:pt x="12281342" y="3224036"/>
                    </a:lnTo>
                    <a:cubicBezTo>
                      <a:pt x="12278096" y="3216487"/>
                      <a:pt x="12266737" y="3219662"/>
                      <a:pt x="12267866" y="3227776"/>
                    </a:cubicBezTo>
                    <a:lnTo>
                      <a:pt x="12330872" y="3668889"/>
                    </a:lnTo>
                    <a:lnTo>
                      <a:pt x="12398253" y="4477385"/>
                    </a:lnTo>
                    <a:cubicBezTo>
                      <a:pt x="12399061" y="4487207"/>
                      <a:pt x="12395723" y="4496919"/>
                      <a:pt x="12389049" y="4504170"/>
                    </a:cubicBezTo>
                    <a:cubicBezTo>
                      <a:pt x="12382375" y="4511421"/>
                      <a:pt x="12372971" y="4515549"/>
                      <a:pt x="12363116" y="4515555"/>
                    </a:cubicBezTo>
                    <a:lnTo>
                      <a:pt x="12309282" y="4515555"/>
                    </a:lnTo>
                    <a:cubicBezTo>
                      <a:pt x="12240300" y="4515564"/>
                      <a:pt x="12181423" y="4465699"/>
                      <a:pt x="12170076" y="4397657"/>
                    </a:cubicBezTo>
                    <a:lnTo>
                      <a:pt x="12055705" y="3710658"/>
                    </a:lnTo>
                    <a:cubicBezTo>
                      <a:pt x="12054365" y="3702755"/>
                      <a:pt x="12043076" y="3702755"/>
                      <a:pt x="12041736" y="3710658"/>
                    </a:cubicBezTo>
                    <a:lnTo>
                      <a:pt x="11927295" y="4397657"/>
                    </a:lnTo>
                    <a:cubicBezTo>
                      <a:pt x="11915943" y="4465725"/>
                      <a:pt x="11857026" y="4515598"/>
                      <a:pt x="11788018" y="4515555"/>
                    </a:cubicBezTo>
                    <a:lnTo>
                      <a:pt x="11734184" y="4515555"/>
                    </a:lnTo>
                    <a:cubicBezTo>
                      <a:pt x="11724329" y="4515549"/>
                      <a:pt x="11714925" y="4511421"/>
                      <a:pt x="11708251" y="4504170"/>
                    </a:cubicBezTo>
                    <a:cubicBezTo>
                      <a:pt x="11701577" y="4496919"/>
                      <a:pt x="11698239" y="4487207"/>
                      <a:pt x="11699047" y="4477385"/>
                    </a:cubicBezTo>
                    <a:lnTo>
                      <a:pt x="11766428" y="3668889"/>
                    </a:lnTo>
                    <a:lnTo>
                      <a:pt x="11829434" y="3227776"/>
                    </a:lnTo>
                    <a:close/>
                    <a:moveTo>
                      <a:pt x="618650" y="4515555"/>
                    </a:moveTo>
                    <a:cubicBezTo>
                      <a:pt x="562512" y="4515555"/>
                      <a:pt x="508674" y="4537856"/>
                      <a:pt x="468979" y="4577551"/>
                    </a:cubicBezTo>
                    <a:cubicBezTo>
                      <a:pt x="429284" y="4617246"/>
                      <a:pt x="406983" y="4671085"/>
                      <a:pt x="406983" y="4727222"/>
                    </a:cubicBezTo>
                    <a:lnTo>
                      <a:pt x="406983" y="4797778"/>
                    </a:lnTo>
                    <a:cubicBezTo>
                      <a:pt x="407504" y="4914309"/>
                      <a:pt x="502118" y="5008500"/>
                      <a:pt x="618650" y="5008500"/>
                    </a:cubicBezTo>
                    <a:cubicBezTo>
                      <a:pt x="735182" y="5008500"/>
                      <a:pt x="829795" y="4914309"/>
                      <a:pt x="830317" y="4797778"/>
                    </a:cubicBezTo>
                    <a:lnTo>
                      <a:pt x="830317" y="4727222"/>
                    </a:lnTo>
                    <a:cubicBezTo>
                      <a:pt x="830317" y="4671085"/>
                      <a:pt x="808016" y="4617246"/>
                      <a:pt x="768321" y="4577551"/>
                    </a:cubicBezTo>
                    <a:cubicBezTo>
                      <a:pt x="728626" y="4537856"/>
                      <a:pt x="674788" y="4515555"/>
                      <a:pt x="618650" y="4515555"/>
                    </a:cubicBezTo>
                    <a:close/>
                    <a:moveTo>
                      <a:pt x="399434" y="5485553"/>
                    </a:moveTo>
                    <a:cubicBezTo>
                      <a:pt x="400633" y="5477439"/>
                      <a:pt x="389203" y="5474264"/>
                      <a:pt x="386028" y="5481814"/>
                    </a:cubicBezTo>
                    <a:lnTo>
                      <a:pt x="232006" y="5841153"/>
                    </a:lnTo>
                    <a:cubicBezTo>
                      <a:pt x="209749" y="5893073"/>
                      <a:pt x="158673" y="5926717"/>
                      <a:pt x="102183" y="5926667"/>
                    </a:cubicBezTo>
                    <a:lnTo>
                      <a:pt x="37131" y="5926667"/>
                    </a:lnTo>
                    <a:cubicBezTo>
                      <a:pt x="25267" y="5926677"/>
                      <a:pt x="14191" y="5920723"/>
                      <a:pt x="7656" y="5910821"/>
                    </a:cubicBezTo>
                    <a:cubicBezTo>
                      <a:pt x="1121" y="5900918"/>
                      <a:pt x="1" y="5888394"/>
                      <a:pt x="4676" y="5877489"/>
                    </a:cubicBezTo>
                    <a:lnTo>
                      <a:pt x="195317" y="5432778"/>
                    </a:lnTo>
                    <a:lnTo>
                      <a:pt x="265449" y="5257377"/>
                    </a:lnTo>
                    <a:cubicBezTo>
                      <a:pt x="308319" y="5150239"/>
                      <a:pt x="412095" y="5079992"/>
                      <a:pt x="527492" y="5080000"/>
                    </a:cubicBezTo>
                    <a:lnTo>
                      <a:pt x="709808" y="5080000"/>
                    </a:lnTo>
                    <a:cubicBezTo>
                      <a:pt x="825205" y="5079992"/>
                      <a:pt x="928981" y="5150239"/>
                      <a:pt x="971851" y="5257377"/>
                    </a:cubicBezTo>
                    <a:lnTo>
                      <a:pt x="1041983" y="5432778"/>
                    </a:lnTo>
                    <a:lnTo>
                      <a:pt x="1232554" y="5877489"/>
                    </a:lnTo>
                    <a:cubicBezTo>
                      <a:pt x="1237229" y="5888394"/>
                      <a:pt x="1236109" y="5900918"/>
                      <a:pt x="1229573" y="5910821"/>
                    </a:cubicBezTo>
                    <a:cubicBezTo>
                      <a:pt x="1223038" y="5920723"/>
                      <a:pt x="1211963" y="5926677"/>
                      <a:pt x="1200098" y="5926667"/>
                    </a:cubicBezTo>
                    <a:lnTo>
                      <a:pt x="1135046" y="5926667"/>
                    </a:lnTo>
                    <a:cubicBezTo>
                      <a:pt x="1078608" y="5926660"/>
                      <a:pt x="1027602" y="5893026"/>
                      <a:pt x="1005365" y="5841153"/>
                    </a:cubicBezTo>
                    <a:lnTo>
                      <a:pt x="851342" y="5481814"/>
                    </a:lnTo>
                    <a:cubicBezTo>
                      <a:pt x="848097" y="5474264"/>
                      <a:pt x="836737" y="5477439"/>
                      <a:pt x="837866" y="5485553"/>
                    </a:cubicBezTo>
                    <a:lnTo>
                      <a:pt x="900872" y="5926667"/>
                    </a:lnTo>
                    <a:lnTo>
                      <a:pt x="968253" y="6735163"/>
                    </a:lnTo>
                    <a:cubicBezTo>
                      <a:pt x="969061" y="6744984"/>
                      <a:pt x="965724" y="6754697"/>
                      <a:pt x="959049" y="6761948"/>
                    </a:cubicBezTo>
                    <a:cubicBezTo>
                      <a:pt x="952375" y="6769198"/>
                      <a:pt x="942971" y="6773327"/>
                      <a:pt x="933116" y="6773333"/>
                    </a:cubicBezTo>
                    <a:lnTo>
                      <a:pt x="879282" y="6773333"/>
                    </a:lnTo>
                    <a:cubicBezTo>
                      <a:pt x="810301" y="6773342"/>
                      <a:pt x="751424" y="6723476"/>
                      <a:pt x="740076" y="6655435"/>
                    </a:cubicBezTo>
                    <a:lnTo>
                      <a:pt x="625706" y="5968436"/>
                    </a:lnTo>
                    <a:cubicBezTo>
                      <a:pt x="624365" y="5960533"/>
                      <a:pt x="613076" y="5960533"/>
                      <a:pt x="611736" y="5968436"/>
                    </a:cubicBezTo>
                    <a:lnTo>
                      <a:pt x="497294" y="6655435"/>
                    </a:lnTo>
                    <a:cubicBezTo>
                      <a:pt x="485942" y="6723503"/>
                      <a:pt x="427026" y="6773376"/>
                      <a:pt x="358018" y="6773333"/>
                    </a:cubicBezTo>
                    <a:lnTo>
                      <a:pt x="304184" y="6773333"/>
                    </a:lnTo>
                    <a:cubicBezTo>
                      <a:pt x="294329" y="6773327"/>
                      <a:pt x="284925" y="6769198"/>
                      <a:pt x="278251" y="6761948"/>
                    </a:cubicBezTo>
                    <a:cubicBezTo>
                      <a:pt x="271576" y="6754697"/>
                      <a:pt x="268239" y="6744984"/>
                      <a:pt x="269047" y="6735163"/>
                    </a:cubicBezTo>
                    <a:lnTo>
                      <a:pt x="336428" y="5926667"/>
                    </a:lnTo>
                    <a:lnTo>
                      <a:pt x="399434" y="5485553"/>
                    </a:lnTo>
                    <a:close/>
                    <a:moveTo>
                      <a:pt x="1888650" y="4515555"/>
                    </a:moveTo>
                    <a:cubicBezTo>
                      <a:pt x="1832513" y="4515555"/>
                      <a:pt x="1778674" y="4537856"/>
                      <a:pt x="1738979" y="4577551"/>
                    </a:cubicBezTo>
                    <a:cubicBezTo>
                      <a:pt x="1699284" y="4617246"/>
                      <a:pt x="1676983" y="4671085"/>
                      <a:pt x="1676983" y="4727222"/>
                    </a:cubicBezTo>
                    <a:lnTo>
                      <a:pt x="1676983" y="4797778"/>
                    </a:lnTo>
                    <a:cubicBezTo>
                      <a:pt x="1677504" y="4914309"/>
                      <a:pt x="1772118" y="5008500"/>
                      <a:pt x="1888650" y="5008500"/>
                    </a:cubicBezTo>
                    <a:cubicBezTo>
                      <a:pt x="2005182" y="5008500"/>
                      <a:pt x="2099796" y="4914309"/>
                      <a:pt x="2100317" y="4797778"/>
                    </a:cubicBezTo>
                    <a:lnTo>
                      <a:pt x="2100317" y="4727222"/>
                    </a:lnTo>
                    <a:cubicBezTo>
                      <a:pt x="2100317" y="4671085"/>
                      <a:pt x="2078016" y="4617246"/>
                      <a:pt x="2038321" y="4577551"/>
                    </a:cubicBezTo>
                    <a:cubicBezTo>
                      <a:pt x="1998626" y="4537856"/>
                      <a:pt x="1944787" y="4515555"/>
                      <a:pt x="1888650" y="4515555"/>
                    </a:cubicBezTo>
                    <a:close/>
                    <a:moveTo>
                      <a:pt x="1669434" y="5485553"/>
                    </a:moveTo>
                    <a:cubicBezTo>
                      <a:pt x="1670633" y="5477439"/>
                      <a:pt x="1659203" y="5474264"/>
                      <a:pt x="1656028" y="5481814"/>
                    </a:cubicBezTo>
                    <a:lnTo>
                      <a:pt x="1502006" y="5841153"/>
                    </a:lnTo>
                    <a:cubicBezTo>
                      <a:pt x="1479749" y="5893073"/>
                      <a:pt x="1428673" y="5926717"/>
                      <a:pt x="1372183" y="5926667"/>
                    </a:cubicBezTo>
                    <a:lnTo>
                      <a:pt x="1307131" y="5926667"/>
                    </a:lnTo>
                    <a:cubicBezTo>
                      <a:pt x="1295267" y="5926677"/>
                      <a:pt x="1284191" y="5920723"/>
                      <a:pt x="1277656" y="5910821"/>
                    </a:cubicBezTo>
                    <a:cubicBezTo>
                      <a:pt x="1271121" y="5900918"/>
                      <a:pt x="1270001" y="5888394"/>
                      <a:pt x="1274676" y="5877489"/>
                    </a:cubicBezTo>
                    <a:lnTo>
                      <a:pt x="1465317" y="5432778"/>
                    </a:lnTo>
                    <a:lnTo>
                      <a:pt x="1535449" y="5257377"/>
                    </a:lnTo>
                    <a:cubicBezTo>
                      <a:pt x="1578319" y="5150239"/>
                      <a:pt x="1682095" y="5079992"/>
                      <a:pt x="1797492" y="5080000"/>
                    </a:cubicBezTo>
                    <a:lnTo>
                      <a:pt x="1979808" y="5080000"/>
                    </a:lnTo>
                    <a:cubicBezTo>
                      <a:pt x="2095205" y="5079992"/>
                      <a:pt x="2198981" y="5150239"/>
                      <a:pt x="2241851" y="5257377"/>
                    </a:cubicBezTo>
                    <a:lnTo>
                      <a:pt x="2311983" y="5432778"/>
                    </a:lnTo>
                    <a:lnTo>
                      <a:pt x="2502554" y="5877489"/>
                    </a:lnTo>
                    <a:cubicBezTo>
                      <a:pt x="2507228" y="5888394"/>
                      <a:pt x="2506108" y="5900918"/>
                      <a:pt x="2499573" y="5910821"/>
                    </a:cubicBezTo>
                    <a:cubicBezTo>
                      <a:pt x="2493038" y="5920723"/>
                      <a:pt x="2481963" y="5926677"/>
                      <a:pt x="2470098" y="5926667"/>
                    </a:cubicBezTo>
                    <a:lnTo>
                      <a:pt x="2405046" y="5926667"/>
                    </a:lnTo>
                    <a:cubicBezTo>
                      <a:pt x="2348608" y="5926660"/>
                      <a:pt x="2297602" y="5893026"/>
                      <a:pt x="2275365" y="5841153"/>
                    </a:cubicBezTo>
                    <a:lnTo>
                      <a:pt x="2121342" y="5481814"/>
                    </a:lnTo>
                    <a:cubicBezTo>
                      <a:pt x="2118097" y="5474264"/>
                      <a:pt x="2106737" y="5477439"/>
                      <a:pt x="2107866" y="5485553"/>
                    </a:cubicBezTo>
                    <a:lnTo>
                      <a:pt x="2170872" y="5926667"/>
                    </a:lnTo>
                    <a:lnTo>
                      <a:pt x="2238253" y="6735163"/>
                    </a:lnTo>
                    <a:cubicBezTo>
                      <a:pt x="2239061" y="6744984"/>
                      <a:pt x="2235724" y="6754697"/>
                      <a:pt x="2229049" y="6761948"/>
                    </a:cubicBezTo>
                    <a:cubicBezTo>
                      <a:pt x="2222375" y="6769198"/>
                      <a:pt x="2212971" y="6773327"/>
                      <a:pt x="2203116" y="6773333"/>
                    </a:cubicBezTo>
                    <a:lnTo>
                      <a:pt x="2149282" y="6773333"/>
                    </a:lnTo>
                    <a:cubicBezTo>
                      <a:pt x="2080301" y="6773342"/>
                      <a:pt x="2021424" y="6723476"/>
                      <a:pt x="2010076" y="6655435"/>
                    </a:cubicBezTo>
                    <a:lnTo>
                      <a:pt x="1895706" y="5968436"/>
                    </a:lnTo>
                    <a:cubicBezTo>
                      <a:pt x="1894365" y="5960533"/>
                      <a:pt x="1883076" y="5960533"/>
                      <a:pt x="1881735" y="5968436"/>
                    </a:cubicBezTo>
                    <a:lnTo>
                      <a:pt x="1767294" y="6655435"/>
                    </a:lnTo>
                    <a:cubicBezTo>
                      <a:pt x="1755943" y="6723503"/>
                      <a:pt x="1697026" y="6773376"/>
                      <a:pt x="1628018" y="6773333"/>
                    </a:cubicBezTo>
                    <a:lnTo>
                      <a:pt x="1574184" y="6773333"/>
                    </a:lnTo>
                    <a:cubicBezTo>
                      <a:pt x="1564329" y="6773327"/>
                      <a:pt x="1554925" y="6769198"/>
                      <a:pt x="1548251" y="6761948"/>
                    </a:cubicBezTo>
                    <a:cubicBezTo>
                      <a:pt x="1541576" y="6754697"/>
                      <a:pt x="1538239" y="6744984"/>
                      <a:pt x="1539047" y="6735163"/>
                    </a:cubicBezTo>
                    <a:lnTo>
                      <a:pt x="1606428" y="5926667"/>
                    </a:lnTo>
                    <a:lnTo>
                      <a:pt x="1669434" y="5485553"/>
                    </a:lnTo>
                    <a:close/>
                    <a:moveTo>
                      <a:pt x="3158650" y="4515555"/>
                    </a:moveTo>
                    <a:cubicBezTo>
                      <a:pt x="3102513" y="4515555"/>
                      <a:pt x="3048674" y="4537856"/>
                      <a:pt x="3008979" y="4577551"/>
                    </a:cubicBezTo>
                    <a:cubicBezTo>
                      <a:pt x="2969284" y="4617246"/>
                      <a:pt x="2946983" y="4671085"/>
                      <a:pt x="2946983" y="4727222"/>
                    </a:cubicBezTo>
                    <a:lnTo>
                      <a:pt x="2946983" y="4797778"/>
                    </a:lnTo>
                    <a:cubicBezTo>
                      <a:pt x="2947504" y="4914309"/>
                      <a:pt x="3042118" y="5008500"/>
                      <a:pt x="3158650" y="5008500"/>
                    </a:cubicBezTo>
                    <a:cubicBezTo>
                      <a:pt x="3275182" y="5008500"/>
                      <a:pt x="3369795" y="4914309"/>
                      <a:pt x="3370317" y="4797778"/>
                    </a:cubicBezTo>
                    <a:lnTo>
                      <a:pt x="3370317" y="4727222"/>
                    </a:lnTo>
                    <a:cubicBezTo>
                      <a:pt x="3370317" y="4671085"/>
                      <a:pt x="3348016" y="4617246"/>
                      <a:pt x="3308321" y="4577551"/>
                    </a:cubicBezTo>
                    <a:cubicBezTo>
                      <a:pt x="3268626" y="4537856"/>
                      <a:pt x="3214787" y="4515555"/>
                      <a:pt x="3158650" y="4515555"/>
                    </a:cubicBezTo>
                    <a:close/>
                    <a:moveTo>
                      <a:pt x="2939434" y="5485553"/>
                    </a:moveTo>
                    <a:cubicBezTo>
                      <a:pt x="2940633" y="5477439"/>
                      <a:pt x="2929203" y="5474264"/>
                      <a:pt x="2926028" y="5481814"/>
                    </a:cubicBezTo>
                    <a:lnTo>
                      <a:pt x="2772006" y="5841153"/>
                    </a:lnTo>
                    <a:cubicBezTo>
                      <a:pt x="2749749" y="5893073"/>
                      <a:pt x="2698673" y="5926717"/>
                      <a:pt x="2642183" y="5926667"/>
                    </a:cubicBezTo>
                    <a:lnTo>
                      <a:pt x="2577131" y="5926667"/>
                    </a:lnTo>
                    <a:cubicBezTo>
                      <a:pt x="2565267" y="5926677"/>
                      <a:pt x="2554191" y="5920723"/>
                      <a:pt x="2547656" y="5910821"/>
                    </a:cubicBezTo>
                    <a:cubicBezTo>
                      <a:pt x="2541121" y="5900918"/>
                      <a:pt x="2540001" y="5888394"/>
                      <a:pt x="2544676" y="5877489"/>
                    </a:cubicBezTo>
                    <a:lnTo>
                      <a:pt x="2735317" y="5432778"/>
                    </a:lnTo>
                    <a:lnTo>
                      <a:pt x="2805449" y="5257377"/>
                    </a:lnTo>
                    <a:cubicBezTo>
                      <a:pt x="2848319" y="5150239"/>
                      <a:pt x="2952095" y="5079992"/>
                      <a:pt x="3067492" y="5080000"/>
                    </a:cubicBezTo>
                    <a:lnTo>
                      <a:pt x="3249808" y="5080000"/>
                    </a:lnTo>
                    <a:cubicBezTo>
                      <a:pt x="3365204" y="5079992"/>
                      <a:pt x="3468981" y="5150238"/>
                      <a:pt x="3511851" y="5257377"/>
                    </a:cubicBezTo>
                    <a:lnTo>
                      <a:pt x="3581983" y="5432778"/>
                    </a:lnTo>
                    <a:lnTo>
                      <a:pt x="3772554" y="5877489"/>
                    </a:lnTo>
                    <a:cubicBezTo>
                      <a:pt x="3777229" y="5888394"/>
                      <a:pt x="3776109" y="5900918"/>
                      <a:pt x="3769573" y="5910821"/>
                    </a:cubicBezTo>
                    <a:cubicBezTo>
                      <a:pt x="3763038" y="5920723"/>
                      <a:pt x="3751963" y="5926677"/>
                      <a:pt x="3740098" y="5926667"/>
                    </a:cubicBezTo>
                    <a:lnTo>
                      <a:pt x="3675046" y="5926667"/>
                    </a:lnTo>
                    <a:cubicBezTo>
                      <a:pt x="3618608" y="5926660"/>
                      <a:pt x="3567602" y="5893026"/>
                      <a:pt x="3545365" y="5841153"/>
                    </a:cubicBezTo>
                    <a:lnTo>
                      <a:pt x="3391342" y="5481814"/>
                    </a:lnTo>
                    <a:cubicBezTo>
                      <a:pt x="3388097" y="5474264"/>
                      <a:pt x="3376737" y="5477439"/>
                      <a:pt x="3377866" y="5485553"/>
                    </a:cubicBezTo>
                    <a:lnTo>
                      <a:pt x="3440872" y="5926667"/>
                    </a:lnTo>
                    <a:lnTo>
                      <a:pt x="3508253" y="6735163"/>
                    </a:lnTo>
                    <a:cubicBezTo>
                      <a:pt x="3509061" y="6744984"/>
                      <a:pt x="3505723" y="6754697"/>
                      <a:pt x="3499049" y="6761948"/>
                    </a:cubicBezTo>
                    <a:cubicBezTo>
                      <a:pt x="3492375" y="6769198"/>
                      <a:pt x="3482971" y="6773327"/>
                      <a:pt x="3473116" y="6773333"/>
                    </a:cubicBezTo>
                    <a:lnTo>
                      <a:pt x="3419282" y="6773333"/>
                    </a:lnTo>
                    <a:cubicBezTo>
                      <a:pt x="3350301" y="6773342"/>
                      <a:pt x="3291424" y="6723476"/>
                      <a:pt x="3280076" y="6655435"/>
                    </a:cubicBezTo>
                    <a:lnTo>
                      <a:pt x="3165706" y="5968436"/>
                    </a:lnTo>
                    <a:cubicBezTo>
                      <a:pt x="3164365" y="5960533"/>
                      <a:pt x="3153076" y="5960533"/>
                      <a:pt x="3151735" y="5968436"/>
                    </a:cubicBezTo>
                    <a:lnTo>
                      <a:pt x="3037294" y="6655435"/>
                    </a:lnTo>
                    <a:cubicBezTo>
                      <a:pt x="3025943" y="6723503"/>
                      <a:pt x="2967026" y="6773376"/>
                      <a:pt x="2898018" y="6773333"/>
                    </a:cubicBezTo>
                    <a:lnTo>
                      <a:pt x="2844184" y="6773333"/>
                    </a:lnTo>
                    <a:cubicBezTo>
                      <a:pt x="2834329" y="6773327"/>
                      <a:pt x="2824925" y="6769198"/>
                      <a:pt x="2818251" y="6761948"/>
                    </a:cubicBezTo>
                    <a:cubicBezTo>
                      <a:pt x="2811576" y="6754697"/>
                      <a:pt x="2808239" y="6744984"/>
                      <a:pt x="2809047" y="6735163"/>
                    </a:cubicBezTo>
                    <a:lnTo>
                      <a:pt x="2876428" y="5926667"/>
                    </a:lnTo>
                    <a:lnTo>
                      <a:pt x="2939434" y="5485553"/>
                    </a:lnTo>
                    <a:close/>
                    <a:moveTo>
                      <a:pt x="4428650" y="4515555"/>
                    </a:moveTo>
                    <a:cubicBezTo>
                      <a:pt x="4372512" y="4515555"/>
                      <a:pt x="4318674" y="4537856"/>
                      <a:pt x="4278979" y="4577551"/>
                    </a:cubicBezTo>
                    <a:cubicBezTo>
                      <a:pt x="4239284" y="4617246"/>
                      <a:pt x="4216983" y="4671085"/>
                      <a:pt x="4216983" y="4727222"/>
                    </a:cubicBezTo>
                    <a:lnTo>
                      <a:pt x="4216983" y="4797778"/>
                    </a:lnTo>
                    <a:cubicBezTo>
                      <a:pt x="4217505" y="4914309"/>
                      <a:pt x="4312118" y="5008500"/>
                      <a:pt x="4428650" y="5008500"/>
                    </a:cubicBezTo>
                    <a:cubicBezTo>
                      <a:pt x="4545182" y="5008500"/>
                      <a:pt x="4639795" y="4914309"/>
                      <a:pt x="4640317" y="4797778"/>
                    </a:cubicBezTo>
                    <a:lnTo>
                      <a:pt x="4640317" y="4727222"/>
                    </a:lnTo>
                    <a:cubicBezTo>
                      <a:pt x="4640317" y="4671085"/>
                      <a:pt x="4618016" y="4617246"/>
                      <a:pt x="4578321" y="4577551"/>
                    </a:cubicBezTo>
                    <a:cubicBezTo>
                      <a:pt x="4538626" y="4537856"/>
                      <a:pt x="4484788" y="4515555"/>
                      <a:pt x="4428650" y="4515555"/>
                    </a:cubicBezTo>
                    <a:close/>
                    <a:moveTo>
                      <a:pt x="4209434" y="5485553"/>
                    </a:moveTo>
                    <a:cubicBezTo>
                      <a:pt x="4210633" y="5477439"/>
                      <a:pt x="4199203" y="5474264"/>
                      <a:pt x="4196028" y="5481814"/>
                    </a:cubicBezTo>
                    <a:lnTo>
                      <a:pt x="4042005" y="5841153"/>
                    </a:lnTo>
                    <a:cubicBezTo>
                      <a:pt x="4019749" y="5893073"/>
                      <a:pt x="3968673" y="5926717"/>
                      <a:pt x="3912183" y="5926667"/>
                    </a:cubicBezTo>
                    <a:lnTo>
                      <a:pt x="3847131" y="5926667"/>
                    </a:lnTo>
                    <a:cubicBezTo>
                      <a:pt x="3835267" y="5926677"/>
                      <a:pt x="3824192" y="5920723"/>
                      <a:pt x="3817656" y="5910821"/>
                    </a:cubicBezTo>
                    <a:cubicBezTo>
                      <a:pt x="3811121" y="5900918"/>
                      <a:pt x="3810001" y="5888394"/>
                      <a:pt x="3814675" y="5877489"/>
                    </a:cubicBezTo>
                    <a:lnTo>
                      <a:pt x="4005317" y="5432778"/>
                    </a:lnTo>
                    <a:lnTo>
                      <a:pt x="4075449" y="5257377"/>
                    </a:lnTo>
                    <a:cubicBezTo>
                      <a:pt x="4118319" y="5150239"/>
                      <a:pt x="4222096" y="5079992"/>
                      <a:pt x="4337492" y="5080000"/>
                    </a:cubicBezTo>
                    <a:lnTo>
                      <a:pt x="4519808" y="5080000"/>
                    </a:lnTo>
                    <a:cubicBezTo>
                      <a:pt x="4635204" y="5079992"/>
                      <a:pt x="4738981" y="5150238"/>
                      <a:pt x="4781851" y="5257377"/>
                    </a:cubicBezTo>
                    <a:lnTo>
                      <a:pt x="4851983" y="5432778"/>
                    </a:lnTo>
                    <a:lnTo>
                      <a:pt x="5042554" y="5877489"/>
                    </a:lnTo>
                    <a:cubicBezTo>
                      <a:pt x="5047229" y="5888394"/>
                      <a:pt x="5046109" y="5900918"/>
                      <a:pt x="5039573" y="5910821"/>
                    </a:cubicBezTo>
                    <a:cubicBezTo>
                      <a:pt x="5033038" y="5920723"/>
                      <a:pt x="5021963" y="5926677"/>
                      <a:pt x="5010098" y="5926667"/>
                    </a:cubicBezTo>
                    <a:lnTo>
                      <a:pt x="4945046" y="5926667"/>
                    </a:lnTo>
                    <a:cubicBezTo>
                      <a:pt x="4888608" y="5926660"/>
                      <a:pt x="4837602" y="5893026"/>
                      <a:pt x="4815365" y="5841153"/>
                    </a:cubicBezTo>
                    <a:lnTo>
                      <a:pt x="4661342" y="5481814"/>
                    </a:lnTo>
                    <a:cubicBezTo>
                      <a:pt x="4658097" y="5474264"/>
                      <a:pt x="4646737" y="5477439"/>
                      <a:pt x="4647866" y="5485553"/>
                    </a:cubicBezTo>
                    <a:lnTo>
                      <a:pt x="4710872" y="5926667"/>
                    </a:lnTo>
                    <a:lnTo>
                      <a:pt x="4778253" y="6735163"/>
                    </a:lnTo>
                    <a:cubicBezTo>
                      <a:pt x="4779061" y="6744984"/>
                      <a:pt x="4775723" y="6754697"/>
                      <a:pt x="4769049" y="6761948"/>
                    </a:cubicBezTo>
                    <a:cubicBezTo>
                      <a:pt x="4762375" y="6769198"/>
                      <a:pt x="4752971" y="6773327"/>
                      <a:pt x="4743116" y="6773333"/>
                    </a:cubicBezTo>
                    <a:lnTo>
                      <a:pt x="4689282" y="6773333"/>
                    </a:lnTo>
                    <a:cubicBezTo>
                      <a:pt x="4620301" y="6773342"/>
                      <a:pt x="4561424" y="6723476"/>
                      <a:pt x="4550076" y="6655435"/>
                    </a:cubicBezTo>
                    <a:lnTo>
                      <a:pt x="4435705" y="5968436"/>
                    </a:lnTo>
                    <a:cubicBezTo>
                      <a:pt x="4434365" y="5960533"/>
                      <a:pt x="4423076" y="5960533"/>
                      <a:pt x="4421736" y="5968436"/>
                    </a:cubicBezTo>
                    <a:lnTo>
                      <a:pt x="4307295" y="6655435"/>
                    </a:lnTo>
                    <a:cubicBezTo>
                      <a:pt x="4295943" y="6723503"/>
                      <a:pt x="4237026" y="6773376"/>
                      <a:pt x="4168018" y="6773333"/>
                    </a:cubicBezTo>
                    <a:lnTo>
                      <a:pt x="4114184" y="6773333"/>
                    </a:lnTo>
                    <a:cubicBezTo>
                      <a:pt x="4104329" y="6773327"/>
                      <a:pt x="4094925" y="6769198"/>
                      <a:pt x="4088251" y="6761948"/>
                    </a:cubicBezTo>
                    <a:cubicBezTo>
                      <a:pt x="4081577" y="6754697"/>
                      <a:pt x="4078239" y="6744984"/>
                      <a:pt x="4079047" y="6735163"/>
                    </a:cubicBezTo>
                    <a:lnTo>
                      <a:pt x="4146428" y="5926667"/>
                    </a:lnTo>
                    <a:lnTo>
                      <a:pt x="4209434" y="5485553"/>
                    </a:lnTo>
                    <a:close/>
                    <a:moveTo>
                      <a:pt x="5698650" y="4515555"/>
                    </a:moveTo>
                    <a:cubicBezTo>
                      <a:pt x="5642512" y="4515555"/>
                      <a:pt x="5588674" y="4537856"/>
                      <a:pt x="5548979" y="4577551"/>
                    </a:cubicBezTo>
                    <a:cubicBezTo>
                      <a:pt x="5509284" y="4617246"/>
                      <a:pt x="5486983" y="4671085"/>
                      <a:pt x="5486983" y="4727222"/>
                    </a:cubicBezTo>
                    <a:lnTo>
                      <a:pt x="5486983" y="4797778"/>
                    </a:lnTo>
                    <a:cubicBezTo>
                      <a:pt x="5487505" y="4914309"/>
                      <a:pt x="5582118" y="5008500"/>
                      <a:pt x="5698650" y="5008500"/>
                    </a:cubicBezTo>
                    <a:cubicBezTo>
                      <a:pt x="5815182" y="5008500"/>
                      <a:pt x="5909795" y="4914309"/>
                      <a:pt x="5910317" y="4797778"/>
                    </a:cubicBezTo>
                    <a:lnTo>
                      <a:pt x="5910317" y="4727222"/>
                    </a:lnTo>
                    <a:cubicBezTo>
                      <a:pt x="5910317" y="4671085"/>
                      <a:pt x="5888016" y="4617246"/>
                      <a:pt x="5848321" y="4577551"/>
                    </a:cubicBezTo>
                    <a:cubicBezTo>
                      <a:pt x="5808626" y="4537856"/>
                      <a:pt x="5754788" y="4515555"/>
                      <a:pt x="5698650" y="4515555"/>
                    </a:cubicBezTo>
                    <a:close/>
                    <a:moveTo>
                      <a:pt x="5479434" y="5485553"/>
                    </a:moveTo>
                    <a:cubicBezTo>
                      <a:pt x="5480633" y="5477439"/>
                      <a:pt x="5469203" y="5474264"/>
                      <a:pt x="5466028" y="5481814"/>
                    </a:cubicBezTo>
                    <a:lnTo>
                      <a:pt x="5312005" y="5841153"/>
                    </a:lnTo>
                    <a:cubicBezTo>
                      <a:pt x="5289749" y="5893073"/>
                      <a:pt x="5238673" y="5926717"/>
                      <a:pt x="5182183" y="5926667"/>
                    </a:cubicBezTo>
                    <a:lnTo>
                      <a:pt x="5117131" y="5926667"/>
                    </a:lnTo>
                    <a:cubicBezTo>
                      <a:pt x="5105267" y="5926677"/>
                      <a:pt x="5094192" y="5920723"/>
                      <a:pt x="5087656" y="5910821"/>
                    </a:cubicBezTo>
                    <a:cubicBezTo>
                      <a:pt x="5081121" y="5900918"/>
                      <a:pt x="5080001" y="5888394"/>
                      <a:pt x="5084675" y="5877489"/>
                    </a:cubicBezTo>
                    <a:lnTo>
                      <a:pt x="5275317" y="5432778"/>
                    </a:lnTo>
                    <a:lnTo>
                      <a:pt x="5345449" y="5257377"/>
                    </a:lnTo>
                    <a:cubicBezTo>
                      <a:pt x="5388319" y="5150239"/>
                      <a:pt x="5492096" y="5079992"/>
                      <a:pt x="5607492" y="5080000"/>
                    </a:cubicBezTo>
                    <a:lnTo>
                      <a:pt x="5789808" y="5080000"/>
                    </a:lnTo>
                    <a:cubicBezTo>
                      <a:pt x="5905204" y="5079992"/>
                      <a:pt x="6008981" y="5150238"/>
                      <a:pt x="6051851" y="5257377"/>
                    </a:cubicBezTo>
                    <a:lnTo>
                      <a:pt x="6121983" y="5432778"/>
                    </a:lnTo>
                    <a:lnTo>
                      <a:pt x="6312554" y="5877489"/>
                    </a:lnTo>
                    <a:cubicBezTo>
                      <a:pt x="6317229" y="5888394"/>
                      <a:pt x="6316109" y="5900918"/>
                      <a:pt x="6309573" y="5910821"/>
                    </a:cubicBezTo>
                    <a:cubicBezTo>
                      <a:pt x="6303038" y="5920723"/>
                      <a:pt x="6291963" y="5926677"/>
                      <a:pt x="6280098" y="5926667"/>
                    </a:cubicBezTo>
                    <a:lnTo>
                      <a:pt x="6215046" y="5926667"/>
                    </a:lnTo>
                    <a:cubicBezTo>
                      <a:pt x="6158608" y="5926660"/>
                      <a:pt x="6107602" y="5893026"/>
                      <a:pt x="6085365" y="5841153"/>
                    </a:cubicBezTo>
                    <a:lnTo>
                      <a:pt x="5931342" y="5481814"/>
                    </a:lnTo>
                    <a:cubicBezTo>
                      <a:pt x="5928097" y="5474264"/>
                      <a:pt x="5916737" y="5477439"/>
                      <a:pt x="5917866" y="5485553"/>
                    </a:cubicBezTo>
                    <a:lnTo>
                      <a:pt x="5980872" y="5926667"/>
                    </a:lnTo>
                    <a:lnTo>
                      <a:pt x="6048253" y="6735163"/>
                    </a:lnTo>
                    <a:cubicBezTo>
                      <a:pt x="6049061" y="6744984"/>
                      <a:pt x="6045723" y="6754697"/>
                      <a:pt x="6039049" y="6761948"/>
                    </a:cubicBezTo>
                    <a:cubicBezTo>
                      <a:pt x="6032375" y="6769198"/>
                      <a:pt x="6022971" y="6773327"/>
                      <a:pt x="6013116" y="6773333"/>
                    </a:cubicBezTo>
                    <a:lnTo>
                      <a:pt x="5959282" y="6773333"/>
                    </a:lnTo>
                    <a:cubicBezTo>
                      <a:pt x="5890301" y="6773342"/>
                      <a:pt x="5831424" y="6723476"/>
                      <a:pt x="5820076" y="6655435"/>
                    </a:cubicBezTo>
                    <a:lnTo>
                      <a:pt x="5705705" y="5968436"/>
                    </a:lnTo>
                    <a:cubicBezTo>
                      <a:pt x="5704365" y="5960533"/>
                      <a:pt x="5693076" y="5960533"/>
                      <a:pt x="5691736" y="5968436"/>
                    </a:cubicBezTo>
                    <a:lnTo>
                      <a:pt x="5577295" y="6655435"/>
                    </a:lnTo>
                    <a:cubicBezTo>
                      <a:pt x="5565943" y="6723503"/>
                      <a:pt x="5507026" y="6773376"/>
                      <a:pt x="5438018" y="6773333"/>
                    </a:cubicBezTo>
                    <a:lnTo>
                      <a:pt x="5384184" y="6773333"/>
                    </a:lnTo>
                    <a:cubicBezTo>
                      <a:pt x="5374329" y="6773327"/>
                      <a:pt x="5364925" y="6769198"/>
                      <a:pt x="5358251" y="6761948"/>
                    </a:cubicBezTo>
                    <a:cubicBezTo>
                      <a:pt x="5351577" y="6754697"/>
                      <a:pt x="5348239" y="6744984"/>
                      <a:pt x="5349047" y="6735163"/>
                    </a:cubicBezTo>
                    <a:lnTo>
                      <a:pt x="5416428" y="5926667"/>
                    </a:lnTo>
                    <a:lnTo>
                      <a:pt x="5479434" y="5485553"/>
                    </a:lnTo>
                    <a:close/>
                    <a:moveTo>
                      <a:pt x="6968650" y="4515555"/>
                    </a:moveTo>
                    <a:cubicBezTo>
                      <a:pt x="6912512" y="4515555"/>
                      <a:pt x="6858674" y="4537856"/>
                      <a:pt x="6818979" y="4577551"/>
                    </a:cubicBezTo>
                    <a:cubicBezTo>
                      <a:pt x="6779283" y="4617246"/>
                      <a:pt x="6756983" y="4671085"/>
                      <a:pt x="6756983" y="4727222"/>
                    </a:cubicBezTo>
                    <a:lnTo>
                      <a:pt x="6756983" y="4797778"/>
                    </a:lnTo>
                    <a:cubicBezTo>
                      <a:pt x="6757504" y="4914309"/>
                      <a:pt x="6852118" y="5008500"/>
                      <a:pt x="6968650" y="5008500"/>
                    </a:cubicBezTo>
                    <a:cubicBezTo>
                      <a:pt x="7085182" y="5008500"/>
                      <a:pt x="7179796" y="4914309"/>
                      <a:pt x="7180317" y="4797778"/>
                    </a:cubicBezTo>
                    <a:lnTo>
                      <a:pt x="7180317" y="4727222"/>
                    </a:lnTo>
                    <a:cubicBezTo>
                      <a:pt x="7180317" y="4671085"/>
                      <a:pt x="7158017" y="4617246"/>
                      <a:pt x="7118321" y="4577551"/>
                    </a:cubicBezTo>
                    <a:cubicBezTo>
                      <a:pt x="7078626" y="4537856"/>
                      <a:pt x="7024788" y="4515555"/>
                      <a:pt x="6968650" y="4515555"/>
                    </a:cubicBezTo>
                    <a:close/>
                    <a:moveTo>
                      <a:pt x="6749434" y="5485553"/>
                    </a:moveTo>
                    <a:cubicBezTo>
                      <a:pt x="6750633" y="5477439"/>
                      <a:pt x="6739204" y="5474264"/>
                      <a:pt x="6736029" y="5481814"/>
                    </a:cubicBezTo>
                    <a:lnTo>
                      <a:pt x="6582005" y="5841153"/>
                    </a:lnTo>
                    <a:cubicBezTo>
                      <a:pt x="6559749" y="5893073"/>
                      <a:pt x="6508673" y="5926717"/>
                      <a:pt x="6452183" y="5926667"/>
                    </a:cubicBezTo>
                    <a:lnTo>
                      <a:pt x="6387131" y="5926667"/>
                    </a:lnTo>
                    <a:cubicBezTo>
                      <a:pt x="6375267" y="5926677"/>
                      <a:pt x="6364192" y="5920723"/>
                      <a:pt x="6357656" y="5910821"/>
                    </a:cubicBezTo>
                    <a:cubicBezTo>
                      <a:pt x="6351121" y="5900918"/>
                      <a:pt x="6350001" y="5888394"/>
                      <a:pt x="6354675" y="5877489"/>
                    </a:cubicBezTo>
                    <a:lnTo>
                      <a:pt x="6545317" y="5432778"/>
                    </a:lnTo>
                    <a:lnTo>
                      <a:pt x="6615449" y="5257377"/>
                    </a:lnTo>
                    <a:cubicBezTo>
                      <a:pt x="6658319" y="5150239"/>
                      <a:pt x="6762095" y="5079993"/>
                      <a:pt x="6877492" y="5080000"/>
                    </a:cubicBezTo>
                    <a:lnTo>
                      <a:pt x="7059808" y="5080000"/>
                    </a:lnTo>
                    <a:cubicBezTo>
                      <a:pt x="7175205" y="5079993"/>
                      <a:pt x="7278981" y="5150239"/>
                      <a:pt x="7321851" y="5257377"/>
                    </a:cubicBezTo>
                    <a:lnTo>
                      <a:pt x="7391983" y="5432778"/>
                    </a:lnTo>
                    <a:lnTo>
                      <a:pt x="7582554" y="5877489"/>
                    </a:lnTo>
                    <a:cubicBezTo>
                      <a:pt x="7587229" y="5888394"/>
                      <a:pt x="7586108" y="5900918"/>
                      <a:pt x="7579573" y="5910821"/>
                    </a:cubicBezTo>
                    <a:cubicBezTo>
                      <a:pt x="7573038" y="5920723"/>
                      <a:pt x="7561963" y="5926677"/>
                      <a:pt x="7550098" y="5926667"/>
                    </a:cubicBezTo>
                    <a:lnTo>
                      <a:pt x="7485046" y="5926667"/>
                    </a:lnTo>
                    <a:cubicBezTo>
                      <a:pt x="7428608" y="5926660"/>
                      <a:pt x="7377602" y="5893026"/>
                      <a:pt x="7355365" y="5841153"/>
                    </a:cubicBezTo>
                    <a:lnTo>
                      <a:pt x="7201342" y="5481814"/>
                    </a:lnTo>
                    <a:cubicBezTo>
                      <a:pt x="7198096" y="5474264"/>
                      <a:pt x="7186737" y="5477439"/>
                      <a:pt x="7187866" y="5485553"/>
                    </a:cubicBezTo>
                    <a:lnTo>
                      <a:pt x="7250872" y="5926667"/>
                    </a:lnTo>
                    <a:lnTo>
                      <a:pt x="7318253" y="6735163"/>
                    </a:lnTo>
                    <a:cubicBezTo>
                      <a:pt x="7319061" y="6744984"/>
                      <a:pt x="7315723" y="6754697"/>
                      <a:pt x="7309049" y="6761948"/>
                    </a:cubicBezTo>
                    <a:cubicBezTo>
                      <a:pt x="7302375" y="6769198"/>
                      <a:pt x="7292971" y="6773327"/>
                      <a:pt x="7283116" y="6773333"/>
                    </a:cubicBezTo>
                    <a:lnTo>
                      <a:pt x="7229282" y="6773333"/>
                    </a:lnTo>
                    <a:cubicBezTo>
                      <a:pt x="7160300" y="6773342"/>
                      <a:pt x="7101423" y="6723477"/>
                      <a:pt x="7090076" y="6655435"/>
                    </a:cubicBezTo>
                    <a:lnTo>
                      <a:pt x="6975705" y="5968436"/>
                    </a:lnTo>
                    <a:cubicBezTo>
                      <a:pt x="6974365" y="5960533"/>
                      <a:pt x="6963076" y="5960533"/>
                      <a:pt x="6961736" y="5968436"/>
                    </a:cubicBezTo>
                    <a:lnTo>
                      <a:pt x="6847295" y="6655435"/>
                    </a:lnTo>
                    <a:cubicBezTo>
                      <a:pt x="6835943" y="6723503"/>
                      <a:pt x="6777026" y="6773376"/>
                      <a:pt x="6708018" y="6773333"/>
                    </a:cubicBezTo>
                    <a:lnTo>
                      <a:pt x="6654184" y="6773333"/>
                    </a:lnTo>
                    <a:cubicBezTo>
                      <a:pt x="6644329" y="6773327"/>
                      <a:pt x="6634925" y="6769198"/>
                      <a:pt x="6628251" y="6761948"/>
                    </a:cubicBezTo>
                    <a:cubicBezTo>
                      <a:pt x="6621577" y="6754697"/>
                      <a:pt x="6618239" y="6744984"/>
                      <a:pt x="6619047" y="6735163"/>
                    </a:cubicBezTo>
                    <a:lnTo>
                      <a:pt x="6686428" y="5926667"/>
                    </a:lnTo>
                    <a:lnTo>
                      <a:pt x="6749434" y="5485553"/>
                    </a:lnTo>
                    <a:close/>
                    <a:moveTo>
                      <a:pt x="8238650" y="4515555"/>
                    </a:moveTo>
                    <a:cubicBezTo>
                      <a:pt x="8182512" y="4515555"/>
                      <a:pt x="8128674" y="4537856"/>
                      <a:pt x="8088979" y="4577551"/>
                    </a:cubicBezTo>
                    <a:cubicBezTo>
                      <a:pt x="8049283" y="4617246"/>
                      <a:pt x="8026983" y="4671085"/>
                      <a:pt x="8026983" y="4727222"/>
                    </a:cubicBezTo>
                    <a:lnTo>
                      <a:pt x="8026983" y="4797778"/>
                    </a:lnTo>
                    <a:cubicBezTo>
                      <a:pt x="8027504" y="4914309"/>
                      <a:pt x="8122118" y="5008500"/>
                      <a:pt x="8238650" y="5008500"/>
                    </a:cubicBezTo>
                    <a:cubicBezTo>
                      <a:pt x="8355182" y="5008500"/>
                      <a:pt x="8449796" y="4914309"/>
                      <a:pt x="8450317" y="4797778"/>
                    </a:cubicBezTo>
                    <a:lnTo>
                      <a:pt x="8450317" y="4727222"/>
                    </a:lnTo>
                    <a:cubicBezTo>
                      <a:pt x="8450317" y="4671085"/>
                      <a:pt x="8428017" y="4617246"/>
                      <a:pt x="8388321" y="4577551"/>
                    </a:cubicBezTo>
                    <a:cubicBezTo>
                      <a:pt x="8348626" y="4537856"/>
                      <a:pt x="8294788" y="4515555"/>
                      <a:pt x="8238650" y="4515555"/>
                    </a:cubicBezTo>
                    <a:close/>
                    <a:moveTo>
                      <a:pt x="8019434" y="5485553"/>
                    </a:moveTo>
                    <a:cubicBezTo>
                      <a:pt x="8020633" y="5477439"/>
                      <a:pt x="8009204" y="5474264"/>
                      <a:pt x="8006029" y="5481814"/>
                    </a:cubicBezTo>
                    <a:lnTo>
                      <a:pt x="7852005" y="5841153"/>
                    </a:lnTo>
                    <a:cubicBezTo>
                      <a:pt x="7829749" y="5893073"/>
                      <a:pt x="7778673" y="5926717"/>
                      <a:pt x="7722183" y="5926667"/>
                    </a:cubicBezTo>
                    <a:lnTo>
                      <a:pt x="7657131" y="5926667"/>
                    </a:lnTo>
                    <a:cubicBezTo>
                      <a:pt x="7645267" y="5926677"/>
                      <a:pt x="7634192" y="5920723"/>
                      <a:pt x="7627656" y="5910821"/>
                    </a:cubicBezTo>
                    <a:cubicBezTo>
                      <a:pt x="7621121" y="5900918"/>
                      <a:pt x="7620001" y="5888394"/>
                      <a:pt x="7624676" y="5877489"/>
                    </a:cubicBezTo>
                    <a:lnTo>
                      <a:pt x="7815317" y="5432778"/>
                    </a:lnTo>
                    <a:lnTo>
                      <a:pt x="7885449" y="5257377"/>
                    </a:lnTo>
                    <a:cubicBezTo>
                      <a:pt x="7928319" y="5150239"/>
                      <a:pt x="8032095" y="5079993"/>
                      <a:pt x="8147492" y="5080000"/>
                    </a:cubicBezTo>
                    <a:lnTo>
                      <a:pt x="8329808" y="5080000"/>
                    </a:lnTo>
                    <a:cubicBezTo>
                      <a:pt x="8445205" y="5079993"/>
                      <a:pt x="8548981" y="5150239"/>
                      <a:pt x="8591851" y="5257377"/>
                    </a:cubicBezTo>
                    <a:lnTo>
                      <a:pt x="8661983" y="5432778"/>
                    </a:lnTo>
                    <a:lnTo>
                      <a:pt x="8852554" y="5877489"/>
                    </a:lnTo>
                    <a:cubicBezTo>
                      <a:pt x="8857229" y="5888394"/>
                      <a:pt x="8856108" y="5900918"/>
                      <a:pt x="8849573" y="5910821"/>
                    </a:cubicBezTo>
                    <a:cubicBezTo>
                      <a:pt x="8843038" y="5920723"/>
                      <a:pt x="8831963" y="5926677"/>
                      <a:pt x="8820098" y="5926667"/>
                    </a:cubicBezTo>
                    <a:lnTo>
                      <a:pt x="8755046" y="5926667"/>
                    </a:lnTo>
                    <a:cubicBezTo>
                      <a:pt x="8698608" y="5926660"/>
                      <a:pt x="8647602" y="5893026"/>
                      <a:pt x="8625365" y="5841153"/>
                    </a:cubicBezTo>
                    <a:lnTo>
                      <a:pt x="8471342" y="5481814"/>
                    </a:lnTo>
                    <a:cubicBezTo>
                      <a:pt x="8468096" y="5474264"/>
                      <a:pt x="8456737" y="5477439"/>
                      <a:pt x="8457866" y="5485553"/>
                    </a:cubicBezTo>
                    <a:lnTo>
                      <a:pt x="8520872" y="5926667"/>
                    </a:lnTo>
                    <a:lnTo>
                      <a:pt x="8588253" y="6735163"/>
                    </a:lnTo>
                    <a:cubicBezTo>
                      <a:pt x="8589061" y="6744984"/>
                      <a:pt x="8585723" y="6754697"/>
                      <a:pt x="8579049" y="6761948"/>
                    </a:cubicBezTo>
                    <a:cubicBezTo>
                      <a:pt x="8572375" y="6769198"/>
                      <a:pt x="8562971" y="6773327"/>
                      <a:pt x="8553116" y="6773333"/>
                    </a:cubicBezTo>
                    <a:lnTo>
                      <a:pt x="8499282" y="6773333"/>
                    </a:lnTo>
                    <a:cubicBezTo>
                      <a:pt x="8430300" y="6773342"/>
                      <a:pt x="8371423" y="6723477"/>
                      <a:pt x="8360076" y="6655435"/>
                    </a:cubicBezTo>
                    <a:lnTo>
                      <a:pt x="8245705" y="5968436"/>
                    </a:lnTo>
                    <a:cubicBezTo>
                      <a:pt x="8244365" y="5960533"/>
                      <a:pt x="8233076" y="5960533"/>
                      <a:pt x="8231736" y="5968436"/>
                    </a:cubicBezTo>
                    <a:lnTo>
                      <a:pt x="8117295" y="6655435"/>
                    </a:lnTo>
                    <a:cubicBezTo>
                      <a:pt x="8105943" y="6723503"/>
                      <a:pt x="8047026" y="6773376"/>
                      <a:pt x="7978018" y="6773333"/>
                    </a:cubicBezTo>
                    <a:lnTo>
                      <a:pt x="7924184" y="6773333"/>
                    </a:lnTo>
                    <a:cubicBezTo>
                      <a:pt x="7914329" y="6773327"/>
                      <a:pt x="7904925" y="6769198"/>
                      <a:pt x="7898251" y="6761948"/>
                    </a:cubicBezTo>
                    <a:cubicBezTo>
                      <a:pt x="7891577" y="6754697"/>
                      <a:pt x="7888239" y="6744984"/>
                      <a:pt x="7889047" y="6735163"/>
                    </a:cubicBezTo>
                    <a:lnTo>
                      <a:pt x="7956428" y="5926667"/>
                    </a:lnTo>
                    <a:lnTo>
                      <a:pt x="8019434" y="5485553"/>
                    </a:lnTo>
                    <a:close/>
                    <a:moveTo>
                      <a:pt x="9508650" y="4515555"/>
                    </a:moveTo>
                    <a:cubicBezTo>
                      <a:pt x="9452512" y="4515555"/>
                      <a:pt x="9398674" y="4537856"/>
                      <a:pt x="9358979" y="4577551"/>
                    </a:cubicBezTo>
                    <a:cubicBezTo>
                      <a:pt x="9319283" y="4617246"/>
                      <a:pt x="9296983" y="4671085"/>
                      <a:pt x="9296983" y="4727222"/>
                    </a:cubicBezTo>
                    <a:lnTo>
                      <a:pt x="9296983" y="4797778"/>
                    </a:lnTo>
                    <a:cubicBezTo>
                      <a:pt x="9297504" y="4914309"/>
                      <a:pt x="9392118" y="5008500"/>
                      <a:pt x="9508650" y="5008500"/>
                    </a:cubicBezTo>
                    <a:cubicBezTo>
                      <a:pt x="9625182" y="5008500"/>
                      <a:pt x="9719796" y="4914309"/>
                      <a:pt x="9720317" y="4797778"/>
                    </a:cubicBezTo>
                    <a:lnTo>
                      <a:pt x="9720317" y="4727222"/>
                    </a:lnTo>
                    <a:cubicBezTo>
                      <a:pt x="9720317" y="4671085"/>
                      <a:pt x="9698017" y="4617246"/>
                      <a:pt x="9658321" y="4577551"/>
                    </a:cubicBezTo>
                    <a:cubicBezTo>
                      <a:pt x="9618626" y="4537856"/>
                      <a:pt x="9564788" y="4515555"/>
                      <a:pt x="9508650" y="4515555"/>
                    </a:cubicBezTo>
                    <a:close/>
                    <a:moveTo>
                      <a:pt x="9289434" y="5485553"/>
                    </a:moveTo>
                    <a:cubicBezTo>
                      <a:pt x="9290633" y="5477439"/>
                      <a:pt x="9279204" y="5474264"/>
                      <a:pt x="9276029" y="5481814"/>
                    </a:cubicBezTo>
                    <a:lnTo>
                      <a:pt x="9122005" y="5841153"/>
                    </a:lnTo>
                    <a:cubicBezTo>
                      <a:pt x="9099749" y="5893073"/>
                      <a:pt x="9048673" y="5926717"/>
                      <a:pt x="8992183" y="5926667"/>
                    </a:cubicBezTo>
                    <a:lnTo>
                      <a:pt x="8927131" y="5926667"/>
                    </a:lnTo>
                    <a:cubicBezTo>
                      <a:pt x="8915267" y="5926677"/>
                      <a:pt x="8904192" y="5920723"/>
                      <a:pt x="8897656" y="5910821"/>
                    </a:cubicBezTo>
                    <a:cubicBezTo>
                      <a:pt x="8891121" y="5900918"/>
                      <a:pt x="8890001" y="5888394"/>
                      <a:pt x="8894676" y="5877489"/>
                    </a:cubicBezTo>
                    <a:lnTo>
                      <a:pt x="9085317" y="5432778"/>
                    </a:lnTo>
                    <a:lnTo>
                      <a:pt x="9155449" y="5257377"/>
                    </a:lnTo>
                    <a:cubicBezTo>
                      <a:pt x="9198319" y="5150239"/>
                      <a:pt x="9302095" y="5079993"/>
                      <a:pt x="9417492" y="5080000"/>
                    </a:cubicBezTo>
                    <a:lnTo>
                      <a:pt x="9599808" y="5080000"/>
                    </a:lnTo>
                    <a:cubicBezTo>
                      <a:pt x="9715205" y="5079993"/>
                      <a:pt x="9818981" y="5150239"/>
                      <a:pt x="9861851" y="5257377"/>
                    </a:cubicBezTo>
                    <a:lnTo>
                      <a:pt x="9931983" y="5432778"/>
                    </a:lnTo>
                    <a:lnTo>
                      <a:pt x="10122554" y="5877489"/>
                    </a:lnTo>
                    <a:cubicBezTo>
                      <a:pt x="10127229" y="5888394"/>
                      <a:pt x="10126108" y="5900918"/>
                      <a:pt x="10119573" y="5910821"/>
                    </a:cubicBezTo>
                    <a:cubicBezTo>
                      <a:pt x="10113038" y="5920723"/>
                      <a:pt x="10101963" y="5926677"/>
                      <a:pt x="10090098" y="5926667"/>
                    </a:cubicBezTo>
                    <a:lnTo>
                      <a:pt x="10025046" y="5926667"/>
                    </a:lnTo>
                    <a:cubicBezTo>
                      <a:pt x="9968608" y="5926660"/>
                      <a:pt x="9917602" y="5893026"/>
                      <a:pt x="9895365" y="5841153"/>
                    </a:cubicBezTo>
                    <a:lnTo>
                      <a:pt x="9741342" y="5481814"/>
                    </a:lnTo>
                    <a:cubicBezTo>
                      <a:pt x="9738096" y="5474264"/>
                      <a:pt x="9726737" y="5477439"/>
                      <a:pt x="9727866" y="5485553"/>
                    </a:cubicBezTo>
                    <a:lnTo>
                      <a:pt x="9790872" y="5926667"/>
                    </a:lnTo>
                    <a:lnTo>
                      <a:pt x="9858253" y="6735163"/>
                    </a:lnTo>
                    <a:cubicBezTo>
                      <a:pt x="9859061" y="6744984"/>
                      <a:pt x="9855723" y="6754697"/>
                      <a:pt x="9849049" y="6761948"/>
                    </a:cubicBezTo>
                    <a:cubicBezTo>
                      <a:pt x="9842375" y="6769198"/>
                      <a:pt x="9832971" y="6773327"/>
                      <a:pt x="9823116" y="6773333"/>
                    </a:cubicBezTo>
                    <a:lnTo>
                      <a:pt x="9769282" y="6773333"/>
                    </a:lnTo>
                    <a:cubicBezTo>
                      <a:pt x="9700300" y="6773342"/>
                      <a:pt x="9641423" y="6723477"/>
                      <a:pt x="9630076" y="6655435"/>
                    </a:cubicBezTo>
                    <a:lnTo>
                      <a:pt x="9515705" y="5968436"/>
                    </a:lnTo>
                    <a:cubicBezTo>
                      <a:pt x="9514365" y="5960533"/>
                      <a:pt x="9503076" y="5960533"/>
                      <a:pt x="9501736" y="5968436"/>
                    </a:cubicBezTo>
                    <a:lnTo>
                      <a:pt x="9387295" y="6655435"/>
                    </a:lnTo>
                    <a:cubicBezTo>
                      <a:pt x="9375943" y="6723503"/>
                      <a:pt x="9317026" y="6773376"/>
                      <a:pt x="9248018" y="6773333"/>
                    </a:cubicBezTo>
                    <a:lnTo>
                      <a:pt x="9194184" y="6773333"/>
                    </a:lnTo>
                    <a:cubicBezTo>
                      <a:pt x="9184329" y="6773327"/>
                      <a:pt x="9174925" y="6769198"/>
                      <a:pt x="9168251" y="6761948"/>
                    </a:cubicBezTo>
                    <a:cubicBezTo>
                      <a:pt x="9161577" y="6754697"/>
                      <a:pt x="9158239" y="6744984"/>
                      <a:pt x="9159047" y="6735163"/>
                    </a:cubicBezTo>
                    <a:lnTo>
                      <a:pt x="9226428" y="5926667"/>
                    </a:lnTo>
                    <a:lnTo>
                      <a:pt x="9289434" y="5485553"/>
                    </a:lnTo>
                    <a:close/>
                    <a:moveTo>
                      <a:pt x="10778650" y="4515555"/>
                    </a:moveTo>
                    <a:cubicBezTo>
                      <a:pt x="10722512" y="4515555"/>
                      <a:pt x="10668674" y="4537856"/>
                      <a:pt x="10628979" y="4577551"/>
                    </a:cubicBezTo>
                    <a:cubicBezTo>
                      <a:pt x="10589283" y="4617246"/>
                      <a:pt x="10566983" y="4671085"/>
                      <a:pt x="10566983" y="4727222"/>
                    </a:cubicBezTo>
                    <a:lnTo>
                      <a:pt x="10566983" y="4797778"/>
                    </a:lnTo>
                    <a:cubicBezTo>
                      <a:pt x="10567504" y="4914309"/>
                      <a:pt x="10662118" y="5008500"/>
                      <a:pt x="10778650" y="5008500"/>
                    </a:cubicBezTo>
                    <a:cubicBezTo>
                      <a:pt x="10895182" y="5008500"/>
                      <a:pt x="10989796" y="4914309"/>
                      <a:pt x="10990317" y="4797778"/>
                    </a:cubicBezTo>
                    <a:lnTo>
                      <a:pt x="10990317" y="4727222"/>
                    </a:lnTo>
                    <a:cubicBezTo>
                      <a:pt x="10990317" y="4671085"/>
                      <a:pt x="10968017" y="4617246"/>
                      <a:pt x="10928321" y="4577551"/>
                    </a:cubicBezTo>
                    <a:cubicBezTo>
                      <a:pt x="10888626" y="4537856"/>
                      <a:pt x="10834788" y="4515555"/>
                      <a:pt x="10778650" y="4515555"/>
                    </a:cubicBezTo>
                    <a:close/>
                    <a:moveTo>
                      <a:pt x="10559434" y="5485553"/>
                    </a:moveTo>
                    <a:cubicBezTo>
                      <a:pt x="10560633" y="5477439"/>
                      <a:pt x="10549204" y="5474264"/>
                      <a:pt x="10546029" y="5481814"/>
                    </a:cubicBezTo>
                    <a:lnTo>
                      <a:pt x="10392005" y="5841153"/>
                    </a:lnTo>
                    <a:cubicBezTo>
                      <a:pt x="10369749" y="5893073"/>
                      <a:pt x="10318673" y="5926717"/>
                      <a:pt x="10262183" y="5926667"/>
                    </a:cubicBezTo>
                    <a:lnTo>
                      <a:pt x="10197131" y="5926667"/>
                    </a:lnTo>
                    <a:cubicBezTo>
                      <a:pt x="10185267" y="5926677"/>
                      <a:pt x="10174192" y="5920723"/>
                      <a:pt x="10167656" y="5910821"/>
                    </a:cubicBezTo>
                    <a:cubicBezTo>
                      <a:pt x="10161121" y="5900918"/>
                      <a:pt x="10160001" y="5888394"/>
                      <a:pt x="10164676" y="5877489"/>
                    </a:cubicBezTo>
                    <a:lnTo>
                      <a:pt x="10355317" y="5432778"/>
                    </a:lnTo>
                    <a:lnTo>
                      <a:pt x="10425449" y="5257377"/>
                    </a:lnTo>
                    <a:cubicBezTo>
                      <a:pt x="10468319" y="5150239"/>
                      <a:pt x="10572095" y="5079993"/>
                      <a:pt x="10687492" y="5080000"/>
                    </a:cubicBezTo>
                    <a:lnTo>
                      <a:pt x="10869808" y="5080000"/>
                    </a:lnTo>
                    <a:cubicBezTo>
                      <a:pt x="10985205" y="5079993"/>
                      <a:pt x="11088981" y="5150239"/>
                      <a:pt x="11131851" y="5257377"/>
                    </a:cubicBezTo>
                    <a:lnTo>
                      <a:pt x="11201983" y="5432778"/>
                    </a:lnTo>
                    <a:lnTo>
                      <a:pt x="11392554" y="5877489"/>
                    </a:lnTo>
                    <a:cubicBezTo>
                      <a:pt x="11397229" y="5888394"/>
                      <a:pt x="11396108" y="5900918"/>
                      <a:pt x="11389573" y="5910821"/>
                    </a:cubicBezTo>
                    <a:cubicBezTo>
                      <a:pt x="11383038" y="5920723"/>
                      <a:pt x="11371963" y="5926677"/>
                      <a:pt x="11360098" y="5926667"/>
                    </a:cubicBezTo>
                    <a:lnTo>
                      <a:pt x="11295046" y="5926667"/>
                    </a:lnTo>
                    <a:cubicBezTo>
                      <a:pt x="11238608" y="5926660"/>
                      <a:pt x="11187602" y="5893026"/>
                      <a:pt x="11165365" y="5841153"/>
                    </a:cubicBezTo>
                    <a:lnTo>
                      <a:pt x="11011342" y="5481814"/>
                    </a:lnTo>
                    <a:cubicBezTo>
                      <a:pt x="11008096" y="5474264"/>
                      <a:pt x="10996737" y="5477439"/>
                      <a:pt x="10997866" y="5485553"/>
                    </a:cubicBezTo>
                    <a:lnTo>
                      <a:pt x="11060872" y="5926667"/>
                    </a:lnTo>
                    <a:lnTo>
                      <a:pt x="11128253" y="6735163"/>
                    </a:lnTo>
                    <a:cubicBezTo>
                      <a:pt x="11129061" y="6744984"/>
                      <a:pt x="11125723" y="6754697"/>
                      <a:pt x="11119049" y="6761948"/>
                    </a:cubicBezTo>
                    <a:cubicBezTo>
                      <a:pt x="11112375" y="6769198"/>
                      <a:pt x="11102971" y="6773327"/>
                      <a:pt x="11093116" y="6773333"/>
                    </a:cubicBezTo>
                    <a:lnTo>
                      <a:pt x="11039282" y="6773333"/>
                    </a:lnTo>
                    <a:cubicBezTo>
                      <a:pt x="10970300" y="6773342"/>
                      <a:pt x="10911423" y="6723477"/>
                      <a:pt x="10900076" y="6655435"/>
                    </a:cubicBezTo>
                    <a:lnTo>
                      <a:pt x="10785705" y="5968436"/>
                    </a:lnTo>
                    <a:cubicBezTo>
                      <a:pt x="10784365" y="5960533"/>
                      <a:pt x="10773076" y="5960533"/>
                      <a:pt x="10771736" y="5968436"/>
                    </a:cubicBezTo>
                    <a:lnTo>
                      <a:pt x="10657295" y="6655435"/>
                    </a:lnTo>
                    <a:cubicBezTo>
                      <a:pt x="10645943" y="6723503"/>
                      <a:pt x="10587026" y="6773376"/>
                      <a:pt x="10518018" y="6773333"/>
                    </a:cubicBezTo>
                    <a:lnTo>
                      <a:pt x="10464184" y="6773333"/>
                    </a:lnTo>
                    <a:cubicBezTo>
                      <a:pt x="10454329" y="6773327"/>
                      <a:pt x="10444925" y="6769198"/>
                      <a:pt x="10438251" y="6761948"/>
                    </a:cubicBezTo>
                    <a:cubicBezTo>
                      <a:pt x="10431577" y="6754697"/>
                      <a:pt x="10428239" y="6744984"/>
                      <a:pt x="10429047" y="6735163"/>
                    </a:cubicBezTo>
                    <a:lnTo>
                      <a:pt x="10496428" y="5926667"/>
                    </a:lnTo>
                    <a:lnTo>
                      <a:pt x="10559434" y="5485553"/>
                    </a:lnTo>
                    <a:close/>
                    <a:moveTo>
                      <a:pt x="12048650" y="4515555"/>
                    </a:moveTo>
                    <a:cubicBezTo>
                      <a:pt x="11992512" y="4515555"/>
                      <a:pt x="11938674" y="4537856"/>
                      <a:pt x="11898979" y="4577551"/>
                    </a:cubicBezTo>
                    <a:cubicBezTo>
                      <a:pt x="11859283" y="4617246"/>
                      <a:pt x="11836983" y="4671085"/>
                      <a:pt x="11836983" y="4727222"/>
                    </a:cubicBezTo>
                    <a:lnTo>
                      <a:pt x="11836983" y="4797778"/>
                    </a:lnTo>
                    <a:cubicBezTo>
                      <a:pt x="11837504" y="4914309"/>
                      <a:pt x="11932118" y="5008500"/>
                      <a:pt x="12048650" y="5008500"/>
                    </a:cubicBezTo>
                    <a:cubicBezTo>
                      <a:pt x="12165182" y="5008500"/>
                      <a:pt x="12259796" y="4914309"/>
                      <a:pt x="12260317" y="4797778"/>
                    </a:cubicBezTo>
                    <a:lnTo>
                      <a:pt x="12260317" y="4727222"/>
                    </a:lnTo>
                    <a:cubicBezTo>
                      <a:pt x="12260317" y="4671085"/>
                      <a:pt x="12238017" y="4617246"/>
                      <a:pt x="12198321" y="4577551"/>
                    </a:cubicBezTo>
                    <a:cubicBezTo>
                      <a:pt x="12158626" y="4537856"/>
                      <a:pt x="12104788" y="4515555"/>
                      <a:pt x="12048650" y="4515555"/>
                    </a:cubicBezTo>
                    <a:close/>
                    <a:moveTo>
                      <a:pt x="11829434" y="5485553"/>
                    </a:moveTo>
                    <a:cubicBezTo>
                      <a:pt x="11830633" y="5477439"/>
                      <a:pt x="11819204" y="5474264"/>
                      <a:pt x="11816029" y="5481814"/>
                    </a:cubicBezTo>
                    <a:lnTo>
                      <a:pt x="11662005" y="5841153"/>
                    </a:lnTo>
                    <a:cubicBezTo>
                      <a:pt x="11639749" y="5893073"/>
                      <a:pt x="11588673" y="5926717"/>
                      <a:pt x="11532183" y="5926667"/>
                    </a:cubicBezTo>
                    <a:lnTo>
                      <a:pt x="11467131" y="5926667"/>
                    </a:lnTo>
                    <a:cubicBezTo>
                      <a:pt x="11455267" y="5926677"/>
                      <a:pt x="11444192" y="5920723"/>
                      <a:pt x="11437656" y="5910821"/>
                    </a:cubicBezTo>
                    <a:cubicBezTo>
                      <a:pt x="11431121" y="5900918"/>
                      <a:pt x="11430001" y="5888394"/>
                      <a:pt x="11434676" y="5877489"/>
                    </a:cubicBezTo>
                    <a:lnTo>
                      <a:pt x="11625317" y="5432778"/>
                    </a:lnTo>
                    <a:lnTo>
                      <a:pt x="11695449" y="5257377"/>
                    </a:lnTo>
                    <a:cubicBezTo>
                      <a:pt x="11738319" y="5150239"/>
                      <a:pt x="11842095" y="5079993"/>
                      <a:pt x="11957492" y="5080000"/>
                    </a:cubicBezTo>
                    <a:lnTo>
                      <a:pt x="12139808" y="5080000"/>
                    </a:lnTo>
                    <a:cubicBezTo>
                      <a:pt x="12255205" y="5079993"/>
                      <a:pt x="12358981" y="5150239"/>
                      <a:pt x="12401851" y="5257377"/>
                    </a:cubicBezTo>
                    <a:lnTo>
                      <a:pt x="12471983" y="5432778"/>
                    </a:lnTo>
                    <a:lnTo>
                      <a:pt x="12662554" y="5877489"/>
                    </a:lnTo>
                    <a:cubicBezTo>
                      <a:pt x="12667229" y="5888394"/>
                      <a:pt x="12666108" y="5900918"/>
                      <a:pt x="12659573" y="5910821"/>
                    </a:cubicBezTo>
                    <a:cubicBezTo>
                      <a:pt x="12653038" y="5920723"/>
                      <a:pt x="12641963" y="5926677"/>
                      <a:pt x="12630098" y="5926667"/>
                    </a:cubicBezTo>
                    <a:lnTo>
                      <a:pt x="12565046" y="5926667"/>
                    </a:lnTo>
                    <a:cubicBezTo>
                      <a:pt x="12508608" y="5926660"/>
                      <a:pt x="12457602" y="5893026"/>
                      <a:pt x="12435365" y="5841153"/>
                    </a:cubicBezTo>
                    <a:lnTo>
                      <a:pt x="12281342" y="5481814"/>
                    </a:lnTo>
                    <a:cubicBezTo>
                      <a:pt x="12278096" y="5474264"/>
                      <a:pt x="12266737" y="5477439"/>
                      <a:pt x="12267866" y="5485553"/>
                    </a:cubicBezTo>
                    <a:lnTo>
                      <a:pt x="12330872" y="5926667"/>
                    </a:lnTo>
                    <a:lnTo>
                      <a:pt x="12398253" y="6735163"/>
                    </a:lnTo>
                    <a:cubicBezTo>
                      <a:pt x="12399061" y="6744984"/>
                      <a:pt x="12395723" y="6754697"/>
                      <a:pt x="12389049" y="6761948"/>
                    </a:cubicBezTo>
                    <a:cubicBezTo>
                      <a:pt x="12382375" y="6769198"/>
                      <a:pt x="12372971" y="6773327"/>
                      <a:pt x="12363116" y="6773333"/>
                    </a:cubicBezTo>
                    <a:lnTo>
                      <a:pt x="12309282" y="6773333"/>
                    </a:lnTo>
                    <a:cubicBezTo>
                      <a:pt x="12240300" y="6773342"/>
                      <a:pt x="12181423" y="6723477"/>
                      <a:pt x="12170076" y="6655435"/>
                    </a:cubicBezTo>
                    <a:lnTo>
                      <a:pt x="12055705" y="5968436"/>
                    </a:lnTo>
                    <a:cubicBezTo>
                      <a:pt x="12054365" y="5960533"/>
                      <a:pt x="12043076" y="5960533"/>
                      <a:pt x="12041736" y="5968436"/>
                    </a:cubicBezTo>
                    <a:lnTo>
                      <a:pt x="11927295" y="6655435"/>
                    </a:lnTo>
                    <a:cubicBezTo>
                      <a:pt x="11915943" y="6723503"/>
                      <a:pt x="11857026" y="6773376"/>
                      <a:pt x="11788018" y="6773333"/>
                    </a:cubicBezTo>
                    <a:lnTo>
                      <a:pt x="11734184" y="6773333"/>
                    </a:lnTo>
                    <a:cubicBezTo>
                      <a:pt x="11724329" y="6773327"/>
                      <a:pt x="11714925" y="6769198"/>
                      <a:pt x="11708251" y="6761948"/>
                    </a:cubicBezTo>
                    <a:cubicBezTo>
                      <a:pt x="11701577" y="6754697"/>
                      <a:pt x="11698239" y="6744984"/>
                      <a:pt x="11699047" y="6735163"/>
                    </a:cubicBezTo>
                    <a:lnTo>
                      <a:pt x="11766428" y="5926667"/>
                    </a:lnTo>
                    <a:lnTo>
                      <a:pt x="11829434" y="5485553"/>
                    </a:lnTo>
                    <a:close/>
                    <a:moveTo>
                      <a:pt x="618650" y="6773333"/>
                    </a:moveTo>
                    <a:cubicBezTo>
                      <a:pt x="562512" y="6773333"/>
                      <a:pt x="508674" y="6795633"/>
                      <a:pt x="468979" y="6835329"/>
                    </a:cubicBezTo>
                    <a:cubicBezTo>
                      <a:pt x="429284" y="6875024"/>
                      <a:pt x="406983" y="6928862"/>
                      <a:pt x="406983" y="6985000"/>
                    </a:cubicBezTo>
                    <a:lnTo>
                      <a:pt x="406983" y="7055555"/>
                    </a:lnTo>
                    <a:cubicBezTo>
                      <a:pt x="407504" y="7172086"/>
                      <a:pt x="502118" y="7266277"/>
                      <a:pt x="618650" y="7266277"/>
                    </a:cubicBezTo>
                    <a:cubicBezTo>
                      <a:pt x="735182" y="7266277"/>
                      <a:pt x="829795" y="7172086"/>
                      <a:pt x="830317" y="7055555"/>
                    </a:cubicBezTo>
                    <a:lnTo>
                      <a:pt x="830317" y="6985000"/>
                    </a:lnTo>
                    <a:cubicBezTo>
                      <a:pt x="830317" y="6928862"/>
                      <a:pt x="808016" y="6875025"/>
                      <a:pt x="768321" y="6835329"/>
                    </a:cubicBezTo>
                    <a:cubicBezTo>
                      <a:pt x="728626" y="6795633"/>
                      <a:pt x="674788" y="6773333"/>
                      <a:pt x="618650" y="6773333"/>
                    </a:cubicBezTo>
                    <a:close/>
                    <a:moveTo>
                      <a:pt x="399434" y="7743331"/>
                    </a:moveTo>
                    <a:cubicBezTo>
                      <a:pt x="400633" y="7735217"/>
                      <a:pt x="389203" y="7732042"/>
                      <a:pt x="386028" y="7739592"/>
                    </a:cubicBezTo>
                    <a:lnTo>
                      <a:pt x="232006" y="8098931"/>
                    </a:lnTo>
                    <a:cubicBezTo>
                      <a:pt x="209749" y="8150851"/>
                      <a:pt x="158673" y="8184495"/>
                      <a:pt x="102183" y="8184445"/>
                    </a:cubicBezTo>
                    <a:lnTo>
                      <a:pt x="37131" y="8184445"/>
                    </a:lnTo>
                    <a:cubicBezTo>
                      <a:pt x="25267" y="8184455"/>
                      <a:pt x="14191" y="8178501"/>
                      <a:pt x="7656" y="8168598"/>
                    </a:cubicBezTo>
                    <a:cubicBezTo>
                      <a:pt x="1121" y="8158696"/>
                      <a:pt x="1" y="8146172"/>
                      <a:pt x="4676" y="8135267"/>
                    </a:cubicBezTo>
                    <a:lnTo>
                      <a:pt x="195317" y="7690555"/>
                    </a:lnTo>
                    <a:lnTo>
                      <a:pt x="265449" y="7515154"/>
                    </a:lnTo>
                    <a:cubicBezTo>
                      <a:pt x="308319" y="7408016"/>
                      <a:pt x="412095" y="7337770"/>
                      <a:pt x="527492" y="7337778"/>
                    </a:cubicBezTo>
                    <a:lnTo>
                      <a:pt x="709808" y="7337778"/>
                    </a:lnTo>
                    <a:cubicBezTo>
                      <a:pt x="825205" y="7337770"/>
                      <a:pt x="928981" y="7408016"/>
                      <a:pt x="971851" y="7515154"/>
                    </a:cubicBezTo>
                    <a:lnTo>
                      <a:pt x="1041983" y="7690555"/>
                    </a:lnTo>
                    <a:lnTo>
                      <a:pt x="1232554" y="8135267"/>
                    </a:lnTo>
                    <a:cubicBezTo>
                      <a:pt x="1237229" y="8146172"/>
                      <a:pt x="1236109" y="8158697"/>
                      <a:pt x="1229574" y="8168598"/>
                    </a:cubicBezTo>
                    <a:cubicBezTo>
                      <a:pt x="1223038" y="8178501"/>
                      <a:pt x="1211963" y="8184455"/>
                      <a:pt x="1200098" y="8184445"/>
                    </a:cubicBezTo>
                    <a:lnTo>
                      <a:pt x="1135046" y="8184445"/>
                    </a:lnTo>
                    <a:cubicBezTo>
                      <a:pt x="1078608" y="8184438"/>
                      <a:pt x="1027602" y="8150804"/>
                      <a:pt x="1005365" y="8098931"/>
                    </a:cubicBezTo>
                    <a:lnTo>
                      <a:pt x="851342" y="7739592"/>
                    </a:lnTo>
                    <a:cubicBezTo>
                      <a:pt x="848097" y="7732042"/>
                      <a:pt x="836737" y="7735217"/>
                      <a:pt x="837866" y="7743331"/>
                    </a:cubicBezTo>
                    <a:lnTo>
                      <a:pt x="900872" y="8184445"/>
                    </a:lnTo>
                    <a:lnTo>
                      <a:pt x="968253" y="8992940"/>
                    </a:lnTo>
                    <a:cubicBezTo>
                      <a:pt x="969061" y="9002762"/>
                      <a:pt x="965724" y="9012475"/>
                      <a:pt x="959049" y="9019725"/>
                    </a:cubicBezTo>
                    <a:cubicBezTo>
                      <a:pt x="952375" y="9026976"/>
                      <a:pt x="942971" y="9031105"/>
                      <a:pt x="933116" y="9031111"/>
                    </a:cubicBezTo>
                    <a:lnTo>
                      <a:pt x="879282" y="9031111"/>
                    </a:lnTo>
                    <a:cubicBezTo>
                      <a:pt x="810301" y="9031119"/>
                      <a:pt x="751424" y="8981254"/>
                      <a:pt x="740076" y="8913213"/>
                    </a:cubicBezTo>
                    <a:lnTo>
                      <a:pt x="625706" y="8226213"/>
                    </a:lnTo>
                    <a:cubicBezTo>
                      <a:pt x="624365" y="8218311"/>
                      <a:pt x="613076" y="8218311"/>
                      <a:pt x="611736" y="8226213"/>
                    </a:cubicBezTo>
                    <a:lnTo>
                      <a:pt x="497294" y="8913213"/>
                    </a:lnTo>
                    <a:cubicBezTo>
                      <a:pt x="485942" y="8981280"/>
                      <a:pt x="427026" y="9031153"/>
                      <a:pt x="358018" y="9031111"/>
                    </a:cubicBezTo>
                    <a:lnTo>
                      <a:pt x="304184" y="9031111"/>
                    </a:lnTo>
                    <a:cubicBezTo>
                      <a:pt x="294329" y="9031105"/>
                      <a:pt x="284925" y="9026976"/>
                      <a:pt x="278251" y="9019725"/>
                    </a:cubicBezTo>
                    <a:cubicBezTo>
                      <a:pt x="271576" y="9012475"/>
                      <a:pt x="268239" y="9002762"/>
                      <a:pt x="269047" y="8992940"/>
                    </a:cubicBezTo>
                    <a:lnTo>
                      <a:pt x="336428" y="8184445"/>
                    </a:lnTo>
                    <a:lnTo>
                      <a:pt x="399434" y="7743331"/>
                    </a:lnTo>
                    <a:close/>
                    <a:moveTo>
                      <a:pt x="1888650" y="6773333"/>
                    </a:moveTo>
                    <a:cubicBezTo>
                      <a:pt x="1832513" y="6773333"/>
                      <a:pt x="1778674" y="6795633"/>
                      <a:pt x="1738979" y="6835329"/>
                    </a:cubicBezTo>
                    <a:cubicBezTo>
                      <a:pt x="1699284" y="6875024"/>
                      <a:pt x="1676983" y="6928862"/>
                      <a:pt x="1676983" y="6985000"/>
                    </a:cubicBezTo>
                    <a:lnTo>
                      <a:pt x="1676983" y="7055555"/>
                    </a:lnTo>
                    <a:cubicBezTo>
                      <a:pt x="1677504" y="7172086"/>
                      <a:pt x="1772118" y="7266277"/>
                      <a:pt x="1888650" y="7266277"/>
                    </a:cubicBezTo>
                    <a:cubicBezTo>
                      <a:pt x="2005182" y="7266277"/>
                      <a:pt x="2099796" y="7172086"/>
                      <a:pt x="2100317" y="7055555"/>
                    </a:cubicBezTo>
                    <a:lnTo>
                      <a:pt x="2100317" y="6985000"/>
                    </a:lnTo>
                    <a:cubicBezTo>
                      <a:pt x="2100317" y="6928862"/>
                      <a:pt x="2078016" y="6875024"/>
                      <a:pt x="2038321" y="6835329"/>
                    </a:cubicBezTo>
                    <a:cubicBezTo>
                      <a:pt x="1998626" y="6795633"/>
                      <a:pt x="1944787" y="6773333"/>
                      <a:pt x="1888650" y="6773333"/>
                    </a:cubicBezTo>
                    <a:close/>
                    <a:moveTo>
                      <a:pt x="1669434" y="7743331"/>
                    </a:moveTo>
                    <a:cubicBezTo>
                      <a:pt x="1670633" y="7735217"/>
                      <a:pt x="1659203" y="7732042"/>
                      <a:pt x="1656028" y="7739592"/>
                    </a:cubicBezTo>
                    <a:lnTo>
                      <a:pt x="1502006" y="8098931"/>
                    </a:lnTo>
                    <a:cubicBezTo>
                      <a:pt x="1479749" y="8150851"/>
                      <a:pt x="1428673" y="8184495"/>
                      <a:pt x="1372183" y="8184445"/>
                    </a:cubicBezTo>
                    <a:lnTo>
                      <a:pt x="1307131" y="8184445"/>
                    </a:lnTo>
                    <a:cubicBezTo>
                      <a:pt x="1295267" y="8184455"/>
                      <a:pt x="1284191" y="8178501"/>
                      <a:pt x="1277656" y="8168598"/>
                    </a:cubicBezTo>
                    <a:cubicBezTo>
                      <a:pt x="1271121" y="8158697"/>
                      <a:pt x="1270001" y="8146172"/>
                      <a:pt x="1274676" y="8135267"/>
                    </a:cubicBezTo>
                    <a:lnTo>
                      <a:pt x="1465317" y="7690555"/>
                    </a:lnTo>
                    <a:lnTo>
                      <a:pt x="1535449" y="7515154"/>
                    </a:lnTo>
                    <a:cubicBezTo>
                      <a:pt x="1578319" y="7408016"/>
                      <a:pt x="1682095" y="7337770"/>
                      <a:pt x="1797492" y="7337778"/>
                    </a:cubicBezTo>
                    <a:lnTo>
                      <a:pt x="1979808" y="7337778"/>
                    </a:lnTo>
                    <a:cubicBezTo>
                      <a:pt x="2095205" y="7337770"/>
                      <a:pt x="2198981" y="7408016"/>
                      <a:pt x="2241851" y="7515154"/>
                    </a:cubicBezTo>
                    <a:lnTo>
                      <a:pt x="2311983" y="7690555"/>
                    </a:lnTo>
                    <a:lnTo>
                      <a:pt x="2502554" y="8135267"/>
                    </a:lnTo>
                    <a:cubicBezTo>
                      <a:pt x="2507229" y="8146172"/>
                      <a:pt x="2506109" y="8158696"/>
                      <a:pt x="2499574" y="8168598"/>
                    </a:cubicBezTo>
                    <a:cubicBezTo>
                      <a:pt x="2493038" y="8178501"/>
                      <a:pt x="2481963" y="8184455"/>
                      <a:pt x="2470098" y="8184445"/>
                    </a:cubicBezTo>
                    <a:lnTo>
                      <a:pt x="2405046" y="8184445"/>
                    </a:lnTo>
                    <a:cubicBezTo>
                      <a:pt x="2348608" y="8184438"/>
                      <a:pt x="2297602" y="8150804"/>
                      <a:pt x="2275365" y="8098931"/>
                    </a:cubicBezTo>
                    <a:lnTo>
                      <a:pt x="2121342" y="7739592"/>
                    </a:lnTo>
                    <a:cubicBezTo>
                      <a:pt x="2118097" y="7732042"/>
                      <a:pt x="2106737" y="7735217"/>
                      <a:pt x="2107866" y="7743331"/>
                    </a:cubicBezTo>
                    <a:lnTo>
                      <a:pt x="2170872" y="8184445"/>
                    </a:lnTo>
                    <a:lnTo>
                      <a:pt x="2238253" y="8992940"/>
                    </a:lnTo>
                    <a:cubicBezTo>
                      <a:pt x="2239061" y="9002762"/>
                      <a:pt x="2235724" y="9012475"/>
                      <a:pt x="2229049" y="9019725"/>
                    </a:cubicBezTo>
                    <a:cubicBezTo>
                      <a:pt x="2222375" y="9026976"/>
                      <a:pt x="2212971" y="9031105"/>
                      <a:pt x="2203116" y="9031111"/>
                    </a:cubicBezTo>
                    <a:lnTo>
                      <a:pt x="2149282" y="9031111"/>
                    </a:lnTo>
                    <a:cubicBezTo>
                      <a:pt x="2080301" y="9031119"/>
                      <a:pt x="2021424" y="8981254"/>
                      <a:pt x="2010076" y="8913213"/>
                    </a:cubicBezTo>
                    <a:lnTo>
                      <a:pt x="1895706" y="8226213"/>
                    </a:lnTo>
                    <a:cubicBezTo>
                      <a:pt x="1894365" y="8218311"/>
                      <a:pt x="1883076" y="8218311"/>
                      <a:pt x="1881735" y="8226213"/>
                    </a:cubicBezTo>
                    <a:lnTo>
                      <a:pt x="1767294" y="8913213"/>
                    </a:lnTo>
                    <a:cubicBezTo>
                      <a:pt x="1755943" y="8981280"/>
                      <a:pt x="1697026" y="9031153"/>
                      <a:pt x="1628018" y="9031111"/>
                    </a:cubicBezTo>
                    <a:lnTo>
                      <a:pt x="1574184" y="9031111"/>
                    </a:lnTo>
                    <a:cubicBezTo>
                      <a:pt x="1564329" y="9031105"/>
                      <a:pt x="1554925" y="9026976"/>
                      <a:pt x="1548251" y="9019725"/>
                    </a:cubicBezTo>
                    <a:cubicBezTo>
                      <a:pt x="1541576" y="9012475"/>
                      <a:pt x="1538239" y="9002762"/>
                      <a:pt x="1539047" y="8992940"/>
                    </a:cubicBezTo>
                    <a:lnTo>
                      <a:pt x="1606428" y="8184445"/>
                    </a:lnTo>
                    <a:lnTo>
                      <a:pt x="1669434" y="7743331"/>
                    </a:lnTo>
                    <a:close/>
                    <a:moveTo>
                      <a:pt x="3158650" y="6773333"/>
                    </a:moveTo>
                    <a:cubicBezTo>
                      <a:pt x="3102513" y="6773333"/>
                      <a:pt x="3048674" y="6795633"/>
                      <a:pt x="3008979" y="6835329"/>
                    </a:cubicBezTo>
                    <a:cubicBezTo>
                      <a:pt x="2969284" y="6875024"/>
                      <a:pt x="2946983" y="6928862"/>
                      <a:pt x="2946983" y="6985000"/>
                    </a:cubicBezTo>
                    <a:lnTo>
                      <a:pt x="2946983" y="7055555"/>
                    </a:lnTo>
                    <a:cubicBezTo>
                      <a:pt x="2947504" y="7172086"/>
                      <a:pt x="3042118" y="7266277"/>
                      <a:pt x="3158650" y="7266277"/>
                    </a:cubicBezTo>
                    <a:cubicBezTo>
                      <a:pt x="3275182" y="7266277"/>
                      <a:pt x="3369795" y="7172086"/>
                      <a:pt x="3370317" y="7055555"/>
                    </a:cubicBezTo>
                    <a:lnTo>
                      <a:pt x="3370317" y="6985000"/>
                    </a:lnTo>
                    <a:cubicBezTo>
                      <a:pt x="3370317" y="6928862"/>
                      <a:pt x="3348016" y="6875025"/>
                      <a:pt x="3308321" y="6835329"/>
                    </a:cubicBezTo>
                    <a:cubicBezTo>
                      <a:pt x="3268626" y="6795634"/>
                      <a:pt x="3214787" y="6773333"/>
                      <a:pt x="3158650" y="6773333"/>
                    </a:cubicBezTo>
                    <a:close/>
                    <a:moveTo>
                      <a:pt x="2939434" y="7743331"/>
                    </a:moveTo>
                    <a:cubicBezTo>
                      <a:pt x="2940633" y="7735217"/>
                      <a:pt x="2929203" y="7732042"/>
                      <a:pt x="2926028" y="7739592"/>
                    </a:cubicBezTo>
                    <a:lnTo>
                      <a:pt x="2772006" y="8098931"/>
                    </a:lnTo>
                    <a:cubicBezTo>
                      <a:pt x="2749749" y="8150851"/>
                      <a:pt x="2698673" y="8184495"/>
                      <a:pt x="2642183" y="8184445"/>
                    </a:cubicBezTo>
                    <a:lnTo>
                      <a:pt x="2577131" y="8184445"/>
                    </a:lnTo>
                    <a:cubicBezTo>
                      <a:pt x="2565266" y="8184455"/>
                      <a:pt x="2554191" y="8178501"/>
                      <a:pt x="2547656" y="8168598"/>
                    </a:cubicBezTo>
                    <a:cubicBezTo>
                      <a:pt x="2541121" y="8158696"/>
                      <a:pt x="2540001" y="8146172"/>
                      <a:pt x="2544676" y="8135267"/>
                    </a:cubicBezTo>
                    <a:lnTo>
                      <a:pt x="2735317" y="7690555"/>
                    </a:lnTo>
                    <a:lnTo>
                      <a:pt x="2805449" y="7515154"/>
                    </a:lnTo>
                    <a:cubicBezTo>
                      <a:pt x="2848319" y="7408016"/>
                      <a:pt x="2952095" y="7337770"/>
                      <a:pt x="3067492" y="7337778"/>
                    </a:cubicBezTo>
                    <a:lnTo>
                      <a:pt x="3249808" y="7337778"/>
                    </a:lnTo>
                    <a:cubicBezTo>
                      <a:pt x="3365204" y="7337770"/>
                      <a:pt x="3468981" y="7408016"/>
                      <a:pt x="3511851" y="7515154"/>
                    </a:cubicBezTo>
                    <a:lnTo>
                      <a:pt x="3581983" y="7690555"/>
                    </a:lnTo>
                    <a:lnTo>
                      <a:pt x="3772554" y="8135267"/>
                    </a:lnTo>
                    <a:cubicBezTo>
                      <a:pt x="3777229" y="8146172"/>
                      <a:pt x="3776109" y="8158697"/>
                      <a:pt x="3769574" y="8168599"/>
                    </a:cubicBezTo>
                    <a:cubicBezTo>
                      <a:pt x="3763038" y="8178502"/>
                      <a:pt x="3751963" y="8184455"/>
                      <a:pt x="3740098" y="8184445"/>
                    </a:cubicBezTo>
                    <a:lnTo>
                      <a:pt x="3675046" y="8184445"/>
                    </a:lnTo>
                    <a:cubicBezTo>
                      <a:pt x="3618608" y="8184438"/>
                      <a:pt x="3567602" y="8150804"/>
                      <a:pt x="3545365" y="8098931"/>
                    </a:cubicBezTo>
                    <a:lnTo>
                      <a:pt x="3391342" y="7739592"/>
                    </a:lnTo>
                    <a:cubicBezTo>
                      <a:pt x="3388097" y="7732042"/>
                      <a:pt x="3376737" y="7735217"/>
                      <a:pt x="3377866" y="7743331"/>
                    </a:cubicBezTo>
                    <a:lnTo>
                      <a:pt x="3440872" y="8184445"/>
                    </a:lnTo>
                    <a:lnTo>
                      <a:pt x="3508253" y="8992940"/>
                    </a:lnTo>
                    <a:cubicBezTo>
                      <a:pt x="3509061" y="9002762"/>
                      <a:pt x="3505723" y="9012475"/>
                      <a:pt x="3499049" y="9019725"/>
                    </a:cubicBezTo>
                    <a:cubicBezTo>
                      <a:pt x="3492375" y="9026976"/>
                      <a:pt x="3482971" y="9031105"/>
                      <a:pt x="3473116" y="9031111"/>
                    </a:cubicBezTo>
                    <a:lnTo>
                      <a:pt x="3419282" y="9031111"/>
                    </a:lnTo>
                    <a:cubicBezTo>
                      <a:pt x="3350301" y="9031119"/>
                      <a:pt x="3291424" y="8981254"/>
                      <a:pt x="3280076" y="8913213"/>
                    </a:cubicBezTo>
                    <a:lnTo>
                      <a:pt x="3165706" y="8226213"/>
                    </a:lnTo>
                    <a:cubicBezTo>
                      <a:pt x="3164365" y="8218311"/>
                      <a:pt x="3153076" y="8218311"/>
                      <a:pt x="3151735" y="8226213"/>
                    </a:cubicBezTo>
                    <a:lnTo>
                      <a:pt x="3037294" y="8913213"/>
                    </a:lnTo>
                    <a:cubicBezTo>
                      <a:pt x="3025943" y="8981280"/>
                      <a:pt x="2967026" y="9031153"/>
                      <a:pt x="2898018" y="9031111"/>
                    </a:cubicBezTo>
                    <a:lnTo>
                      <a:pt x="2844184" y="9031111"/>
                    </a:lnTo>
                    <a:cubicBezTo>
                      <a:pt x="2834329" y="9031105"/>
                      <a:pt x="2824925" y="9026976"/>
                      <a:pt x="2818251" y="9019725"/>
                    </a:cubicBezTo>
                    <a:cubicBezTo>
                      <a:pt x="2811576" y="9012475"/>
                      <a:pt x="2808239" y="9002762"/>
                      <a:pt x="2809047" y="8992940"/>
                    </a:cubicBezTo>
                    <a:lnTo>
                      <a:pt x="2876428" y="8184445"/>
                    </a:lnTo>
                    <a:lnTo>
                      <a:pt x="2939434" y="7743331"/>
                    </a:lnTo>
                    <a:close/>
                    <a:moveTo>
                      <a:pt x="4428650" y="6773333"/>
                    </a:moveTo>
                    <a:cubicBezTo>
                      <a:pt x="4372512" y="6773333"/>
                      <a:pt x="4318674" y="6795634"/>
                      <a:pt x="4278979" y="6835329"/>
                    </a:cubicBezTo>
                    <a:cubicBezTo>
                      <a:pt x="4239284" y="6875025"/>
                      <a:pt x="4216983" y="6928862"/>
                      <a:pt x="4216983" y="6985000"/>
                    </a:cubicBezTo>
                    <a:lnTo>
                      <a:pt x="4216983" y="7055555"/>
                    </a:lnTo>
                    <a:cubicBezTo>
                      <a:pt x="4217505" y="7172086"/>
                      <a:pt x="4312118" y="7266277"/>
                      <a:pt x="4428650" y="7266277"/>
                    </a:cubicBezTo>
                    <a:cubicBezTo>
                      <a:pt x="4545182" y="7266277"/>
                      <a:pt x="4639795" y="7172086"/>
                      <a:pt x="4640317" y="7055555"/>
                    </a:cubicBezTo>
                    <a:lnTo>
                      <a:pt x="4640317" y="6985000"/>
                    </a:lnTo>
                    <a:cubicBezTo>
                      <a:pt x="4640317" y="6928862"/>
                      <a:pt x="4618016" y="6875025"/>
                      <a:pt x="4578321" y="6835329"/>
                    </a:cubicBezTo>
                    <a:cubicBezTo>
                      <a:pt x="4538626" y="6795634"/>
                      <a:pt x="4484788" y="6773333"/>
                      <a:pt x="4428650" y="6773333"/>
                    </a:cubicBezTo>
                    <a:close/>
                    <a:moveTo>
                      <a:pt x="4209434" y="7743331"/>
                    </a:moveTo>
                    <a:cubicBezTo>
                      <a:pt x="4210633" y="7735217"/>
                      <a:pt x="4199203" y="7732042"/>
                      <a:pt x="4196028" y="7739592"/>
                    </a:cubicBezTo>
                    <a:lnTo>
                      <a:pt x="4042005" y="8098931"/>
                    </a:lnTo>
                    <a:cubicBezTo>
                      <a:pt x="4019749" y="8150851"/>
                      <a:pt x="3968673" y="8184495"/>
                      <a:pt x="3912183" y="8184445"/>
                    </a:cubicBezTo>
                    <a:lnTo>
                      <a:pt x="3847131" y="8184445"/>
                    </a:lnTo>
                    <a:cubicBezTo>
                      <a:pt x="3835266" y="8184455"/>
                      <a:pt x="3824191" y="8178502"/>
                      <a:pt x="3817656" y="8168599"/>
                    </a:cubicBezTo>
                    <a:cubicBezTo>
                      <a:pt x="3811121" y="8158697"/>
                      <a:pt x="3810001" y="8146172"/>
                      <a:pt x="3814675" y="8135267"/>
                    </a:cubicBezTo>
                    <a:lnTo>
                      <a:pt x="4005317" y="7690555"/>
                    </a:lnTo>
                    <a:lnTo>
                      <a:pt x="4075449" y="7515154"/>
                    </a:lnTo>
                    <a:cubicBezTo>
                      <a:pt x="4118319" y="7408016"/>
                      <a:pt x="4222096" y="7337770"/>
                      <a:pt x="4337492" y="7337778"/>
                    </a:cubicBezTo>
                    <a:lnTo>
                      <a:pt x="4519808" y="7337778"/>
                    </a:lnTo>
                    <a:cubicBezTo>
                      <a:pt x="4635204" y="7337770"/>
                      <a:pt x="4738981" y="7408016"/>
                      <a:pt x="4781851" y="7515154"/>
                    </a:cubicBezTo>
                    <a:lnTo>
                      <a:pt x="4851983" y="7690555"/>
                    </a:lnTo>
                    <a:lnTo>
                      <a:pt x="5042554" y="8135267"/>
                    </a:lnTo>
                    <a:cubicBezTo>
                      <a:pt x="5047229" y="8146172"/>
                      <a:pt x="5046109" y="8158697"/>
                      <a:pt x="5039574" y="8168599"/>
                    </a:cubicBezTo>
                    <a:cubicBezTo>
                      <a:pt x="5033038" y="8178502"/>
                      <a:pt x="5021963" y="8184455"/>
                      <a:pt x="5010098" y="8184445"/>
                    </a:cubicBezTo>
                    <a:lnTo>
                      <a:pt x="4945046" y="8184445"/>
                    </a:lnTo>
                    <a:cubicBezTo>
                      <a:pt x="4888608" y="8184438"/>
                      <a:pt x="4837602" y="8150804"/>
                      <a:pt x="4815365" y="8098931"/>
                    </a:cubicBezTo>
                    <a:lnTo>
                      <a:pt x="4661342" y="7739592"/>
                    </a:lnTo>
                    <a:cubicBezTo>
                      <a:pt x="4658097" y="7732042"/>
                      <a:pt x="4646737" y="7735217"/>
                      <a:pt x="4647866" y="7743331"/>
                    </a:cubicBezTo>
                    <a:lnTo>
                      <a:pt x="4710872" y="8184445"/>
                    </a:lnTo>
                    <a:lnTo>
                      <a:pt x="4778253" y="8992940"/>
                    </a:lnTo>
                    <a:cubicBezTo>
                      <a:pt x="4779061" y="9002762"/>
                      <a:pt x="4775723" y="9012475"/>
                      <a:pt x="4769049" y="9019725"/>
                    </a:cubicBezTo>
                    <a:cubicBezTo>
                      <a:pt x="4762375" y="9026976"/>
                      <a:pt x="4752971" y="9031105"/>
                      <a:pt x="4743116" y="9031111"/>
                    </a:cubicBezTo>
                    <a:lnTo>
                      <a:pt x="4689282" y="9031111"/>
                    </a:lnTo>
                    <a:cubicBezTo>
                      <a:pt x="4620301" y="9031119"/>
                      <a:pt x="4561424" y="8981254"/>
                      <a:pt x="4550076" y="8913213"/>
                    </a:cubicBezTo>
                    <a:lnTo>
                      <a:pt x="4435705" y="8226213"/>
                    </a:lnTo>
                    <a:cubicBezTo>
                      <a:pt x="4434365" y="8218311"/>
                      <a:pt x="4423076" y="8218311"/>
                      <a:pt x="4421736" y="8226213"/>
                    </a:cubicBezTo>
                    <a:lnTo>
                      <a:pt x="4307295" y="8913213"/>
                    </a:lnTo>
                    <a:cubicBezTo>
                      <a:pt x="4295943" y="8981280"/>
                      <a:pt x="4237026" y="9031154"/>
                      <a:pt x="4168018" y="9031111"/>
                    </a:cubicBezTo>
                    <a:lnTo>
                      <a:pt x="4114184" y="9031111"/>
                    </a:lnTo>
                    <a:cubicBezTo>
                      <a:pt x="4104329" y="9031105"/>
                      <a:pt x="4094925" y="9026976"/>
                      <a:pt x="4088251" y="9019725"/>
                    </a:cubicBezTo>
                    <a:cubicBezTo>
                      <a:pt x="4081577" y="9012475"/>
                      <a:pt x="4078239" y="9002762"/>
                      <a:pt x="4079047" y="8992940"/>
                    </a:cubicBezTo>
                    <a:lnTo>
                      <a:pt x="4146428" y="8184445"/>
                    </a:lnTo>
                    <a:lnTo>
                      <a:pt x="4209434" y="7743331"/>
                    </a:lnTo>
                    <a:close/>
                    <a:moveTo>
                      <a:pt x="5698650" y="6773333"/>
                    </a:moveTo>
                    <a:cubicBezTo>
                      <a:pt x="5642512" y="6773333"/>
                      <a:pt x="5588674" y="6795634"/>
                      <a:pt x="5548979" y="6835329"/>
                    </a:cubicBezTo>
                    <a:cubicBezTo>
                      <a:pt x="5509284" y="6875025"/>
                      <a:pt x="5486983" y="6928862"/>
                      <a:pt x="5486983" y="6985000"/>
                    </a:cubicBezTo>
                    <a:lnTo>
                      <a:pt x="5486983" y="7055555"/>
                    </a:lnTo>
                    <a:cubicBezTo>
                      <a:pt x="5487505" y="7172086"/>
                      <a:pt x="5582118" y="7266277"/>
                      <a:pt x="5698650" y="7266277"/>
                    </a:cubicBezTo>
                    <a:cubicBezTo>
                      <a:pt x="5815182" y="7266277"/>
                      <a:pt x="5909795" y="7172086"/>
                      <a:pt x="5910317" y="7055555"/>
                    </a:cubicBezTo>
                    <a:lnTo>
                      <a:pt x="5910317" y="6985000"/>
                    </a:lnTo>
                    <a:cubicBezTo>
                      <a:pt x="5910317" y="6928862"/>
                      <a:pt x="5888016" y="6875025"/>
                      <a:pt x="5848321" y="6835329"/>
                    </a:cubicBezTo>
                    <a:cubicBezTo>
                      <a:pt x="5808626" y="6795634"/>
                      <a:pt x="5754788" y="6773333"/>
                      <a:pt x="5698650" y="6773333"/>
                    </a:cubicBezTo>
                    <a:close/>
                    <a:moveTo>
                      <a:pt x="5479434" y="7743331"/>
                    </a:moveTo>
                    <a:cubicBezTo>
                      <a:pt x="5480633" y="7735217"/>
                      <a:pt x="5469203" y="7732042"/>
                      <a:pt x="5466028" y="7739592"/>
                    </a:cubicBezTo>
                    <a:lnTo>
                      <a:pt x="5312005" y="8098931"/>
                    </a:lnTo>
                    <a:cubicBezTo>
                      <a:pt x="5289749" y="8150851"/>
                      <a:pt x="5238673" y="8184495"/>
                      <a:pt x="5182183" y="8184445"/>
                    </a:cubicBezTo>
                    <a:lnTo>
                      <a:pt x="5117131" y="8184445"/>
                    </a:lnTo>
                    <a:cubicBezTo>
                      <a:pt x="5105266" y="8184455"/>
                      <a:pt x="5094191" y="8178502"/>
                      <a:pt x="5087656" y="8168599"/>
                    </a:cubicBezTo>
                    <a:cubicBezTo>
                      <a:pt x="5081121" y="8158697"/>
                      <a:pt x="5080001" y="8146172"/>
                      <a:pt x="5084675" y="8135267"/>
                    </a:cubicBezTo>
                    <a:lnTo>
                      <a:pt x="5275317" y="7690555"/>
                    </a:lnTo>
                    <a:lnTo>
                      <a:pt x="5345449" y="7515154"/>
                    </a:lnTo>
                    <a:cubicBezTo>
                      <a:pt x="5388319" y="7408016"/>
                      <a:pt x="5492096" y="7337770"/>
                      <a:pt x="5607492" y="7337778"/>
                    </a:cubicBezTo>
                    <a:lnTo>
                      <a:pt x="5789808" y="7337778"/>
                    </a:lnTo>
                    <a:cubicBezTo>
                      <a:pt x="5905204" y="7337770"/>
                      <a:pt x="6008981" y="7408016"/>
                      <a:pt x="6051851" y="7515154"/>
                    </a:cubicBezTo>
                    <a:lnTo>
                      <a:pt x="6121983" y="7690555"/>
                    </a:lnTo>
                    <a:lnTo>
                      <a:pt x="6312554" y="8135267"/>
                    </a:lnTo>
                    <a:cubicBezTo>
                      <a:pt x="6317229" y="8146172"/>
                      <a:pt x="6316109" y="8158697"/>
                      <a:pt x="6309574" y="8168599"/>
                    </a:cubicBezTo>
                    <a:cubicBezTo>
                      <a:pt x="6303038" y="8178502"/>
                      <a:pt x="6291963" y="8184455"/>
                      <a:pt x="6280098" y="8184445"/>
                    </a:cubicBezTo>
                    <a:lnTo>
                      <a:pt x="6215046" y="8184445"/>
                    </a:lnTo>
                    <a:cubicBezTo>
                      <a:pt x="6158608" y="8184438"/>
                      <a:pt x="6107602" y="8150804"/>
                      <a:pt x="6085365" y="8098931"/>
                    </a:cubicBezTo>
                    <a:lnTo>
                      <a:pt x="5931342" y="7739592"/>
                    </a:lnTo>
                    <a:cubicBezTo>
                      <a:pt x="5928097" y="7732042"/>
                      <a:pt x="5916737" y="7735217"/>
                      <a:pt x="5917866" y="7743331"/>
                    </a:cubicBezTo>
                    <a:lnTo>
                      <a:pt x="5980872" y="8184445"/>
                    </a:lnTo>
                    <a:lnTo>
                      <a:pt x="6048253" y="8992940"/>
                    </a:lnTo>
                    <a:cubicBezTo>
                      <a:pt x="6049061" y="9002762"/>
                      <a:pt x="6045723" y="9012475"/>
                      <a:pt x="6039049" y="9019725"/>
                    </a:cubicBezTo>
                    <a:cubicBezTo>
                      <a:pt x="6032375" y="9026976"/>
                      <a:pt x="6022971" y="9031105"/>
                      <a:pt x="6013116" y="9031111"/>
                    </a:cubicBezTo>
                    <a:lnTo>
                      <a:pt x="5959282" y="9031111"/>
                    </a:lnTo>
                    <a:cubicBezTo>
                      <a:pt x="5890301" y="9031119"/>
                      <a:pt x="5831424" y="8981254"/>
                      <a:pt x="5820076" y="8913213"/>
                    </a:cubicBezTo>
                    <a:lnTo>
                      <a:pt x="5705705" y="8226213"/>
                    </a:lnTo>
                    <a:cubicBezTo>
                      <a:pt x="5704365" y="8218311"/>
                      <a:pt x="5693076" y="8218311"/>
                      <a:pt x="5691736" y="8226213"/>
                    </a:cubicBezTo>
                    <a:lnTo>
                      <a:pt x="5577295" y="8913213"/>
                    </a:lnTo>
                    <a:cubicBezTo>
                      <a:pt x="5565943" y="8981280"/>
                      <a:pt x="5507026" y="9031154"/>
                      <a:pt x="5438018" y="9031111"/>
                    </a:cubicBezTo>
                    <a:lnTo>
                      <a:pt x="5384184" y="9031111"/>
                    </a:lnTo>
                    <a:cubicBezTo>
                      <a:pt x="5374329" y="9031105"/>
                      <a:pt x="5364925" y="9026976"/>
                      <a:pt x="5358251" y="9019725"/>
                    </a:cubicBezTo>
                    <a:cubicBezTo>
                      <a:pt x="5351577" y="9012475"/>
                      <a:pt x="5348239" y="9002762"/>
                      <a:pt x="5349047" y="8992940"/>
                    </a:cubicBezTo>
                    <a:lnTo>
                      <a:pt x="5416428" y="8184445"/>
                    </a:lnTo>
                    <a:lnTo>
                      <a:pt x="5479434" y="7743331"/>
                    </a:lnTo>
                    <a:close/>
                    <a:moveTo>
                      <a:pt x="6968650" y="6773333"/>
                    </a:moveTo>
                    <a:cubicBezTo>
                      <a:pt x="6912512" y="6773333"/>
                      <a:pt x="6858674" y="6795633"/>
                      <a:pt x="6818979" y="6835329"/>
                    </a:cubicBezTo>
                    <a:cubicBezTo>
                      <a:pt x="6779283" y="6875024"/>
                      <a:pt x="6756983" y="6928862"/>
                      <a:pt x="6756983" y="6985000"/>
                    </a:cubicBezTo>
                    <a:lnTo>
                      <a:pt x="6756983" y="7055555"/>
                    </a:lnTo>
                    <a:cubicBezTo>
                      <a:pt x="6757504" y="7172086"/>
                      <a:pt x="6852118" y="7266278"/>
                      <a:pt x="6968650" y="7266278"/>
                    </a:cubicBezTo>
                    <a:cubicBezTo>
                      <a:pt x="7085182" y="7266278"/>
                      <a:pt x="7179796" y="7172086"/>
                      <a:pt x="7180317" y="7055555"/>
                    </a:cubicBezTo>
                    <a:lnTo>
                      <a:pt x="7180317" y="6985000"/>
                    </a:lnTo>
                    <a:cubicBezTo>
                      <a:pt x="7180317" y="6928862"/>
                      <a:pt x="7158017" y="6875024"/>
                      <a:pt x="7118321" y="6835329"/>
                    </a:cubicBezTo>
                    <a:cubicBezTo>
                      <a:pt x="7078626" y="6795633"/>
                      <a:pt x="7024788" y="6773333"/>
                      <a:pt x="6968650" y="6773333"/>
                    </a:cubicBezTo>
                    <a:close/>
                    <a:moveTo>
                      <a:pt x="6749434" y="7743331"/>
                    </a:moveTo>
                    <a:cubicBezTo>
                      <a:pt x="6750633" y="7735217"/>
                      <a:pt x="6739204" y="7732042"/>
                      <a:pt x="6736029" y="7739592"/>
                    </a:cubicBezTo>
                    <a:lnTo>
                      <a:pt x="6582005" y="8098931"/>
                    </a:lnTo>
                    <a:cubicBezTo>
                      <a:pt x="6559749" y="8150851"/>
                      <a:pt x="6508673" y="8184495"/>
                      <a:pt x="6452183" y="8184445"/>
                    </a:cubicBezTo>
                    <a:lnTo>
                      <a:pt x="6387131" y="8184445"/>
                    </a:lnTo>
                    <a:cubicBezTo>
                      <a:pt x="6375266" y="8184455"/>
                      <a:pt x="6364191" y="8178502"/>
                      <a:pt x="6357656" y="8168599"/>
                    </a:cubicBezTo>
                    <a:cubicBezTo>
                      <a:pt x="6351121" y="8158697"/>
                      <a:pt x="6350001" y="8146172"/>
                      <a:pt x="6354675" y="8135267"/>
                    </a:cubicBezTo>
                    <a:lnTo>
                      <a:pt x="6545317" y="7690555"/>
                    </a:lnTo>
                    <a:lnTo>
                      <a:pt x="6615449" y="7515154"/>
                    </a:lnTo>
                    <a:cubicBezTo>
                      <a:pt x="6658319" y="7408016"/>
                      <a:pt x="6762095" y="7337770"/>
                      <a:pt x="6877492" y="7337778"/>
                    </a:cubicBezTo>
                    <a:lnTo>
                      <a:pt x="7059808" y="7337778"/>
                    </a:lnTo>
                    <a:cubicBezTo>
                      <a:pt x="7175205" y="7337770"/>
                      <a:pt x="7278981" y="7408016"/>
                      <a:pt x="7321851" y="7515154"/>
                    </a:cubicBezTo>
                    <a:lnTo>
                      <a:pt x="7391983" y="7690555"/>
                    </a:lnTo>
                    <a:lnTo>
                      <a:pt x="7582554" y="8135267"/>
                    </a:lnTo>
                    <a:cubicBezTo>
                      <a:pt x="7587229" y="8146172"/>
                      <a:pt x="7586108" y="8158696"/>
                      <a:pt x="7579573" y="8168598"/>
                    </a:cubicBezTo>
                    <a:cubicBezTo>
                      <a:pt x="7573038" y="8178501"/>
                      <a:pt x="7561963" y="8184455"/>
                      <a:pt x="7550098" y="8184445"/>
                    </a:cubicBezTo>
                    <a:lnTo>
                      <a:pt x="7485046" y="8184445"/>
                    </a:lnTo>
                    <a:cubicBezTo>
                      <a:pt x="7428608" y="8184438"/>
                      <a:pt x="7377602" y="8150804"/>
                      <a:pt x="7355365" y="8098931"/>
                    </a:cubicBezTo>
                    <a:lnTo>
                      <a:pt x="7201342" y="7739592"/>
                    </a:lnTo>
                    <a:cubicBezTo>
                      <a:pt x="7198096" y="7732042"/>
                      <a:pt x="7186737" y="7735217"/>
                      <a:pt x="7187866" y="7743331"/>
                    </a:cubicBezTo>
                    <a:lnTo>
                      <a:pt x="7250872" y="8184445"/>
                    </a:lnTo>
                    <a:lnTo>
                      <a:pt x="7318253" y="8992940"/>
                    </a:lnTo>
                    <a:cubicBezTo>
                      <a:pt x="7319061" y="9002762"/>
                      <a:pt x="7315723" y="9012475"/>
                      <a:pt x="7309049" y="9019725"/>
                    </a:cubicBezTo>
                    <a:cubicBezTo>
                      <a:pt x="7302375" y="9026976"/>
                      <a:pt x="7292971" y="9031105"/>
                      <a:pt x="7283116" y="9031111"/>
                    </a:cubicBezTo>
                    <a:lnTo>
                      <a:pt x="7229282" y="9031111"/>
                    </a:lnTo>
                    <a:cubicBezTo>
                      <a:pt x="7160300" y="9031119"/>
                      <a:pt x="7101423" y="8981255"/>
                      <a:pt x="7090076" y="8913213"/>
                    </a:cubicBezTo>
                    <a:lnTo>
                      <a:pt x="6975705" y="8226213"/>
                    </a:lnTo>
                    <a:cubicBezTo>
                      <a:pt x="6974365" y="8218311"/>
                      <a:pt x="6963076" y="8218311"/>
                      <a:pt x="6961736" y="8226213"/>
                    </a:cubicBezTo>
                    <a:lnTo>
                      <a:pt x="6847295" y="8913213"/>
                    </a:lnTo>
                    <a:cubicBezTo>
                      <a:pt x="6835943" y="8981280"/>
                      <a:pt x="6777026" y="9031154"/>
                      <a:pt x="6708018" y="9031111"/>
                    </a:cubicBezTo>
                    <a:lnTo>
                      <a:pt x="6654184" y="9031111"/>
                    </a:lnTo>
                    <a:cubicBezTo>
                      <a:pt x="6644329" y="9031105"/>
                      <a:pt x="6634925" y="9026976"/>
                      <a:pt x="6628251" y="9019725"/>
                    </a:cubicBezTo>
                    <a:cubicBezTo>
                      <a:pt x="6621577" y="9012475"/>
                      <a:pt x="6618239" y="9002762"/>
                      <a:pt x="6619047" y="8992940"/>
                    </a:cubicBezTo>
                    <a:lnTo>
                      <a:pt x="6686428" y="8184445"/>
                    </a:lnTo>
                    <a:lnTo>
                      <a:pt x="6749434" y="7743331"/>
                    </a:lnTo>
                    <a:close/>
                    <a:moveTo>
                      <a:pt x="8238650" y="6773333"/>
                    </a:moveTo>
                    <a:cubicBezTo>
                      <a:pt x="8182512" y="6773333"/>
                      <a:pt x="8128674" y="6795633"/>
                      <a:pt x="8088979" y="6835329"/>
                    </a:cubicBezTo>
                    <a:cubicBezTo>
                      <a:pt x="8049283" y="6875024"/>
                      <a:pt x="8026983" y="6928862"/>
                      <a:pt x="8026983" y="6985000"/>
                    </a:cubicBezTo>
                    <a:lnTo>
                      <a:pt x="8026983" y="7055555"/>
                    </a:lnTo>
                    <a:cubicBezTo>
                      <a:pt x="8027504" y="7172086"/>
                      <a:pt x="8122118" y="7266278"/>
                      <a:pt x="8238650" y="7266278"/>
                    </a:cubicBezTo>
                    <a:cubicBezTo>
                      <a:pt x="8355182" y="7266278"/>
                      <a:pt x="8449796" y="7172086"/>
                      <a:pt x="8450317" y="7055555"/>
                    </a:cubicBezTo>
                    <a:lnTo>
                      <a:pt x="8450317" y="6985000"/>
                    </a:lnTo>
                    <a:cubicBezTo>
                      <a:pt x="8450317" y="6928862"/>
                      <a:pt x="8428017" y="6875024"/>
                      <a:pt x="8388321" y="6835329"/>
                    </a:cubicBezTo>
                    <a:cubicBezTo>
                      <a:pt x="8348626" y="6795633"/>
                      <a:pt x="8294788" y="6773333"/>
                      <a:pt x="8238650" y="6773333"/>
                    </a:cubicBezTo>
                    <a:close/>
                    <a:moveTo>
                      <a:pt x="8019434" y="7743331"/>
                    </a:moveTo>
                    <a:cubicBezTo>
                      <a:pt x="8020633" y="7735217"/>
                      <a:pt x="8009204" y="7732042"/>
                      <a:pt x="8006029" y="7739592"/>
                    </a:cubicBezTo>
                    <a:lnTo>
                      <a:pt x="7852005" y="8098931"/>
                    </a:lnTo>
                    <a:cubicBezTo>
                      <a:pt x="7829749" y="8150851"/>
                      <a:pt x="7778673" y="8184495"/>
                      <a:pt x="7722183" y="8184445"/>
                    </a:cubicBezTo>
                    <a:lnTo>
                      <a:pt x="7657131" y="8184445"/>
                    </a:lnTo>
                    <a:cubicBezTo>
                      <a:pt x="7645267" y="8184455"/>
                      <a:pt x="7634192" y="8178501"/>
                      <a:pt x="7627656" y="8168598"/>
                    </a:cubicBezTo>
                    <a:cubicBezTo>
                      <a:pt x="7621121" y="8158696"/>
                      <a:pt x="7620001" y="8146172"/>
                      <a:pt x="7624676" y="8135267"/>
                    </a:cubicBezTo>
                    <a:lnTo>
                      <a:pt x="7815317" y="7690555"/>
                    </a:lnTo>
                    <a:lnTo>
                      <a:pt x="7885449" y="7515154"/>
                    </a:lnTo>
                    <a:cubicBezTo>
                      <a:pt x="7928319" y="7408016"/>
                      <a:pt x="8032095" y="7337770"/>
                      <a:pt x="8147492" y="7337778"/>
                    </a:cubicBezTo>
                    <a:lnTo>
                      <a:pt x="8329808" y="7337778"/>
                    </a:lnTo>
                    <a:cubicBezTo>
                      <a:pt x="8445205" y="7337770"/>
                      <a:pt x="8548981" y="7408016"/>
                      <a:pt x="8591851" y="7515154"/>
                    </a:cubicBezTo>
                    <a:lnTo>
                      <a:pt x="8661983" y="7690555"/>
                    </a:lnTo>
                    <a:lnTo>
                      <a:pt x="8852554" y="8135267"/>
                    </a:lnTo>
                    <a:cubicBezTo>
                      <a:pt x="8857229" y="8146172"/>
                      <a:pt x="8856108" y="8158696"/>
                      <a:pt x="8849573" y="8168598"/>
                    </a:cubicBezTo>
                    <a:cubicBezTo>
                      <a:pt x="8843038" y="8178501"/>
                      <a:pt x="8831963" y="8184455"/>
                      <a:pt x="8820098" y="8184445"/>
                    </a:cubicBezTo>
                    <a:lnTo>
                      <a:pt x="8755046" y="8184445"/>
                    </a:lnTo>
                    <a:cubicBezTo>
                      <a:pt x="8698608" y="8184438"/>
                      <a:pt x="8647602" y="8150804"/>
                      <a:pt x="8625365" y="8098931"/>
                    </a:cubicBezTo>
                    <a:lnTo>
                      <a:pt x="8471342" y="7739592"/>
                    </a:lnTo>
                    <a:cubicBezTo>
                      <a:pt x="8468096" y="7732042"/>
                      <a:pt x="8456737" y="7735217"/>
                      <a:pt x="8457866" y="7743331"/>
                    </a:cubicBezTo>
                    <a:lnTo>
                      <a:pt x="8520872" y="8184445"/>
                    </a:lnTo>
                    <a:lnTo>
                      <a:pt x="8588253" y="8992940"/>
                    </a:lnTo>
                    <a:cubicBezTo>
                      <a:pt x="8589061" y="9002762"/>
                      <a:pt x="8585723" y="9012475"/>
                      <a:pt x="8579049" y="9019725"/>
                    </a:cubicBezTo>
                    <a:cubicBezTo>
                      <a:pt x="8572375" y="9026976"/>
                      <a:pt x="8562971" y="9031105"/>
                      <a:pt x="8553116" y="9031111"/>
                    </a:cubicBezTo>
                    <a:lnTo>
                      <a:pt x="8499282" y="9031111"/>
                    </a:lnTo>
                    <a:cubicBezTo>
                      <a:pt x="8430300" y="9031119"/>
                      <a:pt x="8371423" y="8981255"/>
                      <a:pt x="8360076" y="8913213"/>
                    </a:cubicBezTo>
                    <a:lnTo>
                      <a:pt x="8245705" y="8226213"/>
                    </a:lnTo>
                    <a:cubicBezTo>
                      <a:pt x="8244365" y="8218311"/>
                      <a:pt x="8233076" y="8218311"/>
                      <a:pt x="8231736" y="8226213"/>
                    </a:cubicBezTo>
                    <a:lnTo>
                      <a:pt x="8117295" y="8913213"/>
                    </a:lnTo>
                    <a:cubicBezTo>
                      <a:pt x="8105943" y="8981280"/>
                      <a:pt x="8047026" y="9031154"/>
                      <a:pt x="7978018" y="9031111"/>
                    </a:cubicBezTo>
                    <a:lnTo>
                      <a:pt x="7924184" y="9031111"/>
                    </a:lnTo>
                    <a:cubicBezTo>
                      <a:pt x="7914329" y="9031105"/>
                      <a:pt x="7904925" y="9026976"/>
                      <a:pt x="7898251" y="9019725"/>
                    </a:cubicBezTo>
                    <a:cubicBezTo>
                      <a:pt x="7891577" y="9012475"/>
                      <a:pt x="7888239" y="9002762"/>
                      <a:pt x="7889047" y="8992940"/>
                    </a:cubicBezTo>
                    <a:lnTo>
                      <a:pt x="7956428" y="8184445"/>
                    </a:lnTo>
                    <a:lnTo>
                      <a:pt x="8019434" y="7743331"/>
                    </a:lnTo>
                    <a:close/>
                    <a:moveTo>
                      <a:pt x="9508650" y="6773333"/>
                    </a:moveTo>
                    <a:cubicBezTo>
                      <a:pt x="9452512" y="6773333"/>
                      <a:pt x="9398674" y="6795633"/>
                      <a:pt x="9358979" y="6835329"/>
                    </a:cubicBezTo>
                    <a:cubicBezTo>
                      <a:pt x="9319283" y="6875024"/>
                      <a:pt x="9296983" y="6928862"/>
                      <a:pt x="9296983" y="6985000"/>
                    </a:cubicBezTo>
                    <a:lnTo>
                      <a:pt x="9296983" y="7055555"/>
                    </a:lnTo>
                    <a:cubicBezTo>
                      <a:pt x="9297504" y="7172086"/>
                      <a:pt x="9392118" y="7266278"/>
                      <a:pt x="9508650" y="7266278"/>
                    </a:cubicBezTo>
                    <a:cubicBezTo>
                      <a:pt x="9625182" y="7266278"/>
                      <a:pt x="9719796" y="7172086"/>
                      <a:pt x="9720317" y="7055555"/>
                    </a:cubicBezTo>
                    <a:lnTo>
                      <a:pt x="9720317" y="6985000"/>
                    </a:lnTo>
                    <a:cubicBezTo>
                      <a:pt x="9720317" y="6928862"/>
                      <a:pt x="9698017" y="6875024"/>
                      <a:pt x="9658321" y="6835329"/>
                    </a:cubicBezTo>
                    <a:cubicBezTo>
                      <a:pt x="9618626" y="6795633"/>
                      <a:pt x="9564788" y="6773333"/>
                      <a:pt x="9508650" y="6773333"/>
                    </a:cubicBezTo>
                    <a:close/>
                    <a:moveTo>
                      <a:pt x="9289434" y="7743331"/>
                    </a:moveTo>
                    <a:cubicBezTo>
                      <a:pt x="9290633" y="7735217"/>
                      <a:pt x="9279204" y="7732042"/>
                      <a:pt x="9276029" y="7739592"/>
                    </a:cubicBezTo>
                    <a:lnTo>
                      <a:pt x="9122005" y="8098931"/>
                    </a:lnTo>
                    <a:cubicBezTo>
                      <a:pt x="9099749" y="8150851"/>
                      <a:pt x="9048673" y="8184495"/>
                      <a:pt x="8992183" y="8184445"/>
                    </a:cubicBezTo>
                    <a:lnTo>
                      <a:pt x="8927131" y="8184445"/>
                    </a:lnTo>
                    <a:cubicBezTo>
                      <a:pt x="8915267" y="8184455"/>
                      <a:pt x="8904192" y="8178501"/>
                      <a:pt x="8897656" y="8168598"/>
                    </a:cubicBezTo>
                    <a:cubicBezTo>
                      <a:pt x="8891121" y="8158696"/>
                      <a:pt x="8890001" y="8146172"/>
                      <a:pt x="8894676" y="8135267"/>
                    </a:cubicBezTo>
                    <a:lnTo>
                      <a:pt x="9085317" y="7690555"/>
                    </a:lnTo>
                    <a:lnTo>
                      <a:pt x="9155449" y="7515154"/>
                    </a:lnTo>
                    <a:cubicBezTo>
                      <a:pt x="9198319" y="7408016"/>
                      <a:pt x="9302095" y="7337770"/>
                      <a:pt x="9417492" y="7337778"/>
                    </a:cubicBezTo>
                    <a:lnTo>
                      <a:pt x="9599808" y="7337778"/>
                    </a:lnTo>
                    <a:cubicBezTo>
                      <a:pt x="9715205" y="7337770"/>
                      <a:pt x="9818981" y="7408016"/>
                      <a:pt x="9861851" y="7515154"/>
                    </a:cubicBezTo>
                    <a:lnTo>
                      <a:pt x="9931983" y="7690555"/>
                    </a:lnTo>
                    <a:lnTo>
                      <a:pt x="10122554" y="8135267"/>
                    </a:lnTo>
                    <a:cubicBezTo>
                      <a:pt x="10127229" y="8146172"/>
                      <a:pt x="10126108" y="8158696"/>
                      <a:pt x="10119573" y="8168598"/>
                    </a:cubicBezTo>
                    <a:cubicBezTo>
                      <a:pt x="10113038" y="8178501"/>
                      <a:pt x="10101963" y="8184455"/>
                      <a:pt x="10090098" y="8184445"/>
                    </a:cubicBezTo>
                    <a:lnTo>
                      <a:pt x="10025046" y="8184445"/>
                    </a:lnTo>
                    <a:cubicBezTo>
                      <a:pt x="9968608" y="8184438"/>
                      <a:pt x="9917602" y="8150804"/>
                      <a:pt x="9895365" y="8098931"/>
                    </a:cubicBezTo>
                    <a:lnTo>
                      <a:pt x="9741342" y="7739592"/>
                    </a:lnTo>
                    <a:cubicBezTo>
                      <a:pt x="9738096" y="7732042"/>
                      <a:pt x="9726737" y="7735217"/>
                      <a:pt x="9727866" y="7743331"/>
                    </a:cubicBezTo>
                    <a:lnTo>
                      <a:pt x="9790872" y="8184445"/>
                    </a:lnTo>
                    <a:lnTo>
                      <a:pt x="9858253" y="8992940"/>
                    </a:lnTo>
                    <a:cubicBezTo>
                      <a:pt x="9859061" y="9002762"/>
                      <a:pt x="9855723" y="9012475"/>
                      <a:pt x="9849049" y="9019725"/>
                    </a:cubicBezTo>
                    <a:cubicBezTo>
                      <a:pt x="9842375" y="9026976"/>
                      <a:pt x="9832971" y="9031105"/>
                      <a:pt x="9823116" y="9031111"/>
                    </a:cubicBezTo>
                    <a:lnTo>
                      <a:pt x="9769282" y="9031111"/>
                    </a:lnTo>
                    <a:cubicBezTo>
                      <a:pt x="9700300" y="9031119"/>
                      <a:pt x="9641423" y="8981255"/>
                      <a:pt x="9630076" y="8913213"/>
                    </a:cubicBezTo>
                    <a:lnTo>
                      <a:pt x="9515705" y="8226213"/>
                    </a:lnTo>
                    <a:cubicBezTo>
                      <a:pt x="9514365" y="8218311"/>
                      <a:pt x="9503076" y="8218311"/>
                      <a:pt x="9501736" y="8226213"/>
                    </a:cubicBezTo>
                    <a:lnTo>
                      <a:pt x="9387295" y="8913213"/>
                    </a:lnTo>
                    <a:cubicBezTo>
                      <a:pt x="9375943" y="8981280"/>
                      <a:pt x="9317026" y="9031154"/>
                      <a:pt x="9248018" y="9031111"/>
                    </a:cubicBezTo>
                    <a:lnTo>
                      <a:pt x="9194184" y="9031111"/>
                    </a:lnTo>
                    <a:cubicBezTo>
                      <a:pt x="9184329" y="9031105"/>
                      <a:pt x="9174925" y="9026976"/>
                      <a:pt x="9168251" y="9019725"/>
                    </a:cubicBezTo>
                    <a:cubicBezTo>
                      <a:pt x="9161577" y="9012475"/>
                      <a:pt x="9158239" y="9002762"/>
                      <a:pt x="9159047" y="8992940"/>
                    </a:cubicBezTo>
                    <a:lnTo>
                      <a:pt x="9226428" y="8184445"/>
                    </a:lnTo>
                    <a:lnTo>
                      <a:pt x="9289434" y="7743331"/>
                    </a:lnTo>
                    <a:close/>
                    <a:moveTo>
                      <a:pt x="10778650" y="6773333"/>
                    </a:moveTo>
                    <a:cubicBezTo>
                      <a:pt x="10722512" y="6773333"/>
                      <a:pt x="10668674" y="6795633"/>
                      <a:pt x="10628979" y="6835329"/>
                    </a:cubicBezTo>
                    <a:cubicBezTo>
                      <a:pt x="10589283" y="6875024"/>
                      <a:pt x="10566983" y="6928862"/>
                      <a:pt x="10566983" y="6985000"/>
                    </a:cubicBezTo>
                    <a:lnTo>
                      <a:pt x="10566983" y="7055555"/>
                    </a:lnTo>
                    <a:cubicBezTo>
                      <a:pt x="10567504" y="7172086"/>
                      <a:pt x="10662118" y="7266278"/>
                      <a:pt x="10778650" y="7266278"/>
                    </a:cubicBezTo>
                    <a:cubicBezTo>
                      <a:pt x="10895182" y="7266278"/>
                      <a:pt x="10989796" y="7172086"/>
                      <a:pt x="10990317" y="7055555"/>
                    </a:cubicBezTo>
                    <a:lnTo>
                      <a:pt x="10990317" y="6985000"/>
                    </a:lnTo>
                    <a:cubicBezTo>
                      <a:pt x="10990317" y="6928862"/>
                      <a:pt x="10968017" y="6875024"/>
                      <a:pt x="10928321" y="6835329"/>
                    </a:cubicBezTo>
                    <a:cubicBezTo>
                      <a:pt x="10888626" y="6795633"/>
                      <a:pt x="10834788" y="6773333"/>
                      <a:pt x="10778650" y="6773333"/>
                    </a:cubicBezTo>
                    <a:close/>
                    <a:moveTo>
                      <a:pt x="10559434" y="7743331"/>
                    </a:moveTo>
                    <a:cubicBezTo>
                      <a:pt x="10560633" y="7735217"/>
                      <a:pt x="10549204" y="7732042"/>
                      <a:pt x="10546029" y="7739592"/>
                    </a:cubicBezTo>
                    <a:lnTo>
                      <a:pt x="10392005" y="8098931"/>
                    </a:lnTo>
                    <a:cubicBezTo>
                      <a:pt x="10369749" y="8150851"/>
                      <a:pt x="10318673" y="8184495"/>
                      <a:pt x="10262183" y="8184445"/>
                    </a:cubicBezTo>
                    <a:lnTo>
                      <a:pt x="10197131" y="8184445"/>
                    </a:lnTo>
                    <a:cubicBezTo>
                      <a:pt x="10185267" y="8184455"/>
                      <a:pt x="10174192" y="8178501"/>
                      <a:pt x="10167656" y="8168598"/>
                    </a:cubicBezTo>
                    <a:cubicBezTo>
                      <a:pt x="10161121" y="8158696"/>
                      <a:pt x="10160001" y="8146172"/>
                      <a:pt x="10164676" y="8135267"/>
                    </a:cubicBezTo>
                    <a:lnTo>
                      <a:pt x="10355317" y="7690555"/>
                    </a:lnTo>
                    <a:lnTo>
                      <a:pt x="10425449" y="7515154"/>
                    </a:lnTo>
                    <a:cubicBezTo>
                      <a:pt x="10468319" y="7408016"/>
                      <a:pt x="10572095" y="7337770"/>
                      <a:pt x="10687492" y="7337778"/>
                    </a:cubicBezTo>
                    <a:lnTo>
                      <a:pt x="10869808" y="7337778"/>
                    </a:lnTo>
                    <a:cubicBezTo>
                      <a:pt x="10985205" y="7337770"/>
                      <a:pt x="11088981" y="7408016"/>
                      <a:pt x="11131851" y="7515154"/>
                    </a:cubicBezTo>
                    <a:lnTo>
                      <a:pt x="11201983" y="7690555"/>
                    </a:lnTo>
                    <a:lnTo>
                      <a:pt x="11392554" y="8135267"/>
                    </a:lnTo>
                    <a:cubicBezTo>
                      <a:pt x="11397229" y="8146172"/>
                      <a:pt x="11396108" y="8158696"/>
                      <a:pt x="11389573" y="8168598"/>
                    </a:cubicBezTo>
                    <a:cubicBezTo>
                      <a:pt x="11383038" y="8178501"/>
                      <a:pt x="11371963" y="8184455"/>
                      <a:pt x="11360098" y="8184445"/>
                    </a:cubicBezTo>
                    <a:lnTo>
                      <a:pt x="11295046" y="8184445"/>
                    </a:lnTo>
                    <a:cubicBezTo>
                      <a:pt x="11238608" y="8184438"/>
                      <a:pt x="11187602" y="8150804"/>
                      <a:pt x="11165365" y="8098931"/>
                    </a:cubicBezTo>
                    <a:lnTo>
                      <a:pt x="11011342" y="7739592"/>
                    </a:lnTo>
                    <a:cubicBezTo>
                      <a:pt x="11008096" y="7732042"/>
                      <a:pt x="10996737" y="7735217"/>
                      <a:pt x="10997866" y="7743331"/>
                    </a:cubicBezTo>
                    <a:lnTo>
                      <a:pt x="11060872" y="8184445"/>
                    </a:lnTo>
                    <a:lnTo>
                      <a:pt x="11128253" y="8992940"/>
                    </a:lnTo>
                    <a:cubicBezTo>
                      <a:pt x="11129061" y="9002762"/>
                      <a:pt x="11125723" y="9012475"/>
                      <a:pt x="11119049" y="9019725"/>
                    </a:cubicBezTo>
                    <a:cubicBezTo>
                      <a:pt x="11112375" y="9026976"/>
                      <a:pt x="11102971" y="9031105"/>
                      <a:pt x="11093116" y="9031111"/>
                    </a:cubicBezTo>
                    <a:lnTo>
                      <a:pt x="11039282" y="9031111"/>
                    </a:lnTo>
                    <a:cubicBezTo>
                      <a:pt x="10970300" y="9031119"/>
                      <a:pt x="10911423" y="8981255"/>
                      <a:pt x="10900076" y="8913213"/>
                    </a:cubicBezTo>
                    <a:lnTo>
                      <a:pt x="10785705" y="8226213"/>
                    </a:lnTo>
                    <a:cubicBezTo>
                      <a:pt x="10784365" y="8218311"/>
                      <a:pt x="10773076" y="8218311"/>
                      <a:pt x="10771736" y="8226213"/>
                    </a:cubicBezTo>
                    <a:lnTo>
                      <a:pt x="10657295" y="8913213"/>
                    </a:lnTo>
                    <a:cubicBezTo>
                      <a:pt x="10645943" y="8981280"/>
                      <a:pt x="10587026" y="9031154"/>
                      <a:pt x="10518018" y="9031111"/>
                    </a:cubicBezTo>
                    <a:lnTo>
                      <a:pt x="10464184" y="9031111"/>
                    </a:lnTo>
                    <a:cubicBezTo>
                      <a:pt x="10454329" y="9031105"/>
                      <a:pt x="10444925" y="9026976"/>
                      <a:pt x="10438251" y="9019725"/>
                    </a:cubicBezTo>
                    <a:cubicBezTo>
                      <a:pt x="10431577" y="9012475"/>
                      <a:pt x="10428239" y="9002762"/>
                      <a:pt x="10429047" y="8992940"/>
                    </a:cubicBezTo>
                    <a:lnTo>
                      <a:pt x="10496428" y="8184445"/>
                    </a:lnTo>
                    <a:lnTo>
                      <a:pt x="10559434" y="7743331"/>
                    </a:lnTo>
                    <a:close/>
                    <a:moveTo>
                      <a:pt x="12048650" y="6773333"/>
                    </a:moveTo>
                    <a:cubicBezTo>
                      <a:pt x="11992512" y="6773333"/>
                      <a:pt x="11938674" y="6795633"/>
                      <a:pt x="11898979" y="6835329"/>
                    </a:cubicBezTo>
                    <a:cubicBezTo>
                      <a:pt x="11859283" y="6875024"/>
                      <a:pt x="11836983" y="6928862"/>
                      <a:pt x="11836983" y="6985000"/>
                    </a:cubicBezTo>
                    <a:lnTo>
                      <a:pt x="11836983" y="7055555"/>
                    </a:lnTo>
                    <a:cubicBezTo>
                      <a:pt x="11837504" y="7172086"/>
                      <a:pt x="11932118" y="7266278"/>
                      <a:pt x="12048650" y="7266278"/>
                    </a:cubicBezTo>
                    <a:cubicBezTo>
                      <a:pt x="12165182" y="7266278"/>
                      <a:pt x="12259796" y="7172086"/>
                      <a:pt x="12260317" y="7055555"/>
                    </a:cubicBezTo>
                    <a:lnTo>
                      <a:pt x="12260317" y="6985000"/>
                    </a:lnTo>
                    <a:cubicBezTo>
                      <a:pt x="12260317" y="6928862"/>
                      <a:pt x="12238017" y="6875024"/>
                      <a:pt x="12198321" y="6835329"/>
                    </a:cubicBezTo>
                    <a:cubicBezTo>
                      <a:pt x="12158626" y="6795633"/>
                      <a:pt x="12104788" y="6773333"/>
                      <a:pt x="12048650" y="6773333"/>
                    </a:cubicBezTo>
                    <a:close/>
                    <a:moveTo>
                      <a:pt x="11829434" y="7743331"/>
                    </a:moveTo>
                    <a:cubicBezTo>
                      <a:pt x="11830633" y="7735217"/>
                      <a:pt x="11819204" y="7732042"/>
                      <a:pt x="11816029" y="7739592"/>
                    </a:cubicBezTo>
                    <a:lnTo>
                      <a:pt x="11662005" y="8098931"/>
                    </a:lnTo>
                    <a:cubicBezTo>
                      <a:pt x="11639749" y="8150851"/>
                      <a:pt x="11588673" y="8184495"/>
                      <a:pt x="11532183" y="8184445"/>
                    </a:cubicBezTo>
                    <a:lnTo>
                      <a:pt x="11467131" y="8184445"/>
                    </a:lnTo>
                    <a:cubicBezTo>
                      <a:pt x="11455267" y="8184455"/>
                      <a:pt x="11444192" y="8178501"/>
                      <a:pt x="11437656" y="8168598"/>
                    </a:cubicBezTo>
                    <a:cubicBezTo>
                      <a:pt x="11431121" y="8158696"/>
                      <a:pt x="11430001" y="8146172"/>
                      <a:pt x="11434676" y="8135267"/>
                    </a:cubicBezTo>
                    <a:lnTo>
                      <a:pt x="11625317" y="7690555"/>
                    </a:lnTo>
                    <a:lnTo>
                      <a:pt x="11695449" y="7515154"/>
                    </a:lnTo>
                    <a:cubicBezTo>
                      <a:pt x="11738319" y="7408016"/>
                      <a:pt x="11842095" y="7337770"/>
                      <a:pt x="11957492" y="7337778"/>
                    </a:cubicBezTo>
                    <a:lnTo>
                      <a:pt x="12139808" y="7337778"/>
                    </a:lnTo>
                    <a:cubicBezTo>
                      <a:pt x="12255205" y="7337770"/>
                      <a:pt x="12358981" y="7408016"/>
                      <a:pt x="12401851" y="7515154"/>
                    </a:cubicBezTo>
                    <a:lnTo>
                      <a:pt x="12471983" y="7690555"/>
                    </a:lnTo>
                    <a:lnTo>
                      <a:pt x="12662554" y="8135267"/>
                    </a:lnTo>
                    <a:cubicBezTo>
                      <a:pt x="12667229" y="8146172"/>
                      <a:pt x="12666108" y="8158696"/>
                      <a:pt x="12659573" y="8168598"/>
                    </a:cubicBezTo>
                    <a:cubicBezTo>
                      <a:pt x="12653038" y="8178501"/>
                      <a:pt x="12641963" y="8184455"/>
                      <a:pt x="12630098" y="8184445"/>
                    </a:cubicBezTo>
                    <a:lnTo>
                      <a:pt x="12565046" y="8184445"/>
                    </a:lnTo>
                    <a:cubicBezTo>
                      <a:pt x="12508608" y="8184438"/>
                      <a:pt x="12457602" y="8150804"/>
                      <a:pt x="12435365" y="8098931"/>
                    </a:cubicBezTo>
                    <a:lnTo>
                      <a:pt x="12281342" y="7739592"/>
                    </a:lnTo>
                    <a:cubicBezTo>
                      <a:pt x="12278096" y="7732042"/>
                      <a:pt x="12266737" y="7735217"/>
                      <a:pt x="12267866" y="7743331"/>
                    </a:cubicBezTo>
                    <a:lnTo>
                      <a:pt x="12330872" y="8184445"/>
                    </a:lnTo>
                    <a:lnTo>
                      <a:pt x="12398253" y="8992940"/>
                    </a:lnTo>
                    <a:cubicBezTo>
                      <a:pt x="12399061" y="9002762"/>
                      <a:pt x="12395723" y="9012475"/>
                      <a:pt x="12389049" y="9019725"/>
                    </a:cubicBezTo>
                    <a:cubicBezTo>
                      <a:pt x="12382375" y="9026976"/>
                      <a:pt x="12372971" y="9031105"/>
                      <a:pt x="12363116" y="9031111"/>
                    </a:cubicBezTo>
                    <a:lnTo>
                      <a:pt x="12309282" y="9031111"/>
                    </a:lnTo>
                    <a:cubicBezTo>
                      <a:pt x="12240300" y="9031119"/>
                      <a:pt x="12181423" y="8981255"/>
                      <a:pt x="12170076" y="8913213"/>
                    </a:cubicBezTo>
                    <a:lnTo>
                      <a:pt x="12055705" y="8226213"/>
                    </a:lnTo>
                    <a:cubicBezTo>
                      <a:pt x="12054365" y="8218311"/>
                      <a:pt x="12043076" y="8218311"/>
                      <a:pt x="12041736" y="8226213"/>
                    </a:cubicBezTo>
                    <a:lnTo>
                      <a:pt x="11927295" y="8913213"/>
                    </a:lnTo>
                    <a:cubicBezTo>
                      <a:pt x="11915943" y="8981280"/>
                      <a:pt x="11857026" y="9031154"/>
                      <a:pt x="11788018" y="9031111"/>
                    </a:cubicBezTo>
                    <a:lnTo>
                      <a:pt x="11734184" y="9031111"/>
                    </a:lnTo>
                    <a:cubicBezTo>
                      <a:pt x="11724329" y="9031105"/>
                      <a:pt x="11714925" y="9026976"/>
                      <a:pt x="11708251" y="9019725"/>
                    </a:cubicBezTo>
                    <a:cubicBezTo>
                      <a:pt x="11701577" y="9012475"/>
                      <a:pt x="11698239" y="9002762"/>
                      <a:pt x="11699047" y="8992940"/>
                    </a:cubicBezTo>
                    <a:lnTo>
                      <a:pt x="11766428" y="8184445"/>
                    </a:lnTo>
                    <a:lnTo>
                      <a:pt x="11829434" y="7743331"/>
                    </a:lnTo>
                    <a:close/>
                    <a:moveTo>
                      <a:pt x="618650" y="9031111"/>
                    </a:moveTo>
                    <a:cubicBezTo>
                      <a:pt x="562512" y="9031111"/>
                      <a:pt x="508674" y="9053411"/>
                      <a:pt x="468979" y="9093106"/>
                    </a:cubicBezTo>
                    <a:cubicBezTo>
                      <a:pt x="429284" y="9132801"/>
                      <a:pt x="406983" y="9186640"/>
                      <a:pt x="406983" y="9242778"/>
                    </a:cubicBezTo>
                    <a:lnTo>
                      <a:pt x="406983" y="9313333"/>
                    </a:lnTo>
                    <a:cubicBezTo>
                      <a:pt x="407504" y="9429864"/>
                      <a:pt x="502118" y="9524055"/>
                      <a:pt x="618650" y="9524055"/>
                    </a:cubicBezTo>
                    <a:cubicBezTo>
                      <a:pt x="735182" y="9524055"/>
                      <a:pt x="829795" y="9429864"/>
                      <a:pt x="830317" y="9313333"/>
                    </a:cubicBezTo>
                    <a:lnTo>
                      <a:pt x="830317" y="9242778"/>
                    </a:lnTo>
                    <a:cubicBezTo>
                      <a:pt x="830317" y="9186640"/>
                      <a:pt x="808016" y="9132802"/>
                      <a:pt x="768321" y="9093107"/>
                    </a:cubicBezTo>
                    <a:cubicBezTo>
                      <a:pt x="728626" y="9053411"/>
                      <a:pt x="674788" y="9031111"/>
                      <a:pt x="618650" y="9031111"/>
                    </a:cubicBezTo>
                    <a:close/>
                    <a:moveTo>
                      <a:pt x="399434" y="10001109"/>
                    </a:moveTo>
                    <a:cubicBezTo>
                      <a:pt x="400633" y="9992995"/>
                      <a:pt x="389203" y="9989820"/>
                      <a:pt x="386028" y="9997370"/>
                    </a:cubicBezTo>
                    <a:lnTo>
                      <a:pt x="232006" y="10356709"/>
                    </a:lnTo>
                    <a:cubicBezTo>
                      <a:pt x="209749" y="10408629"/>
                      <a:pt x="158673" y="10442273"/>
                      <a:pt x="102183" y="10442222"/>
                    </a:cubicBezTo>
                    <a:lnTo>
                      <a:pt x="37131" y="10442222"/>
                    </a:lnTo>
                    <a:cubicBezTo>
                      <a:pt x="25267" y="10442233"/>
                      <a:pt x="14191" y="10436278"/>
                      <a:pt x="7656" y="10426376"/>
                    </a:cubicBezTo>
                    <a:cubicBezTo>
                      <a:pt x="1121" y="10416473"/>
                      <a:pt x="1" y="10403949"/>
                      <a:pt x="4676" y="10393045"/>
                    </a:cubicBezTo>
                    <a:lnTo>
                      <a:pt x="195317" y="9948333"/>
                    </a:lnTo>
                    <a:lnTo>
                      <a:pt x="265449" y="9772932"/>
                    </a:lnTo>
                    <a:cubicBezTo>
                      <a:pt x="308319" y="9665794"/>
                      <a:pt x="412095" y="9595548"/>
                      <a:pt x="527492" y="9595555"/>
                    </a:cubicBezTo>
                    <a:lnTo>
                      <a:pt x="709808" y="9595555"/>
                    </a:lnTo>
                    <a:cubicBezTo>
                      <a:pt x="825205" y="9595548"/>
                      <a:pt x="928981" y="9665794"/>
                      <a:pt x="971851" y="9772932"/>
                    </a:cubicBezTo>
                    <a:lnTo>
                      <a:pt x="1041983" y="9948333"/>
                    </a:lnTo>
                    <a:lnTo>
                      <a:pt x="1232554" y="10393045"/>
                    </a:lnTo>
                    <a:cubicBezTo>
                      <a:pt x="1237229" y="10403949"/>
                      <a:pt x="1236109" y="10416474"/>
                      <a:pt x="1229574" y="10426376"/>
                    </a:cubicBezTo>
                    <a:cubicBezTo>
                      <a:pt x="1223038" y="10436278"/>
                      <a:pt x="1211963" y="10442233"/>
                      <a:pt x="1200098" y="10442222"/>
                    </a:cubicBezTo>
                    <a:lnTo>
                      <a:pt x="1135046" y="10442222"/>
                    </a:lnTo>
                    <a:cubicBezTo>
                      <a:pt x="1078608" y="10442216"/>
                      <a:pt x="1027602" y="10408582"/>
                      <a:pt x="1005365" y="10356709"/>
                    </a:cubicBezTo>
                    <a:lnTo>
                      <a:pt x="851342" y="9997370"/>
                    </a:lnTo>
                    <a:cubicBezTo>
                      <a:pt x="848097" y="9989820"/>
                      <a:pt x="836737" y="9992995"/>
                      <a:pt x="837866" y="10001109"/>
                    </a:cubicBezTo>
                    <a:lnTo>
                      <a:pt x="900872" y="10442222"/>
                    </a:lnTo>
                    <a:lnTo>
                      <a:pt x="968253" y="11250719"/>
                    </a:lnTo>
                    <a:cubicBezTo>
                      <a:pt x="969061" y="11260541"/>
                      <a:pt x="965724" y="11270253"/>
                      <a:pt x="959049" y="11277504"/>
                    </a:cubicBezTo>
                    <a:cubicBezTo>
                      <a:pt x="952375" y="11284755"/>
                      <a:pt x="942971" y="11288883"/>
                      <a:pt x="933116" y="11288889"/>
                    </a:cubicBezTo>
                    <a:lnTo>
                      <a:pt x="879282" y="11288889"/>
                    </a:lnTo>
                    <a:cubicBezTo>
                      <a:pt x="810300" y="11288898"/>
                      <a:pt x="751423" y="11239033"/>
                      <a:pt x="740076" y="11170990"/>
                    </a:cubicBezTo>
                    <a:lnTo>
                      <a:pt x="625706" y="10483991"/>
                    </a:lnTo>
                    <a:cubicBezTo>
                      <a:pt x="624365" y="10476089"/>
                      <a:pt x="613076" y="10476089"/>
                      <a:pt x="611736" y="10483991"/>
                    </a:cubicBezTo>
                    <a:lnTo>
                      <a:pt x="497294" y="11170990"/>
                    </a:lnTo>
                    <a:cubicBezTo>
                      <a:pt x="485943" y="11239059"/>
                      <a:pt x="427026" y="11288932"/>
                      <a:pt x="358018" y="11288889"/>
                    </a:cubicBezTo>
                    <a:lnTo>
                      <a:pt x="304184" y="11288889"/>
                    </a:lnTo>
                    <a:cubicBezTo>
                      <a:pt x="294329" y="11288883"/>
                      <a:pt x="284925" y="11284755"/>
                      <a:pt x="278251" y="11277504"/>
                    </a:cubicBezTo>
                    <a:cubicBezTo>
                      <a:pt x="271576" y="11270253"/>
                      <a:pt x="268239" y="11260541"/>
                      <a:pt x="269047" y="11250719"/>
                    </a:cubicBezTo>
                    <a:lnTo>
                      <a:pt x="336428" y="10442222"/>
                    </a:lnTo>
                    <a:lnTo>
                      <a:pt x="399434" y="10001109"/>
                    </a:lnTo>
                    <a:close/>
                    <a:moveTo>
                      <a:pt x="1888650" y="9031111"/>
                    </a:moveTo>
                    <a:cubicBezTo>
                      <a:pt x="1832513" y="9031111"/>
                      <a:pt x="1778674" y="9053411"/>
                      <a:pt x="1738979" y="9093106"/>
                    </a:cubicBezTo>
                    <a:cubicBezTo>
                      <a:pt x="1699284" y="9132801"/>
                      <a:pt x="1676983" y="9186640"/>
                      <a:pt x="1676983" y="9242778"/>
                    </a:cubicBezTo>
                    <a:lnTo>
                      <a:pt x="1676983" y="9313333"/>
                    </a:lnTo>
                    <a:cubicBezTo>
                      <a:pt x="1677504" y="9429864"/>
                      <a:pt x="1772118" y="9524055"/>
                      <a:pt x="1888650" y="9524055"/>
                    </a:cubicBezTo>
                    <a:cubicBezTo>
                      <a:pt x="2005182" y="9524055"/>
                      <a:pt x="2099796" y="9429864"/>
                      <a:pt x="2100317" y="9313333"/>
                    </a:cubicBezTo>
                    <a:lnTo>
                      <a:pt x="2100317" y="9242778"/>
                    </a:lnTo>
                    <a:cubicBezTo>
                      <a:pt x="2100317" y="9186640"/>
                      <a:pt x="2078016" y="9132801"/>
                      <a:pt x="2038321" y="9093106"/>
                    </a:cubicBezTo>
                    <a:cubicBezTo>
                      <a:pt x="1998626" y="9053411"/>
                      <a:pt x="1944787" y="9031111"/>
                      <a:pt x="1888650" y="9031111"/>
                    </a:cubicBezTo>
                    <a:close/>
                    <a:moveTo>
                      <a:pt x="1669434" y="10001109"/>
                    </a:moveTo>
                    <a:cubicBezTo>
                      <a:pt x="1670633" y="9992995"/>
                      <a:pt x="1659203" y="9989820"/>
                      <a:pt x="1656028" y="9997370"/>
                    </a:cubicBezTo>
                    <a:lnTo>
                      <a:pt x="1502006" y="10356709"/>
                    </a:lnTo>
                    <a:cubicBezTo>
                      <a:pt x="1479749" y="10408629"/>
                      <a:pt x="1428673" y="10442273"/>
                      <a:pt x="1372183" y="10442222"/>
                    </a:cubicBezTo>
                    <a:lnTo>
                      <a:pt x="1307131" y="10442222"/>
                    </a:lnTo>
                    <a:cubicBezTo>
                      <a:pt x="1295267" y="10442233"/>
                      <a:pt x="1284191" y="10436278"/>
                      <a:pt x="1277656" y="10426376"/>
                    </a:cubicBezTo>
                    <a:cubicBezTo>
                      <a:pt x="1271121" y="10416474"/>
                      <a:pt x="1270001" y="10403949"/>
                      <a:pt x="1274676" y="10393045"/>
                    </a:cubicBezTo>
                    <a:lnTo>
                      <a:pt x="1465317" y="9948333"/>
                    </a:lnTo>
                    <a:lnTo>
                      <a:pt x="1535449" y="9772932"/>
                    </a:lnTo>
                    <a:cubicBezTo>
                      <a:pt x="1578319" y="9665794"/>
                      <a:pt x="1682095" y="9595548"/>
                      <a:pt x="1797492" y="9595555"/>
                    </a:cubicBezTo>
                    <a:lnTo>
                      <a:pt x="1979808" y="9595555"/>
                    </a:lnTo>
                    <a:cubicBezTo>
                      <a:pt x="2095205" y="9595548"/>
                      <a:pt x="2198981" y="9665794"/>
                      <a:pt x="2241851" y="9772932"/>
                    </a:cubicBezTo>
                    <a:lnTo>
                      <a:pt x="2311983" y="9948333"/>
                    </a:lnTo>
                    <a:lnTo>
                      <a:pt x="2502554" y="10393045"/>
                    </a:lnTo>
                    <a:cubicBezTo>
                      <a:pt x="2507229" y="10403949"/>
                      <a:pt x="2506109" y="10416473"/>
                      <a:pt x="2499574" y="10426376"/>
                    </a:cubicBezTo>
                    <a:cubicBezTo>
                      <a:pt x="2493038" y="10436278"/>
                      <a:pt x="2481963" y="10442233"/>
                      <a:pt x="2470098" y="10442222"/>
                    </a:cubicBezTo>
                    <a:lnTo>
                      <a:pt x="2405046" y="10442222"/>
                    </a:lnTo>
                    <a:cubicBezTo>
                      <a:pt x="2348608" y="10442216"/>
                      <a:pt x="2297602" y="10408582"/>
                      <a:pt x="2275365" y="10356709"/>
                    </a:cubicBezTo>
                    <a:lnTo>
                      <a:pt x="2121342" y="9997370"/>
                    </a:lnTo>
                    <a:cubicBezTo>
                      <a:pt x="2118097" y="9989820"/>
                      <a:pt x="2106737" y="9992995"/>
                      <a:pt x="2107866" y="10001109"/>
                    </a:cubicBezTo>
                    <a:lnTo>
                      <a:pt x="2170872" y="10442222"/>
                    </a:lnTo>
                    <a:lnTo>
                      <a:pt x="2238253" y="11250719"/>
                    </a:lnTo>
                    <a:cubicBezTo>
                      <a:pt x="2239061" y="11260541"/>
                      <a:pt x="2235724" y="11270253"/>
                      <a:pt x="2229049" y="11277504"/>
                    </a:cubicBezTo>
                    <a:cubicBezTo>
                      <a:pt x="2222375" y="11284755"/>
                      <a:pt x="2212971" y="11288883"/>
                      <a:pt x="2203116" y="11288889"/>
                    </a:cubicBezTo>
                    <a:lnTo>
                      <a:pt x="2149282" y="11288889"/>
                    </a:lnTo>
                    <a:cubicBezTo>
                      <a:pt x="2080300" y="11288898"/>
                      <a:pt x="2021423" y="11239033"/>
                      <a:pt x="2010076" y="11170990"/>
                    </a:cubicBezTo>
                    <a:lnTo>
                      <a:pt x="1895706" y="10483991"/>
                    </a:lnTo>
                    <a:cubicBezTo>
                      <a:pt x="1894365" y="10476089"/>
                      <a:pt x="1883076" y="10476089"/>
                      <a:pt x="1881735" y="10483991"/>
                    </a:cubicBezTo>
                    <a:lnTo>
                      <a:pt x="1767294" y="11170990"/>
                    </a:lnTo>
                    <a:cubicBezTo>
                      <a:pt x="1755943" y="11239059"/>
                      <a:pt x="1697026" y="11288932"/>
                      <a:pt x="1628018" y="11288889"/>
                    </a:cubicBezTo>
                    <a:lnTo>
                      <a:pt x="1574184" y="11288889"/>
                    </a:lnTo>
                    <a:cubicBezTo>
                      <a:pt x="1564329" y="11288883"/>
                      <a:pt x="1554925" y="11284755"/>
                      <a:pt x="1548251" y="11277504"/>
                    </a:cubicBezTo>
                    <a:cubicBezTo>
                      <a:pt x="1541576" y="11270253"/>
                      <a:pt x="1538239" y="11260541"/>
                      <a:pt x="1539047" y="11250719"/>
                    </a:cubicBezTo>
                    <a:lnTo>
                      <a:pt x="1606428" y="10442222"/>
                    </a:lnTo>
                    <a:lnTo>
                      <a:pt x="1669434" y="10001109"/>
                    </a:lnTo>
                    <a:close/>
                    <a:moveTo>
                      <a:pt x="3158650" y="9031111"/>
                    </a:moveTo>
                    <a:cubicBezTo>
                      <a:pt x="3102513" y="9031111"/>
                      <a:pt x="3048674" y="9053411"/>
                      <a:pt x="3008979" y="9093106"/>
                    </a:cubicBezTo>
                    <a:cubicBezTo>
                      <a:pt x="2969284" y="9132801"/>
                      <a:pt x="2946983" y="9186640"/>
                      <a:pt x="2946983" y="9242778"/>
                    </a:cubicBezTo>
                    <a:lnTo>
                      <a:pt x="2946983" y="9313333"/>
                    </a:lnTo>
                    <a:cubicBezTo>
                      <a:pt x="2947504" y="9429864"/>
                      <a:pt x="3042118" y="9524055"/>
                      <a:pt x="3158650" y="9524055"/>
                    </a:cubicBezTo>
                    <a:cubicBezTo>
                      <a:pt x="3275182" y="9524055"/>
                      <a:pt x="3369795" y="9429864"/>
                      <a:pt x="3370317" y="9313333"/>
                    </a:cubicBezTo>
                    <a:lnTo>
                      <a:pt x="3370317" y="9242778"/>
                    </a:lnTo>
                    <a:cubicBezTo>
                      <a:pt x="3370317" y="9186640"/>
                      <a:pt x="3348016" y="9132802"/>
                      <a:pt x="3308321" y="9093107"/>
                    </a:cubicBezTo>
                    <a:cubicBezTo>
                      <a:pt x="3268626" y="9053412"/>
                      <a:pt x="3214787" y="9031111"/>
                      <a:pt x="3158650" y="9031111"/>
                    </a:cubicBezTo>
                    <a:close/>
                    <a:moveTo>
                      <a:pt x="2939434" y="10001109"/>
                    </a:moveTo>
                    <a:cubicBezTo>
                      <a:pt x="2940633" y="9992995"/>
                      <a:pt x="2929203" y="9989820"/>
                      <a:pt x="2926028" y="9997370"/>
                    </a:cubicBezTo>
                    <a:lnTo>
                      <a:pt x="2772006" y="10356709"/>
                    </a:lnTo>
                    <a:cubicBezTo>
                      <a:pt x="2749749" y="10408629"/>
                      <a:pt x="2698673" y="10442273"/>
                      <a:pt x="2642183" y="10442222"/>
                    </a:cubicBezTo>
                    <a:lnTo>
                      <a:pt x="2577131" y="10442222"/>
                    </a:lnTo>
                    <a:cubicBezTo>
                      <a:pt x="2565266" y="10442233"/>
                      <a:pt x="2554191" y="10436278"/>
                      <a:pt x="2547656" y="10426376"/>
                    </a:cubicBezTo>
                    <a:cubicBezTo>
                      <a:pt x="2541121" y="10416473"/>
                      <a:pt x="2540001" y="10403949"/>
                      <a:pt x="2544676" y="10393045"/>
                    </a:cubicBezTo>
                    <a:lnTo>
                      <a:pt x="2735317" y="9948333"/>
                    </a:lnTo>
                    <a:lnTo>
                      <a:pt x="2805449" y="9772932"/>
                    </a:lnTo>
                    <a:cubicBezTo>
                      <a:pt x="2848319" y="9665794"/>
                      <a:pt x="2952095" y="9595548"/>
                      <a:pt x="3067492" y="9595555"/>
                    </a:cubicBezTo>
                    <a:lnTo>
                      <a:pt x="3249808" y="9595555"/>
                    </a:lnTo>
                    <a:cubicBezTo>
                      <a:pt x="3365204" y="9595548"/>
                      <a:pt x="3468981" y="9665794"/>
                      <a:pt x="3511851" y="9772932"/>
                    </a:cubicBezTo>
                    <a:lnTo>
                      <a:pt x="3581983" y="9948333"/>
                    </a:lnTo>
                    <a:lnTo>
                      <a:pt x="3772554" y="10393045"/>
                    </a:lnTo>
                    <a:cubicBezTo>
                      <a:pt x="3777229" y="10403949"/>
                      <a:pt x="3776109" y="10416474"/>
                      <a:pt x="3769574" y="10426377"/>
                    </a:cubicBezTo>
                    <a:cubicBezTo>
                      <a:pt x="3763038" y="10436279"/>
                      <a:pt x="3751963" y="10442233"/>
                      <a:pt x="3740098" y="10442222"/>
                    </a:cubicBezTo>
                    <a:lnTo>
                      <a:pt x="3675046" y="10442222"/>
                    </a:lnTo>
                    <a:cubicBezTo>
                      <a:pt x="3618608" y="10442216"/>
                      <a:pt x="3567602" y="10408582"/>
                      <a:pt x="3545365" y="10356709"/>
                    </a:cubicBezTo>
                    <a:lnTo>
                      <a:pt x="3391342" y="9997370"/>
                    </a:lnTo>
                    <a:cubicBezTo>
                      <a:pt x="3388097" y="9989820"/>
                      <a:pt x="3376737" y="9992995"/>
                      <a:pt x="3377866" y="10001109"/>
                    </a:cubicBezTo>
                    <a:lnTo>
                      <a:pt x="3440872" y="10442222"/>
                    </a:lnTo>
                    <a:lnTo>
                      <a:pt x="3508253" y="11250719"/>
                    </a:lnTo>
                    <a:cubicBezTo>
                      <a:pt x="3509061" y="11260541"/>
                      <a:pt x="3505723" y="11270253"/>
                      <a:pt x="3499049" y="11277504"/>
                    </a:cubicBezTo>
                    <a:cubicBezTo>
                      <a:pt x="3492375" y="11284755"/>
                      <a:pt x="3482971" y="11288883"/>
                      <a:pt x="3473116" y="11288889"/>
                    </a:cubicBezTo>
                    <a:lnTo>
                      <a:pt x="3419282" y="11288889"/>
                    </a:lnTo>
                    <a:cubicBezTo>
                      <a:pt x="3350300" y="11288898"/>
                      <a:pt x="3291424" y="11239033"/>
                      <a:pt x="3280076" y="11170990"/>
                    </a:cubicBezTo>
                    <a:lnTo>
                      <a:pt x="3165706" y="10483991"/>
                    </a:lnTo>
                    <a:cubicBezTo>
                      <a:pt x="3164365" y="10476089"/>
                      <a:pt x="3153076" y="10476089"/>
                      <a:pt x="3151735" y="10483991"/>
                    </a:cubicBezTo>
                    <a:lnTo>
                      <a:pt x="3037294" y="11170990"/>
                    </a:lnTo>
                    <a:cubicBezTo>
                      <a:pt x="3025943" y="11239059"/>
                      <a:pt x="2967026" y="11288932"/>
                      <a:pt x="2898018" y="11288889"/>
                    </a:cubicBezTo>
                    <a:lnTo>
                      <a:pt x="2844184" y="11288889"/>
                    </a:lnTo>
                    <a:cubicBezTo>
                      <a:pt x="2834329" y="11288883"/>
                      <a:pt x="2824925" y="11284755"/>
                      <a:pt x="2818251" y="11277504"/>
                    </a:cubicBezTo>
                    <a:cubicBezTo>
                      <a:pt x="2811576" y="11270253"/>
                      <a:pt x="2808239" y="11260541"/>
                      <a:pt x="2809047" y="11250719"/>
                    </a:cubicBezTo>
                    <a:lnTo>
                      <a:pt x="2876428" y="10442222"/>
                    </a:lnTo>
                    <a:lnTo>
                      <a:pt x="2939434" y="10001109"/>
                    </a:lnTo>
                    <a:close/>
                    <a:moveTo>
                      <a:pt x="4428650" y="9031111"/>
                    </a:moveTo>
                    <a:cubicBezTo>
                      <a:pt x="4372512" y="9031111"/>
                      <a:pt x="4318674" y="9053412"/>
                      <a:pt x="4278979" y="9093107"/>
                    </a:cubicBezTo>
                    <a:cubicBezTo>
                      <a:pt x="4239284" y="9132802"/>
                      <a:pt x="4216983" y="9186640"/>
                      <a:pt x="4216983" y="9242778"/>
                    </a:cubicBezTo>
                    <a:lnTo>
                      <a:pt x="4216983" y="9313333"/>
                    </a:lnTo>
                    <a:cubicBezTo>
                      <a:pt x="4217505" y="9429864"/>
                      <a:pt x="4312118" y="9524055"/>
                      <a:pt x="4428650" y="9524055"/>
                    </a:cubicBezTo>
                    <a:cubicBezTo>
                      <a:pt x="4545182" y="9524055"/>
                      <a:pt x="4639795" y="9429864"/>
                      <a:pt x="4640317" y="9313333"/>
                    </a:cubicBezTo>
                    <a:lnTo>
                      <a:pt x="4640317" y="9242778"/>
                    </a:lnTo>
                    <a:cubicBezTo>
                      <a:pt x="4640317" y="9186640"/>
                      <a:pt x="4618016" y="9132802"/>
                      <a:pt x="4578321" y="9093107"/>
                    </a:cubicBezTo>
                    <a:cubicBezTo>
                      <a:pt x="4538626" y="9053412"/>
                      <a:pt x="4484788" y="9031111"/>
                      <a:pt x="4428650" y="9031111"/>
                    </a:cubicBezTo>
                    <a:close/>
                    <a:moveTo>
                      <a:pt x="4209434" y="10001109"/>
                    </a:moveTo>
                    <a:cubicBezTo>
                      <a:pt x="4210633" y="9992995"/>
                      <a:pt x="4199203" y="9989820"/>
                      <a:pt x="4196028" y="9997370"/>
                    </a:cubicBezTo>
                    <a:lnTo>
                      <a:pt x="4042005" y="10356709"/>
                    </a:lnTo>
                    <a:cubicBezTo>
                      <a:pt x="4019749" y="10408629"/>
                      <a:pt x="3968673" y="10442273"/>
                      <a:pt x="3912183" y="10442222"/>
                    </a:cubicBezTo>
                    <a:lnTo>
                      <a:pt x="3847131" y="10442222"/>
                    </a:lnTo>
                    <a:cubicBezTo>
                      <a:pt x="3835266" y="10442233"/>
                      <a:pt x="3824191" y="10436279"/>
                      <a:pt x="3817656" y="10426377"/>
                    </a:cubicBezTo>
                    <a:cubicBezTo>
                      <a:pt x="3811121" y="10416474"/>
                      <a:pt x="3810001" y="10403949"/>
                      <a:pt x="3814675" y="10393045"/>
                    </a:cubicBezTo>
                    <a:lnTo>
                      <a:pt x="4005317" y="9948333"/>
                    </a:lnTo>
                    <a:lnTo>
                      <a:pt x="4075449" y="9772932"/>
                    </a:lnTo>
                    <a:cubicBezTo>
                      <a:pt x="4118319" y="9665794"/>
                      <a:pt x="4222096" y="9595548"/>
                      <a:pt x="4337492" y="9595555"/>
                    </a:cubicBezTo>
                    <a:lnTo>
                      <a:pt x="4519808" y="9595555"/>
                    </a:lnTo>
                    <a:cubicBezTo>
                      <a:pt x="4635204" y="9595548"/>
                      <a:pt x="4738981" y="9665794"/>
                      <a:pt x="4781851" y="9772932"/>
                    </a:cubicBezTo>
                    <a:lnTo>
                      <a:pt x="4851983" y="9948333"/>
                    </a:lnTo>
                    <a:lnTo>
                      <a:pt x="5042554" y="10393045"/>
                    </a:lnTo>
                    <a:cubicBezTo>
                      <a:pt x="5047229" y="10403949"/>
                      <a:pt x="5046109" y="10416474"/>
                      <a:pt x="5039574" y="10426377"/>
                    </a:cubicBezTo>
                    <a:cubicBezTo>
                      <a:pt x="5033038" y="10436279"/>
                      <a:pt x="5021963" y="10442233"/>
                      <a:pt x="5010098" y="10442222"/>
                    </a:cubicBezTo>
                    <a:lnTo>
                      <a:pt x="4945046" y="10442222"/>
                    </a:lnTo>
                    <a:cubicBezTo>
                      <a:pt x="4888608" y="10442216"/>
                      <a:pt x="4837602" y="10408582"/>
                      <a:pt x="4815365" y="10356709"/>
                    </a:cubicBezTo>
                    <a:lnTo>
                      <a:pt x="4661342" y="9997370"/>
                    </a:lnTo>
                    <a:cubicBezTo>
                      <a:pt x="4658097" y="9989820"/>
                      <a:pt x="4646737" y="9992995"/>
                      <a:pt x="4647866" y="10001109"/>
                    </a:cubicBezTo>
                    <a:lnTo>
                      <a:pt x="4710872" y="10442222"/>
                    </a:lnTo>
                    <a:lnTo>
                      <a:pt x="4778253" y="11250719"/>
                    </a:lnTo>
                    <a:cubicBezTo>
                      <a:pt x="4779061" y="11260541"/>
                      <a:pt x="4775723" y="11270253"/>
                      <a:pt x="4769049" y="11277504"/>
                    </a:cubicBezTo>
                    <a:cubicBezTo>
                      <a:pt x="4762375" y="11284755"/>
                      <a:pt x="4752971" y="11288883"/>
                      <a:pt x="4743116" y="11288889"/>
                    </a:cubicBezTo>
                    <a:lnTo>
                      <a:pt x="4689282" y="11288889"/>
                    </a:lnTo>
                    <a:cubicBezTo>
                      <a:pt x="4620300" y="11288898"/>
                      <a:pt x="4561424" y="11239033"/>
                      <a:pt x="4550076" y="11170990"/>
                    </a:cubicBezTo>
                    <a:lnTo>
                      <a:pt x="4435705" y="10483991"/>
                    </a:lnTo>
                    <a:cubicBezTo>
                      <a:pt x="4434365" y="10476089"/>
                      <a:pt x="4423076" y="10476089"/>
                      <a:pt x="4421736" y="10483991"/>
                    </a:cubicBezTo>
                    <a:lnTo>
                      <a:pt x="4307295" y="11170990"/>
                    </a:lnTo>
                    <a:cubicBezTo>
                      <a:pt x="4295943" y="11239059"/>
                      <a:pt x="4237026" y="11288932"/>
                      <a:pt x="4168018" y="11288889"/>
                    </a:cubicBezTo>
                    <a:lnTo>
                      <a:pt x="4114184" y="11288889"/>
                    </a:lnTo>
                    <a:cubicBezTo>
                      <a:pt x="4104329" y="11288883"/>
                      <a:pt x="4094925" y="11284755"/>
                      <a:pt x="4088251" y="11277504"/>
                    </a:cubicBezTo>
                    <a:cubicBezTo>
                      <a:pt x="4081577" y="11270253"/>
                      <a:pt x="4078239" y="11260541"/>
                      <a:pt x="4079047" y="11250719"/>
                    </a:cubicBezTo>
                    <a:lnTo>
                      <a:pt x="4146428" y="10442222"/>
                    </a:lnTo>
                    <a:lnTo>
                      <a:pt x="4209434" y="10001109"/>
                    </a:lnTo>
                    <a:close/>
                    <a:moveTo>
                      <a:pt x="5698650" y="9031111"/>
                    </a:moveTo>
                    <a:cubicBezTo>
                      <a:pt x="5642512" y="9031111"/>
                      <a:pt x="5588674" y="9053412"/>
                      <a:pt x="5548979" y="9093107"/>
                    </a:cubicBezTo>
                    <a:cubicBezTo>
                      <a:pt x="5509284" y="9132802"/>
                      <a:pt x="5486983" y="9186640"/>
                      <a:pt x="5486983" y="9242778"/>
                    </a:cubicBezTo>
                    <a:lnTo>
                      <a:pt x="5486983" y="9313333"/>
                    </a:lnTo>
                    <a:cubicBezTo>
                      <a:pt x="5487505" y="9429864"/>
                      <a:pt x="5582118" y="9524055"/>
                      <a:pt x="5698650" y="9524055"/>
                    </a:cubicBezTo>
                    <a:cubicBezTo>
                      <a:pt x="5815182" y="9524055"/>
                      <a:pt x="5909795" y="9429864"/>
                      <a:pt x="5910317" y="9313333"/>
                    </a:cubicBezTo>
                    <a:lnTo>
                      <a:pt x="5910317" y="9242778"/>
                    </a:lnTo>
                    <a:cubicBezTo>
                      <a:pt x="5910317" y="9186640"/>
                      <a:pt x="5888016" y="9132802"/>
                      <a:pt x="5848321" y="9093107"/>
                    </a:cubicBezTo>
                    <a:cubicBezTo>
                      <a:pt x="5808626" y="9053412"/>
                      <a:pt x="5754788" y="9031111"/>
                      <a:pt x="5698650" y="9031111"/>
                    </a:cubicBezTo>
                    <a:close/>
                    <a:moveTo>
                      <a:pt x="5479434" y="10001109"/>
                    </a:moveTo>
                    <a:cubicBezTo>
                      <a:pt x="5480633" y="9992995"/>
                      <a:pt x="5469203" y="9989820"/>
                      <a:pt x="5466028" y="9997370"/>
                    </a:cubicBezTo>
                    <a:lnTo>
                      <a:pt x="5312005" y="10356709"/>
                    </a:lnTo>
                    <a:cubicBezTo>
                      <a:pt x="5289749" y="10408629"/>
                      <a:pt x="5238673" y="10442273"/>
                      <a:pt x="5182183" y="10442222"/>
                    </a:cubicBezTo>
                    <a:lnTo>
                      <a:pt x="5117131" y="10442222"/>
                    </a:lnTo>
                    <a:cubicBezTo>
                      <a:pt x="5105266" y="10442233"/>
                      <a:pt x="5094191" y="10436279"/>
                      <a:pt x="5087656" y="10426377"/>
                    </a:cubicBezTo>
                    <a:cubicBezTo>
                      <a:pt x="5081121" y="10416474"/>
                      <a:pt x="5080001" y="10403949"/>
                      <a:pt x="5084675" y="10393045"/>
                    </a:cubicBezTo>
                    <a:lnTo>
                      <a:pt x="5275317" y="9948333"/>
                    </a:lnTo>
                    <a:lnTo>
                      <a:pt x="5345449" y="9772932"/>
                    </a:lnTo>
                    <a:cubicBezTo>
                      <a:pt x="5388319" y="9665794"/>
                      <a:pt x="5492096" y="9595548"/>
                      <a:pt x="5607492" y="9595555"/>
                    </a:cubicBezTo>
                    <a:lnTo>
                      <a:pt x="5789808" y="9595555"/>
                    </a:lnTo>
                    <a:cubicBezTo>
                      <a:pt x="5905204" y="9595548"/>
                      <a:pt x="6008981" y="9665794"/>
                      <a:pt x="6051851" y="9772932"/>
                    </a:cubicBezTo>
                    <a:lnTo>
                      <a:pt x="6121983" y="9948333"/>
                    </a:lnTo>
                    <a:lnTo>
                      <a:pt x="6312554" y="10393045"/>
                    </a:lnTo>
                    <a:cubicBezTo>
                      <a:pt x="6317229" y="10403949"/>
                      <a:pt x="6316109" y="10416474"/>
                      <a:pt x="6309574" y="10426377"/>
                    </a:cubicBezTo>
                    <a:cubicBezTo>
                      <a:pt x="6303038" y="10436279"/>
                      <a:pt x="6291963" y="10442233"/>
                      <a:pt x="6280098" y="10442222"/>
                    </a:cubicBezTo>
                    <a:lnTo>
                      <a:pt x="6215046" y="10442222"/>
                    </a:lnTo>
                    <a:cubicBezTo>
                      <a:pt x="6158608" y="10442216"/>
                      <a:pt x="6107602" y="10408582"/>
                      <a:pt x="6085365" y="10356709"/>
                    </a:cubicBezTo>
                    <a:lnTo>
                      <a:pt x="5931342" y="9997370"/>
                    </a:lnTo>
                    <a:cubicBezTo>
                      <a:pt x="5928097" y="9989820"/>
                      <a:pt x="5916737" y="9992995"/>
                      <a:pt x="5917866" y="10001109"/>
                    </a:cubicBezTo>
                    <a:lnTo>
                      <a:pt x="5980872" y="10442222"/>
                    </a:lnTo>
                    <a:lnTo>
                      <a:pt x="6048253" y="11250719"/>
                    </a:lnTo>
                    <a:cubicBezTo>
                      <a:pt x="6049061" y="11260541"/>
                      <a:pt x="6045723" y="11270253"/>
                      <a:pt x="6039049" y="11277504"/>
                    </a:cubicBezTo>
                    <a:cubicBezTo>
                      <a:pt x="6032375" y="11284755"/>
                      <a:pt x="6022971" y="11288883"/>
                      <a:pt x="6013116" y="11288889"/>
                    </a:cubicBezTo>
                    <a:lnTo>
                      <a:pt x="5959282" y="11288889"/>
                    </a:lnTo>
                    <a:cubicBezTo>
                      <a:pt x="5890300" y="11288898"/>
                      <a:pt x="5831424" y="11239033"/>
                      <a:pt x="5820076" y="11170990"/>
                    </a:cubicBezTo>
                    <a:lnTo>
                      <a:pt x="5705705" y="10483991"/>
                    </a:lnTo>
                    <a:cubicBezTo>
                      <a:pt x="5704365" y="10476089"/>
                      <a:pt x="5693076" y="10476089"/>
                      <a:pt x="5691736" y="10483991"/>
                    </a:cubicBezTo>
                    <a:lnTo>
                      <a:pt x="5577295" y="11170990"/>
                    </a:lnTo>
                    <a:cubicBezTo>
                      <a:pt x="5565943" y="11239059"/>
                      <a:pt x="5507026" y="11288932"/>
                      <a:pt x="5438018" y="11288889"/>
                    </a:cubicBezTo>
                    <a:lnTo>
                      <a:pt x="5384184" y="11288889"/>
                    </a:lnTo>
                    <a:cubicBezTo>
                      <a:pt x="5374329" y="11288883"/>
                      <a:pt x="5364925" y="11284755"/>
                      <a:pt x="5358251" y="11277504"/>
                    </a:cubicBezTo>
                    <a:cubicBezTo>
                      <a:pt x="5351577" y="11270253"/>
                      <a:pt x="5348239" y="11260541"/>
                      <a:pt x="5349047" y="11250719"/>
                    </a:cubicBezTo>
                    <a:lnTo>
                      <a:pt x="5416428" y="10442222"/>
                    </a:lnTo>
                    <a:lnTo>
                      <a:pt x="5479434" y="10001109"/>
                    </a:lnTo>
                    <a:close/>
                    <a:moveTo>
                      <a:pt x="6968650" y="9031111"/>
                    </a:moveTo>
                    <a:cubicBezTo>
                      <a:pt x="6912512" y="9031111"/>
                      <a:pt x="6858674" y="9053411"/>
                      <a:pt x="6818979" y="9093106"/>
                    </a:cubicBezTo>
                    <a:cubicBezTo>
                      <a:pt x="6779283" y="9132801"/>
                      <a:pt x="6756983" y="9186640"/>
                      <a:pt x="6756983" y="9242778"/>
                    </a:cubicBezTo>
                    <a:lnTo>
                      <a:pt x="6756983" y="9313333"/>
                    </a:lnTo>
                    <a:cubicBezTo>
                      <a:pt x="6757504" y="9429864"/>
                      <a:pt x="6852118" y="9524056"/>
                      <a:pt x="6968650" y="9524056"/>
                    </a:cubicBezTo>
                    <a:cubicBezTo>
                      <a:pt x="7085182" y="9524056"/>
                      <a:pt x="7179796" y="9429864"/>
                      <a:pt x="7180317" y="9313333"/>
                    </a:cubicBezTo>
                    <a:lnTo>
                      <a:pt x="7180317" y="9242778"/>
                    </a:lnTo>
                    <a:cubicBezTo>
                      <a:pt x="7180317" y="9186640"/>
                      <a:pt x="7158017" y="9132801"/>
                      <a:pt x="7118321" y="9093106"/>
                    </a:cubicBezTo>
                    <a:cubicBezTo>
                      <a:pt x="7078626" y="9053411"/>
                      <a:pt x="7024788" y="9031111"/>
                      <a:pt x="6968650" y="9031111"/>
                    </a:cubicBezTo>
                    <a:close/>
                    <a:moveTo>
                      <a:pt x="6749434" y="10001109"/>
                    </a:moveTo>
                    <a:cubicBezTo>
                      <a:pt x="6750633" y="9992995"/>
                      <a:pt x="6739204" y="9989820"/>
                      <a:pt x="6736029" y="9997370"/>
                    </a:cubicBezTo>
                    <a:lnTo>
                      <a:pt x="6582005" y="10356709"/>
                    </a:lnTo>
                    <a:cubicBezTo>
                      <a:pt x="6559749" y="10408629"/>
                      <a:pt x="6508673" y="10442273"/>
                      <a:pt x="6452183" y="10442222"/>
                    </a:cubicBezTo>
                    <a:lnTo>
                      <a:pt x="6387131" y="10442222"/>
                    </a:lnTo>
                    <a:cubicBezTo>
                      <a:pt x="6375266" y="10442233"/>
                      <a:pt x="6364191" y="10436279"/>
                      <a:pt x="6357656" y="10426377"/>
                    </a:cubicBezTo>
                    <a:cubicBezTo>
                      <a:pt x="6351121" y="10416474"/>
                      <a:pt x="6350001" y="10403949"/>
                      <a:pt x="6354675" y="10393045"/>
                    </a:cubicBezTo>
                    <a:lnTo>
                      <a:pt x="6545317" y="9948333"/>
                    </a:lnTo>
                    <a:lnTo>
                      <a:pt x="6615449" y="9772932"/>
                    </a:lnTo>
                    <a:cubicBezTo>
                      <a:pt x="6658319" y="9665794"/>
                      <a:pt x="6762095" y="9595548"/>
                      <a:pt x="6877492" y="9595555"/>
                    </a:cubicBezTo>
                    <a:lnTo>
                      <a:pt x="7059808" y="9595555"/>
                    </a:lnTo>
                    <a:cubicBezTo>
                      <a:pt x="7175205" y="9595548"/>
                      <a:pt x="7278981" y="9665794"/>
                      <a:pt x="7321851" y="9772932"/>
                    </a:cubicBezTo>
                    <a:lnTo>
                      <a:pt x="7391983" y="9948333"/>
                    </a:lnTo>
                    <a:lnTo>
                      <a:pt x="7582554" y="10393045"/>
                    </a:lnTo>
                    <a:cubicBezTo>
                      <a:pt x="7587229" y="10403949"/>
                      <a:pt x="7586108" y="10416473"/>
                      <a:pt x="7579573" y="10426376"/>
                    </a:cubicBezTo>
                    <a:cubicBezTo>
                      <a:pt x="7573038" y="10436278"/>
                      <a:pt x="7561963" y="10442233"/>
                      <a:pt x="7550098" y="10442222"/>
                    </a:cubicBezTo>
                    <a:lnTo>
                      <a:pt x="7485046" y="10442222"/>
                    </a:lnTo>
                    <a:cubicBezTo>
                      <a:pt x="7428608" y="10442216"/>
                      <a:pt x="7377602" y="10408582"/>
                      <a:pt x="7355365" y="10356709"/>
                    </a:cubicBezTo>
                    <a:lnTo>
                      <a:pt x="7201342" y="9997370"/>
                    </a:lnTo>
                    <a:cubicBezTo>
                      <a:pt x="7198096" y="9989820"/>
                      <a:pt x="7186737" y="9992995"/>
                      <a:pt x="7187866" y="10001109"/>
                    </a:cubicBezTo>
                    <a:lnTo>
                      <a:pt x="7250872" y="10442222"/>
                    </a:lnTo>
                    <a:lnTo>
                      <a:pt x="7318253" y="11250719"/>
                    </a:lnTo>
                    <a:cubicBezTo>
                      <a:pt x="7319061" y="11260541"/>
                      <a:pt x="7315723" y="11270253"/>
                      <a:pt x="7309049" y="11277504"/>
                    </a:cubicBezTo>
                    <a:cubicBezTo>
                      <a:pt x="7302375" y="11284755"/>
                      <a:pt x="7292971" y="11288883"/>
                      <a:pt x="7283116" y="11288889"/>
                    </a:cubicBezTo>
                    <a:lnTo>
                      <a:pt x="7229282" y="11288889"/>
                    </a:lnTo>
                    <a:cubicBezTo>
                      <a:pt x="7160300" y="11288898"/>
                      <a:pt x="7101423" y="11239033"/>
                      <a:pt x="7090076" y="11170990"/>
                    </a:cubicBezTo>
                    <a:lnTo>
                      <a:pt x="6975705" y="10483991"/>
                    </a:lnTo>
                    <a:cubicBezTo>
                      <a:pt x="6974365" y="10476089"/>
                      <a:pt x="6963076" y="10476089"/>
                      <a:pt x="6961736" y="10483991"/>
                    </a:cubicBezTo>
                    <a:lnTo>
                      <a:pt x="6847295" y="11170990"/>
                    </a:lnTo>
                    <a:cubicBezTo>
                      <a:pt x="6835943" y="11239059"/>
                      <a:pt x="6777027" y="11288932"/>
                      <a:pt x="6708018" y="11288889"/>
                    </a:cubicBezTo>
                    <a:lnTo>
                      <a:pt x="6654184" y="11288889"/>
                    </a:lnTo>
                    <a:cubicBezTo>
                      <a:pt x="6644329" y="11288883"/>
                      <a:pt x="6634925" y="11284755"/>
                      <a:pt x="6628251" y="11277504"/>
                    </a:cubicBezTo>
                    <a:cubicBezTo>
                      <a:pt x="6621577" y="11270253"/>
                      <a:pt x="6618239" y="11260541"/>
                      <a:pt x="6619047" y="11250719"/>
                    </a:cubicBezTo>
                    <a:lnTo>
                      <a:pt x="6686428" y="10442222"/>
                    </a:lnTo>
                    <a:lnTo>
                      <a:pt x="6749434" y="10001109"/>
                    </a:lnTo>
                    <a:close/>
                    <a:moveTo>
                      <a:pt x="8238650" y="9031111"/>
                    </a:moveTo>
                    <a:cubicBezTo>
                      <a:pt x="8182512" y="9031111"/>
                      <a:pt x="8128674" y="9053411"/>
                      <a:pt x="8088979" y="9093106"/>
                    </a:cubicBezTo>
                    <a:cubicBezTo>
                      <a:pt x="8049283" y="9132801"/>
                      <a:pt x="8026983" y="9186640"/>
                      <a:pt x="8026983" y="9242778"/>
                    </a:cubicBezTo>
                    <a:lnTo>
                      <a:pt x="8026983" y="9313333"/>
                    </a:lnTo>
                    <a:cubicBezTo>
                      <a:pt x="8027504" y="9429864"/>
                      <a:pt x="8122118" y="9524056"/>
                      <a:pt x="8238650" y="9524056"/>
                    </a:cubicBezTo>
                    <a:cubicBezTo>
                      <a:pt x="8355182" y="9524056"/>
                      <a:pt x="8449796" y="9429864"/>
                      <a:pt x="8450317" y="9313333"/>
                    </a:cubicBezTo>
                    <a:lnTo>
                      <a:pt x="8450317" y="9242778"/>
                    </a:lnTo>
                    <a:cubicBezTo>
                      <a:pt x="8450317" y="9186640"/>
                      <a:pt x="8428017" y="9132801"/>
                      <a:pt x="8388321" y="9093106"/>
                    </a:cubicBezTo>
                    <a:cubicBezTo>
                      <a:pt x="8348626" y="9053411"/>
                      <a:pt x="8294788" y="9031111"/>
                      <a:pt x="8238650" y="9031111"/>
                    </a:cubicBezTo>
                    <a:close/>
                    <a:moveTo>
                      <a:pt x="8019434" y="10001109"/>
                    </a:moveTo>
                    <a:cubicBezTo>
                      <a:pt x="8020633" y="9992995"/>
                      <a:pt x="8009204" y="9989820"/>
                      <a:pt x="8006029" y="9997370"/>
                    </a:cubicBezTo>
                    <a:lnTo>
                      <a:pt x="7852005" y="10356709"/>
                    </a:lnTo>
                    <a:cubicBezTo>
                      <a:pt x="7829749" y="10408629"/>
                      <a:pt x="7778673" y="10442273"/>
                      <a:pt x="7722183" y="10442222"/>
                    </a:cubicBezTo>
                    <a:lnTo>
                      <a:pt x="7657131" y="10442222"/>
                    </a:lnTo>
                    <a:cubicBezTo>
                      <a:pt x="7645267" y="10442233"/>
                      <a:pt x="7634192" y="10436278"/>
                      <a:pt x="7627656" y="10426376"/>
                    </a:cubicBezTo>
                    <a:cubicBezTo>
                      <a:pt x="7621121" y="10416473"/>
                      <a:pt x="7620001" y="10403949"/>
                      <a:pt x="7624676" y="10393045"/>
                    </a:cubicBezTo>
                    <a:lnTo>
                      <a:pt x="7815317" y="9948333"/>
                    </a:lnTo>
                    <a:lnTo>
                      <a:pt x="7885449" y="9772932"/>
                    </a:lnTo>
                    <a:cubicBezTo>
                      <a:pt x="7928319" y="9665794"/>
                      <a:pt x="8032095" y="9595548"/>
                      <a:pt x="8147492" y="9595555"/>
                    </a:cubicBezTo>
                    <a:lnTo>
                      <a:pt x="8329808" y="9595555"/>
                    </a:lnTo>
                    <a:cubicBezTo>
                      <a:pt x="8445205" y="9595548"/>
                      <a:pt x="8548981" y="9665794"/>
                      <a:pt x="8591851" y="9772932"/>
                    </a:cubicBezTo>
                    <a:lnTo>
                      <a:pt x="8661983" y="9948333"/>
                    </a:lnTo>
                    <a:lnTo>
                      <a:pt x="8852554" y="10393045"/>
                    </a:lnTo>
                    <a:cubicBezTo>
                      <a:pt x="8857229" y="10403949"/>
                      <a:pt x="8856108" y="10416473"/>
                      <a:pt x="8849573" y="10426376"/>
                    </a:cubicBezTo>
                    <a:cubicBezTo>
                      <a:pt x="8843038" y="10436278"/>
                      <a:pt x="8831963" y="10442233"/>
                      <a:pt x="8820098" y="10442222"/>
                    </a:cubicBezTo>
                    <a:lnTo>
                      <a:pt x="8755046" y="10442222"/>
                    </a:lnTo>
                    <a:cubicBezTo>
                      <a:pt x="8698608" y="10442216"/>
                      <a:pt x="8647602" y="10408582"/>
                      <a:pt x="8625365" y="10356709"/>
                    </a:cubicBezTo>
                    <a:lnTo>
                      <a:pt x="8471342" y="9997370"/>
                    </a:lnTo>
                    <a:cubicBezTo>
                      <a:pt x="8468096" y="9989820"/>
                      <a:pt x="8456737" y="9992995"/>
                      <a:pt x="8457866" y="10001109"/>
                    </a:cubicBezTo>
                    <a:lnTo>
                      <a:pt x="8520872" y="10442222"/>
                    </a:lnTo>
                    <a:lnTo>
                      <a:pt x="8588253" y="11250719"/>
                    </a:lnTo>
                    <a:cubicBezTo>
                      <a:pt x="8589061" y="11260541"/>
                      <a:pt x="8585723" y="11270253"/>
                      <a:pt x="8579049" y="11277504"/>
                    </a:cubicBezTo>
                    <a:cubicBezTo>
                      <a:pt x="8572375" y="11284755"/>
                      <a:pt x="8562971" y="11288883"/>
                      <a:pt x="8553116" y="11288889"/>
                    </a:cubicBezTo>
                    <a:lnTo>
                      <a:pt x="8499282" y="11288889"/>
                    </a:lnTo>
                    <a:cubicBezTo>
                      <a:pt x="8430300" y="11288898"/>
                      <a:pt x="8371423" y="11239033"/>
                      <a:pt x="8360076" y="11170990"/>
                    </a:cubicBezTo>
                    <a:lnTo>
                      <a:pt x="8245705" y="10483991"/>
                    </a:lnTo>
                    <a:cubicBezTo>
                      <a:pt x="8244365" y="10476089"/>
                      <a:pt x="8233076" y="10476089"/>
                      <a:pt x="8231736" y="10483991"/>
                    </a:cubicBezTo>
                    <a:lnTo>
                      <a:pt x="8117295" y="11170990"/>
                    </a:lnTo>
                    <a:cubicBezTo>
                      <a:pt x="8105943" y="11239059"/>
                      <a:pt x="8047027" y="11288932"/>
                      <a:pt x="7978018" y="11288889"/>
                    </a:cubicBezTo>
                    <a:lnTo>
                      <a:pt x="7924184" y="11288889"/>
                    </a:lnTo>
                    <a:cubicBezTo>
                      <a:pt x="7914329" y="11288883"/>
                      <a:pt x="7904925" y="11284755"/>
                      <a:pt x="7898251" y="11277504"/>
                    </a:cubicBezTo>
                    <a:cubicBezTo>
                      <a:pt x="7891577" y="11270253"/>
                      <a:pt x="7888239" y="11260541"/>
                      <a:pt x="7889047" y="11250719"/>
                    </a:cubicBezTo>
                    <a:lnTo>
                      <a:pt x="7956428" y="10442222"/>
                    </a:lnTo>
                    <a:lnTo>
                      <a:pt x="8019434" y="10001109"/>
                    </a:lnTo>
                    <a:close/>
                    <a:moveTo>
                      <a:pt x="9508650" y="9031111"/>
                    </a:moveTo>
                    <a:cubicBezTo>
                      <a:pt x="9452512" y="9031111"/>
                      <a:pt x="9398674" y="9053411"/>
                      <a:pt x="9358979" y="9093106"/>
                    </a:cubicBezTo>
                    <a:cubicBezTo>
                      <a:pt x="9319283" y="9132801"/>
                      <a:pt x="9296983" y="9186640"/>
                      <a:pt x="9296983" y="9242778"/>
                    </a:cubicBezTo>
                    <a:lnTo>
                      <a:pt x="9296983" y="9313333"/>
                    </a:lnTo>
                    <a:cubicBezTo>
                      <a:pt x="9297504" y="9429864"/>
                      <a:pt x="9392118" y="9524056"/>
                      <a:pt x="9508650" y="9524056"/>
                    </a:cubicBezTo>
                    <a:cubicBezTo>
                      <a:pt x="9625182" y="9524056"/>
                      <a:pt x="9719796" y="9429864"/>
                      <a:pt x="9720317" y="9313333"/>
                    </a:cubicBezTo>
                    <a:lnTo>
                      <a:pt x="9720317" y="9242778"/>
                    </a:lnTo>
                    <a:cubicBezTo>
                      <a:pt x="9720317" y="9186640"/>
                      <a:pt x="9698017" y="9132801"/>
                      <a:pt x="9658321" y="9093106"/>
                    </a:cubicBezTo>
                    <a:cubicBezTo>
                      <a:pt x="9618626" y="9053411"/>
                      <a:pt x="9564788" y="9031111"/>
                      <a:pt x="9508650" y="9031111"/>
                    </a:cubicBezTo>
                    <a:close/>
                    <a:moveTo>
                      <a:pt x="9289434" y="10001109"/>
                    </a:moveTo>
                    <a:cubicBezTo>
                      <a:pt x="9290633" y="9992995"/>
                      <a:pt x="9279204" y="9989820"/>
                      <a:pt x="9276029" y="9997370"/>
                    </a:cubicBezTo>
                    <a:lnTo>
                      <a:pt x="9122005" y="10356709"/>
                    </a:lnTo>
                    <a:cubicBezTo>
                      <a:pt x="9099749" y="10408629"/>
                      <a:pt x="9048673" y="10442273"/>
                      <a:pt x="8992183" y="10442222"/>
                    </a:cubicBezTo>
                    <a:lnTo>
                      <a:pt x="8927131" y="10442222"/>
                    </a:lnTo>
                    <a:cubicBezTo>
                      <a:pt x="8915267" y="10442233"/>
                      <a:pt x="8904192" y="10436278"/>
                      <a:pt x="8897656" y="10426376"/>
                    </a:cubicBezTo>
                    <a:cubicBezTo>
                      <a:pt x="8891121" y="10416473"/>
                      <a:pt x="8890001" y="10403949"/>
                      <a:pt x="8894676" y="10393045"/>
                    </a:cubicBezTo>
                    <a:lnTo>
                      <a:pt x="9085317" y="9948333"/>
                    </a:lnTo>
                    <a:lnTo>
                      <a:pt x="9155449" y="9772932"/>
                    </a:lnTo>
                    <a:cubicBezTo>
                      <a:pt x="9198319" y="9665794"/>
                      <a:pt x="9302095" y="9595548"/>
                      <a:pt x="9417492" y="9595555"/>
                    </a:cubicBezTo>
                    <a:lnTo>
                      <a:pt x="9599808" y="9595555"/>
                    </a:lnTo>
                    <a:cubicBezTo>
                      <a:pt x="9715205" y="9595548"/>
                      <a:pt x="9818981" y="9665794"/>
                      <a:pt x="9861851" y="9772932"/>
                    </a:cubicBezTo>
                    <a:lnTo>
                      <a:pt x="9931983" y="9948333"/>
                    </a:lnTo>
                    <a:lnTo>
                      <a:pt x="10122554" y="10393045"/>
                    </a:lnTo>
                    <a:cubicBezTo>
                      <a:pt x="10127229" y="10403949"/>
                      <a:pt x="10126108" y="10416473"/>
                      <a:pt x="10119573" y="10426376"/>
                    </a:cubicBezTo>
                    <a:cubicBezTo>
                      <a:pt x="10113038" y="10436278"/>
                      <a:pt x="10101963" y="10442233"/>
                      <a:pt x="10090098" y="10442222"/>
                    </a:cubicBezTo>
                    <a:lnTo>
                      <a:pt x="10025046" y="10442222"/>
                    </a:lnTo>
                    <a:cubicBezTo>
                      <a:pt x="9968608" y="10442216"/>
                      <a:pt x="9917602" y="10408582"/>
                      <a:pt x="9895365" y="10356709"/>
                    </a:cubicBezTo>
                    <a:lnTo>
                      <a:pt x="9741342" y="9997370"/>
                    </a:lnTo>
                    <a:cubicBezTo>
                      <a:pt x="9738096" y="9989820"/>
                      <a:pt x="9726737" y="9992995"/>
                      <a:pt x="9727866" y="10001109"/>
                    </a:cubicBezTo>
                    <a:lnTo>
                      <a:pt x="9790872" y="10442222"/>
                    </a:lnTo>
                    <a:lnTo>
                      <a:pt x="9858253" y="11250719"/>
                    </a:lnTo>
                    <a:cubicBezTo>
                      <a:pt x="9859061" y="11260541"/>
                      <a:pt x="9855723" y="11270253"/>
                      <a:pt x="9849049" y="11277504"/>
                    </a:cubicBezTo>
                    <a:cubicBezTo>
                      <a:pt x="9842375" y="11284755"/>
                      <a:pt x="9832971" y="11288883"/>
                      <a:pt x="9823116" y="11288889"/>
                    </a:cubicBezTo>
                    <a:lnTo>
                      <a:pt x="9769282" y="11288889"/>
                    </a:lnTo>
                    <a:cubicBezTo>
                      <a:pt x="9700300" y="11288898"/>
                      <a:pt x="9641423" y="11239033"/>
                      <a:pt x="9630076" y="11170990"/>
                    </a:cubicBezTo>
                    <a:lnTo>
                      <a:pt x="9515705" y="10483991"/>
                    </a:lnTo>
                    <a:cubicBezTo>
                      <a:pt x="9514365" y="10476089"/>
                      <a:pt x="9503076" y="10476089"/>
                      <a:pt x="9501736" y="10483991"/>
                    </a:cubicBezTo>
                    <a:lnTo>
                      <a:pt x="9387295" y="11170990"/>
                    </a:lnTo>
                    <a:cubicBezTo>
                      <a:pt x="9375943" y="11239059"/>
                      <a:pt x="9317027" y="11288932"/>
                      <a:pt x="9248018" y="11288889"/>
                    </a:cubicBezTo>
                    <a:lnTo>
                      <a:pt x="9194184" y="11288889"/>
                    </a:lnTo>
                    <a:cubicBezTo>
                      <a:pt x="9184329" y="11288883"/>
                      <a:pt x="9174925" y="11284755"/>
                      <a:pt x="9168251" y="11277504"/>
                    </a:cubicBezTo>
                    <a:cubicBezTo>
                      <a:pt x="9161577" y="11270253"/>
                      <a:pt x="9158239" y="11260541"/>
                      <a:pt x="9159047" y="11250719"/>
                    </a:cubicBezTo>
                    <a:lnTo>
                      <a:pt x="9226428" y="10442222"/>
                    </a:lnTo>
                    <a:lnTo>
                      <a:pt x="9289434" y="10001109"/>
                    </a:lnTo>
                    <a:close/>
                    <a:moveTo>
                      <a:pt x="10778650" y="9031111"/>
                    </a:moveTo>
                    <a:cubicBezTo>
                      <a:pt x="10722512" y="9031111"/>
                      <a:pt x="10668674" y="9053411"/>
                      <a:pt x="10628979" y="9093106"/>
                    </a:cubicBezTo>
                    <a:cubicBezTo>
                      <a:pt x="10589283" y="9132801"/>
                      <a:pt x="10566983" y="9186640"/>
                      <a:pt x="10566983" y="9242778"/>
                    </a:cubicBezTo>
                    <a:lnTo>
                      <a:pt x="10566983" y="9313333"/>
                    </a:lnTo>
                    <a:cubicBezTo>
                      <a:pt x="10567504" y="9429864"/>
                      <a:pt x="10662118" y="9524056"/>
                      <a:pt x="10778650" y="9524056"/>
                    </a:cubicBezTo>
                    <a:cubicBezTo>
                      <a:pt x="10895182" y="9524056"/>
                      <a:pt x="10989796" y="9429864"/>
                      <a:pt x="10990317" y="9313333"/>
                    </a:cubicBezTo>
                    <a:lnTo>
                      <a:pt x="10990317" y="9242778"/>
                    </a:lnTo>
                    <a:cubicBezTo>
                      <a:pt x="10990317" y="9186640"/>
                      <a:pt x="10968017" y="9132801"/>
                      <a:pt x="10928321" y="9093106"/>
                    </a:cubicBezTo>
                    <a:cubicBezTo>
                      <a:pt x="10888626" y="9053411"/>
                      <a:pt x="10834788" y="9031111"/>
                      <a:pt x="10778650" y="9031111"/>
                    </a:cubicBezTo>
                    <a:close/>
                    <a:moveTo>
                      <a:pt x="10559434" y="10001109"/>
                    </a:moveTo>
                    <a:cubicBezTo>
                      <a:pt x="10560633" y="9992995"/>
                      <a:pt x="10549204" y="9989820"/>
                      <a:pt x="10546029" y="9997370"/>
                    </a:cubicBezTo>
                    <a:lnTo>
                      <a:pt x="10392005" y="10356709"/>
                    </a:lnTo>
                    <a:cubicBezTo>
                      <a:pt x="10369749" y="10408629"/>
                      <a:pt x="10318673" y="10442273"/>
                      <a:pt x="10262183" y="10442222"/>
                    </a:cubicBezTo>
                    <a:lnTo>
                      <a:pt x="10197131" y="10442222"/>
                    </a:lnTo>
                    <a:cubicBezTo>
                      <a:pt x="10185267" y="10442233"/>
                      <a:pt x="10174192" y="10436278"/>
                      <a:pt x="10167656" y="10426376"/>
                    </a:cubicBezTo>
                    <a:cubicBezTo>
                      <a:pt x="10161121" y="10416473"/>
                      <a:pt x="10160001" y="10403949"/>
                      <a:pt x="10164676" y="10393045"/>
                    </a:cubicBezTo>
                    <a:lnTo>
                      <a:pt x="10355317" y="9948333"/>
                    </a:lnTo>
                    <a:lnTo>
                      <a:pt x="10425449" y="9772932"/>
                    </a:lnTo>
                    <a:cubicBezTo>
                      <a:pt x="10468319" y="9665794"/>
                      <a:pt x="10572095" y="9595548"/>
                      <a:pt x="10687492" y="9595555"/>
                    </a:cubicBezTo>
                    <a:lnTo>
                      <a:pt x="10869808" y="9595555"/>
                    </a:lnTo>
                    <a:cubicBezTo>
                      <a:pt x="10985205" y="9595548"/>
                      <a:pt x="11088981" y="9665794"/>
                      <a:pt x="11131851" y="9772932"/>
                    </a:cubicBezTo>
                    <a:lnTo>
                      <a:pt x="11201983" y="9948333"/>
                    </a:lnTo>
                    <a:lnTo>
                      <a:pt x="11392554" y="10393045"/>
                    </a:lnTo>
                    <a:cubicBezTo>
                      <a:pt x="11397229" y="10403949"/>
                      <a:pt x="11396108" y="10416473"/>
                      <a:pt x="11389573" y="10426376"/>
                    </a:cubicBezTo>
                    <a:cubicBezTo>
                      <a:pt x="11383038" y="10436278"/>
                      <a:pt x="11371963" y="10442233"/>
                      <a:pt x="11360098" y="10442222"/>
                    </a:cubicBezTo>
                    <a:lnTo>
                      <a:pt x="11295046" y="10442222"/>
                    </a:lnTo>
                    <a:cubicBezTo>
                      <a:pt x="11238608" y="10442216"/>
                      <a:pt x="11187602" y="10408582"/>
                      <a:pt x="11165365" y="10356709"/>
                    </a:cubicBezTo>
                    <a:lnTo>
                      <a:pt x="11011342" y="9997370"/>
                    </a:lnTo>
                    <a:cubicBezTo>
                      <a:pt x="11008096" y="9989820"/>
                      <a:pt x="10996737" y="9992995"/>
                      <a:pt x="10997866" y="10001109"/>
                    </a:cubicBezTo>
                    <a:lnTo>
                      <a:pt x="11060872" y="10442222"/>
                    </a:lnTo>
                    <a:lnTo>
                      <a:pt x="11128253" y="11250719"/>
                    </a:lnTo>
                    <a:cubicBezTo>
                      <a:pt x="11129061" y="11260541"/>
                      <a:pt x="11125723" y="11270253"/>
                      <a:pt x="11119049" y="11277504"/>
                    </a:cubicBezTo>
                    <a:cubicBezTo>
                      <a:pt x="11112375" y="11284755"/>
                      <a:pt x="11102971" y="11288883"/>
                      <a:pt x="11093116" y="11288889"/>
                    </a:cubicBezTo>
                    <a:lnTo>
                      <a:pt x="11039282" y="11288889"/>
                    </a:lnTo>
                    <a:cubicBezTo>
                      <a:pt x="10970300" y="11288898"/>
                      <a:pt x="10911423" y="11239033"/>
                      <a:pt x="10900076" y="11170990"/>
                    </a:cubicBezTo>
                    <a:lnTo>
                      <a:pt x="10785705" y="10483991"/>
                    </a:lnTo>
                    <a:cubicBezTo>
                      <a:pt x="10784365" y="10476089"/>
                      <a:pt x="10773076" y="10476089"/>
                      <a:pt x="10771736" y="10483991"/>
                    </a:cubicBezTo>
                    <a:lnTo>
                      <a:pt x="10657295" y="11170990"/>
                    </a:lnTo>
                    <a:cubicBezTo>
                      <a:pt x="10645943" y="11239059"/>
                      <a:pt x="10587027" y="11288932"/>
                      <a:pt x="10518018" y="11288889"/>
                    </a:cubicBezTo>
                    <a:lnTo>
                      <a:pt x="10464184" y="11288889"/>
                    </a:lnTo>
                    <a:cubicBezTo>
                      <a:pt x="10454329" y="11288883"/>
                      <a:pt x="10444925" y="11284755"/>
                      <a:pt x="10438251" y="11277504"/>
                    </a:cubicBezTo>
                    <a:cubicBezTo>
                      <a:pt x="10431577" y="11270253"/>
                      <a:pt x="10428239" y="11260541"/>
                      <a:pt x="10429047" y="11250719"/>
                    </a:cubicBezTo>
                    <a:lnTo>
                      <a:pt x="10496428" y="10442222"/>
                    </a:lnTo>
                    <a:lnTo>
                      <a:pt x="10559434" y="10001109"/>
                    </a:lnTo>
                    <a:close/>
                    <a:moveTo>
                      <a:pt x="12048650" y="9031111"/>
                    </a:moveTo>
                    <a:cubicBezTo>
                      <a:pt x="11992512" y="9031111"/>
                      <a:pt x="11938674" y="9053411"/>
                      <a:pt x="11898979" y="9093106"/>
                    </a:cubicBezTo>
                    <a:cubicBezTo>
                      <a:pt x="11859283" y="9132801"/>
                      <a:pt x="11836983" y="9186640"/>
                      <a:pt x="11836983" y="9242778"/>
                    </a:cubicBezTo>
                    <a:lnTo>
                      <a:pt x="11836983" y="9313333"/>
                    </a:lnTo>
                    <a:cubicBezTo>
                      <a:pt x="11837504" y="9429864"/>
                      <a:pt x="11932118" y="9524056"/>
                      <a:pt x="12048650" y="9524056"/>
                    </a:cubicBezTo>
                    <a:cubicBezTo>
                      <a:pt x="12165182" y="9524056"/>
                      <a:pt x="12259796" y="9429864"/>
                      <a:pt x="12260317" y="9313333"/>
                    </a:cubicBezTo>
                    <a:lnTo>
                      <a:pt x="12260317" y="9242778"/>
                    </a:lnTo>
                    <a:cubicBezTo>
                      <a:pt x="12260317" y="9186640"/>
                      <a:pt x="12238017" y="9132801"/>
                      <a:pt x="12198321" y="9093106"/>
                    </a:cubicBezTo>
                    <a:cubicBezTo>
                      <a:pt x="12158626" y="9053411"/>
                      <a:pt x="12104788" y="9031111"/>
                      <a:pt x="12048650" y="9031111"/>
                    </a:cubicBezTo>
                    <a:close/>
                    <a:moveTo>
                      <a:pt x="11829434" y="10001109"/>
                    </a:moveTo>
                    <a:cubicBezTo>
                      <a:pt x="11830633" y="9992995"/>
                      <a:pt x="11819204" y="9989820"/>
                      <a:pt x="11816029" y="9997370"/>
                    </a:cubicBezTo>
                    <a:lnTo>
                      <a:pt x="11662005" y="10356709"/>
                    </a:lnTo>
                    <a:cubicBezTo>
                      <a:pt x="11639749" y="10408629"/>
                      <a:pt x="11588673" y="10442273"/>
                      <a:pt x="11532183" y="10442222"/>
                    </a:cubicBezTo>
                    <a:lnTo>
                      <a:pt x="11467131" y="10442222"/>
                    </a:lnTo>
                    <a:cubicBezTo>
                      <a:pt x="11455267" y="10442233"/>
                      <a:pt x="11444192" y="10436278"/>
                      <a:pt x="11437656" y="10426376"/>
                    </a:cubicBezTo>
                    <a:cubicBezTo>
                      <a:pt x="11431121" y="10416473"/>
                      <a:pt x="11430001" y="10403949"/>
                      <a:pt x="11434676" y="10393045"/>
                    </a:cubicBezTo>
                    <a:lnTo>
                      <a:pt x="11625317" y="9948333"/>
                    </a:lnTo>
                    <a:lnTo>
                      <a:pt x="11695449" y="9772932"/>
                    </a:lnTo>
                    <a:cubicBezTo>
                      <a:pt x="11738319" y="9665794"/>
                      <a:pt x="11842095" y="9595548"/>
                      <a:pt x="11957492" y="9595555"/>
                    </a:cubicBezTo>
                    <a:lnTo>
                      <a:pt x="12139808" y="9595555"/>
                    </a:lnTo>
                    <a:cubicBezTo>
                      <a:pt x="12255205" y="9595548"/>
                      <a:pt x="12358981" y="9665794"/>
                      <a:pt x="12401851" y="9772932"/>
                    </a:cubicBezTo>
                    <a:lnTo>
                      <a:pt x="12471983" y="9948333"/>
                    </a:lnTo>
                    <a:lnTo>
                      <a:pt x="12662554" y="10393045"/>
                    </a:lnTo>
                    <a:cubicBezTo>
                      <a:pt x="12667229" y="10403949"/>
                      <a:pt x="12666108" y="10416473"/>
                      <a:pt x="12659573" y="10426376"/>
                    </a:cubicBezTo>
                    <a:cubicBezTo>
                      <a:pt x="12653038" y="10436278"/>
                      <a:pt x="12641963" y="10442233"/>
                      <a:pt x="12630098" y="10442222"/>
                    </a:cubicBezTo>
                    <a:lnTo>
                      <a:pt x="12565046" y="10442222"/>
                    </a:lnTo>
                    <a:cubicBezTo>
                      <a:pt x="12508608" y="10442216"/>
                      <a:pt x="12457602" y="10408582"/>
                      <a:pt x="12435365" y="10356709"/>
                    </a:cubicBezTo>
                    <a:lnTo>
                      <a:pt x="12281342" y="9997370"/>
                    </a:lnTo>
                    <a:cubicBezTo>
                      <a:pt x="12278096" y="9989820"/>
                      <a:pt x="12266737" y="9992995"/>
                      <a:pt x="12267866" y="10001109"/>
                    </a:cubicBezTo>
                    <a:lnTo>
                      <a:pt x="12330872" y="10442222"/>
                    </a:lnTo>
                    <a:lnTo>
                      <a:pt x="12398253" y="11250719"/>
                    </a:lnTo>
                    <a:cubicBezTo>
                      <a:pt x="12399061" y="11260541"/>
                      <a:pt x="12395723" y="11270253"/>
                      <a:pt x="12389049" y="11277504"/>
                    </a:cubicBezTo>
                    <a:cubicBezTo>
                      <a:pt x="12382375" y="11284755"/>
                      <a:pt x="12372971" y="11288883"/>
                      <a:pt x="12363116" y="11288889"/>
                    </a:cubicBezTo>
                    <a:lnTo>
                      <a:pt x="12309282" y="11288889"/>
                    </a:lnTo>
                    <a:cubicBezTo>
                      <a:pt x="12240300" y="11288898"/>
                      <a:pt x="12181423" y="11239033"/>
                      <a:pt x="12170076" y="11170990"/>
                    </a:cubicBezTo>
                    <a:lnTo>
                      <a:pt x="12055705" y="10483991"/>
                    </a:lnTo>
                    <a:cubicBezTo>
                      <a:pt x="12054365" y="10476089"/>
                      <a:pt x="12043076" y="10476089"/>
                      <a:pt x="12041736" y="10483991"/>
                    </a:cubicBezTo>
                    <a:lnTo>
                      <a:pt x="11927295" y="11170990"/>
                    </a:lnTo>
                    <a:cubicBezTo>
                      <a:pt x="11915943" y="11239059"/>
                      <a:pt x="11857027" y="11288932"/>
                      <a:pt x="11788018" y="11288889"/>
                    </a:cubicBezTo>
                    <a:lnTo>
                      <a:pt x="11734184" y="11288889"/>
                    </a:lnTo>
                    <a:cubicBezTo>
                      <a:pt x="11724329" y="11288883"/>
                      <a:pt x="11714925" y="11284755"/>
                      <a:pt x="11708251" y="11277504"/>
                    </a:cubicBezTo>
                    <a:cubicBezTo>
                      <a:pt x="11701577" y="11270253"/>
                      <a:pt x="11698239" y="11260541"/>
                      <a:pt x="11699047" y="11250719"/>
                    </a:cubicBezTo>
                    <a:lnTo>
                      <a:pt x="11766428" y="10442222"/>
                    </a:lnTo>
                    <a:lnTo>
                      <a:pt x="11829434" y="10001109"/>
                    </a:lnTo>
                    <a:close/>
                    <a:moveTo>
                      <a:pt x="618650" y="11288889"/>
                    </a:moveTo>
                    <a:cubicBezTo>
                      <a:pt x="501750" y="11288889"/>
                      <a:pt x="406984" y="11383656"/>
                      <a:pt x="406983" y="11500555"/>
                    </a:cubicBezTo>
                    <a:lnTo>
                      <a:pt x="406983" y="11571111"/>
                    </a:lnTo>
                    <a:cubicBezTo>
                      <a:pt x="407504" y="11687642"/>
                      <a:pt x="502118" y="11781833"/>
                      <a:pt x="618650" y="11781833"/>
                    </a:cubicBezTo>
                    <a:cubicBezTo>
                      <a:pt x="735182" y="11781833"/>
                      <a:pt x="829795" y="11687642"/>
                      <a:pt x="830317" y="11571111"/>
                    </a:cubicBezTo>
                    <a:lnTo>
                      <a:pt x="830317" y="11500555"/>
                    </a:lnTo>
                    <a:cubicBezTo>
                      <a:pt x="830316" y="11383656"/>
                      <a:pt x="735550" y="11288889"/>
                      <a:pt x="618650" y="11288889"/>
                    </a:cubicBezTo>
                    <a:close/>
                    <a:moveTo>
                      <a:pt x="399434" y="12258887"/>
                    </a:moveTo>
                    <a:cubicBezTo>
                      <a:pt x="400633" y="12250773"/>
                      <a:pt x="389203" y="12247598"/>
                      <a:pt x="386028" y="12255147"/>
                    </a:cubicBezTo>
                    <a:lnTo>
                      <a:pt x="232006" y="12614487"/>
                    </a:lnTo>
                    <a:cubicBezTo>
                      <a:pt x="209749" y="12666407"/>
                      <a:pt x="158673" y="12700050"/>
                      <a:pt x="102183" y="12700000"/>
                    </a:cubicBezTo>
                    <a:lnTo>
                      <a:pt x="37131" y="12700000"/>
                    </a:lnTo>
                    <a:cubicBezTo>
                      <a:pt x="25267" y="12700011"/>
                      <a:pt x="14192" y="12694056"/>
                      <a:pt x="7656" y="12684154"/>
                    </a:cubicBezTo>
                    <a:cubicBezTo>
                      <a:pt x="1121" y="12674252"/>
                      <a:pt x="1" y="12661728"/>
                      <a:pt x="4676" y="12650823"/>
                    </a:cubicBezTo>
                    <a:lnTo>
                      <a:pt x="195317" y="12206111"/>
                    </a:lnTo>
                    <a:lnTo>
                      <a:pt x="265449" y="12030710"/>
                    </a:lnTo>
                    <a:cubicBezTo>
                      <a:pt x="308319" y="11923571"/>
                      <a:pt x="412095" y="11853325"/>
                      <a:pt x="527492" y="11853333"/>
                    </a:cubicBezTo>
                    <a:lnTo>
                      <a:pt x="709808" y="11853333"/>
                    </a:lnTo>
                    <a:cubicBezTo>
                      <a:pt x="825205" y="11853325"/>
                      <a:pt x="928981" y="11923571"/>
                      <a:pt x="971851" y="12030710"/>
                    </a:cubicBezTo>
                    <a:lnTo>
                      <a:pt x="1041983" y="12206111"/>
                    </a:lnTo>
                    <a:lnTo>
                      <a:pt x="1232554" y="12650823"/>
                    </a:lnTo>
                    <a:cubicBezTo>
                      <a:pt x="1237228" y="12661728"/>
                      <a:pt x="1236108" y="12674252"/>
                      <a:pt x="1229573" y="12684154"/>
                    </a:cubicBezTo>
                    <a:cubicBezTo>
                      <a:pt x="1223038" y="12694056"/>
                      <a:pt x="1211963" y="12700011"/>
                      <a:pt x="1200098" y="12700000"/>
                    </a:cubicBezTo>
                    <a:lnTo>
                      <a:pt x="1135046" y="12700000"/>
                    </a:lnTo>
                    <a:cubicBezTo>
                      <a:pt x="1078608" y="12699994"/>
                      <a:pt x="1027602" y="12666359"/>
                      <a:pt x="1005365" y="12614487"/>
                    </a:cubicBezTo>
                    <a:lnTo>
                      <a:pt x="851342" y="12255147"/>
                    </a:lnTo>
                    <a:cubicBezTo>
                      <a:pt x="848097" y="12247598"/>
                      <a:pt x="836737" y="12250773"/>
                      <a:pt x="837866" y="12258887"/>
                    </a:cubicBezTo>
                    <a:lnTo>
                      <a:pt x="900872" y="12700000"/>
                    </a:lnTo>
                    <a:lnTo>
                      <a:pt x="968253" y="13508496"/>
                    </a:lnTo>
                    <a:cubicBezTo>
                      <a:pt x="969061" y="13518317"/>
                      <a:pt x="965723" y="13528030"/>
                      <a:pt x="959049" y="13535281"/>
                    </a:cubicBezTo>
                    <a:cubicBezTo>
                      <a:pt x="952374" y="13542532"/>
                      <a:pt x="942971" y="13546660"/>
                      <a:pt x="933116" y="13546666"/>
                    </a:cubicBezTo>
                    <a:lnTo>
                      <a:pt x="879282" y="13546666"/>
                    </a:lnTo>
                    <a:cubicBezTo>
                      <a:pt x="810301" y="13546674"/>
                      <a:pt x="751424" y="13496810"/>
                      <a:pt x="740076" y="13428768"/>
                    </a:cubicBezTo>
                    <a:lnTo>
                      <a:pt x="625706" y="12741769"/>
                    </a:lnTo>
                    <a:cubicBezTo>
                      <a:pt x="624365" y="12733867"/>
                      <a:pt x="613076" y="12733867"/>
                      <a:pt x="611736" y="12741769"/>
                    </a:cubicBezTo>
                    <a:lnTo>
                      <a:pt x="497294" y="13428768"/>
                    </a:lnTo>
                    <a:cubicBezTo>
                      <a:pt x="485942" y="13496837"/>
                      <a:pt x="427026" y="13546710"/>
                      <a:pt x="358018" y="13546666"/>
                    </a:cubicBezTo>
                    <a:lnTo>
                      <a:pt x="304184" y="13546666"/>
                    </a:lnTo>
                    <a:cubicBezTo>
                      <a:pt x="294329" y="13546660"/>
                      <a:pt x="284926" y="13542532"/>
                      <a:pt x="278251" y="13535281"/>
                    </a:cubicBezTo>
                    <a:cubicBezTo>
                      <a:pt x="271577" y="13528030"/>
                      <a:pt x="268239" y="13518317"/>
                      <a:pt x="269047" y="13508496"/>
                    </a:cubicBezTo>
                    <a:lnTo>
                      <a:pt x="336428" y="12700000"/>
                    </a:lnTo>
                    <a:lnTo>
                      <a:pt x="399434" y="12258887"/>
                    </a:lnTo>
                    <a:close/>
                    <a:moveTo>
                      <a:pt x="1888650" y="11288889"/>
                    </a:moveTo>
                    <a:cubicBezTo>
                      <a:pt x="1771750" y="11288889"/>
                      <a:pt x="1676983" y="11383656"/>
                      <a:pt x="1676983" y="11500555"/>
                    </a:cubicBezTo>
                    <a:lnTo>
                      <a:pt x="1676983" y="11571111"/>
                    </a:lnTo>
                    <a:cubicBezTo>
                      <a:pt x="1677504" y="11687642"/>
                      <a:pt x="1772118" y="11781833"/>
                      <a:pt x="1888650" y="11781833"/>
                    </a:cubicBezTo>
                    <a:cubicBezTo>
                      <a:pt x="2005182" y="11781833"/>
                      <a:pt x="2099796" y="11687642"/>
                      <a:pt x="2100317" y="11571111"/>
                    </a:cubicBezTo>
                    <a:lnTo>
                      <a:pt x="2100317" y="11500555"/>
                    </a:lnTo>
                    <a:cubicBezTo>
                      <a:pt x="2100317" y="11383656"/>
                      <a:pt x="2005550" y="11288889"/>
                      <a:pt x="1888650" y="11288889"/>
                    </a:cubicBezTo>
                    <a:close/>
                    <a:moveTo>
                      <a:pt x="1669434" y="12258887"/>
                    </a:moveTo>
                    <a:cubicBezTo>
                      <a:pt x="1670633" y="12250773"/>
                      <a:pt x="1659203" y="12247598"/>
                      <a:pt x="1656028" y="12255147"/>
                    </a:cubicBezTo>
                    <a:lnTo>
                      <a:pt x="1502006" y="12614487"/>
                    </a:lnTo>
                    <a:cubicBezTo>
                      <a:pt x="1479749" y="12666407"/>
                      <a:pt x="1428673" y="12700050"/>
                      <a:pt x="1372183" y="12700000"/>
                    </a:cubicBezTo>
                    <a:lnTo>
                      <a:pt x="1307131" y="12700000"/>
                    </a:lnTo>
                    <a:cubicBezTo>
                      <a:pt x="1295267" y="12700011"/>
                      <a:pt x="1284192" y="12694056"/>
                      <a:pt x="1277656" y="12684154"/>
                    </a:cubicBezTo>
                    <a:cubicBezTo>
                      <a:pt x="1271121" y="12674252"/>
                      <a:pt x="1270001" y="12661728"/>
                      <a:pt x="1274676" y="12650823"/>
                    </a:cubicBezTo>
                    <a:lnTo>
                      <a:pt x="1465317" y="12206111"/>
                    </a:lnTo>
                    <a:lnTo>
                      <a:pt x="1535449" y="12030710"/>
                    </a:lnTo>
                    <a:cubicBezTo>
                      <a:pt x="1578319" y="11923571"/>
                      <a:pt x="1682095" y="11853325"/>
                      <a:pt x="1797492" y="11853333"/>
                    </a:cubicBezTo>
                    <a:lnTo>
                      <a:pt x="1979808" y="11853333"/>
                    </a:lnTo>
                    <a:cubicBezTo>
                      <a:pt x="2095205" y="11853325"/>
                      <a:pt x="2198981" y="11923571"/>
                      <a:pt x="2241851" y="12030710"/>
                    </a:cubicBezTo>
                    <a:lnTo>
                      <a:pt x="2311983" y="12206111"/>
                    </a:lnTo>
                    <a:lnTo>
                      <a:pt x="2502554" y="12650823"/>
                    </a:lnTo>
                    <a:cubicBezTo>
                      <a:pt x="2507228" y="12661728"/>
                      <a:pt x="2506108" y="12674252"/>
                      <a:pt x="2499573" y="12684154"/>
                    </a:cubicBezTo>
                    <a:cubicBezTo>
                      <a:pt x="2493038" y="12694056"/>
                      <a:pt x="2481963" y="12700010"/>
                      <a:pt x="2470098" y="12700000"/>
                    </a:cubicBezTo>
                    <a:lnTo>
                      <a:pt x="2405046" y="12700000"/>
                    </a:lnTo>
                    <a:cubicBezTo>
                      <a:pt x="2348608" y="12699994"/>
                      <a:pt x="2297602" y="12666359"/>
                      <a:pt x="2275365" y="12614487"/>
                    </a:cubicBezTo>
                    <a:lnTo>
                      <a:pt x="2121342" y="12255147"/>
                    </a:lnTo>
                    <a:cubicBezTo>
                      <a:pt x="2118097" y="12247598"/>
                      <a:pt x="2106737" y="12250773"/>
                      <a:pt x="2107866" y="12258887"/>
                    </a:cubicBezTo>
                    <a:lnTo>
                      <a:pt x="2170872" y="12700000"/>
                    </a:lnTo>
                    <a:lnTo>
                      <a:pt x="2238253" y="13508496"/>
                    </a:lnTo>
                    <a:cubicBezTo>
                      <a:pt x="2239061" y="13518317"/>
                      <a:pt x="2235723" y="13528030"/>
                      <a:pt x="2229049" y="13535281"/>
                    </a:cubicBezTo>
                    <a:cubicBezTo>
                      <a:pt x="2222374" y="13542532"/>
                      <a:pt x="2212971" y="13546660"/>
                      <a:pt x="2203116" y="13546666"/>
                    </a:cubicBezTo>
                    <a:lnTo>
                      <a:pt x="2149282" y="13546666"/>
                    </a:lnTo>
                    <a:cubicBezTo>
                      <a:pt x="2080301" y="13546674"/>
                      <a:pt x="2021424" y="13496810"/>
                      <a:pt x="2010076" y="13428768"/>
                    </a:cubicBezTo>
                    <a:lnTo>
                      <a:pt x="1895706" y="12741769"/>
                    </a:lnTo>
                    <a:cubicBezTo>
                      <a:pt x="1894365" y="12733867"/>
                      <a:pt x="1883076" y="12733867"/>
                      <a:pt x="1881735" y="12741769"/>
                    </a:cubicBezTo>
                    <a:lnTo>
                      <a:pt x="1767294" y="13428768"/>
                    </a:lnTo>
                    <a:cubicBezTo>
                      <a:pt x="1755943" y="13496837"/>
                      <a:pt x="1697026" y="13546710"/>
                      <a:pt x="1628018" y="13546666"/>
                    </a:cubicBezTo>
                    <a:lnTo>
                      <a:pt x="1574184" y="13546666"/>
                    </a:lnTo>
                    <a:cubicBezTo>
                      <a:pt x="1564329" y="13546660"/>
                      <a:pt x="1554926" y="13542532"/>
                      <a:pt x="1548251" y="13535281"/>
                    </a:cubicBezTo>
                    <a:cubicBezTo>
                      <a:pt x="1541577" y="13528030"/>
                      <a:pt x="1538239" y="13518317"/>
                      <a:pt x="1539047" y="13508496"/>
                    </a:cubicBezTo>
                    <a:lnTo>
                      <a:pt x="1606428" y="12700000"/>
                    </a:lnTo>
                    <a:lnTo>
                      <a:pt x="1669434" y="12258887"/>
                    </a:lnTo>
                    <a:close/>
                    <a:moveTo>
                      <a:pt x="3158650" y="11288889"/>
                    </a:moveTo>
                    <a:cubicBezTo>
                      <a:pt x="3041750" y="11288889"/>
                      <a:pt x="2946983" y="11383656"/>
                      <a:pt x="2946983" y="11500555"/>
                    </a:cubicBezTo>
                    <a:lnTo>
                      <a:pt x="2946983" y="11571111"/>
                    </a:lnTo>
                    <a:cubicBezTo>
                      <a:pt x="2947504" y="11687642"/>
                      <a:pt x="3042118" y="11781833"/>
                      <a:pt x="3158650" y="11781833"/>
                    </a:cubicBezTo>
                    <a:cubicBezTo>
                      <a:pt x="3275182" y="11781833"/>
                      <a:pt x="3369795" y="11687642"/>
                      <a:pt x="3370317" y="11571111"/>
                    </a:cubicBezTo>
                    <a:lnTo>
                      <a:pt x="3370317" y="11500555"/>
                    </a:lnTo>
                    <a:cubicBezTo>
                      <a:pt x="3370316" y="11383656"/>
                      <a:pt x="3275550" y="11288889"/>
                      <a:pt x="3158650" y="11288889"/>
                    </a:cubicBezTo>
                    <a:close/>
                    <a:moveTo>
                      <a:pt x="2939434" y="12258887"/>
                    </a:moveTo>
                    <a:cubicBezTo>
                      <a:pt x="2940633" y="12250773"/>
                      <a:pt x="2929203" y="12247598"/>
                      <a:pt x="2926028" y="12255147"/>
                    </a:cubicBezTo>
                    <a:lnTo>
                      <a:pt x="2772006" y="12614487"/>
                    </a:lnTo>
                    <a:cubicBezTo>
                      <a:pt x="2749749" y="12666407"/>
                      <a:pt x="2698673" y="12700050"/>
                      <a:pt x="2642183" y="12700000"/>
                    </a:cubicBezTo>
                    <a:lnTo>
                      <a:pt x="2577131" y="12700000"/>
                    </a:lnTo>
                    <a:cubicBezTo>
                      <a:pt x="2565267" y="12700010"/>
                      <a:pt x="2554192" y="12694056"/>
                      <a:pt x="2547656" y="12684154"/>
                    </a:cubicBezTo>
                    <a:cubicBezTo>
                      <a:pt x="2541121" y="12674252"/>
                      <a:pt x="2540001" y="12661728"/>
                      <a:pt x="2544676" y="12650823"/>
                    </a:cubicBezTo>
                    <a:lnTo>
                      <a:pt x="2735317" y="12206111"/>
                    </a:lnTo>
                    <a:lnTo>
                      <a:pt x="2805449" y="12030710"/>
                    </a:lnTo>
                    <a:cubicBezTo>
                      <a:pt x="2848319" y="11923571"/>
                      <a:pt x="2952095" y="11853325"/>
                      <a:pt x="3067492" y="11853333"/>
                    </a:cubicBezTo>
                    <a:lnTo>
                      <a:pt x="3249808" y="11853333"/>
                    </a:lnTo>
                    <a:cubicBezTo>
                      <a:pt x="3365204" y="11853325"/>
                      <a:pt x="3468981" y="11923571"/>
                      <a:pt x="3511851" y="12030710"/>
                    </a:cubicBezTo>
                    <a:lnTo>
                      <a:pt x="3581983" y="12206111"/>
                    </a:lnTo>
                    <a:lnTo>
                      <a:pt x="3772554" y="12650823"/>
                    </a:lnTo>
                    <a:cubicBezTo>
                      <a:pt x="3777229" y="12661728"/>
                      <a:pt x="3776108" y="12674252"/>
                      <a:pt x="3769573" y="12684154"/>
                    </a:cubicBezTo>
                    <a:cubicBezTo>
                      <a:pt x="3763038" y="12694057"/>
                      <a:pt x="3751963" y="12700011"/>
                      <a:pt x="3740098" y="12700000"/>
                    </a:cubicBezTo>
                    <a:lnTo>
                      <a:pt x="3675046" y="12700000"/>
                    </a:lnTo>
                    <a:cubicBezTo>
                      <a:pt x="3618608" y="12699994"/>
                      <a:pt x="3567602" y="12666359"/>
                      <a:pt x="3545365" y="12614487"/>
                    </a:cubicBezTo>
                    <a:lnTo>
                      <a:pt x="3391342" y="12255147"/>
                    </a:lnTo>
                    <a:cubicBezTo>
                      <a:pt x="3388097" y="12247598"/>
                      <a:pt x="3376737" y="12250773"/>
                      <a:pt x="3377866" y="12258887"/>
                    </a:cubicBezTo>
                    <a:lnTo>
                      <a:pt x="3440872" y="12700000"/>
                    </a:lnTo>
                    <a:lnTo>
                      <a:pt x="3508253" y="13508496"/>
                    </a:lnTo>
                    <a:cubicBezTo>
                      <a:pt x="3509060" y="13518317"/>
                      <a:pt x="3505723" y="13528030"/>
                      <a:pt x="3499049" y="13535281"/>
                    </a:cubicBezTo>
                    <a:cubicBezTo>
                      <a:pt x="3492374" y="13542532"/>
                      <a:pt x="3482971" y="13546660"/>
                      <a:pt x="3473116" y="13546666"/>
                    </a:cubicBezTo>
                    <a:lnTo>
                      <a:pt x="3419282" y="13546666"/>
                    </a:lnTo>
                    <a:cubicBezTo>
                      <a:pt x="3350301" y="13546674"/>
                      <a:pt x="3291424" y="13496810"/>
                      <a:pt x="3280076" y="13428768"/>
                    </a:cubicBezTo>
                    <a:lnTo>
                      <a:pt x="3165706" y="12741769"/>
                    </a:lnTo>
                    <a:cubicBezTo>
                      <a:pt x="3164365" y="12733867"/>
                      <a:pt x="3153076" y="12733867"/>
                      <a:pt x="3151735" y="12741769"/>
                    </a:cubicBezTo>
                    <a:lnTo>
                      <a:pt x="3037294" y="13428768"/>
                    </a:lnTo>
                    <a:cubicBezTo>
                      <a:pt x="3025943" y="13496837"/>
                      <a:pt x="2967026" y="13546710"/>
                      <a:pt x="2898018" y="13546666"/>
                    </a:cubicBezTo>
                    <a:lnTo>
                      <a:pt x="2844184" y="13546666"/>
                    </a:lnTo>
                    <a:cubicBezTo>
                      <a:pt x="2834329" y="13546660"/>
                      <a:pt x="2824926" y="13542532"/>
                      <a:pt x="2818251" y="13535281"/>
                    </a:cubicBezTo>
                    <a:cubicBezTo>
                      <a:pt x="2811577" y="13528030"/>
                      <a:pt x="2808239" y="13518317"/>
                      <a:pt x="2809047" y="13508496"/>
                    </a:cubicBezTo>
                    <a:lnTo>
                      <a:pt x="2876428" y="12700000"/>
                    </a:lnTo>
                    <a:lnTo>
                      <a:pt x="2939434" y="12258887"/>
                    </a:lnTo>
                    <a:close/>
                    <a:moveTo>
                      <a:pt x="4428650" y="11288889"/>
                    </a:moveTo>
                    <a:cubicBezTo>
                      <a:pt x="4311750" y="11288889"/>
                      <a:pt x="4216984" y="11383656"/>
                      <a:pt x="4216983" y="11500555"/>
                    </a:cubicBezTo>
                    <a:lnTo>
                      <a:pt x="4216983" y="11571111"/>
                    </a:lnTo>
                    <a:cubicBezTo>
                      <a:pt x="4217505" y="11687642"/>
                      <a:pt x="4312118" y="11781833"/>
                      <a:pt x="4428650" y="11781833"/>
                    </a:cubicBezTo>
                    <a:cubicBezTo>
                      <a:pt x="4545182" y="11781833"/>
                      <a:pt x="4639795" y="11687642"/>
                      <a:pt x="4640317" y="11571111"/>
                    </a:cubicBezTo>
                    <a:lnTo>
                      <a:pt x="4640317" y="11500555"/>
                    </a:lnTo>
                    <a:cubicBezTo>
                      <a:pt x="4640316" y="11383656"/>
                      <a:pt x="4545550" y="11288889"/>
                      <a:pt x="4428650" y="11288889"/>
                    </a:cubicBezTo>
                    <a:close/>
                    <a:moveTo>
                      <a:pt x="4209434" y="12258887"/>
                    </a:moveTo>
                    <a:cubicBezTo>
                      <a:pt x="4210633" y="12250773"/>
                      <a:pt x="4199203" y="12247598"/>
                      <a:pt x="4196028" y="12255147"/>
                    </a:cubicBezTo>
                    <a:lnTo>
                      <a:pt x="4042005" y="12614487"/>
                    </a:lnTo>
                    <a:cubicBezTo>
                      <a:pt x="4019749" y="12666407"/>
                      <a:pt x="3968673" y="12700050"/>
                      <a:pt x="3912183" y="12700000"/>
                    </a:cubicBezTo>
                    <a:lnTo>
                      <a:pt x="3847131" y="12700000"/>
                    </a:lnTo>
                    <a:cubicBezTo>
                      <a:pt x="3835267" y="12700011"/>
                      <a:pt x="3824192" y="12694057"/>
                      <a:pt x="3817656" y="12684154"/>
                    </a:cubicBezTo>
                    <a:cubicBezTo>
                      <a:pt x="3811121" y="12674252"/>
                      <a:pt x="3810001" y="12661728"/>
                      <a:pt x="3814675" y="12650823"/>
                    </a:cubicBezTo>
                    <a:lnTo>
                      <a:pt x="4005317" y="12206111"/>
                    </a:lnTo>
                    <a:lnTo>
                      <a:pt x="4075449" y="12030710"/>
                    </a:lnTo>
                    <a:cubicBezTo>
                      <a:pt x="4118319" y="11923571"/>
                      <a:pt x="4222096" y="11853325"/>
                      <a:pt x="4337492" y="11853333"/>
                    </a:cubicBezTo>
                    <a:lnTo>
                      <a:pt x="4519808" y="11853333"/>
                    </a:lnTo>
                    <a:cubicBezTo>
                      <a:pt x="4635204" y="11853325"/>
                      <a:pt x="4738981" y="11923571"/>
                      <a:pt x="4781851" y="12030710"/>
                    </a:cubicBezTo>
                    <a:lnTo>
                      <a:pt x="4851983" y="12206111"/>
                    </a:lnTo>
                    <a:lnTo>
                      <a:pt x="5042554" y="12650823"/>
                    </a:lnTo>
                    <a:cubicBezTo>
                      <a:pt x="5047229" y="12661728"/>
                      <a:pt x="5046108" y="12674252"/>
                      <a:pt x="5039573" y="12684154"/>
                    </a:cubicBezTo>
                    <a:cubicBezTo>
                      <a:pt x="5033038" y="12694057"/>
                      <a:pt x="5021963" y="12700011"/>
                      <a:pt x="5010098" y="12700000"/>
                    </a:cubicBezTo>
                    <a:lnTo>
                      <a:pt x="4945046" y="12700000"/>
                    </a:lnTo>
                    <a:cubicBezTo>
                      <a:pt x="4888608" y="12699994"/>
                      <a:pt x="4837602" y="12666359"/>
                      <a:pt x="4815365" y="12614487"/>
                    </a:cubicBezTo>
                    <a:lnTo>
                      <a:pt x="4661342" y="12255147"/>
                    </a:lnTo>
                    <a:cubicBezTo>
                      <a:pt x="4658097" y="12247598"/>
                      <a:pt x="4646737" y="12250773"/>
                      <a:pt x="4647866" y="12258887"/>
                    </a:cubicBezTo>
                    <a:lnTo>
                      <a:pt x="4710872" y="12700000"/>
                    </a:lnTo>
                    <a:lnTo>
                      <a:pt x="4778253" y="13508496"/>
                    </a:lnTo>
                    <a:cubicBezTo>
                      <a:pt x="4779060" y="13518317"/>
                      <a:pt x="4775723" y="13528030"/>
                      <a:pt x="4769049" y="13535281"/>
                    </a:cubicBezTo>
                    <a:cubicBezTo>
                      <a:pt x="4762374" y="13542532"/>
                      <a:pt x="4752971" y="13546660"/>
                      <a:pt x="4743116" y="13546666"/>
                    </a:cubicBezTo>
                    <a:lnTo>
                      <a:pt x="4689282" y="13546666"/>
                    </a:lnTo>
                    <a:cubicBezTo>
                      <a:pt x="4620301" y="13546674"/>
                      <a:pt x="4561424" y="13496810"/>
                      <a:pt x="4550076" y="13428768"/>
                    </a:cubicBezTo>
                    <a:lnTo>
                      <a:pt x="4435705" y="12741769"/>
                    </a:lnTo>
                    <a:cubicBezTo>
                      <a:pt x="4434365" y="12733867"/>
                      <a:pt x="4423076" y="12733867"/>
                      <a:pt x="4421736" y="12741769"/>
                    </a:cubicBezTo>
                    <a:lnTo>
                      <a:pt x="4307295" y="13428768"/>
                    </a:lnTo>
                    <a:cubicBezTo>
                      <a:pt x="4295943" y="13496837"/>
                      <a:pt x="4237026" y="13546710"/>
                      <a:pt x="4168018" y="13546666"/>
                    </a:cubicBezTo>
                    <a:lnTo>
                      <a:pt x="4114184" y="13546666"/>
                    </a:lnTo>
                    <a:cubicBezTo>
                      <a:pt x="4104329" y="13546660"/>
                      <a:pt x="4094926" y="13542532"/>
                      <a:pt x="4088251" y="13535281"/>
                    </a:cubicBezTo>
                    <a:cubicBezTo>
                      <a:pt x="4081577" y="13528030"/>
                      <a:pt x="4078240" y="13518317"/>
                      <a:pt x="4079047" y="13508496"/>
                    </a:cubicBezTo>
                    <a:lnTo>
                      <a:pt x="4146428" y="12700000"/>
                    </a:lnTo>
                    <a:lnTo>
                      <a:pt x="4209434" y="12258887"/>
                    </a:lnTo>
                    <a:close/>
                    <a:moveTo>
                      <a:pt x="5698650" y="11288889"/>
                    </a:moveTo>
                    <a:cubicBezTo>
                      <a:pt x="5581750" y="11288889"/>
                      <a:pt x="5486984" y="11383656"/>
                      <a:pt x="5486983" y="11500555"/>
                    </a:cubicBezTo>
                    <a:lnTo>
                      <a:pt x="5486983" y="11571111"/>
                    </a:lnTo>
                    <a:cubicBezTo>
                      <a:pt x="5487505" y="11687642"/>
                      <a:pt x="5582118" y="11781833"/>
                      <a:pt x="5698650" y="11781833"/>
                    </a:cubicBezTo>
                    <a:cubicBezTo>
                      <a:pt x="5815182" y="11781833"/>
                      <a:pt x="5909795" y="11687642"/>
                      <a:pt x="5910317" y="11571111"/>
                    </a:cubicBezTo>
                    <a:lnTo>
                      <a:pt x="5910317" y="11500555"/>
                    </a:lnTo>
                    <a:cubicBezTo>
                      <a:pt x="5910316" y="11383656"/>
                      <a:pt x="5815550" y="11288889"/>
                      <a:pt x="5698650" y="11288889"/>
                    </a:cubicBezTo>
                    <a:close/>
                    <a:moveTo>
                      <a:pt x="5479434" y="12258887"/>
                    </a:moveTo>
                    <a:cubicBezTo>
                      <a:pt x="5480633" y="12250773"/>
                      <a:pt x="5469203" y="12247598"/>
                      <a:pt x="5466028" y="12255147"/>
                    </a:cubicBezTo>
                    <a:lnTo>
                      <a:pt x="5312005" y="12614487"/>
                    </a:lnTo>
                    <a:cubicBezTo>
                      <a:pt x="5289749" y="12666407"/>
                      <a:pt x="5238673" y="12700050"/>
                      <a:pt x="5182183" y="12700000"/>
                    </a:cubicBezTo>
                    <a:lnTo>
                      <a:pt x="5117131" y="12700000"/>
                    </a:lnTo>
                    <a:cubicBezTo>
                      <a:pt x="5105267" y="12700011"/>
                      <a:pt x="5094192" y="12694057"/>
                      <a:pt x="5087656" y="12684154"/>
                    </a:cubicBezTo>
                    <a:cubicBezTo>
                      <a:pt x="5081121" y="12674252"/>
                      <a:pt x="5080001" y="12661728"/>
                      <a:pt x="5084675" y="12650823"/>
                    </a:cubicBezTo>
                    <a:lnTo>
                      <a:pt x="5275317" y="12206111"/>
                    </a:lnTo>
                    <a:lnTo>
                      <a:pt x="5345449" y="12030710"/>
                    </a:lnTo>
                    <a:cubicBezTo>
                      <a:pt x="5388319" y="11923571"/>
                      <a:pt x="5492096" y="11853325"/>
                      <a:pt x="5607492" y="11853333"/>
                    </a:cubicBezTo>
                    <a:lnTo>
                      <a:pt x="5789808" y="11853333"/>
                    </a:lnTo>
                    <a:cubicBezTo>
                      <a:pt x="5905204" y="11853325"/>
                      <a:pt x="6008981" y="11923571"/>
                      <a:pt x="6051851" y="12030710"/>
                    </a:cubicBezTo>
                    <a:lnTo>
                      <a:pt x="6121983" y="12206111"/>
                    </a:lnTo>
                    <a:lnTo>
                      <a:pt x="6312554" y="12650823"/>
                    </a:lnTo>
                    <a:cubicBezTo>
                      <a:pt x="6317229" y="12661728"/>
                      <a:pt x="6316108" y="12674252"/>
                      <a:pt x="6309573" y="12684154"/>
                    </a:cubicBezTo>
                    <a:cubicBezTo>
                      <a:pt x="6303038" y="12694057"/>
                      <a:pt x="6291963" y="12700011"/>
                      <a:pt x="6280098" y="12700000"/>
                    </a:cubicBezTo>
                    <a:lnTo>
                      <a:pt x="6215046" y="12700000"/>
                    </a:lnTo>
                    <a:cubicBezTo>
                      <a:pt x="6158608" y="12699994"/>
                      <a:pt x="6107602" y="12666359"/>
                      <a:pt x="6085365" y="12614487"/>
                    </a:cubicBezTo>
                    <a:lnTo>
                      <a:pt x="5931342" y="12255147"/>
                    </a:lnTo>
                    <a:cubicBezTo>
                      <a:pt x="5928097" y="12247598"/>
                      <a:pt x="5916737" y="12250773"/>
                      <a:pt x="5917866" y="12258887"/>
                    </a:cubicBezTo>
                    <a:lnTo>
                      <a:pt x="5980872" y="12700000"/>
                    </a:lnTo>
                    <a:lnTo>
                      <a:pt x="6048253" y="13508496"/>
                    </a:lnTo>
                    <a:cubicBezTo>
                      <a:pt x="6049060" y="13518317"/>
                      <a:pt x="6045723" y="13528030"/>
                      <a:pt x="6039049" y="13535281"/>
                    </a:cubicBezTo>
                    <a:cubicBezTo>
                      <a:pt x="6032374" y="13542532"/>
                      <a:pt x="6022971" y="13546660"/>
                      <a:pt x="6013116" y="13546666"/>
                    </a:cubicBezTo>
                    <a:lnTo>
                      <a:pt x="5959282" y="13546666"/>
                    </a:lnTo>
                    <a:cubicBezTo>
                      <a:pt x="5890301" y="13546674"/>
                      <a:pt x="5831424" y="13496810"/>
                      <a:pt x="5820076" y="13428768"/>
                    </a:cubicBezTo>
                    <a:lnTo>
                      <a:pt x="5705705" y="12741769"/>
                    </a:lnTo>
                    <a:cubicBezTo>
                      <a:pt x="5704365" y="12733867"/>
                      <a:pt x="5693076" y="12733867"/>
                      <a:pt x="5691736" y="12741769"/>
                    </a:cubicBezTo>
                    <a:lnTo>
                      <a:pt x="5577295" y="13428768"/>
                    </a:lnTo>
                    <a:cubicBezTo>
                      <a:pt x="5565943" y="13496837"/>
                      <a:pt x="5507026" y="13546710"/>
                      <a:pt x="5438018" y="13546666"/>
                    </a:cubicBezTo>
                    <a:lnTo>
                      <a:pt x="5384184" y="13546666"/>
                    </a:lnTo>
                    <a:cubicBezTo>
                      <a:pt x="5374329" y="13546660"/>
                      <a:pt x="5364926" y="13542532"/>
                      <a:pt x="5358251" y="13535281"/>
                    </a:cubicBezTo>
                    <a:cubicBezTo>
                      <a:pt x="5351577" y="13528030"/>
                      <a:pt x="5348240" y="13518317"/>
                      <a:pt x="5349047" y="13508496"/>
                    </a:cubicBezTo>
                    <a:lnTo>
                      <a:pt x="5416428" y="12700000"/>
                    </a:lnTo>
                    <a:lnTo>
                      <a:pt x="5479434" y="12258887"/>
                    </a:lnTo>
                    <a:close/>
                    <a:moveTo>
                      <a:pt x="6968650" y="11288889"/>
                    </a:moveTo>
                    <a:cubicBezTo>
                      <a:pt x="6851750" y="11288889"/>
                      <a:pt x="6756983" y="11383656"/>
                      <a:pt x="6756983" y="11500555"/>
                    </a:cubicBezTo>
                    <a:lnTo>
                      <a:pt x="6756983" y="11571111"/>
                    </a:lnTo>
                    <a:cubicBezTo>
                      <a:pt x="6757504" y="11687642"/>
                      <a:pt x="6852118" y="11781834"/>
                      <a:pt x="6968650" y="11781834"/>
                    </a:cubicBezTo>
                    <a:cubicBezTo>
                      <a:pt x="7085182" y="11781834"/>
                      <a:pt x="7179796" y="11687642"/>
                      <a:pt x="7180317" y="11571111"/>
                    </a:cubicBezTo>
                    <a:lnTo>
                      <a:pt x="7180317" y="11500555"/>
                    </a:lnTo>
                    <a:cubicBezTo>
                      <a:pt x="7180317" y="11383656"/>
                      <a:pt x="7085550" y="11288889"/>
                      <a:pt x="6968650" y="11288889"/>
                    </a:cubicBezTo>
                    <a:close/>
                    <a:moveTo>
                      <a:pt x="6749434" y="12258887"/>
                    </a:moveTo>
                    <a:cubicBezTo>
                      <a:pt x="6750633" y="12250773"/>
                      <a:pt x="6739204" y="12247598"/>
                      <a:pt x="6736029" y="12255147"/>
                    </a:cubicBezTo>
                    <a:lnTo>
                      <a:pt x="6582005" y="12614487"/>
                    </a:lnTo>
                    <a:cubicBezTo>
                      <a:pt x="6559749" y="12666407"/>
                      <a:pt x="6508673" y="12700050"/>
                      <a:pt x="6452183" y="12700000"/>
                    </a:cubicBezTo>
                    <a:lnTo>
                      <a:pt x="6387131" y="12700000"/>
                    </a:lnTo>
                    <a:cubicBezTo>
                      <a:pt x="6375267" y="12700011"/>
                      <a:pt x="6364192" y="12694057"/>
                      <a:pt x="6357656" y="12684154"/>
                    </a:cubicBezTo>
                    <a:cubicBezTo>
                      <a:pt x="6351121" y="12674252"/>
                      <a:pt x="6350001" y="12661728"/>
                      <a:pt x="6354675" y="12650823"/>
                    </a:cubicBezTo>
                    <a:lnTo>
                      <a:pt x="6545317" y="12206111"/>
                    </a:lnTo>
                    <a:lnTo>
                      <a:pt x="6615449" y="12030710"/>
                    </a:lnTo>
                    <a:cubicBezTo>
                      <a:pt x="6658319" y="11923571"/>
                      <a:pt x="6762095" y="11853325"/>
                      <a:pt x="6877492" y="11853333"/>
                    </a:cubicBezTo>
                    <a:lnTo>
                      <a:pt x="7059808" y="11853333"/>
                    </a:lnTo>
                    <a:cubicBezTo>
                      <a:pt x="7175205" y="11853325"/>
                      <a:pt x="7278981" y="11923571"/>
                      <a:pt x="7321851" y="12030710"/>
                    </a:cubicBezTo>
                    <a:lnTo>
                      <a:pt x="7391983" y="12206111"/>
                    </a:lnTo>
                    <a:lnTo>
                      <a:pt x="7582554" y="12650823"/>
                    </a:lnTo>
                    <a:cubicBezTo>
                      <a:pt x="7587228" y="12661728"/>
                      <a:pt x="7586108" y="12674252"/>
                      <a:pt x="7579573" y="12684154"/>
                    </a:cubicBezTo>
                    <a:cubicBezTo>
                      <a:pt x="7573038" y="12694056"/>
                      <a:pt x="7561963" y="12700010"/>
                      <a:pt x="7550098" y="12700000"/>
                    </a:cubicBezTo>
                    <a:lnTo>
                      <a:pt x="7485046" y="12700000"/>
                    </a:lnTo>
                    <a:cubicBezTo>
                      <a:pt x="7428608" y="12699994"/>
                      <a:pt x="7377602" y="12666359"/>
                      <a:pt x="7355365" y="12614487"/>
                    </a:cubicBezTo>
                    <a:lnTo>
                      <a:pt x="7201342" y="12255147"/>
                    </a:lnTo>
                    <a:cubicBezTo>
                      <a:pt x="7198096" y="12247598"/>
                      <a:pt x="7186737" y="12250773"/>
                      <a:pt x="7187866" y="12258887"/>
                    </a:cubicBezTo>
                    <a:lnTo>
                      <a:pt x="7250872" y="12700000"/>
                    </a:lnTo>
                    <a:lnTo>
                      <a:pt x="7318253" y="13508496"/>
                    </a:lnTo>
                    <a:cubicBezTo>
                      <a:pt x="7319060" y="13518317"/>
                      <a:pt x="7315723" y="13528030"/>
                      <a:pt x="7309049" y="13535281"/>
                    </a:cubicBezTo>
                    <a:cubicBezTo>
                      <a:pt x="7302375" y="13542532"/>
                      <a:pt x="7292971" y="13546660"/>
                      <a:pt x="7283116" y="13546666"/>
                    </a:cubicBezTo>
                    <a:lnTo>
                      <a:pt x="7229282" y="13546666"/>
                    </a:lnTo>
                    <a:cubicBezTo>
                      <a:pt x="7160300" y="13546675"/>
                      <a:pt x="7101423" y="13496810"/>
                      <a:pt x="7090076" y="13428768"/>
                    </a:cubicBezTo>
                    <a:lnTo>
                      <a:pt x="6975705" y="12741769"/>
                    </a:lnTo>
                    <a:cubicBezTo>
                      <a:pt x="6974365" y="12733867"/>
                      <a:pt x="6963076" y="12733867"/>
                      <a:pt x="6961736" y="12741769"/>
                    </a:cubicBezTo>
                    <a:lnTo>
                      <a:pt x="6847295" y="13428768"/>
                    </a:lnTo>
                    <a:cubicBezTo>
                      <a:pt x="6835943" y="13496837"/>
                      <a:pt x="6777026" y="13546710"/>
                      <a:pt x="6708018" y="13546666"/>
                    </a:cubicBezTo>
                    <a:lnTo>
                      <a:pt x="6654184" y="13546666"/>
                    </a:lnTo>
                    <a:cubicBezTo>
                      <a:pt x="6644329" y="13546660"/>
                      <a:pt x="6634925" y="13542532"/>
                      <a:pt x="6628251" y="13535281"/>
                    </a:cubicBezTo>
                    <a:cubicBezTo>
                      <a:pt x="6621577" y="13528030"/>
                      <a:pt x="6618240" y="13518317"/>
                      <a:pt x="6619047" y="13508496"/>
                    </a:cubicBezTo>
                    <a:lnTo>
                      <a:pt x="6686428" y="12700000"/>
                    </a:lnTo>
                    <a:lnTo>
                      <a:pt x="6749434" y="12258887"/>
                    </a:lnTo>
                    <a:close/>
                    <a:moveTo>
                      <a:pt x="8238650" y="11288889"/>
                    </a:moveTo>
                    <a:cubicBezTo>
                      <a:pt x="8121750" y="11288889"/>
                      <a:pt x="8026983" y="11383656"/>
                      <a:pt x="8026983" y="11500555"/>
                    </a:cubicBezTo>
                    <a:lnTo>
                      <a:pt x="8026983" y="11571111"/>
                    </a:lnTo>
                    <a:cubicBezTo>
                      <a:pt x="8027504" y="11687642"/>
                      <a:pt x="8122118" y="11781834"/>
                      <a:pt x="8238650" y="11781834"/>
                    </a:cubicBezTo>
                    <a:cubicBezTo>
                      <a:pt x="8355182" y="11781834"/>
                      <a:pt x="8449796" y="11687642"/>
                      <a:pt x="8450317" y="11571111"/>
                    </a:cubicBezTo>
                    <a:lnTo>
                      <a:pt x="8450317" y="11500555"/>
                    </a:lnTo>
                    <a:cubicBezTo>
                      <a:pt x="8450317" y="11383656"/>
                      <a:pt x="8355550" y="11288889"/>
                      <a:pt x="8238650" y="11288889"/>
                    </a:cubicBezTo>
                    <a:close/>
                    <a:moveTo>
                      <a:pt x="8019434" y="12258887"/>
                    </a:moveTo>
                    <a:cubicBezTo>
                      <a:pt x="8020633" y="12250773"/>
                      <a:pt x="8009204" y="12247598"/>
                      <a:pt x="8006029" y="12255147"/>
                    </a:cubicBezTo>
                    <a:lnTo>
                      <a:pt x="7852005" y="12614487"/>
                    </a:lnTo>
                    <a:cubicBezTo>
                      <a:pt x="7829749" y="12666407"/>
                      <a:pt x="7778673" y="12700050"/>
                      <a:pt x="7722183" y="12700000"/>
                    </a:cubicBezTo>
                    <a:lnTo>
                      <a:pt x="7657131" y="12700000"/>
                    </a:lnTo>
                    <a:cubicBezTo>
                      <a:pt x="7645267" y="12700010"/>
                      <a:pt x="7634192" y="12694056"/>
                      <a:pt x="7627656" y="12684154"/>
                    </a:cubicBezTo>
                    <a:cubicBezTo>
                      <a:pt x="7621122" y="12674252"/>
                      <a:pt x="7620002" y="12661728"/>
                      <a:pt x="7624676" y="12650823"/>
                    </a:cubicBezTo>
                    <a:lnTo>
                      <a:pt x="7815317" y="12206111"/>
                    </a:lnTo>
                    <a:lnTo>
                      <a:pt x="7885449" y="12030710"/>
                    </a:lnTo>
                    <a:cubicBezTo>
                      <a:pt x="7928319" y="11923571"/>
                      <a:pt x="8032095" y="11853325"/>
                      <a:pt x="8147492" y="11853333"/>
                    </a:cubicBezTo>
                    <a:lnTo>
                      <a:pt x="8329808" y="11853333"/>
                    </a:lnTo>
                    <a:cubicBezTo>
                      <a:pt x="8445205" y="11853325"/>
                      <a:pt x="8548981" y="11923571"/>
                      <a:pt x="8591851" y="12030710"/>
                    </a:cubicBezTo>
                    <a:lnTo>
                      <a:pt x="8661983" y="12206111"/>
                    </a:lnTo>
                    <a:lnTo>
                      <a:pt x="8852554" y="12650823"/>
                    </a:lnTo>
                    <a:cubicBezTo>
                      <a:pt x="8857228" y="12661728"/>
                      <a:pt x="8856108" y="12674252"/>
                      <a:pt x="8849573" y="12684154"/>
                    </a:cubicBezTo>
                    <a:cubicBezTo>
                      <a:pt x="8843038" y="12694056"/>
                      <a:pt x="8831963" y="12700010"/>
                      <a:pt x="8820098" y="12700000"/>
                    </a:cubicBezTo>
                    <a:lnTo>
                      <a:pt x="8755046" y="12700000"/>
                    </a:lnTo>
                    <a:cubicBezTo>
                      <a:pt x="8698608" y="12699994"/>
                      <a:pt x="8647602" y="12666359"/>
                      <a:pt x="8625365" y="12614487"/>
                    </a:cubicBezTo>
                    <a:lnTo>
                      <a:pt x="8471342" y="12255147"/>
                    </a:lnTo>
                    <a:cubicBezTo>
                      <a:pt x="8468096" y="12247598"/>
                      <a:pt x="8456737" y="12250773"/>
                      <a:pt x="8457866" y="12258887"/>
                    </a:cubicBezTo>
                    <a:lnTo>
                      <a:pt x="8520872" y="12700000"/>
                    </a:lnTo>
                    <a:lnTo>
                      <a:pt x="8588253" y="13508496"/>
                    </a:lnTo>
                    <a:cubicBezTo>
                      <a:pt x="8589060" y="13518317"/>
                      <a:pt x="8585723" y="13528030"/>
                      <a:pt x="8579049" y="13535281"/>
                    </a:cubicBezTo>
                    <a:cubicBezTo>
                      <a:pt x="8572375" y="13542532"/>
                      <a:pt x="8562971" y="13546660"/>
                      <a:pt x="8553116" y="13546666"/>
                    </a:cubicBezTo>
                    <a:lnTo>
                      <a:pt x="8499282" y="13546666"/>
                    </a:lnTo>
                    <a:cubicBezTo>
                      <a:pt x="8430300" y="13546675"/>
                      <a:pt x="8371423" y="13496810"/>
                      <a:pt x="8360076" y="13428768"/>
                    </a:cubicBezTo>
                    <a:lnTo>
                      <a:pt x="8245705" y="12741769"/>
                    </a:lnTo>
                    <a:cubicBezTo>
                      <a:pt x="8244365" y="12733867"/>
                      <a:pt x="8233076" y="12733867"/>
                      <a:pt x="8231736" y="12741769"/>
                    </a:cubicBezTo>
                    <a:lnTo>
                      <a:pt x="8117295" y="13428768"/>
                    </a:lnTo>
                    <a:cubicBezTo>
                      <a:pt x="8105943" y="13496837"/>
                      <a:pt x="8047026" y="13546710"/>
                      <a:pt x="7978018" y="13546666"/>
                    </a:cubicBezTo>
                    <a:lnTo>
                      <a:pt x="7924184" y="13546666"/>
                    </a:lnTo>
                    <a:cubicBezTo>
                      <a:pt x="7914329" y="13546660"/>
                      <a:pt x="7904925" y="13542532"/>
                      <a:pt x="7898251" y="13535281"/>
                    </a:cubicBezTo>
                    <a:cubicBezTo>
                      <a:pt x="7891577" y="13528030"/>
                      <a:pt x="7888240" y="13518317"/>
                      <a:pt x="7889047" y="13508496"/>
                    </a:cubicBezTo>
                    <a:lnTo>
                      <a:pt x="7956428" y="12700000"/>
                    </a:lnTo>
                    <a:lnTo>
                      <a:pt x="8019434" y="12258887"/>
                    </a:lnTo>
                    <a:close/>
                    <a:moveTo>
                      <a:pt x="9508650" y="11288889"/>
                    </a:moveTo>
                    <a:cubicBezTo>
                      <a:pt x="9391750" y="11288889"/>
                      <a:pt x="9296983" y="11383656"/>
                      <a:pt x="9296983" y="11500555"/>
                    </a:cubicBezTo>
                    <a:lnTo>
                      <a:pt x="9296983" y="11571111"/>
                    </a:lnTo>
                    <a:cubicBezTo>
                      <a:pt x="9297504" y="11687642"/>
                      <a:pt x="9392118" y="11781834"/>
                      <a:pt x="9508650" y="11781834"/>
                    </a:cubicBezTo>
                    <a:cubicBezTo>
                      <a:pt x="9625182" y="11781834"/>
                      <a:pt x="9719796" y="11687642"/>
                      <a:pt x="9720317" y="11571111"/>
                    </a:cubicBezTo>
                    <a:lnTo>
                      <a:pt x="9720317" y="11500555"/>
                    </a:lnTo>
                    <a:cubicBezTo>
                      <a:pt x="9720317" y="11383656"/>
                      <a:pt x="9625550" y="11288889"/>
                      <a:pt x="9508650" y="11288889"/>
                    </a:cubicBezTo>
                    <a:close/>
                    <a:moveTo>
                      <a:pt x="9289434" y="12258887"/>
                    </a:moveTo>
                    <a:cubicBezTo>
                      <a:pt x="9290633" y="12250773"/>
                      <a:pt x="9279204" y="12247598"/>
                      <a:pt x="9276029" y="12255147"/>
                    </a:cubicBezTo>
                    <a:lnTo>
                      <a:pt x="9122005" y="12614487"/>
                    </a:lnTo>
                    <a:cubicBezTo>
                      <a:pt x="9099749" y="12666407"/>
                      <a:pt x="9048673" y="12700050"/>
                      <a:pt x="8992183" y="12700000"/>
                    </a:cubicBezTo>
                    <a:lnTo>
                      <a:pt x="8927131" y="12700000"/>
                    </a:lnTo>
                    <a:cubicBezTo>
                      <a:pt x="8915267" y="12700010"/>
                      <a:pt x="8904192" y="12694056"/>
                      <a:pt x="8897656" y="12684154"/>
                    </a:cubicBezTo>
                    <a:cubicBezTo>
                      <a:pt x="8891122" y="12674252"/>
                      <a:pt x="8890002" y="12661728"/>
                      <a:pt x="8894676" y="12650823"/>
                    </a:cubicBezTo>
                    <a:lnTo>
                      <a:pt x="9085317" y="12206111"/>
                    </a:lnTo>
                    <a:lnTo>
                      <a:pt x="9155449" y="12030710"/>
                    </a:lnTo>
                    <a:cubicBezTo>
                      <a:pt x="9198319" y="11923571"/>
                      <a:pt x="9302095" y="11853325"/>
                      <a:pt x="9417492" y="11853333"/>
                    </a:cubicBezTo>
                    <a:lnTo>
                      <a:pt x="9599808" y="11853333"/>
                    </a:lnTo>
                    <a:cubicBezTo>
                      <a:pt x="9715205" y="11853325"/>
                      <a:pt x="9818981" y="11923571"/>
                      <a:pt x="9861851" y="12030710"/>
                    </a:cubicBezTo>
                    <a:lnTo>
                      <a:pt x="9931983" y="12206111"/>
                    </a:lnTo>
                    <a:lnTo>
                      <a:pt x="10122554" y="12650823"/>
                    </a:lnTo>
                    <a:cubicBezTo>
                      <a:pt x="10127228" y="12661728"/>
                      <a:pt x="10126108" y="12674252"/>
                      <a:pt x="10119573" y="12684154"/>
                    </a:cubicBezTo>
                    <a:cubicBezTo>
                      <a:pt x="10113038" y="12694056"/>
                      <a:pt x="10101963" y="12700010"/>
                      <a:pt x="10090098" y="12700000"/>
                    </a:cubicBezTo>
                    <a:lnTo>
                      <a:pt x="10025046" y="12700000"/>
                    </a:lnTo>
                    <a:cubicBezTo>
                      <a:pt x="9968608" y="12699994"/>
                      <a:pt x="9917602" y="12666359"/>
                      <a:pt x="9895365" y="12614487"/>
                    </a:cubicBezTo>
                    <a:lnTo>
                      <a:pt x="9741342" y="12255147"/>
                    </a:lnTo>
                    <a:cubicBezTo>
                      <a:pt x="9738096" y="12247598"/>
                      <a:pt x="9726737" y="12250773"/>
                      <a:pt x="9727866" y="12258887"/>
                    </a:cubicBezTo>
                    <a:lnTo>
                      <a:pt x="9790872" y="12700000"/>
                    </a:lnTo>
                    <a:lnTo>
                      <a:pt x="9858253" y="13508496"/>
                    </a:lnTo>
                    <a:cubicBezTo>
                      <a:pt x="9859060" y="13518317"/>
                      <a:pt x="9855723" y="13528030"/>
                      <a:pt x="9849049" y="13535281"/>
                    </a:cubicBezTo>
                    <a:cubicBezTo>
                      <a:pt x="9842375" y="13542532"/>
                      <a:pt x="9832971" y="13546660"/>
                      <a:pt x="9823116" y="13546666"/>
                    </a:cubicBezTo>
                    <a:lnTo>
                      <a:pt x="9769282" y="13546666"/>
                    </a:lnTo>
                    <a:cubicBezTo>
                      <a:pt x="9700300" y="13546675"/>
                      <a:pt x="9641423" y="13496810"/>
                      <a:pt x="9630076" y="13428768"/>
                    </a:cubicBezTo>
                    <a:lnTo>
                      <a:pt x="9515705" y="12741769"/>
                    </a:lnTo>
                    <a:cubicBezTo>
                      <a:pt x="9514365" y="12733867"/>
                      <a:pt x="9503076" y="12733867"/>
                      <a:pt x="9501736" y="12741769"/>
                    </a:cubicBezTo>
                    <a:lnTo>
                      <a:pt x="9387295" y="13428768"/>
                    </a:lnTo>
                    <a:cubicBezTo>
                      <a:pt x="9375943" y="13496837"/>
                      <a:pt x="9317026" y="13546710"/>
                      <a:pt x="9248018" y="13546666"/>
                    </a:cubicBezTo>
                    <a:lnTo>
                      <a:pt x="9194184" y="13546666"/>
                    </a:lnTo>
                    <a:cubicBezTo>
                      <a:pt x="9184329" y="13546660"/>
                      <a:pt x="9174925" y="13542532"/>
                      <a:pt x="9168251" y="13535281"/>
                    </a:cubicBezTo>
                    <a:cubicBezTo>
                      <a:pt x="9161577" y="13528030"/>
                      <a:pt x="9158240" y="13518317"/>
                      <a:pt x="9159047" y="13508496"/>
                    </a:cubicBezTo>
                    <a:lnTo>
                      <a:pt x="9226428" y="12700000"/>
                    </a:lnTo>
                    <a:lnTo>
                      <a:pt x="9289434" y="12258887"/>
                    </a:lnTo>
                    <a:close/>
                    <a:moveTo>
                      <a:pt x="10778650" y="11288889"/>
                    </a:moveTo>
                    <a:cubicBezTo>
                      <a:pt x="10661750" y="11288889"/>
                      <a:pt x="10566983" y="11383656"/>
                      <a:pt x="10566983" y="11500555"/>
                    </a:cubicBezTo>
                    <a:lnTo>
                      <a:pt x="10566983" y="11571111"/>
                    </a:lnTo>
                    <a:cubicBezTo>
                      <a:pt x="10567504" y="11687642"/>
                      <a:pt x="10662118" y="11781834"/>
                      <a:pt x="10778650" y="11781834"/>
                    </a:cubicBezTo>
                    <a:cubicBezTo>
                      <a:pt x="10895182" y="11781834"/>
                      <a:pt x="10989796" y="11687642"/>
                      <a:pt x="10990317" y="11571111"/>
                    </a:cubicBezTo>
                    <a:lnTo>
                      <a:pt x="10990317" y="11500555"/>
                    </a:lnTo>
                    <a:cubicBezTo>
                      <a:pt x="10990317" y="11383656"/>
                      <a:pt x="10895550" y="11288889"/>
                      <a:pt x="10778650" y="11288889"/>
                    </a:cubicBezTo>
                    <a:close/>
                    <a:moveTo>
                      <a:pt x="10559434" y="12258887"/>
                    </a:moveTo>
                    <a:cubicBezTo>
                      <a:pt x="10560633" y="12250773"/>
                      <a:pt x="10549204" y="12247598"/>
                      <a:pt x="10546029" y="12255147"/>
                    </a:cubicBezTo>
                    <a:lnTo>
                      <a:pt x="10392005" y="12614487"/>
                    </a:lnTo>
                    <a:cubicBezTo>
                      <a:pt x="10369749" y="12666407"/>
                      <a:pt x="10318673" y="12700050"/>
                      <a:pt x="10262183" y="12700000"/>
                    </a:cubicBezTo>
                    <a:lnTo>
                      <a:pt x="10197131" y="12700000"/>
                    </a:lnTo>
                    <a:cubicBezTo>
                      <a:pt x="10185267" y="12700010"/>
                      <a:pt x="10174192" y="12694056"/>
                      <a:pt x="10167656" y="12684154"/>
                    </a:cubicBezTo>
                    <a:cubicBezTo>
                      <a:pt x="10161122" y="12674252"/>
                      <a:pt x="10160002" y="12661728"/>
                      <a:pt x="10164676" y="12650823"/>
                    </a:cubicBezTo>
                    <a:lnTo>
                      <a:pt x="10355317" y="12206111"/>
                    </a:lnTo>
                    <a:lnTo>
                      <a:pt x="10425449" y="12030710"/>
                    </a:lnTo>
                    <a:cubicBezTo>
                      <a:pt x="10468319" y="11923571"/>
                      <a:pt x="10572095" y="11853325"/>
                      <a:pt x="10687492" y="11853333"/>
                    </a:cubicBezTo>
                    <a:lnTo>
                      <a:pt x="10869808" y="11853333"/>
                    </a:lnTo>
                    <a:cubicBezTo>
                      <a:pt x="10985205" y="11853325"/>
                      <a:pt x="11088981" y="11923571"/>
                      <a:pt x="11131851" y="12030710"/>
                    </a:cubicBezTo>
                    <a:lnTo>
                      <a:pt x="11201983" y="12206111"/>
                    </a:lnTo>
                    <a:lnTo>
                      <a:pt x="11392554" y="12650823"/>
                    </a:lnTo>
                    <a:cubicBezTo>
                      <a:pt x="11397228" y="12661728"/>
                      <a:pt x="11396108" y="12674252"/>
                      <a:pt x="11389573" y="12684154"/>
                    </a:cubicBezTo>
                    <a:cubicBezTo>
                      <a:pt x="11383038" y="12694056"/>
                      <a:pt x="11371963" y="12700010"/>
                      <a:pt x="11360098" y="12700000"/>
                    </a:cubicBezTo>
                    <a:lnTo>
                      <a:pt x="11295046" y="12700000"/>
                    </a:lnTo>
                    <a:cubicBezTo>
                      <a:pt x="11238608" y="12699994"/>
                      <a:pt x="11187602" y="12666359"/>
                      <a:pt x="11165365" y="12614487"/>
                    </a:cubicBezTo>
                    <a:lnTo>
                      <a:pt x="11011342" y="12255147"/>
                    </a:lnTo>
                    <a:cubicBezTo>
                      <a:pt x="11008096" y="12247598"/>
                      <a:pt x="10996737" y="12250773"/>
                      <a:pt x="10997866" y="12258887"/>
                    </a:cubicBezTo>
                    <a:lnTo>
                      <a:pt x="11060872" y="12700000"/>
                    </a:lnTo>
                    <a:lnTo>
                      <a:pt x="11128253" y="13508496"/>
                    </a:lnTo>
                    <a:cubicBezTo>
                      <a:pt x="11129060" y="13518317"/>
                      <a:pt x="11125723" y="13528030"/>
                      <a:pt x="11119049" y="13535281"/>
                    </a:cubicBezTo>
                    <a:cubicBezTo>
                      <a:pt x="11112375" y="13542532"/>
                      <a:pt x="11102971" y="13546660"/>
                      <a:pt x="11093116" y="13546666"/>
                    </a:cubicBezTo>
                    <a:lnTo>
                      <a:pt x="11039282" y="13546666"/>
                    </a:lnTo>
                    <a:cubicBezTo>
                      <a:pt x="10970300" y="13546675"/>
                      <a:pt x="10911423" y="13496810"/>
                      <a:pt x="10900076" y="13428768"/>
                    </a:cubicBezTo>
                    <a:lnTo>
                      <a:pt x="10785705" y="12741769"/>
                    </a:lnTo>
                    <a:cubicBezTo>
                      <a:pt x="10784365" y="12733867"/>
                      <a:pt x="10773076" y="12733867"/>
                      <a:pt x="10771736" y="12741769"/>
                    </a:cubicBezTo>
                    <a:lnTo>
                      <a:pt x="10657295" y="13428768"/>
                    </a:lnTo>
                    <a:cubicBezTo>
                      <a:pt x="10645943" y="13496837"/>
                      <a:pt x="10587026" y="13546710"/>
                      <a:pt x="10518018" y="13546666"/>
                    </a:cubicBezTo>
                    <a:lnTo>
                      <a:pt x="10464184" y="13546666"/>
                    </a:lnTo>
                    <a:cubicBezTo>
                      <a:pt x="10454329" y="13546660"/>
                      <a:pt x="10444925" y="13542532"/>
                      <a:pt x="10438251" y="13535281"/>
                    </a:cubicBezTo>
                    <a:cubicBezTo>
                      <a:pt x="10431577" y="13528030"/>
                      <a:pt x="10428240" y="13518317"/>
                      <a:pt x="10429047" y="13508496"/>
                    </a:cubicBezTo>
                    <a:lnTo>
                      <a:pt x="10496428" y="12700000"/>
                    </a:lnTo>
                    <a:lnTo>
                      <a:pt x="10559434" y="12258887"/>
                    </a:lnTo>
                    <a:close/>
                    <a:moveTo>
                      <a:pt x="12048650" y="11288889"/>
                    </a:moveTo>
                    <a:cubicBezTo>
                      <a:pt x="11931750" y="11288889"/>
                      <a:pt x="11836983" y="11383656"/>
                      <a:pt x="11836983" y="11500555"/>
                    </a:cubicBezTo>
                    <a:lnTo>
                      <a:pt x="11836983" y="11571111"/>
                    </a:lnTo>
                    <a:cubicBezTo>
                      <a:pt x="11837504" y="11687642"/>
                      <a:pt x="11932118" y="11781834"/>
                      <a:pt x="12048650" y="11781834"/>
                    </a:cubicBezTo>
                    <a:cubicBezTo>
                      <a:pt x="12165182" y="11781834"/>
                      <a:pt x="12259796" y="11687642"/>
                      <a:pt x="12260317" y="11571111"/>
                    </a:cubicBezTo>
                    <a:lnTo>
                      <a:pt x="12260317" y="11500555"/>
                    </a:lnTo>
                    <a:cubicBezTo>
                      <a:pt x="12260317" y="11383656"/>
                      <a:pt x="12165550" y="11288889"/>
                      <a:pt x="12048650" y="11288889"/>
                    </a:cubicBezTo>
                    <a:close/>
                    <a:moveTo>
                      <a:pt x="11829434" y="12258887"/>
                    </a:moveTo>
                    <a:cubicBezTo>
                      <a:pt x="11830633" y="12250773"/>
                      <a:pt x="11819204" y="12247598"/>
                      <a:pt x="11816029" y="12255147"/>
                    </a:cubicBezTo>
                    <a:lnTo>
                      <a:pt x="11662005" y="12614487"/>
                    </a:lnTo>
                    <a:cubicBezTo>
                      <a:pt x="11639749" y="12666407"/>
                      <a:pt x="11588673" y="12700050"/>
                      <a:pt x="11532183" y="12700000"/>
                    </a:cubicBezTo>
                    <a:lnTo>
                      <a:pt x="11467131" y="12700000"/>
                    </a:lnTo>
                    <a:cubicBezTo>
                      <a:pt x="11455267" y="12700010"/>
                      <a:pt x="11444192" y="12694056"/>
                      <a:pt x="11437656" y="12684154"/>
                    </a:cubicBezTo>
                    <a:cubicBezTo>
                      <a:pt x="11431122" y="12674252"/>
                      <a:pt x="11430002" y="12661728"/>
                      <a:pt x="11434676" y="12650823"/>
                    </a:cubicBezTo>
                    <a:lnTo>
                      <a:pt x="11625317" y="12206111"/>
                    </a:lnTo>
                    <a:lnTo>
                      <a:pt x="11695449" y="12030710"/>
                    </a:lnTo>
                    <a:cubicBezTo>
                      <a:pt x="11738319" y="11923571"/>
                      <a:pt x="11842095" y="11853325"/>
                      <a:pt x="11957492" y="11853333"/>
                    </a:cubicBezTo>
                    <a:lnTo>
                      <a:pt x="12139808" y="11853333"/>
                    </a:lnTo>
                    <a:cubicBezTo>
                      <a:pt x="12255205" y="11853325"/>
                      <a:pt x="12358981" y="11923571"/>
                      <a:pt x="12401851" y="12030710"/>
                    </a:cubicBezTo>
                    <a:lnTo>
                      <a:pt x="12471983" y="12206111"/>
                    </a:lnTo>
                    <a:lnTo>
                      <a:pt x="12662554" y="12650823"/>
                    </a:lnTo>
                    <a:cubicBezTo>
                      <a:pt x="12667228" y="12661728"/>
                      <a:pt x="12666108" y="12674252"/>
                      <a:pt x="12659573" y="12684154"/>
                    </a:cubicBezTo>
                    <a:cubicBezTo>
                      <a:pt x="12653038" y="12694056"/>
                      <a:pt x="12641963" y="12700010"/>
                      <a:pt x="12630098" y="12700000"/>
                    </a:cubicBezTo>
                    <a:lnTo>
                      <a:pt x="12565046" y="12700000"/>
                    </a:lnTo>
                    <a:cubicBezTo>
                      <a:pt x="12508608" y="12699994"/>
                      <a:pt x="12457602" y="12666359"/>
                      <a:pt x="12435365" y="12614487"/>
                    </a:cubicBezTo>
                    <a:lnTo>
                      <a:pt x="12281342" y="12255147"/>
                    </a:lnTo>
                    <a:cubicBezTo>
                      <a:pt x="12278096" y="12247598"/>
                      <a:pt x="12266737" y="12250773"/>
                      <a:pt x="12267866" y="12258887"/>
                    </a:cubicBezTo>
                    <a:lnTo>
                      <a:pt x="12330872" y="12700000"/>
                    </a:lnTo>
                    <a:lnTo>
                      <a:pt x="12398253" y="13508496"/>
                    </a:lnTo>
                    <a:cubicBezTo>
                      <a:pt x="12399060" y="13518317"/>
                      <a:pt x="12395723" y="13528030"/>
                      <a:pt x="12389049" y="13535281"/>
                    </a:cubicBezTo>
                    <a:cubicBezTo>
                      <a:pt x="12382375" y="13542532"/>
                      <a:pt x="12372971" y="13546660"/>
                      <a:pt x="12363116" y="13546666"/>
                    </a:cubicBezTo>
                    <a:lnTo>
                      <a:pt x="12309282" y="13546666"/>
                    </a:lnTo>
                    <a:cubicBezTo>
                      <a:pt x="12240300" y="13546675"/>
                      <a:pt x="12181423" y="13496810"/>
                      <a:pt x="12170076" y="13428768"/>
                    </a:cubicBezTo>
                    <a:lnTo>
                      <a:pt x="12055705" y="12741769"/>
                    </a:lnTo>
                    <a:cubicBezTo>
                      <a:pt x="12054365" y="12733867"/>
                      <a:pt x="12043076" y="12733867"/>
                      <a:pt x="12041736" y="12741769"/>
                    </a:cubicBezTo>
                    <a:lnTo>
                      <a:pt x="11927295" y="13428768"/>
                    </a:lnTo>
                    <a:cubicBezTo>
                      <a:pt x="11915943" y="13496837"/>
                      <a:pt x="11857026" y="13546710"/>
                      <a:pt x="11788018" y="13546666"/>
                    </a:cubicBezTo>
                    <a:lnTo>
                      <a:pt x="11734184" y="13546666"/>
                    </a:lnTo>
                    <a:cubicBezTo>
                      <a:pt x="11724329" y="13546660"/>
                      <a:pt x="11714925" y="13542532"/>
                      <a:pt x="11708251" y="13535281"/>
                    </a:cubicBezTo>
                    <a:cubicBezTo>
                      <a:pt x="11701577" y="13528030"/>
                      <a:pt x="11698240" y="13518317"/>
                      <a:pt x="11699047" y="13508496"/>
                    </a:cubicBezTo>
                    <a:lnTo>
                      <a:pt x="11766428" y="12700000"/>
                    </a:lnTo>
                    <a:lnTo>
                      <a:pt x="11829434" y="12258887"/>
                    </a:lnTo>
                    <a:close/>
                    <a:moveTo>
                      <a:pt x="618650" y="13546666"/>
                    </a:moveTo>
                    <a:cubicBezTo>
                      <a:pt x="562512" y="13546666"/>
                      <a:pt x="508674" y="13568967"/>
                      <a:pt x="468979" y="13608662"/>
                    </a:cubicBezTo>
                    <a:cubicBezTo>
                      <a:pt x="429283" y="13648358"/>
                      <a:pt x="406983" y="13702196"/>
                      <a:pt x="406983" y="13758334"/>
                    </a:cubicBezTo>
                    <a:lnTo>
                      <a:pt x="406983" y="13828889"/>
                    </a:lnTo>
                    <a:cubicBezTo>
                      <a:pt x="407504" y="13945420"/>
                      <a:pt x="502118" y="14039611"/>
                      <a:pt x="618650" y="14039611"/>
                    </a:cubicBezTo>
                    <a:cubicBezTo>
                      <a:pt x="735182" y="14039611"/>
                      <a:pt x="829795" y="13945420"/>
                      <a:pt x="830317" y="13828889"/>
                    </a:cubicBezTo>
                    <a:lnTo>
                      <a:pt x="830317" y="13758334"/>
                    </a:lnTo>
                    <a:cubicBezTo>
                      <a:pt x="830317" y="13702196"/>
                      <a:pt x="808017" y="13648358"/>
                      <a:pt x="768321" y="13608662"/>
                    </a:cubicBezTo>
                    <a:cubicBezTo>
                      <a:pt x="728626" y="13568967"/>
                      <a:pt x="674788" y="13546666"/>
                      <a:pt x="618650" y="13546666"/>
                    </a:cubicBezTo>
                    <a:close/>
                    <a:moveTo>
                      <a:pt x="399434" y="14516664"/>
                    </a:moveTo>
                    <a:cubicBezTo>
                      <a:pt x="400633" y="14508550"/>
                      <a:pt x="389203" y="14505375"/>
                      <a:pt x="386028" y="14512925"/>
                    </a:cubicBezTo>
                    <a:lnTo>
                      <a:pt x="232006" y="14872264"/>
                    </a:lnTo>
                    <a:cubicBezTo>
                      <a:pt x="209749" y="14924185"/>
                      <a:pt x="158673" y="14957828"/>
                      <a:pt x="102183" y="14957778"/>
                    </a:cubicBezTo>
                    <a:lnTo>
                      <a:pt x="37131" y="14957778"/>
                    </a:lnTo>
                    <a:cubicBezTo>
                      <a:pt x="25266" y="14957789"/>
                      <a:pt x="14191" y="14951835"/>
                      <a:pt x="7655" y="14941933"/>
                    </a:cubicBezTo>
                    <a:cubicBezTo>
                      <a:pt x="1120" y="14932030"/>
                      <a:pt x="0" y="14919505"/>
                      <a:pt x="4676" y="14908600"/>
                    </a:cubicBezTo>
                    <a:lnTo>
                      <a:pt x="195317" y="14463889"/>
                    </a:lnTo>
                    <a:lnTo>
                      <a:pt x="265449" y="14288488"/>
                    </a:lnTo>
                    <a:cubicBezTo>
                      <a:pt x="308319" y="14181350"/>
                      <a:pt x="412095" y="14111103"/>
                      <a:pt x="527492" y="14111111"/>
                    </a:cubicBezTo>
                    <a:lnTo>
                      <a:pt x="709808" y="14111111"/>
                    </a:lnTo>
                    <a:cubicBezTo>
                      <a:pt x="825205" y="14111103"/>
                      <a:pt x="928981" y="14181350"/>
                      <a:pt x="971851" y="14288488"/>
                    </a:cubicBezTo>
                    <a:lnTo>
                      <a:pt x="1041983" y="14463889"/>
                    </a:lnTo>
                    <a:lnTo>
                      <a:pt x="1232554" y="14908600"/>
                    </a:lnTo>
                    <a:cubicBezTo>
                      <a:pt x="1237229" y="14919505"/>
                      <a:pt x="1236109" y="14932030"/>
                      <a:pt x="1229574" y="14941933"/>
                    </a:cubicBezTo>
                    <a:cubicBezTo>
                      <a:pt x="1223039" y="14951835"/>
                      <a:pt x="1211963" y="14957789"/>
                      <a:pt x="1200098" y="14957778"/>
                    </a:cubicBezTo>
                    <a:lnTo>
                      <a:pt x="1135046" y="14957778"/>
                    </a:lnTo>
                    <a:cubicBezTo>
                      <a:pt x="1078608" y="14957772"/>
                      <a:pt x="1027601" y="14924137"/>
                      <a:pt x="1005365" y="14872264"/>
                    </a:cubicBezTo>
                    <a:lnTo>
                      <a:pt x="851342" y="14512925"/>
                    </a:lnTo>
                    <a:cubicBezTo>
                      <a:pt x="848097" y="14505375"/>
                      <a:pt x="836737" y="14508550"/>
                      <a:pt x="837866" y="14516664"/>
                    </a:cubicBezTo>
                    <a:lnTo>
                      <a:pt x="900872" y="14957778"/>
                    </a:lnTo>
                    <a:lnTo>
                      <a:pt x="968253" y="15766273"/>
                    </a:lnTo>
                    <a:cubicBezTo>
                      <a:pt x="969061" y="15776096"/>
                      <a:pt x="965724" y="15785809"/>
                      <a:pt x="959049" y="15793059"/>
                    </a:cubicBezTo>
                    <a:cubicBezTo>
                      <a:pt x="952375" y="15800310"/>
                      <a:pt x="942971" y="15804438"/>
                      <a:pt x="933116" y="15804445"/>
                    </a:cubicBezTo>
                    <a:lnTo>
                      <a:pt x="879282" y="15804445"/>
                    </a:lnTo>
                    <a:cubicBezTo>
                      <a:pt x="810301" y="15804452"/>
                      <a:pt x="751424" y="15754589"/>
                      <a:pt x="740076" y="15686546"/>
                    </a:cubicBezTo>
                    <a:lnTo>
                      <a:pt x="625706" y="14999546"/>
                    </a:lnTo>
                    <a:cubicBezTo>
                      <a:pt x="624365" y="14991645"/>
                      <a:pt x="613076" y="14991645"/>
                      <a:pt x="611736" y="14999546"/>
                    </a:cubicBezTo>
                    <a:lnTo>
                      <a:pt x="497294" y="15686546"/>
                    </a:lnTo>
                    <a:cubicBezTo>
                      <a:pt x="485942" y="15754615"/>
                      <a:pt x="427026" y="15804488"/>
                      <a:pt x="358018" y="15804445"/>
                    </a:cubicBezTo>
                    <a:lnTo>
                      <a:pt x="304184" y="15804445"/>
                    </a:lnTo>
                    <a:cubicBezTo>
                      <a:pt x="294329" y="15804438"/>
                      <a:pt x="284925" y="15800310"/>
                      <a:pt x="278251" y="15793059"/>
                    </a:cubicBezTo>
                    <a:cubicBezTo>
                      <a:pt x="271576" y="15785809"/>
                      <a:pt x="268239" y="15776096"/>
                      <a:pt x="269047" y="15766273"/>
                    </a:cubicBezTo>
                    <a:lnTo>
                      <a:pt x="336428" y="14957778"/>
                    </a:lnTo>
                    <a:lnTo>
                      <a:pt x="399434" y="14516664"/>
                    </a:lnTo>
                    <a:close/>
                    <a:moveTo>
                      <a:pt x="1888650" y="13546666"/>
                    </a:moveTo>
                    <a:cubicBezTo>
                      <a:pt x="1832512" y="13546666"/>
                      <a:pt x="1778674" y="13568967"/>
                      <a:pt x="1738979" y="13608662"/>
                    </a:cubicBezTo>
                    <a:cubicBezTo>
                      <a:pt x="1699283" y="13648358"/>
                      <a:pt x="1676983" y="13702196"/>
                      <a:pt x="1676983" y="13758334"/>
                    </a:cubicBezTo>
                    <a:lnTo>
                      <a:pt x="1676983" y="13828889"/>
                    </a:lnTo>
                    <a:cubicBezTo>
                      <a:pt x="1677504" y="13945420"/>
                      <a:pt x="1772118" y="14039611"/>
                      <a:pt x="1888650" y="14039611"/>
                    </a:cubicBezTo>
                    <a:cubicBezTo>
                      <a:pt x="2005182" y="14039611"/>
                      <a:pt x="2099796" y="13945420"/>
                      <a:pt x="2100317" y="13828889"/>
                    </a:cubicBezTo>
                    <a:lnTo>
                      <a:pt x="2100317" y="13758334"/>
                    </a:lnTo>
                    <a:cubicBezTo>
                      <a:pt x="2100317" y="13702196"/>
                      <a:pt x="2078017" y="13648358"/>
                      <a:pt x="2038321" y="13608662"/>
                    </a:cubicBezTo>
                    <a:cubicBezTo>
                      <a:pt x="1998626" y="13568967"/>
                      <a:pt x="1944788" y="13546666"/>
                      <a:pt x="1888650" y="13546666"/>
                    </a:cubicBezTo>
                    <a:close/>
                    <a:moveTo>
                      <a:pt x="1669434" y="14516664"/>
                    </a:moveTo>
                    <a:cubicBezTo>
                      <a:pt x="1670633" y="14508550"/>
                      <a:pt x="1659203" y="14505375"/>
                      <a:pt x="1656028" y="14512925"/>
                    </a:cubicBezTo>
                    <a:lnTo>
                      <a:pt x="1502006" y="14872264"/>
                    </a:lnTo>
                    <a:cubicBezTo>
                      <a:pt x="1479749" y="14924185"/>
                      <a:pt x="1428673" y="14957828"/>
                      <a:pt x="1372183" y="14957778"/>
                    </a:cubicBezTo>
                    <a:lnTo>
                      <a:pt x="1307131" y="14957778"/>
                    </a:lnTo>
                    <a:cubicBezTo>
                      <a:pt x="1295266" y="14957789"/>
                      <a:pt x="1284191" y="14951835"/>
                      <a:pt x="1277655" y="14941933"/>
                    </a:cubicBezTo>
                    <a:cubicBezTo>
                      <a:pt x="1271120" y="14932030"/>
                      <a:pt x="1270000" y="14919505"/>
                      <a:pt x="1274676" y="14908600"/>
                    </a:cubicBezTo>
                    <a:lnTo>
                      <a:pt x="1465317" y="14463889"/>
                    </a:lnTo>
                    <a:lnTo>
                      <a:pt x="1535449" y="14288488"/>
                    </a:lnTo>
                    <a:cubicBezTo>
                      <a:pt x="1578319" y="14181350"/>
                      <a:pt x="1682095" y="14111103"/>
                      <a:pt x="1797492" y="14111111"/>
                    </a:cubicBezTo>
                    <a:lnTo>
                      <a:pt x="1979808" y="14111111"/>
                    </a:lnTo>
                    <a:cubicBezTo>
                      <a:pt x="2095205" y="14111103"/>
                      <a:pt x="2198981" y="14181350"/>
                      <a:pt x="2241851" y="14288488"/>
                    </a:cubicBezTo>
                    <a:lnTo>
                      <a:pt x="2311983" y="14463889"/>
                    </a:lnTo>
                    <a:lnTo>
                      <a:pt x="2502554" y="14908600"/>
                    </a:lnTo>
                    <a:cubicBezTo>
                      <a:pt x="2507229" y="14919505"/>
                      <a:pt x="2506109" y="14932030"/>
                      <a:pt x="2499574" y="14941933"/>
                    </a:cubicBezTo>
                    <a:cubicBezTo>
                      <a:pt x="2493039" y="14951835"/>
                      <a:pt x="2481963" y="14957789"/>
                      <a:pt x="2470098" y="14957778"/>
                    </a:cubicBezTo>
                    <a:lnTo>
                      <a:pt x="2405046" y="14957778"/>
                    </a:lnTo>
                    <a:cubicBezTo>
                      <a:pt x="2348608" y="14957772"/>
                      <a:pt x="2297601" y="14924137"/>
                      <a:pt x="2275365" y="14872264"/>
                    </a:cubicBezTo>
                    <a:lnTo>
                      <a:pt x="2121342" y="14512925"/>
                    </a:lnTo>
                    <a:cubicBezTo>
                      <a:pt x="2118097" y="14505375"/>
                      <a:pt x="2106737" y="14508550"/>
                      <a:pt x="2107866" y="14516664"/>
                    </a:cubicBezTo>
                    <a:lnTo>
                      <a:pt x="2170872" y="14957778"/>
                    </a:lnTo>
                    <a:lnTo>
                      <a:pt x="2238253" y="15766273"/>
                    </a:lnTo>
                    <a:cubicBezTo>
                      <a:pt x="2239061" y="15776096"/>
                      <a:pt x="2235724" y="15785809"/>
                      <a:pt x="2229049" y="15793059"/>
                    </a:cubicBezTo>
                    <a:cubicBezTo>
                      <a:pt x="2222375" y="15800310"/>
                      <a:pt x="2212971" y="15804438"/>
                      <a:pt x="2203116" y="15804445"/>
                    </a:cubicBezTo>
                    <a:lnTo>
                      <a:pt x="2149282" y="15804445"/>
                    </a:lnTo>
                    <a:cubicBezTo>
                      <a:pt x="2080301" y="15804452"/>
                      <a:pt x="2021424" y="15754589"/>
                      <a:pt x="2010076" y="15686546"/>
                    </a:cubicBezTo>
                    <a:lnTo>
                      <a:pt x="1895706" y="14999546"/>
                    </a:lnTo>
                    <a:cubicBezTo>
                      <a:pt x="1894365" y="14991645"/>
                      <a:pt x="1883076" y="14991645"/>
                      <a:pt x="1881735" y="14999546"/>
                    </a:cubicBezTo>
                    <a:lnTo>
                      <a:pt x="1767294" y="15686546"/>
                    </a:lnTo>
                    <a:cubicBezTo>
                      <a:pt x="1755943" y="15754615"/>
                      <a:pt x="1697026" y="15804488"/>
                      <a:pt x="1628018" y="15804445"/>
                    </a:cubicBezTo>
                    <a:lnTo>
                      <a:pt x="1574184" y="15804445"/>
                    </a:lnTo>
                    <a:cubicBezTo>
                      <a:pt x="1564329" y="15804438"/>
                      <a:pt x="1554925" y="15800310"/>
                      <a:pt x="1548251" y="15793059"/>
                    </a:cubicBezTo>
                    <a:cubicBezTo>
                      <a:pt x="1541576" y="15785809"/>
                      <a:pt x="1538239" y="15776096"/>
                      <a:pt x="1539047" y="15766273"/>
                    </a:cubicBezTo>
                    <a:lnTo>
                      <a:pt x="1606428" y="14957778"/>
                    </a:lnTo>
                    <a:lnTo>
                      <a:pt x="1669434" y="14516664"/>
                    </a:lnTo>
                    <a:close/>
                    <a:moveTo>
                      <a:pt x="3158650" y="13546666"/>
                    </a:moveTo>
                    <a:cubicBezTo>
                      <a:pt x="3102512" y="13546666"/>
                      <a:pt x="3048674" y="13568967"/>
                      <a:pt x="3008979" y="13608662"/>
                    </a:cubicBezTo>
                    <a:cubicBezTo>
                      <a:pt x="2969283" y="13648358"/>
                      <a:pt x="2946983" y="13702196"/>
                      <a:pt x="2946983" y="13758334"/>
                    </a:cubicBezTo>
                    <a:lnTo>
                      <a:pt x="2946983" y="13828889"/>
                    </a:lnTo>
                    <a:cubicBezTo>
                      <a:pt x="2947504" y="13945420"/>
                      <a:pt x="3042118" y="14039611"/>
                      <a:pt x="3158650" y="14039611"/>
                    </a:cubicBezTo>
                    <a:cubicBezTo>
                      <a:pt x="3275182" y="14039611"/>
                      <a:pt x="3369795" y="13945420"/>
                      <a:pt x="3370317" y="13828889"/>
                    </a:cubicBezTo>
                    <a:lnTo>
                      <a:pt x="3370317" y="13758334"/>
                    </a:lnTo>
                    <a:cubicBezTo>
                      <a:pt x="3370317" y="13702196"/>
                      <a:pt x="3348016" y="13648358"/>
                      <a:pt x="3308321" y="13608662"/>
                    </a:cubicBezTo>
                    <a:cubicBezTo>
                      <a:pt x="3268626" y="13568967"/>
                      <a:pt x="3214788" y="13546666"/>
                      <a:pt x="3158650" y="13546666"/>
                    </a:cubicBezTo>
                    <a:close/>
                    <a:moveTo>
                      <a:pt x="2939434" y="14516664"/>
                    </a:moveTo>
                    <a:cubicBezTo>
                      <a:pt x="2940633" y="14508550"/>
                      <a:pt x="2929203" y="14505375"/>
                      <a:pt x="2926028" y="14512925"/>
                    </a:cubicBezTo>
                    <a:lnTo>
                      <a:pt x="2772006" y="14872264"/>
                    </a:lnTo>
                    <a:cubicBezTo>
                      <a:pt x="2749749" y="14924185"/>
                      <a:pt x="2698673" y="14957828"/>
                      <a:pt x="2642183" y="14957778"/>
                    </a:cubicBezTo>
                    <a:lnTo>
                      <a:pt x="2577131" y="14957778"/>
                    </a:lnTo>
                    <a:cubicBezTo>
                      <a:pt x="2565266" y="14957789"/>
                      <a:pt x="2554191" y="14951835"/>
                      <a:pt x="2547656" y="14941933"/>
                    </a:cubicBezTo>
                    <a:cubicBezTo>
                      <a:pt x="2541120" y="14932030"/>
                      <a:pt x="2540001" y="14919505"/>
                      <a:pt x="2544676" y="14908600"/>
                    </a:cubicBezTo>
                    <a:lnTo>
                      <a:pt x="2735317" y="14463889"/>
                    </a:lnTo>
                    <a:lnTo>
                      <a:pt x="2805449" y="14288488"/>
                    </a:lnTo>
                    <a:cubicBezTo>
                      <a:pt x="2848319" y="14181350"/>
                      <a:pt x="2952095" y="14111103"/>
                      <a:pt x="3067492" y="14111111"/>
                    </a:cubicBezTo>
                    <a:lnTo>
                      <a:pt x="3249808" y="14111111"/>
                    </a:lnTo>
                    <a:cubicBezTo>
                      <a:pt x="3365204" y="14111103"/>
                      <a:pt x="3468981" y="14181350"/>
                      <a:pt x="3511851" y="14288488"/>
                    </a:cubicBezTo>
                    <a:lnTo>
                      <a:pt x="3581983" y="14463889"/>
                    </a:lnTo>
                    <a:lnTo>
                      <a:pt x="3772554" y="14908600"/>
                    </a:lnTo>
                    <a:cubicBezTo>
                      <a:pt x="3777229" y="14919505"/>
                      <a:pt x="3776110" y="14932030"/>
                      <a:pt x="3769574" y="14941933"/>
                    </a:cubicBezTo>
                    <a:cubicBezTo>
                      <a:pt x="3763039" y="14951835"/>
                      <a:pt x="3751963" y="14957789"/>
                      <a:pt x="3740098" y="14957778"/>
                    </a:cubicBezTo>
                    <a:lnTo>
                      <a:pt x="3675046" y="14957778"/>
                    </a:lnTo>
                    <a:cubicBezTo>
                      <a:pt x="3618608" y="14957772"/>
                      <a:pt x="3567601" y="14924137"/>
                      <a:pt x="3545365" y="14872264"/>
                    </a:cubicBezTo>
                    <a:lnTo>
                      <a:pt x="3391342" y="14512925"/>
                    </a:lnTo>
                    <a:cubicBezTo>
                      <a:pt x="3388097" y="14505375"/>
                      <a:pt x="3376737" y="14508550"/>
                      <a:pt x="3377866" y="14516664"/>
                    </a:cubicBezTo>
                    <a:lnTo>
                      <a:pt x="3440872" y="14957778"/>
                    </a:lnTo>
                    <a:lnTo>
                      <a:pt x="3508253" y="15766273"/>
                    </a:lnTo>
                    <a:cubicBezTo>
                      <a:pt x="3509061" y="15776096"/>
                      <a:pt x="3505724" y="15785809"/>
                      <a:pt x="3499049" y="15793059"/>
                    </a:cubicBezTo>
                    <a:cubicBezTo>
                      <a:pt x="3492375" y="15800310"/>
                      <a:pt x="3482971" y="15804438"/>
                      <a:pt x="3473116" y="15804445"/>
                    </a:cubicBezTo>
                    <a:lnTo>
                      <a:pt x="3419282" y="15804445"/>
                    </a:lnTo>
                    <a:cubicBezTo>
                      <a:pt x="3350301" y="15804452"/>
                      <a:pt x="3291424" y="15754589"/>
                      <a:pt x="3280076" y="15686546"/>
                    </a:cubicBezTo>
                    <a:lnTo>
                      <a:pt x="3165706" y="14999546"/>
                    </a:lnTo>
                    <a:cubicBezTo>
                      <a:pt x="3164365" y="14991645"/>
                      <a:pt x="3153076" y="14991645"/>
                      <a:pt x="3151735" y="14999546"/>
                    </a:cubicBezTo>
                    <a:lnTo>
                      <a:pt x="3037294" y="15686546"/>
                    </a:lnTo>
                    <a:cubicBezTo>
                      <a:pt x="3025943" y="15754615"/>
                      <a:pt x="2967026" y="15804488"/>
                      <a:pt x="2898018" y="15804445"/>
                    </a:cubicBezTo>
                    <a:lnTo>
                      <a:pt x="2844184" y="15804445"/>
                    </a:lnTo>
                    <a:cubicBezTo>
                      <a:pt x="2834329" y="15804438"/>
                      <a:pt x="2824925" y="15800310"/>
                      <a:pt x="2818251" y="15793059"/>
                    </a:cubicBezTo>
                    <a:cubicBezTo>
                      <a:pt x="2811576" y="15785809"/>
                      <a:pt x="2808239" y="15776096"/>
                      <a:pt x="2809047" y="15766273"/>
                    </a:cubicBezTo>
                    <a:lnTo>
                      <a:pt x="2876428" y="14957778"/>
                    </a:lnTo>
                    <a:lnTo>
                      <a:pt x="2939434" y="14516664"/>
                    </a:lnTo>
                    <a:close/>
                    <a:moveTo>
                      <a:pt x="4428650" y="13546666"/>
                    </a:moveTo>
                    <a:cubicBezTo>
                      <a:pt x="4372512" y="13546666"/>
                      <a:pt x="4318674" y="13568967"/>
                      <a:pt x="4278979" y="13608662"/>
                    </a:cubicBezTo>
                    <a:cubicBezTo>
                      <a:pt x="4239284" y="13648358"/>
                      <a:pt x="4216983" y="13702196"/>
                      <a:pt x="4216983" y="13758334"/>
                    </a:cubicBezTo>
                    <a:lnTo>
                      <a:pt x="4216983" y="13828889"/>
                    </a:lnTo>
                    <a:cubicBezTo>
                      <a:pt x="4217505" y="13945420"/>
                      <a:pt x="4312118" y="14039611"/>
                      <a:pt x="4428650" y="14039611"/>
                    </a:cubicBezTo>
                    <a:cubicBezTo>
                      <a:pt x="4545182" y="14039611"/>
                      <a:pt x="4639795" y="13945420"/>
                      <a:pt x="4640317" y="13828889"/>
                    </a:cubicBezTo>
                    <a:lnTo>
                      <a:pt x="4640317" y="13758334"/>
                    </a:lnTo>
                    <a:cubicBezTo>
                      <a:pt x="4640317" y="13702196"/>
                      <a:pt x="4618016" y="13648358"/>
                      <a:pt x="4578321" y="13608662"/>
                    </a:cubicBezTo>
                    <a:cubicBezTo>
                      <a:pt x="4538626" y="13568967"/>
                      <a:pt x="4484788" y="13546666"/>
                      <a:pt x="4428650" y="13546666"/>
                    </a:cubicBezTo>
                    <a:close/>
                    <a:moveTo>
                      <a:pt x="4209434" y="14516664"/>
                    </a:moveTo>
                    <a:cubicBezTo>
                      <a:pt x="4210633" y="14508550"/>
                      <a:pt x="4199203" y="14505375"/>
                      <a:pt x="4196028" y="14512925"/>
                    </a:cubicBezTo>
                    <a:lnTo>
                      <a:pt x="4042005" y="14872264"/>
                    </a:lnTo>
                    <a:cubicBezTo>
                      <a:pt x="4019749" y="14924185"/>
                      <a:pt x="3968673" y="14957828"/>
                      <a:pt x="3912183" y="14957778"/>
                    </a:cubicBezTo>
                    <a:lnTo>
                      <a:pt x="3847131" y="14957778"/>
                    </a:lnTo>
                    <a:cubicBezTo>
                      <a:pt x="3835266" y="14957789"/>
                      <a:pt x="3824191" y="14951835"/>
                      <a:pt x="3817656" y="14941933"/>
                    </a:cubicBezTo>
                    <a:cubicBezTo>
                      <a:pt x="3811120" y="14932030"/>
                      <a:pt x="3810000" y="14919505"/>
                      <a:pt x="3814675" y="14908600"/>
                    </a:cubicBezTo>
                    <a:lnTo>
                      <a:pt x="4005317" y="14463889"/>
                    </a:lnTo>
                    <a:lnTo>
                      <a:pt x="4075449" y="14288488"/>
                    </a:lnTo>
                    <a:cubicBezTo>
                      <a:pt x="4118319" y="14181350"/>
                      <a:pt x="4222096" y="14111103"/>
                      <a:pt x="4337492" y="14111111"/>
                    </a:cubicBezTo>
                    <a:lnTo>
                      <a:pt x="4519808" y="14111111"/>
                    </a:lnTo>
                    <a:cubicBezTo>
                      <a:pt x="4635204" y="14111103"/>
                      <a:pt x="4738981" y="14181350"/>
                      <a:pt x="4781851" y="14288488"/>
                    </a:cubicBezTo>
                    <a:lnTo>
                      <a:pt x="4851983" y="14463889"/>
                    </a:lnTo>
                    <a:lnTo>
                      <a:pt x="5042554" y="14908600"/>
                    </a:lnTo>
                    <a:cubicBezTo>
                      <a:pt x="5047229" y="14919505"/>
                      <a:pt x="5046110" y="14932030"/>
                      <a:pt x="5039574" y="14941933"/>
                    </a:cubicBezTo>
                    <a:cubicBezTo>
                      <a:pt x="5033039" y="14951835"/>
                      <a:pt x="5021963" y="14957789"/>
                      <a:pt x="5010098" y="14957778"/>
                    </a:cubicBezTo>
                    <a:lnTo>
                      <a:pt x="4945046" y="14957778"/>
                    </a:lnTo>
                    <a:cubicBezTo>
                      <a:pt x="4888608" y="14957772"/>
                      <a:pt x="4837601" y="14924137"/>
                      <a:pt x="4815365" y="14872264"/>
                    </a:cubicBezTo>
                    <a:lnTo>
                      <a:pt x="4661342" y="14512925"/>
                    </a:lnTo>
                    <a:cubicBezTo>
                      <a:pt x="4658097" y="14505375"/>
                      <a:pt x="4646737" y="14508550"/>
                      <a:pt x="4647866" y="14516664"/>
                    </a:cubicBezTo>
                    <a:lnTo>
                      <a:pt x="4710872" y="14957778"/>
                    </a:lnTo>
                    <a:lnTo>
                      <a:pt x="4778253" y="15766273"/>
                    </a:lnTo>
                    <a:cubicBezTo>
                      <a:pt x="4779061" y="15776096"/>
                      <a:pt x="4775724" y="15785809"/>
                      <a:pt x="4769049" y="15793059"/>
                    </a:cubicBezTo>
                    <a:cubicBezTo>
                      <a:pt x="4762375" y="15800310"/>
                      <a:pt x="4752971" y="15804438"/>
                      <a:pt x="4743116" y="15804445"/>
                    </a:cubicBezTo>
                    <a:lnTo>
                      <a:pt x="4689282" y="15804445"/>
                    </a:lnTo>
                    <a:cubicBezTo>
                      <a:pt x="4620301" y="15804452"/>
                      <a:pt x="4561424" y="15754589"/>
                      <a:pt x="4550076" y="15686546"/>
                    </a:cubicBezTo>
                    <a:lnTo>
                      <a:pt x="4435705" y="14999546"/>
                    </a:lnTo>
                    <a:cubicBezTo>
                      <a:pt x="4434365" y="14991645"/>
                      <a:pt x="4423076" y="14991645"/>
                      <a:pt x="4421736" y="14999546"/>
                    </a:cubicBezTo>
                    <a:lnTo>
                      <a:pt x="4307295" y="15686546"/>
                    </a:lnTo>
                    <a:cubicBezTo>
                      <a:pt x="4295943" y="15754615"/>
                      <a:pt x="4237026" y="15804488"/>
                      <a:pt x="4168018" y="15804445"/>
                    </a:cubicBezTo>
                    <a:lnTo>
                      <a:pt x="4114184" y="15804445"/>
                    </a:lnTo>
                    <a:cubicBezTo>
                      <a:pt x="4104329" y="15804438"/>
                      <a:pt x="4094925" y="15800310"/>
                      <a:pt x="4088251" y="15793059"/>
                    </a:cubicBezTo>
                    <a:cubicBezTo>
                      <a:pt x="4081576" y="15785809"/>
                      <a:pt x="4078239" y="15776096"/>
                      <a:pt x="4079047" y="15766273"/>
                    </a:cubicBezTo>
                    <a:lnTo>
                      <a:pt x="4146428" y="14957778"/>
                    </a:lnTo>
                    <a:lnTo>
                      <a:pt x="4209434" y="14516664"/>
                    </a:lnTo>
                    <a:close/>
                    <a:moveTo>
                      <a:pt x="5698650" y="13546666"/>
                    </a:moveTo>
                    <a:cubicBezTo>
                      <a:pt x="5642512" y="13546666"/>
                      <a:pt x="5588674" y="13568967"/>
                      <a:pt x="5548979" y="13608662"/>
                    </a:cubicBezTo>
                    <a:cubicBezTo>
                      <a:pt x="5509284" y="13648358"/>
                      <a:pt x="5486983" y="13702196"/>
                      <a:pt x="5486983" y="13758334"/>
                    </a:cubicBezTo>
                    <a:lnTo>
                      <a:pt x="5486983" y="13828889"/>
                    </a:lnTo>
                    <a:cubicBezTo>
                      <a:pt x="5487505" y="13945420"/>
                      <a:pt x="5582118" y="14039611"/>
                      <a:pt x="5698650" y="14039611"/>
                    </a:cubicBezTo>
                    <a:cubicBezTo>
                      <a:pt x="5815182" y="14039611"/>
                      <a:pt x="5909795" y="13945420"/>
                      <a:pt x="5910317" y="13828889"/>
                    </a:cubicBezTo>
                    <a:lnTo>
                      <a:pt x="5910317" y="13758334"/>
                    </a:lnTo>
                    <a:cubicBezTo>
                      <a:pt x="5910317" y="13702196"/>
                      <a:pt x="5888016" y="13648358"/>
                      <a:pt x="5848321" y="13608662"/>
                    </a:cubicBezTo>
                    <a:cubicBezTo>
                      <a:pt x="5808626" y="13568967"/>
                      <a:pt x="5754788" y="13546666"/>
                      <a:pt x="5698650" y="13546666"/>
                    </a:cubicBezTo>
                    <a:close/>
                    <a:moveTo>
                      <a:pt x="5479434" y="14516664"/>
                    </a:moveTo>
                    <a:cubicBezTo>
                      <a:pt x="5480633" y="14508550"/>
                      <a:pt x="5469203" y="14505375"/>
                      <a:pt x="5466028" y="14512925"/>
                    </a:cubicBezTo>
                    <a:lnTo>
                      <a:pt x="5312005" y="14872264"/>
                    </a:lnTo>
                    <a:cubicBezTo>
                      <a:pt x="5289749" y="14924185"/>
                      <a:pt x="5238673" y="14957828"/>
                      <a:pt x="5182183" y="14957778"/>
                    </a:cubicBezTo>
                    <a:lnTo>
                      <a:pt x="5117131" y="14957778"/>
                    </a:lnTo>
                    <a:cubicBezTo>
                      <a:pt x="5105266" y="14957789"/>
                      <a:pt x="5094191" y="14951835"/>
                      <a:pt x="5087656" y="14941933"/>
                    </a:cubicBezTo>
                    <a:cubicBezTo>
                      <a:pt x="5081120" y="14932030"/>
                      <a:pt x="5080000" y="14919505"/>
                      <a:pt x="5084675" y="14908600"/>
                    </a:cubicBezTo>
                    <a:lnTo>
                      <a:pt x="5275317" y="14463889"/>
                    </a:lnTo>
                    <a:lnTo>
                      <a:pt x="5345449" y="14288488"/>
                    </a:lnTo>
                    <a:cubicBezTo>
                      <a:pt x="5388319" y="14181350"/>
                      <a:pt x="5492096" y="14111103"/>
                      <a:pt x="5607492" y="14111111"/>
                    </a:cubicBezTo>
                    <a:lnTo>
                      <a:pt x="5789808" y="14111111"/>
                    </a:lnTo>
                    <a:cubicBezTo>
                      <a:pt x="5905204" y="14111103"/>
                      <a:pt x="6008981" y="14181350"/>
                      <a:pt x="6051851" y="14288488"/>
                    </a:cubicBezTo>
                    <a:lnTo>
                      <a:pt x="6121983" y="14463889"/>
                    </a:lnTo>
                    <a:lnTo>
                      <a:pt x="6312554" y="14908600"/>
                    </a:lnTo>
                    <a:cubicBezTo>
                      <a:pt x="6317229" y="14919505"/>
                      <a:pt x="6316110" y="14932030"/>
                      <a:pt x="6309574" y="14941933"/>
                    </a:cubicBezTo>
                    <a:cubicBezTo>
                      <a:pt x="6303039" y="14951835"/>
                      <a:pt x="6291963" y="14957789"/>
                      <a:pt x="6280098" y="14957778"/>
                    </a:cubicBezTo>
                    <a:lnTo>
                      <a:pt x="6215046" y="14957778"/>
                    </a:lnTo>
                    <a:cubicBezTo>
                      <a:pt x="6158608" y="14957772"/>
                      <a:pt x="6107601" y="14924137"/>
                      <a:pt x="6085365" y="14872264"/>
                    </a:cubicBezTo>
                    <a:lnTo>
                      <a:pt x="5931342" y="14512925"/>
                    </a:lnTo>
                    <a:cubicBezTo>
                      <a:pt x="5928097" y="14505375"/>
                      <a:pt x="5916737" y="14508550"/>
                      <a:pt x="5917866" y="14516664"/>
                    </a:cubicBezTo>
                    <a:lnTo>
                      <a:pt x="5980872" y="14957778"/>
                    </a:lnTo>
                    <a:lnTo>
                      <a:pt x="6048253" y="15766273"/>
                    </a:lnTo>
                    <a:cubicBezTo>
                      <a:pt x="6049061" y="15776096"/>
                      <a:pt x="6045724" y="15785809"/>
                      <a:pt x="6039049" y="15793059"/>
                    </a:cubicBezTo>
                    <a:cubicBezTo>
                      <a:pt x="6032375" y="15800310"/>
                      <a:pt x="6022971" y="15804438"/>
                      <a:pt x="6013116" y="15804445"/>
                    </a:cubicBezTo>
                    <a:lnTo>
                      <a:pt x="5959282" y="15804445"/>
                    </a:lnTo>
                    <a:cubicBezTo>
                      <a:pt x="5890301" y="15804452"/>
                      <a:pt x="5831424" y="15754589"/>
                      <a:pt x="5820076" y="15686546"/>
                    </a:cubicBezTo>
                    <a:lnTo>
                      <a:pt x="5705705" y="14999546"/>
                    </a:lnTo>
                    <a:cubicBezTo>
                      <a:pt x="5704365" y="14991645"/>
                      <a:pt x="5693076" y="14991645"/>
                      <a:pt x="5691736" y="14999546"/>
                    </a:cubicBezTo>
                    <a:lnTo>
                      <a:pt x="5577295" y="15686546"/>
                    </a:lnTo>
                    <a:cubicBezTo>
                      <a:pt x="5565943" y="15754615"/>
                      <a:pt x="5507026" y="15804488"/>
                      <a:pt x="5438018" y="15804445"/>
                    </a:cubicBezTo>
                    <a:lnTo>
                      <a:pt x="5384184" y="15804445"/>
                    </a:lnTo>
                    <a:cubicBezTo>
                      <a:pt x="5374329" y="15804438"/>
                      <a:pt x="5364925" y="15800310"/>
                      <a:pt x="5358251" y="15793059"/>
                    </a:cubicBezTo>
                    <a:cubicBezTo>
                      <a:pt x="5351576" y="15785809"/>
                      <a:pt x="5348239" y="15776096"/>
                      <a:pt x="5349047" y="15766273"/>
                    </a:cubicBezTo>
                    <a:lnTo>
                      <a:pt x="5416428" y="14957778"/>
                    </a:lnTo>
                    <a:lnTo>
                      <a:pt x="5479434" y="14516664"/>
                    </a:lnTo>
                    <a:close/>
                    <a:moveTo>
                      <a:pt x="6968650" y="13546666"/>
                    </a:moveTo>
                    <a:cubicBezTo>
                      <a:pt x="6912512" y="13546666"/>
                      <a:pt x="6858674" y="13568967"/>
                      <a:pt x="6818979" y="13608662"/>
                    </a:cubicBezTo>
                    <a:cubicBezTo>
                      <a:pt x="6779283" y="13648358"/>
                      <a:pt x="6756983" y="13702196"/>
                      <a:pt x="6756983" y="13758334"/>
                    </a:cubicBezTo>
                    <a:lnTo>
                      <a:pt x="6756983" y="13828889"/>
                    </a:lnTo>
                    <a:cubicBezTo>
                      <a:pt x="6757504" y="13945420"/>
                      <a:pt x="6852118" y="14039611"/>
                      <a:pt x="6968650" y="14039611"/>
                    </a:cubicBezTo>
                    <a:cubicBezTo>
                      <a:pt x="7085182" y="14039611"/>
                      <a:pt x="7179796" y="13945420"/>
                      <a:pt x="7180317" y="13828889"/>
                    </a:cubicBezTo>
                    <a:lnTo>
                      <a:pt x="7180317" y="13758334"/>
                    </a:lnTo>
                    <a:cubicBezTo>
                      <a:pt x="7180317" y="13702196"/>
                      <a:pt x="7158017" y="13648358"/>
                      <a:pt x="7118321" y="13608662"/>
                    </a:cubicBezTo>
                    <a:cubicBezTo>
                      <a:pt x="7078626" y="13568967"/>
                      <a:pt x="7024788" y="13546666"/>
                      <a:pt x="6968650" y="13546666"/>
                    </a:cubicBezTo>
                    <a:close/>
                    <a:moveTo>
                      <a:pt x="6749434" y="14516664"/>
                    </a:moveTo>
                    <a:cubicBezTo>
                      <a:pt x="6750633" y="14508550"/>
                      <a:pt x="6739204" y="14505375"/>
                      <a:pt x="6736029" y="14512925"/>
                    </a:cubicBezTo>
                    <a:lnTo>
                      <a:pt x="6582005" y="14872264"/>
                    </a:lnTo>
                    <a:cubicBezTo>
                      <a:pt x="6559749" y="14924185"/>
                      <a:pt x="6508673" y="14957828"/>
                      <a:pt x="6452183" y="14957778"/>
                    </a:cubicBezTo>
                    <a:lnTo>
                      <a:pt x="6387131" y="14957778"/>
                    </a:lnTo>
                    <a:cubicBezTo>
                      <a:pt x="6375266" y="14957789"/>
                      <a:pt x="6364191" y="14951835"/>
                      <a:pt x="6357656" y="14941933"/>
                    </a:cubicBezTo>
                    <a:cubicBezTo>
                      <a:pt x="6351120" y="14932030"/>
                      <a:pt x="6350000" y="14919505"/>
                      <a:pt x="6354675" y="14908600"/>
                    </a:cubicBezTo>
                    <a:lnTo>
                      <a:pt x="6545317" y="14463889"/>
                    </a:lnTo>
                    <a:lnTo>
                      <a:pt x="6615449" y="14288488"/>
                    </a:lnTo>
                    <a:cubicBezTo>
                      <a:pt x="6658319" y="14181350"/>
                      <a:pt x="6762095" y="14111103"/>
                      <a:pt x="6877492" y="14111111"/>
                    </a:cubicBezTo>
                    <a:lnTo>
                      <a:pt x="7059808" y="14111111"/>
                    </a:lnTo>
                    <a:cubicBezTo>
                      <a:pt x="7175205" y="14111103"/>
                      <a:pt x="7278981" y="14181350"/>
                      <a:pt x="7321851" y="14288488"/>
                    </a:cubicBezTo>
                    <a:lnTo>
                      <a:pt x="7391983" y="14463889"/>
                    </a:lnTo>
                    <a:lnTo>
                      <a:pt x="7582554" y="14908600"/>
                    </a:lnTo>
                    <a:cubicBezTo>
                      <a:pt x="7587229" y="14919505"/>
                      <a:pt x="7586109" y="14932030"/>
                      <a:pt x="7579574" y="14941933"/>
                    </a:cubicBezTo>
                    <a:cubicBezTo>
                      <a:pt x="7573039" y="14951835"/>
                      <a:pt x="7561963" y="14957789"/>
                      <a:pt x="7550098" y="14957778"/>
                    </a:cubicBezTo>
                    <a:lnTo>
                      <a:pt x="7485046" y="14957778"/>
                    </a:lnTo>
                    <a:cubicBezTo>
                      <a:pt x="7428608" y="14957772"/>
                      <a:pt x="7377602" y="14924137"/>
                      <a:pt x="7355365" y="14872264"/>
                    </a:cubicBezTo>
                    <a:lnTo>
                      <a:pt x="7201342" y="14512925"/>
                    </a:lnTo>
                    <a:cubicBezTo>
                      <a:pt x="7198096" y="14505375"/>
                      <a:pt x="7186737" y="14508550"/>
                      <a:pt x="7187866" y="14516664"/>
                    </a:cubicBezTo>
                    <a:lnTo>
                      <a:pt x="7250872" y="14957778"/>
                    </a:lnTo>
                    <a:lnTo>
                      <a:pt x="7318253" y="15766273"/>
                    </a:lnTo>
                    <a:cubicBezTo>
                      <a:pt x="7319061" y="15776096"/>
                      <a:pt x="7315724" y="15785809"/>
                      <a:pt x="7309049" y="15793059"/>
                    </a:cubicBezTo>
                    <a:cubicBezTo>
                      <a:pt x="7302375" y="15800310"/>
                      <a:pt x="7292971" y="15804438"/>
                      <a:pt x="7283116" y="15804445"/>
                    </a:cubicBezTo>
                    <a:lnTo>
                      <a:pt x="7229282" y="15804445"/>
                    </a:lnTo>
                    <a:cubicBezTo>
                      <a:pt x="7160300" y="15804454"/>
                      <a:pt x="7101423" y="15754589"/>
                      <a:pt x="7090076" y="15686546"/>
                    </a:cubicBezTo>
                    <a:lnTo>
                      <a:pt x="6975705" y="14999546"/>
                    </a:lnTo>
                    <a:cubicBezTo>
                      <a:pt x="6974365" y="14991645"/>
                      <a:pt x="6963076" y="14991645"/>
                      <a:pt x="6961736" y="14999546"/>
                    </a:cubicBezTo>
                    <a:lnTo>
                      <a:pt x="6847295" y="15686546"/>
                    </a:lnTo>
                    <a:cubicBezTo>
                      <a:pt x="6835943" y="15754615"/>
                      <a:pt x="6777026" y="15804488"/>
                      <a:pt x="6708018" y="15804445"/>
                    </a:cubicBezTo>
                    <a:lnTo>
                      <a:pt x="6654184" y="15804445"/>
                    </a:lnTo>
                    <a:cubicBezTo>
                      <a:pt x="6644329" y="15804438"/>
                      <a:pt x="6634925" y="15800310"/>
                      <a:pt x="6628251" y="15793059"/>
                    </a:cubicBezTo>
                    <a:cubicBezTo>
                      <a:pt x="6621576" y="15785809"/>
                      <a:pt x="6618239" y="15776096"/>
                      <a:pt x="6619047" y="15766273"/>
                    </a:cubicBezTo>
                    <a:lnTo>
                      <a:pt x="6686428" y="14957778"/>
                    </a:lnTo>
                    <a:lnTo>
                      <a:pt x="6749434" y="14516664"/>
                    </a:lnTo>
                    <a:close/>
                    <a:moveTo>
                      <a:pt x="8238650" y="13546666"/>
                    </a:moveTo>
                    <a:cubicBezTo>
                      <a:pt x="8182512" y="13546666"/>
                      <a:pt x="8128674" y="13568967"/>
                      <a:pt x="8088979" y="13608662"/>
                    </a:cubicBezTo>
                    <a:cubicBezTo>
                      <a:pt x="8049283" y="13648358"/>
                      <a:pt x="8026983" y="13702196"/>
                      <a:pt x="8026983" y="13758334"/>
                    </a:cubicBezTo>
                    <a:lnTo>
                      <a:pt x="8026983" y="13828889"/>
                    </a:lnTo>
                    <a:cubicBezTo>
                      <a:pt x="8027504" y="13945420"/>
                      <a:pt x="8122118" y="14039611"/>
                      <a:pt x="8238650" y="14039611"/>
                    </a:cubicBezTo>
                    <a:cubicBezTo>
                      <a:pt x="8355182" y="14039611"/>
                      <a:pt x="8449796" y="13945420"/>
                      <a:pt x="8450317" y="13828889"/>
                    </a:cubicBezTo>
                    <a:lnTo>
                      <a:pt x="8450317" y="13758334"/>
                    </a:lnTo>
                    <a:cubicBezTo>
                      <a:pt x="8450317" y="13702196"/>
                      <a:pt x="8428017" y="13648358"/>
                      <a:pt x="8388321" y="13608662"/>
                    </a:cubicBezTo>
                    <a:cubicBezTo>
                      <a:pt x="8348626" y="13568967"/>
                      <a:pt x="8294788" y="13546666"/>
                      <a:pt x="8238650" y="13546666"/>
                    </a:cubicBezTo>
                    <a:close/>
                    <a:moveTo>
                      <a:pt x="8019434" y="14516664"/>
                    </a:moveTo>
                    <a:cubicBezTo>
                      <a:pt x="8020633" y="14508550"/>
                      <a:pt x="8009204" y="14505375"/>
                      <a:pt x="8006029" y="14512925"/>
                    </a:cubicBezTo>
                    <a:lnTo>
                      <a:pt x="7852005" y="14872264"/>
                    </a:lnTo>
                    <a:cubicBezTo>
                      <a:pt x="7829749" y="14924185"/>
                      <a:pt x="7778673" y="14957828"/>
                      <a:pt x="7722183" y="14957778"/>
                    </a:cubicBezTo>
                    <a:lnTo>
                      <a:pt x="7657131" y="14957778"/>
                    </a:lnTo>
                    <a:cubicBezTo>
                      <a:pt x="7645267" y="14957789"/>
                      <a:pt x="7634191" y="14951835"/>
                      <a:pt x="7627656" y="14941933"/>
                    </a:cubicBezTo>
                    <a:cubicBezTo>
                      <a:pt x="7621120" y="14932030"/>
                      <a:pt x="7620001" y="14919505"/>
                      <a:pt x="7624676" y="14908600"/>
                    </a:cubicBezTo>
                    <a:lnTo>
                      <a:pt x="7815317" y="14463889"/>
                    </a:lnTo>
                    <a:lnTo>
                      <a:pt x="7885449" y="14288488"/>
                    </a:lnTo>
                    <a:cubicBezTo>
                      <a:pt x="7928319" y="14181350"/>
                      <a:pt x="8032095" y="14111103"/>
                      <a:pt x="8147492" y="14111111"/>
                    </a:cubicBezTo>
                    <a:lnTo>
                      <a:pt x="8329808" y="14111111"/>
                    </a:lnTo>
                    <a:cubicBezTo>
                      <a:pt x="8445205" y="14111103"/>
                      <a:pt x="8548981" y="14181350"/>
                      <a:pt x="8591851" y="14288488"/>
                    </a:cubicBezTo>
                    <a:lnTo>
                      <a:pt x="8661983" y="14463889"/>
                    </a:lnTo>
                    <a:lnTo>
                      <a:pt x="8852554" y="14908600"/>
                    </a:lnTo>
                    <a:cubicBezTo>
                      <a:pt x="8857229" y="14919505"/>
                      <a:pt x="8856109" y="14932030"/>
                      <a:pt x="8849574" y="14941933"/>
                    </a:cubicBezTo>
                    <a:cubicBezTo>
                      <a:pt x="8843039" y="14951835"/>
                      <a:pt x="8831963" y="14957789"/>
                      <a:pt x="8820098" y="14957778"/>
                    </a:cubicBezTo>
                    <a:lnTo>
                      <a:pt x="8755046" y="14957778"/>
                    </a:lnTo>
                    <a:cubicBezTo>
                      <a:pt x="8698608" y="14957772"/>
                      <a:pt x="8647602" y="14924137"/>
                      <a:pt x="8625365" y="14872264"/>
                    </a:cubicBezTo>
                    <a:lnTo>
                      <a:pt x="8471342" y="14512925"/>
                    </a:lnTo>
                    <a:cubicBezTo>
                      <a:pt x="8468096" y="14505375"/>
                      <a:pt x="8456737" y="14508550"/>
                      <a:pt x="8457866" y="14516664"/>
                    </a:cubicBezTo>
                    <a:lnTo>
                      <a:pt x="8520872" y="14957778"/>
                    </a:lnTo>
                    <a:lnTo>
                      <a:pt x="8588253" y="15766273"/>
                    </a:lnTo>
                    <a:cubicBezTo>
                      <a:pt x="8589061" y="15776096"/>
                      <a:pt x="8585724" y="15785809"/>
                      <a:pt x="8579049" y="15793059"/>
                    </a:cubicBezTo>
                    <a:cubicBezTo>
                      <a:pt x="8572375" y="15800310"/>
                      <a:pt x="8562971" y="15804438"/>
                      <a:pt x="8553116" y="15804445"/>
                    </a:cubicBezTo>
                    <a:lnTo>
                      <a:pt x="8499282" y="15804445"/>
                    </a:lnTo>
                    <a:cubicBezTo>
                      <a:pt x="8430300" y="15804454"/>
                      <a:pt x="8371423" y="15754589"/>
                      <a:pt x="8360076" y="15686546"/>
                    </a:cubicBezTo>
                    <a:lnTo>
                      <a:pt x="8245705" y="14999546"/>
                    </a:lnTo>
                    <a:cubicBezTo>
                      <a:pt x="8244365" y="14991645"/>
                      <a:pt x="8233076" y="14991645"/>
                      <a:pt x="8231736" y="14999546"/>
                    </a:cubicBezTo>
                    <a:lnTo>
                      <a:pt x="8117295" y="15686546"/>
                    </a:lnTo>
                    <a:cubicBezTo>
                      <a:pt x="8105943" y="15754615"/>
                      <a:pt x="8047026" y="15804488"/>
                      <a:pt x="7978018" y="15804445"/>
                    </a:cubicBezTo>
                    <a:lnTo>
                      <a:pt x="7924184" y="15804445"/>
                    </a:lnTo>
                    <a:cubicBezTo>
                      <a:pt x="7914329" y="15804438"/>
                      <a:pt x="7904925" y="15800310"/>
                      <a:pt x="7898251" y="15793059"/>
                    </a:cubicBezTo>
                    <a:cubicBezTo>
                      <a:pt x="7891576" y="15785809"/>
                      <a:pt x="7888239" y="15776096"/>
                      <a:pt x="7889047" y="15766273"/>
                    </a:cubicBezTo>
                    <a:lnTo>
                      <a:pt x="7956428" y="14957778"/>
                    </a:lnTo>
                    <a:lnTo>
                      <a:pt x="8019434" y="14516664"/>
                    </a:lnTo>
                    <a:close/>
                    <a:moveTo>
                      <a:pt x="9508650" y="13546666"/>
                    </a:moveTo>
                    <a:cubicBezTo>
                      <a:pt x="9452512" y="13546666"/>
                      <a:pt x="9398674" y="13568967"/>
                      <a:pt x="9358979" y="13608662"/>
                    </a:cubicBezTo>
                    <a:cubicBezTo>
                      <a:pt x="9319283" y="13648358"/>
                      <a:pt x="9296983" y="13702196"/>
                      <a:pt x="9296983" y="13758334"/>
                    </a:cubicBezTo>
                    <a:lnTo>
                      <a:pt x="9296983" y="13828889"/>
                    </a:lnTo>
                    <a:cubicBezTo>
                      <a:pt x="9297504" y="13945420"/>
                      <a:pt x="9392118" y="14039611"/>
                      <a:pt x="9508650" y="14039611"/>
                    </a:cubicBezTo>
                    <a:cubicBezTo>
                      <a:pt x="9625182" y="14039611"/>
                      <a:pt x="9719796" y="13945420"/>
                      <a:pt x="9720317" y="13828889"/>
                    </a:cubicBezTo>
                    <a:lnTo>
                      <a:pt x="9720317" y="13758334"/>
                    </a:lnTo>
                    <a:cubicBezTo>
                      <a:pt x="9720317" y="13702196"/>
                      <a:pt x="9698017" y="13648358"/>
                      <a:pt x="9658321" y="13608662"/>
                    </a:cubicBezTo>
                    <a:cubicBezTo>
                      <a:pt x="9618626" y="13568967"/>
                      <a:pt x="9564788" y="13546666"/>
                      <a:pt x="9508650" y="13546666"/>
                    </a:cubicBezTo>
                    <a:close/>
                    <a:moveTo>
                      <a:pt x="9289434" y="14516664"/>
                    </a:moveTo>
                    <a:cubicBezTo>
                      <a:pt x="9290633" y="14508550"/>
                      <a:pt x="9279204" y="14505375"/>
                      <a:pt x="9276029" y="14512925"/>
                    </a:cubicBezTo>
                    <a:lnTo>
                      <a:pt x="9122005" y="14872264"/>
                    </a:lnTo>
                    <a:cubicBezTo>
                      <a:pt x="9099749" y="14924185"/>
                      <a:pt x="9048673" y="14957828"/>
                      <a:pt x="8992183" y="14957778"/>
                    </a:cubicBezTo>
                    <a:lnTo>
                      <a:pt x="8927131" y="14957778"/>
                    </a:lnTo>
                    <a:cubicBezTo>
                      <a:pt x="8915267" y="14957789"/>
                      <a:pt x="8904191" y="14951835"/>
                      <a:pt x="8897656" y="14941933"/>
                    </a:cubicBezTo>
                    <a:cubicBezTo>
                      <a:pt x="8891120" y="14932030"/>
                      <a:pt x="8890001" y="14919505"/>
                      <a:pt x="8894676" y="14908600"/>
                    </a:cubicBezTo>
                    <a:lnTo>
                      <a:pt x="9085317" y="14463889"/>
                    </a:lnTo>
                    <a:lnTo>
                      <a:pt x="9155449" y="14288488"/>
                    </a:lnTo>
                    <a:cubicBezTo>
                      <a:pt x="9198319" y="14181350"/>
                      <a:pt x="9302095" y="14111103"/>
                      <a:pt x="9417492" y="14111111"/>
                    </a:cubicBezTo>
                    <a:lnTo>
                      <a:pt x="9599808" y="14111111"/>
                    </a:lnTo>
                    <a:cubicBezTo>
                      <a:pt x="9715205" y="14111103"/>
                      <a:pt x="9818981" y="14181350"/>
                      <a:pt x="9861851" y="14288488"/>
                    </a:cubicBezTo>
                    <a:lnTo>
                      <a:pt x="9931983" y="14463889"/>
                    </a:lnTo>
                    <a:lnTo>
                      <a:pt x="10122554" y="14908600"/>
                    </a:lnTo>
                    <a:cubicBezTo>
                      <a:pt x="10127229" y="14919505"/>
                      <a:pt x="10126109" y="14932030"/>
                      <a:pt x="10119574" y="14941933"/>
                    </a:cubicBezTo>
                    <a:cubicBezTo>
                      <a:pt x="10113039" y="14951835"/>
                      <a:pt x="10101963" y="14957789"/>
                      <a:pt x="10090098" y="14957778"/>
                    </a:cubicBezTo>
                    <a:lnTo>
                      <a:pt x="10025046" y="14957778"/>
                    </a:lnTo>
                    <a:cubicBezTo>
                      <a:pt x="9968608" y="14957772"/>
                      <a:pt x="9917602" y="14924137"/>
                      <a:pt x="9895365" y="14872264"/>
                    </a:cubicBezTo>
                    <a:lnTo>
                      <a:pt x="9741342" y="14512925"/>
                    </a:lnTo>
                    <a:cubicBezTo>
                      <a:pt x="9738096" y="14505375"/>
                      <a:pt x="9726737" y="14508550"/>
                      <a:pt x="9727866" y="14516664"/>
                    </a:cubicBezTo>
                    <a:lnTo>
                      <a:pt x="9790872" y="14957778"/>
                    </a:lnTo>
                    <a:lnTo>
                      <a:pt x="9858253" y="15766273"/>
                    </a:lnTo>
                    <a:cubicBezTo>
                      <a:pt x="9859061" y="15776096"/>
                      <a:pt x="9855724" y="15785809"/>
                      <a:pt x="9849049" y="15793059"/>
                    </a:cubicBezTo>
                    <a:cubicBezTo>
                      <a:pt x="9842375" y="15800310"/>
                      <a:pt x="9832971" y="15804438"/>
                      <a:pt x="9823116" y="15804445"/>
                    </a:cubicBezTo>
                    <a:lnTo>
                      <a:pt x="9769282" y="15804445"/>
                    </a:lnTo>
                    <a:cubicBezTo>
                      <a:pt x="9700300" y="15804454"/>
                      <a:pt x="9641423" y="15754589"/>
                      <a:pt x="9630076" y="15686546"/>
                    </a:cubicBezTo>
                    <a:lnTo>
                      <a:pt x="9515705" y="14999546"/>
                    </a:lnTo>
                    <a:cubicBezTo>
                      <a:pt x="9514365" y="14991645"/>
                      <a:pt x="9503076" y="14991645"/>
                      <a:pt x="9501736" y="14999546"/>
                    </a:cubicBezTo>
                    <a:lnTo>
                      <a:pt x="9387295" y="15686546"/>
                    </a:lnTo>
                    <a:cubicBezTo>
                      <a:pt x="9375943" y="15754615"/>
                      <a:pt x="9317026" y="15804488"/>
                      <a:pt x="9248018" y="15804445"/>
                    </a:cubicBezTo>
                    <a:lnTo>
                      <a:pt x="9194184" y="15804445"/>
                    </a:lnTo>
                    <a:cubicBezTo>
                      <a:pt x="9184329" y="15804438"/>
                      <a:pt x="9174925" y="15800310"/>
                      <a:pt x="9168251" y="15793059"/>
                    </a:cubicBezTo>
                    <a:cubicBezTo>
                      <a:pt x="9161576" y="15785809"/>
                      <a:pt x="9158239" y="15776096"/>
                      <a:pt x="9159047" y="15766273"/>
                    </a:cubicBezTo>
                    <a:lnTo>
                      <a:pt x="9226428" y="14957778"/>
                    </a:lnTo>
                    <a:lnTo>
                      <a:pt x="9289434" y="14516664"/>
                    </a:lnTo>
                    <a:close/>
                    <a:moveTo>
                      <a:pt x="10778650" y="13546666"/>
                    </a:moveTo>
                    <a:cubicBezTo>
                      <a:pt x="10722512" y="13546666"/>
                      <a:pt x="10668674" y="13568967"/>
                      <a:pt x="10628979" y="13608662"/>
                    </a:cubicBezTo>
                    <a:cubicBezTo>
                      <a:pt x="10589283" y="13648358"/>
                      <a:pt x="10566983" y="13702196"/>
                      <a:pt x="10566983" y="13758334"/>
                    </a:cubicBezTo>
                    <a:lnTo>
                      <a:pt x="10566983" y="13828889"/>
                    </a:lnTo>
                    <a:cubicBezTo>
                      <a:pt x="10567504" y="13945420"/>
                      <a:pt x="10662118" y="14039611"/>
                      <a:pt x="10778650" y="14039611"/>
                    </a:cubicBezTo>
                    <a:cubicBezTo>
                      <a:pt x="10895182" y="14039611"/>
                      <a:pt x="10989796" y="13945420"/>
                      <a:pt x="10990317" y="13828889"/>
                    </a:cubicBezTo>
                    <a:lnTo>
                      <a:pt x="10990317" y="13758334"/>
                    </a:lnTo>
                    <a:cubicBezTo>
                      <a:pt x="10990317" y="13702196"/>
                      <a:pt x="10968017" y="13648358"/>
                      <a:pt x="10928321" y="13608662"/>
                    </a:cubicBezTo>
                    <a:cubicBezTo>
                      <a:pt x="10888626" y="13568967"/>
                      <a:pt x="10834788" y="13546666"/>
                      <a:pt x="10778650" y="13546666"/>
                    </a:cubicBezTo>
                    <a:close/>
                    <a:moveTo>
                      <a:pt x="10559434" y="14516664"/>
                    </a:moveTo>
                    <a:cubicBezTo>
                      <a:pt x="10560633" y="14508550"/>
                      <a:pt x="10549204" y="14505375"/>
                      <a:pt x="10546029" y="14512925"/>
                    </a:cubicBezTo>
                    <a:lnTo>
                      <a:pt x="10392005" y="14872264"/>
                    </a:lnTo>
                    <a:cubicBezTo>
                      <a:pt x="10369749" y="14924185"/>
                      <a:pt x="10318673" y="14957828"/>
                      <a:pt x="10262183" y="14957778"/>
                    </a:cubicBezTo>
                    <a:lnTo>
                      <a:pt x="10197131" y="14957778"/>
                    </a:lnTo>
                    <a:cubicBezTo>
                      <a:pt x="10185267" y="14957789"/>
                      <a:pt x="10174191" y="14951835"/>
                      <a:pt x="10167656" y="14941933"/>
                    </a:cubicBezTo>
                    <a:cubicBezTo>
                      <a:pt x="10161120" y="14932030"/>
                      <a:pt x="10160001" y="14919505"/>
                      <a:pt x="10164676" y="14908600"/>
                    </a:cubicBezTo>
                    <a:lnTo>
                      <a:pt x="10355317" y="14463889"/>
                    </a:lnTo>
                    <a:lnTo>
                      <a:pt x="10425449" y="14288488"/>
                    </a:lnTo>
                    <a:cubicBezTo>
                      <a:pt x="10468319" y="14181350"/>
                      <a:pt x="10572095" y="14111103"/>
                      <a:pt x="10687492" y="14111111"/>
                    </a:cubicBezTo>
                    <a:lnTo>
                      <a:pt x="10869808" y="14111111"/>
                    </a:lnTo>
                    <a:cubicBezTo>
                      <a:pt x="10985205" y="14111103"/>
                      <a:pt x="11088981" y="14181350"/>
                      <a:pt x="11131851" y="14288488"/>
                    </a:cubicBezTo>
                    <a:lnTo>
                      <a:pt x="11201983" y="14463889"/>
                    </a:lnTo>
                    <a:lnTo>
                      <a:pt x="11392554" y="14908600"/>
                    </a:lnTo>
                    <a:cubicBezTo>
                      <a:pt x="11397229" y="14919505"/>
                      <a:pt x="11396109" y="14932030"/>
                      <a:pt x="11389574" y="14941933"/>
                    </a:cubicBezTo>
                    <a:cubicBezTo>
                      <a:pt x="11383039" y="14951835"/>
                      <a:pt x="11371963" y="14957789"/>
                      <a:pt x="11360098" y="14957778"/>
                    </a:cubicBezTo>
                    <a:lnTo>
                      <a:pt x="11295046" y="14957778"/>
                    </a:lnTo>
                    <a:cubicBezTo>
                      <a:pt x="11238608" y="14957772"/>
                      <a:pt x="11187602" y="14924137"/>
                      <a:pt x="11165365" y="14872264"/>
                    </a:cubicBezTo>
                    <a:lnTo>
                      <a:pt x="11011342" y="14512925"/>
                    </a:lnTo>
                    <a:cubicBezTo>
                      <a:pt x="11008096" y="14505375"/>
                      <a:pt x="10996737" y="14508550"/>
                      <a:pt x="10997866" y="14516664"/>
                    </a:cubicBezTo>
                    <a:lnTo>
                      <a:pt x="11060872" y="14957778"/>
                    </a:lnTo>
                    <a:lnTo>
                      <a:pt x="11128253" y="15766273"/>
                    </a:lnTo>
                    <a:cubicBezTo>
                      <a:pt x="11129061" y="15776096"/>
                      <a:pt x="11125724" y="15785809"/>
                      <a:pt x="11119049" y="15793059"/>
                    </a:cubicBezTo>
                    <a:cubicBezTo>
                      <a:pt x="11112375" y="15800310"/>
                      <a:pt x="11102971" y="15804438"/>
                      <a:pt x="11093116" y="15804445"/>
                    </a:cubicBezTo>
                    <a:lnTo>
                      <a:pt x="11039282" y="15804445"/>
                    </a:lnTo>
                    <a:cubicBezTo>
                      <a:pt x="10970300" y="15804454"/>
                      <a:pt x="10911423" y="15754589"/>
                      <a:pt x="10900076" y="15686546"/>
                    </a:cubicBezTo>
                    <a:lnTo>
                      <a:pt x="10785705" y="14999546"/>
                    </a:lnTo>
                    <a:cubicBezTo>
                      <a:pt x="10784365" y="14991645"/>
                      <a:pt x="10773076" y="14991645"/>
                      <a:pt x="10771736" y="14999546"/>
                    </a:cubicBezTo>
                    <a:lnTo>
                      <a:pt x="10657295" y="15686546"/>
                    </a:lnTo>
                    <a:cubicBezTo>
                      <a:pt x="10645943" y="15754615"/>
                      <a:pt x="10587026" y="15804488"/>
                      <a:pt x="10518018" y="15804445"/>
                    </a:cubicBezTo>
                    <a:lnTo>
                      <a:pt x="10464184" y="15804445"/>
                    </a:lnTo>
                    <a:cubicBezTo>
                      <a:pt x="10454329" y="15804438"/>
                      <a:pt x="10444925" y="15800310"/>
                      <a:pt x="10438251" y="15793059"/>
                    </a:cubicBezTo>
                    <a:cubicBezTo>
                      <a:pt x="10431576" y="15785809"/>
                      <a:pt x="10428239" y="15776096"/>
                      <a:pt x="10429047" y="15766273"/>
                    </a:cubicBezTo>
                    <a:lnTo>
                      <a:pt x="10496428" y="14957778"/>
                    </a:lnTo>
                    <a:lnTo>
                      <a:pt x="10559434" y="14516664"/>
                    </a:lnTo>
                    <a:close/>
                    <a:moveTo>
                      <a:pt x="12048650" y="13546666"/>
                    </a:moveTo>
                    <a:cubicBezTo>
                      <a:pt x="11992512" y="13546666"/>
                      <a:pt x="11938674" y="13568967"/>
                      <a:pt x="11898979" y="13608662"/>
                    </a:cubicBezTo>
                    <a:cubicBezTo>
                      <a:pt x="11859283" y="13648358"/>
                      <a:pt x="11836983" y="13702196"/>
                      <a:pt x="11836983" y="13758334"/>
                    </a:cubicBezTo>
                    <a:lnTo>
                      <a:pt x="11836983" y="13828889"/>
                    </a:lnTo>
                    <a:cubicBezTo>
                      <a:pt x="11837504" y="13945420"/>
                      <a:pt x="11932118" y="14039611"/>
                      <a:pt x="12048650" y="14039611"/>
                    </a:cubicBezTo>
                    <a:cubicBezTo>
                      <a:pt x="12165182" y="14039611"/>
                      <a:pt x="12259796" y="13945420"/>
                      <a:pt x="12260317" y="13828889"/>
                    </a:cubicBezTo>
                    <a:lnTo>
                      <a:pt x="12260317" y="13758334"/>
                    </a:lnTo>
                    <a:cubicBezTo>
                      <a:pt x="12260317" y="13702196"/>
                      <a:pt x="12238017" y="13648358"/>
                      <a:pt x="12198321" y="13608662"/>
                    </a:cubicBezTo>
                    <a:cubicBezTo>
                      <a:pt x="12158626" y="13568967"/>
                      <a:pt x="12104788" y="13546666"/>
                      <a:pt x="12048650" y="13546666"/>
                    </a:cubicBezTo>
                    <a:close/>
                    <a:moveTo>
                      <a:pt x="11829434" y="14516664"/>
                    </a:moveTo>
                    <a:cubicBezTo>
                      <a:pt x="11830633" y="14508550"/>
                      <a:pt x="11819204" y="14505375"/>
                      <a:pt x="11816029" y="14512925"/>
                    </a:cubicBezTo>
                    <a:lnTo>
                      <a:pt x="11662005" y="14872264"/>
                    </a:lnTo>
                    <a:cubicBezTo>
                      <a:pt x="11639749" y="14924185"/>
                      <a:pt x="11588673" y="14957828"/>
                      <a:pt x="11532183" y="14957778"/>
                    </a:cubicBezTo>
                    <a:lnTo>
                      <a:pt x="11467131" y="14957778"/>
                    </a:lnTo>
                    <a:cubicBezTo>
                      <a:pt x="11455267" y="14957789"/>
                      <a:pt x="11444191" y="14951835"/>
                      <a:pt x="11437656" y="14941933"/>
                    </a:cubicBezTo>
                    <a:cubicBezTo>
                      <a:pt x="11431120" y="14932030"/>
                      <a:pt x="11430001" y="14919505"/>
                      <a:pt x="11434676" y="14908600"/>
                    </a:cubicBezTo>
                    <a:lnTo>
                      <a:pt x="11625317" y="14463889"/>
                    </a:lnTo>
                    <a:lnTo>
                      <a:pt x="11695449" y="14288488"/>
                    </a:lnTo>
                    <a:cubicBezTo>
                      <a:pt x="11738319" y="14181350"/>
                      <a:pt x="11842095" y="14111103"/>
                      <a:pt x="11957492" y="14111111"/>
                    </a:cubicBezTo>
                    <a:lnTo>
                      <a:pt x="12139808" y="14111111"/>
                    </a:lnTo>
                    <a:cubicBezTo>
                      <a:pt x="12255205" y="14111103"/>
                      <a:pt x="12358981" y="14181350"/>
                      <a:pt x="12401851" y="14288488"/>
                    </a:cubicBezTo>
                    <a:lnTo>
                      <a:pt x="12471983" y="14463889"/>
                    </a:lnTo>
                    <a:lnTo>
                      <a:pt x="12662554" y="14908600"/>
                    </a:lnTo>
                    <a:cubicBezTo>
                      <a:pt x="12667229" y="14919505"/>
                      <a:pt x="12666109" y="14932030"/>
                      <a:pt x="12659574" y="14941933"/>
                    </a:cubicBezTo>
                    <a:cubicBezTo>
                      <a:pt x="12653039" y="14951835"/>
                      <a:pt x="12641963" y="14957789"/>
                      <a:pt x="12630098" y="14957778"/>
                    </a:cubicBezTo>
                    <a:lnTo>
                      <a:pt x="12565046" y="14957778"/>
                    </a:lnTo>
                    <a:cubicBezTo>
                      <a:pt x="12508608" y="14957772"/>
                      <a:pt x="12457602" y="14924137"/>
                      <a:pt x="12435365" y="14872264"/>
                    </a:cubicBezTo>
                    <a:lnTo>
                      <a:pt x="12281342" y="14512925"/>
                    </a:lnTo>
                    <a:cubicBezTo>
                      <a:pt x="12278096" y="14505375"/>
                      <a:pt x="12266737" y="14508550"/>
                      <a:pt x="12267866" y="14516664"/>
                    </a:cubicBezTo>
                    <a:lnTo>
                      <a:pt x="12330872" y="14957778"/>
                    </a:lnTo>
                    <a:lnTo>
                      <a:pt x="12398253" y="15766273"/>
                    </a:lnTo>
                    <a:cubicBezTo>
                      <a:pt x="12399061" y="15776096"/>
                      <a:pt x="12395724" y="15785809"/>
                      <a:pt x="12389049" y="15793059"/>
                    </a:cubicBezTo>
                    <a:cubicBezTo>
                      <a:pt x="12382375" y="15800310"/>
                      <a:pt x="12372971" y="15804438"/>
                      <a:pt x="12363116" y="15804445"/>
                    </a:cubicBezTo>
                    <a:lnTo>
                      <a:pt x="12309282" y="15804445"/>
                    </a:lnTo>
                    <a:cubicBezTo>
                      <a:pt x="12240300" y="15804454"/>
                      <a:pt x="12181423" y="15754589"/>
                      <a:pt x="12170076" y="15686546"/>
                    </a:cubicBezTo>
                    <a:lnTo>
                      <a:pt x="12055705" y="14999546"/>
                    </a:lnTo>
                    <a:cubicBezTo>
                      <a:pt x="12054365" y="14991645"/>
                      <a:pt x="12043076" y="14991645"/>
                      <a:pt x="12041736" y="14999546"/>
                    </a:cubicBezTo>
                    <a:lnTo>
                      <a:pt x="11927295" y="15686546"/>
                    </a:lnTo>
                    <a:cubicBezTo>
                      <a:pt x="11915943" y="15754615"/>
                      <a:pt x="11857026" y="15804488"/>
                      <a:pt x="11788018" y="15804445"/>
                    </a:cubicBezTo>
                    <a:lnTo>
                      <a:pt x="11734184" y="15804445"/>
                    </a:lnTo>
                    <a:cubicBezTo>
                      <a:pt x="11724329" y="15804438"/>
                      <a:pt x="11714925" y="15800310"/>
                      <a:pt x="11708251" y="15793059"/>
                    </a:cubicBezTo>
                    <a:cubicBezTo>
                      <a:pt x="11701576" y="15785809"/>
                      <a:pt x="11698239" y="15776096"/>
                      <a:pt x="11699047" y="15766273"/>
                    </a:cubicBezTo>
                    <a:lnTo>
                      <a:pt x="11766428" y="14957778"/>
                    </a:lnTo>
                    <a:lnTo>
                      <a:pt x="11829434" y="14516664"/>
                    </a:lnTo>
                    <a:close/>
                    <a:moveTo>
                      <a:pt x="618650" y="15804445"/>
                    </a:moveTo>
                    <a:cubicBezTo>
                      <a:pt x="501750" y="15804445"/>
                      <a:pt x="406984" y="15899211"/>
                      <a:pt x="406983" y="16016111"/>
                    </a:cubicBezTo>
                    <a:lnTo>
                      <a:pt x="406983" y="16086666"/>
                    </a:lnTo>
                    <a:cubicBezTo>
                      <a:pt x="407504" y="16203197"/>
                      <a:pt x="502118" y="16297388"/>
                      <a:pt x="618650" y="16297388"/>
                    </a:cubicBezTo>
                    <a:cubicBezTo>
                      <a:pt x="735182" y="16297388"/>
                      <a:pt x="829795" y="16203197"/>
                      <a:pt x="830317" y="16086666"/>
                    </a:cubicBezTo>
                    <a:lnTo>
                      <a:pt x="830317" y="16016111"/>
                    </a:lnTo>
                    <a:cubicBezTo>
                      <a:pt x="830316" y="15899211"/>
                      <a:pt x="735550" y="15804445"/>
                      <a:pt x="618650" y="15804445"/>
                    </a:cubicBezTo>
                    <a:close/>
                    <a:moveTo>
                      <a:pt x="399434" y="16774443"/>
                    </a:moveTo>
                    <a:cubicBezTo>
                      <a:pt x="400633" y="16766329"/>
                      <a:pt x="389203" y="16763154"/>
                      <a:pt x="386028" y="16770703"/>
                    </a:cubicBezTo>
                    <a:lnTo>
                      <a:pt x="232006" y="17130043"/>
                    </a:lnTo>
                    <a:cubicBezTo>
                      <a:pt x="209748" y="17181962"/>
                      <a:pt x="158673" y="17215605"/>
                      <a:pt x="102183" y="17215555"/>
                    </a:cubicBezTo>
                    <a:lnTo>
                      <a:pt x="37131" y="17215555"/>
                    </a:lnTo>
                    <a:cubicBezTo>
                      <a:pt x="25267" y="17215566"/>
                      <a:pt x="14192" y="17209612"/>
                      <a:pt x="7656" y="17199710"/>
                    </a:cubicBezTo>
                    <a:cubicBezTo>
                      <a:pt x="1121" y="17189808"/>
                      <a:pt x="1" y="17177283"/>
                      <a:pt x="4676" y="17166379"/>
                    </a:cubicBezTo>
                    <a:lnTo>
                      <a:pt x="195317" y="16721666"/>
                    </a:lnTo>
                    <a:lnTo>
                      <a:pt x="265449" y="16546266"/>
                    </a:lnTo>
                    <a:cubicBezTo>
                      <a:pt x="308319" y="16439128"/>
                      <a:pt x="412095" y="16368881"/>
                      <a:pt x="527492" y="16368889"/>
                    </a:cubicBezTo>
                    <a:lnTo>
                      <a:pt x="709808" y="16368889"/>
                    </a:lnTo>
                    <a:cubicBezTo>
                      <a:pt x="825205" y="16368881"/>
                      <a:pt x="928981" y="16439128"/>
                      <a:pt x="971851" y="16546266"/>
                    </a:cubicBezTo>
                    <a:lnTo>
                      <a:pt x="1041983" y="16721666"/>
                    </a:lnTo>
                    <a:lnTo>
                      <a:pt x="1232554" y="17166379"/>
                    </a:lnTo>
                    <a:cubicBezTo>
                      <a:pt x="1237228" y="17177283"/>
                      <a:pt x="1236108" y="17189808"/>
                      <a:pt x="1229573" y="17199710"/>
                    </a:cubicBezTo>
                    <a:cubicBezTo>
                      <a:pt x="1223038" y="17209612"/>
                      <a:pt x="1211963" y="17215566"/>
                      <a:pt x="1200098" y="17215555"/>
                    </a:cubicBezTo>
                    <a:lnTo>
                      <a:pt x="1135046" y="17215555"/>
                    </a:lnTo>
                    <a:cubicBezTo>
                      <a:pt x="1078608" y="17215549"/>
                      <a:pt x="1027602" y="17181916"/>
                      <a:pt x="1005365" y="17130043"/>
                    </a:cubicBezTo>
                    <a:lnTo>
                      <a:pt x="851342" y="16770703"/>
                    </a:lnTo>
                    <a:cubicBezTo>
                      <a:pt x="848097" y="16763154"/>
                      <a:pt x="836737" y="16766329"/>
                      <a:pt x="837866" y="16774443"/>
                    </a:cubicBezTo>
                    <a:lnTo>
                      <a:pt x="900872" y="17215555"/>
                    </a:lnTo>
                    <a:lnTo>
                      <a:pt x="968253" y="18024052"/>
                    </a:lnTo>
                    <a:cubicBezTo>
                      <a:pt x="969061" y="18033874"/>
                      <a:pt x="965724" y="18043587"/>
                      <a:pt x="959049" y="18050838"/>
                    </a:cubicBezTo>
                    <a:cubicBezTo>
                      <a:pt x="952375" y="18058088"/>
                      <a:pt x="942971" y="18062217"/>
                      <a:pt x="933116" y="18062223"/>
                    </a:cubicBezTo>
                    <a:lnTo>
                      <a:pt x="879282" y="18062223"/>
                    </a:lnTo>
                    <a:cubicBezTo>
                      <a:pt x="810300" y="18062231"/>
                      <a:pt x="751423" y="18012366"/>
                      <a:pt x="740076" y="17944323"/>
                    </a:cubicBezTo>
                    <a:lnTo>
                      <a:pt x="625706" y="17257325"/>
                    </a:lnTo>
                    <a:cubicBezTo>
                      <a:pt x="624365" y="17249423"/>
                      <a:pt x="613076" y="17249423"/>
                      <a:pt x="611736" y="17257325"/>
                    </a:cubicBezTo>
                    <a:lnTo>
                      <a:pt x="497294" y="17944323"/>
                    </a:lnTo>
                    <a:cubicBezTo>
                      <a:pt x="485943" y="18012392"/>
                      <a:pt x="427027" y="18062266"/>
                      <a:pt x="358018" y="18062223"/>
                    </a:cubicBezTo>
                    <a:lnTo>
                      <a:pt x="304184" y="18062223"/>
                    </a:lnTo>
                    <a:cubicBezTo>
                      <a:pt x="294329" y="18062217"/>
                      <a:pt x="284925" y="18058088"/>
                      <a:pt x="278251" y="18050838"/>
                    </a:cubicBezTo>
                    <a:cubicBezTo>
                      <a:pt x="271576" y="18043587"/>
                      <a:pt x="268239" y="18033874"/>
                      <a:pt x="269047" y="18024052"/>
                    </a:cubicBezTo>
                    <a:lnTo>
                      <a:pt x="336428" y="17215555"/>
                    </a:lnTo>
                    <a:lnTo>
                      <a:pt x="399434" y="16774443"/>
                    </a:lnTo>
                    <a:close/>
                    <a:moveTo>
                      <a:pt x="1888650" y="15804445"/>
                    </a:moveTo>
                    <a:cubicBezTo>
                      <a:pt x="1771750" y="15804445"/>
                      <a:pt x="1676983" y="15899211"/>
                      <a:pt x="1676983" y="16016111"/>
                    </a:cubicBezTo>
                    <a:lnTo>
                      <a:pt x="1676983" y="16086666"/>
                    </a:lnTo>
                    <a:cubicBezTo>
                      <a:pt x="1677504" y="16203197"/>
                      <a:pt x="1772118" y="16297388"/>
                      <a:pt x="1888650" y="16297388"/>
                    </a:cubicBezTo>
                    <a:cubicBezTo>
                      <a:pt x="2005182" y="16297388"/>
                      <a:pt x="2099796" y="16203197"/>
                      <a:pt x="2100317" y="16086666"/>
                    </a:cubicBezTo>
                    <a:lnTo>
                      <a:pt x="2100317" y="16016111"/>
                    </a:lnTo>
                    <a:cubicBezTo>
                      <a:pt x="2100317" y="15899211"/>
                      <a:pt x="2005550" y="15804445"/>
                      <a:pt x="1888650" y="15804445"/>
                    </a:cubicBezTo>
                    <a:close/>
                    <a:moveTo>
                      <a:pt x="1669434" y="16774443"/>
                    </a:moveTo>
                    <a:cubicBezTo>
                      <a:pt x="1670633" y="16766329"/>
                      <a:pt x="1659203" y="16763154"/>
                      <a:pt x="1656028" y="16770703"/>
                    </a:cubicBezTo>
                    <a:lnTo>
                      <a:pt x="1502006" y="17130043"/>
                    </a:lnTo>
                    <a:cubicBezTo>
                      <a:pt x="1479749" y="17181962"/>
                      <a:pt x="1428673" y="17215605"/>
                      <a:pt x="1372183" y="17215555"/>
                    </a:cubicBezTo>
                    <a:lnTo>
                      <a:pt x="1307131" y="17215555"/>
                    </a:lnTo>
                    <a:cubicBezTo>
                      <a:pt x="1295267" y="17215566"/>
                      <a:pt x="1284192" y="17209612"/>
                      <a:pt x="1277656" y="17199710"/>
                    </a:cubicBezTo>
                    <a:cubicBezTo>
                      <a:pt x="1271121" y="17189808"/>
                      <a:pt x="1270001" y="17177283"/>
                      <a:pt x="1274676" y="17166379"/>
                    </a:cubicBezTo>
                    <a:lnTo>
                      <a:pt x="1465317" y="16721666"/>
                    </a:lnTo>
                    <a:lnTo>
                      <a:pt x="1535449" y="16546266"/>
                    </a:lnTo>
                    <a:cubicBezTo>
                      <a:pt x="1578319" y="16439128"/>
                      <a:pt x="1682095" y="16368881"/>
                      <a:pt x="1797492" y="16368889"/>
                    </a:cubicBezTo>
                    <a:lnTo>
                      <a:pt x="1979808" y="16368889"/>
                    </a:lnTo>
                    <a:cubicBezTo>
                      <a:pt x="2095205" y="16368881"/>
                      <a:pt x="2198981" y="16439128"/>
                      <a:pt x="2241851" y="16546266"/>
                    </a:cubicBezTo>
                    <a:lnTo>
                      <a:pt x="2311983" y="16721666"/>
                    </a:lnTo>
                    <a:lnTo>
                      <a:pt x="2502554" y="17166379"/>
                    </a:lnTo>
                    <a:cubicBezTo>
                      <a:pt x="2507228" y="17177283"/>
                      <a:pt x="2506108" y="17189807"/>
                      <a:pt x="2499573" y="17199710"/>
                    </a:cubicBezTo>
                    <a:cubicBezTo>
                      <a:pt x="2493038" y="17209612"/>
                      <a:pt x="2481963" y="17215566"/>
                      <a:pt x="2470098" y="17215555"/>
                    </a:cubicBezTo>
                    <a:lnTo>
                      <a:pt x="2405046" y="17215555"/>
                    </a:lnTo>
                    <a:cubicBezTo>
                      <a:pt x="2348608" y="17215549"/>
                      <a:pt x="2297602" y="17181916"/>
                      <a:pt x="2275365" y="17130043"/>
                    </a:cubicBezTo>
                    <a:lnTo>
                      <a:pt x="2121342" y="16770703"/>
                    </a:lnTo>
                    <a:cubicBezTo>
                      <a:pt x="2118097" y="16763154"/>
                      <a:pt x="2106737" y="16766329"/>
                      <a:pt x="2107866" y="16774443"/>
                    </a:cubicBezTo>
                    <a:lnTo>
                      <a:pt x="2170872" y="17215555"/>
                    </a:lnTo>
                    <a:lnTo>
                      <a:pt x="2238253" y="18024052"/>
                    </a:lnTo>
                    <a:cubicBezTo>
                      <a:pt x="2239061" y="18033874"/>
                      <a:pt x="2235724" y="18043587"/>
                      <a:pt x="2229049" y="18050838"/>
                    </a:cubicBezTo>
                    <a:cubicBezTo>
                      <a:pt x="2222375" y="18058088"/>
                      <a:pt x="2212971" y="18062217"/>
                      <a:pt x="2203116" y="18062223"/>
                    </a:cubicBezTo>
                    <a:lnTo>
                      <a:pt x="2149282" y="18062223"/>
                    </a:lnTo>
                    <a:cubicBezTo>
                      <a:pt x="2080300" y="18062231"/>
                      <a:pt x="2021423" y="18012366"/>
                      <a:pt x="2010076" y="17944323"/>
                    </a:cubicBezTo>
                    <a:lnTo>
                      <a:pt x="1895706" y="17257325"/>
                    </a:lnTo>
                    <a:cubicBezTo>
                      <a:pt x="1894365" y="17249423"/>
                      <a:pt x="1883076" y="17249423"/>
                      <a:pt x="1881735" y="17257325"/>
                    </a:cubicBezTo>
                    <a:lnTo>
                      <a:pt x="1767294" y="17944323"/>
                    </a:lnTo>
                    <a:cubicBezTo>
                      <a:pt x="1755943" y="18012392"/>
                      <a:pt x="1697027" y="18062266"/>
                      <a:pt x="1628018" y="18062223"/>
                    </a:cubicBezTo>
                    <a:lnTo>
                      <a:pt x="1574184" y="18062223"/>
                    </a:lnTo>
                    <a:cubicBezTo>
                      <a:pt x="1564329" y="18062217"/>
                      <a:pt x="1554925" y="18058088"/>
                      <a:pt x="1548251" y="18050838"/>
                    </a:cubicBezTo>
                    <a:cubicBezTo>
                      <a:pt x="1541576" y="18043587"/>
                      <a:pt x="1538239" y="18033874"/>
                      <a:pt x="1539047" y="18024052"/>
                    </a:cubicBezTo>
                    <a:lnTo>
                      <a:pt x="1606428" y="17215555"/>
                    </a:lnTo>
                    <a:lnTo>
                      <a:pt x="1669434" y="16774443"/>
                    </a:lnTo>
                    <a:close/>
                    <a:moveTo>
                      <a:pt x="3158650" y="15804445"/>
                    </a:moveTo>
                    <a:cubicBezTo>
                      <a:pt x="3041750" y="15804445"/>
                      <a:pt x="2946983" y="15899211"/>
                      <a:pt x="2946983" y="16016111"/>
                    </a:cubicBezTo>
                    <a:lnTo>
                      <a:pt x="2946983" y="16086666"/>
                    </a:lnTo>
                    <a:cubicBezTo>
                      <a:pt x="2947504" y="16203197"/>
                      <a:pt x="3042118" y="16297388"/>
                      <a:pt x="3158650" y="16297388"/>
                    </a:cubicBezTo>
                    <a:cubicBezTo>
                      <a:pt x="3275182" y="16297388"/>
                      <a:pt x="3369795" y="16203197"/>
                      <a:pt x="3370317" y="16086666"/>
                    </a:cubicBezTo>
                    <a:lnTo>
                      <a:pt x="3370317" y="16016111"/>
                    </a:lnTo>
                    <a:cubicBezTo>
                      <a:pt x="3370316" y="15899211"/>
                      <a:pt x="3275550" y="15804445"/>
                      <a:pt x="3158650" y="15804445"/>
                    </a:cubicBezTo>
                    <a:close/>
                    <a:moveTo>
                      <a:pt x="2939434" y="16774443"/>
                    </a:moveTo>
                    <a:cubicBezTo>
                      <a:pt x="2940633" y="16766329"/>
                      <a:pt x="2929203" y="16763154"/>
                      <a:pt x="2926028" y="16770703"/>
                    </a:cubicBezTo>
                    <a:lnTo>
                      <a:pt x="2772006" y="17130043"/>
                    </a:lnTo>
                    <a:cubicBezTo>
                      <a:pt x="2749748" y="17181962"/>
                      <a:pt x="2698673" y="17215607"/>
                      <a:pt x="2642183" y="17215555"/>
                    </a:cubicBezTo>
                    <a:lnTo>
                      <a:pt x="2577131" y="17215555"/>
                    </a:lnTo>
                    <a:cubicBezTo>
                      <a:pt x="2565267" y="17215566"/>
                      <a:pt x="2554192" y="17209612"/>
                      <a:pt x="2547656" y="17199710"/>
                    </a:cubicBezTo>
                    <a:cubicBezTo>
                      <a:pt x="2541121" y="17189807"/>
                      <a:pt x="2540001" y="17177283"/>
                      <a:pt x="2544676" y="17166379"/>
                    </a:cubicBezTo>
                    <a:lnTo>
                      <a:pt x="2735317" y="16721666"/>
                    </a:lnTo>
                    <a:lnTo>
                      <a:pt x="2805449" y="16546266"/>
                    </a:lnTo>
                    <a:cubicBezTo>
                      <a:pt x="2848319" y="16439128"/>
                      <a:pt x="2952095" y="16368881"/>
                      <a:pt x="3067492" y="16368889"/>
                    </a:cubicBezTo>
                    <a:lnTo>
                      <a:pt x="3249808" y="16368889"/>
                    </a:lnTo>
                    <a:cubicBezTo>
                      <a:pt x="3365204" y="16368881"/>
                      <a:pt x="3468981" y="16439128"/>
                      <a:pt x="3511851" y="16546266"/>
                    </a:cubicBezTo>
                    <a:lnTo>
                      <a:pt x="3581983" y="16721666"/>
                    </a:lnTo>
                    <a:lnTo>
                      <a:pt x="3772554" y="17166379"/>
                    </a:lnTo>
                    <a:cubicBezTo>
                      <a:pt x="3777229" y="17177283"/>
                      <a:pt x="3776108" y="17189808"/>
                      <a:pt x="3769573" y="17199710"/>
                    </a:cubicBezTo>
                    <a:cubicBezTo>
                      <a:pt x="3763038" y="17209612"/>
                      <a:pt x="3751963" y="17215566"/>
                      <a:pt x="3740098" y="17215555"/>
                    </a:cubicBezTo>
                    <a:lnTo>
                      <a:pt x="3675046" y="17215555"/>
                    </a:lnTo>
                    <a:cubicBezTo>
                      <a:pt x="3618608" y="17215549"/>
                      <a:pt x="3567602" y="17181916"/>
                      <a:pt x="3545365" y="17130043"/>
                    </a:cubicBezTo>
                    <a:lnTo>
                      <a:pt x="3391342" y="16770703"/>
                    </a:lnTo>
                    <a:cubicBezTo>
                      <a:pt x="3388097" y="16763154"/>
                      <a:pt x="3376737" y="16766329"/>
                      <a:pt x="3377866" y="16774443"/>
                    </a:cubicBezTo>
                    <a:lnTo>
                      <a:pt x="3440872" y="17215555"/>
                    </a:lnTo>
                    <a:lnTo>
                      <a:pt x="3508253" y="18024052"/>
                    </a:lnTo>
                    <a:cubicBezTo>
                      <a:pt x="3509061" y="18033874"/>
                      <a:pt x="3505724" y="18043587"/>
                      <a:pt x="3499049" y="18050838"/>
                    </a:cubicBezTo>
                    <a:cubicBezTo>
                      <a:pt x="3492375" y="18058088"/>
                      <a:pt x="3482971" y="18062217"/>
                      <a:pt x="3473116" y="18062223"/>
                    </a:cubicBezTo>
                    <a:lnTo>
                      <a:pt x="3419282" y="18062223"/>
                    </a:lnTo>
                    <a:cubicBezTo>
                      <a:pt x="3350300" y="18062231"/>
                      <a:pt x="3291423" y="18012366"/>
                      <a:pt x="3280076" y="17944323"/>
                    </a:cubicBezTo>
                    <a:lnTo>
                      <a:pt x="3165706" y="17257325"/>
                    </a:lnTo>
                    <a:cubicBezTo>
                      <a:pt x="3164365" y="17249423"/>
                      <a:pt x="3153076" y="17249423"/>
                      <a:pt x="3151735" y="17257325"/>
                    </a:cubicBezTo>
                    <a:lnTo>
                      <a:pt x="3037294" y="17944323"/>
                    </a:lnTo>
                    <a:cubicBezTo>
                      <a:pt x="3025943" y="18012392"/>
                      <a:pt x="2967027" y="18062266"/>
                      <a:pt x="2898018" y="18062223"/>
                    </a:cubicBezTo>
                    <a:lnTo>
                      <a:pt x="2844184" y="18062223"/>
                    </a:lnTo>
                    <a:cubicBezTo>
                      <a:pt x="2834329" y="18062217"/>
                      <a:pt x="2824925" y="18058088"/>
                      <a:pt x="2818251" y="18050838"/>
                    </a:cubicBezTo>
                    <a:cubicBezTo>
                      <a:pt x="2811576" y="18043587"/>
                      <a:pt x="2808239" y="18033874"/>
                      <a:pt x="2809047" y="18024052"/>
                    </a:cubicBezTo>
                    <a:lnTo>
                      <a:pt x="2876428" y="17215555"/>
                    </a:lnTo>
                    <a:lnTo>
                      <a:pt x="2939434" y="16774443"/>
                    </a:lnTo>
                    <a:close/>
                    <a:moveTo>
                      <a:pt x="4428650" y="15804445"/>
                    </a:moveTo>
                    <a:cubicBezTo>
                      <a:pt x="4311750" y="15804445"/>
                      <a:pt x="4216984" y="15899211"/>
                      <a:pt x="4216983" y="16016111"/>
                    </a:cubicBezTo>
                    <a:lnTo>
                      <a:pt x="4216983" y="16086666"/>
                    </a:lnTo>
                    <a:cubicBezTo>
                      <a:pt x="4217505" y="16203197"/>
                      <a:pt x="4312118" y="16297388"/>
                      <a:pt x="4428650" y="16297388"/>
                    </a:cubicBezTo>
                    <a:cubicBezTo>
                      <a:pt x="4545182" y="16297388"/>
                      <a:pt x="4639795" y="16203197"/>
                      <a:pt x="4640317" y="16086666"/>
                    </a:cubicBezTo>
                    <a:lnTo>
                      <a:pt x="4640317" y="16016111"/>
                    </a:lnTo>
                    <a:cubicBezTo>
                      <a:pt x="4640316" y="15899211"/>
                      <a:pt x="4545550" y="15804445"/>
                      <a:pt x="4428650" y="15804445"/>
                    </a:cubicBezTo>
                    <a:close/>
                    <a:moveTo>
                      <a:pt x="4209434" y="16774443"/>
                    </a:moveTo>
                    <a:cubicBezTo>
                      <a:pt x="4210633" y="16766329"/>
                      <a:pt x="4199203" y="16763154"/>
                      <a:pt x="4196028" y="16770703"/>
                    </a:cubicBezTo>
                    <a:lnTo>
                      <a:pt x="4042005" y="17130043"/>
                    </a:lnTo>
                    <a:cubicBezTo>
                      <a:pt x="4019748" y="17181962"/>
                      <a:pt x="3968673" y="17215605"/>
                      <a:pt x="3912183" y="17215555"/>
                    </a:cubicBezTo>
                    <a:lnTo>
                      <a:pt x="3847131" y="17215555"/>
                    </a:lnTo>
                    <a:cubicBezTo>
                      <a:pt x="3835267" y="17215566"/>
                      <a:pt x="3824192" y="17209612"/>
                      <a:pt x="3817656" y="17199710"/>
                    </a:cubicBezTo>
                    <a:cubicBezTo>
                      <a:pt x="3811121" y="17189808"/>
                      <a:pt x="3810001" y="17177283"/>
                      <a:pt x="3814675" y="17166379"/>
                    </a:cubicBezTo>
                    <a:lnTo>
                      <a:pt x="4005317" y="16721666"/>
                    </a:lnTo>
                    <a:lnTo>
                      <a:pt x="4075449" y="16546266"/>
                    </a:lnTo>
                    <a:cubicBezTo>
                      <a:pt x="4118319" y="16439128"/>
                      <a:pt x="4222096" y="16368881"/>
                      <a:pt x="4337492" y="16368889"/>
                    </a:cubicBezTo>
                    <a:lnTo>
                      <a:pt x="4519808" y="16368889"/>
                    </a:lnTo>
                    <a:cubicBezTo>
                      <a:pt x="4635204" y="16368881"/>
                      <a:pt x="4738981" y="16439128"/>
                      <a:pt x="4781851" y="16546266"/>
                    </a:cubicBezTo>
                    <a:lnTo>
                      <a:pt x="4851983" y="16721666"/>
                    </a:lnTo>
                    <a:lnTo>
                      <a:pt x="5042554" y="17166379"/>
                    </a:lnTo>
                    <a:cubicBezTo>
                      <a:pt x="5047229" y="17177283"/>
                      <a:pt x="5046108" y="17189808"/>
                      <a:pt x="5039573" y="17199710"/>
                    </a:cubicBezTo>
                    <a:cubicBezTo>
                      <a:pt x="5033038" y="17209612"/>
                      <a:pt x="5021963" y="17215566"/>
                      <a:pt x="5010098" y="17215555"/>
                    </a:cubicBezTo>
                    <a:lnTo>
                      <a:pt x="4945046" y="17215555"/>
                    </a:lnTo>
                    <a:cubicBezTo>
                      <a:pt x="4888608" y="17215549"/>
                      <a:pt x="4837602" y="17181916"/>
                      <a:pt x="4815365" y="17130043"/>
                    </a:cubicBezTo>
                    <a:lnTo>
                      <a:pt x="4661342" y="16770703"/>
                    </a:lnTo>
                    <a:cubicBezTo>
                      <a:pt x="4658097" y="16763154"/>
                      <a:pt x="4646737" y="16766329"/>
                      <a:pt x="4647866" y="16774443"/>
                    </a:cubicBezTo>
                    <a:lnTo>
                      <a:pt x="4710872" y="17215555"/>
                    </a:lnTo>
                    <a:lnTo>
                      <a:pt x="4778253" y="18024052"/>
                    </a:lnTo>
                    <a:cubicBezTo>
                      <a:pt x="4779061" y="18033874"/>
                      <a:pt x="4775724" y="18043587"/>
                      <a:pt x="4769049" y="18050838"/>
                    </a:cubicBezTo>
                    <a:cubicBezTo>
                      <a:pt x="4762375" y="18058088"/>
                      <a:pt x="4752971" y="18062217"/>
                      <a:pt x="4743116" y="18062223"/>
                    </a:cubicBezTo>
                    <a:lnTo>
                      <a:pt x="4689282" y="18062223"/>
                    </a:lnTo>
                    <a:cubicBezTo>
                      <a:pt x="4620300" y="18062231"/>
                      <a:pt x="4561423" y="18012366"/>
                      <a:pt x="4550076" y="17944323"/>
                    </a:cubicBezTo>
                    <a:lnTo>
                      <a:pt x="4435705" y="17257325"/>
                    </a:lnTo>
                    <a:cubicBezTo>
                      <a:pt x="4434365" y="17249423"/>
                      <a:pt x="4423076" y="17249423"/>
                      <a:pt x="4421736" y="17257325"/>
                    </a:cubicBezTo>
                    <a:lnTo>
                      <a:pt x="4307295" y="17944323"/>
                    </a:lnTo>
                    <a:cubicBezTo>
                      <a:pt x="4295943" y="18012392"/>
                      <a:pt x="4237027" y="18062266"/>
                      <a:pt x="4168018" y="18062223"/>
                    </a:cubicBezTo>
                    <a:lnTo>
                      <a:pt x="4114184" y="18062223"/>
                    </a:lnTo>
                    <a:cubicBezTo>
                      <a:pt x="4104329" y="18062217"/>
                      <a:pt x="4094925" y="18058088"/>
                      <a:pt x="4088251" y="18050838"/>
                    </a:cubicBezTo>
                    <a:cubicBezTo>
                      <a:pt x="4081576" y="18043587"/>
                      <a:pt x="4078239" y="18033874"/>
                      <a:pt x="4079047" y="18024052"/>
                    </a:cubicBezTo>
                    <a:lnTo>
                      <a:pt x="4146428" y="17215555"/>
                    </a:lnTo>
                    <a:lnTo>
                      <a:pt x="4209434" y="16774443"/>
                    </a:lnTo>
                    <a:close/>
                    <a:moveTo>
                      <a:pt x="5698650" y="15804445"/>
                    </a:moveTo>
                    <a:cubicBezTo>
                      <a:pt x="5581750" y="15804445"/>
                      <a:pt x="5486984" y="15899211"/>
                      <a:pt x="5486983" y="16016111"/>
                    </a:cubicBezTo>
                    <a:lnTo>
                      <a:pt x="5486983" y="16086666"/>
                    </a:lnTo>
                    <a:cubicBezTo>
                      <a:pt x="5487505" y="16203197"/>
                      <a:pt x="5582118" y="16297388"/>
                      <a:pt x="5698650" y="16297388"/>
                    </a:cubicBezTo>
                    <a:cubicBezTo>
                      <a:pt x="5815182" y="16297388"/>
                      <a:pt x="5909795" y="16203197"/>
                      <a:pt x="5910317" y="16086666"/>
                    </a:cubicBezTo>
                    <a:lnTo>
                      <a:pt x="5910317" y="16016111"/>
                    </a:lnTo>
                    <a:cubicBezTo>
                      <a:pt x="5910316" y="15899211"/>
                      <a:pt x="5815550" y="15804445"/>
                      <a:pt x="5698650" y="15804445"/>
                    </a:cubicBezTo>
                    <a:close/>
                    <a:moveTo>
                      <a:pt x="5479434" y="16774443"/>
                    </a:moveTo>
                    <a:cubicBezTo>
                      <a:pt x="5480633" y="16766329"/>
                      <a:pt x="5469203" y="16763154"/>
                      <a:pt x="5466028" y="16770703"/>
                    </a:cubicBezTo>
                    <a:lnTo>
                      <a:pt x="5312005" y="17130043"/>
                    </a:lnTo>
                    <a:cubicBezTo>
                      <a:pt x="5289748" y="17181962"/>
                      <a:pt x="5238673" y="17215605"/>
                      <a:pt x="5182183" y="17215555"/>
                    </a:cubicBezTo>
                    <a:lnTo>
                      <a:pt x="5117131" y="17215555"/>
                    </a:lnTo>
                    <a:cubicBezTo>
                      <a:pt x="5105267" y="17215566"/>
                      <a:pt x="5094192" y="17209612"/>
                      <a:pt x="5087656" y="17199710"/>
                    </a:cubicBezTo>
                    <a:cubicBezTo>
                      <a:pt x="5081121" y="17189808"/>
                      <a:pt x="5080001" y="17177283"/>
                      <a:pt x="5084675" y="17166379"/>
                    </a:cubicBezTo>
                    <a:lnTo>
                      <a:pt x="5275317" y="16721666"/>
                    </a:lnTo>
                    <a:lnTo>
                      <a:pt x="5345449" y="16546266"/>
                    </a:lnTo>
                    <a:cubicBezTo>
                      <a:pt x="5388319" y="16439128"/>
                      <a:pt x="5492096" y="16368881"/>
                      <a:pt x="5607492" y="16368889"/>
                    </a:cubicBezTo>
                    <a:lnTo>
                      <a:pt x="5789808" y="16368889"/>
                    </a:lnTo>
                    <a:cubicBezTo>
                      <a:pt x="5905204" y="16368881"/>
                      <a:pt x="6008981" y="16439128"/>
                      <a:pt x="6051851" y="16546266"/>
                    </a:cubicBezTo>
                    <a:lnTo>
                      <a:pt x="6121983" y="16721666"/>
                    </a:lnTo>
                    <a:lnTo>
                      <a:pt x="6312554" y="17166379"/>
                    </a:lnTo>
                    <a:cubicBezTo>
                      <a:pt x="6317229" y="17177283"/>
                      <a:pt x="6316108" y="17189808"/>
                      <a:pt x="6309573" y="17199710"/>
                    </a:cubicBezTo>
                    <a:cubicBezTo>
                      <a:pt x="6303038" y="17209612"/>
                      <a:pt x="6291963" y="17215566"/>
                      <a:pt x="6280098" y="17215555"/>
                    </a:cubicBezTo>
                    <a:lnTo>
                      <a:pt x="6215046" y="17215555"/>
                    </a:lnTo>
                    <a:cubicBezTo>
                      <a:pt x="6158608" y="17215549"/>
                      <a:pt x="6107602" y="17181916"/>
                      <a:pt x="6085365" y="17130043"/>
                    </a:cubicBezTo>
                    <a:lnTo>
                      <a:pt x="5931342" y="16770703"/>
                    </a:lnTo>
                    <a:cubicBezTo>
                      <a:pt x="5928097" y="16763154"/>
                      <a:pt x="5916737" y="16766329"/>
                      <a:pt x="5917866" y="16774443"/>
                    </a:cubicBezTo>
                    <a:lnTo>
                      <a:pt x="5980872" y="17215555"/>
                    </a:lnTo>
                    <a:lnTo>
                      <a:pt x="6048253" y="18024052"/>
                    </a:lnTo>
                    <a:cubicBezTo>
                      <a:pt x="6049061" y="18033874"/>
                      <a:pt x="6045724" y="18043587"/>
                      <a:pt x="6039049" y="18050838"/>
                    </a:cubicBezTo>
                    <a:cubicBezTo>
                      <a:pt x="6032375" y="18058088"/>
                      <a:pt x="6022971" y="18062217"/>
                      <a:pt x="6013116" y="18062223"/>
                    </a:cubicBezTo>
                    <a:lnTo>
                      <a:pt x="5959282" y="18062223"/>
                    </a:lnTo>
                    <a:cubicBezTo>
                      <a:pt x="5890300" y="18062231"/>
                      <a:pt x="5831423" y="18012366"/>
                      <a:pt x="5820076" y="17944323"/>
                    </a:cubicBezTo>
                    <a:lnTo>
                      <a:pt x="5705705" y="17257325"/>
                    </a:lnTo>
                    <a:cubicBezTo>
                      <a:pt x="5704365" y="17249423"/>
                      <a:pt x="5693076" y="17249423"/>
                      <a:pt x="5691736" y="17257325"/>
                    </a:cubicBezTo>
                    <a:lnTo>
                      <a:pt x="5577295" y="17944323"/>
                    </a:lnTo>
                    <a:cubicBezTo>
                      <a:pt x="5565943" y="18012392"/>
                      <a:pt x="5507027" y="18062266"/>
                      <a:pt x="5438018" y="18062223"/>
                    </a:cubicBezTo>
                    <a:lnTo>
                      <a:pt x="5384184" y="18062223"/>
                    </a:lnTo>
                    <a:cubicBezTo>
                      <a:pt x="5374329" y="18062217"/>
                      <a:pt x="5364925" y="18058088"/>
                      <a:pt x="5358251" y="18050838"/>
                    </a:cubicBezTo>
                    <a:cubicBezTo>
                      <a:pt x="5351576" y="18043587"/>
                      <a:pt x="5348239" y="18033874"/>
                      <a:pt x="5349047" y="18024052"/>
                    </a:cubicBezTo>
                    <a:lnTo>
                      <a:pt x="5416428" y="17215555"/>
                    </a:lnTo>
                    <a:lnTo>
                      <a:pt x="5479434" y="16774443"/>
                    </a:lnTo>
                    <a:close/>
                    <a:moveTo>
                      <a:pt x="6968650" y="15804445"/>
                    </a:moveTo>
                    <a:cubicBezTo>
                      <a:pt x="6851750" y="15804445"/>
                      <a:pt x="6756983" y="15899211"/>
                      <a:pt x="6756983" y="16016111"/>
                    </a:cubicBezTo>
                    <a:lnTo>
                      <a:pt x="6756983" y="16086666"/>
                    </a:lnTo>
                    <a:cubicBezTo>
                      <a:pt x="6757504" y="16203197"/>
                      <a:pt x="6852118" y="16297388"/>
                      <a:pt x="6968650" y="16297388"/>
                    </a:cubicBezTo>
                    <a:cubicBezTo>
                      <a:pt x="7085182" y="16297388"/>
                      <a:pt x="7179796" y="16203197"/>
                      <a:pt x="7180317" y="16086666"/>
                    </a:cubicBezTo>
                    <a:lnTo>
                      <a:pt x="7180317" y="16016111"/>
                    </a:lnTo>
                    <a:cubicBezTo>
                      <a:pt x="7180317" y="15899211"/>
                      <a:pt x="7085550" y="15804445"/>
                      <a:pt x="6968650" y="15804445"/>
                    </a:cubicBezTo>
                    <a:close/>
                    <a:moveTo>
                      <a:pt x="6749434" y="16774443"/>
                    </a:moveTo>
                    <a:cubicBezTo>
                      <a:pt x="6750633" y="16766329"/>
                      <a:pt x="6739204" y="16763154"/>
                      <a:pt x="6736029" y="16770703"/>
                    </a:cubicBezTo>
                    <a:lnTo>
                      <a:pt x="6582005" y="17130043"/>
                    </a:lnTo>
                    <a:cubicBezTo>
                      <a:pt x="6559749" y="17181962"/>
                      <a:pt x="6508673" y="17215605"/>
                      <a:pt x="6452183" y="17215555"/>
                    </a:cubicBezTo>
                    <a:lnTo>
                      <a:pt x="6387131" y="17215555"/>
                    </a:lnTo>
                    <a:cubicBezTo>
                      <a:pt x="6375267" y="17215566"/>
                      <a:pt x="6364192" y="17209612"/>
                      <a:pt x="6357656" y="17199710"/>
                    </a:cubicBezTo>
                    <a:cubicBezTo>
                      <a:pt x="6351121" y="17189808"/>
                      <a:pt x="6350001" y="17177283"/>
                      <a:pt x="6354675" y="17166379"/>
                    </a:cubicBezTo>
                    <a:lnTo>
                      <a:pt x="6545317" y="16721666"/>
                    </a:lnTo>
                    <a:lnTo>
                      <a:pt x="6615449" y="16546266"/>
                    </a:lnTo>
                    <a:cubicBezTo>
                      <a:pt x="6658319" y="16439128"/>
                      <a:pt x="6762095" y="16368881"/>
                      <a:pt x="6877492" y="16368889"/>
                    </a:cubicBezTo>
                    <a:lnTo>
                      <a:pt x="7059808" y="16368889"/>
                    </a:lnTo>
                    <a:cubicBezTo>
                      <a:pt x="7175205" y="16368881"/>
                      <a:pt x="7278981" y="16439128"/>
                      <a:pt x="7321851" y="16546266"/>
                    </a:cubicBezTo>
                    <a:lnTo>
                      <a:pt x="7391983" y="16721666"/>
                    </a:lnTo>
                    <a:lnTo>
                      <a:pt x="7582554" y="17166379"/>
                    </a:lnTo>
                    <a:cubicBezTo>
                      <a:pt x="7587228" y="17177283"/>
                      <a:pt x="7586108" y="17189807"/>
                      <a:pt x="7579573" y="17199710"/>
                    </a:cubicBezTo>
                    <a:cubicBezTo>
                      <a:pt x="7573038" y="17209612"/>
                      <a:pt x="7561963" y="17215566"/>
                      <a:pt x="7550098" y="17215555"/>
                    </a:cubicBezTo>
                    <a:lnTo>
                      <a:pt x="7485046" y="17215555"/>
                    </a:lnTo>
                    <a:cubicBezTo>
                      <a:pt x="7428608" y="17215549"/>
                      <a:pt x="7377602" y="17181916"/>
                      <a:pt x="7355365" y="17130043"/>
                    </a:cubicBezTo>
                    <a:lnTo>
                      <a:pt x="7201342" y="16770703"/>
                    </a:lnTo>
                    <a:cubicBezTo>
                      <a:pt x="7198096" y="16763154"/>
                      <a:pt x="7186737" y="16766329"/>
                      <a:pt x="7187866" y="16774443"/>
                    </a:cubicBezTo>
                    <a:lnTo>
                      <a:pt x="7250872" y="17215555"/>
                    </a:lnTo>
                    <a:lnTo>
                      <a:pt x="7318253" y="18024052"/>
                    </a:lnTo>
                    <a:cubicBezTo>
                      <a:pt x="7319061" y="18033874"/>
                      <a:pt x="7315724" y="18043587"/>
                      <a:pt x="7309049" y="18050838"/>
                    </a:cubicBezTo>
                    <a:cubicBezTo>
                      <a:pt x="7302375" y="18058088"/>
                      <a:pt x="7292971" y="18062217"/>
                      <a:pt x="7283116" y="18062223"/>
                    </a:cubicBezTo>
                    <a:lnTo>
                      <a:pt x="7229282" y="18062223"/>
                    </a:lnTo>
                    <a:cubicBezTo>
                      <a:pt x="7160300" y="18062231"/>
                      <a:pt x="7101423" y="18012366"/>
                      <a:pt x="7090076" y="17944323"/>
                    </a:cubicBezTo>
                    <a:lnTo>
                      <a:pt x="6975705" y="17257325"/>
                    </a:lnTo>
                    <a:cubicBezTo>
                      <a:pt x="6974365" y="17249423"/>
                      <a:pt x="6963076" y="17249423"/>
                      <a:pt x="6961736" y="17257325"/>
                    </a:cubicBezTo>
                    <a:lnTo>
                      <a:pt x="6847295" y="17944323"/>
                    </a:lnTo>
                    <a:cubicBezTo>
                      <a:pt x="6835943" y="18012392"/>
                      <a:pt x="6777027" y="18062266"/>
                      <a:pt x="6708018" y="18062223"/>
                    </a:cubicBezTo>
                    <a:lnTo>
                      <a:pt x="6654184" y="18062223"/>
                    </a:lnTo>
                    <a:cubicBezTo>
                      <a:pt x="6644329" y="18062217"/>
                      <a:pt x="6634925" y="18058088"/>
                      <a:pt x="6628251" y="18050838"/>
                    </a:cubicBezTo>
                    <a:cubicBezTo>
                      <a:pt x="6621576" y="18043587"/>
                      <a:pt x="6618239" y="18033874"/>
                      <a:pt x="6619047" y="18024052"/>
                    </a:cubicBezTo>
                    <a:lnTo>
                      <a:pt x="6686428" y="17215555"/>
                    </a:lnTo>
                    <a:lnTo>
                      <a:pt x="6749434" y="16774443"/>
                    </a:lnTo>
                    <a:close/>
                    <a:moveTo>
                      <a:pt x="8238650" y="15804445"/>
                    </a:moveTo>
                    <a:cubicBezTo>
                      <a:pt x="8121750" y="15804445"/>
                      <a:pt x="8026983" y="15899211"/>
                      <a:pt x="8026983" y="16016111"/>
                    </a:cubicBezTo>
                    <a:lnTo>
                      <a:pt x="8026983" y="16086666"/>
                    </a:lnTo>
                    <a:cubicBezTo>
                      <a:pt x="8027504" y="16203197"/>
                      <a:pt x="8122118" y="16297388"/>
                      <a:pt x="8238650" y="16297388"/>
                    </a:cubicBezTo>
                    <a:cubicBezTo>
                      <a:pt x="8355182" y="16297388"/>
                      <a:pt x="8449796" y="16203197"/>
                      <a:pt x="8450317" y="16086666"/>
                    </a:cubicBezTo>
                    <a:lnTo>
                      <a:pt x="8450317" y="16016111"/>
                    </a:lnTo>
                    <a:cubicBezTo>
                      <a:pt x="8450317" y="15899211"/>
                      <a:pt x="8355550" y="15804445"/>
                      <a:pt x="8238650" y="15804445"/>
                    </a:cubicBezTo>
                    <a:close/>
                    <a:moveTo>
                      <a:pt x="8019434" y="16774443"/>
                    </a:moveTo>
                    <a:cubicBezTo>
                      <a:pt x="8020633" y="16766329"/>
                      <a:pt x="8009204" y="16763154"/>
                      <a:pt x="8006029" y="16770703"/>
                    </a:cubicBezTo>
                    <a:lnTo>
                      <a:pt x="7852005" y="17130043"/>
                    </a:lnTo>
                    <a:cubicBezTo>
                      <a:pt x="7829749" y="17181962"/>
                      <a:pt x="7778673" y="17215607"/>
                      <a:pt x="7722183" y="17215555"/>
                    </a:cubicBezTo>
                    <a:lnTo>
                      <a:pt x="7657131" y="17215555"/>
                    </a:lnTo>
                    <a:cubicBezTo>
                      <a:pt x="7645267" y="17215566"/>
                      <a:pt x="7634192" y="17209612"/>
                      <a:pt x="7627656" y="17199710"/>
                    </a:cubicBezTo>
                    <a:cubicBezTo>
                      <a:pt x="7621122" y="17189807"/>
                      <a:pt x="7620002" y="17177283"/>
                      <a:pt x="7624676" y="17166379"/>
                    </a:cubicBezTo>
                    <a:lnTo>
                      <a:pt x="7815317" y="16721666"/>
                    </a:lnTo>
                    <a:lnTo>
                      <a:pt x="7885449" y="16546266"/>
                    </a:lnTo>
                    <a:cubicBezTo>
                      <a:pt x="7928319" y="16439128"/>
                      <a:pt x="8032095" y="16368881"/>
                      <a:pt x="8147492" y="16368889"/>
                    </a:cubicBezTo>
                    <a:lnTo>
                      <a:pt x="8329808" y="16368889"/>
                    </a:lnTo>
                    <a:cubicBezTo>
                      <a:pt x="8445205" y="16368881"/>
                      <a:pt x="8548981" y="16439128"/>
                      <a:pt x="8591851" y="16546266"/>
                    </a:cubicBezTo>
                    <a:lnTo>
                      <a:pt x="8661983" y="16721666"/>
                    </a:lnTo>
                    <a:lnTo>
                      <a:pt x="8852554" y="17166379"/>
                    </a:lnTo>
                    <a:cubicBezTo>
                      <a:pt x="8857228" y="17177283"/>
                      <a:pt x="8856108" y="17189807"/>
                      <a:pt x="8849573" y="17199710"/>
                    </a:cubicBezTo>
                    <a:cubicBezTo>
                      <a:pt x="8843038" y="17209612"/>
                      <a:pt x="8831963" y="17215566"/>
                      <a:pt x="8820098" y="17215555"/>
                    </a:cubicBezTo>
                    <a:lnTo>
                      <a:pt x="8755046" y="17215555"/>
                    </a:lnTo>
                    <a:cubicBezTo>
                      <a:pt x="8698608" y="17215549"/>
                      <a:pt x="8647602" y="17181916"/>
                      <a:pt x="8625365" y="17130043"/>
                    </a:cubicBezTo>
                    <a:lnTo>
                      <a:pt x="8471342" y="16770703"/>
                    </a:lnTo>
                    <a:cubicBezTo>
                      <a:pt x="8468096" y="16763154"/>
                      <a:pt x="8456737" y="16766329"/>
                      <a:pt x="8457866" y="16774443"/>
                    </a:cubicBezTo>
                    <a:lnTo>
                      <a:pt x="8520872" y="17215555"/>
                    </a:lnTo>
                    <a:lnTo>
                      <a:pt x="8588253" y="18024052"/>
                    </a:lnTo>
                    <a:cubicBezTo>
                      <a:pt x="8589061" y="18033874"/>
                      <a:pt x="8585724" y="18043587"/>
                      <a:pt x="8579049" y="18050838"/>
                    </a:cubicBezTo>
                    <a:cubicBezTo>
                      <a:pt x="8572375" y="18058088"/>
                      <a:pt x="8562971" y="18062217"/>
                      <a:pt x="8553116" y="18062223"/>
                    </a:cubicBezTo>
                    <a:lnTo>
                      <a:pt x="8499282" y="18062223"/>
                    </a:lnTo>
                    <a:cubicBezTo>
                      <a:pt x="8430300" y="18062231"/>
                      <a:pt x="8371423" y="18012366"/>
                      <a:pt x="8360076" y="17944323"/>
                    </a:cubicBezTo>
                    <a:lnTo>
                      <a:pt x="8245705" y="17257325"/>
                    </a:lnTo>
                    <a:cubicBezTo>
                      <a:pt x="8244365" y="17249423"/>
                      <a:pt x="8233076" y="17249423"/>
                      <a:pt x="8231736" y="17257325"/>
                    </a:cubicBezTo>
                    <a:lnTo>
                      <a:pt x="8117295" y="17944323"/>
                    </a:lnTo>
                    <a:cubicBezTo>
                      <a:pt x="8105943" y="18012392"/>
                      <a:pt x="8047027" y="18062266"/>
                      <a:pt x="7978018" y="18062223"/>
                    </a:cubicBezTo>
                    <a:lnTo>
                      <a:pt x="7924184" y="18062223"/>
                    </a:lnTo>
                    <a:cubicBezTo>
                      <a:pt x="7914329" y="18062217"/>
                      <a:pt x="7904925" y="18058088"/>
                      <a:pt x="7898251" y="18050838"/>
                    </a:cubicBezTo>
                    <a:cubicBezTo>
                      <a:pt x="7891576" y="18043587"/>
                      <a:pt x="7888239" y="18033874"/>
                      <a:pt x="7889047" y="18024052"/>
                    </a:cubicBezTo>
                    <a:lnTo>
                      <a:pt x="7956428" y="17215555"/>
                    </a:lnTo>
                    <a:lnTo>
                      <a:pt x="8019434" y="16774443"/>
                    </a:lnTo>
                    <a:close/>
                    <a:moveTo>
                      <a:pt x="9508650" y="15804445"/>
                    </a:moveTo>
                    <a:cubicBezTo>
                      <a:pt x="9391750" y="15804445"/>
                      <a:pt x="9296983" y="15899211"/>
                      <a:pt x="9296983" y="16016111"/>
                    </a:cubicBezTo>
                    <a:lnTo>
                      <a:pt x="9296983" y="16086666"/>
                    </a:lnTo>
                    <a:cubicBezTo>
                      <a:pt x="9297504" y="16203197"/>
                      <a:pt x="9392118" y="16297388"/>
                      <a:pt x="9508650" y="16297388"/>
                    </a:cubicBezTo>
                    <a:cubicBezTo>
                      <a:pt x="9625182" y="16297388"/>
                      <a:pt x="9719796" y="16203197"/>
                      <a:pt x="9720317" y="16086666"/>
                    </a:cubicBezTo>
                    <a:lnTo>
                      <a:pt x="9720317" y="16016111"/>
                    </a:lnTo>
                    <a:cubicBezTo>
                      <a:pt x="9720317" y="15899211"/>
                      <a:pt x="9625550" y="15804445"/>
                      <a:pt x="9508650" y="15804445"/>
                    </a:cubicBezTo>
                    <a:close/>
                    <a:moveTo>
                      <a:pt x="9289434" y="16774443"/>
                    </a:moveTo>
                    <a:cubicBezTo>
                      <a:pt x="9290633" y="16766329"/>
                      <a:pt x="9279204" y="16763154"/>
                      <a:pt x="9276029" y="16770703"/>
                    </a:cubicBezTo>
                    <a:lnTo>
                      <a:pt x="9122005" y="17130043"/>
                    </a:lnTo>
                    <a:cubicBezTo>
                      <a:pt x="9099749" y="17181962"/>
                      <a:pt x="9048673" y="17215607"/>
                      <a:pt x="8992183" y="17215555"/>
                    </a:cubicBezTo>
                    <a:lnTo>
                      <a:pt x="8927131" y="17215555"/>
                    </a:lnTo>
                    <a:cubicBezTo>
                      <a:pt x="8915267" y="17215566"/>
                      <a:pt x="8904192" y="17209612"/>
                      <a:pt x="8897656" y="17199710"/>
                    </a:cubicBezTo>
                    <a:cubicBezTo>
                      <a:pt x="8891122" y="17189807"/>
                      <a:pt x="8890002" y="17177283"/>
                      <a:pt x="8894676" y="17166379"/>
                    </a:cubicBezTo>
                    <a:lnTo>
                      <a:pt x="9085317" y="16721666"/>
                    </a:lnTo>
                    <a:lnTo>
                      <a:pt x="9155449" y="16546266"/>
                    </a:lnTo>
                    <a:cubicBezTo>
                      <a:pt x="9198319" y="16439128"/>
                      <a:pt x="9302095" y="16368881"/>
                      <a:pt x="9417492" y="16368889"/>
                    </a:cubicBezTo>
                    <a:lnTo>
                      <a:pt x="9599808" y="16368889"/>
                    </a:lnTo>
                    <a:cubicBezTo>
                      <a:pt x="9715205" y="16368881"/>
                      <a:pt x="9818981" y="16439128"/>
                      <a:pt x="9861851" y="16546266"/>
                    </a:cubicBezTo>
                    <a:lnTo>
                      <a:pt x="9931983" y="16721666"/>
                    </a:lnTo>
                    <a:lnTo>
                      <a:pt x="10122554" y="17166379"/>
                    </a:lnTo>
                    <a:cubicBezTo>
                      <a:pt x="10127228" y="17177283"/>
                      <a:pt x="10126108" y="17189807"/>
                      <a:pt x="10119573" y="17199710"/>
                    </a:cubicBezTo>
                    <a:cubicBezTo>
                      <a:pt x="10113038" y="17209612"/>
                      <a:pt x="10101963" y="17215566"/>
                      <a:pt x="10090098" y="17215555"/>
                    </a:cubicBezTo>
                    <a:lnTo>
                      <a:pt x="10025046" y="17215555"/>
                    </a:lnTo>
                    <a:cubicBezTo>
                      <a:pt x="9968608" y="17215549"/>
                      <a:pt x="9917602" y="17181916"/>
                      <a:pt x="9895365" y="17130043"/>
                    </a:cubicBezTo>
                    <a:lnTo>
                      <a:pt x="9741342" y="16770703"/>
                    </a:lnTo>
                    <a:cubicBezTo>
                      <a:pt x="9738096" y="16763154"/>
                      <a:pt x="9726737" y="16766329"/>
                      <a:pt x="9727866" y="16774443"/>
                    </a:cubicBezTo>
                    <a:lnTo>
                      <a:pt x="9790872" y="17215555"/>
                    </a:lnTo>
                    <a:lnTo>
                      <a:pt x="9858253" y="18024052"/>
                    </a:lnTo>
                    <a:cubicBezTo>
                      <a:pt x="9859061" y="18033874"/>
                      <a:pt x="9855724" y="18043587"/>
                      <a:pt x="9849049" y="18050838"/>
                    </a:cubicBezTo>
                    <a:cubicBezTo>
                      <a:pt x="9842375" y="18058088"/>
                      <a:pt x="9832971" y="18062217"/>
                      <a:pt x="9823116" y="18062223"/>
                    </a:cubicBezTo>
                    <a:lnTo>
                      <a:pt x="9769282" y="18062223"/>
                    </a:lnTo>
                    <a:cubicBezTo>
                      <a:pt x="9700300" y="18062231"/>
                      <a:pt x="9641423" y="18012366"/>
                      <a:pt x="9630076" y="17944323"/>
                    </a:cubicBezTo>
                    <a:lnTo>
                      <a:pt x="9515705" y="17257325"/>
                    </a:lnTo>
                    <a:cubicBezTo>
                      <a:pt x="9514365" y="17249423"/>
                      <a:pt x="9503076" y="17249423"/>
                      <a:pt x="9501736" y="17257325"/>
                    </a:cubicBezTo>
                    <a:lnTo>
                      <a:pt x="9387295" y="17944323"/>
                    </a:lnTo>
                    <a:cubicBezTo>
                      <a:pt x="9375943" y="18012392"/>
                      <a:pt x="9317027" y="18062266"/>
                      <a:pt x="9248018" y="18062223"/>
                    </a:cubicBezTo>
                    <a:lnTo>
                      <a:pt x="9194184" y="18062223"/>
                    </a:lnTo>
                    <a:cubicBezTo>
                      <a:pt x="9184329" y="18062217"/>
                      <a:pt x="9174925" y="18058088"/>
                      <a:pt x="9168251" y="18050838"/>
                    </a:cubicBezTo>
                    <a:cubicBezTo>
                      <a:pt x="9161576" y="18043587"/>
                      <a:pt x="9158239" y="18033874"/>
                      <a:pt x="9159047" y="18024052"/>
                    </a:cubicBezTo>
                    <a:lnTo>
                      <a:pt x="9226428" y="17215555"/>
                    </a:lnTo>
                    <a:lnTo>
                      <a:pt x="9289434" y="16774443"/>
                    </a:lnTo>
                    <a:close/>
                    <a:moveTo>
                      <a:pt x="10778650" y="15804445"/>
                    </a:moveTo>
                    <a:cubicBezTo>
                      <a:pt x="10661750" y="15804445"/>
                      <a:pt x="10566983" y="15899211"/>
                      <a:pt x="10566983" y="16016111"/>
                    </a:cubicBezTo>
                    <a:lnTo>
                      <a:pt x="10566983" y="16086666"/>
                    </a:lnTo>
                    <a:cubicBezTo>
                      <a:pt x="10567504" y="16203197"/>
                      <a:pt x="10662118" y="16297388"/>
                      <a:pt x="10778650" y="16297388"/>
                    </a:cubicBezTo>
                    <a:cubicBezTo>
                      <a:pt x="10895182" y="16297388"/>
                      <a:pt x="10989796" y="16203197"/>
                      <a:pt x="10990317" y="16086666"/>
                    </a:cubicBezTo>
                    <a:lnTo>
                      <a:pt x="10990317" y="16016111"/>
                    </a:lnTo>
                    <a:cubicBezTo>
                      <a:pt x="10990317" y="15899211"/>
                      <a:pt x="10895550" y="15804445"/>
                      <a:pt x="10778650" y="15804445"/>
                    </a:cubicBezTo>
                    <a:close/>
                    <a:moveTo>
                      <a:pt x="10559434" y="16774443"/>
                    </a:moveTo>
                    <a:cubicBezTo>
                      <a:pt x="10560633" y="16766329"/>
                      <a:pt x="10549204" y="16763154"/>
                      <a:pt x="10546029" y="16770703"/>
                    </a:cubicBezTo>
                    <a:lnTo>
                      <a:pt x="10392005" y="17130043"/>
                    </a:lnTo>
                    <a:cubicBezTo>
                      <a:pt x="10369749" y="17181962"/>
                      <a:pt x="10318673" y="17215607"/>
                      <a:pt x="10262183" y="17215555"/>
                    </a:cubicBezTo>
                    <a:lnTo>
                      <a:pt x="10197131" y="17215555"/>
                    </a:lnTo>
                    <a:cubicBezTo>
                      <a:pt x="10185267" y="17215566"/>
                      <a:pt x="10174192" y="17209612"/>
                      <a:pt x="10167656" y="17199710"/>
                    </a:cubicBezTo>
                    <a:cubicBezTo>
                      <a:pt x="10161122" y="17189807"/>
                      <a:pt x="10160002" y="17177283"/>
                      <a:pt x="10164676" y="17166379"/>
                    </a:cubicBezTo>
                    <a:lnTo>
                      <a:pt x="10355317" y="16721666"/>
                    </a:lnTo>
                    <a:lnTo>
                      <a:pt x="10425449" y="16546266"/>
                    </a:lnTo>
                    <a:cubicBezTo>
                      <a:pt x="10468319" y="16439128"/>
                      <a:pt x="10572095" y="16368881"/>
                      <a:pt x="10687492" y="16368889"/>
                    </a:cubicBezTo>
                    <a:lnTo>
                      <a:pt x="10869808" y="16368889"/>
                    </a:lnTo>
                    <a:cubicBezTo>
                      <a:pt x="10985205" y="16368881"/>
                      <a:pt x="11088981" y="16439128"/>
                      <a:pt x="11131851" y="16546266"/>
                    </a:cubicBezTo>
                    <a:lnTo>
                      <a:pt x="11201983" y="16721666"/>
                    </a:lnTo>
                    <a:lnTo>
                      <a:pt x="11392554" y="17166379"/>
                    </a:lnTo>
                    <a:cubicBezTo>
                      <a:pt x="11397228" y="17177283"/>
                      <a:pt x="11396108" y="17189807"/>
                      <a:pt x="11389573" y="17199710"/>
                    </a:cubicBezTo>
                    <a:cubicBezTo>
                      <a:pt x="11383038" y="17209612"/>
                      <a:pt x="11371963" y="17215566"/>
                      <a:pt x="11360098" y="17215555"/>
                    </a:cubicBezTo>
                    <a:lnTo>
                      <a:pt x="11295046" y="17215555"/>
                    </a:lnTo>
                    <a:cubicBezTo>
                      <a:pt x="11238608" y="17215549"/>
                      <a:pt x="11187602" y="17181916"/>
                      <a:pt x="11165365" y="17130043"/>
                    </a:cubicBezTo>
                    <a:lnTo>
                      <a:pt x="11011342" y="16770703"/>
                    </a:lnTo>
                    <a:cubicBezTo>
                      <a:pt x="11008096" y="16763154"/>
                      <a:pt x="10996737" y="16766329"/>
                      <a:pt x="10997866" y="16774443"/>
                    </a:cubicBezTo>
                    <a:lnTo>
                      <a:pt x="11060872" y="17215555"/>
                    </a:lnTo>
                    <a:lnTo>
                      <a:pt x="11128253" y="18024052"/>
                    </a:lnTo>
                    <a:cubicBezTo>
                      <a:pt x="11129061" y="18033874"/>
                      <a:pt x="11125724" y="18043587"/>
                      <a:pt x="11119049" y="18050838"/>
                    </a:cubicBezTo>
                    <a:cubicBezTo>
                      <a:pt x="11112375" y="18058088"/>
                      <a:pt x="11102971" y="18062217"/>
                      <a:pt x="11093116" y="18062223"/>
                    </a:cubicBezTo>
                    <a:lnTo>
                      <a:pt x="11039282" y="18062223"/>
                    </a:lnTo>
                    <a:cubicBezTo>
                      <a:pt x="10970300" y="18062231"/>
                      <a:pt x="10911423" y="18012366"/>
                      <a:pt x="10900076" y="17944323"/>
                    </a:cubicBezTo>
                    <a:lnTo>
                      <a:pt x="10785705" y="17257325"/>
                    </a:lnTo>
                    <a:cubicBezTo>
                      <a:pt x="10784365" y="17249423"/>
                      <a:pt x="10773076" y="17249423"/>
                      <a:pt x="10771736" y="17257325"/>
                    </a:cubicBezTo>
                    <a:lnTo>
                      <a:pt x="10657295" y="17944323"/>
                    </a:lnTo>
                    <a:cubicBezTo>
                      <a:pt x="10645943" y="18012392"/>
                      <a:pt x="10587027" y="18062266"/>
                      <a:pt x="10518018" y="18062223"/>
                    </a:cubicBezTo>
                    <a:lnTo>
                      <a:pt x="10464184" y="18062223"/>
                    </a:lnTo>
                    <a:cubicBezTo>
                      <a:pt x="10454329" y="18062217"/>
                      <a:pt x="10444925" y="18058088"/>
                      <a:pt x="10438251" y="18050838"/>
                    </a:cubicBezTo>
                    <a:cubicBezTo>
                      <a:pt x="10431576" y="18043587"/>
                      <a:pt x="10428239" y="18033874"/>
                      <a:pt x="10429047" y="18024052"/>
                    </a:cubicBezTo>
                    <a:lnTo>
                      <a:pt x="10496428" y="17215555"/>
                    </a:lnTo>
                    <a:lnTo>
                      <a:pt x="10559434" y="16774443"/>
                    </a:lnTo>
                    <a:close/>
                    <a:moveTo>
                      <a:pt x="12048650" y="15804445"/>
                    </a:moveTo>
                    <a:cubicBezTo>
                      <a:pt x="11931750" y="15804445"/>
                      <a:pt x="11836983" y="15899211"/>
                      <a:pt x="11836983" y="16016111"/>
                    </a:cubicBezTo>
                    <a:lnTo>
                      <a:pt x="11836983" y="16086666"/>
                    </a:lnTo>
                    <a:cubicBezTo>
                      <a:pt x="11837504" y="16203197"/>
                      <a:pt x="11932118" y="16297388"/>
                      <a:pt x="12048650" y="16297388"/>
                    </a:cubicBezTo>
                    <a:cubicBezTo>
                      <a:pt x="12165182" y="16297388"/>
                      <a:pt x="12259796" y="16203197"/>
                      <a:pt x="12260317" y="16086666"/>
                    </a:cubicBezTo>
                    <a:lnTo>
                      <a:pt x="12260317" y="16016111"/>
                    </a:lnTo>
                    <a:cubicBezTo>
                      <a:pt x="12260317" y="15899211"/>
                      <a:pt x="12165550" y="15804445"/>
                      <a:pt x="12048650" y="15804445"/>
                    </a:cubicBezTo>
                    <a:close/>
                    <a:moveTo>
                      <a:pt x="11829434" y="16774443"/>
                    </a:moveTo>
                    <a:cubicBezTo>
                      <a:pt x="11830633" y="16766329"/>
                      <a:pt x="11819204" y="16763154"/>
                      <a:pt x="11816029" y="16770703"/>
                    </a:cubicBezTo>
                    <a:lnTo>
                      <a:pt x="11662005" y="17130043"/>
                    </a:lnTo>
                    <a:cubicBezTo>
                      <a:pt x="11639749" y="17181962"/>
                      <a:pt x="11588673" y="17215607"/>
                      <a:pt x="11532183" y="17215555"/>
                    </a:cubicBezTo>
                    <a:lnTo>
                      <a:pt x="11467131" y="17215555"/>
                    </a:lnTo>
                    <a:cubicBezTo>
                      <a:pt x="11455267" y="17215566"/>
                      <a:pt x="11444192" y="17209612"/>
                      <a:pt x="11437656" y="17199710"/>
                    </a:cubicBezTo>
                    <a:cubicBezTo>
                      <a:pt x="11431122" y="17189807"/>
                      <a:pt x="11430002" y="17177283"/>
                      <a:pt x="11434676" y="17166379"/>
                    </a:cubicBezTo>
                    <a:lnTo>
                      <a:pt x="11625317" y="16721666"/>
                    </a:lnTo>
                    <a:lnTo>
                      <a:pt x="11695449" y="16546266"/>
                    </a:lnTo>
                    <a:cubicBezTo>
                      <a:pt x="11738319" y="16439128"/>
                      <a:pt x="11842095" y="16368881"/>
                      <a:pt x="11957492" y="16368889"/>
                    </a:cubicBezTo>
                    <a:lnTo>
                      <a:pt x="12139808" y="16368889"/>
                    </a:lnTo>
                    <a:cubicBezTo>
                      <a:pt x="12255205" y="16368881"/>
                      <a:pt x="12358981" y="16439128"/>
                      <a:pt x="12401851" y="16546266"/>
                    </a:cubicBezTo>
                    <a:lnTo>
                      <a:pt x="12471983" y="16721666"/>
                    </a:lnTo>
                    <a:lnTo>
                      <a:pt x="12662554" y="17166379"/>
                    </a:lnTo>
                    <a:cubicBezTo>
                      <a:pt x="12667228" y="17177283"/>
                      <a:pt x="12666108" y="17189807"/>
                      <a:pt x="12659573" y="17199710"/>
                    </a:cubicBezTo>
                    <a:cubicBezTo>
                      <a:pt x="12653038" y="17209612"/>
                      <a:pt x="12641963" y="17215566"/>
                      <a:pt x="12630098" y="17215555"/>
                    </a:cubicBezTo>
                    <a:lnTo>
                      <a:pt x="12565046" y="17215555"/>
                    </a:lnTo>
                    <a:cubicBezTo>
                      <a:pt x="12508608" y="17215549"/>
                      <a:pt x="12457602" y="17181916"/>
                      <a:pt x="12435365" y="17130043"/>
                    </a:cubicBezTo>
                    <a:lnTo>
                      <a:pt x="12281342" y="16770703"/>
                    </a:lnTo>
                    <a:cubicBezTo>
                      <a:pt x="12278096" y="16763154"/>
                      <a:pt x="12266737" y="16766329"/>
                      <a:pt x="12267866" y="16774443"/>
                    </a:cubicBezTo>
                    <a:lnTo>
                      <a:pt x="12330872" y="17215555"/>
                    </a:lnTo>
                    <a:lnTo>
                      <a:pt x="12398253" y="18024052"/>
                    </a:lnTo>
                    <a:cubicBezTo>
                      <a:pt x="12399061" y="18033874"/>
                      <a:pt x="12395724" y="18043587"/>
                      <a:pt x="12389049" y="18050838"/>
                    </a:cubicBezTo>
                    <a:cubicBezTo>
                      <a:pt x="12382375" y="18058088"/>
                      <a:pt x="12372971" y="18062217"/>
                      <a:pt x="12363116" y="18062223"/>
                    </a:cubicBezTo>
                    <a:lnTo>
                      <a:pt x="12309282" y="18062223"/>
                    </a:lnTo>
                    <a:cubicBezTo>
                      <a:pt x="12240300" y="18062231"/>
                      <a:pt x="12181423" y="18012366"/>
                      <a:pt x="12170076" y="17944323"/>
                    </a:cubicBezTo>
                    <a:lnTo>
                      <a:pt x="12055705" y="17257325"/>
                    </a:lnTo>
                    <a:cubicBezTo>
                      <a:pt x="12054365" y="17249423"/>
                      <a:pt x="12043076" y="17249423"/>
                      <a:pt x="12041736" y="17257325"/>
                    </a:cubicBezTo>
                    <a:lnTo>
                      <a:pt x="11927295" y="17944323"/>
                    </a:lnTo>
                    <a:cubicBezTo>
                      <a:pt x="11915943" y="18012392"/>
                      <a:pt x="11857027" y="18062266"/>
                      <a:pt x="11788018" y="18062223"/>
                    </a:cubicBezTo>
                    <a:lnTo>
                      <a:pt x="11734184" y="18062223"/>
                    </a:lnTo>
                    <a:cubicBezTo>
                      <a:pt x="11724329" y="18062217"/>
                      <a:pt x="11714925" y="18058088"/>
                      <a:pt x="11708251" y="18050838"/>
                    </a:cubicBezTo>
                    <a:cubicBezTo>
                      <a:pt x="11701576" y="18043587"/>
                      <a:pt x="11698239" y="18033874"/>
                      <a:pt x="11699047" y="18024052"/>
                    </a:cubicBezTo>
                    <a:lnTo>
                      <a:pt x="11766428" y="17215555"/>
                    </a:lnTo>
                    <a:lnTo>
                      <a:pt x="11829434" y="16774443"/>
                    </a:lnTo>
                    <a:close/>
                    <a:moveTo>
                      <a:pt x="618650" y="18062223"/>
                    </a:moveTo>
                    <a:cubicBezTo>
                      <a:pt x="501750" y="18062223"/>
                      <a:pt x="406984" y="18156989"/>
                      <a:pt x="406983" y="18273889"/>
                    </a:cubicBezTo>
                    <a:lnTo>
                      <a:pt x="406983" y="18344445"/>
                    </a:lnTo>
                    <a:cubicBezTo>
                      <a:pt x="407504" y="18460975"/>
                      <a:pt x="502118" y="18555167"/>
                      <a:pt x="618650" y="18555167"/>
                    </a:cubicBezTo>
                    <a:cubicBezTo>
                      <a:pt x="735182" y="18555167"/>
                      <a:pt x="829795" y="18460975"/>
                      <a:pt x="830317" y="18344445"/>
                    </a:cubicBezTo>
                    <a:lnTo>
                      <a:pt x="830317" y="18273889"/>
                    </a:lnTo>
                    <a:cubicBezTo>
                      <a:pt x="830316" y="18156989"/>
                      <a:pt x="735550" y="18062223"/>
                      <a:pt x="618650" y="18062223"/>
                    </a:cubicBezTo>
                    <a:close/>
                    <a:moveTo>
                      <a:pt x="399434" y="19032220"/>
                    </a:moveTo>
                    <a:cubicBezTo>
                      <a:pt x="400633" y="19024105"/>
                      <a:pt x="389203" y="19020930"/>
                      <a:pt x="386028" y="19028480"/>
                    </a:cubicBezTo>
                    <a:lnTo>
                      <a:pt x="232006" y="19387820"/>
                    </a:lnTo>
                    <a:cubicBezTo>
                      <a:pt x="209749" y="19439741"/>
                      <a:pt x="158673" y="19473383"/>
                      <a:pt x="102183" y="19473334"/>
                    </a:cubicBezTo>
                    <a:lnTo>
                      <a:pt x="37131" y="19473334"/>
                    </a:lnTo>
                    <a:cubicBezTo>
                      <a:pt x="25266" y="19473345"/>
                      <a:pt x="14191" y="19467390"/>
                      <a:pt x="7655" y="19457488"/>
                    </a:cubicBezTo>
                    <a:cubicBezTo>
                      <a:pt x="1120" y="19447585"/>
                      <a:pt x="0" y="19435060"/>
                      <a:pt x="4676" y="19424155"/>
                    </a:cubicBezTo>
                    <a:lnTo>
                      <a:pt x="195317" y="18979445"/>
                    </a:lnTo>
                    <a:lnTo>
                      <a:pt x="265449" y="18804043"/>
                    </a:lnTo>
                    <a:cubicBezTo>
                      <a:pt x="308319" y="18696905"/>
                      <a:pt x="412095" y="18626658"/>
                      <a:pt x="527492" y="18626666"/>
                    </a:cubicBezTo>
                    <a:lnTo>
                      <a:pt x="709808" y="18626666"/>
                    </a:lnTo>
                    <a:cubicBezTo>
                      <a:pt x="825205" y="18626658"/>
                      <a:pt x="928981" y="18696905"/>
                      <a:pt x="971851" y="18804043"/>
                    </a:cubicBezTo>
                    <a:lnTo>
                      <a:pt x="1041983" y="18979445"/>
                    </a:lnTo>
                    <a:lnTo>
                      <a:pt x="1232554" y="19424155"/>
                    </a:lnTo>
                    <a:cubicBezTo>
                      <a:pt x="1237229" y="19435060"/>
                      <a:pt x="1236109" y="19447585"/>
                      <a:pt x="1229574" y="19457488"/>
                    </a:cubicBezTo>
                    <a:cubicBezTo>
                      <a:pt x="1223039" y="19467390"/>
                      <a:pt x="1211963" y="19473345"/>
                      <a:pt x="1200098" y="19473334"/>
                    </a:cubicBezTo>
                    <a:lnTo>
                      <a:pt x="1135046" y="19473334"/>
                    </a:lnTo>
                    <a:cubicBezTo>
                      <a:pt x="1078608" y="19473328"/>
                      <a:pt x="1027601" y="19439692"/>
                      <a:pt x="1005365" y="19387820"/>
                    </a:cubicBezTo>
                    <a:lnTo>
                      <a:pt x="851342" y="19028480"/>
                    </a:lnTo>
                    <a:cubicBezTo>
                      <a:pt x="848097" y="19020930"/>
                      <a:pt x="836737" y="19024105"/>
                      <a:pt x="837866" y="19032220"/>
                    </a:cubicBezTo>
                    <a:lnTo>
                      <a:pt x="900872" y="19473334"/>
                    </a:lnTo>
                    <a:lnTo>
                      <a:pt x="968253" y="20281830"/>
                    </a:lnTo>
                    <a:cubicBezTo>
                      <a:pt x="969061" y="20291651"/>
                      <a:pt x="965723" y="20301364"/>
                      <a:pt x="959049" y="20308615"/>
                    </a:cubicBezTo>
                    <a:cubicBezTo>
                      <a:pt x="952374" y="20315865"/>
                      <a:pt x="942971" y="20319994"/>
                      <a:pt x="933116" y="20320000"/>
                    </a:cubicBezTo>
                    <a:lnTo>
                      <a:pt x="879282" y="20320000"/>
                    </a:lnTo>
                    <a:cubicBezTo>
                      <a:pt x="810301" y="20320008"/>
                      <a:pt x="751424" y="20270144"/>
                      <a:pt x="740076" y="20202102"/>
                    </a:cubicBezTo>
                    <a:lnTo>
                      <a:pt x="625706" y="19515102"/>
                    </a:lnTo>
                    <a:cubicBezTo>
                      <a:pt x="624365" y="19507200"/>
                      <a:pt x="613076" y="19507200"/>
                      <a:pt x="611736" y="19515102"/>
                    </a:cubicBezTo>
                    <a:lnTo>
                      <a:pt x="497294" y="20202102"/>
                    </a:lnTo>
                    <a:cubicBezTo>
                      <a:pt x="485942" y="20270170"/>
                      <a:pt x="427026" y="20320043"/>
                      <a:pt x="358018" y="20320000"/>
                    </a:cubicBezTo>
                    <a:lnTo>
                      <a:pt x="304184" y="20320000"/>
                    </a:lnTo>
                    <a:cubicBezTo>
                      <a:pt x="294329" y="20319994"/>
                      <a:pt x="284926" y="20315865"/>
                      <a:pt x="278251" y="20308615"/>
                    </a:cubicBezTo>
                    <a:cubicBezTo>
                      <a:pt x="271577" y="20301364"/>
                      <a:pt x="268239" y="20291651"/>
                      <a:pt x="269047" y="20281830"/>
                    </a:cubicBezTo>
                    <a:lnTo>
                      <a:pt x="336428" y="19473334"/>
                    </a:lnTo>
                    <a:lnTo>
                      <a:pt x="399434" y="19032220"/>
                    </a:lnTo>
                    <a:close/>
                    <a:moveTo>
                      <a:pt x="1888650" y="18062223"/>
                    </a:moveTo>
                    <a:cubicBezTo>
                      <a:pt x="1771750" y="18062223"/>
                      <a:pt x="1676983" y="18156989"/>
                      <a:pt x="1676983" y="18273889"/>
                    </a:cubicBezTo>
                    <a:lnTo>
                      <a:pt x="1676983" y="18344445"/>
                    </a:lnTo>
                    <a:cubicBezTo>
                      <a:pt x="1677504" y="18460975"/>
                      <a:pt x="1772118" y="18555167"/>
                      <a:pt x="1888650" y="18555167"/>
                    </a:cubicBezTo>
                    <a:cubicBezTo>
                      <a:pt x="2005182" y="18555167"/>
                      <a:pt x="2099796" y="18460975"/>
                      <a:pt x="2100317" y="18344445"/>
                    </a:cubicBezTo>
                    <a:lnTo>
                      <a:pt x="2100317" y="18273889"/>
                    </a:lnTo>
                    <a:cubicBezTo>
                      <a:pt x="2100317" y="18156989"/>
                      <a:pt x="2005550" y="18062223"/>
                      <a:pt x="1888650" y="18062223"/>
                    </a:cubicBezTo>
                    <a:close/>
                    <a:moveTo>
                      <a:pt x="1669434" y="19032220"/>
                    </a:moveTo>
                    <a:cubicBezTo>
                      <a:pt x="1670633" y="19024105"/>
                      <a:pt x="1659203" y="19020930"/>
                      <a:pt x="1656028" y="19028480"/>
                    </a:cubicBezTo>
                    <a:lnTo>
                      <a:pt x="1502006" y="19387820"/>
                    </a:lnTo>
                    <a:cubicBezTo>
                      <a:pt x="1479749" y="19439741"/>
                      <a:pt x="1428673" y="19473383"/>
                      <a:pt x="1372183" y="19473334"/>
                    </a:cubicBezTo>
                    <a:lnTo>
                      <a:pt x="1307131" y="19473334"/>
                    </a:lnTo>
                    <a:cubicBezTo>
                      <a:pt x="1295266" y="19473345"/>
                      <a:pt x="1284191" y="19467390"/>
                      <a:pt x="1277655" y="19457488"/>
                    </a:cubicBezTo>
                    <a:cubicBezTo>
                      <a:pt x="1271120" y="19447585"/>
                      <a:pt x="1270000" y="19435060"/>
                      <a:pt x="1274676" y="19424155"/>
                    </a:cubicBezTo>
                    <a:lnTo>
                      <a:pt x="1465317" y="18979445"/>
                    </a:lnTo>
                    <a:lnTo>
                      <a:pt x="1535449" y="18804043"/>
                    </a:lnTo>
                    <a:cubicBezTo>
                      <a:pt x="1578319" y="18696905"/>
                      <a:pt x="1682095" y="18626658"/>
                      <a:pt x="1797492" y="18626666"/>
                    </a:cubicBezTo>
                    <a:lnTo>
                      <a:pt x="1979808" y="18626666"/>
                    </a:lnTo>
                    <a:cubicBezTo>
                      <a:pt x="2095205" y="18626658"/>
                      <a:pt x="2198981" y="18696905"/>
                      <a:pt x="2241851" y="18804043"/>
                    </a:cubicBezTo>
                    <a:lnTo>
                      <a:pt x="2311983" y="18979445"/>
                    </a:lnTo>
                    <a:lnTo>
                      <a:pt x="2502554" y="19424155"/>
                    </a:lnTo>
                    <a:cubicBezTo>
                      <a:pt x="2507229" y="19435060"/>
                      <a:pt x="2506109" y="19447585"/>
                      <a:pt x="2499574" y="19457488"/>
                    </a:cubicBezTo>
                    <a:cubicBezTo>
                      <a:pt x="2493039" y="19467390"/>
                      <a:pt x="2481963" y="19473345"/>
                      <a:pt x="2470098" y="19473334"/>
                    </a:cubicBezTo>
                    <a:lnTo>
                      <a:pt x="2405046" y="19473334"/>
                    </a:lnTo>
                    <a:cubicBezTo>
                      <a:pt x="2348608" y="19473328"/>
                      <a:pt x="2297601" y="19439692"/>
                      <a:pt x="2275365" y="19387820"/>
                    </a:cubicBezTo>
                    <a:lnTo>
                      <a:pt x="2121342" y="19028480"/>
                    </a:lnTo>
                    <a:cubicBezTo>
                      <a:pt x="2118097" y="19020930"/>
                      <a:pt x="2106737" y="19024105"/>
                      <a:pt x="2107866" y="19032220"/>
                    </a:cubicBezTo>
                    <a:lnTo>
                      <a:pt x="2170872" y="19473334"/>
                    </a:lnTo>
                    <a:lnTo>
                      <a:pt x="2238253" y="20281830"/>
                    </a:lnTo>
                    <a:cubicBezTo>
                      <a:pt x="2239061" y="20291651"/>
                      <a:pt x="2235723" y="20301364"/>
                      <a:pt x="2229049" y="20308615"/>
                    </a:cubicBezTo>
                    <a:cubicBezTo>
                      <a:pt x="2222374" y="20315865"/>
                      <a:pt x="2212971" y="20319994"/>
                      <a:pt x="2203116" y="20320000"/>
                    </a:cubicBezTo>
                    <a:lnTo>
                      <a:pt x="2149282" y="20320000"/>
                    </a:lnTo>
                    <a:cubicBezTo>
                      <a:pt x="2080301" y="20320008"/>
                      <a:pt x="2021424" y="20270144"/>
                      <a:pt x="2010076" y="20202102"/>
                    </a:cubicBezTo>
                    <a:lnTo>
                      <a:pt x="1895706" y="19515102"/>
                    </a:lnTo>
                    <a:cubicBezTo>
                      <a:pt x="1894365" y="19507200"/>
                      <a:pt x="1883076" y="19507200"/>
                      <a:pt x="1881735" y="19515102"/>
                    </a:cubicBezTo>
                    <a:lnTo>
                      <a:pt x="1767294" y="20202102"/>
                    </a:lnTo>
                    <a:cubicBezTo>
                      <a:pt x="1755943" y="20270170"/>
                      <a:pt x="1697026" y="20320043"/>
                      <a:pt x="1628018" y="20320000"/>
                    </a:cubicBezTo>
                    <a:lnTo>
                      <a:pt x="1574184" y="20320000"/>
                    </a:lnTo>
                    <a:cubicBezTo>
                      <a:pt x="1564329" y="20319994"/>
                      <a:pt x="1554926" y="20315865"/>
                      <a:pt x="1548251" y="20308615"/>
                    </a:cubicBezTo>
                    <a:cubicBezTo>
                      <a:pt x="1541577" y="20301364"/>
                      <a:pt x="1538239" y="20291651"/>
                      <a:pt x="1539047" y="20281830"/>
                    </a:cubicBezTo>
                    <a:lnTo>
                      <a:pt x="1606428" y="19473334"/>
                    </a:lnTo>
                    <a:lnTo>
                      <a:pt x="1669434" y="19032220"/>
                    </a:lnTo>
                    <a:close/>
                    <a:moveTo>
                      <a:pt x="3158650" y="18062223"/>
                    </a:moveTo>
                    <a:cubicBezTo>
                      <a:pt x="3041750" y="18062223"/>
                      <a:pt x="2946983" y="18156989"/>
                      <a:pt x="2946983" y="18273889"/>
                    </a:cubicBezTo>
                    <a:lnTo>
                      <a:pt x="2946983" y="18344445"/>
                    </a:lnTo>
                    <a:cubicBezTo>
                      <a:pt x="2947504" y="18460975"/>
                      <a:pt x="3042118" y="18555167"/>
                      <a:pt x="3158650" y="18555167"/>
                    </a:cubicBezTo>
                    <a:cubicBezTo>
                      <a:pt x="3275182" y="18555167"/>
                      <a:pt x="3369795" y="18460975"/>
                      <a:pt x="3370317" y="18344445"/>
                    </a:cubicBezTo>
                    <a:lnTo>
                      <a:pt x="3370317" y="18273889"/>
                    </a:lnTo>
                    <a:cubicBezTo>
                      <a:pt x="3370316" y="18156989"/>
                      <a:pt x="3275550" y="18062223"/>
                      <a:pt x="3158650" y="18062223"/>
                    </a:cubicBezTo>
                    <a:close/>
                    <a:moveTo>
                      <a:pt x="2939434" y="19032220"/>
                    </a:moveTo>
                    <a:cubicBezTo>
                      <a:pt x="2940633" y="19024105"/>
                      <a:pt x="2929203" y="19020930"/>
                      <a:pt x="2926028" y="19028480"/>
                    </a:cubicBezTo>
                    <a:lnTo>
                      <a:pt x="2772006" y="19387820"/>
                    </a:lnTo>
                    <a:cubicBezTo>
                      <a:pt x="2749749" y="19439741"/>
                      <a:pt x="2698673" y="19473383"/>
                      <a:pt x="2642183" y="19473334"/>
                    </a:cubicBezTo>
                    <a:lnTo>
                      <a:pt x="2577131" y="19473334"/>
                    </a:lnTo>
                    <a:cubicBezTo>
                      <a:pt x="2565266" y="19473345"/>
                      <a:pt x="2554191" y="19467390"/>
                      <a:pt x="2547656" y="19457488"/>
                    </a:cubicBezTo>
                    <a:cubicBezTo>
                      <a:pt x="2541120" y="19447585"/>
                      <a:pt x="2540001" y="19435060"/>
                      <a:pt x="2544676" y="19424155"/>
                    </a:cubicBezTo>
                    <a:lnTo>
                      <a:pt x="2735317" y="18979445"/>
                    </a:lnTo>
                    <a:lnTo>
                      <a:pt x="2805449" y="18804043"/>
                    </a:lnTo>
                    <a:cubicBezTo>
                      <a:pt x="2848319" y="18696905"/>
                      <a:pt x="2952095" y="18626658"/>
                      <a:pt x="3067492" y="18626666"/>
                    </a:cubicBezTo>
                    <a:lnTo>
                      <a:pt x="3249808" y="18626666"/>
                    </a:lnTo>
                    <a:cubicBezTo>
                      <a:pt x="3365204" y="18626658"/>
                      <a:pt x="3468981" y="18696905"/>
                      <a:pt x="3511851" y="18804043"/>
                    </a:cubicBezTo>
                    <a:lnTo>
                      <a:pt x="3581983" y="18979445"/>
                    </a:lnTo>
                    <a:lnTo>
                      <a:pt x="3772554" y="19424155"/>
                    </a:lnTo>
                    <a:cubicBezTo>
                      <a:pt x="3777229" y="19435060"/>
                      <a:pt x="3776110" y="19447585"/>
                      <a:pt x="3769574" y="19457488"/>
                    </a:cubicBezTo>
                    <a:cubicBezTo>
                      <a:pt x="3763039" y="19467390"/>
                      <a:pt x="3751963" y="19473345"/>
                      <a:pt x="3740098" y="19473334"/>
                    </a:cubicBezTo>
                    <a:lnTo>
                      <a:pt x="3675046" y="19473334"/>
                    </a:lnTo>
                    <a:cubicBezTo>
                      <a:pt x="3618608" y="19473328"/>
                      <a:pt x="3567601" y="19439692"/>
                      <a:pt x="3545365" y="19387820"/>
                    </a:cubicBezTo>
                    <a:lnTo>
                      <a:pt x="3391342" y="19028480"/>
                    </a:lnTo>
                    <a:cubicBezTo>
                      <a:pt x="3388097" y="19020930"/>
                      <a:pt x="3376737" y="19024105"/>
                      <a:pt x="3377866" y="19032220"/>
                    </a:cubicBezTo>
                    <a:lnTo>
                      <a:pt x="3440872" y="19473334"/>
                    </a:lnTo>
                    <a:lnTo>
                      <a:pt x="3508253" y="20281830"/>
                    </a:lnTo>
                    <a:cubicBezTo>
                      <a:pt x="3509060" y="20291651"/>
                      <a:pt x="3505723" y="20301364"/>
                      <a:pt x="3499049" y="20308615"/>
                    </a:cubicBezTo>
                    <a:cubicBezTo>
                      <a:pt x="3492374" y="20315865"/>
                      <a:pt x="3482971" y="20319994"/>
                      <a:pt x="3473116" y="20320000"/>
                    </a:cubicBezTo>
                    <a:lnTo>
                      <a:pt x="3419282" y="20320000"/>
                    </a:lnTo>
                    <a:cubicBezTo>
                      <a:pt x="3350301" y="20320008"/>
                      <a:pt x="3291424" y="20270144"/>
                      <a:pt x="3280076" y="20202102"/>
                    </a:cubicBezTo>
                    <a:lnTo>
                      <a:pt x="3165706" y="19515102"/>
                    </a:lnTo>
                    <a:cubicBezTo>
                      <a:pt x="3164365" y="19507200"/>
                      <a:pt x="3153076" y="19507200"/>
                      <a:pt x="3151735" y="19515102"/>
                    </a:cubicBezTo>
                    <a:lnTo>
                      <a:pt x="3037294" y="20202102"/>
                    </a:lnTo>
                    <a:cubicBezTo>
                      <a:pt x="3025943" y="20270170"/>
                      <a:pt x="2967026" y="20320043"/>
                      <a:pt x="2898018" y="20320000"/>
                    </a:cubicBezTo>
                    <a:lnTo>
                      <a:pt x="2844184" y="20320000"/>
                    </a:lnTo>
                    <a:cubicBezTo>
                      <a:pt x="2834329" y="20319994"/>
                      <a:pt x="2824926" y="20315865"/>
                      <a:pt x="2818251" y="20308615"/>
                    </a:cubicBezTo>
                    <a:cubicBezTo>
                      <a:pt x="2811577" y="20301364"/>
                      <a:pt x="2808239" y="20291651"/>
                      <a:pt x="2809047" y="20281830"/>
                    </a:cubicBezTo>
                    <a:lnTo>
                      <a:pt x="2876428" y="19473334"/>
                    </a:lnTo>
                    <a:lnTo>
                      <a:pt x="2939434" y="19032220"/>
                    </a:lnTo>
                    <a:close/>
                    <a:moveTo>
                      <a:pt x="4428650" y="18062223"/>
                    </a:moveTo>
                    <a:cubicBezTo>
                      <a:pt x="4311750" y="18062223"/>
                      <a:pt x="4216984" y="18156989"/>
                      <a:pt x="4216983" y="18273889"/>
                    </a:cubicBezTo>
                    <a:lnTo>
                      <a:pt x="4216983" y="18344445"/>
                    </a:lnTo>
                    <a:cubicBezTo>
                      <a:pt x="4217505" y="18460975"/>
                      <a:pt x="4312118" y="18555167"/>
                      <a:pt x="4428650" y="18555167"/>
                    </a:cubicBezTo>
                    <a:cubicBezTo>
                      <a:pt x="4545182" y="18555167"/>
                      <a:pt x="4639795" y="18460975"/>
                      <a:pt x="4640317" y="18344445"/>
                    </a:cubicBezTo>
                    <a:lnTo>
                      <a:pt x="4640317" y="18273889"/>
                    </a:lnTo>
                    <a:cubicBezTo>
                      <a:pt x="4640316" y="18156989"/>
                      <a:pt x="4545550" y="18062223"/>
                      <a:pt x="4428650" y="18062223"/>
                    </a:cubicBezTo>
                    <a:close/>
                    <a:moveTo>
                      <a:pt x="4209434" y="19032220"/>
                    </a:moveTo>
                    <a:cubicBezTo>
                      <a:pt x="4210633" y="19024105"/>
                      <a:pt x="4199203" y="19020930"/>
                      <a:pt x="4196028" y="19028480"/>
                    </a:cubicBezTo>
                    <a:lnTo>
                      <a:pt x="4042005" y="19387820"/>
                    </a:lnTo>
                    <a:cubicBezTo>
                      <a:pt x="4019749" y="19439741"/>
                      <a:pt x="3968673" y="19473383"/>
                      <a:pt x="3912183" y="19473334"/>
                    </a:cubicBezTo>
                    <a:lnTo>
                      <a:pt x="3847131" y="19473334"/>
                    </a:lnTo>
                    <a:cubicBezTo>
                      <a:pt x="3835266" y="19473345"/>
                      <a:pt x="3824191" y="19467390"/>
                      <a:pt x="3817656" y="19457488"/>
                    </a:cubicBezTo>
                    <a:cubicBezTo>
                      <a:pt x="3811120" y="19447585"/>
                      <a:pt x="3810000" y="19435060"/>
                      <a:pt x="3814675" y="19424155"/>
                    </a:cubicBezTo>
                    <a:lnTo>
                      <a:pt x="4005317" y="18979445"/>
                    </a:lnTo>
                    <a:lnTo>
                      <a:pt x="4075449" y="18804043"/>
                    </a:lnTo>
                    <a:cubicBezTo>
                      <a:pt x="4118319" y="18696905"/>
                      <a:pt x="4222096" y="18626658"/>
                      <a:pt x="4337492" y="18626666"/>
                    </a:cubicBezTo>
                    <a:lnTo>
                      <a:pt x="4519808" y="18626666"/>
                    </a:lnTo>
                    <a:cubicBezTo>
                      <a:pt x="4635204" y="18626658"/>
                      <a:pt x="4738981" y="18696905"/>
                      <a:pt x="4781851" y="18804043"/>
                    </a:cubicBezTo>
                    <a:lnTo>
                      <a:pt x="4851983" y="18979445"/>
                    </a:lnTo>
                    <a:lnTo>
                      <a:pt x="5042554" y="19424155"/>
                    </a:lnTo>
                    <a:cubicBezTo>
                      <a:pt x="5047229" y="19435060"/>
                      <a:pt x="5046110" y="19447585"/>
                      <a:pt x="5039574" y="19457488"/>
                    </a:cubicBezTo>
                    <a:cubicBezTo>
                      <a:pt x="5033039" y="19467390"/>
                      <a:pt x="5021963" y="19473345"/>
                      <a:pt x="5010098" y="19473334"/>
                    </a:cubicBezTo>
                    <a:lnTo>
                      <a:pt x="4945046" y="19473334"/>
                    </a:lnTo>
                    <a:cubicBezTo>
                      <a:pt x="4888608" y="19473328"/>
                      <a:pt x="4837601" y="19439692"/>
                      <a:pt x="4815365" y="19387820"/>
                    </a:cubicBezTo>
                    <a:lnTo>
                      <a:pt x="4661342" y="19028480"/>
                    </a:lnTo>
                    <a:cubicBezTo>
                      <a:pt x="4658097" y="19020930"/>
                      <a:pt x="4646737" y="19024105"/>
                      <a:pt x="4647866" y="19032220"/>
                    </a:cubicBezTo>
                    <a:lnTo>
                      <a:pt x="4710872" y="19473334"/>
                    </a:lnTo>
                    <a:lnTo>
                      <a:pt x="4778253" y="20281830"/>
                    </a:lnTo>
                    <a:cubicBezTo>
                      <a:pt x="4779060" y="20291651"/>
                      <a:pt x="4775723" y="20301364"/>
                      <a:pt x="4769049" y="20308615"/>
                    </a:cubicBezTo>
                    <a:cubicBezTo>
                      <a:pt x="4762374" y="20315865"/>
                      <a:pt x="4752971" y="20319994"/>
                      <a:pt x="4743116" y="20320000"/>
                    </a:cubicBezTo>
                    <a:lnTo>
                      <a:pt x="4689282" y="20320000"/>
                    </a:lnTo>
                    <a:cubicBezTo>
                      <a:pt x="4620301" y="20320008"/>
                      <a:pt x="4561424" y="20270144"/>
                      <a:pt x="4550076" y="20202102"/>
                    </a:cubicBezTo>
                    <a:lnTo>
                      <a:pt x="4435705" y="19515102"/>
                    </a:lnTo>
                    <a:cubicBezTo>
                      <a:pt x="4434365" y="19507200"/>
                      <a:pt x="4423076" y="19507200"/>
                      <a:pt x="4421736" y="19515102"/>
                    </a:cubicBezTo>
                    <a:lnTo>
                      <a:pt x="4307295" y="20202102"/>
                    </a:lnTo>
                    <a:cubicBezTo>
                      <a:pt x="4295943" y="20270170"/>
                      <a:pt x="4237026" y="20320043"/>
                      <a:pt x="4168018" y="20320000"/>
                    </a:cubicBezTo>
                    <a:lnTo>
                      <a:pt x="4114184" y="20320000"/>
                    </a:lnTo>
                    <a:cubicBezTo>
                      <a:pt x="4104329" y="20319994"/>
                      <a:pt x="4094926" y="20315865"/>
                      <a:pt x="4088251" y="20308615"/>
                    </a:cubicBezTo>
                    <a:cubicBezTo>
                      <a:pt x="4081577" y="20301364"/>
                      <a:pt x="4078240" y="20291651"/>
                      <a:pt x="4079047" y="20281830"/>
                    </a:cubicBezTo>
                    <a:lnTo>
                      <a:pt x="4146428" y="19473334"/>
                    </a:lnTo>
                    <a:lnTo>
                      <a:pt x="4209434" y="19032220"/>
                    </a:lnTo>
                    <a:close/>
                    <a:moveTo>
                      <a:pt x="5698650" y="18062223"/>
                    </a:moveTo>
                    <a:cubicBezTo>
                      <a:pt x="5581750" y="18062223"/>
                      <a:pt x="5486984" y="18156989"/>
                      <a:pt x="5486983" y="18273889"/>
                    </a:cubicBezTo>
                    <a:lnTo>
                      <a:pt x="5486983" y="18344445"/>
                    </a:lnTo>
                    <a:cubicBezTo>
                      <a:pt x="5487505" y="18460975"/>
                      <a:pt x="5582118" y="18555167"/>
                      <a:pt x="5698650" y="18555167"/>
                    </a:cubicBezTo>
                    <a:cubicBezTo>
                      <a:pt x="5815182" y="18555167"/>
                      <a:pt x="5909795" y="18460975"/>
                      <a:pt x="5910317" y="18344445"/>
                    </a:cubicBezTo>
                    <a:lnTo>
                      <a:pt x="5910317" y="18273889"/>
                    </a:lnTo>
                    <a:cubicBezTo>
                      <a:pt x="5910316" y="18156989"/>
                      <a:pt x="5815550" y="18062223"/>
                      <a:pt x="5698650" y="18062223"/>
                    </a:cubicBezTo>
                    <a:close/>
                    <a:moveTo>
                      <a:pt x="5479434" y="19032220"/>
                    </a:moveTo>
                    <a:cubicBezTo>
                      <a:pt x="5480633" y="19024105"/>
                      <a:pt x="5469203" y="19020930"/>
                      <a:pt x="5466028" y="19028480"/>
                    </a:cubicBezTo>
                    <a:lnTo>
                      <a:pt x="5312005" y="19387820"/>
                    </a:lnTo>
                    <a:cubicBezTo>
                      <a:pt x="5289749" y="19439741"/>
                      <a:pt x="5238673" y="19473383"/>
                      <a:pt x="5182183" y="19473334"/>
                    </a:cubicBezTo>
                    <a:lnTo>
                      <a:pt x="5117131" y="19473334"/>
                    </a:lnTo>
                    <a:cubicBezTo>
                      <a:pt x="5105266" y="19473345"/>
                      <a:pt x="5094191" y="19467390"/>
                      <a:pt x="5087656" y="19457488"/>
                    </a:cubicBezTo>
                    <a:cubicBezTo>
                      <a:pt x="5081120" y="19447585"/>
                      <a:pt x="5080000" y="19435060"/>
                      <a:pt x="5084675" y="19424155"/>
                    </a:cubicBezTo>
                    <a:lnTo>
                      <a:pt x="5275317" y="18979445"/>
                    </a:lnTo>
                    <a:lnTo>
                      <a:pt x="5345449" y="18804043"/>
                    </a:lnTo>
                    <a:cubicBezTo>
                      <a:pt x="5388319" y="18696905"/>
                      <a:pt x="5492096" y="18626658"/>
                      <a:pt x="5607492" y="18626666"/>
                    </a:cubicBezTo>
                    <a:lnTo>
                      <a:pt x="5789808" y="18626666"/>
                    </a:lnTo>
                    <a:cubicBezTo>
                      <a:pt x="5905204" y="18626658"/>
                      <a:pt x="6008981" y="18696905"/>
                      <a:pt x="6051851" y="18804043"/>
                    </a:cubicBezTo>
                    <a:lnTo>
                      <a:pt x="6121983" y="18979445"/>
                    </a:lnTo>
                    <a:lnTo>
                      <a:pt x="6312554" y="19424155"/>
                    </a:lnTo>
                    <a:cubicBezTo>
                      <a:pt x="6317229" y="19435060"/>
                      <a:pt x="6316110" y="19447585"/>
                      <a:pt x="6309574" y="19457488"/>
                    </a:cubicBezTo>
                    <a:cubicBezTo>
                      <a:pt x="6303039" y="19467390"/>
                      <a:pt x="6291963" y="19473345"/>
                      <a:pt x="6280098" y="19473334"/>
                    </a:cubicBezTo>
                    <a:lnTo>
                      <a:pt x="6215046" y="19473334"/>
                    </a:lnTo>
                    <a:cubicBezTo>
                      <a:pt x="6158608" y="19473328"/>
                      <a:pt x="6107601" y="19439692"/>
                      <a:pt x="6085365" y="19387820"/>
                    </a:cubicBezTo>
                    <a:lnTo>
                      <a:pt x="5931342" y="19028480"/>
                    </a:lnTo>
                    <a:cubicBezTo>
                      <a:pt x="5928097" y="19020930"/>
                      <a:pt x="5916737" y="19024105"/>
                      <a:pt x="5917866" y="19032220"/>
                    </a:cubicBezTo>
                    <a:lnTo>
                      <a:pt x="5980872" y="19473334"/>
                    </a:lnTo>
                    <a:lnTo>
                      <a:pt x="6048253" y="20281830"/>
                    </a:lnTo>
                    <a:cubicBezTo>
                      <a:pt x="6049060" y="20291651"/>
                      <a:pt x="6045723" y="20301364"/>
                      <a:pt x="6039049" y="20308615"/>
                    </a:cubicBezTo>
                    <a:cubicBezTo>
                      <a:pt x="6032374" y="20315865"/>
                      <a:pt x="6022971" y="20319994"/>
                      <a:pt x="6013116" y="20320000"/>
                    </a:cubicBezTo>
                    <a:lnTo>
                      <a:pt x="5959282" y="20320000"/>
                    </a:lnTo>
                    <a:cubicBezTo>
                      <a:pt x="5890301" y="20320008"/>
                      <a:pt x="5831424" y="20270144"/>
                      <a:pt x="5820076" y="20202102"/>
                    </a:cubicBezTo>
                    <a:lnTo>
                      <a:pt x="5705705" y="19515102"/>
                    </a:lnTo>
                    <a:cubicBezTo>
                      <a:pt x="5704365" y="19507200"/>
                      <a:pt x="5693076" y="19507200"/>
                      <a:pt x="5691736" y="19515102"/>
                    </a:cubicBezTo>
                    <a:lnTo>
                      <a:pt x="5577295" y="20202102"/>
                    </a:lnTo>
                    <a:cubicBezTo>
                      <a:pt x="5565943" y="20270170"/>
                      <a:pt x="5507026" y="20320043"/>
                      <a:pt x="5438018" y="20320000"/>
                    </a:cubicBezTo>
                    <a:lnTo>
                      <a:pt x="5384184" y="20320000"/>
                    </a:lnTo>
                    <a:cubicBezTo>
                      <a:pt x="5374329" y="20319994"/>
                      <a:pt x="5364926" y="20315865"/>
                      <a:pt x="5358251" y="20308615"/>
                    </a:cubicBezTo>
                    <a:cubicBezTo>
                      <a:pt x="5351577" y="20301364"/>
                      <a:pt x="5348240" y="20291651"/>
                      <a:pt x="5349047" y="20281830"/>
                    </a:cubicBezTo>
                    <a:lnTo>
                      <a:pt x="5416428" y="19473334"/>
                    </a:lnTo>
                    <a:lnTo>
                      <a:pt x="5479434" y="19032220"/>
                    </a:lnTo>
                    <a:close/>
                    <a:moveTo>
                      <a:pt x="6968650" y="18062223"/>
                    </a:moveTo>
                    <a:cubicBezTo>
                      <a:pt x="6851750" y="18062223"/>
                      <a:pt x="6756983" y="18156989"/>
                      <a:pt x="6756983" y="18273889"/>
                    </a:cubicBezTo>
                    <a:lnTo>
                      <a:pt x="6756983" y="18344445"/>
                    </a:lnTo>
                    <a:cubicBezTo>
                      <a:pt x="6757504" y="18460975"/>
                      <a:pt x="6852118" y="18555167"/>
                      <a:pt x="6968650" y="18555167"/>
                    </a:cubicBezTo>
                    <a:cubicBezTo>
                      <a:pt x="7085182" y="18555167"/>
                      <a:pt x="7179796" y="18460975"/>
                      <a:pt x="7180317" y="18344445"/>
                    </a:cubicBezTo>
                    <a:lnTo>
                      <a:pt x="7180317" y="18273889"/>
                    </a:lnTo>
                    <a:cubicBezTo>
                      <a:pt x="7180317" y="18156989"/>
                      <a:pt x="7085550" y="18062223"/>
                      <a:pt x="6968650" y="18062223"/>
                    </a:cubicBezTo>
                    <a:close/>
                    <a:moveTo>
                      <a:pt x="6749434" y="19032220"/>
                    </a:moveTo>
                    <a:cubicBezTo>
                      <a:pt x="6750633" y="19024105"/>
                      <a:pt x="6739204" y="19020930"/>
                      <a:pt x="6736029" y="19028480"/>
                    </a:cubicBezTo>
                    <a:lnTo>
                      <a:pt x="6582005" y="19387820"/>
                    </a:lnTo>
                    <a:cubicBezTo>
                      <a:pt x="6559749" y="19439741"/>
                      <a:pt x="6508673" y="19473383"/>
                      <a:pt x="6452183" y="19473334"/>
                    </a:cubicBezTo>
                    <a:lnTo>
                      <a:pt x="6387131" y="19473334"/>
                    </a:lnTo>
                    <a:cubicBezTo>
                      <a:pt x="6375266" y="19473345"/>
                      <a:pt x="6364191" y="19467390"/>
                      <a:pt x="6357656" y="19457488"/>
                    </a:cubicBezTo>
                    <a:cubicBezTo>
                      <a:pt x="6351120" y="19447585"/>
                      <a:pt x="6350000" y="19435060"/>
                      <a:pt x="6354675" y="19424155"/>
                    </a:cubicBezTo>
                    <a:lnTo>
                      <a:pt x="6545317" y="18979445"/>
                    </a:lnTo>
                    <a:lnTo>
                      <a:pt x="6615449" y="18804043"/>
                    </a:lnTo>
                    <a:cubicBezTo>
                      <a:pt x="6658319" y="18696905"/>
                      <a:pt x="6762095" y="18626658"/>
                      <a:pt x="6877492" y="18626666"/>
                    </a:cubicBezTo>
                    <a:lnTo>
                      <a:pt x="7059808" y="18626666"/>
                    </a:lnTo>
                    <a:cubicBezTo>
                      <a:pt x="7175205" y="18626658"/>
                      <a:pt x="7278981" y="18696905"/>
                      <a:pt x="7321851" y="18804043"/>
                    </a:cubicBezTo>
                    <a:lnTo>
                      <a:pt x="7391983" y="18979445"/>
                    </a:lnTo>
                    <a:lnTo>
                      <a:pt x="7582554" y="19424155"/>
                    </a:lnTo>
                    <a:cubicBezTo>
                      <a:pt x="7587229" y="19435060"/>
                      <a:pt x="7586109" y="19447585"/>
                      <a:pt x="7579574" y="19457488"/>
                    </a:cubicBezTo>
                    <a:cubicBezTo>
                      <a:pt x="7573039" y="19467390"/>
                      <a:pt x="7561963" y="19473345"/>
                      <a:pt x="7550098" y="19473334"/>
                    </a:cubicBezTo>
                    <a:lnTo>
                      <a:pt x="7485046" y="19473334"/>
                    </a:lnTo>
                    <a:cubicBezTo>
                      <a:pt x="7428608" y="19473328"/>
                      <a:pt x="7377602" y="19439692"/>
                      <a:pt x="7355365" y="19387820"/>
                    </a:cubicBezTo>
                    <a:lnTo>
                      <a:pt x="7201342" y="19028480"/>
                    </a:lnTo>
                    <a:cubicBezTo>
                      <a:pt x="7198096" y="19020930"/>
                      <a:pt x="7186737" y="19024105"/>
                      <a:pt x="7187866" y="19032220"/>
                    </a:cubicBezTo>
                    <a:lnTo>
                      <a:pt x="7250872" y="19473334"/>
                    </a:lnTo>
                    <a:lnTo>
                      <a:pt x="7318253" y="20281830"/>
                    </a:lnTo>
                    <a:cubicBezTo>
                      <a:pt x="7319060" y="20291651"/>
                      <a:pt x="7315723" y="20301364"/>
                      <a:pt x="7309049" y="20308615"/>
                    </a:cubicBezTo>
                    <a:cubicBezTo>
                      <a:pt x="7302375" y="20315865"/>
                      <a:pt x="7292971" y="20319994"/>
                      <a:pt x="7283116" y="20320000"/>
                    </a:cubicBezTo>
                    <a:lnTo>
                      <a:pt x="7229282" y="20320000"/>
                    </a:lnTo>
                    <a:cubicBezTo>
                      <a:pt x="7160300" y="20320009"/>
                      <a:pt x="7101423" y="20270144"/>
                      <a:pt x="7090076" y="20202102"/>
                    </a:cubicBezTo>
                    <a:lnTo>
                      <a:pt x="6975705" y="19515102"/>
                    </a:lnTo>
                    <a:cubicBezTo>
                      <a:pt x="6974365" y="19507200"/>
                      <a:pt x="6963076" y="19507200"/>
                      <a:pt x="6961736" y="19515102"/>
                    </a:cubicBezTo>
                    <a:lnTo>
                      <a:pt x="6847295" y="20202102"/>
                    </a:lnTo>
                    <a:cubicBezTo>
                      <a:pt x="6835943" y="20270170"/>
                      <a:pt x="6777026" y="20320043"/>
                      <a:pt x="6708018" y="20320000"/>
                    </a:cubicBezTo>
                    <a:lnTo>
                      <a:pt x="6654184" y="20320000"/>
                    </a:lnTo>
                    <a:cubicBezTo>
                      <a:pt x="6644329" y="20319994"/>
                      <a:pt x="6634925" y="20315865"/>
                      <a:pt x="6628251" y="20308615"/>
                    </a:cubicBezTo>
                    <a:cubicBezTo>
                      <a:pt x="6621577" y="20301364"/>
                      <a:pt x="6618240" y="20291651"/>
                      <a:pt x="6619047" y="20281830"/>
                    </a:cubicBezTo>
                    <a:lnTo>
                      <a:pt x="6686428" y="19473334"/>
                    </a:lnTo>
                    <a:lnTo>
                      <a:pt x="6749434" y="19032220"/>
                    </a:lnTo>
                    <a:close/>
                    <a:moveTo>
                      <a:pt x="8238650" y="18062223"/>
                    </a:moveTo>
                    <a:cubicBezTo>
                      <a:pt x="8121750" y="18062223"/>
                      <a:pt x="8026983" y="18156989"/>
                      <a:pt x="8026983" y="18273889"/>
                    </a:cubicBezTo>
                    <a:lnTo>
                      <a:pt x="8026983" y="18344445"/>
                    </a:lnTo>
                    <a:cubicBezTo>
                      <a:pt x="8027504" y="18460975"/>
                      <a:pt x="8122118" y="18555167"/>
                      <a:pt x="8238650" y="18555167"/>
                    </a:cubicBezTo>
                    <a:cubicBezTo>
                      <a:pt x="8355182" y="18555167"/>
                      <a:pt x="8449796" y="18460975"/>
                      <a:pt x="8450317" y="18344445"/>
                    </a:cubicBezTo>
                    <a:lnTo>
                      <a:pt x="8450317" y="18273889"/>
                    </a:lnTo>
                    <a:cubicBezTo>
                      <a:pt x="8450317" y="18156989"/>
                      <a:pt x="8355550" y="18062223"/>
                      <a:pt x="8238650" y="18062223"/>
                    </a:cubicBezTo>
                    <a:close/>
                    <a:moveTo>
                      <a:pt x="8019434" y="19032220"/>
                    </a:moveTo>
                    <a:cubicBezTo>
                      <a:pt x="8020633" y="19024105"/>
                      <a:pt x="8009204" y="19020930"/>
                      <a:pt x="8006029" y="19028480"/>
                    </a:cubicBezTo>
                    <a:lnTo>
                      <a:pt x="7852005" y="19387820"/>
                    </a:lnTo>
                    <a:cubicBezTo>
                      <a:pt x="7829749" y="19439741"/>
                      <a:pt x="7778673" y="19473383"/>
                      <a:pt x="7722183" y="19473334"/>
                    </a:cubicBezTo>
                    <a:lnTo>
                      <a:pt x="7657131" y="19473334"/>
                    </a:lnTo>
                    <a:cubicBezTo>
                      <a:pt x="7645267" y="19473345"/>
                      <a:pt x="7634191" y="19467390"/>
                      <a:pt x="7627656" y="19457488"/>
                    </a:cubicBezTo>
                    <a:cubicBezTo>
                      <a:pt x="7621120" y="19447585"/>
                      <a:pt x="7620001" y="19435060"/>
                      <a:pt x="7624676" y="19424155"/>
                    </a:cubicBezTo>
                    <a:lnTo>
                      <a:pt x="7815317" y="18979445"/>
                    </a:lnTo>
                    <a:lnTo>
                      <a:pt x="7885449" y="18804043"/>
                    </a:lnTo>
                    <a:cubicBezTo>
                      <a:pt x="7928319" y="18696905"/>
                      <a:pt x="8032095" y="18626658"/>
                      <a:pt x="8147492" y="18626666"/>
                    </a:cubicBezTo>
                    <a:lnTo>
                      <a:pt x="8329808" y="18626666"/>
                    </a:lnTo>
                    <a:cubicBezTo>
                      <a:pt x="8445205" y="18626658"/>
                      <a:pt x="8548981" y="18696905"/>
                      <a:pt x="8591851" y="18804043"/>
                    </a:cubicBezTo>
                    <a:lnTo>
                      <a:pt x="8661983" y="18979445"/>
                    </a:lnTo>
                    <a:lnTo>
                      <a:pt x="8852554" y="19424155"/>
                    </a:lnTo>
                    <a:cubicBezTo>
                      <a:pt x="8857229" y="19435060"/>
                      <a:pt x="8856109" y="19447585"/>
                      <a:pt x="8849574" y="19457488"/>
                    </a:cubicBezTo>
                    <a:cubicBezTo>
                      <a:pt x="8843039" y="19467390"/>
                      <a:pt x="8831963" y="19473345"/>
                      <a:pt x="8820098" y="19473334"/>
                    </a:cubicBezTo>
                    <a:lnTo>
                      <a:pt x="8755046" y="19473334"/>
                    </a:lnTo>
                    <a:cubicBezTo>
                      <a:pt x="8698608" y="19473328"/>
                      <a:pt x="8647602" y="19439692"/>
                      <a:pt x="8625365" y="19387820"/>
                    </a:cubicBezTo>
                    <a:lnTo>
                      <a:pt x="8471342" y="19028480"/>
                    </a:lnTo>
                    <a:cubicBezTo>
                      <a:pt x="8468096" y="19020930"/>
                      <a:pt x="8456737" y="19024105"/>
                      <a:pt x="8457866" y="19032220"/>
                    </a:cubicBezTo>
                    <a:lnTo>
                      <a:pt x="8520872" y="19473334"/>
                    </a:lnTo>
                    <a:lnTo>
                      <a:pt x="8588253" y="20281830"/>
                    </a:lnTo>
                    <a:cubicBezTo>
                      <a:pt x="8589060" y="20291651"/>
                      <a:pt x="8585723" y="20301364"/>
                      <a:pt x="8579049" y="20308615"/>
                    </a:cubicBezTo>
                    <a:cubicBezTo>
                      <a:pt x="8572375" y="20315865"/>
                      <a:pt x="8562971" y="20319994"/>
                      <a:pt x="8553116" y="20320000"/>
                    </a:cubicBezTo>
                    <a:lnTo>
                      <a:pt x="8499282" y="20320000"/>
                    </a:lnTo>
                    <a:cubicBezTo>
                      <a:pt x="8430300" y="20320009"/>
                      <a:pt x="8371423" y="20270144"/>
                      <a:pt x="8360076" y="20202102"/>
                    </a:cubicBezTo>
                    <a:lnTo>
                      <a:pt x="8245705" y="19515102"/>
                    </a:lnTo>
                    <a:cubicBezTo>
                      <a:pt x="8244365" y="19507200"/>
                      <a:pt x="8233076" y="19507200"/>
                      <a:pt x="8231736" y="19515102"/>
                    </a:cubicBezTo>
                    <a:lnTo>
                      <a:pt x="8117295" y="20202102"/>
                    </a:lnTo>
                    <a:cubicBezTo>
                      <a:pt x="8105943" y="20270170"/>
                      <a:pt x="8047026" y="20320043"/>
                      <a:pt x="7978018" y="20320000"/>
                    </a:cubicBezTo>
                    <a:lnTo>
                      <a:pt x="7924184" y="20320000"/>
                    </a:lnTo>
                    <a:cubicBezTo>
                      <a:pt x="7914329" y="20319994"/>
                      <a:pt x="7904925" y="20315865"/>
                      <a:pt x="7898251" y="20308615"/>
                    </a:cubicBezTo>
                    <a:cubicBezTo>
                      <a:pt x="7891577" y="20301364"/>
                      <a:pt x="7888240" y="20291651"/>
                      <a:pt x="7889047" y="20281830"/>
                    </a:cubicBezTo>
                    <a:lnTo>
                      <a:pt x="7956428" y="19473334"/>
                    </a:lnTo>
                    <a:lnTo>
                      <a:pt x="8019434" y="19032220"/>
                    </a:lnTo>
                    <a:close/>
                    <a:moveTo>
                      <a:pt x="9508650" y="18062223"/>
                    </a:moveTo>
                    <a:cubicBezTo>
                      <a:pt x="9391750" y="18062223"/>
                      <a:pt x="9296983" y="18156989"/>
                      <a:pt x="9296983" y="18273889"/>
                    </a:cubicBezTo>
                    <a:lnTo>
                      <a:pt x="9296983" y="18344445"/>
                    </a:lnTo>
                    <a:cubicBezTo>
                      <a:pt x="9297504" y="18460975"/>
                      <a:pt x="9392118" y="18555167"/>
                      <a:pt x="9508650" y="18555167"/>
                    </a:cubicBezTo>
                    <a:cubicBezTo>
                      <a:pt x="9625182" y="18555167"/>
                      <a:pt x="9719796" y="18460975"/>
                      <a:pt x="9720317" y="18344445"/>
                    </a:cubicBezTo>
                    <a:lnTo>
                      <a:pt x="9720317" y="18273889"/>
                    </a:lnTo>
                    <a:cubicBezTo>
                      <a:pt x="9720317" y="18156989"/>
                      <a:pt x="9625550" y="18062223"/>
                      <a:pt x="9508650" y="18062223"/>
                    </a:cubicBezTo>
                    <a:close/>
                    <a:moveTo>
                      <a:pt x="9289434" y="19032220"/>
                    </a:moveTo>
                    <a:cubicBezTo>
                      <a:pt x="9290633" y="19024105"/>
                      <a:pt x="9279204" y="19020930"/>
                      <a:pt x="9276029" y="19028480"/>
                    </a:cubicBezTo>
                    <a:lnTo>
                      <a:pt x="9122005" y="19387820"/>
                    </a:lnTo>
                    <a:cubicBezTo>
                      <a:pt x="9099749" y="19439741"/>
                      <a:pt x="9048673" y="19473383"/>
                      <a:pt x="8992183" y="19473334"/>
                    </a:cubicBezTo>
                    <a:lnTo>
                      <a:pt x="8927131" y="19473334"/>
                    </a:lnTo>
                    <a:cubicBezTo>
                      <a:pt x="8915267" y="19473345"/>
                      <a:pt x="8904191" y="19467390"/>
                      <a:pt x="8897656" y="19457488"/>
                    </a:cubicBezTo>
                    <a:cubicBezTo>
                      <a:pt x="8891120" y="19447585"/>
                      <a:pt x="8890001" y="19435060"/>
                      <a:pt x="8894676" y="19424155"/>
                    </a:cubicBezTo>
                    <a:lnTo>
                      <a:pt x="9085317" y="18979445"/>
                    </a:lnTo>
                    <a:lnTo>
                      <a:pt x="9155449" y="18804043"/>
                    </a:lnTo>
                    <a:cubicBezTo>
                      <a:pt x="9198319" y="18696905"/>
                      <a:pt x="9302095" y="18626658"/>
                      <a:pt x="9417492" y="18626666"/>
                    </a:cubicBezTo>
                    <a:lnTo>
                      <a:pt x="9599808" y="18626666"/>
                    </a:lnTo>
                    <a:cubicBezTo>
                      <a:pt x="9715205" y="18626658"/>
                      <a:pt x="9818981" y="18696905"/>
                      <a:pt x="9861851" y="18804043"/>
                    </a:cubicBezTo>
                    <a:lnTo>
                      <a:pt x="9931983" y="18979445"/>
                    </a:lnTo>
                    <a:lnTo>
                      <a:pt x="10122554" y="19424155"/>
                    </a:lnTo>
                    <a:cubicBezTo>
                      <a:pt x="10127229" y="19435060"/>
                      <a:pt x="10126109" y="19447585"/>
                      <a:pt x="10119574" y="19457488"/>
                    </a:cubicBezTo>
                    <a:cubicBezTo>
                      <a:pt x="10113039" y="19467390"/>
                      <a:pt x="10101963" y="19473345"/>
                      <a:pt x="10090098" y="19473334"/>
                    </a:cubicBezTo>
                    <a:lnTo>
                      <a:pt x="10025046" y="19473334"/>
                    </a:lnTo>
                    <a:cubicBezTo>
                      <a:pt x="9968608" y="19473328"/>
                      <a:pt x="9917602" y="19439692"/>
                      <a:pt x="9895365" y="19387820"/>
                    </a:cubicBezTo>
                    <a:lnTo>
                      <a:pt x="9741342" y="19028480"/>
                    </a:lnTo>
                    <a:cubicBezTo>
                      <a:pt x="9738096" y="19020930"/>
                      <a:pt x="9726737" y="19024105"/>
                      <a:pt x="9727866" y="19032220"/>
                    </a:cubicBezTo>
                    <a:lnTo>
                      <a:pt x="9790872" y="19473334"/>
                    </a:lnTo>
                    <a:lnTo>
                      <a:pt x="9858253" y="20281830"/>
                    </a:lnTo>
                    <a:cubicBezTo>
                      <a:pt x="9859060" y="20291651"/>
                      <a:pt x="9855723" y="20301364"/>
                      <a:pt x="9849049" y="20308615"/>
                    </a:cubicBezTo>
                    <a:cubicBezTo>
                      <a:pt x="9842375" y="20315865"/>
                      <a:pt x="9832971" y="20319994"/>
                      <a:pt x="9823116" y="20320000"/>
                    </a:cubicBezTo>
                    <a:lnTo>
                      <a:pt x="9769282" y="20320000"/>
                    </a:lnTo>
                    <a:cubicBezTo>
                      <a:pt x="9700300" y="20320009"/>
                      <a:pt x="9641423" y="20270144"/>
                      <a:pt x="9630076" y="20202102"/>
                    </a:cubicBezTo>
                    <a:lnTo>
                      <a:pt x="9515705" y="19515102"/>
                    </a:lnTo>
                    <a:cubicBezTo>
                      <a:pt x="9514365" y="19507200"/>
                      <a:pt x="9503076" y="19507200"/>
                      <a:pt x="9501736" y="19515102"/>
                    </a:cubicBezTo>
                    <a:lnTo>
                      <a:pt x="9387295" y="20202102"/>
                    </a:lnTo>
                    <a:cubicBezTo>
                      <a:pt x="9375943" y="20270170"/>
                      <a:pt x="9317026" y="20320043"/>
                      <a:pt x="9248018" y="20320000"/>
                    </a:cubicBezTo>
                    <a:lnTo>
                      <a:pt x="9194184" y="20320000"/>
                    </a:lnTo>
                    <a:cubicBezTo>
                      <a:pt x="9184329" y="20319994"/>
                      <a:pt x="9174925" y="20315865"/>
                      <a:pt x="9168251" y="20308615"/>
                    </a:cubicBezTo>
                    <a:cubicBezTo>
                      <a:pt x="9161577" y="20301364"/>
                      <a:pt x="9158240" y="20291651"/>
                      <a:pt x="9159047" y="20281830"/>
                    </a:cubicBezTo>
                    <a:lnTo>
                      <a:pt x="9226428" y="19473334"/>
                    </a:lnTo>
                    <a:lnTo>
                      <a:pt x="9289434" y="19032220"/>
                    </a:lnTo>
                    <a:close/>
                    <a:moveTo>
                      <a:pt x="10778650" y="18062223"/>
                    </a:moveTo>
                    <a:cubicBezTo>
                      <a:pt x="10661750" y="18062223"/>
                      <a:pt x="10566983" y="18156989"/>
                      <a:pt x="10566983" y="18273889"/>
                    </a:cubicBezTo>
                    <a:lnTo>
                      <a:pt x="10566983" y="18344445"/>
                    </a:lnTo>
                    <a:cubicBezTo>
                      <a:pt x="10567504" y="18460975"/>
                      <a:pt x="10662118" y="18555167"/>
                      <a:pt x="10778650" y="18555167"/>
                    </a:cubicBezTo>
                    <a:cubicBezTo>
                      <a:pt x="10895182" y="18555167"/>
                      <a:pt x="10989796" y="18460975"/>
                      <a:pt x="10990317" y="18344445"/>
                    </a:cubicBezTo>
                    <a:lnTo>
                      <a:pt x="10990317" y="18273889"/>
                    </a:lnTo>
                    <a:cubicBezTo>
                      <a:pt x="10990317" y="18156989"/>
                      <a:pt x="10895550" y="18062223"/>
                      <a:pt x="10778650" y="18062223"/>
                    </a:cubicBezTo>
                    <a:close/>
                    <a:moveTo>
                      <a:pt x="10559434" y="19032220"/>
                    </a:moveTo>
                    <a:cubicBezTo>
                      <a:pt x="10560633" y="19024105"/>
                      <a:pt x="10549204" y="19020930"/>
                      <a:pt x="10546029" y="19028480"/>
                    </a:cubicBezTo>
                    <a:lnTo>
                      <a:pt x="10392005" y="19387820"/>
                    </a:lnTo>
                    <a:cubicBezTo>
                      <a:pt x="10369749" y="19439741"/>
                      <a:pt x="10318673" y="19473383"/>
                      <a:pt x="10262183" y="19473334"/>
                    </a:cubicBezTo>
                    <a:lnTo>
                      <a:pt x="10197131" y="19473334"/>
                    </a:lnTo>
                    <a:cubicBezTo>
                      <a:pt x="10185267" y="19473345"/>
                      <a:pt x="10174191" y="19467390"/>
                      <a:pt x="10167656" y="19457488"/>
                    </a:cubicBezTo>
                    <a:cubicBezTo>
                      <a:pt x="10161120" y="19447585"/>
                      <a:pt x="10160001" y="19435060"/>
                      <a:pt x="10164676" y="19424155"/>
                    </a:cubicBezTo>
                    <a:lnTo>
                      <a:pt x="10355317" y="18979445"/>
                    </a:lnTo>
                    <a:lnTo>
                      <a:pt x="10425449" y="18804043"/>
                    </a:lnTo>
                    <a:cubicBezTo>
                      <a:pt x="10468319" y="18696905"/>
                      <a:pt x="10572095" y="18626658"/>
                      <a:pt x="10687492" y="18626666"/>
                    </a:cubicBezTo>
                    <a:lnTo>
                      <a:pt x="10869808" y="18626666"/>
                    </a:lnTo>
                    <a:cubicBezTo>
                      <a:pt x="10985205" y="18626658"/>
                      <a:pt x="11088981" y="18696905"/>
                      <a:pt x="11131851" y="18804043"/>
                    </a:cubicBezTo>
                    <a:lnTo>
                      <a:pt x="11201983" y="18979445"/>
                    </a:lnTo>
                    <a:lnTo>
                      <a:pt x="11392554" y="19424155"/>
                    </a:lnTo>
                    <a:cubicBezTo>
                      <a:pt x="11397229" y="19435060"/>
                      <a:pt x="11396109" y="19447585"/>
                      <a:pt x="11389574" y="19457488"/>
                    </a:cubicBezTo>
                    <a:cubicBezTo>
                      <a:pt x="11383039" y="19467390"/>
                      <a:pt x="11371963" y="19473345"/>
                      <a:pt x="11360098" y="19473334"/>
                    </a:cubicBezTo>
                    <a:lnTo>
                      <a:pt x="11295046" y="19473334"/>
                    </a:lnTo>
                    <a:cubicBezTo>
                      <a:pt x="11238608" y="19473328"/>
                      <a:pt x="11187602" y="19439692"/>
                      <a:pt x="11165365" y="19387820"/>
                    </a:cubicBezTo>
                    <a:lnTo>
                      <a:pt x="11011342" y="19028480"/>
                    </a:lnTo>
                    <a:cubicBezTo>
                      <a:pt x="11008096" y="19020930"/>
                      <a:pt x="10996737" y="19024105"/>
                      <a:pt x="10997866" y="19032220"/>
                    </a:cubicBezTo>
                    <a:lnTo>
                      <a:pt x="11060872" y="19473334"/>
                    </a:lnTo>
                    <a:lnTo>
                      <a:pt x="11128253" y="20281830"/>
                    </a:lnTo>
                    <a:cubicBezTo>
                      <a:pt x="11129060" y="20291651"/>
                      <a:pt x="11125723" y="20301364"/>
                      <a:pt x="11119049" y="20308615"/>
                    </a:cubicBezTo>
                    <a:cubicBezTo>
                      <a:pt x="11112375" y="20315865"/>
                      <a:pt x="11102971" y="20319994"/>
                      <a:pt x="11093116" y="20320000"/>
                    </a:cubicBezTo>
                    <a:lnTo>
                      <a:pt x="11039282" y="20320000"/>
                    </a:lnTo>
                    <a:cubicBezTo>
                      <a:pt x="10970300" y="20320009"/>
                      <a:pt x="10911423" y="20270144"/>
                      <a:pt x="10900076" y="20202102"/>
                    </a:cubicBezTo>
                    <a:lnTo>
                      <a:pt x="10785705" y="19515102"/>
                    </a:lnTo>
                    <a:cubicBezTo>
                      <a:pt x="10784365" y="19507200"/>
                      <a:pt x="10773076" y="19507200"/>
                      <a:pt x="10771736" y="19515102"/>
                    </a:cubicBezTo>
                    <a:lnTo>
                      <a:pt x="10657295" y="20202102"/>
                    </a:lnTo>
                    <a:cubicBezTo>
                      <a:pt x="10645943" y="20270170"/>
                      <a:pt x="10587026" y="20320043"/>
                      <a:pt x="10518018" y="20320000"/>
                    </a:cubicBezTo>
                    <a:lnTo>
                      <a:pt x="10464184" y="20320000"/>
                    </a:lnTo>
                    <a:cubicBezTo>
                      <a:pt x="10454329" y="20319994"/>
                      <a:pt x="10444925" y="20315865"/>
                      <a:pt x="10438251" y="20308615"/>
                    </a:cubicBezTo>
                    <a:cubicBezTo>
                      <a:pt x="10431577" y="20301364"/>
                      <a:pt x="10428240" y="20291651"/>
                      <a:pt x="10429047" y="20281830"/>
                    </a:cubicBezTo>
                    <a:lnTo>
                      <a:pt x="10496428" y="19473334"/>
                    </a:lnTo>
                    <a:lnTo>
                      <a:pt x="10559434" y="19032220"/>
                    </a:lnTo>
                    <a:close/>
                    <a:moveTo>
                      <a:pt x="12048650" y="18062223"/>
                    </a:moveTo>
                    <a:cubicBezTo>
                      <a:pt x="11931750" y="18062223"/>
                      <a:pt x="11836983" y="18156989"/>
                      <a:pt x="11836983" y="18273889"/>
                    </a:cubicBezTo>
                    <a:lnTo>
                      <a:pt x="11836983" y="18344445"/>
                    </a:lnTo>
                    <a:cubicBezTo>
                      <a:pt x="11837504" y="18460975"/>
                      <a:pt x="11932118" y="18555167"/>
                      <a:pt x="12048650" y="18555167"/>
                    </a:cubicBezTo>
                    <a:cubicBezTo>
                      <a:pt x="12165182" y="18555167"/>
                      <a:pt x="12259796" y="18460975"/>
                      <a:pt x="12260317" y="18344445"/>
                    </a:cubicBezTo>
                    <a:lnTo>
                      <a:pt x="12260317" y="18273889"/>
                    </a:lnTo>
                    <a:cubicBezTo>
                      <a:pt x="12260317" y="18156989"/>
                      <a:pt x="12165550" y="18062223"/>
                      <a:pt x="12048650" y="18062223"/>
                    </a:cubicBezTo>
                    <a:close/>
                    <a:moveTo>
                      <a:pt x="11829434" y="19032220"/>
                    </a:moveTo>
                    <a:cubicBezTo>
                      <a:pt x="11830633" y="19024105"/>
                      <a:pt x="11819204" y="19020930"/>
                      <a:pt x="11816029" y="19028480"/>
                    </a:cubicBezTo>
                    <a:lnTo>
                      <a:pt x="11662005" y="19387820"/>
                    </a:lnTo>
                    <a:cubicBezTo>
                      <a:pt x="11639749" y="19439741"/>
                      <a:pt x="11588673" y="19473383"/>
                      <a:pt x="11532183" y="19473334"/>
                    </a:cubicBezTo>
                    <a:lnTo>
                      <a:pt x="11467131" y="19473334"/>
                    </a:lnTo>
                    <a:cubicBezTo>
                      <a:pt x="11455267" y="19473345"/>
                      <a:pt x="11444191" y="19467390"/>
                      <a:pt x="11437656" y="19457488"/>
                    </a:cubicBezTo>
                    <a:cubicBezTo>
                      <a:pt x="11431120" y="19447585"/>
                      <a:pt x="11430001" y="19435060"/>
                      <a:pt x="11434676" y="19424155"/>
                    </a:cubicBezTo>
                    <a:lnTo>
                      <a:pt x="11625317" y="18979445"/>
                    </a:lnTo>
                    <a:lnTo>
                      <a:pt x="11695449" y="18804043"/>
                    </a:lnTo>
                    <a:cubicBezTo>
                      <a:pt x="11738319" y="18696905"/>
                      <a:pt x="11842095" y="18626658"/>
                      <a:pt x="11957492" y="18626666"/>
                    </a:cubicBezTo>
                    <a:lnTo>
                      <a:pt x="12139808" y="18626666"/>
                    </a:lnTo>
                    <a:cubicBezTo>
                      <a:pt x="12255205" y="18626658"/>
                      <a:pt x="12358981" y="18696905"/>
                      <a:pt x="12401851" y="18804043"/>
                    </a:cubicBezTo>
                    <a:lnTo>
                      <a:pt x="12471983" y="18979445"/>
                    </a:lnTo>
                    <a:lnTo>
                      <a:pt x="12662554" y="19424155"/>
                    </a:lnTo>
                    <a:cubicBezTo>
                      <a:pt x="12667229" y="19435060"/>
                      <a:pt x="12666109" y="19447585"/>
                      <a:pt x="12659574" y="19457488"/>
                    </a:cubicBezTo>
                    <a:cubicBezTo>
                      <a:pt x="12653039" y="19467390"/>
                      <a:pt x="12641963" y="19473345"/>
                      <a:pt x="12630098" y="19473334"/>
                    </a:cubicBezTo>
                    <a:lnTo>
                      <a:pt x="12565046" y="19473334"/>
                    </a:lnTo>
                    <a:cubicBezTo>
                      <a:pt x="12508608" y="19473328"/>
                      <a:pt x="12457602" y="19439692"/>
                      <a:pt x="12435365" y="19387820"/>
                    </a:cubicBezTo>
                    <a:lnTo>
                      <a:pt x="12281342" y="19028480"/>
                    </a:lnTo>
                    <a:cubicBezTo>
                      <a:pt x="12278096" y="19020930"/>
                      <a:pt x="12266737" y="19024105"/>
                      <a:pt x="12267866" y="19032220"/>
                    </a:cubicBezTo>
                    <a:lnTo>
                      <a:pt x="12330872" y="19473334"/>
                    </a:lnTo>
                    <a:lnTo>
                      <a:pt x="12398253" y="20281830"/>
                    </a:lnTo>
                    <a:cubicBezTo>
                      <a:pt x="12399060" y="20291651"/>
                      <a:pt x="12395723" y="20301364"/>
                      <a:pt x="12389049" y="20308615"/>
                    </a:cubicBezTo>
                    <a:cubicBezTo>
                      <a:pt x="12382375" y="20315865"/>
                      <a:pt x="12372971" y="20319994"/>
                      <a:pt x="12363116" y="20320000"/>
                    </a:cubicBezTo>
                    <a:lnTo>
                      <a:pt x="12309282" y="20320000"/>
                    </a:lnTo>
                    <a:cubicBezTo>
                      <a:pt x="12240300" y="20320009"/>
                      <a:pt x="12181423" y="20270144"/>
                      <a:pt x="12170076" y="20202102"/>
                    </a:cubicBezTo>
                    <a:lnTo>
                      <a:pt x="12055705" y="19515102"/>
                    </a:lnTo>
                    <a:cubicBezTo>
                      <a:pt x="12054365" y="19507200"/>
                      <a:pt x="12043076" y="19507200"/>
                      <a:pt x="12041736" y="19515102"/>
                    </a:cubicBezTo>
                    <a:lnTo>
                      <a:pt x="11927295" y="20202102"/>
                    </a:lnTo>
                    <a:cubicBezTo>
                      <a:pt x="11915943" y="20270170"/>
                      <a:pt x="11857026" y="20320043"/>
                      <a:pt x="11788018" y="20320000"/>
                    </a:cubicBezTo>
                    <a:lnTo>
                      <a:pt x="11734184" y="20320000"/>
                    </a:lnTo>
                    <a:cubicBezTo>
                      <a:pt x="11724329" y="20319994"/>
                      <a:pt x="11714925" y="20315865"/>
                      <a:pt x="11708251" y="20308615"/>
                    </a:cubicBezTo>
                    <a:cubicBezTo>
                      <a:pt x="11701577" y="20301364"/>
                      <a:pt x="11698240" y="20291651"/>
                      <a:pt x="11699047" y="20281830"/>
                    </a:cubicBezTo>
                    <a:lnTo>
                      <a:pt x="11766428" y="19473334"/>
                    </a:lnTo>
                    <a:lnTo>
                      <a:pt x="11829434" y="19032220"/>
                    </a:lnTo>
                    <a:close/>
                    <a:moveTo>
                      <a:pt x="618650" y="20320000"/>
                    </a:moveTo>
                    <a:cubicBezTo>
                      <a:pt x="501750" y="20320000"/>
                      <a:pt x="406984" y="20414766"/>
                      <a:pt x="406983" y="20531666"/>
                    </a:cubicBezTo>
                    <a:lnTo>
                      <a:pt x="406983" y="20602223"/>
                    </a:lnTo>
                    <a:cubicBezTo>
                      <a:pt x="407504" y="20718754"/>
                      <a:pt x="502118" y="20812945"/>
                      <a:pt x="618650" y="20812945"/>
                    </a:cubicBezTo>
                    <a:cubicBezTo>
                      <a:pt x="735182" y="20812945"/>
                      <a:pt x="829795" y="20718754"/>
                      <a:pt x="830317" y="20602223"/>
                    </a:cubicBezTo>
                    <a:lnTo>
                      <a:pt x="830317" y="20531666"/>
                    </a:lnTo>
                    <a:cubicBezTo>
                      <a:pt x="830316" y="20414766"/>
                      <a:pt x="735550" y="20320000"/>
                      <a:pt x="618650" y="20320000"/>
                    </a:cubicBezTo>
                    <a:close/>
                    <a:moveTo>
                      <a:pt x="399434" y="21289998"/>
                    </a:moveTo>
                    <a:cubicBezTo>
                      <a:pt x="400633" y="21281884"/>
                      <a:pt x="389203" y="21278709"/>
                      <a:pt x="386028" y="21286259"/>
                    </a:cubicBezTo>
                    <a:lnTo>
                      <a:pt x="232006" y="21645598"/>
                    </a:lnTo>
                    <a:cubicBezTo>
                      <a:pt x="209748" y="21697517"/>
                      <a:pt x="158673" y="21731160"/>
                      <a:pt x="102183" y="21731111"/>
                    </a:cubicBezTo>
                    <a:lnTo>
                      <a:pt x="37131" y="21731111"/>
                    </a:lnTo>
                    <a:cubicBezTo>
                      <a:pt x="25267" y="21731122"/>
                      <a:pt x="14192" y="21725167"/>
                      <a:pt x="7656" y="21715265"/>
                    </a:cubicBezTo>
                    <a:cubicBezTo>
                      <a:pt x="1121" y="21705364"/>
                      <a:pt x="1" y="21692839"/>
                      <a:pt x="4676" y="21681934"/>
                    </a:cubicBezTo>
                    <a:lnTo>
                      <a:pt x="195317" y="21237223"/>
                    </a:lnTo>
                    <a:lnTo>
                      <a:pt x="265449" y="21061821"/>
                    </a:lnTo>
                    <a:cubicBezTo>
                      <a:pt x="308319" y="20954684"/>
                      <a:pt x="412095" y="20884437"/>
                      <a:pt x="527492" y="20884445"/>
                    </a:cubicBezTo>
                    <a:lnTo>
                      <a:pt x="709808" y="20884445"/>
                    </a:lnTo>
                    <a:cubicBezTo>
                      <a:pt x="825205" y="20884437"/>
                      <a:pt x="928981" y="20954684"/>
                      <a:pt x="971851" y="21061821"/>
                    </a:cubicBezTo>
                    <a:lnTo>
                      <a:pt x="1041983" y="21237223"/>
                    </a:lnTo>
                    <a:lnTo>
                      <a:pt x="1232554" y="21681934"/>
                    </a:lnTo>
                    <a:cubicBezTo>
                      <a:pt x="1237228" y="21692839"/>
                      <a:pt x="1236108" y="21705364"/>
                      <a:pt x="1229573" y="21715265"/>
                    </a:cubicBezTo>
                    <a:cubicBezTo>
                      <a:pt x="1223038" y="21725167"/>
                      <a:pt x="1211963" y="21731122"/>
                      <a:pt x="1200098" y="21731111"/>
                    </a:cubicBezTo>
                    <a:lnTo>
                      <a:pt x="1135046" y="21731111"/>
                    </a:lnTo>
                    <a:cubicBezTo>
                      <a:pt x="1078608" y="21731105"/>
                      <a:pt x="1027602" y="21697471"/>
                      <a:pt x="1005365" y="21645598"/>
                    </a:cubicBezTo>
                    <a:lnTo>
                      <a:pt x="851342" y="21286259"/>
                    </a:lnTo>
                    <a:cubicBezTo>
                      <a:pt x="848097" y="21278709"/>
                      <a:pt x="836737" y="21281884"/>
                      <a:pt x="837866" y="21289998"/>
                    </a:cubicBezTo>
                    <a:lnTo>
                      <a:pt x="900872" y="21731111"/>
                    </a:lnTo>
                    <a:lnTo>
                      <a:pt x="968253" y="22539607"/>
                    </a:lnTo>
                    <a:cubicBezTo>
                      <a:pt x="969061" y="22549430"/>
                      <a:pt x="965724" y="22559142"/>
                      <a:pt x="959049" y="22566393"/>
                    </a:cubicBezTo>
                    <a:cubicBezTo>
                      <a:pt x="952375" y="22573644"/>
                      <a:pt x="942971" y="22577772"/>
                      <a:pt x="933116" y="22577778"/>
                    </a:cubicBezTo>
                    <a:lnTo>
                      <a:pt x="879282" y="22577778"/>
                    </a:lnTo>
                    <a:cubicBezTo>
                      <a:pt x="810301" y="22577786"/>
                      <a:pt x="751424" y="22527923"/>
                      <a:pt x="740076" y="22459880"/>
                    </a:cubicBezTo>
                    <a:lnTo>
                      <a:pt x="625706" y="21772880"/>
                    </a:lnTo>
                    <a:cubicBezTo>
                      <a:pt x="624365" y="21764978"/>
                      <a:pt x="613076" y="21764978"/>
                      <a:pt x="611736" y="21772880"/>
                    </a:cubicBezTo>
                    <a:lnTo>
                      <a:pt x="497294" y="22459880"/>
                    </a:lnTo>
                    <a:cubicBezTo>
                      <a:pt x="485942" y="22527949"/>
                      <a:pt x="427026" y="22577822"/>
                      <a:pt x="358018" y="22577778"/>
                    </a:cubicBezTo>
                    <a:lnTo>
                      <a:pt x="304184" y="22577778"/>
                    </a:lnTo>
                    <a:cubicBezTo>
                      <a:pt x="294329" y="22577772"/>
                      <a:pt x="284925" y="22573644"/>
                      <a:pt x="278251" y="22566393"/>
                    </a:cubicBezTo>
                    <a:cubicBezTo>
                      <a:pt x="271576" y="22559142"/>
                      <a:pt x="268239" y="22549430"/>
                      <a:pt x="269047" y="22539607"/>
                    </a:cubicBezTo>
                    <a:lnTo>
                      <a:pt x="336428" y="21731111"/>
                    </a:lnTo>
                    <a:lnTo>
                      <a:pt x="399434" y="21289998"/>
                    </a:lnTo>
                    <a:close/>
                    <a:moveTo>
                      <a:pt x="1888650" y="20320000"/>
                    </a:moveTo>
                    <a:cubicBezTo>
                      <a:pt x="1771750" y="20320000"/>
                      <a:pt x="1676983" y="20414766"/>
                      <a:pt x="1676983" y="20531666"/>
                    </a:cubicBezTo>
                    <a:lnTo>
                      <a:pt x="1676983" y="20602223"/>
                    </a:lnTo>
                    <a:cubicBezTo>
                      <a:pt x="1677504" y="20718754"/>
                      <a:pt x="1772118" y="20812945"/>
                      <a:pt x="1888650" y="20812945"/>
                    </a:cubicBezTo>
                    <a:cubicBezTo>
                      <a:pt x="2005182" y="20812945"/>
                      <a:pt x="2099796" y="20718754"/>
                      <a:pt x="2100317" y="20602223"/>
                    </a:cubicBezTo>
                    <a:lnTo>
                      <a:pt x="2100317" y="20531666"/>
                    </a:lnTo>
                    <a:cubicBezTo>
                      <a:pt x="2100317" y="20414766"/>
                      <a:pt x="2005550" y="20320000"/>
                      <a:pt x="1888650" y="20320000"/>
                    </a:cubicBezTo>
                    <a:close/>
                    <a:moveTo>
                      <a:pt x="1669434" y="21289998"/>
                    </a:moveTo>
                    <a:cubicBezTo>
                      <a:pt x="1670633" y="21281884"/>
                      <a:pt x="1659203" y="21278709"/>
                      <a:pt x="1656028" y="21286259"/>
                    </a:cubicBezTo>
                    <a:lnTo>
                      <a:pt x="1502006" y="21645598"/>
                    </a:lnTo>
                    <a:cubicBezTo>
                      <a:pt x="1479749" y="21697517"/>
                      <a:pt x="1428673" y="21731160"/>
                      <a:pt x="1372183" y="21731111"/>
                    </a:cubicBezTo>
                    <a:lnTo>
                      <a:pt x="1307131" y="21731111"/>
                    </a:lnTo>
                    <a:cubicBezTo>
                      <a:pt x="1295267" y="21731122"/>
                      <a:pt x="1284192" y="21725167"/>
                      <a:pt x="1277656" y="21715265"/>
                    </a:cubicBezTo>
                    <a:cubicBezTo>
                      <a:pt x="1271121" y="21705364"/>
                      <a:pt x="1270001" y="21692839"/>
                      <a:pt x="1274676" y="21681934"/>
                    </a:cubicBezTo>
                    <a:lnTo>
                      <a:pt x="1465317" y="21237223"/>
                    </a:lnTo>
                    <a:lnTo>
                      <a:pt x="1535449" y="21061821"/>
                    </a:lnTo>
                    <a:cubicBezTo>
                      <a:pt x="1578319" y="20954684"/>
                      <a:pt x="1682095" y="20884437"/>
                      <a:pt x="1797492" y="20884445"/>
                    </a:cubicBezTo>
                    <a:lnTo>
                      <a:pt x="1979808" y="20884445"/>
                    </a:lnTo>
                    <a:cubicBezTo>
                      <a:pt x="2095205" y="20884437"/>
                      <a:pt x="2198981" y="20954684"/>
                      <a:pt x="2241851" y="21061821"/>
                    </a:cubicBezTo>
                    <a:lnTo>
                      <a:pt x="2311983" y="21237223"/>
                    </a:lnTo>
                    <a:lnTo>
                      <a:pt x="2502554" y="21681934"/>
                    </a:lnTo>
                    <a:cubicBezTo>
                      <a:pt x="2507228" y="21692839"/>
                      <a:pt x="2506108" y="21705362"/>
                      <a:pt x="2499573" y="21715265"/>
                    </a:cubicBezTo>
                    <a:cubicBezTo>
                      <a:pt x="2493038" y="21725167"/>
                      <a:pt x="2481963" y="21731122"/>
                      <a:pt x="2470098" y="21731111"/>
                    </a:cubicBezTo>
                    <a:lnTo>
                      <a:pt x="2405046" y="21731111"/>
                    </a:lnTo>
                    <a:cubicBezTo>
                      <a:pt x="2348608" y="21731105"/>
                      <a:pt x="2297602" y="21697471"/>
                      <a:pt x="2275365" y="21645598"/>
                    </a:cubicBezTo>
                    <a:lnTo>
                      <a:pt x="2121342" y="21286259"/>
                    </a:lnTo>
                    <a:cubicBezTo>
                      <a:pt x="2118097" y="21278709"/>
                      <a:pt x="2106737" y="21281884"/>
                      <a:pt x="2107866" y="21289998"/>
                    </a:cubicBezTo>
                    <a:lnTo>
                      <a:pt x="2170872" y="21731111"/>
                    </a:lnTo>
                    <a:lnTo>
                      <a:pt x="2238253" y="22539607"/>
                    </a:lnTo>
                    <a:cubicBezTo>
                      <a:pt x="2239061" y="22549430"/>
                      <a:pt x="2235724" y="22559142"/>
                      <a:pt x="2229049" y="22566393"/>
                    </a:cubicBezTo>
                    <a:cubicBezTo>
                      <a:pt x="2222375" y="22573644"/>
                      <a:pt x="2212971" y="22577772"/>
                      <a:pt x="2203116" y="22577778"/>
                    </a:cubicBezTo>
                    <a:lnTo>
                      <a:pt x="2149282" y="22577778"/>
                    </a:lnTo>
                    <a:cubicBezTo>
                      <a:pt x="2080301" y="22577786"/>
                      <a:pt x="2021424" y="22527923"/>
                      <a:pt x="2010076" y="22459880"/>
                    </a:cubicBezTo>
                    <a:lnTo>
                      <a:pt x="1895706" y="21772880"/>
                    </a:lnTo>
                    <a:cubicBezTo>
                      <a:pt x="1894365" y="21764978"/>
                      <a:pt x="1883076" y="21764978"/>
                      <a:pt x="1881735" y="21772880"/>
                    </a:cubicBezTo>
                    <a:lnTo>
                      <a:pt x="1767294" y="22459880"/>
                    </a:lnTo>
                    <a:cubicBezTo>
                      <a:pt x="1755943" y="22527949"/>
                      <a:pt x="1697026" y="22577822"/>
                      <a:pt x="1628018" y="22577778"/>
                    </a:cubicBezTo>
                    <a:lnTo>
                      <a:pt x="1574184" y="22577778"/>
                    </a:lnTo>
                    <a:cubicBezTo>
                      <a:pt x="1564329" y="22577772"/>
                      <a:pt x="1554925" y="22573644"/>
                      <a:pt x="1548251" y="22566393"/>
                    </a:cubicBezTo>
                    <a:cubicBezTo>
                      <a:pt x="1541576" y="22559142"/>
                      <a:pt x="1538239" y="22549430"/>
                      <a:pt x="1539047" y="22539607"/>
                    </a:cubicBezTo>
                    <a:lnTo>
                      <a:pt x="1606428" y="21731111"/>
                    </a:lnTo>
                    <a:lnTo>
                      <a:pt x="1669434" y="21289998"/>
                    </a:lnTo>
                    <a:close/>
                    <a:moveTo>
                      <a:pt x="3158650" y="20320000"/>
                    </a:moveTo>
                    <a:cubicBezTo>
                      <a:pt x="3041750" y="20320000"/>
                      <a:pt x="2946983" y="20414766"/>
                      <a:pt x="2946983" y="20531666"/>
                    </a:cubicBezTo>
                    <a:lnTo>
                      <a:pt x="2946983" y="20602223"/>
                    </a:lnTo>
                    <a:cubicBezTo>
                      <a:pt x="2947504" y="20718754"/>
                      <a:pt x="3042118" y="20812945"/>
                      <a:pt x="3158650" y="20812945"/>
                    </a:cubicBezTo>
                    <a:cubicBezTo>
                      <a:pt x="3275182" y="20812945"/>
                      <a:pt x="3369795" y="20718754"/>
                      <a:pt x="3370317" y="20602223"/>
                    </a:cubicBezTo>
                    <a:lnTo>
                      <a:pt x="3370317" y="20531666"/>
                    </a:lnTo>
                    <a:cubicBezTo>
                      <a:pt x="3370316" y="20414766"/>
                      <a:pt x="3275550" y="20320000"/>
                      <a:pt x="3158650" y="20320000"/>
                    </a:cubicBezTo>
                    <a:close/>
                    <a:moveTo>
                      <a:pt x="2939434" y="21289998"/>
                    </a:moveTo>
                    <a:cubicBezTo>
                      <a:pt x="2940633" y="21281884"/>
                      <a:pt x="2929203" y="21278709"/>
                      <a:pt x="2926028" y="21286259"/>
                    </a:cubicBezTo>
                    <a:lnTo>
                      <a:pt x="2772006" y="21645598"/>
                    </a:lnTo>
                    <a:cubicBezTo>
                      <a:pt x="2749748" y="21697517"/>
                      <a:pt x="2698673" y="21731162"/>
                      <a:pt x="2642183" y="21731111"/>
                    </a:cubicBezTo>
                    <a:lnTo>
                      <a:pt x="2577131" y="21731111"/>
                    </a:lnTo>
                    <a:cubicBezTo>
                      <a:pt x="2565267" y="21731122"/>
                      <a:pt x="2554192" y="21725167"/>
                      <a:pt x="2547656" y="21715265"/>
                    </a:cubicBezTo>
                    <a:cubicBezTo>
                      <a:pt x="2541121" y="21705362"/>
                      <a:pt x="2540001" y="21692839"/>
                      <a:pt x="2544676" y="21681934"/>
                    </a:cubicBezTo>
                    <a:lnTo>
                      <a:pt x="2735317" y="21237223"/>
                    </a:lnTo>
                    <a:lnTo>
                      <a:pt x="2805449" y="21061821"/>
                    </a:lnTo>
                    <a:cubicBezTo>
                      <a:pt x="2848319" y="20954684"/>
                      <a:pt x="2952095" y="20884437"/>
                      <a:pt x="3067492" y="20884445"/>
                    </a:cubicBezTo>
                    <a:lnTo>
                      <a:pt x="3249808" y="20884445"/>
                    </a:lnTo>
                    <a:cubicBezTo>
                      <a:pt x="3365204" y="20884437"/>
                      <a:pt x="3468981" y="20954684"/>
                      <a:pt x="3511851" y="21061821"/>
                    </a:cubicBezTo>
                    <a:lnTo>
                      <a:pt x="3581983" y="21237223"/>
                    </a:lnTo>
                    <a:lnTo>
                      <a:pt x="3772554" y="21681934"/>
                    </a:lnTo>
                    <a:cubicBezTo>
                      <a:pt x="3777229" y="21692839"/>
                      <a:pt x="3776108" y="21705364"/>
                      <a:pt x="3769573" y="21715265"/>
                    </a:cubicBezTo>
                    <a:cubicBezTo>
                      <a:pt x="3763038" y="21725167"/>
                      <a:pt x="3751963" y="21731122"/>
                      <a:pt x="3740098" y="21731111"/>
                    </a:cubicBezTo>
                    <a:lnTo>
                      <a:pt x="3675046" y="21731111"/>
                    </a:lnTo>
                    <a:cubicBezTo>
                      <a:pt x="3618608" y="21731105"/>
                      <a:pt x="3567602" y="21697471"/>
                      <a:pt x="3545365" y="21645598"/>
                    </a:cubicBezTo>
                    <a:lnTo>
                      <a:pt x="3391342" y="21286259"/>
                    </a:lnTo>
                    <a:cubicBezTo>
                      <a:pt x="3388097" y="21278709"/>
                      <a:pt x="3376737" y="21281884"/>
                      <a:pt x="3377866" y="21289998"/>
                    </a:cubicBezTo>
                    <a:lnTo>
                      <a:pt x="3440872" y="21731111"/>
                    </a:lnTo>
                    <a:lnTo>
                      <a:pt x="3508253" y="22539607"/>
                    </a:lnTo>
                    <a:cubicBezTo>
                      <a:pt x="3509061" y="22549430"/>
                      <a:pt x="3505724" y="22559142"/>
                      <a:pt x="3499049" y="22566393"/>
                    </a:cubicBezTo>
                    <a:cubicBezTo>
                      <a:pt x="3492375" y="22573644"/>
                      <a:pt x="3482971" y="22577772"/>
                      <a:pt x="3473116" y="22577778"/>
                    </a:cubicBezTo>
                    <a:lnTo>
                      <a:pt x="3419282" y="22577778"/>
                    </a:lnTo>
                    <a:cubicBezTo>
                      <a:pt x="3350301" y="22577786"/>
                      <a:pt x="3291424" y="22527923"/>
                      <a:pt x="3280076" y="22459880"/>
                    </a:cubicBezTo>
                    <a:lnTo>
                      <a:pt x="3165706" y="21772880"/>
                    </a:lnTo>
                    <a:cubicBezTo>
                      <a:pt x="3164365" y="21764978"/>
                      <a:pt x="3153076" y="21764978"/>
                      <a:pt x="3151735" y="21772880"/>
                    </a:cubicBezTo>
                    <a:lnTo>
                      <a:pt x="3037294" y="22459880"/>
                    </a:lnTo>
                    <a:cubicBezTo>
                      <a:pt x="3025943" y="22527949"/>
                      <a:pt x="2967026" y="22577822"/>
                      <a:pt x="2898018" y="22577778"/>
                    </a:cubicBezTo>
                    <a:lnTo>
                      <a:pt x="2844184" y="22577778"/>
                    </a:lnTo>
                    <a:cubicBezTo>
                      <a:pt x="2834329" y="22577772"/>
                      <a:pt x="2824925" y="22573644"/>
                      <a:pt x="2818251" y="22566393"/>
                    </a:cubicBezTo>
                    <a:cubicBezTo>
                      <a:pt x="2811576" y="22559142"/>
                      <a:pt x="2808239" y="22549430"/>
                      <a:pt x="2809047" y="22539607"/>
                    </a:cubicBezTo>
                    <a:lnTo>
                      <a:pt x="2876428" y="21731111"/>
                    </a:lnTo>
                    <a:lnTo>
                      <a:pt x="2939434" y="21289998"/>
                    </a:lnTo>
                    <a:close/>
                    <a:moveTo>
                      <a:pt x="4428650" y="20320000"/>
                    </a:moveTo>
                    <a:cubicBezTo>
                      <a:pt x="4311750" y="20320000"/>
                      <a:pt x="4216984" y="20414766"/>
                      <a:pt x="4216983" y="20531666"/>
                    </a:cubicBezTo>
                    <a:lnTo>
                      <a:pt x="4216983" y="20602223"/>
                    </a:lnTo>
                    <a:cubicBezTo>
                      <a:pt x="4217505" y="20718754"/>
                      <a:pt x="4312118" y="20812945"/>
                      <a:pt x="4428650" y="20812945"/>
                    </a:cubicBezTo>
                    <a:cubicBezTo>
                      <a:pt x="4545182" y="20812945"/>
                      <a:pt x="4639795" y="20718754"/>
                      <a:pt x="4640317" y="20602223"/>
                    </a:cubicBezTo>
                    <a:lnTo>
                      <a:pt x="4640317" y="20531666"/>
                    </a:lnTo>
                    <a:cubicBezTo>
                      <a:pt x="4640316" y="20414766"/>
                      <a:pt x="4545550" y="20320000"/>
                      <a:pt x="4428650" y="20320000"/>
                    </a:cubicBezTo>
                    <a:close/>
                    <a:moveTo>
                      <a:pt x="4209434" y="21289998"/>
                    </a:moveTo>
                    <a:cubicBezTo>
                      <a:pt x="4210633" y="21281884"/>
                      <a:pt x="4199203" y="21278709"/>
                      <a:pt x="4196028" y="21286259"/>
                    </a:cubicBezTo>
                    <a:lnTo>
                      <a:pt x="4042005" y="21645598"/>
                    </a:lnTo>
                    <a:cubicBezTo>
                      <a:pt x="4019748" y="21697517"/>
                      <a:pt x="3968673" y="21731160"/>
                      <a:pt x="3912183" y="21731111"/>
                    </a:cubicBezTo>
                    <a:lnTo>
                      <a:pt x="3847131" y="21731111"/>
                    </a:lnTo>
                    <a:cubicBezTo>
                      <a:pt x="3835267" y="21731122"/>
                      <a:pt x="3824192" y="21725167"/>
                      <a:pt x="3817656" y="21715265"/>
                    </a:cubicBezTo>
                    <a:cubicBezTo>
                      <a:pt x="3811121" y="21705364"/>
                      <a:pt x="3810001" y="21692839"/>
                      <a:pt x="3814675" y="21681934"/>
                    </a:cubicBezTo>
                    <a:lnTo>
                      <a:pt x="4005317" y="21237223"/>
                    </a:lnTo>
                    <a:lnTo>
                      <a:pt x="4075449" y="21061821"/>
                    </a:lnTo>
                    <a:cubicBezTo>
                      <a:pt x="4118319" y="20954684"/>
                      <a:pt x="4222096" y="20884437"/>
                      <a:pt x="4337492" y="20884445"/>
                    </a:cubicBezTo>
                    <a:lnTo>
                      <a:pt x="4519808" y="20884445"/>
                    </a:lnTo>
                    <a:cubicBezTo>
                      <a:pt x="4635204" y="20884437"/>
                      <a:pt x="4738981" y="20954684"/>
                      <a:pt x="4781851" y="21061821"/>
                    </a:cubicBezTo>
                    <a:lnTo>
                      <a:pt x="4851983" y="21237223"/>
                    </a:lnTo>
                    <a:lnTo>
                      <a:pt x="5042554" y="21681934"/>
                    </a:lnTo>
                    <a:cubicBezTo>
                      <a:pt x="5047229" y="21692839"/>
                      <a:pt x="5046108" y="21705364"/>
                      <a:pt x="5039573" y="21715265"/>
                    </a:cubicBezTo>
                    <a:cubicBezTo>
                      <a:pt x="5033038" y="21725167"/>
                      <a:pt x="5021963" y="21731122"/>
                      <a:pt x="5010098" y="21731111"/>
                    </a:cubicBezTo>
                    <a:lnTo>
                      <a:pt x="4945046" y="21731111"/>
                    </a:lnTo>
                    <a:cubicBezTo>
                      <a:pt x="4888608" y="21731105"/>
                      <a:pt x="4837602" y="21697471"/>
                      <a:pt x="4815365" y="21645598"/>
                    </a:cubicBezTo>
                    <a:lnTo>
                      <a:pt x="4661342" y="21286259"/>
                    </a:lnTo>
                    <a:cubicBezTo>
                      <a:pt x="4658097" y="21278709"/>
                      <a:pt x="4646737" y="21281884"/>
                      <a:pt x="4647866" y="21289998"/>
                    </a:cubicBezTo>
                    <a:lnTo>
                      <a:pt x="4710872" y="21731111"/>
                    </a:lnTo>
                    <a:lnTo>
                      <a:pt x="4778253" y="22539607"/>
                    </a:lnTo>
                    <a:cubicBezTo>
                      <a:pt x="4779061" y="22549430"/>
                      <a:pt x="4775724" y="22559142"/>
                      <a:pt x="4769049" y="22566393"/>
                    </a:cubicBezTo>
                    <a:cubicBezTo>
                      <a:pt x="4762375" y="22573644"/>
                      <a:pt x="4752971" y="22577772"/>
                      <a:pt x="4743116" y="22577778"/>
                    </a:cubicBezTo>
                    <a:lnTo>
                      <a:pt x="4689282" y="22577778"/>
                    </a:lnTo>
                    <a:cubicBezTo>
                      <a:pt x="4620301" y="22577786"/>
                      <a:pt x="4561424" y="22527923"/>
                      <a:pt x="4550076" y="22459880"/>
                    </a:cubicBezTo>
                    <a:lnTo>
                      <a:pt x="4435705" y="21772880"/>
                    </a:lnTo>
                    <a:cubicBezTo>
                      <a:pt x="4434365" y="21764978"/>
                      <a:pt x="4423076" y="21764978"/>
                      <a:pt x="4421736" y="21772880"/>
                    </a:cubicBezTo>
                    <a:lnTo>
                      <a:pt x="4307295" y="22459880"/>
                    </a:lnTo>
                    <a:cubicBezTo>
                      <a:pt x="4295943" y="22527949"/>
                      <a:pt x="4237026" y="22577822"/>
                      <a:pt x="4168018" y="22577778"/>
                    </a:cubicBezTo>
                    <a:lnTo>
                      <a:pt x="4114184" y="22577778"/>
                    </a:lnTo>
                    <a:cubicBezTo>
                      <a:pt x="4104329" y="22577772"/>
                      <a:pt x="4094925" y="22573644"/>
                      <a:pt x="4088251" y="22566393"/>
                    </a:cubicBezTo>
                    <a:cubicBezTo>
                      <a:pt x="4081576" y="22559142"/>
                      <a:pt x="4078239" y="22549430"/>
                      <a:pt x="4079047" y="22539607"/>
                    </a:cubicBezTo>
                    <a:lnTo>
                      <a:pt x="4146428" y="21731111"/>
                    </a:lnTo>
                    <a:lnTo>
                      <a:pt x="4209434" y="21289998"/>
                    </a:lnTo>
                    <a:close/>
                    <a:moveTo>
                      <a:pt x="5698650" y="20320000"/>
                    </a:moveTo>
                    <a:cubicBezTo>
                      <a:pt x="5581750" y="20320000"/>
                      <a:pt x="5486984" y="20414766"/>
                      <a:pt x="5486983" y="20531666"/>
                    </a:cubicBezTo>
                    <a:lnTo>
                      <a:pt x="5486983" y="20602223"/>
                    </a:lnTo>
                    <a:cubicBezTo>
                      <a:pt x="5487505" y="20718754"/>
                      <a:pt x="5582118" y="20812945"/>
                      <a:pt x="5698650" y="20812945"/>
                    </a:cubicBezTo>
                    <a:cubicBezTo>
                      <a:pt x="5815182" y="20812945"/>
                      <a:pt x="5909795" y="20718754"/>
                      <a:pt x="5910317" y="20602223"/>
                    </a:cubicBezTo>
                    <a:lnTo>
                      <a:pt x="5910317" y="20531666"/>
                    </a:lnTo>
                    <a:cubicBezTo>
                      <a:pt x="5910316" y="20414766"/>
                      <a:pt x="5815550" y="20320000"/>
                      <a:pt x="5698650" y="20320000"/>
                    </a:cubicBezTo>
                    <a:close/>
                    <a:moveTo>
                      <a:pt x="5479434" y="21289998"/>
                    </a:moveTo>
                    <a:cubicBezTo>
                      <a:pt x="5480633" y="21281884"/>
                      <a:pt x="5469203" y="21278709"/>
                      <a:pt x="5466028" y="21286259"/>
                    </a:cubicBezTo>
                    <a:lnTo>
                      <a:pt x="5312005" y="21645598"/>
                    </a:lnTo>
                    <a:cubicBezTo>
                      <a:pt x="5289748" y="21697517"/>
                      <a:pt x="5238673" y="21731160"/>
                      <a:pt x="5182183" y="21731111"/>
                    </a:cubicBezTo>
                    <a:lnTo>
                      <a:pt x="5117131" y="21731111"/>
                    </a:lnTo>
                    <a:cubicBezTo>
                      <a:pt x="5105267" y="21731122"/>
                      <a:pt x="5094192" y="21725167"/>
                      <a:pt x="5087656" y="21715265"/>
                    </a:cubicBezTo>
                    <a:cubicBezTo>
                      <a:pt x="5081121" y="21705364"/>
                      <a:pt x="5080001" y="21692839"/>
                      <a:pt x="5084675" y="21681934"/>
                    </a:cubicBezTo>
                    <a:lnTo>
                      <a:pt x="5275317" y="21237223"/>
                    </a:lnTo>
                    <a:lnTo>
                      <a:pt x="5345449" y="21061821"/>
                    </a:lnTo>
                    <a:cubicBezTo>
                      <a:pt x="5388319" y="20954684"/>
                      <a:pt x="5492096" y="20884437"/>
                      <a:pt x="5607492" y="20884445"/>
                    </a:cubicBezTo>
                    <a:lnTo>
                      <a:pt x="5789808" y="20884445"/>
                    </a:lnTo>
                    <a:cubicBezTo>
                      <a:pt x="5905204" y="20884437"/>
                      <a:pt x="6008981" y="20954684"/>
                      <a:pt x="6051851" y="21061821"/>
                    </a:cubicBezTo>
                    <a:lnTo>
                      <a:pt x="6121983" y="21237223"/>
                    </a:lnTo>
                    <a:lnTo>
                      <a:pt x="6312554" y="21681934"/>
                    </a:lnTo>
                    <a:cubicBezTo>
                      <a:pt x="6317229" y="21692839"/>
                      <a:pt x="6316108" y="21705364"/>
                      <a:pt x="6309573" y="21715265"/>
                    </a:cubicBezTo>
                    <a:cubicBezTo>
                      <a:pt x="6303038" y="21725167"/>
                      <a:pt x="6291963" y="21731122"/>
                      <a:pt x="6280098" y="21731111"/>
                    </a:cubicBezTo>
                    <a:lnTo>
                      <a:pt x="6215046" y="21731111"/>
                    </a:lnTo>
                    <a:cubicBezTo>
                      <a:pt x="6158608" y="21731105"/>
                      <a:pt x="6107602" y="21697471"/>
                      <a:pt x="6085365" y="21645598"/>
                    </a:cubicBezTo>
                    <a:lnTo>
                      <a:pt x="5931342" y="21286259"/>
                    </a:lnTo>
                    <a:cubicBezTo>
                      <a:pt x="5928097" y="21278709"/>
                      <a:pt x="5916737" y="21281884"/>
                      <a:pt x="5917866" y="21289998"/>
                    </a:cubicBezTo>
                    <a:lnTo>
                      <a:pt x="5980872" y="21731111"/>
                    </a:lnTo>
                    <a:lnTo>
                      <a:pt x="6048253" y="22539607"/>
                    </a:lnTo>
                    <a:cubicBezTo>
                      <a:pt x="6049061" y="22549430"/>
                      <a:pt x="6045724" y="22559142"/>
                      <a:pt x="6039049" y="22566393"/>
                    </a:cubicBezTo>
                    <a:cubicBezTo>
                      <a:pt x="6032375" y="22573644"/>
                      <a:pt x="6022971" y="22577772"/>
                      <a:pt x="6013116" y="22577778"/>
                    </a:cubicBezTo>
                    <a:lnTo>
                      <a:pt x="5959282" y="22577778"/>
                    </a:lnTo>
                    <a:cubicBezTo>
                      <a:pt x="5890301" y="22577786"/>
                      <a:pt x="5831424" y="22527923"/>
                      <a:pt x="5820076" y="22459880"/>
                    </a:cubicBezTo>
                    <a:lnTo>
                      <a:pt x="5705705" y="21772880"/>
                    </a:lnTo>
                    <a:cubicBezTo>
                      <a:pt x="5704365" y="21764978"/>
                      <a:pt x="5693076" y="21764978"/>
                      <a:pt x="5691736" y="21772880"/>
                    </a:cubicBezTo>
                    <a:lnTo>
                      <a:pt x="5577295" y="22459880"/>
                    </a:lnTo>
                    <a:cubicBezTo>
                      <a:pt x="5565943" y="22527949"/>
                      <a:pt x="5507026" y="22577822"/>
                      <a:pt x="5438018" y="22577778"/>
                    </a:cubicBezTo>
                    <a:lnTo>
                      <a:pt x="5384184" y="22577778"/>
                    </a:lnTo>
                    <a:cubicBezTo>
                      <a:pt x="5374329" y="22577772"/>
                      <a:pt x="5364925" y="22573644"/>
                      <a:pt x="5358251" y="22566393"/>
                    </a:cubicBezTo>
                    <a:cubicBezTo>
                      <a:pt x="5351576" y="22559142"/>
                      <a:pt x="5348239" y="22549430"/>
                      <a:pt x="5349047" y="22539607"/>
                    </a:cubicBezTo>
                    <a:lnTo>
                      <a:pt x="5416428" y="21731111"/>
                    </a:lnTo>
                    <a:lnTo>
                      <a:pt x="5479434" y="21289998"/>
                    </a:lnTo>
                    <a:close/>
                    <a:moveTo>
                      <a:pt x="6968650" y="20320000"/>
                    </a:moveTo>
                    <a:cubicBezTo>
                      <a:pt x="6851750" y="20320000"/>
                      <a:pt x="6756983" y="20414766"/>
                      <a:pt x="6756983" y="20531666"/>
                    </a:cubicBezTo>
                    <a:lnTo>
                      <a:pt x="6756983" y="20602223"/>
                    </a:lnTo>
                    <a:cubicBezTo>
                      <a:pt x="6757504" y="20718754"/>
                      <a:pt x="6852118" y="20812945"/>
                      <a:pt x="6968650" y="20812945"/>
                    </a:cubicBezTo>
                    <a:cubicBezTo>
                      <a:pt x="7085182" y="20812945"/>
                      <a:pt x="7179796" y="20718754"/>
                      <a:pt x="7180317" y="20602223"/>
                    </a:cubicBezTo>
                    <a:lnTo>
                      <a:pt x="7180317" y="20531666"/>
                    </a:lnTo>
                    <a:cubicBezTo>
                      <a:pt x="7180317" y="20414766"/>
                      <a:pt x="7085550" y="20320000"/>
                      <a:pt x="6968650" y="20320000"/>
                    </a:cubicBezTo>
                    <a:close/>
                    <a:moveTo>
                      <a:pt x="6749434" y="21289998"/>
                    </a:moveTo>
                    <a:cubicBezTo>
                      <a:pt x="6750633" y="21281884"/>
                      <a:pt x="6739204" y="21278709"/>
                      <a:pt x="6736029" y="21286259"/>
                    </a:cubicBezTo>
                    <a:lnTo>
                      <a:pt x="6582005" y="21645598"/>
                    </a:lnTo>
                    <a:cubicBezTo>
                      <a:pt x="6559749" y="21697517"/>
                      <a:pt x="6508673" y="21731160"/>
                      <a:pt x="6452183" y="21731111"/>
                    </a:cubicBezTo>
                    <a:lnTo>
                      <a:pt x="6387131" y="21731111"/>
                    </a:lnTo>
                    <a:cubicBezTo>
                      <a:pt x="6375267" y="21731122"/>
                      <a:pt x="6364192" y="21725167"/>
                      <a:pt x="6357656" y="21715265"/>
                    </a:cubicBezTo>
                    <a:cubicBezTo>
                      <a:pt x="6351121" y="21705364"/>
                      <a:pt x="6350001" y="21692839"/>
                      <a:pt x="6354675" y="21681934"/>
                    </a:cubicBezTo>
                    <a:lnTo>
                      <a:pt x="6545317" y="21237223"/>
                    </a:lnTo>
                    <a:lnTo>
                      <a:pt x="6615449" y="21061821"/>
                    </a:lnTo>
                    <a:cubicBezTo>
                      <a:pt x="6658319" y="20954684"/>
                      <a:pt x="6762095" y="20884437"/>
                      <a:pt x="6877492" y="20884445"/>
                    </a:cubicBezTo>
                    <a:lnTo>
                      <a:pt x="7059808" y="20884445"/>
                    </a:lnTo>
                    <a:cubicBezTo>
                      <a:pt x="7175205" y="20884437"/>
                      <a:pt x="7278981" y="20954684"/>
                      <a:pt x="7321851" y="21061821"/>
                    </a:cubicBezTo>
                    <a:lnTo>
                      <a:pt x="7391983" y="21237223"/>
                    </a:lnTo>
                    <a:lnTo>
                      <a:pt x="7582554" y="21681934"/>
                    </a:lnTo>
                    <a:cubicBezTo>
                      <a:pt x="7587228" y="21692839"/>
                      <a:pt x="7586108" y="21705362"/>
                      <a:pt x="7579573" y="21715265"/>
                    </a:cubicBezTo>
                    <a:cubicBezTo>
                      <a:pt x="7573038" y="21725167"/>
                      <a:pt x="7561963" y="21731122"/>
                      <a:pt x="7550098" y="21731111"/>
                    </a:cubicBezTo>
                    <a:lnTo>
                      <a:pt x="7485046" y="21731111"/>
                    </a:lnTo>
                    <a:cubicBezTo>
                      <a:pt x="7428608" y="21731105"/>
                      <a:pt x="7377602" y="21697471"/>
                      <a:pt x="7355365" y="21645598"/>
                    </a:cubicBezTo>
                    <a:lnTo>
                      <a:pt x="7201342" y="21286259"/>
                    </a:lnTo>
                    <a:cubicBezTo>
                      <a:pt x="7198096" y="21278709"/>
                      <a:pt x="7186737" y="21281884"/>
                      <a:pt x="7187866" y="21289998"/>
                    </a:cubicBezTo>
                    <a:lnTo>
                      <a:pt x="7250872" y="21731111"/>
                    </a:lnTo>
                    <a:lnTo>
                      <a:pt x="7318253" y="22539607"/>
                    </a:lnTo>
                    <a:cubicBezTo>
                      <a:pt x="7319061" y="22549430"/>
                      <a:pt x="7315724" y="22559142"/>
                      <a:pt x="7309049" y="22566393"/>
                    </a:cubicBezTo>
                    <a:cubicBezTo>
                      <a:pt x="7302375" y="22573644"/>
                      <a:pt x="7292971" y="22577772"/>
                      <a:pt x="7283116" y="22577778"/>
                    </a:cubicBezTo>
                    <a:lnTo>
                      <a:pt x="7229282" y="22577778"/>
                    </a:lnTo>
                    <a:cubicBezTo>
                      <a:pt x="7160300" y="22577788"/>
                      <a:pt x="7101423" y="22527923"/>
                      <a:pt x="7090076" y="22459880"/>
                    </a:cubicBezTo>
                    <a:lnTo>
                      <a:pt x="6975705" y="21772880"/>
                    </a:lnTo>
                    <a:cubicBezTo>
                      <a:pt x="6974365" y="21764978"/>
                      <a:pt x="6963076" y="21764978"/>
                      <a:pt x="6961736" y="21772880"/>
                    </a:cubicBezTo>
                    <a:lnTo>
                      <a:pt x="6847295" y="22459880"/>
                    </a:lnTo>
                    <a:cubicBezTo>
                      <a:pt x="6835943" y="22527949"/>
                      <a:pt x="6777026" y="22577822"/>
                      <a:pt x="6708018" y="22577778"/>
                    </a:cubicBezTo>
                    <a:lnTo>
                      <a:pt x="6654184" y="22577778"/>
                    </a:lnTo>
                    <a:cubicBezTo>
                      <a:pt x="6644329" y="22577772"/>
                      <a:pt x="6634925" y="22573644"/>
                      <a:pt x="6628251" y="22566393"/>
                    </a:cubicBezTo>
                    <a:cubicBezTo>
                      <a:pt x="6621576" y="22559142"/>
                      <a:pt x="6618239" y="22549430"/>
                      <a:pt x="6619047" y="22539607"/>
                    </a:cubicBezTo>
                    <a:lnTo>
                      <a:pt x="6686428" y="21731111"/>
                    </a:lnTo>
                    <a:lnTo>
                      <a:pt x="6749434" y="21289998"/>
                    </a:lnTo>
                    <a:close/>
                    <a:moveTo>
                      <a:pt x="8238650" y="20320000"/>
                    </a:moveTo>
                    <a:cubicBezTo>
                      <a:pt x="8121750" y="20320000"/>
                      <a:pt x="8026983" y="20414766"/>
                      <a:pt x="8026983" y="20531666"/>
                    </a:cubicBezTo>
                    <a:lnTo>
                      <a:pt x="8026983" y="20602223"/>
                    </a:lnTo>
                    <a:cubicBezTo>
                      <a:pt x="8027504" y="20718754"/>
                      <a:pt x="8122118" y="20812945"/>
                      <a:pt x="8238650" y="20812945"/>
                    </a:cubicBezTo>
                    <a:cubicBezTo>
                      <a:pt x="8355182" y="20812945"/>
                      <a:pt x="8449796" y="20718754"/>
                      <a:pt x="8450317" y="20602223"/>
                    </a:cubicBezTo>
                    <a:lnTo>
                      <a:pt x="8450317" y="20531666"/>
                    </a:lnTo>
                    <a:cubicBezTo>
                      <a:pt x="8450317" y="20414766"/>
                      <a:pt x="8355550" y="20320000"/>
                      <a:pt x="8238650" y="20320000"/>
                    </a:cubicBezTo>
                    <a:close/>
                    <a:moveTo>
                      <a:pt x="8019434" y="21289998"/>
                    </a:moveTo>
                    <a:cubicBezTo>
                      <a:pt x="8020633" y="21281884"/>
                      <a:pt x="8009204" y="21278709"/>
                      <a:pt x="8006029" y="21286259"/>
                    </a:cubicBezTo>
                    <a:lnTo>
                      <a:pt x="7852005" y="21645598"/>
                    </a:lnTo>
                    <a:cubicBezTo>
                      <a:pt x="7829749" y="21697517"/>
                      <a:pt x="7778673" y="21731162"/>
                      <a:pt x="7722183" y="21731111"/>
                    </a:cubicBezTo>
                    <a:lnTo>
                      <a:pt x="7657131" y="21731111"/>
                    </a:lnTo>
                    <a:cubicBezTo>
                      <a:pt x="7645267" y="21731122"/>
                      <a:pt x="7634192" y="21725167"/>
                      <a:pt x="7627656" y="21715265"/>
                    </a:cubicBezTo>
                    <a:cubicBezTo>
                      <a:pt x="7621122" y="21705362"/>
                      <a:pt x="7620002" y="21692839"/>
                      <a:pt x="7624676" y="21681934"/>
                    </a:cubicBezTo>
                    <a:lnTo>
                      <a:pt x="7815317" y="21237223"/>
                    </a:lnTo>
                    <a:lnTo>
                      <a:pt x="7885449" y="21061821"/>
                    </a:lnTo>
                    <a:cubicBezTo>
                      <a:pt x="7928319" y="20954684"/>
                      <a:pt x="8032095" y="20884437"/>
                      <a:pt x="8147492" y="20884445"/>
                    </a:cubicBezTo>
                    <a:lnTo>
                      <a:pt x="8329808" y="20884445"/>
                    </a:lnTo>
                    <a:cubicBezTo>
                      <a:pt x="8445205" y="20884437"/>
                      <a:pt x="8548981" y="20954684"/>
                      <a:pt x="8591851" y="21061821"/>
                    </a:cubicBezTo>
                    <a:lnTo>
                      <a:pt x="8661983" y="21237223"/>
                    </a:lnTo>
                    <a:lnTo>
                      <a:pt x="8852554" y="21681934"/>
                    </a:lnTo>
                    <a:cubicBezTo>
                      <a:pt x="8857228" y="21692839"/>
                      <a:pt x="8856108" y="21705362"/>
                      <a:pt x="8849573" y="21715265"/>
                    </a:cubicBezTo>
                    <a:cubicBezTo>
                      <a:pt x="8843038" y="21725167"/>
                      <a:pt x="8831963" y="21731122"/>
                      <a:pt x="8820098" y="21731111"/>
                    </a:cubicBezTo>
                    <a:lnTo>
                      <a:pt x="8755046" y="21731111"/>
                    </a:lnTo>
                    <a:cubicBezTo>
                      <a:pt x="8698608" y="21731105"/>
                      <a:pt x="8647602" y="21697471"/>
                      <a:pt x="8625365" y="21645598"/>
                    </a:cubicBezTo>
                    <a:lnTo>
                      <a:pt x="8471342" y="21286259"/>
                    </a:lnTo>
                    <a:cubicBezTo>
                      <a:pt x="8468096" y="21278709"/>
                      <a:pt x="8456737" y="21281884"/>
                      <a:pt x="8457866" y="21289998"/>
                    </a:cubicBezTo>
                    <a:lnTo>
                      <a:pt x="8520872" y="21731111"/>
                    </a:lnTo>
                    <a:lnTo>
                      <a:pt x="8588253" y="22539607"/>
                    </a:lnTo>
                    <a:cubicBezTo>
                      <a:pt x="8589061" y="22549430"/>
                      <a:pt x="8585724" y="22559142"/>
                      <a:pt x="8579049" y="22566393"/>
                    </a:cubicBezTo>
                    <a:cubicBezTo>
                      <a:pt x="8572375" y="22573644"/>
                      <a:pt x="8562971" y="22577772"/>
                      <a:pt x="8553116" y="22577778"/>
                    </a:cubicBezTo>
                    <a:lnTo>
                      <a:pt x="8499282" y="22577778"/>
                    </a:lnTo>
                    <a:cubicBezTo>
                      <a:pt x="8430300" y="22577788"/>
                      <a:pt x="8371423" y="22527923"/>
                      <a:pt x="8360076" y="22459880"/>
                    </a:cubicBezTo>
                    <a:lnTo>
                      <a:pt x="8245705" y="21772880"/>
                    </a:lnTo>
                    <a:cubicBezTo>
                      <a:pt x="8244365" y="21764978"/>
                      <a:pt x="8233076" y="21764978"/>
                      <a:pt x="8231736" y="21772880"/>
                    </a:cubicBezTo>
                    <a:lnTo>
                      <a:pt x="8117295" y="22459880"/>
                    </a:lnTo>
                    <a:cubicBezTo>
                      <a:pt x="8105943" y="22527949"/>
                      <a:pt x="8047026" y="22577822"/>
                      <a:pt x="7978018" y="22577778"/>
                    </a:cubicBezTo>
                    <a:lnTo>
                      <a:pt x="7924184" y="22577778"/>
                    </a:lnTo>
                    <a:cubicBezTo>
                      <a:pt x="7914329" y="22577772"/>
                      <a:pt x="7904925" y="22573644"/>
                      <a:pt x="7898251" y="22566393"/>
                    </a:cubicBezTo>
                    <a:cubicBezTo>
                      <a:pt x="7891576" y="22559142"/>
                      <a:pt x="7888239" y="22549430"/>
                      <a:pt x="7889047" y="22539607"/>
                    </a:cubicBezTo>
                    <a:lnTo>
                      <a:pt x="7956428" y="21731111"/>
                    </a:lnTo>
                    <a:lnTo>
                      <a:pt x="8019434" y="21289998"/>
                    </a:lnTo>
                    <a:close/>
                    <a:moveTo>
                      <a:pt x="9508650" y="20320000"/>
                    </a:moveTo>
                    <a:cubicBezTo>
                      <a:pt x="9391750" y="20320000"/>
                      <a:pt x="9296983" y="20414766"/>
                      <a:pt x="9296983" y="20531666"/>
                    </a:cubicBezTo>
                    <a:lnTo>
                      <a:pt x="9296983" y="20602223"/>
                    </a:lnTo>
                    <a:cubicBezTo>
                      <a:pt x="9297504" y="20718754"/>
                      <a:pt x="9392118" y="20812945"/>
                      <a:pt x="9508650" y="20812945"/>
                    </a:cubicBezTo>
                    <a:cubicBezTo>
                      <a:pt x="9625182" y="20812945"/>
                      <a:pt x="9719796" y="20718754"/>
                      <a:pt x="9720317" y="20602223"/>
                    </a:cubicBezTo>
                    <a:lnTo>
                      <a:pt x="9720317" y="20531666"/>
                    </a:lnTo>
                    <a:cubicBezTo>
                      <a:pt x="9720317" y="20414766"/>
                      <a:pt x="9625550" y="20320000"/>
                      <a:pt x="9508650" y="20320000"/>
                    </a:cubicBezTo>
                    <a:close/>
                    <a:moveTo>
                      <a:pt x="9289434" y="21289998"/>
                    </a:moveTo>
                    <a:cubicBezTo>
                      <a:pt x="9290633" y="21281884"/>
                      <a:pt x="9279204" y="21278709"/>
                      <a:pt x="9276029" y="21286259"/>
                    </a:cubicBezTo>
                    <a:lnTo>
                      <a:pt x="9122005" y="21645598"/>
                    </a:lnTo>
                    <a:cubicBezTo>
                      <a:pt x="9099749" y="21697517"/>
                      <a:pt x="9048673" y="21731162"/>
                      <a:pt x="8992183" y="21731111"/>
                    </a:cubicBezTo>
                    <a:lnTo>
                      <a:pt x="8927131" y="21731111"/>
                    </a:lnTo>
                    <a:cubicBezTo>
                      <a:pt x="8915267" y="21731122"/>
                      <a:pt x="8904192" y="21725167"/>
                      <a:pt x="8897656" y="21715265"/>
                    </a:cubicBezTo>
                    <a:cubicBezTo>
                      <a:pt x="8891122" y="21705362"/>
                      <a:pt x="8890002" y="21692839"/>
                      <a:pt x="8894676" y="21681934"/>
                    </a:cubicBezTo>
                    <a:lnTo>
                      <a:pt x="9085317" y="21237223"/>
                    </a:lnTo>
                    <a:lnTo>
                      <a:pt x="9155449" y="21061821"/>
                    </a:lnTo>
                    <a:cubicBezTo>
                      <a:pt x="9198319" y="20954684"/>
                      <a:pt x="9302095" y="20884437"/>
                      <a:pt x="9417492" y="20884445"/>
                    </a:cubicBezTo>
                    <a:lnTo>
                      <a:pt x="9599808" y="20884445"/>
                    </a:lnTo>
                    <a:cubicBezTo>
                      <a:pt x="9715205" y="20884437"/>
                      <a:pt x="9818981" y="20954684"/>
                      <a:pt x="9861851" y="21061821"/>
                    </a:cubicBezTo>
                    <a:lnTo>
                      <a:pt x="9931983" y="21237223"/>
                    </a:lnTo>
                    <a:lnTo>
                      <a:pt x="10122554" y="21681934"/>
                    </a:lnTo>
                    <a:cubicBezTo>
                      <a:pt x="10127228" y="21692839"/>
                      <a:pt x="10126108" y="21705362"/>
                      <a:pt x="10119573" y="21715265"/>
                    </a:cubicBezTo>
                    <a:cubicBezTo>
                      <a:pt x="10113038" y="21725167"/>
                      <a:pt x="10101963" y="21731122"/>
                      <a:pt x="10090098" y="21731111"/>
                    </a:cubicBezTo>
                    <a:lnTo>
                      <a:pt x="10025046" y="21731111"/>
                    </a:lnTo>
                    <a:cubicBezTo>
                      <a:pt x="9968608" y="21731105"/>
                      <a:pt x="9917602" y="21697471"/>
                      <a:pt x="9895365" y="21645598"/>
                    </a:cubicBezTo>
                    <a:lnTo>
                      <a:pt x="9741342" y="21286259"/>
                    </a:lnTo>
                    <a:cubicBezTo>
                      <a:pt x="9738096" y="21278709"/>
                      <a:pt x="9726737" y="21281884"/>
                      <a:pt x="9727866" y="21289998"/>
                    </a:cubicBezTo>
                    <a:lnTo>
                      <a:pt x="9790872" y="21731111"/>
                    </a:lnTo>
                    <a:lnTo>
                      <a:pt x="9858253" y="22539607"/>
                    </a:lnTo>
                    <a:cubicBezTo>
                      <a:pt x="9859061" y="22549430"/>
                      <a:pt x="9855724" y="22559142"/>
                      <a:pt x="9849049" y="22566393"/>
                    </a:cubicBezTo>
                    <a:cubicBezTo>
                      <a:pt x="9842375" y="22573644"/>
                      <a:pt x="9832971" y="22577772"/>
                      <a:pt x="9823116" y="22577778"/>
                    </a:cubicBezTo>
                    <a:lnTo>
                      <a:pt x="9769282" y="22577778"/>
                    </a:lnTo>
                    <a:cubicBezTo>
                      <a:pt x="9700300" y="22577788"/>
                      <a:pt x="9641423" y="22527923"/>
                      <a:pt x="9630076" y="22459880"/>
                    </a:cubicBezTo>
                    <a:lnTo>
                      <a:pt x="9515705" y="21772880"/>
                    </a:lnTo>
                    <a:cubicBezTo>
                      <a:pt x="9514365" y="21764978"/>
                      <a:pt x="9503076" y="21764978"/>
                      <a:pt x="9501736" y="21772880"/>
                    </a:cubicBezTo>
                    <a:lnTo>
                      <a:pt x="9387295" y="22459880"/>
                    </a:lnTo>
                    <a:cubicBezTo>
                      <a:pt x="9375943" y="22527949"/>
                      <a:pt x="9317026" y="22577822"/>
                      <a:pt x="9248018" y="22577778"/>
                    </a:cubicBezTo>
                    <a:lnTo>
                      <a:pt x="9194184" y="22577778"/>
                    </a:lnTo>
                    <a:cubicBezTo>
                      <a:pt x="9184329" y="22577772"/>
                      <a:pt x="9174925" y="22573644"/>
                      <a:pt x="9168251" y="22566393"/>
                    </a:cubicBezTo>
                    <a:cubicBezTo>
                      <a:pt x="9161576" y="22559142"/>
                      <a:pt x="9158239" y="22549430"/>
                      <a:pt x="9159047" y="22539607"/>
                    </a:cubicBezTo>
                    <a:lnTo>
                      <a:pt x="9226428" y="21731111"/>
                    </a:lnTo>
                    <a:lnTo>
                      <a:pt x="9289434" y="21289998"/>
                    </a:lnTo>
                    <a:close/>
                    <a:moveTo>
                      <a:pt x="10778650" y="20320000"/>
                    </a:moveTo>
                    <a:cubicBezTo>
                      <a:pt x="10661750" y="20320000"/>
                      <a:pt x="10566983" y="20414766"/>
                      <a:pt x="10566983" y="20531666"/>
                    </a:cubicBezTo>
                    <a:lnTo>
                      <a:pt x="10566983" y="20602223"/>
                    </a:lnTo>
                    <a:cubicBezTo>
                      <a:pt x="10567504" y="20718754"/>
                      <a:pt x="10662118" y="20812945"/>
                      <a:pt x="10778650" y="20812945"/>
                    </a:cubicBezTo>
                    <a:cubicBezTo>
                      <a:pt x="10895182" y="20812945"/>
                      <a:pt x="10989796" y="20718754"/>
                      <a:pt x="10990317" y="20602223"/>
                    </a:cubicBezTo>
                    <a:lnTo>
                      <a:pt x="10990317" y="20531666"/>
                    </a:lnTo>
                    <a:cubicBezTo>
                      <a:pt x="10990317" y="20414766"/>
                      <a:pt x="10895550" y="20320000"/>
                      <a:pt x="10778650" y="20320000"/>
                    </a:cubicBezTo>
                    <a:close/>
                    <a:moveTo>
                      <a:pt x="10559434" y="21289998"/>
                    </a:moveTo>
                    <a:cubicBezTo>
                      <a:pt x="10560633" y="21281884"/>
                      <a:pt x="10549204" y="21278709"/>
                      <a:pt x="10546029" y="21286259"/>
                    </a:cubicBezTo>
                    <a:lnTo>
                      <a:pt x="10392005" y="21645598"/>
                    </a:lnTo>
                    <a:cubicBezTo>
                      <a:pt x="10369749" y="21697517"/>
                      <a:pt x="10318673" y="21731162"/>
                      <a:pt x="10262183" y="21731111"/>
                    </a:cubicBezTo>
                    <a:lnTo>
                      <a:pt x="10197131" y="21731111"/>
                    </a:lnTo>
                    <a:cubicBezTo>
                      <a:pt x="10185267" y="21731122"/>
                      <a:pt x="10174192" y="21725167"/>
                      <a:pt x="10167656" y="21715265"/>
                    </a:cubicBezTo>
                    <a:cubicBezTo>
                      <a:pt x="10161122" y="21705362"/>
                      <a:pt x="10160002" y="21692839"/>
                      <a:pt x="10164676" y="21681934"/>
                    </a:cubicBezTo>
                    <a:lnTo>
                      <a:pt x="10355317" y="21237223"/>
                    </a:lnTo>
                    <a:lnTo>
                      <a:pt x="10425449" y="21061821"/>
                    </a:lnTo>
                    <a:cubicBezTo>
                      <a:pt x="10468319" y="20954684"/>
                      <a:pt x="10572095" y="20884437"/>
                      <a:pt x="10687492" y="20884445"/>
                    </a:cubicBezTo>
                    <a:lnTo>
                      <a:pt x="10869808" y="20884445"/>
                    </a:lnTo>
                    <a:cubicBezTo>
                      <a:pt x="10985205" y="20884437"/>
                      <a:pt x="11088981" y="20954684"/>
                      <a:pt x="11131851" y="21061821"/>
                    </a:cubicBezTo>
                    <a:lnTo>
                      <a:pt x="11201983" y="21237223"/>
                    </a:lnTo>
                    <a:lnTo>
                      <a:pt x="11392554" y="21681934"/>
                    </a:lnTo>
                    <a:cubicBezTo>
                      <a:pt x="11397228" y="21692839"/>
                      <a:pt x="11396108" y="21705362"/>
                      <a:pt x="11389573" y="21715265"/>
                    </a:cubicBezTo>
                    <a:cubicBezTo>
                      <a:pt x="11383038" y="21725167"/>
                      <a:pt x="11371963" y="21731122"/>
                      <a:pt x="11360098" y="21731111"/>
                    </a:cubicBezTo>
                    <a:lnTo>
                      <a:pt x="11295046" y="21731111"/>
                    </a:lnTo>
                    <a:cubicBezTo>
                      <a:pt x="11238608" y="21731105"/>
                      <a:pt x="11187602" y="21697471"/>
                      <a:pt x="11165365" y="21645598"/>
                    </a:cubicBezTo>
                    <a:lnTo>
                      <a:pt x="11011342" y="21286259"/>
                    </a:lnTo>
                    <a:cubicBezTo>
                      <a:pt x="11008096" y="21278709"/>
                      <a:pt x="10996737" y="21281884"/>
                      <a:pt x="10997866" y="21289998"/>
                    </a:cubicBezTo>
                    <a:lnTo>
                      <a:pt x="11060872" y="21731111"/>
                    </a:lnTo>
                    <a:lnTo>
                      <a:pt x="11128253" y="22539607"/>
                    </a:lnTo>
                    <a:cubicBezTo>
                      <a:pt x="11129061" y="22549430"/>
                      <a:pt x="11125724" y="22559142"/>
                      <a:pt x="11119049" y="22566393"/>
                    </a:cubicBezTo>
                    <a:cubicBezTo>
                      <a:pt x="11112375" y="22573644"/>
                      <a:pt x="11102971" y="22577772"/>
                      <a:pt x="11093116" y="22577778"/>
                    </a:cubicBezTo>
                    <a:lnTo>
                      <a:pt x="11039282" y="22577778"/>
                    </a:lnTo>
                    <a:cubicBezTo>
                      <a:pt x="10970300" y="22577788"/>
                      <a:pt x="10911423" y="22527923"/>
                      <a:pt x="10900076" y="22459880"/>
                    </a:cubicBezTo>
                    <a:lnTo>
                      <a:pt x="10785705" y="21772880"/>
                    </a:lnTo>
                    <a:cubicBezTo>
                      <a:pt x="10784365" y="21764978"/>
                      <a:pt x="10773076" y="21764978"/>
                      <a:pt x="10771736" y="21772880"/>
                    </a:cubicBezTo>
                    <a:lnTo>
                      <a:pt x="10657295" y="22459880"/>
                    </a:lnTo>
                    <a:cubicBezTo>
                      <a:pt x="10645943" y="22527949"/>
                      <a:pt x="10587026" y="22577822"/>
                      <a:pt x="10518018" y="22577778"/>
                    </a:cubicBezTo>
                    <a:lnTo>
                      <a:pt x="10464184" y="22577778"/>
                    </a:lnTo>
                    <a:cubicBezTo>
                      <a:pt x="10454329" y="22577772"/>
                      <a:pt x="10444925" y="22573644"/>
                      <a:pt x="10438251" y="22566393"/>
                    </a:cubicBezTo>
                    <a:cubicBezTo>
                      <a:pt x="10431576" y="22559142"/>
                      <a:pt x="10428239" y="22549430"/>
                      <a:pt x="10429047" y="22539607"/>
                    </a:cubicBezTo>
                    <a:lnTo>
                      <a:pt x="10496428" y="21731111"/>
                    </a:lnTo>
                    <a:lnTo>
                      <a:pt x="10559434" y="21289998"/>
                    </a:lnTo>
                    <a:close/>
                    <a:moveTo>
                      <a:pt x="12048650" y="20320000"/>
                    </a:moveTo>
                    <a:cubicBezTo>
                      <a:pt x="11931750" y="20320000"/>
                      <a:pt x="11836983" y="20414766"/>
                      <a:pt x="11836983" y="20531666"/>
                    </a:cubicBezTo>
                    <a:lnTo>
                      <a:pt x="11836983" y="20602223"/>
                    </a:lnTo>
                    <a:cubicBezTo>
                      <a:pt x="11837504" y="20718754"/>
                      <a:pt x="11932118" y="20812945"/>
                      <a:pt x="12048650" y="20812945"/>
                    </a:cubicBezTo>
                    <a:cubicBezTo>
                      <a:pt x="12165182" y="20812945"/>
                      <a:pt x="12259796" y="20718754"/>
                      <a:pt x="12260317" y="20602223"/>
                    </a:cubicBezTo>
                    <a:lnTo>
                      <a:pt x="12260317" y="20531666"/>
                    </a:lnTo>
                    <a:cubicBezTo>
                      <a:pt x="12260317" y="20414766"/>
                      <a:pt x="12165550" y="20320000"/>
                      <a:pt x="12048650" y="20320000"/>
                    </a:cubicBezTo>
                    <a:close/>
                    <a:moveTo>
                      <a:pt x="11829434" y="21289998"/>
                    </a:moveTo>
                    <a:cubicBezTo>
                      <a:pt x="11830633" y="21281884"/>
                      <a:pt x="11819204" y="21278709"/>
                      <a:pt x="11816029" y="21286259"/>
                    </a:cubicBezTo>
                    <a:lnTo>
                      <a:pt x="11662005" y="21645598"/>
                    </a:lnTo>
                    <a:cubicBezTo>
                      <a:pt x="11639749" y="21697517"/>
                      <a:pt x="11588673" y="21731162"/>
                      <a:pt x="11532183" y="21731111"/>
                    </a:cubicBezTo>
                    <a:lnTo>
                      <a:pt x="11467131" y="21731111"/>
                    </a:lnTo>
                    <a:cubicBezTo>
                      <a:pt x="11455267" y="21731122"/>
                      <a:pt x="11444192" y="21725167"/>
                      <a:pt x="11437656" y="21715265"/>
                    </a:cubicBezTo>
                    <a:cubicBezTo>
                      <a:pt x="11431122" y="21705362"/>
                      <a:pt x="11430002" y="21692839"/>
                      <a:pt x="11434676" y="21681934"/>
                    </a:cubicBezTo>
                    <a:lnTo>
                      <a:pt x="11625317" y="21237223"/>
                    </a:lnTo>
                    <a:lnTo>
                      <a:pt x="11695449" y="21061821"/>
                    </a:lnTo>
                    <a:cubicBezTo>
                      <a:pt x="11738319" y="20954684"/>
                      <a:pt x="11842095" y="20884437"/>
                      <a:pt x="11957492" y="20884445"/>
                    </a:cubicBezTo>
                    <a:lnTo>
                      <a:pt x="12139808" y="20884445"/>
                    </a:lnTo>
                    <a:cubicBezTo>
                      <a:pt x="12255205" y="20884437"/>
                      <a:pt x="12358981" y="20954684"/>
                      <a:pt x="12401851" y="21061821"/>
                    </a:cubicBezTo>
                    <a:lnTo>
                      <a:pt x="12471983" y="21237223"/>
                    </a:lnTo>
                    <a:lnTo>
                      <a:pt x="12662554" y="21681934"/>
                    </a:lnTo>
                    <a:cubicBezTo>
                      <a:pt x="12667228" y="21692839"/>
                      <a:pt x="12666108" y="21705362"/>
                      <a:pt x="12659573" y="21715265"/>
                    </a:cubicBezTo>
                    <a:cubicBezTo>
                      <a:pt x="12653038" y="21725167"/>
                      <a:pt x="12641963" y="21731122"/>
                      <a:pt x="12630098" y="21731111"/>
                    </a:cubicBezTo>
                    <a:lnTo>
                      <a:pt x="12565046" y="21731111"/>
                    </a:lnTo>
                    <a:cubicBezTo>
                      <a:pt x="12508608" y="21731105"/>
                      <a:pt x="12457602" y="21697471"/>
                      <a:pt x="12435365" y="21645598"/>
                    </a:cubicBezTo>
                    <a:lnTo>
                      <a:pt x="12281342" y="21286259"/>
                    </a:lnTo>
                    <a:cubicBezTo>
                      <a:pt x="12278096" y="21278709"/>
                      <a:pt x="12266737" y="21281884"/>
                      <a:pt x="12267866" y="21289998"/>
                    </a:cubicBezTo>
                    <a:lnTo>
                      <a:pt x="12330872" y="21731111"/>
                    </a:lnTo>
                    <a:lnTo>
                      <a:pt x="12398253" y="22539607"/>
                    </a:lnTo>
                    <a:cubicBezTo>
                      <a:pt x="12399061" y="22549430"/>
                      <a:pt x="12395724" y="22559142"/>
                      <a:pt x="12389049" y="22566393"/>
                    </a:cubicBezTo>
                    <a:cubicBezTo>
                      <a:pt x="12382375" y="22573644"/>
                      <a:pt x="12372971" y="22577772"/>
                      <a:pt x="12363116" y="22577778"/>
                    </a:cubicBezTo>
                    <a:lnTo>
                      <a:pt x="12309282" y="22577778"/>
                    </a:lnTo>
                    <a:cubicBezTo>
                      <a:pt x="12240300" y="22577788"/>
                      <a:pt x="12181423" y="22527923"/>
                      <a:pt x="12170076" y="22459880"/>
                    </a:cubicBezTo>
                    <a:lnTo>
                      <a:pt x="12055705" y="21772880"/>
                    </a:lnTo>
                    <a:cubicBezTo>
                      <a:pt x="12054365" y="21764978"/>
                      <a:pt x="12043076" y="21764978"/>
                      <a:pt x="12041736" y="21772880"/>
                    </a:cubicBezTo>
                    <a:lnTo>
                      <a:pt x="11927295" y="22459880"/>
                    </a:lnTo>
                    <a:cubicBezTo>
                      <a:pt x="11915943" y="22527949"/>
                      <a:pt x="11857026" y="22577822"/>
                      <a:pt x="11788018" y="22577778"/>
                    </a:cubicBezTo>
                    <a:lnTo>
                      <a:pt x="11734184" y="22577778"/>
                    </a:lnTo>
                    <a:cubicBezTo>
                      <a:pt x="11724329" y="22577772"/>
                      <a:pt x="11714925" y="22573644"/>
                      <a:pt x="11708251" y="22566393"/>
                    </a:cubicBezTo>
                    <a:cubicBezTo>
                      <a:pt x="11701576" y="22559142"/>
                      <a:pt x="11698239" y="22549430"/>
                      <a:pt x="11699047" y="22539607"/>
                    </a:cubicBezTo>
                    <a:lnTo>
                      <a:pt x="11766428" y="21731111"/>
                    </a:lnTo>
                    <a:lnTo>
                      <a:pt x="11829434" y="21289998"/>
                    </a:lnTo>
                    <a:close/>
                  </a:path>
                </a:pathLst>
              </a:custGeom>
              <a:solidFill>
                <a:srgbClr val="FFCC37"/>
              </a:solidFill>
            </p:spPr>
            <p:txBody>
              <a:bodyPr/>
              <a:lstStyle/>
              <a:p>
                <a:endParaRPr lang="en-US"/>
              </a:p>
            </p:txBody>
          </p:sp>
        </p:grpSp>
      </p:grpSp>
      <p:grpSp>
        <p:nvGrpSpPr>
          <p:cNvPr id="38" name="Group 38"/>
          <p:cNvGrpSpPr/>
          <p:nvPr/>
        </p:nvGrpSpPr>
        <p:grpSpPr>
          <a:xfrm>
            <a:off x="14466094" y="5130554"/>
            <a:ext cx="2893219" cy="5143500"/>
            <a:chOff x="0" y="0"/>
            <a:chExt cx="3857625" cy="6858000"/>
          </a:xfrm>
        </p:grpSpPr>
        <p:grpSp>
          <p:nvGrpSpPr>
            <p:cNvPr id="39" name="Group 39"/>
            <p:cNvGrpSpPr>
              <a:grpSpLocks noChangeAspect="1"/>
            </p:cNvGrpSpPr>
            <p:nvPr/>
          </p:nvGrpSpPr>
          <p:grpSpPr>
            <a:xfrm>
              <a:off x="0" y="0"/>
              <a:ext cx="3857625" cy="6858000"/>
              <a:chOff x="0" y="0"/>
              <a:chExt cx="12700000" cy="22577778"/>
            </a:xfrm>
          </p:grpSpPr>
          <p:sp>
            <p:nvSpPr>
              <p:cNvPr id="40" name="Freeform 40"/>
              <p:cNvSpPr/>
              <p:nvPr/>
            </p:nvSpPr>
            <p:spPr>
              <a:xfrm>
                <a:off x="16350" y="0"/>
                <a:ext cx="12667228" cy="22577822"/>
              </a:xfrm>
              <a:custGeom>
                <a:avLst/>
                <a:gdLst/>
                <a:ahLst/>
                <a:cxnLst/>
                <a:rect l="l" t="t" r="r" b="b"/>
                <a:pathLst>
                  <a:path w="12667228" h="22577822">
                    <a:moveTo>
                      <a:pt x="618650" y="0"/>
                    </a:moveTo>
                    <a:lnTo>
                      <a:pt x="618650" y="0"/>
                    </a:lnTo>
                    <a:cubicBezTo>
                      <a:pt x="562512" y="0"/>
                      <a:pt x="508674" y="22301"/>
                      <a:pt x="468979" y="61996"/>
                    </a:cubicBezTo>
                    <a:cubicBezTo>
                      <a:pt x="429284" y="101691"/>
                      <a:pt x="406983" y="155529"/>
                      <a:pt x="406983" y="211667"/>
                    </a:cubicBezTo>
                    <a:lnTo>
                      <a:pt x="406983" y="282222"/>
                    </a:lnTo>
                    <a:cubicBezTo>
                      <a:pt x="407504" y="398753"/>
                      <a:pt x="502118" y="492944"/>
                      <a:pt x="618650" y="492944"/>
                    </a:cubicBezTo>
                    <a:cubicBezTo>
                      <a:pt x="735182" y="492944"/>
                      <a:pt x="829795" y="398753"/>
                      <a:pt x="830317" y="282222"/>
                    </a:cubicBezTo>
                    <a:lnTo>
                      <a:pt x="830317" y="211667"/>
                    </a:lnTo>
                    <a:cubicBezTo>
                      <a:pt x="830317" y="94766"/>
                      <a:pt x="735550" y="0"/>
                      <a:pt x="618650" y="0"/>
                    </a:cubicBezTo>
                    <a:close/>
                    <a:moveTo>
                      <a:pt x="399434" y="969998"/>
                    </a:moveTo>
                    <a:cubicBezTo>
                      <a:pt x="400633" y="961884"/>
                      <a:pt x="389203" y="958709"/>
                      <a:pt x="386028" y="966258"/>
                    </a:cubicBezTo>
                    <a:lnTo>
                      <a:pt x="232006" y="1325598"/>
                    </a:lnTo>
                    <a:cubicBezTo>
                      <a:pt x="209749" y="1377518"/>
                      <a:pt x="158673" y="1411161"/>
                      <a:pt x="102183" y="1411111"/>
                    </a:cubicBezTo>
                    <a:lnTo>
                      <a:pt x="37131" y="1411111"/>
                    </a:lnTo>
                    <a:cubicBezTo>
                      <a:pt x="25267" y="1411122"/>
                      <a:pt x="14191" y="1405168"/>
                      <a:pt x="7656" y="1395265"/>
                    </a:cubicBezTo>
                    <a:cubicBezTo>
                      <a:pt x="1121" y="1385363"/>
                      <a:pt x="1" y="1372839"/>
                      <a:pt x="4676" y="1361934"/>
                    </a:cubicBezTo>
                    <a:lnTo>
                      <a:pt x="195317" y="917222"/>
                    </a:lnTo>
                    <a:lnTo>
                      <a:pt x="265449" y="741821"/>
                    </a:lnTo>
                    <a:cubicBezTo>
                      <a:pt x="308319" y="634683"/>
                      <a:pt x="412096" y="564437"/>
                      <a:pt x="527492" y="564444"/>
                    </a:cubicBezTo>
                    <a:lnTo>
                      <a:pt x="709808" y="564444"/>
                    </a:lnTo>
                    <a:cubicBezTo>
                      <a:pt x="825205" y="564437"/>
                      <a:pt x="928981" y="634683"/>
                      <a:pt x="971851" y="741821"/>
                    </a:cubicBezTo>
                    <a:lnTo>
                      <a:pt x="1041983" y="917222"/>
                    </a:lnTo>
                    <a:lnTo>
                      <a:pt x="1232554" y="1361934"/>
                    </a:lnTo>
                    <a:cubicBezTo>
                      <a:pt x="1237229" y="1372839"/>
                      <a:pt x="1236109" y="1385363"/>
                      <a:pt x="1229573" y="1395265"/>
                    </a:cubicBezTo>
                    <a:cubicBezTo>
                      <a:pt x="1223038" y="1405168"/>
                      <a:pt x="1211963" y="1411122"/>
                      <a:pt x="1200098" y="1411111"/>
                    </a:cubicBezTo>
                    <a:lnTo>
                      <a:pt x="1135046" y="1411111"/>
                    </a:lnTo>
                    <a:cubicBezTo>
                      <a:pt x="1078608" y="1411105"/>
                      <a:pt x="1027602" y="1377471"/>
                      <a:pt x="1005365" y="1325598"/>
                    </a:cubicBezTo>
                    <a:lnTo>
                      <a:pt x="851342" y="966258"/>
                    </a:lnTo>
                    <a:cubicBezTo>
                      <a:pt x="848097" y="958709"/>
                      <a:pt x="836737" y="961884"/>
                      <a:pt x="837866" y="969998"/>
                    </a:cubicBezTo>
                    <a:lnTo>
                      <a:pt x="900872" y="1411111"/>
                    </a:lnTo>
                    <a:lnTo>
                      <a:pt x="968253" y="2219607"/>
                    </a:lnTo>
                    <a:cubicBezTo>
                      <a:pt x="969061" y="2229429"/>
                      <a:pt x="965724" y="2239141"/>
                      <a:pt x="959049" y="2246392"/>
                    </a:cubicBezTo>
                    <a:cubicBezTo>
                      <a:pt x="952375" y="2253643"/>
                      <a:pt x="942971" y="2257771"/>
                      <a:pt x="933116" y="2257778"/>
                    </a:cubicBezTo>
                    <a:lnTo>
                      <a:pt x="879282" y="2257778"/>
                    </a:lnTo>
                    <a:cubicBezTo>
                      <a:pt x="810301" y="2257786"/>
                      <a:pt x="751424" y="2207921"/>
                      <a:pt x="740076" y="2139879"/>
                    </a:cubicBezTo>
                    <a:lnTo>
                      <a:pt x="625706" y="1452880"/>
                    </a:lnTo>
                    <a:cubicBezTo>
                      <a:pt x="624365" y="1444978"/>
                      <a:pt x="613076" y="1444978"/>
                      <a:pt x="611736" y="1452880"/>
                    </a:cubicBezTo>
                    <a:lnTo>
                      <a:pt x="497294" y="2139879"/>
                    </a:lnTo>
                    <a:cubicBezTo>
                      <a:pt x="485942" y="2207948"/>
                      <a:pt x="427026" y="2257821"/>
                      <a:pt x="358018" y="2257778"/>
                    </a:cubicBezTo>
                    <a:lnTo>
                      <a:pt x="304184" y="2257778"/>
                    </a:lnTo>
                    <a:cubicBezTo>
                      <a:pt x="294329" y="2257771"/>
                      <a:pt x="284925" y="2253643"/>
                      <a:pt x="278251" y="2246392"/>
                    </a:cubicBezTo>
                    <a:cubicBezTo>
                      <a:pt x="271576" y="2239141"/>
                      <a:pt x="268239" y="2229429"/>
                      <a:pt x="269047" y="2219607"/>
                    </a:cubicBezTo>
                    <a:lnTo>
                      <a:pt x="336428" y="1411111"/>
                    </a:lnTo>
                    <a:lnTo>
                      <a:pt x="399434" y="969998"/>
                    </a:lnTo>
                    <a:close/>
                    <a:moveTo>
                      <a:pt x="1888650" y="0"/>
                    </a:moveTo>
                    <a:lnTo>
                      <a:pt x="1888650" y="0"/>
                    </a:lnTo>
                    <a:cubicBezTo>
                      <a:pt x="1832513" y="0"/>
                      <a:pt x="1778674" y="22301"/>
                      <a:pt x="1738979" y="61996"/>
                    </a:cubicBezTo>
                    <a:cubicBezTo>
                      <a:pt x="1699284" y="101691"/>
                      <a:pt x="1676983" y="155529"/>
                      <a:pt x="1676983" y="211667"/>
                    </a:cubicBezTo>
                    <a:lnTo>
                      <a:pt x="1676983" y="282222"/>
                    </a:lnTo>
                    <a:cubicBezTo>
                      <a:pt x="1677504" y="398753"/>
                      <a:pt x="1772118" y="492944"/>
                      <a:pt x="1888650" y="492944"/>
                    </a:cubicBezTo>
                    <a:cubicBezTo>
                      <a:pt x="2005182" y="492944"/>
                      <a:pt x="2099796" y="398753"/>
                      <a:pt x="2100317" y="282222"/>
                    </a:cubicBezTo>
                    <a:lnTo>
                      <a:pt x="2100317" y="211667"/>
                    </a:lnTo>
                    <a:cubicBezTo>
                      <a:pt x="2100317" y="155529"/>
                      <a:pt x="2078016" y="101691"/>
                      <a:pt x="2038321" y="61996"/>
                    </a:cubicBezTo>
                    <a:cubicBezTo>
                      <a:pt x="1998626" y="22301"/>
                      <a:pt x="1944787" y="0"/>
                      <a:pt x="1888650" y="0"/>
                    </a:cubicBezTo>
                    <a:close/>
                    <a:moveTo>
                      <a:pt x="1669434" y="969998"/>
                    </a:moveTo>
                    <a:cubicBezTo>
                      <a:pt x="1670633" y="961884"/>
                      <a:pt x="1659203" y="958709"/>
                      <a:pt x="1656028" y="966258"/>
                    </a:cubicBezTo>
                    <a:lnTo>
                      <a:pt x="1502006" y="1325598"/>
                    </a:lnTo>
                    <a:cubicBezTo>
                      <a:pt x="1479749" y="1377518"/>
                      <a:pt x="1428673" y="1411161"/>
                      <a:pt x="1372183" y="1411111"/>
                    </a:cubicBezTo>
                    <a:lnTo>
                      <a:pt x="1307131" y="1411111"/>
                    </a:lnTo>
                    <a:cubicBezTo>
                      <a:pt x="1295267" y="1411122"/>
                      <a:pt x="1284191" y="1405168"/>
                      <a:pt x="1277656" y="1395265"/>
                    </a:cubicBezTo>
                    <a:cubicBezTo>
                      <a:pt x="1271121" y="1385363"/>
                      <a:pt x="1270001" y="1372839"/>
                      <a:pt x="1274676" y="1361934"/>
                    </a:cubicBezTo>
                    <a:lnTo>
                      <a:pt x="1465317" y="917222"/>
                    </a:lnTo>
                    <a:lnTo>
                      <a:pt x="1535449" y="741821"/>
                    </a:lnTo>
                    <a:cubicBezTo>
                      <a:pt x="1578319" y="634683"/>
                      <a:pt x="1682095" y="564437"/>
                      <a:pt x="1797492" y="564444"/>
                    </a:cubicBezTo>
                    <a:lnTo>
                      <a:pt x="1979808" y="564444"/>
                    </a:lnTo>
                    <a:cubicBezTo>
                      <a:pt x="2095205" y="564437"/>
                      <a:pt x="2198981" y="634683"/>
                      <a:pt x="2241851" y="741821"/>
                    </a:cubicBezTo>
                    <a:lnTo>
                      <a:pt x="2311983" y="917222"/>
                    </a:lnTo>
                    <a:lnTo>
                      <a:pt x="2502554" y="1361934"/>
                    </a:lnTo>
                    <a:cubicBezTo>
                      <a:pt x="2507228" y="1372839"/>
                      <a:pt x="2506108" y="1385363"/>
                      <a:pt x="2499573" y="1395265"/>
                    </a:cubicBezTo>
                    <a:cubicBezTo>
                      <a:pt x="2493038" y="1405168"/>
                      <a:pt x="2481963" y="1411122"/>
                      <a:pt x="2470098" y="1411111"/>
                    </a:cubicBezTo>
                    <a:lnTo>
                      <a:pt x="2405046" y="1411111"/>
                    </a:lnTo>
                    <a:cubicBezTo>
                      <a:pt x="2348608" y="1411105"/>
                      <a:pt x="2297602" y="1377471"/>
                      <a:pt x="2275365" y="1325598"/>
                    </a:cubicBezTo>
                    <a:lnTo>
                      <a:pt x="2121342" y="966258"/>
                    </a:lnTo>
                    <a:cubicBezTo>
                      <a:pt x="2118097" y="958709"/>
                      <a:pt x="2106737" y="961884"/>
                      <a:pt x="2107866" y="969998"/>
                    </a:cubicBezTo>
                    <a:lnTo>
                      <a:pt x="2170872" y="1411111"/>
                    </a:lnTo>
                    <a:lnTo>
                      <a:pt x="2238253" y="2219607"/>
                    </a:lnTo>
                    <a:cubicBezTo>
                      <a:pt x="2239061" y="2229429"/>
                      <a:pt x="2235724" y="2239141"/>
                      <a:pt x="2229049" y="2246392"/>
                    </a:cubicBezTo>
                    <a:cubicBezTo>
                      <a:pt x="2222375" y="2253643"/>
                      <a:pt x="2212971" y="2257771"/>
                      <a:pt x="2203116" y="2257778"/>
                    </a:cubicBezTo>
                    <a:lnTo>
                      <a:pt x="2149282" y="2257778"/>
                    </a:lnTo>
                    <a:cubicBezTo>
                      <a:pt x="2080301" y="2257786"/>
                      <a:pt x="2021424" y="2207921"/>
                      <a:pt x="2010076" y="2139879"/>
                    </a:cubicBezTo>
                    <a:lnTo>
                      <a:pt x="1895706" y="1452880"/>
                    </a:lnTo>
                    <a:cubicBezTo>
                      <a:pt x="1894365" y="1444978"/>
                      <a:pt x="1883076" y="1444978"/>
                      <a:pt x="1881735" y="1452880"/>
                    </a:cubicBezTo>
                    <a:lnTo>
                      <a:pt x="1767294" y="2139879"/>
                    </a:lnTo>
                    <a:cubicBezTo>
                      <a:pt x="1755943" y="2207948"/>
                      <a:pt x="1697026" y="2257821"/>
                      <a:pt x="1628018" y="2257778"/>
                    </a:cubicBezTo>
                    <a:lnTo>
                      <a:pt x="1574184" y="2257778"/>
                    </a:lnTo>
                    <a:cubicBezTo>
                      <a:pt x="1564329" y="2257771"/>
                      <a:pt x="1554925" y="2253643"/>
                      <a:pt x="1548251" y="2246392"/>
                    </a:cubicBezTo>
                    <a:cubicBezTo>
                      <a:pt x="1541576" y="2239141"/>
                      <a:pt x="1538239" y="2229429"/>
                      <a:pt x="1539047" y="2219607"/>
                    </a:cubicBezTo>
                    <a:lnTo>
                      <a:pt x="1606428" y="1411111"/>
                    </a:lnTo>
                    <a:lnTo>
                      <a:pt x="1669434" y="969998"/>
                    </a:lnTo>
                    <a:close/>
                    <a:moveTo>
                      <a:pt x="3158650" y="0"/>
                    </a:moveTo>
                    <a:lnTo>
                      <a:pt x="3158650" y="0"/>
                    </a:lnTo>
                    <a:cubicBezTo>
                      <a:pt x="3102513" y="0"/>
                      <a:pt x="3048674" y="22301"/>
                      <a:pt x="3008979" y="61996"/>
                    </a:cubicBezTo>
                    <a:cubicBezTo>
                      <a:pt x="2969284" y="101691"/>
                      <a:pt x="2946983" y="155529"/>
                      <a:pt x="2946983" y="211667"/>
                    </a:cubicBezTo>
                    <a:lnTo>
                      <a:pt x="2946983" y="282222"/>
                    </a:lnTo>
                    <a:cubicBezTo>
                      <a:pt x="2947504" y="398753"/>
                      <a:pt x="3042118" y="492944"/>
                      <a:pt x="3158650" y="492944"/>
                    </a:cubicBezTo>
                    <a:cubicBezTo>
                      <a:pt x="3275182" y="492944"/>
                      <a:pt x="3369795" y="398753"/>
                      <a:pt x="3370317" y="282222"/>
                    </a:cubicBezTo>
                    <a:lnTo>
                      <a:pt x="3370317" y="211667"/>
                    </a:lnTo>
                    <a:cubicBezTo>
                      <a:pt x="3370317" y="94766"/>
                      <a:pt x="3275550" y="0"/>
                      <a:pt x="3158650" y="0"/>
                    </a:cubicBezTo>
                    <a:close/>
                    <a:moveTo>
                      <a:pt x="2939434" y="969998"/>
                    </a:moveTo>
                    <a:cubicBezTo>
                      <a:pt x="2940633" y="961884"/>
                      <a:pt x="2929203" y="958709"/>
                      <a:pt x="2926028" y="966258"/>
                    </a:cubicBezTo>
                    <a:lnTo>
                      <a:pt x="2772006" y="1325598"/>
                    </a:lnTo>
                    <a:cubicBezTo>
                      <a:pt x="2749749" y="1377518"/>
                      <a:pt x="2698673" y="1411161"/>
                      <a:pt x="2642183" y="1411111"/>
                    </a:cubicBezTo>
                    <a:lnTo>
                      <a:pt x="2577131" y="1411111"/>
                    </a:lnTo>
                    <a:cubicBezTo>
                      <a:pt x="2565267" y="1411122"/>
                      <a:pt x="2554191" y="1405168"/>
                      <a:pt x="2547656" y="1395265"/>
                    </a:cubicBezTo>
                    <a:cubicBezTo>
                      <a:pt x="2541121" y="1385363"/>
                      <a:pt x="2540001" y="1372839"/>
                      <a:pt x="2544676" y="1361934"/>
                    </a:cubicBezTo>
                    <a:lnTo>
                      <a:pt x="2735317" y="917222"/>
                    </a:lnTo>
                    <a:lnTo>
                      <a:pt x="2805449" y="741821"/>
                    </a:lnTo>
                    <a:cubicBezTo>
                      <a:pt x="2848319" y="634683"/>
                      <a:pt x="2952095" y="564437"/>
                      <a:pt x="3067492" y="564444"/>
                    </a:cubicBezTo>
                    <a:lnTo>
                      <a:pt x="3249808" y="564444"/>
                    </a:lnTo>
                    <a:cubicBezTo>
                      <a:pt x="3365204" y="564437"/>
                      <a:pt x="3468981" y="634683"/>
                      <a:pt x="3511851" y="741821"/>
                    </a:cubicBezTo>
                    <a:lnTo>
                      <a:pt x="3581983" y="917222"/>
                    </a:lnTo>
                    <a:lnTo>
                      <a:pt x="3772554" y="1361934"/>
                    </a:lnTo>
                    <a:cubicBezTo>
                      <a:pt x="3777229" y="1372839"/>
                      <a:pt x="3776109" y="1385363"/>
                      <a:pt x="3769573" y="1395265"/>
                    </a:cubicBezTo>
                    <a:cubicBezTo>
                      <a:pt x="3763038" y="1405168"/>
                      <a:pt x="3751963" y="1411122"/>
                      <a:pt x="3740098" y="1411111"/>
                    </a:cubicBezTo>
                    <a:lnTo>
                      <a:pt x="3675046" y="1411111"/>
                    </a:lnTo>
                    <a:cubicBezTo>
                      <a:pt x="3618608" y="1411105"/>
                      <a:pt x="3567602" y="1377471"/>
                      <a:pt x="3545365" y="1325598"/>
                    </a:cubicBezTo>
                    <a:lnTo>
                      <a:pt x="3391342" y="966258"/>
                    </a:lnTo>
                    <a:cubicBezTo>
                      <a:pt x="3388097" y="958709"/>
                      <a:pt x="3376737" y="961884"/>
                      <a:pt x="3377866" y="969998"/>
                    </a:cubicBezTo>
                    <a:lnTo>
                      <a:pt x="3440872" y="1411111"/>
                    </a:lnTo>
                    <a:lnTo>
                      <a:pt x="3508253" y="2219607"/>
                    </a:lnTo>
                    <a:cubicBezTo>
                      <a:pt x="3509061" y="2229429"/>
                      <a:pt x="3505723" y="2239141"/>
                      <a:pt x="3499049" y="2246392"/>
                    </a:cubicBezTo>
                    <a:cubicBezTo>
                      <a:pt x="3492375" y="2253643"/>
                      <a:pt x="3482971" y="2257771"/>
                      <a:pt x="3473116" y="2257778"/>
                    </a:cubicBezTo>
                    <a:lnTo>
                      <a:pt x="3419282" y="2257778"/>
                    </a:lnTo>
                    <a:cubicBezTo>
                      <a:pt x="3350301" y="2257786"/>
                      <a:pt x="3291424" y="2207921"/>
                      <a:pt x="3280076" y="2139879"/>
                    </a:cubicBezTo>
                    <a:lnTo>
                      <a:pt x="3165706" y="1452880"/>
                    </a:lnTo>
                    <a:cubicBezTo>
                      <a:pt x="3164365" y="1444978"/>
                      <a:pt x="3153076" y="1444978"/>
                      <a:pt x="3151735" y="1452880"/>
                    </a:cubicBezTo>
                    <a:lnTo>
                      <a:pt x="3037294" y="2139879"/>
                    </a:lnTo>
                    <a:cubicBezTo>
                      <a:pt x="3025943" y="2207948"/>
                      <a:pt x="2967026" y="2257821"/>
                      <a:pt x="2898018" y="2257778"/>
                    </a:cubicBezTo>
                    <a:lnTo>
                      <a:pt x="2844184" y="2257778"/>
                    </a:lnTo>
                    <a:cubicBezTo>
                      <a:pt x="2834329" y="2257771"/>
                      <a:pt x="2824925" y="2253643"/>
                      <a:pt x="2818251" y="2246392"/>
                    </a:cubicBezTo>
                    <a:cubicBezTo>
                      <a:pt x="2811576" y="2239141"/>
                      <a:pt x="2808239" y="2229429"/>
                      <a:pt x="2809047" y="2219607"/>
                    </a:cubicBezTo>
                    <a:lnTo>
                      <a:pt x="2876428" y="1411111"/>
                    </a:lnTo>
                    <a:lnTo>
                      <a:pt x="2939434" y="969998"/>
                    </a:lnTo>
                    <a:close/>
                    <a:moveTo>
                      <a:pt x="4428650" y="0"/>
                    </a:moveTo>
                    <a:cubicBezTo>
                      <a:pt x="4311750" y="0"/>
                      <a:pt x="4216983" y="94766"/>
                      <a:pt x="4216983" y="211667"/>
                    </a:cubicBezTo>
                    <a:lnTo>
                      <a:pt x="4216983" y="282222"/>
                    </a:lnTo>
                    <a:cubicBezTo>
                      <a:pt x="4217505" y="398753"/>
                      <a:pt x="4312118" y="492944"/>
                      <a:pt x="4428650" y="492944"/>
                    </a:cubicBezTo>
                    <a:cubicBezTo>
                      <a:pt x="4545182" y="492944"/>
                      <a:pt x="4639795" y="398753"/>
                      <a:pt x="4640317" y="282222"/>
                    </a:cubicBezTo>
                    <a:lnTo>
                      <a:pt x="4640317" y="211667"/>
                    </a:lnTo>
                    <a:cubicBezTo>
                      <a:pt x="4640317" y="94766"/>
                      <a:pt x="4545550" y="0"/>
                      <a:pt x="4428650" y="0"/>
                    </a:cubicBezTo>
                    <a:close/>
                    <a:moveTo>
                      <a:pt x="4209434" y="969998"/>
                    </a:moveTo>
                    <a:cubicBezTo>
                      <a:pt x="4210633" y="961884"/>
                      <a:pt x="4199203" y="958709"/>
                      <a:pt x="4196028" y="966258"/>
                    </a:cubicBezTo>
                    <a:lnTo>
                      <a:pt x="4042005" y="1325598"/>
                    </a:lnTo>
                    <a:cubicBezTo>
                      <a:pt x="4019749" y="1377518"/>
                      <a:pt x="3968673" y="1411161"/>
                      <a:pt x="3912183" y="1411111"/>
                    </a:cubicBezTo>
                    <a:lnTo>
                      <a:pt x="3847131" y="1411111"/>
                    </a:lnTo>
                    <a:cubicBezTo>
                      <a:pt x="3835267" y="1411122"/>
                      <a:pt x="3824192" y="1405168"/>
                      <a:pt x="3817656" y="1395265"/>
                    </a:cubicBezTo>
                    <a:cubicBezTo>
                      <a:pt x="3811121" y="1385363"/>
                      <a:pt x="3810001" y="1372839"/>
                      <a:pt x="3814675" y="1361934"/>
                    </a:cubicBezTo>
                    <a:lnTo>
                      <a:pt x="4005317" y="917222"/>
                    </a:lnTo>
                    <a:lnTo>
                      <a:pt x="4075449" y="741821"/>
                    </a:lnTo>
                    <a:cubicBezTo>
                      <a:pt x="4118319" y="634683"/>
                      <a:pt x="4222096" y="564437"/>
                      <a:pt x="4337492" y="564444"/>
                    </a:cubicBezTo>
                    <a:lnTo>
                      <a:pt x="4519808" y="564444"/>
                    </a:lnTo>
                    <a:cubicBezTo>
                      <a:pt x="4635204" y="564437"/>
                      <a:pt x="4738981" y="634683"/>
                      <a:pt x="4781851" y="741821"/>
                    </a:cubicBezTo>
                    <a:lnTo>
                      <a:pt x="4851983" y="917222"/>
                    </a:lnTo>
                    <a:lnTo>
                      <a:pt x="5042554" y="1361934"/>
                    </a:lnTo>
                    <a:cubicBezTo>
                      <a:pt x="5047229" y="1372839"/>
                      <a:pt x="5046109" y="1385363"/>
                      <a:pt x="5039573" y="1395265"/>
                    </a:cubicBezTo>
                    <a:cubicBezTo>
                      <a:pt x="5033038" y="1405168"/>
                      <a:pt x="5021963" y="1411122"/>
                      <a:pt x="5010098" y="1411111"/>
                    </a:cubicBezTo>
                    <a:lnTo>
                      <a:pt x="4945046" y="1411111"/>
                    </a:lnTo>
                    <a:cubicBezTo>
                      <a:pt x="4888608" y="1411105"/>
                      <a:pt x="4837602" y="1377471"/>
                      <a:pt x="4815365" y="1325598"/>
                    </a:cubicBezTo>
                    <a:lnTo>
                      <a:pt x="4661342" y="966258"/>
                    </a:lnTo>
                    <a:cubicBezTo>
                      <a:pt x="4658097" y="958709"/>
                      <a:pt x="4646737" y="961884"/>
                      <a:pt x="4647866" y="969998"/>
                    </a:cubicBezTo>
                    <a:lnTo>
                      <a:pt x="4710872" y="1411111"/>
                    </a:lnTo>
                    <a:lnTo>
                      <a:pt x="4778253" y="2219607"/>
                    </a:lnTo>
                    <a:cubicBezTo>
                      <a:pt x="4779061" y="2229429"/>
                      <a:pt x="4775723" y="2239141"/>
                      <a:pt x="4769049" y="2246392"/>
                    </a:cubicBezTo>
                    <a:cubicBezTo>
                      <a:pt x="4762375" y="2253643"/>
                      <a:pt x="4752971" y="2257771"/>
                      <a:pt x="4743116" y="2257778"/>
                    </a:cubicBezTo>
                    <a:lnTo>
                      <a:pt x="4689282" y="2257778"/>
                    </a:lnTo>
                    <a:cubicBezTo>
                      <a:pt x="4620301" y="2257786"/>
                      <a:pt x="4561424" y="2207921"/>
                      <a:pt x="4550076" y="2139879"/>
                    </a:cubicBezTo>
                    <a:lnTo>
                      <a:pt x="4435705" y="1452880"/>
                    </a:lnTo>
                    <a:cubicBezTo>
                      <a:pt x="4434365" y="1444978"/>
                      <a:pt x="4423076" y="1444978"/>
                      <a:pt x="4421736" y="1452880"/>
                    </a:cubicBezTo>
                    <a:lnTo>
                      <a:pt x="4307295" y="2139879"/>
                    </a:lnTo>
                    <a:cubicBezTo>
                      <a:pt x="4295943" y="2207948"/>
                      <a:pt x="4237026" y="2257821"/>
                      <a:pt x="4168018" y="2257778"/>
                    </a:cubicBezTo>
                    <a:lnTo>
                      <a:pt x="4114184" y="2257778"/>
                    </a:lnTo>
                    <a:cubicBezTo>
                      <a:pt x="4104329" y="2257771"/>
                      <a:pt x="4094925" y="2253643"/>
                      <a:pt x="4088251" y="2246392"/>
                    </a:cubicBezTo>
                    <a:cubicBezTo>
                      <a:pt x="4081577" y="2239141"/>
                      <a:pt x="4078239" y="2229429"/>
                      <a:pt x="4079047" y="2219607"/>
                    </a:cubicBezTo>
                    <a:lnTo>
                      <a:pt x="4146428" y="1411111"/>
                    </a:lnTo>
                    <a:lnTo>
                      <a:pt x="4209434" y="969998"/>
                    </a:lnTo>
                    <a:close/>
                    <a:moveTo>
                      <a:pt x="5698650" y="0"/>
                    </a:moveTo>
                    <a:cubicBezTo>
                      <a:pt x="5581750" y="0"/>
                      <a:pt x="5486983" y="94766"/>
                      <a:pt x="5486983" y="211667"/>
                    </a:cubicBezTo>
                    <a:lnTo>
                      <a:pt x="5486983" y="282222"/>
                    </a:lnTo>
                    <a:cubicBezTo>
                      <a:pt x="5487505" y="398753"/>
                      <a:pt x="5582118" y="492944"/>
                      <a:pt x="5698650" y="492944"/>
                    </a:cubicBezTo>
                    <a:cubicBezTo>
                      <a:pt x="5815182" y="492944"/>
                      <a:pt x="5909795" y="398753"/>
                      <a:pt x="5910317" y="282222"/>
                    </a:cubicBezTo>
                    <a:lnTo>
                      <a:pt x="5910317" y="211667"/>
                    </a:lnTo>
                    <a:cubicBezTo>
                      <a:pt x="5910317" y="94766"/>
                      <a:pt x="5815550" y="0"/>
                      <a:pt x="5698650" y="0"/>
                    </a:cubicBezTo>
                    <a:close/>
                    <a:moveTo>
                      <a:pt x="5479434" y="969998"/>
                    </a:moveTo>
                    <a:cubicBezTo>
                      <a:pt x="5480633" y="961884"/>
                      <a:pt x="5469203" y="958709"/>
                      <a:pt x="5466028" y="966258"/>
                    </a:cubicBezTo>
                    <a:lnTo>
                      <a:pt x="5312005" y="1325598"/>
                    </a:lnTo>
                    <a:cubicBezTo>
                      <a:pt x="5289749" y="1377518"/>
                      <a:pt x="5238673" y="1411161"/>
                      <a:pt x="5182183" y="1411111"/>
                    </a:cubicBezTo>
                    <a:lnTo>
                      <a:pt x="5117131" y="1411111"/>
                    </a:lnTo>
                    <a:cubicBezTo>
                      <a:pt x="5105267" y="1411122"/>
                      <a:pt x="5094192" y="1405168"/>
                      <a:pt x="5087656" y="1395265"/>
                    </a:cubicBezTo>
                    <a:cubicBezTo>
                      <a:pt x="5081121" y="1385363"/>
                      <a:pt x="5080001" y="1372839"/>
                      <a:pt x="5084675" y="1361934"/>
                    </a:cubicBezTo>
                    <a:lnTo>
                      <a:pt x="5275317" y="917222"/>
                    </a:lnTo>
                    <a:lnTo>
                      <a:pt x="5345449" y="741821"/>
                    </a:lnTo>
                    <a:cubicBezTo>
                      <a:pt x="5388319" y="634683"/>
                      <a:pt x="5492096" y="564437"/>
                      <a:pt x="5607492" y="564444"/>
                    </a:cubicBezTo>
                    <a:lnTo>
                      <a:pt x="5789808" y="564444"/>
                    </a:lnTo>
                    <a:cubicBezTo>
                      <a:pt x="5905204" y="564437"/>
                      <a:pt x="6008981" y="634683"/>
                      <a:pt x="6051851" y="741821"/>
                    </a:cubicBezTo>
                    <a:lnTo>
                      <a:pt x="6121983" y="917222"/>
                    </a:lnTo>
                    <a:lnTo>
                      <a:pt x="6312554" y="1361934"/>
                    </a:lnTo>
                    <a:cubicBezTo>
                      <a:pt x="6317229" y="1372839"/>
                      <a:pt x="6316109" y="1385363"/>
                      <a:pt x="6309573" y="1395265"/>
                    </a:cubicBezTo>
                    <a:cubicBezTo>
                      <a:pt x="6303038" y="1405168"/>
                      <a:pt x="6291963" y="1411122"/>
                      <a:pt x="6280098" y="1411111"/>
                    </a:cubicBezTo>
                    <a:lnTo>
                      <a:pt x="6215046" y="1411111"/>
                    </a:lnTo>
                    <a:cubicBezTo>
                      <a:pt x="6158608" y="1411105"/>
                      <a:pt x="6107602" y="1377471"/>
                      <a:pt x="6085365" y="1325598"/>
                    </a:cubicBezTo>
                    <a:lnTo>
                      <a:pt x="5931342" y="966258"/>
                    </a:lnTo>
                    <a:cubicBezTo>
                      <a:pt x="5928097" y="958709"/>
                      <a:pt x="5916737" y="961884"/>
                      <a:pt x="5917866" y="969998"/>
                    </a:cubicBezTo>
                    <a:lnTo>
                      <a:pt x="5980872" y="1411111"/>
                    </a:lnTo>
                    <a:lnTo>
                      <a:pt x="6048253" y="2219607"/>
                    </a:lnTo>
                    <a:cubicBezTo>
                      <a:pt x="6049061" y="2229429"/>
                      <a:pt x="6045723" y="2239141"/>
                      <a:pt x="6039049" y="2246392"/>
                    </a:cubicBezTo>
                    <a:cubicBezTo>
                      <a:pt x="6032375" y="2253643"/>
                      <a:pt x="6022971" y="2257771"/>
                      <a:pt x="6013116" y="2257778"/>
                    </a:cubicBezTo>
                    <a:lnTo>
                      <a:pt x="5959282" y="2257778"/>
                    </a:lnTo>
                    <a:cubicBezTo>
                      <a:pt x="5890301" y="2257786"/>
                      <a:pt x="5831424" y="2207921"/>
                      <a:pt x="5820076" y="2139879"/>
                    </a:cubicBezTo>
                    <a:lnTo>
                      <a:pt x="5705705" y="1452880"/>
                    </a:lnTo>
                    <a:cubicBezTo>
                      <a:pt x="5704365" y="1444978"/>
                      <a:pt x="5693076" y="1444978"/>
                      <a:pt x="5691736" y="1452880"/>
                    </a:cubicBezTo>
                    <a:lnTo>
                      <a:pt x="5577295" y="2139879"/>
                    </a:lnTo>
                    <a:cubicBezTo>
                      <a:pt x="5565943" y="2207948"/>
                      <a:pt x="5507026" y="2257821"/>
                      <a:pt x="5438018" y="2257778"/>
                    </a:cubicBezTo>
                    <a:lnTo>
                      <a:pt x="5384184" y="2257778"/>
                    </a:lnTo>
                    <a:cubicBezTo>
                      <a:pt x="5374329" y="2257771"/>
                      <a:pt x="5364925" y="2253643"/>
                      <a:pt x="5358251" y="2246392"/>
                    </a:cubicBezTo>
                    <a:cubicBezTo>
                      <a:pt x="5351577" y="2239141"/>
                      <a:pt x="5348239" y="2229429"/>
                      <a:pt x="5349047" y="2219607"/>
                    </a:cubicBezTo>
                    <a:lnTo>
                      <a:pt x="5416428" y="1411111"/>
                    </a:lnTo>
                    <a:lnTo>
                      <a:pt x="5479434" y="969998"/>
                    </a:lnTo>
                    <a:close/>
                    <a:moveTo>
                      <a:pt x="6968650" y="0"/>
                    </a:moveTo>
                    <a:cubicBezTo>
                      <a:pt x="6912512" y="0"/>
                      <a:pt x="6858674" y="22300"/>
                      <a:pt x="6818979" y="61996"/>
                    </a:cubicBezTo>
                    <a:cubicBezTo>
                      <a:pt x="6779283" y="101691"/>
                      <a:pt x="6756983" y="155529"/>
                      <a:pt x="6756983" y="211667"/>
                    </a:cubicBezTo>
                    <a:lnTo>
                      <a:pt x="6756983" y="282222"/>
                    </a:lnTo>
                    <a:cubicBezTo>
                      <a:pt x="6757504" y="398753"/>
                      <a:pt x="6852118" y="492945"/>
                      <a:pt x="6968650" y="492945"/>
                    </a:cubicBezTo>
                    <a:cubicBezTo>
                      <a:pt x="7085182" y="492945"/>
                      <a:pt x="7179796" y="398753"/>
                      <a:pt x="7180317" y="282222"/>
                    </a:cubicBezTo>
                    <a:lnTo>
                      <a:pt x="7180317" y="211667"/>
                    </a:lnTo>
                    <a:cubicBezTo>
                      <a:pt x="7180317" y="155529"/>
                      <a:pt x="7158017" y="101691"/>
                      <a:pt x="7118321" y="61996"/>
                    </a:cubicBezTo>
                    <a:cubicBezTo>
                      <a:pt x="7078626" y="22300"/>
                      <a:pt x="7024788" y="0"/>
                      <a:pt x="6968650" y="0"/>
                    </a:cubicBezTo>
                    <a:close/>
                    <a:moveTo>
                      <a:pt x="6749434" y="969998"/>
                    </a:moveTo>
                    <a:cubicBezTo>
                      <a:pt x="6750633" y="961884"/>
                      <a:pt x="6739204" y="958709"/>
                      <a:pt x="6736029" y="966258"/>
                    </a:cubicBezTo>
                    <a:lnTo>
                      <a:pt x="6582005" y="1325598"/>
                    </a:lnTo>
                    <a:cubicBezTo>
                      <a:pt x="6559749" y="1377518"/>
                      <a:pt x="6508673" y="1411161"/>
                      <a:pt x="6452183" y="1411111"/>
                    </a:cubicBezTo>
                    <a:lnTo>
                      <a:pt x="6387131" y="1411111"/>
                    </a:lnTo>
                    <a:cubicBezTo>
                      <a:pt x="6375267" y="1411122"/>
                      <a:pt x="6364192" y="1405168"/>
                      <a:pt x="6357656" y="1395265"/>
                    </a:cubicBezTo>
                    <a:cubicBezTo>
                      <a:pt x="6351121" y="1385363"/>
                      <a:pt x="6350001" y="1372839"/>
                      <a:pt x="6354675" y="1361934"/>
                    </a:cubicBezTo>
                    <a:lnTo>
                      <a:pt x="6545317" y="917222"/>
                    </a:lnTo>
                    <a:lnTo>
                      <a:pt x="6615449" y="741821"/>
                    </a:lnTo>
                    <a:cubicBezTo>
                      <a:pt x="6658319" y="634683"/>
                      <a:pt x="6762095" y="564437"/>
                      <a:pt x="6877492" y="564444"/>
                    </a:cubicBezTo>
                    <a:lnTo>
                      <a:pt x="7059808" y="564444"/>
                    </a:lnTo>
                    <a:cubicBezTo>
                      <a:pt x="7175205" y="564437"/>
                      <a:pt x="7278981" y="634683"/>
                      <a:pt x="7321851" y="741821"/>
                    </a:cubicBezTo>
                    <a:lnTo>
                      <a:pt x="7391983" y="917222"/>
                    </a:lnTo>
                    <a:lnTo>
                      <a:pt x="7582554" y="1361934"/>
                    </a:lnTo>
                    <a:cubicBezTo>
                      <a:pt x="7587229" y="1372839"/>
                      <a:pt x="7586108" y="1385363"/>
                      <a:pt x="7579573" y="1395265"/>
                    </a:cubicBezTo>
                    <a:cubicBezTo>
                      <a:pt x="7573038" y="1405168"/>
                      <a:pt x="7561963" y="1411122"/>
                      <a:pt x="7550098" y="1411111"/>
                    </a:cubicBezTo>
                    <a:lnTo>
                      <a:pt x="7485046" y="1411111"/>
                    </a:lnTo>
                    <a:cubicBezTo>
                      <a:pt x="7428608" y="1411105"/>
                      <a:pt x="7377602" y="1377471"/>
                      <a:pt x="7355365" y="1325598"/>
                    </a:cubicBezTo>
                    <a:lnTo>
                      <a:pt x="7201342" y="966258"/>
                    </a:lnTo>
                    <a:cubicBezTo>
                      <a:pt x="7198096" y="958709"/>
                      <a:pt x="7186737" y="961884"/>
                      <a:pt x="7187866" y="969998"/>
                    </a:cubicBezTo>
                    <a:lnTo>
                      <a:pt x="7250872" y="1411111"/>
                    </a:lnTo>
                    <a:lnTo>
                      <a:pt x="7318253" y="2219607"/>
                    </a:lnTo>
                    <a:cubicBezTo>
                      <a:pt x="7319061" y="2229429"/>
                      <a:pt x="7315723" y="2239141"/>
                      <a:pt x="7309049" y="2246392"/>
                    </a:cubicBezTo>
                    <a:cubicBezTo>
                      <a:pt x="7302375" y="2253643"/>
                      <a:pt x="7292971" y="2257771"/>
                      <a:pt x="7283116" y="2257778"/>
                    </a:cubicBezTo>
                    <a:lnTo>
                      <a:pt x="7229282" y="2257778"/>
                    </a:lnTo>
                    <a:cubicBezTo>
                      <a:pt x="7160300" y="2257786"/>
                      <a:pt x="7101423" y="2207921"/>
                      <a:pt x="7090076" y="2139879"/>
                    </a:cubicBezTo>
                    <a:lnTo>
                      <a:pt x="6975705" y="1452880"/>
                    </a:lnTo>
                    <a:cubicBezTo>
                      <a:pt x="6974365" y="1444978"/>
                      <a:pt x="6963076" y="1444978"/>
                      <a:pt x="6961736" y="1452880"/>
                    </a:cubicBezTo>
                    <a:lnTo>
                      <a:pt x="6847295" y="2139879"/>
                    </a:lnTo>
                    <a:cubicBezTo>
                      <a:pt x="6835943" y="2207948"/>
                      <a:pt x="6777026" y="2257821"/>
                      <a:pt x="6708018" y="2257778"/>
                    </a:cubicBezTo>
                    <a:lnTo>
                      <a:pt x="6654184" y="2257778"/>
                    </a:lnTo>
                    <a:cubicBezTo>
                      <a:pt x="6644329" y="2257771"/>
                      <a:pt x="6634925" y="2253643"/>
                      <a:pt x="6628251" y="2246392"/>
                    </a:cubicBezTo>
                    <a:cubicBezTo>
                      <a:pt x="6621577" y="2239141"/>
                      <a:pt x="6618239" y="2229429"/>
                      <a:pt x="6619047" y="2219607"/>
                    </a:cubicBezTo>
                    <a:lnTo>
                      <a:pt x="6686428" y="1411111"/>
                    </a:lnTo>
                    <a:lnTo>
                      <a:pt x="6749434" y="969998"/>
                    </a:lnTo>
                    <a:close/>
                    <a:moveTo>
                      <a:pt x="8238650" y="0"/>
                    </a:moveTo>
                    <a:cubicBezTo>
                      <a:pt x="8182512" y="0"/>
                      <a:pt x="8128674" y="22300"/>
                      <a:pt x="8088979" y="61996"/>
                    </a:cubicBezTo>
                    <a:cubicBezTo>
                      <a:pt x="8049283" y="101691"/>
                      <a:pt x="8026983" y="155529"/>
                      <a:pt x="8026983" y="211667"/>
                    </a:cubicBezTo>
                    <a:lnTo>
                      <a:pt x="8026983" y="282222"/>
                    </a:lnTo>
                    <a:cubicBezTo>
                      <a:pt x="8027504" y="398753"/>
                      <a:pt x="8122118" y="492945"/>
                      <a:pt x="8238650" y="492945"/>
                    </a:cubicBezTo>
                    <a:cubicBezTo>
                      <a:pt x="8355182" y="492945"/>
                      <a:pt x="8449796" y="398753"/>
                      <a:pt x="8450317" y="282222"/>
                    </a:cubicBezTo>
                    <a:lnTo>
                      <a:pt x="8450317" y="211667"/>
                    </a:lnTo>
                    <a:cubicBezTo>
                      <a:pt x="8450317" y="155529"/>
                      <a:pt x="8428017" y="101691"/>
                      <a:pt x="8388321" y="61996"/>
                    </a:cubicBezTo>
                    <a:cubicBezTo>
                      <a:pt x="8348626" y="22300"/>
                      <a:pt x="8294788" y="0"/>
                      <a:pt x="8238650" y="0"/>
                    </a:cubicBezTo>
                    <a:close/>
                    <a:moveTo>
                      <a:pt x="8019434" y="969998"/>
                    </a:moveTo>
                    <a:cubicBezTo>
                      <a:pt x="8020633" y="961884"/>
                      <a:pt x="8009204" y="958709"/>
                      <a:pt x="8006029" y="966258"/>
                    </a:cubicBezTo>
                    <a:lnTo>
                      <a:pt x="7852005" y="1325598"/>
                    </a:lnTo>
                    <a:cubicBezTo>
                      <a:pt x="7829749" y="1377518"/>
                      <a:pt x="7778673" y="1411161"/>
                      <a:pt x="7722183" y="1411111"/>
                    </a:cubicBezTo>
                    <a:lnTo>
                      <a:pt x="7657131" y="1411111"/>
                    </a:lnTo>
                    <a:cubicBezTo>
                      <a:pt x="7645267" y="1411122"/>
                      <a:pt x="7634192" y="1405168"/>
                      <a:pt x="7627656" y="1395265"/>
                    </a:cubicBezTo>
                    <a:cubicBezTo>
                      <a:pt x="7621121" y="1385363"/>
                      <a:pt x="7620001" y="1372839"/>
                      <a:pt x="7624676" y="1361934"/>
                    </a:cubicBezTo>
                    <a:lnTo>
                      <a:pt x="7815317" y="917222"/>
                    </a:lnTo>
                    <a:lnTo>
                      <a:pt x="7885449" y="741821"/>
                    </a:lnTo>
                    <a:cubicBezTo>
                      <a:pt x="7928319" y="634683"/>
                      <a:pt x="8032095" y="564437"/>
                      <a:pt x="8147492" y="564444"/>
                    </a:cubicBezTo>
                    <a:lnTo>
                      <a:pt x="8329808" y="564444"/>
                    </a:lnTo>
                    <a:cubicBezTo>
                      <a:pt x="8445205" y="564437"/>
                      <a:pt x="8548981" y="634683"/>
                      <a:pt x="8591851" y="741821"/>
                    </a:cubicBezTo>
                    <a:lnTo>
                      <a:pt x="8661983" y="917222"/>
                    </a:lnTo>
                    <a:lnTo>
                      <a:pt x="8852554" y="1361934"/>
                    </a:lnTo>
                    <a:cubicBezTo>
                      <a:pt x="8857229" y="1372839"/>
                      <a:pt x="8856108" y="1385363"/>
                      <a:pt x="8849573" y="1395265"/>
                    </a:cubicBezTo>
                    <a:cubicBezTo>
                      <a:pt x="8843038" y="1405168"/>
                      <a:pt x="8831963" y="1411122"/>
                      <a:pt x="8820098" y="1411111"/>
                    </a:cubicBezTo>
                    <a:lnTo>
                      <a:pt x="8755046" y="1411111"/>
                    </a:lnTo>
                    <a:cubicBezTo>
                      <a:pt x="8698608" y="1411105"/>
                      <a:pt x="8647602" y="1377471"/>
                      <a:pt x="8625365" y="1325598"/>
                    </a:cubicBezTo>
                    <a:lnTo>
                      <a:pt x="8471342" y="966258"/>
                    </a:lnTo>
                    <a:cubicBezTo>
                      <a:pt x="8468096" y="958709"/>
                      <a:pt x="8456737" y="961884"/>
                      <a:pt x="8457866" y="969998"/>
                    </a:cubicBezTo>
                    <a:lnTo>
                      <a:pt x="8520872" y="1411111"/>
                    </a:lnTo>
                    <a:lnTo>
                      <a:pt x="8588253" y="2219607"/>
                    </a:lnTo>
                    <a:cubicBezTo>
                      <a:pt x="8589061" y="2229429"/>
                      <a:pt x="8585723" y="2239141"/>
                      <a:pt x="8579049" y="2246392"/>
                    </a:cubicBezTo>
                    <a:cubicBezTo>
                      <a:pt x="8572375" y="2253643"/>
                      <a:pt x="8562971" y="2257771"/>
                      <a:pt x="8553116" y="2257778"/>
                    </a:cubicBezTo>
                    <a:lnTo>
                      <a:pt x="8499282" y="2257778"/>
                    </a:lnTo>
                    <a:cubicBezTo>
                      <a:pt x="8430300" y="2257786"/>
                      <a:pt x="8371423" y="2207921"/>
                      <a:pt x="8360076" y="2139879"/>
                    </a:cubicBezTo>
                    <a:lnTo>
                      <a:pt x="8245705" y="1452880"/>
                    </a:lnTo>
                    <a:cubicBezTo>
                      <a:pt x="8244365" y="1444978"/>
                      <a:pt x="8233076" y="1444978"/>
                      <a:pt x="8231736" y="1452880"/>
                    </a:cubicBezTo>
                    <a:lnTo>
                      <a:pt x="8117295" y="2139879"/>
                    </a:lnTo>
                    <a:cubicBezTo>
                      <a:pt x="8105943" y="2207948"/>
                      <a:pt x="8047026" y="2257821"/>
                      <a:pt x="7978018" y="2257778"/>
                    </a:cubicBezTo>
                    <a:lnTo>
                      <a:pt x="7924184" y="2257778"/>
                    </a:lnTo>
                    <a:cubicBezTo>
                      <a:pt x="7914329" y="2257771"/>
                      <a:pt x="7904925" y="2253643"/>
                      <a:pt x="7898251" y="2246392"/>
                    </a:cubicBezTo>
                    <a:cubicBezTo>
                      <a:pt x="7891577" y="2239141"/>
                      <a:pt x="7888239" y="2229429"/>
                      <a:pt x="7889047" y="2219607"/>
                    </a:cubicBezTo>
                    <a:lnTo>
                      <a:pt x="7956428" y="1411111"/>
                    </a:lnTo>
                    <a:lnTo>
                      <a:pt x="8019434" y="969998"/>
                    </a:lnTo>
                    <a:close/>
                    <a:moveTo>
                      <a:pt x="9508650" y="0"/>
                    </a:moveTo>
                    <a:cubicBezTo>
                      <a:pt x="9452512" y="0"/>
                      <a:pt x="9398674" y="22300"/>
                      <a:pt x="9358979" y="61996"/>
                    </a:cubicBezTo>
                    <a:cubicBezTo>
                      <a:pt x="9319283" y="101691"/>
                      <a:pt x="9296983" y="155529"/>
                      <a:pt x="9296983" y="211667"/>
                    </a:cubicBezTo>
                    <a:lnTo>
                      <a:pt x="9296983" y="282222"/>
                    </a:lnTo>
                    <a:cubicBezTo>
                      <a:pt x="9297504" y="398753"/>
                      <a:pt x="9392118" y="492945"/>
                      <a:pt x="9508650" y="492945"/>
                    </a:cubicBezTo>
                    <a:cubicBezTo>
                      <a:pt x="9625182" y="492945"/>
                      <a:pt x="9719796" y="398753"/>
                      <a:pt x="9720317" y="282222"/>
                    </a:cubicBezTo>
                    <a:lnTo>
                      <a:pt x="9720317" y="211667"/>
                    </a:lnTo>
                    <a:cubicBezTo>
                      <a:pt x="9720317" y="155529"/>
                      <a:pt x="9698017" y="101691"/>
                      <a:pt x="9658321" y="61996"/>
                    </a:cubicBezTo>
                    <a:cubicBezTo>
                      <a:pt x="9618626" y="22300"/>
                      <a:pt x="9564788" y="0"/>
                      <a:pt x="9508650" y="0"/>
                    </a:cubicBezTo>
                    <a:close/>
                    <a:moveTo>
                      <a:pt x="9289434" y="969998"/>
                    </a:moveTo>
                    <a:cubicBezTo>
                      <a:pt x="9290633" y="961884"/>
                      <a:pt x="9279204" y="958709"/>
                      <a:pt x="9276029" y="966258"/>
                    </a:cubicBezTo>
                    <a:lnTo>
                      <a:pt x="9122005" y="1325598"/>
                    </a:lnTo>
                    <a:cubicBezTo>
                      <a:pt x="9099749" y="1377518"/>
                      <a:pt x="9048673" y="1411161"/>
                      <a:pt x="8992183" y="1411111"/>
                    </a:cubicBezTo>
                    <a:lnTo>
                      <a:pt x="8927131" y="1411111"/>
                    </a:lnTo>
                    <a:cubicBezTo>
                      <a:pt x="8915267" y="1411122"/>
                      <a:pt x="8904192" y="1405168"/>
                      <a:pt x="8897656" y="1395265"/>
                    </a:cubicBezTo>
                    <a:cubicBezTo>
                      <a:pt x="8891121" y="1385363"/>
                      <a:pt x="8890001" y="1372839"/>
                      <a:pt x="8894676" y="1361934"/>
                    </a:cubicBezTo>
                    <a:lnTo>
                      <a:pt x="9085317" y="917222"/>
                    </a:lnTo>
                    <a:lnTo>
                      <a:pt x="9155449" y="741821"/>
                    </a:lnTo>
                    <a:cubicBezTo>
                      <a:pt x="9198319" y="634683"/>
                      <a:pt x="9302095" y="564437"/>
                      <a:pt x="9417492" y="564444"/>
                    </a:cubicBezTo>
                    <a:lnTo>
                      <a:pt x="9599808" y="564444"/>
                    </a:lnTo>
                    <a:cubicBezTo>
                      <a:pt x="9715205" y="564437"/>
                      <a:pt x="9818981" y="634683"/>
                      <a:pt x="9861851" y="741821"/>
                    </a:cubicBezTo>
                    <a:lnTo>
                      <a:pt x="9931983" y="917222"/>
                    </a:lnTo>
                    <a:lnTo>
                      <a:pt x="10122554" y="1361934"/>
                    </a:lnTo>
                    <a:cubicBezTo>
                      <a:pt x="10127229" y="1372839"/>
                      <a:pt x="10126108" y="1385363"/>
                      <a:pt x="10119573" y="1395265"/>
                    </a:cubicBezTo>
                    <a:cubicBezTo>
                      <a:pt x="10113038" y="1405168"/>
                      <a:pt x="10101963" y="1411122"/>
                      <a:pt x="10090098" y="1411111"/>
                    </a:cubicBezTo>
                    <a:lnTo>
                      <a:pt x="10025046" y="1411111"/>
                    </a:lnTo>
                    <a:cubicBezTo>
                      <a:pt x="9968608" y="1411105"/>
                      <a:pt x="9917602" y="1377471"/>
                      <a:pt x="9895365" y="1325598"/>
                    </a:cubicBezTo>
                    <a:lnTo>
                      <a:pt x="9741342" y="966258"/>
                    </a:lnTo>
                    <a:cubicBezTo>
                      <a:pt x="9738096" y="958709"/>
                      <a:pt x="9726737" y="961884"/>
                      <a:pt x="9727866" y="969998"/>
                    </a:cubicBezTo>
                    <a:lnTo>
                      <a:pt x="9790872" y="1411111"/>
                    </a:lnTo>
                    <a:lnTo>
                      <a:pt x="9858253" y="2219607"/>
                    </a:lnTo>
                    <a:cubicBezTo>
                      <a:pt x="9859061" y="2229429"/>
                      <a:pt x="9855723" y="2239141"/>
                      <a:pt x="9849049" y="2246392"/>
                    </a:cubicBezTo>
                    <a:cubicBezTo>
                      <a:pt x="9842375" y="2253643"/>
                      <a:pt x="9832971" y="2257771"/>
                      <a:pt x="9823116" y="2257778"/>
                    </a:cubicBezTo>
                    <a:lnTo>
                      <a:pt x="9769282" y="2257778"/>
                    </a:lnTo>
                    <a:cubicBezTo>
                      <a:pt x="9700300" y="2257786"/>
                      <a:pt x="9641423" y="2207921"/>
                      <a:pt x="9630076" y="2139879"/>
                    </a:cubicBezTo>
                    <a:lnTo>
                      <a:pt x="9515705" y="1452880"/>
                    </a:lnTo>
                    <a:cubicBezTo>
                      <a:pt x="9514365" y="1444978"/>
                      <a:pt x="9503076" y="1444978"/>
                      <a:pt x="9501736" y="1452880"/>
                    </a:cubicBezTo>
                    <a:lnTo>
                      <a:pt x="9387295" y="2139879"/>
                    </a:lnTo>
                    <a:cubicBezTo>
                      <a:pt x="9375943" y="2207948"/>
                      <a:pt x="9317026" y="2257821"/>
                      <a:pt x="9248018" y="2257778"/>
                    </a:cubicBezTo>
                    <a:lnTo>
                      <a:pt x="9194184" y="2257778"/>
                    </a:lnTo>
                    <a:cubicBezTo>
                      <a:pt x="9184329" y="2257771"/>
                      <a:pt x="9174925" y="2253643"/>
                      <a:pt x="9168251" y="2246392"/>
                    </a:cubicBezTo>
                    <a:cubicBezTo>
                      <a:pt x="9161577" y="2239141"/>
                      <a:pt x="9158239" y="2229429"/>
                      <a:pt x="9159047" y="2219607"/>
                    </a:cubicBezTo>
                    <a:lnTo>
                      <a:pt x="9226428" y="1411111"/>
                    </a:lnTo>
                    <a:lnTo>
                      <a:pt x="9289434" y="969998"/>
                    </a:lnTo>
                    <a:close/>
                    <a:moveTo>
                      <a:pt x="10778650" y="0"/>
                    </a:moveTo>
                    <a:cubicBezTo>
                      <a:pt x="10722512" y="0"/>
                      <a:pt x="10668674" y="22300"/>
                      <a:pt x="10628979" y="61996"/>
                    </a:cubicBezTo>
                    <a:cubicBezTo>
                      <a:pt x="10589283" y="101691"/>
                      <a:pt x="10566983" y="155529"/>
                      <a:pt x="10566983" y="211667"/>
                    </a:cubicBezTo>
                    <a:lnTo>
                      <a:pt x="10566983" y="282222"/>
                    </a:lnTo>
                    <a:cubicBezTo>
                      <a:pt x="10567504" y="398753"/>
                      <a:pt x="10662118" y="492945"/>
                      <a:pt x="10778650" y="492945"/>
                    </a:cubicBezTo>
                    <a:cubicBezTo>
                      <a:pt x="10895182" y="492945"/>
                      <a:pt x="10989796" y="398753"/>
                      <a:pt x="10990317" y="282222"/>
                    </a:cubicBezTo>
                    <a:lnTo>
                      <a:pt x="10990317" y="211667"/>
                    </a:lnTo>
                    <a:cubicBezTo>
                      <a:pt x="10990317" y="155529"/>
                      <a:pt x="10968017" y="101691"/>
                      <a:pt x="10928321" y="61996"/>
                    </a:cubicBezTo>
                    <a:cubicBezTo>
                      <a:pt x="10888626" y="22300"/>
                      <a:pt x="10834788" y="0"/>
                      <a:pt x="10778650" y="0"/>
                    </a:cubicBezTo>
                    <a:close/>
                    <a:moveTo>
                      <a:pt x="10559434" y="969998"/>
                    </a:moveTo>
                    <a:cubicBezTo>
                      <a:pt x="10560633" y="961884"/>
                      <a:pt x="10549204" y="958709"/>
                      <a:pt x="10546029" y="966258"/>
                    </a:cubicBezTo>
                    <a:lnTo>
                      <a:pt x="10392005" y="1325598"/>
                    </a:lnTo>
                    <a:cubicBezTo>
                      <a:pt x="10369749" y="1377518"/>
                      <a:pt x="10318673" y="1411161"/>
                      <a:pt x="10262183" y="1411111"/>
                    </a:cubicBezTo>
                    <a:lnTo>
                      <a:pt x="10197131" y="1411111"/>
                    </a:lnTo>
                    <a:cubicBezTo>
                      <a:pt x="10185267" y="1411122"/>
                      <a:pt x="10174192" y="1405168"/>
                      <a:pt x="10167656" y="1395265"/>
                    </a:cubicBezTo>
                    <a:cubicBezTo>
                      <a:pt x="10161121" y="1385363"/>
                      <a:pt x="10160001" y="1372839"/>
                      <a:pt x="10164676" y="1361934"/>
                    </a:cubicBezTo>
                    <a:lnTo>
                      <a:pt x="10355317" y="917222"/>
                    </a:lnTo>
                    <a:lnTo>
                      <a:pt x="10425449" y="741821"/>
                    </a:lnTo>
                    <a:cubicBezTo>
                      <a:pt x="10468319" y="634683"/>
                      <a:pt x="10572095" y="564437"/>
                      <a:pt x="10687492" y="564444"/>
                    </a:cubicBezTo>
                    <a:lnTo>
                      <a:pt x="10869808" y="564444"/>
                    </a:lnTo>
                    <a:cubicBezTo>
                      <a:pt x="10985205" y="564437"/>
                      <a:pt x="11088981" y="634683"/>
                      <a:pt x="11131851" y="741821"/>
                    </a:cubicBezTo>
                    <a:lnTo>
                      <a:pt x="11201983" y="917222"/>
                    </a:lnTo>
                    <a:lnTo>
                      <a:pt x="11392554" y="1361934"/>
                    </a:lnTo>
                    <a:cubicBezTo>
                      <a:pt x="11397229" y="1372839"/>
                      <a:pt x="11396108" y="1385363"/>
                      <a:pt x="11389573" y="1395265"/>
                    </a:cubicBezTo>
                    <a:cubicBezTo>
                      <a:pt x="11383038" y="1405168"/>
                      <a:pt x="11371963" y="1411122"/>
                      <a:pt x="11360098" y="1411111"/>
                    </a:cubicBezTo>
                    <a:lnTo>
                      <a:pt x="11295046" y="1411111"/>
                    </a:lnTo>
                    <a:cubicBezTo>
                      <a:pt x="11238608" y="1411105"/>
                      <a:pt x="11187602" y="1377471"/>
                      <a:pt x="11165365" y="1325598"/>
                    </a:cubicBezTo>
                    <a:lnTo>
                      <a:pt x="11011342" y="966258"/>
                    </a:lnTo>
                    <a:cubicBezTo>
                      <a:pt x="11008096" y="958709"/>
                      <a:pt x="10996737" y="961884"/>
                      <a:pt x="10997866" y="969998"/>
                    </a:cubicBezTo>
                    <a:lnTo>
                      <a:pt x="11060872" y="1411111"/>
                    </a:lnTo>
                    <a:lnTo>
                      <a:pt x="11128253" y="2219607"/>
                    </a:lnTo>
                    <a:cubicBezTo>
                      <a:pt x="11129061" y="2229429"/>
                      <a:pt x="11125723" y="2239141"/>
                      <a:pt x="11119049" y="2246392"/>
                    </a:cubicBezTo>
                    <a:cubicBezTo>
                      <a:pt x="11112375" y="2253643"/>
                      <a:pt x="11102971" y="2257771"/>
                      <a:pt x="11093116" y="2257778"/>
                    </a:cubicBezTo>
                    <a:lnTo>
                      <a:pt x="11039282" y="2257778"/>
                    </a:lnTo>
                    <a:cubicBezTo>
                      <a:pt x="10970300" y="2257786"/>
                      <a:pt x="10911423" y="2207921"/>
                      <a:pt x="10900076" y="2139879"/>
                    </a:cubicBezTo>
                    <a:lnTo>
                      <a:pt x="10785705" y="1452880"/>
                    </a:lnTo>
                    <a:cubicBezTo>
                      <a:pt x="10784365" y="1444978"/>
                      <a:pt x="10773076" y="1444978"/>
                      <a:pt x="10771736" y="1452880"/>
                    </a:cubicBezTo>
                    <a:lnTo>
                      <a:pt x="10657295" y="2139879"/>
                    </a:lnTo>
                    <a:cubicBezTo>
                      <a:pt x="10645943" y="2207948"/>
                      <a:pt x="10587026" y="2257821"/>
                      <a:pt x="10518018" y="2257778"/>
                    </a:cubicBezTo>
                    <a:lnTo>
                      <a:pt x="10464184" y="2257778"/>
                    </a:lnTo>
                    <a:cubicBezTo>
                      <a:pt x="10454329" y="2257771"/>
                      <a:pt x="10444925" y="2253643"/>
                      <a:pt x="10438251" y="2246392"/>
                    </a:cubicBezTo>
                    <a:cubicBezTo>
                      <a:pt x="10431577" y="2239141"/>
                      <a:pt x="10428239" y="2229429"/>
                      <a:pt x="10429047" y="2219607"/>
                    </a:cubicBezTo>
                    <a:lnTo>
                      <a:pt x="10496428" y="1411111"/>
                    </a:lnTo>
                    <a:lnTo>
                      <a:pt x="10559434" y="969998"/>
                    </a:lnTo>
                    <a:close/>
                    <a:moveTo>
                      <a:pt x="12048650" y="0"/>
                    </a:moveTo>
                    <a:cubicBezTo>
                      <a:pt x="11992512" y="0"/>
                      <a:pt x="11938674" y="22300"/>
                      <a:pt x="11898979" y="61996"/>
                    </a:cubicBezTo>
                    <a:cubicBezTo>
                      <a:pt x="11859283" y="101691"/>
                      <a:pt x="11836983" y="155529"/>
                      <a:pt x="11836983" y="211667"/>
                    </a:cubicBezTo>
                    <a:lnTo>
                      <a:pt x="11836983" y="282222"/>
                    </a:lnTo>
                    <a:cubicBezTo>
                      <a:pt x="11837504" y="398753"/>
                      <a:pt x="11932118" y="492945"/>
                      <a:pt x="12048650" y="492945"/>
                    </a:cubicBezTo>
                    <a:cubicBezTo>
                      <a:pt x="12165182" y="492945"/>
                      <a:pt x="12259796" y="398753"/>
                      <a:pt x="12260317" y="282222"/>
                    </a:cubicBezTo>
                    <a:lnTo>
                      <a:pt x="12260317" y="211667"/>
                    </a:lnTo>
                    <a:cubicBezTo>
                      <a:pt x="12260317" y="155529"/>
                      <a:pt x="12238017" y="101691"/>
                      <a:pt x="12198321" y="61996"/>
                    </a:cubicBezTo>
                    <a:cubicBezTo>
                      <a:pt x="12158626" y="22300"/>
                      <a:pt x="12104788" y="0"/>
                      <a:pt x="12048650" y="0"/>
                    </a:cubicBezTo>
                    <a:close/>
                    <a:moveTo>
                      <a:pt x="11829434" y="969998"/>
                    </a:moveTo>
                    <a:cubicBezTo>
                      <a:pt x="11830633" y="961884"/>
                      <a:pt x="11819204" y="958709"/>
                      <a:pt x="11816029" y="966258"/>
                    </a:cubicBezTo>
                    <a:lnTo>
                      <a:pt x="11662005" y="1325598"/>
                    </a:lnTo>
                    <a:cubicBezTo>
                      <a:pt x="11639749" y="1377518"/>
                      <a:pt x="11588673" y="1411161"/>
                      <a:pt x="11532183" y="1411111"/>
                    </a:cubicBezTo>
                    <a:lnTo>
                      <a:pt x="11467131" y="1411111"/>
                    </a:lnTo>
                    <a:cubicBezTo>
                      <a:pt x="11455267" y="1411122"/>
                      <a:pt x="11444192" y="1405168"/>
                      <a:pt x="11437656" y="1395265"/>
                    </a:cubicBezTo>
                    <a:cubicBezTo>
                      <a:pt x="11431121" y="1385363"/>
                      <a:pt x="11430001" y="1372839"/>
                      <a:pt x="11434676" y="1361934"/>
                    </a:cubicBezTo>
                    <a:lnTo>
                      <a:pt x="11625317" y="917222"/>
                    </a:lnTo>
                    <a:lnTo>
                      <a:pt x="11695449" y="741821"/>
                    </a:lnTo>
                    <a:cubicBezTo>
                      <a:pt x="11738319" y="634683"/>
                      <a:pt x="11842095" y="564437"/>
                      <a:pt x="11957492" y="564444"/>
                    </a:cubicBezTo>
                    <a:lnTo>
                      <a:pt x="12139808" y="564444"/>
                    </a:lnTo>
                    <a:cubicBezTo>
                      <a:pt x="12255205" y="564437"/>
                      <a:pt x="12358981" y="634683"/>
                      <a:pt x="12401851" y="741821"/>
                    </a:cubicBezTo>
                    <a:lnTo>
                      <a:pt x="12471983" y="917222"/>
                    </a:lnTo>
                    <a:lnTo>
                      <a:pt x="12662554" y="1361934"/>
                    </a:lnTo>
                    <a:cubicBezTo>
                      <a:pt x="12667229" y="1372839"/>
                      <a:pt x="12666108" y="1385363"/>
                      <a:pt x="12659573" y="1395265"/>
                    </a:cubicBezTo>
                    <a:cubicBezTo>
                      <a:pt x="12653038" y="1405168"/>
                      <a:pt x="12641963" y="1411122"/>
                      <a:pt x="12630098" y="1411111"/>
                    </a:cubicBezTo>
                    <a:lnTo>
                      <a:pt x="12565046" y="1411111"/>
                    </a:lnTo>
                    <a:cubicBezTo>
                      <a:pt x="12508608" y="1411105"/>
                      <a:pt x="12457602" y="1377471"/>
                      <a:pt x="12435365" y="1325598"/>
                    </a:cubicBezTo>
                    <a:lnTo>
                      <a:pt x="12281342" y="966258"/>
                    </a:lnTo>
                    <a:cubicBezTo>
                      <a:pt x="12278096" y="958709"/>
                      <a:pt x="12266737" y="961884"/>
                      <a:pt x="12267866" y="969998"/>
                    </a:cubicBezTo>
                    <a:lnTo>
                      <a:pt x="12330872" y="1411111"/>
                    </a:lnTo>
                    <a:lnTo>
                      <a:pt x="12398253" y="2219607"/>
                    </a:lnTo>
                    <a:cubicBezTo>
                      <a:pt x="12399061" y="2229429"/>
                      <a:pt x="12395723" y="2239141"/>
                      <a:pt x="12389049" y="2246392"/>
                    </a:cubicBezTo>
                    <a:cubicBezTo>
                      <a:pt x="12382375" y="2253643"/>
                      <a:pt x="12372971" y="2257771"/>
                      <a:pt x="12363116" y="2257778"/>
                    </a:cubicBezTo>
                    <a:lnTo>
                      <a:pt x="12309282" y="2257778"/>
                    </a:lnTo>
                    <a:cubicBezTo>
                      <a:pt x="12240300" y="2257786"/>
                      <a:pt x="12181423" y="2207921"/>
                      <a:pt x="12170076" y="2139879"/>
                    </a:cubicBezTo>
                    <a:lnTo>
                      <a:pt x="12055705" y="1452880"/>
                    </a:lnTo>
                    <a:cubicBezTo>
                      <a:pt x="12054365" y="1444978"/>
                      <a:pt x="12043076" y="1444978"/>
                      <a:pt x="12041736" y="1452880"/>
                    </a:cubicBezTo>
                    <a:lnTo>
                      <a:pt x="11927295" y="2139879"/>
                    </a:lnTo>
                    <a:cubicBezTo>
                      <a:pt x="11915943" y="2207948"/>
                      <a:pt x="11857026" y="2257821"/>
                      <a:pt x="11788018" y="2257778"/>
                    </a:cubicBezTo>
                    <a:lnTo>
                      <a:pt x="11734184" y="2257778"/>
                    </a:lnTo>
                    <a:cubicBezTo>
                      <a:pt x="11724329" y="2257771"/>
                      <a:pt x="11714925" y="2253643"/>
                      <a:pt x="11708251" y="2246392"/>
                    </a:cubicBezTo>
                    <a:cubicBezTo>
                      <a:pt x="11701577" y="2239141"/>
                      <a:pt x="11698239" y="2229429"/>
                      <a:pt x="11699047" y="2219607"/>
                    </a:cubicBezTo>
                    <a:lnTo>
                      <a:pt x="11766428" y="1411111"/>
                    </a:lnTo>
                    <a:lnTo>
                      <a:pt x="11829434" y="969998"/>
                    </a:lnTo>
                    <a:close/>
                    <a:moveTo>
                      <a:pt x="618650" y="2257778"/>
                    </a:moveTo>
                    <a:cubicBezTo>
                      <a:pt x="562512" y="2257778"/>
                      <a:pt x="508674" y="2280078"/>
                      <a:pt x="468979" y="2319774"/>
                    </a:cubicBezTo>
                    <a:cubicBezTo>
                      <a:pt x="429284" y="2359469"/>
                      <a:pt x="406983" y="2413307"/>
                      <a:pt x="406983" y="2469444"/>
                    </a:cubicBezTo>
                    <a:lnTo>
                      <a:pt x="406983" y="2540000"/>
                    </a:lnTo>
                    <a:cubicBezTo>
                      <a:pt x="407504" y="2656531"/>
                      <a:pt x="502118" y="2750722"/>
                      <a:pt x="618650" y="2750722"/>
                    </a:cubicBezTo>
                    <a:cubicBezTo>
                      <a:pt x="735182" y="2750722"/>
                      <a:pt x="829795" y="2656531"/>
                      <a:pt x="830317" y="2540000"/>
                    </a:cubicBezTo>
                    <a:lnTo>
                      <a:pt x="830317" y="2469444"/>
                    </a:lnTo>
                    <a:cubicBezTo>
                      <a:pt x="830317" y="2413307"/>
                      <a:pt x="808016" y="2359469"/>
                      <a:pt x="768321" y="2319774"/>
                    </a:cubicBezTo>
                    <a:cubicBezTo>
                      <a:pt x="728626" y="2280078"/>
                      <a:pt x="674788" y="2257778"/>
                      <a:pt x="618650" y="2257778"/>
                    </a:cubicBezTo>
                    <a:close/>
                    <a:moveTo>
                      <a:pt x="399434" y="3227776"/>
                    </a:moveTo>
                    <a:cubicBezTo>
                      <a:pt x="400633" y="3219662"/>
                      <a:pt x="389203" y="3216487"/>
                      <a:pt x="386028" y="3224036"/>
                    </a:cubicBezTo>
                    <a:lnTo>
                      <a:pt x="232006" y="3583375"/>
                    </a:lnTo>
                    <a:cubicBezTo>
                      <a:pt x="209749" y="3635296"/>
                      <a:pt x="158673" y="3668939"/>
                      <a:pt x="102183" y="3668889"/>
                    </a:cubicBezTo>
                    <a:lnTo>
                      <a:pt x="37131" y="3668889"/>
                    </a:lnTo>
                    <a:cubicBezTo>
                      <a:pt x="25267" y="3668899"/>
                      <a:pt x="14191" y="3662945"/>
                      <a:pt x="7656" y="3653043"/>
                    </a:cubicBezTo>
                    <a:cubicBezTo>
                      <a:pt x="1121" y="3643141"/>
                      <a:pt x="1" y="3630616"/>
                      <a:pt x="4676" y="3619712"/>
                    </a:cubicBezTo>
                    <a:lnTo>
                      <a:pt x="195317" y="3175000"/>
                    </a:lnTo>
                    <a:lnTo>
                      <a:pt x="265449" y="2999599"/>
                    </a:lnTo>
                    <a:cubicBezTo>
                      <a:pt x="308319" y="2892461"/>
                      <a:pt x="412096" y="2822215"/>
                      <a:pt x="527492" y="2822222"/>
                    </a:cubicBezTo>
                    <a:lnTo>
                      <a:pt x="709808" y="2822222"/>
                    </a:lnTo>
                    <a:cubicBezTo>
                      <a:pt x="825204" y="2822215"/>
                      <a:pt x="928981" y="2892461"/>
                      <a:pt x="971851" y="2999599"/>
                    </a:cubicBezTo>
                    <a:lnTo>
                      <a:pt x="1041983" y="3175000"/>
                    </a:lnTo>
                    <a:lnTo>
                      <a:pt x="1232554" y="3619712"/>
                    </a:lnTo>
                    <a:cubicBezTo>
                      <a:pt x="1237229" y="3630616"/>
                      <a:pt x="1236109" y="3643141"/>
                      <a:pt x="1229573" y="3653043"/>
                    </a:cubicBezTo>
                    <a:cubicBezTo>
                      <a:pt x="1223038" y="3662945"/>
                      <a:pt x="1211963" y="3668899"/>
                      <a:pt x="1200098" y="3668889"/>
                    </a:cubicBezTo>
                    <a:lnTo>
                      <a:pt x="1135046" y="3668889"/>
                    </a:lnTo>
                    <a:cubicBezTo>
                      <a:pt x="1078608" y="3668883"/>
                      <a:pt x="1027602" y="3635249"/>
                      <a:pt x="1005365" y="3583375"/>
                    </a:cubicBezTo>
                    <a:lnTo>
                      <a:pt x="851342" y="3224036"/>
                    </a:lnTo>
                    <a:cubicBezTo>
                      <a:pt x="848097" y="3216487"/>
                      <a:pt x="836737" y="3219662"/>
                      <a:pt x="837866" y="3227776"/>
                    </a:cubicBezTo>
                    <a:lnTo>
                      <a:pt x="900872" y="3668889"/>
                    </a:lnTo>
                    <a:lnTo>
                      <a:pt x="968253" y="4477385"/>
                    </a:lnTo>
                    <a:cubicBezTo>
                      <a:pt x="969061" y="4487207"/>
                      <a:pt x="965724" y="4496919"/>
                      <a:pt x="959049" y="4504170"/>
                    </a:cubicBezTo>
                    <a:cubicBezTo>
                      <a:pt x="952375" y="4511421"/>
                      <a:pt x="942971" y="4515549"/>
                      <a:pt x="933116" y="4515555"/>
                    </a:cubicBezTo>
                    <a:lnTo>
                      <a:pt x="879282" y="4515555"/>
                    </a:lnTo>
                    <a:cubicBezTo>
                      <a:pt x="810301" y="4515564"/>
                      <a:pt x="751424" y="4465699"/>
                      <a:pt x="740076" y="4397657"/>
                    </a:cubicBezTo>
                    <a:lnTo>
                      <a:pt x="625706" y="3710658"/>
                    </a:lnTo>
                    <a:cubicBezTo>
                      <a:pt x="624365" y="3702755"/>
                      <a:pt x="613076" y="3702755"/>
                      <a:pt x="611736" y="3710658"/>
                    </a:cubicBezTo>
                    <a:lnTo>
                      <a:pt x="497294" y="4397657"/>
                    </a:lnTo>
                    <a:cubicBezTo>
                      <a:pt x="485942" y="4465725"/>
                      <a:pt x="427026" y="4515598"/>
                      <a:pt x="358018" y="4515555"/>
                    </a:cubicBezTo>
                    <a:lnTo>
                      <a:pt x="304184" y="4515555"/>
                    </a:lnTo>
                    <a:cubicBezTo>
                      <a:pt x="294329" y="4515549"/>
                      <a:pt x="284925" y="4511421"/>
                      <a:pt x="278251" y="4504170"/>
                    </a:cubicBezTo>
                    <a:cubicBezTo>
                      <a:pt x="271576" y="4496919"/>
                      <a:pt x="268239" y="4487207"/>
                      <a:pt x="269047" y="4477385"/>
                    </a:cubicBezTo>
                    <a:lnTo>
                      <a:pt x="336428" y="3668889"/>
                    </a:lnTo>
                    <a:lnTo>
                      <a:pt x="399434" y="3227776"/>
                    </a:lnTo>
                    <a:close/>
                    <a:moveTo>
                      <a:pt x="1888650" y="2257778"/>
                    </a:moveTo>
                    <a:cubicBezTo>
                      <a:pt x="1832513" y="2257778"/>
                      <a:pt x="1778674" y="2280078"/>
                      <a:pt x="1738979" y="2319773"/>
                    </a:cubicBezTo>
                    <a:cubicBezTo>
                      <a:pt x="1699284" y="2359469"/>
                      <a:pt x="1676983" y="2413307"/>
                      <a:pt x="1676983" y="2469444"/>
                    </a:cubicBezTo>
                    <a:lnTo>
                      <a:pt x="1676983" y="2540000"/>
                    </a:lnTo>
                    <a:cubicBezTo>
                      <a:pt x="1677504" y="2656531"/>
                      <a:pt x="1772118" y="2750722"/>
                      <a:pt x="1888650" y="2750722"/>
                    </a:cubicBezTo>
                    <a:cubicBezTo>
                      <a:pt x="2005182" y="2750722"/>
                      <a:pt x="2099796" y="2656531"/>
                      <a:pt x="2100317" y="2540000"/>
                    </a:cubicBezTo>
                    <a:lnTo>
                      <a:pt x="2100317" y="2469444"/>
                    </a:lnTo>
                    <a:cubicBezTo>
                      <a:pt x="2100317" y="2413307"/>
                      <a:pt x="2078016" y="2359469"/>
                      <a:pt x="2038321" y="2319773"/>
                    </a:cubicBezTo>
                    <a:cubicBezTo>
                      <a:pt x="1998626" y="2280078"/>
                      <a:pt x="1944787" y="2257778"/>
                      <a:pt x="1888650" y="2257778"/>
                    </a:cubicBezTo>
                    <a:close/>
                    <a:moveTo>
                      <a:pt x="1669434" y="3227776"/>
                    </a:moveTo>
                    <a:cubicBezTo>
                      <a:pt x="1670633" y="3219662"/>
                      <a:pt x="1659203" y="3216487"/>
                      <a:pt x="1656028" y="3224036"/>
                    </a:cubicBezTo>
                    <a:lnTo>
                      <a:pt x="1502006" y="3583375"/>
                    </a:lnTo>
                    <a:cubicBezTo>
                      <a:pt x="1479749" y="3635296"/>
                      <a:pt x="1428673" y="3668939"/>
                      <a:pt x="1372183" y="3668889"/>
                    </a:cubicBezTo>
                    <a:lnTo>
                      <a:pt x="1307131" y="3668889"/>
                    </a:lnTo>
                    <a:cubicBezTo>
                      <a:pt x="1295267" y="3668899"/>
                      <a:pt x="1284191" y="3662945"/>
                      <a:pt x="1277656" y="3653043"/>
                    </a:cubicBezTo>
                    <a:cubicBezTo>
                      <a:pt x="1271121" y="3643141"/>
                      <a:pt x="1270001" y="3630616"/>
                      <a:pt x="1274676" y="3619712"/>
                    </a:cubicBezTo>
                    <a:lnTo>
                      <a:pt x="1465317" y="3175000"/>
                    </a:lnTo>
                    <a:lnTo>
                      <a:pt x="1535449" y="2999599"/>
                    </a:lnTo>
                    <a:cubicBezTo>
                      <a:pt x="1578319" y="2892461"/>
                      <a:pt x="1682096" y="2822215"/>
                      <a:pt x="1797492" y="2822222"/>
                    </a:cubicBezTo>
                    <a:lnTo>
                      <a:pt x="1979808" y="2822222"/>
                    </a:lnTo>
                    <a:cubicBezTo>
                      <a:pt x="2095204" y="2822215"/>
                      <a:pt x="2198981" y="2892461"/>
                      <a:pt x="2241851" y="2999599"/>
                    </a:cubicBezTo>
                    <a:lnTo>
                      <a:pt x="2311983" y="3175000"/>
                    </a:lnTo>
                    <a:lnTo>
                      <a:pt x="2502554" y="3619712"/>
                    </a:lnTo>
                    <a:cubicBezTo>
                      <a:pt x="2507228" y="3630616"/>
                      <a:pt x="2506108" y="3643140"/>
                      <a:pt x="2499573" y="3653043"/>
                    </a:cubicBezTo>
                    <a:cubicBezTo>
                      <a:pt x="2493038" y="3662945"/>
                      <a:pt x="2481963" y="3668899"/>
                      <a:pt x="2470098" y="3668889"/>
                    </a:cubicBezTo>
                    <a:lnTo>
                      <a:pt x="2405046" y="3668889"/>
                    </a:lnTo>
                    <a:cubicBezTo>
                      <a:pt x="2348608" y="3668883"/>
                      <a:pt x="2297602" y="3635249"/>
                      <a:pt x="2275365" y="3583375"/>
                    </a:cubicBezTo>
                    <a:lnTo>
                      <a:pt x="2121342" y="3224036"/>
                    </a:lnTo>
                    <a:cubicBezTo>
                      <a:pt x="2118097" y="3216487"/>
                      <a:pt x="2106737" y="3219662"/>
                      <a:pt x="2107866" y="3227776"/>
                    </a:cubicBezTo>
                    <a:lnTo>
                      <a:pt x="2170872" y="3668889"/>
                    </a:lnTo>
                    <a:lnTo>
                      <a:pt x="2238253" y="4477385"/>
                    </a:lnTo>
                    <a:cubicBezTo>
                      <a:pt x="2239061" y="4487207"/>
                      <a:pt x="2235724" y="4496919"/>
                      <a:pt x="2229049" y="4504170"/>
                    </a:cubicBezTo>
                    <a:cubicBezTo>
                      <a:pt x="2222375" y="4511421"/>
                      <a:pt x="2212971" y="4515549"/>
                      <a:pt x="2203116" y="4515555"/>
                    </a:cubicBezTo>
                    <a:lnTo>
                      <a:pt x="2149282" y="4515555"/>
                    </a:lnTo>
                    <a:cubicBezTo>
                      <a:pt x="2080301" y="4515564"/>
                      <a:pt x="2021424" y="4465699"/>
                      <a:pt x="2010076" y="4397657"/>
                    </a:cubicBezTo>
                    <a:lnTo>
                      <a:pt x="1895706" y="3710658"/>
                    </a:lnTo>
                    <a:cubicBezTo>
                      <a:pt x="1894365" y="3702755"/>
                      <a:pt x="1883076" y="3702755"/>
                      <a:pt x="1881735" y="3710658"/>
                    </a:cubicBezTo>
                    <a:lnTo>
                      <a:pt x="1767294" y="4397657"/>
                    </a:lnTo>
                    <a:cubicBezTo>
                      <a:pt x="1755943" y="4465725"/>
                      <a:pt x="1697026" y="4515598"/>
                      <a:pt x="1628018" y="4515555"/>
                    </a:cubicBezTo>
                    <a:lnTo>
                      <a:pt x="1574184" y="4515555"/>
                    </a:lnTo>
                    <a:cubicBezTo>
                      <a:pt x="1564329" y="4515549"/>
                      <a:pt x="1554925" y="4511421"/>
                      <a:pt x="1548251" y="4504170"/>
                    </a:cubicBezTo>
                    <a:cubicBezTo>
                      <a:pt x="1541576" y="4496919"/>
                      <a:pt x="1538239" y="4487207"/>
                      <a:pt x="1539047" y="4477385"/>
                    </a:cubicBezTo>
                    <a:lnTo>
                      <a:pt x="1606428" y="3668889"/>
                    </a:lnTo>
                    <a:lnTo>
                      <a:pt x="1669434" y="3227776"/>
                    </a:lnTo>
                    <a:close/>
                    <a:moveTo>
                      <a:pt x="3158650" y="2257778"/>
                    </a:moveTo>
                    <a:cubicBezTo>
                      <a:pt x="3102513" y="2257778"/>
                      <a:pt x="3048674" y="2280078"/>
                      <a:pt x="3008979" y="2319773"/>
                    </a:cubicBezTo>
                    <a:cubicBezTo>
                      <a:pt x="2969284" y="2359469"/>
                      <a:pt x="2946983" y="2413307"/>
                      <a:pt x="2946983" y="2469444"/>
                    </a:cubicBezTo>
                    <a:lnTo>
                      <a:pt x="2946983" y="2540000"/>
                    </a:lnTo>
                    <a:cubicBezTo>
                      <a:pt x="2947504" y="2656531"/>
                      <a:pt x="3042118" y="2750722"/>
                      <a:pt x="3158650" y="2750722"/>
                    </a:cubicBezTo>
                    <a:cubicBezTo>
                      <a:pt x="3275182" y="2750722"/>
                      <a:pt x="3369795" y="2656531"/>
                      <a:pt x="3370317" y="2540000"/>
                    </a:cubicBezTo>
                    <a:lnTo>
                      <a:pt x="3370317" y="2469444"/>
                    </a:lnTo>
                    <a:cubicBezTo>
                      <a:pt x="3370317" y="2352544"/>
                      <a:pt x="3275550" y="2257778"/>
                      <a:pt x="3158650" y="2257778"/>
                    </a:cubicBezTo>
                    <a:close/>
                    <a:moveTo>
                      <a:pt x="2939434" y="3227776"/>
                    </a:moveTo>
                    <a:cubicBezTo>
                      <a:pt x="2940633" y="3219662"/>
                      <a:pt x="2929203" y="3216487"/>
                      <a:pt x="2926028" y="3224036"/>
                    </a:cubicBezTo>
                    <a:lnTo>
                      <a:pt x="2772006" y="3583375"/>
                    </a:lnTo>
                    <a:cubicBezTo>
                      <a:pt x="2749749" y="3635296"/>
                      <a:pt x="2698673" y="3668939"/>
                      <a:pt x="2642183" y="3668889"/>
                    </a:cubicBezTo>
                    <a:lnTo>
                      <a:pt x="2577131" y="3668889"/>
                    </a:lnTo>
                    <a:cubicBezTo>
                      <a:pt x="2565267" y="3668899"/>
                      <a:pt x="2554191" y="3662945"/>
                      <a:pt x="2547656" y="3653043"/>
                    </a:cubicBezTo>
                    <a:cubicBezTo>
                      <a:pt x="2541121" y="3643140"/>
                      <a:pt x="2540001" y="3630616"/>
                      <a:pt x="2544676" y="3619712"/>
                    </a:cubicBezTo>
                    <a:lnTo>
                      <a:pt x="2735317" y="3175000"/>
                    </a:lnTo>
                    <a:lnTo>
                      <a:pt x="2805449" y="2999599"/>
                    </a:lnTo>
                    <a:cubicBezTo>
                      <a:pt x="2848319" y="2892461"/>
                      <a:pt x="2952096" y="2822215"/>
                      <a:pt x="3067492" y="2822222"/>
                    </a:cubicBezTo>
                    <a:lnTo>
                      <a:pt x="3249808" y="2822222"/>
                    </a:lnTo>
                    <a:cubicBezTo>
                      <a:pt x="3365204" y="2822214"/>
                      <a:pt x="3468981" y="2892461"/>
                      <a:pt x="3511851" y="2999599"/>
                    </a:cubicBezTo>
                    <a:lnTo>
                      <a:pt x="3581983" y="3175000"/>
                    </a:lnTo>
                    <a:lnTo>
                      <a:pt x="3772554" y="3619712"/>
                    </a:lnTo>
                    <a:cubicBezTo>
                      <a:pt x="3777229" y="3630616"/>
                      <a:pt x="3776109" y="3643141"/>
                      <a:pt x="3769573" y="3653043"/>
                    </a:cubicBezTo>
                    <a:cubicBezTo>
                      <a:pt x="3763038" y="3662945"/>
                      <a:pt x="3751963" y="3668899"/>
                      <a:pt x="3740098" y="3668889"/>
                    </a:cubicBezTo>
                    <a:lnTo>
                      <a:pt x="3675046" y="3668889"/>
                    </a:lnTo>
                    <a:cubicBezTo>
                      <a:pt x="3618608" y="3668883"/>
                      <a:pt x="3567602" y="3635248"/>
                      <a:pt x="3545365" y="3583375"/>
                    </a:cubicBezTo>
                    <a:lnTo>
                      <a:pt x="3391342" y="3224036"/>
                    </a:lnTo>
                    <a:cubicBezTo>
                      <a:pt x="3388097" y="3216487"/>
                      <a:pt x="3376737" y="3219662"/>
                      <a:pt x="3377866" y="3227776"/>
                    </a:cubicBezTo>
                    <a:lnTo>
                      <a:pt x="3440872" y="3668889"/>
                    </a:lnTo>
                    <a:lnTo>
                      <a:pt x="3508253" y="4477385"/>
                    </a:lnTo>
                    <a:cubicBezTo>
                      <a:pt x="3509061" y="4487207"/>
                      <a:pt x="3505723" y="4496919"/>
                      <a:pt x="3499049" y="4504170"/>
                    </a:cubicBezTo>
                    <a:cubicBezTo>
                      <a:pt x="3492375" y="4511421"/>
                      <a:pt x="3482971" y="4515549"/>
                      <a:pt x="3473116" y="4515555"/>
                    </a:cubicBezTo>
                    <a:lnTo>
                      <a:pt x="3419282" y="4515555"/>
                    </a:lnTo>
                    <a:cubicBezTo>
                      <a:pt x="3350301" y="4515564"/>
                      <a:pt x="3291424" y="4465699"/>
                      <a:pt x="3280076" y="4397657"/>
                    </a:cubicBezTo>
                    <a:lnTo>
                      <a:pt x="3165706" y="3710658"/>
                    </a:lnTo>
                    <a:cubicBezTo>
                      <a:pt x="3164365" y="3702755"/>
                      <a:pt x="3153076" y="3702755"/>
                      <a:pt x="3151735" y="3710658"/>
                    </a:cubicBezTo>
                    <a:lnTo>
                      <a:pt x="3037294" y="4397657"/>
                    </a:lnTo>
                    <a:cubicBezTo>
                      <a:pt x="3025943" y="4465725"/>
                      <a:pt x="2967026" y="4515598"/>
                      <a:pt x="2898018" y="4515555"/>
                    </a:cubicBezTo>
                    <a:lnTo>
                      <a:pt x="2844184" y="4515555"/>
                    </a:lnTo>
                    <a:cubicBezTo>
                      <a:pt x="2834329" y="4515549"/>
                      <a:pt x="2824925" y="4511421"/>
                      <a:pt x="2818251" y="4504170"/>
                    </a:cubicBezTo>
                    <a:cubicBezTo>
                      <a:pt x="2811576" y="4496919"/>
                      <a:pt x="2808239" y="4487207"/>
                      <a:pt x="2809047" y="4477385"/>
                    </a:cubicBezTo>
                    <a:lnTo>
                      <a:pt x="2876428" y="3668889"/>
                    </a:lnTo>
                    <a:lnTo>
                      <a:pt x="2939434" y="3227776"/>
                    </a:lnTo>
                    <a:close/>
                    <a:moveTo>
                      <a:pt x="4428650" y="2257778"/>
                    </a:moveTo>
                    <a:cubicBezTo>
                      <a:pt x="4311750" y="2257778"/>
                      <a:pt x="4216983" y="2352544"/>
                      <a:pt x="4216983" y="2469444"/>
                    </a:cubicBezTo>
                    <a:lnTo>
                      <a:pt x="4216983" y="2540000"/>
                    </a:lnTo>
                    <a:cubicBezTo>
                      <a:pt x="4217505" y="2656531"/>
                      <a:pt x="4312118" y="2750722"/>
                      <a:pt x="4428650" y="2750722"/>
                    </a:cubicBezTo>
                    <a:cubicBezTo>
                      <a:pt x="4545182" y="2750722"/>
                      <a:pt x="4639795" y="2656531"/>
                      <a:pt x="4640317" y="2540000"/>
                    </a:cubicBezTo>
                    <a:lnTo>
                      <a:pt x="4640317" y="2469444"/>
                    </a:lnTo>
                    <a:cubicBezTo>
                      <a:pt x="4640317" y="2352544"/>
                      <a:pt x="4545550" y="2257778"/>
                      <a:pt x="4428650" y="2257778"/>
                    </a:cubicBezTo>
                    <a:close/>
                    <a:moveTo>
                      <a:pt x="4209434" y="3227776"/>
                    </a:moveTo>
                    <a:cubicBezTo>
                      <a:pt x="4210633" y="3219662"/>
                      <a:pt x="4199203" y="3216487"/>
                      <a:pt x="4196028" y="3224036"/>
                    </a:cubicBezTo>
                    <a:lnTo>
                      <a:pt x="4042005" y="3583375"/>
                    </a:lnTo>
                    <a:cubicBezTo>
                      <a:pt x="4019749" y="3635296"/>
                      <a:pt x="3968673" y="3668939"/>
                      <a:pt x="3912183" y="3668889"/>
                    </a:cubicBezTo>
                    <a:lnTo>
                      <a:pt x="3847131" y="3668889"/>
                    </a:lnTo>
                    <a:cubicBezTo>
                      <a:pt x="3835267" y="3668899"/>
                      <a:pt x="3824192" y="3662945"/>
                      <a:pt x="3817656" y="3653043"/>
                    </a:cubicBezTo>
                    <a:cubicBezTo>
                      <a:pt x="3811121" y="3643141"/>
                      <a:pt x="3810001" y="3630616"/>
                      <a:pt x="3814675" y="3619712"/>
                    </a:cubicBezTo>
                    <a:lnTo>
                      <a:pt x="4005317" y="3175000"/>
                    </a:lnTo>
                    <a:lnTo>
                      <a:pt x="4075449" y="2999599"/>
                    </a:lnTo>
                    <a:cubicBezTo>
                      <a:pt x="4118319" y="2892461"/>
                      <a:pt x="4222096" y="2822215"/>
                      <a:pt x="4337492" y="2822222"/>
                    </a:cubicBezTo>
                    <a:lnTo>
                      <a:pt x="4519808" y="2822222"/>
                    </a:lnTo>
                    <a:cubicBezTo>
                      <a:pt x="4635204" y="2822214"/>
                      <a:pt x="4738981" y="2892461"/>
                      <a:pt x="4781851" y="2999599"/>
                    </a:cubicBezTo>
                    <a:lnTo>
                      <a:pt x="4851983" y="3175000"/>
                    </a:lnTo>
                    <a:lnTo>
                      <a:pt x="5042554" y="3619712"/>
                    </a:lnTo>
                    <a:cubicBezTo>
                      <a:pt x="5047229" y="3630616"/>
                      <a:pt x="5046109" y="3643141"/>
                      <a:pt x="5039573" y="3653043"/>
                    </a:cubicBezTo>
                    <a:cubicBezTo>
                      <a:pt x="5033038" y="3662945"/>
                      <a:pt x="5021963" y="3668899"/>
                      <a:pt x="5010098" y="3668889"/>
                    </a:cubicBezTo>
                    <a:lnTo>
                      <a:pt x="4945046" y="3668889"/>
                    </a:lnTo>
                    <a:cubicBezTo>
                      <a:pt x="4888608" y="3668883"/>
                      <a:pt x="4837602" y="3635248"/>
                      <a:pt x="4815365" y="3583375"/>
                    </a:cubicBezTo>
                    <a:lnTo>
                      <a:pt x="4661342" y="3224036"/>
                    </a:lnTo>
                    <a:cubicBezTo>
                      <a:pt x="4658097" y="3216487"/>
                      <a:pt x="4646737" y="3219662"/>
                      <a:pt x="4647866" y="3227776"/>
                    </a:cubicBezTo>
                    <a:lnTo>
                      <a:pt x="4710872" y="3668889"/>
                    </a:lnTo>
                    <a:lnTo>
                      <a:pt x="4778253" y="4477385"/>
                    </a:lnTo>
                    <a:cubicBezTo>
                      <a:pt x="4779061" y="4487207"/>
                      <a:pt x="4775723" y="4496919"/>
                      <a:pt x="4769049" y="4504170"/>
                    </a:cubicBezTo>
                    <a:cubicBezTo>
                      <a:pt x="4762375" y="4511421"/>
                      <a:pt x="4752971" y="4515549"/>
                      <a:pt x="4743116" y="4515555"/>
                    </a:cubicBezTo>
                    <a:lnTo>
                      <a:pt x="4689282" y="4515555"/>
                    </a:lnTo>
                    <a:cubicBezTo>
                      <a:pt x="4620301" y="4515564"/>
                      <a:pt x="4561424" y="4465699"/>
                      <a:pt x="4550076" y="4397657"/>
                    </a:cubicBezTo>
                    <a:lnTo>
                      <a:pt x="4435705" y="3710658"/>
                    </a:lnTo>
                    <a:cubicBezTo>
                      <a:pt x="4434365" y="3702755"/>
                      <a:pt x="4423076" y="3702755"/>
                      <a:pt x="4421736" y="3710658"/>
                    </a:cubicBezTo>
                    <a:lnTo>
                      <a:pt x="4307295" y="4397657"/>
                    </a:lnTo>
                    <a:cubicBezTo>
                      <a:pt x="4295943" y="4465725"/>
                      <a:pt x="4237026" y="4515598"/>
                      <a:pt x="4168018" y="4515555"/>
                    </a:cubicBezTo>
                    <a:lnTo>
                      <a:pt x="4114184" y="4515555"/>
                    </a:lnTo>
                    <a:cubicBezTo>
                      <a:pt x="4104329" y="4515549"/>
                      <a:pt x="4094925" y="4511421"/>
                      <a:pt x="4088251" y="4504170"/>
                    </a:cubicBezTo>
                    <a:cubicBezTo>
                      <a:pt x="4081577" y="4496919"/>
                      <a:pt x="4078239" y="4487207"/>
                      <a:pt x="4079047" y="4477385"/>
                    </a:cubicBezTo>
                    <a:lnTo>
                      <a:pt x="4146428" y="3668889"/>
                    </a:lnTo>
                    <a:lnTo>
                      <a:pt x="4209434" y="3227776"/>
                    </a:lnTo>
                    <a:close/>
                    <a:moveTo>
                      <a:pt x="5698650" y="2257778"/>
                    </a:moveTo>
                    <a:cubicBezTo>
                      <a:pt x="5581750" y="2257778"/>
                      <a:pt x="5486983" y="2352544"/>
                      <a:pt x="5486983" y="2469444"/>
                    </a:cubicBezTo>
                    <a:lnTo>
                      <a:pt x="5486983" y="2540000"/>
                    </a:lnTo>
                    <a:cubicBezTo>
                      <a:pt x="5487505" y="2656531"/>
                      <a:pt x="5582118" y="2750722"/>
                      <a:pt x="5698650" y="2750722"/>
                    </a:cubicBezTo>
                    <a:cubicBezTo>
                      <a:pt x="5815182" y="2750722"/>
                      <a:pt x="5909795" y="2656531"/>
                      <a:pt x="5910317" y="2540000"/>
                    </a:cubicBezTo>
                    <a:lnTo>
                      <a:pt x="5910317" y="2469444"/>
                    </a:lnTo>
                    <a:cubicBezTo>
                      <a:pt x="5910317" y="2352544"/>
                      <a:pt x="5815550" y="2257778"/>
                      <a:pt x="5698650" y="2257778"/>
                    </a:cubicBezTo>
                    <a:close/>
                    <a:moveTo>
                      <a:pt x="5479434" y="3227776"/>
                    </a:moveTo>
                    <a:cubicBezTo>
                      <a:pt x="5480633" y="3219662"/>
                      <a:pt x="5469203" y="3216487"/>
                      <a:pt x="5466028" y="3224036"/>
                    </a:cubicBezTo>
                    <a:lnTo>
                      <a:pt x="5312005" y="3583375"/>
                    </a:lnTo>
                    <a:cubicBezTo>
                      <a:pt x="5289749" y="3635296"/>
                      <a:pt x="5238673" y="3668939"/>
                      <a:pt x="5182183" y="3668889"/>
                    </a:cubicBezTo>
                    <a:lnTo>
                      <a:pt x="5117131" y="3668889"/>
                    </a:lnTo>
                    <a:cubicBezTo>
                      <a:pt x="5105267" y="3668899"/>
                      <a:pt x="5094192" y="3662945"/>
                      <a:pt x="5087656" y="3653043"/>
                    </a:cubicBezTo>
                    <a:cubicBezTo>
                      <a:pt x="5081121" y="3643141"/>
                      <a:pt x="5080001" y="3630616"/>
                      <a:pt x="5084675" y="3619712"/>
                    </a:cubicBezTo>
                    <a:lnTo>
                      <a:pt x="5275317" y="3175000"/>
                    </a:lnTo>
                    <a:lnTo>
                      <a:pt x="5345449" y="2999599"/>
                    </a:lnTo>
                    <a:cubicBezTo>
                      <a:pt x="5388319" y="2892461"/>
                      <a:pt x="5492096" y="2822215"/>
                      <a:pt x="5607492" y="2822222"/>
                    </a:cubicBezTo>
                    <a:lnTo>
                      <a:pt x="5789808" y="2822222"/>
                    </a:lnTo>
                    <a:cubicBezTo>
                      <a:pt x="5905204" y="2822214"/>
                      <a:pt x="6008981" y="2892461"/>
                      <a:pt x="6051851" y="2999599"/>
                    </a:cubicBezTo>
                    <a:lnTo>
                      <a:pt x="6121983" y="3175000"/>
                    </a:lnTo>
                    <a:lnTo>
                      <a:pt x="6312554" y="3619712"/>
                    </a:lnTo>
                    <a:cubicBezTo>
                      <a:pt x="6317229" y="3630616"/>
                      <a:pt x="6316109" y="3643141"/>
                      <a:pt x="6309573" y="3653043"/>
                    </a:cubicBezTo>
                    <a:cubicBezTo>
                      <a:pt x="6303038" y="3662945"/>
                      <a:pt x="6291963" y="3668899"/>
                      <a:pt x="6280098" y="3668889"/>
                    </a:cubicBezTo>
                    <a:lnTo>
                      <a:pt x="6215046" y="3668889"/>
                    </a:lnTo>
                    <a:cubicBezTo>
                      <a:pt x="6158608" y="3668883"/>
                      <a:pt x="6107602" y="3635248"/>
                      <a:pt x="6085365" y="3583375"/>
                    </a:cubicBezTo>
                    <a:lnTo>
                      <a:pt x="5931342" y="3224036"/>
                    </a:lnTo>
                    <a:cubicBezTo>
                      <a:pt x="5928097" y="3216487"/>
                      <a:pt x="5916737" y="3219662"/>
                      <a:pt x="5917866" y="3227776"/>
                    </a:cubicBezTo>
                    <a:lnTo>
                      <a:pt x="5980872" y="3668889"/>
                    </a:lnTo>
                    <a:lnTo>
                      <a:pt x="6048253" y="4477385"/>
                    </a:lnTo>
                    <a:cubicBezTo>
                      <a:pt x="6049061" y="4487207"/>
                      <a:pt x="6045723" y="4496919"/>
                      <a:pt x="6039049" y="4504170"/>
                    </a:cubicBezTo>
                    <a:cubicBezTo>
                      <a:pt x="6032375" y="4511421"/>
                      <a:pt x="6022971" y="4515549"/>
                      <a:pt x="6013116" y="4515555"/>
                    </a:cubicBezTo>
                    <a:lnTo>
                      <a:pt x="5959282" y="4515555"/>
                    </a:lnTo>
                    <a:cubicBezTo>
                      <a:pt x="5890301" y="4515564"/>
                      <a:pt x="5831424" y="4465699"/>
                      <a:pt x="5820076" y="4397657"/>
                    </a:cubicBezTo>
                    <a:lnTo>
                      <a:pt x="5705705" y="3710658"/>
                    </a:lnTo>
                    <a:cubicBezTo>
                      <a:pt x="5704365" y="3702755"/>
                      <a:pt x="5693076" y="3702755"/>
                      <a:pt x="5691736" y="3710658"/>
                    </a:cubicBezTo>
                    <a:lnTo>
                      <a:pt x="5577295" y="4397657"/>
                    </a:lnTo>
                    <a:cubicBezTo>
                      <a:pt x="5565943" y="4465725"/>
                      <a:pt x="5507026" y="4515598"/>
                      <a:pt x="5438018" y="4515555"/>
                    </a:cubicBezTo>
                    <a:lnTo>
                      <a:pt x="5384184" y="4515555"/>
                    </a:lnTo>
                    <a:cubicBezTo>
                      <a:pt x="5374329" y="4515549"/>
                      <a:pt x="5364925" y="4511421"/>
                      <a:pt x="5358251" y="4504170"/>
                    </a:cubicBezTo>
                    <a:cubicBezTo>
                      <a:pt x="5351577" y="4496919"/>
                      <a:pt x="5348239" y="4487207"/>
                      <a:pt x="5349047" y="4477385"/>
                    </a:cubicBezTo>
                    <a:lnTo>
                      <a:pt x="5416428" y="3668889"/>
                    </a:lnTo>
                    <a:lnTo>
                      <a:pt x="5479434" y="3227776"/>
                    </a:lnTo>
                    <a:close/>
                    <a:moveTo>
                      <a:pt x="6968650" y="2257778"/>
                    </a:moveTo>
                    <a:cubicBezTo>
                      <a:pt x="6912512" y="2257778"/>
                      <a:pt x="6858674" y="2280078"/>
                      <a:pt x="6818979" y="2319773"/>
                    </a:cubicBezTo>
                    <a:cubicBezTo>
                      <a:pt x="6779283" y="2359469"/>
                      <a:pt x="6756983" y="2413307"/>
                      <a:pt x="6756983" y="2469444"/>
                    </a:cubicBezTo>
                    <a:lnTo>
                      <a:pt x="6756983" y="2540000"/>
                    </a:lnTo>
                    <a:cubicBezTo>
                      <a:pt x="6757504" y="2656531"/>
                      <a:pt x="6852118" y="2750722"/>
                      <a:pt x="6968650" y="2750722"/>
                    </a:cubicBezTo>
                    <a:cubicBezTo>
                      <a:pt x="7085182" y="2750722"/>
                      <a:pt x="7179796" y="2656531"/>
                      <a:pt x="7180317" y="2540000"/>
                    </a:cubicBezTo>
                    <a:lnTo>
                      <a:pt x="7180317" y="2469444"/>
                    </a:lnTo>
                    <a:cubicBezTo>
                      <a:pt x="7180317" y="2413307"/>
                      <a:pt x="7158017" y="2359469"/>
                      <a:pt x="7118321" y="2319773"/>
                    </a:cubicBezTo>
                    <a:cubicBezTo>
                      <a:pt x="7078626" y="2280078"/>
                      <a:pt x="7024788" y="2257778"/>
                      <a:pt x="6968650" y="2257778"/>
                    </a:cubicBezTo>
                    <a:close/>
                    <a:moveTo>
                      <a:pt x="6749434" y="3227776"/>
                    </a:moveTo>
                    <a:cubicBezTo>
                      <a:pt x="6750633" y="3219662"/>
                      <a:pt x="6739204" y="3216487"/>
                      <a:pt x="6736029" y="3224036"/>
                    </a:cubicBezTo>
                    <a:lnTo>
                      <a:pt x="6582005" y="3583375"/>
                    </a:lnTo>
                    <a:cubicBezTo>
                      <a:pt x="6559749" y="3635296"/>
                      <a:pt x="6508673" y="3668939"/>
                      <a:pt x="6452183" y="3668889"/>
                    </a:cubicBezTo>
                    <a:lnTo>
                      <a:pt x="6387131" y="3668889"/>
                    </a:lnTo>
                    <a:cubicBezTo>
                      <a:pt x="6375267" y="3668899"/>
                      <a:pt x="6364192" y="3662945"/>
                      <a:pt x="6357656" y="3653043"/>
                    </a:cubicBezTo>
                    <a:cubicBezTo>
                      <a:pt x="6351121" y="3643141"/>
                      <a:pt x="6350001" y="3630616"/>
                      <a:pt x="6354675" y="3619712"/>
                    </a:cubicBezTo>
                    <a:lnTo>
                      <a:pt x="6545317" y="3175000"/>
                    </a:lnTo>
                    <a:lnTo>
                      <a:pt x="6615449" y="2999599"/>
                    </a:lnTo>
                    <a:cubicBezTo>
                      <a:pt x="6658319" y="2892461"/>
                      <a:pt x="6762095" y="2822215"/>
                      <a:pt x="6877492" y="2822222"/>
                    </a:cubicBezTo>
                    <a:lnTo>
                      <a:pt x="7059808" y="2822222"/>
                    </a:lnTo>
                    <a:cubicBezTo>
                      <a:pt x="7175205" y="2822215"/>
                      <a:pt x="7278981" y="2892461"/>
                      <a:pt x="7321851" y="2999599"/>
                    </a:cubicBezTo>
                    <a:lnTo>
                      <a:pt x="7391983" y="3175000"/>
                    </a:lnTo>
                    <a:lnTo>
                      <a:pt x="7582554" y="3619712"/>
                    </a:lnTo>
                    <a:cubicBezTo>
                      <a:pt x="7587229" y="3630616"/>
                      <a:pt x="7586108" y="3643140"/>
                      <a:pt x="7579573" y="3653043"/>
                    </a:cubicBezTo>
                    <a:cubicBezTo>
                      <a:pt x="7573038" y="3662945"/>
                      <a:pt x="7561963" y="3668899"/>
                      <a:pt x="7550098" y="3668889"/>
                    </a:cubicBezTo>
                    <a:lnTo>
                      <a:pt x="7485046" y="3668889"/>
                    </a:lnTo>
                    <a:cubicBezTo>
                      <a:pt x="7428608" y="3668883"/>
                      <a:pt x="7377602" y="3635249"/>
                      <a:pt x="7355365" y="3583375"/>
                    </a:cubicBezTo>
                    <a:lnTo>
                      <a:pt x="7201342" y="3224036"/>
                    </a:lnTo>
                    <a:cubicBezTo>
                      <a:pt x="7198096" y="3216487"/>
                      <a:pt x="7186737" y="3219662"/>
                      <a:pt x="7187866" y="3227776"/>
                    </a:cubicBezTo>
                    <a:lnTo>
                      <a:pt x="7250872" y="3668889"/>
                    </a:lnTo>
                    <a:lnTo>
                      <a:pt x="7318253" y="4477385"/>
                    </a:lnTo>
                    <a:cubicBezTo>
                      <a:pt x="7319061" y="4487207"/>
                      <a:pt x="7315723" y="4496919"/>
                      <a:pt x="7309049" y="4504170"/>
                    </a:cubicBezTo>
                    <a:cubicBezTo>
                      <a:pt x="7302375" y="4511421"/>
                      <a:pt x="7292971" y="4515549"/>
                      <a:pt x="7283116" y="4515555"/>
                    </a:cubicBezTo>
                    <a:lnTo>
                      <a:pt x="7229282" y="4515555"/>
                    </a:lnTo>
                    <a:cubicBezTo>
                      <a:pt x="7160300" y="4515564"/>
                      <a:pt x="7101423" y="4465699"/>
                      <a:pt x="7090076" y="4397657"/>
                    </a:cubicBezTo>
                    <a:lnTo>
                      <a:pt x="6975705" y="3710658"/>
                    </a:lnTo>
                    <a:cubicBezTo>
                      <a:pt x="6974365" y="3702755"/>
                      <a:pt x="6963076" y="3702755"/>
                      <a:pt x="6961736" y="3710658"/>
                    </a:cubicBezTo>
                    <a:lnTo>
                      <a:pt x="6847295" y="4397657"/>
                    </a:lnTo>
                    <a:cubicBezTo>
                      <a:pt x="6835943" y="4465725"/>
                      <a:pt x="6777026" y="4515598"/>
                      <a:pt x="6708018" y="4515555"/>
                    </a:cubicBezTo>
                    <a:lnTo>
                      <a:pt x="6654184" y="4515555"/>
                    </a:lnTo>
                    <a:cubicBezTo>
                      <a:pt x="6644329" y="4515549"/>
                      <a:pt x="6634925" y="4511421"/>
                      <a:pt x="6628251" y="4504170"/>
                    </a:cubicBezTo>
                    <a:cubicBezTo>
                      <a:pt x="6621577" y="4496919"/>
                      <a:pt x="6618239" y="4487207"/>
                      <a:pt x="6619047" y="4477385"/>
                    </a:cubicBezTo>
                    <a:lnTo>
                      <a:pt x="6686428" y="3668889"/>
                    </a:lnTo>
                    <a:lnTo>
                      <a:pt x="6749434" y="3227776"/>
                    </a:lnTo>
                    <a:close/>
                    <a:moveTo>
                      <a:pt x="8238650" y="2257778"/>
                    </a:moveTo>
                    <a:cubicBezTo>
                      <a:pt x="8182512" y="2257778"/>
                      <a:pt x="8128674" y="2280078"/>
                      <a:pt x="8088979" y="2319773"/>
                    </a:cubicBezTo>
                    <a:cubicBezTo>
                      <a:pt x="8049283" y="2359469"/>
                      <a:pt x="8026983" y="2413307"/>
                      <a:pt x="8026983" y="2469444"/>
                    </a:cubicBezTo>
                    <a:lnTo>
                      <a:pt x="8026983" y="2540000"/>
                    </a:lnTo>
                    <a:cubicBezTo>
                      <a:pt x="8027504" y="2656531"/>
                      <a:pt x="8122118" y="2750722"/>
                      <a:pt x="8238650" y="2750722"/>
                    </a:cubicBezTo>
                    <a:cubicBezTo>
                      <a:pt x="8355182" y="2750722"/>
                      <a:pt x="8449796" y="2656531"/>
                      <a:pt x="8450317" y="2540000"/>
                    </a:cubicBezTo>
                    <a:lnTo>
                      <a:pt x="8450317" y="2469444"/>
                    </a:lnTo>
                    <a:cubicBezTo>
                      <a:pt x="8450317" y="2413307"/>
                      <a:pt x="8428017" y="2359469"/>
                      <a:pt x="8388321" y="2319773"/>
                    </a:cubicBezTo>
                    <a:cubicBezTo>
                      <a:pt x="8348626" y="2280078"/>
                      <a:pt x="8294788" y="2257778"/>
                      <a:pt x="8238650" y="2257778"/>
                    </a:cubicBezTo>
                    <a:close/>
                    <a:moveTo>
                      <a:pt x="8019434" y="3227776"/>
                    </a:moveTo>
                    <a:cubicBezTo>
                      <a:pt x="8020633" y="3219662"/>
                      <a:pt x="8009204" y="3216487"/>
                      <a:pt x="8006029" y="3224036"/>
                    </a:cubicBezTo>
                    <a:lnTo>
                      <a:pt x="7852005" y="3583375"/>
                    </a:lnTo>
                    <a:cubicBezTo>
                      <a:pt x="7829749" y="3635296"/>
                      <a:pt x="7778673" y="3668939"/>
                      <a:pt x="7722183" y="3668889"/>
                    </a:cubicBezTo>
                    <a:lnTo>
                      <a:pt x="7657131" y="3668889"/>
                    </a:lnTo>
                    <a:cubicBezTo>
                      <a:pt x="7645267" y="3668899"/>
                      <a:pt x="7634192" y="3662945"/>
                      <a:pt x="7627656" y="3653043"/>
                    </a:cubicBezTo>
                    <a:cubicBezTo>
                      <a:pt x="7621121" y="3643140"/>
                      <a:pt x="7620001" y="3630616"/>
                      <a:pt x="7624676" y="3619712"/>
                    </a:cubicBezTo>
                    <a:lnTo>
                      <a:pt x="7815317" y="3175000"/>
                    </a:lnTo>
                    <a:lnTo>
                      <a:pt x="7885449" y="2999599"/>
                    </a:lnTo>
                    <a:cubicBezTo>
                      <a:pt x="7928319" y="2892461"/>
                      <a:pt x="8032095" y="2822215"/>
                      <a:pt x="8147492" y="2822222"/>
                    </a:cubicBezTo>
                    <a:lnTo>
                      <a:pt x="8329808" y="2822222"/>
                    </a:lnTo>
                    <a:cubicBezTo>
                      <a:pt x="8445205" y="2822215"/>
                      <a:pt x="8548981" y="2892461"/>
                      <a:pt x="8591851" y="2999599"/>
                    </a:cubicBezTo>
                    <a:lnTo>
                      <a:pt x="8661983" y="3175000"/>
                    </a:lnTo>
                    <a:lnTo>
                      <a:pt x="8852554" y="3619712"/>
                    </a:lnTo>
                    <a:cubicBezTo>
                      <a:pt x="8857229" y="3630616"/>
                      <a:pt x="8856108" y="3643140"/>
                      <a:pt x="8849573" y="3653043"/>
                    </a:cubicBezTo>
                    <a:cubicBezTo>
                      <a:pt x="8843038" y="3662945"/>
                      <a:pt x="8831963" y="3668899"/>
                      <a:pt x="8820098" y="3668889"/>
                    </a:cubicBezTo>
                    <a:lnTo>
                      <a:pt x="8755046" y="3668889"/>
                    </a:lnTo>
                    <a:cubicBezTo>
                      <a:pt x="8698608" y="3668883"/>
                      <a:pt x="8647602" y="3635249"/>
                      <a:pt x="8625365" y="3583375"/>
                    </a:cubicBezTo>
                    <a:lnTo>
                      <a:pt x="8471342" y="3224036"/>
                    </a:lnTo>
                    <a:cubicBezTo>
                      <a:pt x="8468096" y="3216487"/>
                      <a:pt x="8456737" y="3219662"/>
                      <a:pt x="8457866" y="3227776"/>
                    </a:cubicBezTo>
                    <a:lnTo>
                      <a:pt x="8520872" y="3668889"/>
                    </a:lnTo>
                    <a:lnTo>
                      <a:pt x="8588253" y="4477385"/>
                    </a:lnTo>
                    <a:cubicBezTo>
                      <a:pt x="8589061" y="4487207"/>
                      <a:pt x="8585723" y="4496919"/>
                      <a:pt x="8579049" y="4504170"/>
                    </a:cubicBezTo>
                    <a:cubicBezTo>
                      <a:pt x="8572375" y="4511421"/>
                      <a:pt x="8562971" y="4515549"/>
                      <a:pt x="8553116" y="4515555"/>
                    </a:cubicBezTo>
                    <a:lnTo>
                      <a:pt x="8499282" y="4515555"/>
                    </a:lnTo>
                    <a:cubicBezTo>
                      <a:pt x="8430300" y="4515564"/>
                      <a:pt x="8371423" y="4465699"/>
                      <a:pt x="8360076" y="4397657"/>
                    </a:cubicBezTo>
                    <a:lnTo>
                      <a:pt x="8245705" y="3710658"/>
                    </a:lnTo>
                    <a:cubicBezTo>
                      <a:pt x="8244365" y="3702755"/>
                      <a:pt x="8233076" y="3702755"/>
                      <a:pt x="8231736" y="3710658"/>
                    </a:cubicBezTo>
                    <a:lnTo>
                      <a:pt x="8117295" y="4397657"/>
                    </a:lnTo>
                    <a:cubicBezTo>
                      <a:pt x="8105943" y="4465725"/>
                      <a:pt x="8047026" y="4515598"/>
                      <a:pt x="7978018" y="4515555"/>
                    </a:cubicBezTo>
                    <a:lnTo>
                      <a:pt x="7924184" y="4515555"/>
                    </a:lnTo>
                    <a:cubicBezTo>
                      <a:pt x="7914329" y="4515549"/>
                      <a:pt x="7904925" y="4511421"/>
                      <a:pt x="7898251" y="4504170"/>
                    </a:cubicBezTo>
                    <a:cubicBezTo>
                      <a:pt x="7891577" y="4496919"/>
                      <a:pt x="7888239" y="4487207"/>
                      <a:pt x="7889047" y="4477385"/>
                    </a:cubicBezTo>
                    <a:lnTo>
                      <a:pt x="7956428" y="3668889"/>
                    </a:lnTo>
                    <a:lnTo>
                      <a:pt x="8019434" y="3227776"/>
                    </a:lnTo>
                    <a:close/>
                    <a:moveTo>
                      <a:pt x="9508650" y="2257778"/>
                    </a:moveTo>
                    <a:cubicBezTo>
                      <a:pt x="9452512" y="2257778"/>
                      <a:pt x="9398674" y="2280078"/>
                      <a:pt x="9358979" y="2319773"/>
                    </a:cubicBezTo>
                    <a:cubicBezTo>
                      <a:pt x="9319283" y="2359469"/>
                      <a:pt x="9296983" y="2413307"/>
                      <a:pt x="9296983" y="2469444"/>
                    </a:cubicBezTo>
                    <a:lnTo>
                      <a:pt x="9296983" y="2540000"/>
                    </a:lnTo>
                    <a:cubicBezTo>
                      <a:pt x="9297504" y="2656531"/>
                      <a:pt x="9392118" y="2750722"/>
                      <a:pt x="9508650" y="2750722"/>
                    </a:cubicBezTo>
                    <a:cubicBezTo>
                      <a:pt x="9625182" y="2750722"/>
                      <a:pt x="9719796" y="2656531"/>
                      <a:pt x="9720317" y="2540000"/>
                    </a:cubicBezTo>
                    <a:lnTo>
                      <a:pt x="9720317" y="2469444"/>
                    </a:lnTo>
                    <a:cubicBezTo>
                      <a:pt x="9720317" y="2413307"/>
                      <a:pt x="9698017" y="2359469"/>
                      <a:pt x="9658321" y="2319773"/>
                    </a:cubicBezTo>
                    <a:cubicBezTo>
                      <a:pt x="9618626" y="2280078"/>
                      <a:pt x="9564788" y="2257778"/>
                      <a:pt x="9508650" y="2257778"/>
                    </a:cubicBezTo>
                    <a:close/>
                    <a:moveTo>
                      <a:pt x="9289434" y="3227776"/>
                    </a:moveTo>
                    <a:cubicBezTo>
                      <a:pt x="9290633" y="3219662"/>
                      <a:pt x="9279204" y="3216487"/>
                      <a:pt x="9276029" y="3224036"/>
                    </a:cubicBezTo>
                    <a:lnTo>
                      <a:pt x="9122005" y="3583375"/>
                    </a:lnTo>
                    <a:cubicBezTo>
                      <a:pt x="9099749" y="3635296"/>
                      <a:pt x="9048673" y="3668939"/>
                      <a:pt x="8992183" y="3668889"/>
                    </a:cubicBezTo>
                    <a:lnTo>
                      <a:pt x="8927131" y="3668889"/>
                    </a:lnTo>
                    <a:cubicBezTo>
                      <a:pt x="8915267" y="3668899"/>
                      <a:pt x="8904192" y="3662945"/>
                      <a:pt x="8897656" y="3653043"/>
                    </a:cubicBezTo>
                    <a:cubicBezTo>
                      <a:pt x="8891121" y="3643140"/>
                      <a:pt x="8890001" y="3630616"/>
                      <a:pt x="8894676" y="3619712"/>
                    </a:cubicBezTo>
                    <a:lnTo>
                      <a:pt x="9085317" y="3175000"/>
                    </a:lnTo>
                    <a:lnTo>
                      <a:pt x="9155449" y="2999599"/>
                    </a:lnTo>
                    <a:cubicBezTo>
                      <a:pt x="9198319" y="2892461"/>
                      <a:pt x="9302095" y="2822215"/>
                      <a:pt x="9417492" y="2822222"/>
                    </a:cubicBezTo>
                    <a:lnTo>
                      <a:pt x="9599808" y="2822222"/>
                    </a:lnTo>
                    <a:cubicBezTo>
                      <a:pt x="9715205" y="2822215"/>
                      <a:pt x="9818981" y="2892461"/>
                      <a:pt x="9861851" y="2999599"/>
                    </a:cubicBezTo>
                    <a:lnTo>
                      <a:pt x="9931983" y="3175000"/>
                    </a:lnTo>
                    <a:lnTo>
                      <a:pt x="10122554" y="3619712"/>
                    </a:lnTo>
                    <a:cubicBezTo>
                      <a:pt x="10127229" y="3630616"/>
                      <a:pt x="10126108" y="3643140"/>
                      <a:pt x="10119573" y="3653043"/>
                    </a:cubicBezTo>
                    <a:cubicBezTo>
                      <a:pt x="10113038" y="3662945"/>
                      <a:pt x="10101963" y="3668899"/>
                      <a:pt x="10090098" y="3668889"/>
                    </a:cubicBezTo>
                    <a:lnTo>
                      <a:pt x="10025046" y="3668889"/>
                    </a:lnTo>
                    <a:cubicBezTo>
                      <a:pt x="9968608" y="3668883"/>
                      <a:pt x="9917602" y="3635249"/>
                      <a:pt x="9895365" y="3583375"/>
                    </a:cubicBezTo>
                    <a:lnTo>
                      <a:pt x="9741342" y="3224036"/>
                    </a:lnTo>
                    <a:cubicBezTo>
                      <a:pt x="9738096" y="3216487"/>
                      <a:pt x="9726737" y="3219662"/>
                      <a:pt x="9727866" y="3227776"/>
                    </a:cubicBezTo>
                    <a:lnTo>
                      <a:pt x="9790872" y="3668889"/>
                    </a:lnTo>
                    <a:lnTo>
                      <a:pt x="9858253" y="4477385"/>
                    </a:lnTo>
                    <a:cubicBezTo>
                      <a:pt x="9859061" y="4487207"/>
                      <a:pt x="9855723" y="4496919"/>
                      <a:pt x="9849049" y="4504170"/>
                    </a:cubicBezTo>
                    <a:cubicBezTo>
                      <a:pt x="9842375" y="4511421"/>
                      <a:pt x="9832971" y="4515549"/>
                      <a:pt x="9823116" y="4515555"/>
                    </a:cubicBezTo>
                    <a:lnTo>
                      <a:pt x="9769282" y="4515555"/>
                    </a:lnTo>
                    <a:cubicBezTo>
                      <a:pt x="9700300" y="4515564"/>
                      <a:pt x="9641423" y="4465699"/>
                      <a:pt x="9630076" y="4397657"/>
                    </a:cubicBezTo>
                    <a:lnTo>
                      <a:pt x="9515705" y="3710658"/>
                    </a:lnTo>
                    <a:cubicBezTo>
                      <a:pt x="9514365" y="3702755"/>
                      <a:pt x="9503076" y="3702755"/>
                      <a:pt x="9501736" y="3710658"/>
                    </a:cubicBezTo>
                    <a:lnTo>
                      <a:pt x="9387295" y="4397657"/>
                    </a:lnTo>
                    <a:cubicBezTo>
                      <a:pt x="9375943" y="4465725"/>
                      <a:pt x="9317026" y="4515598"/>
                      <a:pt x="9248018" y="4515555"/>
                    </a:cubicBezTo>
                    <a:lnTo>
                      <a:pt x="9194184" y="4515555"/>
                    </a:lnTo>
                    <a:cubicBezTo>
                      <a:pt x="9184329" y="4515549"/>
                      <a:pt x="9174925" y="4511421"/>
                      <a:pt x="9168251" y="4504170"/>
                    </a:cubicBezTo>
                    <a:cubicBezTo>
                      <a:pt x="9161577" y="4496919"/>
                      <a:pt x="9158239" y="4487207"/>
                      <a:pt x="9159047" y="4477385"/>
                    </a:cubicBezTo>
                    <a:lnTo>
                      <a:pt x="9226428" y="3668889"/>
                    </a:lnTo>
                    <a:lnTo>
                      <a:pt x="9289434" y="3227776"/>
                    </a:lnTo>
                    <a:close/>
                    <a:moveTo>
                      <a:pt x="10778650" y="2257778"/>
                    </a:moveTo>
                    <a:cubicBezTo>
                      <a:pt x="10722512" y="2257778"/>
                      <a:pt x="10668674" y="2280078"/>
                      <a:pt x="10628979" y="2319773"/>
                    </a:cubicBezTo>
                    <a:cubicBezTo>
                      <a:pt x="10589283" y="2359469"/>
                      <a:pt x="10566983" y="2413307"/>
                      <a:pt x="10566983" y="2469444"/>
                    </a:cubicBezTo>
                    <a:lnTo>
                      <a:pt x="10566983" y="2540000"/>
                    </a:lnTo>
                    <a:cubicBezTo>
                      <a:pt x="10567504" y="2656531"/>
                      <a:pt x="10662118" y="2750722"/>
                      <a:pt x="10778650" y="2750722"/>
                    </a:cubicBezTo>
                    <a:cubicBezTo>
                      <a:pt x="10895182" y="2750722"/>
                      <a:pt x="10989796" y="2656531"/>
                      <a:pt x="10990317" y="2540000"/>
                    </a:cubicBezTo>
                    <a:lnTo>
                      <a:pt x="10990317" y="2469444"/>
                    </a:lnTo>
                    <a:cubicBezTo>
                      <a:pt x="10990317" y="2413307"/>
                      <a:pt x="10968017" y="2359469"/>
                      <a:pt x="10928321" y="2319773"/>
                    </a:cubicBezTo>
                    <a:cubicBezTo>
                      <a:pt x="10888626" y="2280078"/>
                      <a:pt x="10834788" y="2257778"/>
                      <a:pt x="10778650" y="2257778"/>
                    </a:cubicBezTo>
                    <a:close/>
                    <a:moveTo>
                      <a:pt x="10559434" y="3227776"/>
                    </a:moveTo>
                    <a:cubicBezTo>
                      <a:pt x="10560633" y="3219662"/>
                      <a:pt x="10549204" y="3216487"/>
                      <a:pt x="10546029" y="3224036"/>
                    </a:cubicBezTo>
                    <a:lnTo>
                      <a:pt x="10392005" y="3583375"/>
                    </a:lnTo>
                    <a:cubicBezTo>
                      <a:pt x="10369749" y="3635296"/>
                      <a:pt x="10318673" y="3668939"/>
                      <a:pt x="10262183" y="3668889"/>
                    </a:cubicBezTo>
                    <a:lnTo>
                      <a:pt x="10197131" y="3668889"/>
                    </a:lnTo>
                    <a:cubicBezTo>
                      <a:pt x="10185267" y="3668899"/>
                      <a:pt x="10174192" y="3662945"/>
                      <a:pt x="10167656" y="3653043"/>
                    </a:cubicBezTo>
                    <a:cubicBezTo>
                      <a:pt x="10161121" y="3643140"/>
                      <a:pt x="10160001" y="3630616"/>
                      <a:pt x="10164676" y="3619712"/>
                    </a:cubicBezTo>
                    <a:lnTo>
                      <a:pt x="10355317" y="3175000"/>
                    </a:lnTo>
                    <a:lnTo>
                      <a:pt x="10425449" y="2999599"/>
                    </a:lnTo>
                    <a:cubicBezTo>
                      <a:pt x="10468319" y="2892461"/>
                      <a:pt x="10572095" y="2822215"/>
                      <a:pt x="10687492" y="2822222"/>
                    </a:cubicBezTo>
                    <a:lnTo>
                      <a:pt x="10869808" y="2822222"/>
                    </a:lnTo>
                    <a:cubicBezTo>
                      <a:pt x="10985205" y="2822215"/>
                      <a:pt x="11088981" y="2892461"/>
                      <a:pt x="11131851" y="2999599"/>
                    </a:cubicBezTo>
                    <a:lnTo>
                      <a:pt x="11201983" y="3175000"/>
                    </a:lnTo>
                    <a:lnTo>
                      <a:pt x="11392554" y="3619712"/>
                    </a:lnTo>
                    <a:cubicBezTo>
                      <a:pt x="11397229" y="3630616"/>
                      <a:pt x="11396108" y="3643140"/>
                      <a:pt x="11389573" y="3653043"/>
                    </a:cubicBezTo>
                    <a:cubicBezTo>
                      <a:pt x="11383038" y="3662945"/>
                      <a:pt x="11371963" y="3668899"/>
                      <a:pt x="11360098" y="3668889"/>
                    </a:cubicBezTo>
                    <a:lnTo>
                      <a:pt x="11295046" y="3668889"/>
                    </a:lnTo>
                    <a:cubicBezTo>
                      <a:pt x="11238608" y="3668883"/>
                      <a:pt x="11187602" y="3635249"/>
                      <a:pt x="11165365" y="3583375"/>
                    </a:cubicBezTo>
                    <a:lnTo>
                      <a:pt x="11011342" y="3224036"/>
                    </a:lnTo>
                    <a:cubicBezTo>
                      <a:pt x="11008096" y="3216487"/>
                      <a:pt x="10996737" y="3219662"/>
                      <a:pt x="10997866" y="3227776"/>
                    </a:cubicBezTo>
                    <a:lnTo>
                      <a:pt x="11060872" y="3668889"/>
                    </a:lnTo>
                    <a:lnTo>
                      <a:pt x="11128253" y="4477385"/>
                    </a:lnTo>
                    <a:cubicBezTo>
                      <a:pt x="11129061" y="4487207"/>
                      <a:pt x="11125723" y="4496919"/>
                      <a:pt x="11119049" y="4504170"/>
                    </a:cubicBezTo>
                    <a:cubicBezTo>
                      <a:pt x="11112375" y="4511421"/>
                      <a:pt x="11102971" y="4515549"/>
                      <a:pt x="11093116" y="4515555"/>
                    </a:cubicBezTo>
                    <a:lnTo>
                      <a:pt x="11039282" y="4515555"/>
                    </a:lnTo>
                    <a:cubicBezTo>
                      <a:pt x="10970300" y="4515564"/>
                      <a:pt x="10911423" y="4465699"/>
                      <a:pt x="10900076" y="4397657"/>
                    </a:cubicBezTo>
                    <a:lnTo>
                      <a:pt x="10785705" y="3710658"/>
                    </a:lnTo>
                    <a:cubicBezTo>
                      <a:pt x="10784365" y="3702755"/>
                      <a:pt x="10773076" y="3702755"/>
                      <a:pt x="10771736" y="3710658"/>
                    </a:cubicBezTo>
                    <a:lnTo>
                      <a:pt x="10657295" y="4397657"/>
                    </a:lnTo>
                    <a:cubicBezTo>
                      <a:pt x="10645943" y="4465725"/>
                      <a:pt x="10587026" y="4515598"/>
                      <a:pt x="10518018" y="4515555"/>
                    </a:cubicBezTo>
                    <a:lnTo>
                      <a:pt x="10464184" y="4515555"/>
                    </a:lnTo>
                    <a:cubicBezTo>
                      <a:pt x="10454329" y="4515549"/>
                      <a:pt x="10444925" y="4511421"/>
                      <a:pt x="10438251" y="4504170"/>
                    </a:cubicBezTo>
                    <a:cubicBezTo>
                      <a:pt x="10431577" y="4496919"/>
                      <a:pt x="10428239" y="4487207"/>
                      <a:pt x="10429047" y="4477385"/>
                    </a:cubicBezTo>
                    <a:lnTo>
                      <a:pt x="10496428" y="3668889"/>
                    </a:lnTo>
                    <a:lnTo>
                      <a:pt x="10559434" y="3227776"/>
                    </a:lnTo>
                    <a:close/>
                    <a:moveTo>
                      <a:pt x="12048650" y="2257778"/>
                    </a:moveTo>
                    <a:cubicBezTo>
                      <a:pt x="11992512" y="2257778"/>
                      <a:pt x="11938674" y="2280078"/>
                      <a:pt x="11898979" y="2319773"/>
                    </a:cubicBezTo>
                    <a:cubicBezTo>
                      <a:pt x="11859283" y="2359469"/>
                      <a:pt x="11836983" y="2413307"/>
                      <a:pt x="11836983" y="2469444"/>
                    </a:cubicBezTo>
                    <a:lnTo>
                      <a:pt x="11836983" y="2540000"/>
                    </a:lnTo>
                    <a:cubicBezTo>
                      <a:pt x="11837504" y="2656531"/>
                      <a:pt x="11932118" y="2750722"/>
                      <a:pt x="12048650" y="2750722"/>
                    </a:cubicBezTo>
                    <a:cubicBezTo>
                      <a:pt x="12165182" y="2750722"/>
                      <a:pt x="12259796" y="2656531"/>
                      <a:pt x="12260317" y="2540000"/>
                    </a:cubicBezTo>
                    <a:lnTo>
                      <a:pt x="12260317" y="2469444"/>
                    </a:lnTo>
                    <a:cubicBezTo>
                      <a:pt x="12260317" y="2413307"/>
                      <a:pt x="12238017" y="2359469"/>
                      <a:pt x="12198321" y="2319773"/>
                    </a:cubicBezTo>
                    <a:cubicBezTo>
                      <a:pt x="12158626" y="2280078"/>
                      <a:pt x="12104788" y="2257778"/>
                      <a:pt x="12048650" y="2257778"/>
                    </a:cubicBezTo>
                    <a:close/>
                    <a:moveTo>
                      <a:pt x="11829434" y="3227776"/>
                    </a:moveTo>
                    <a:cubicBezTo>
                      <a:pt x="11830633" y="3219662"/>
                      <a:pt x="11819204" y="3216487"/>
                      <a:pt x="11816029" y="3224036"/>
                    </a:cubicBezTo>
                    <a:lnTo>
                      <a:pt x="11662005" y="3583375"/>
                    </a:lnTo>
                    <a:cubicBezTo>
                      <a:pt x="11639749" y="3635296"/>
                      <a:pt x="11588673" y="3668939"/>
                      <a:pt x="11532183" y="3668889"/>
                    </a:cubicBezTo>
                    <a:lnTo>
                      <a:pt x="11467131" y="3668889"/>
                    </a:lnTo>
                    <a:cubicBezTo>
                      <a:pt x="11455267" y="3668899"/>
                      <a:pt x="11444192" y="3662945"/>
                      <a:pt x="11437656" y="3653043"/>
                    </a:cubicBezTo>
                    <a:cubicBezTo>
                      <a:pt x="11431121" y="3643140"/>
                      <a:pt x="11430001" y="3630616"/>
                      <a:pt x="11434676" y="3619712"/>
                    </a:cubicBezTo>
                    <a:lnTo>
                      <a:pt x="11625317" y="3175000"/>
                    </a:lnTo>
                    <a:lnTo>
                      <a:pt x="11695449" y="2999599"/>
                    </a:lnTo>
                    <a:cubicBezTo>
                      <a:pt x="11738319" y="2892461"/>
                      <a:pt x="11842095" y="2822215"/>
                      <a:pt x="11957492" y="2822222"/>
                    </a:cubicBezTo>
                    <a:lnTo>
                      <a:pt x="12139808" y="2822222"/>
                    </a:lnTo>
                    <a:cubicBezTo>
                      <a:pt x="12255205" y="2822215"/>
                      <a:pt x="12358981" y="2892461"/>
                      <a:pt x="12401851" y="2999599"/>
                    </a:cubicBezTo>
                    <a:lnTo>
                      <a:pt x="12471983" y="3175000"/>
                    </a:lnTo>
                    <a:lnTo>
                      <a:pt x="12662554" y="3619712"/>
                    </a:lnTo>
                    <a:cubicBezTo>
                      <a:pt x="12667229" y="3630616"/>
                      <a:pt x="12666108" y="3643140"/>
                      <a:pt x="12659573" y="3653043"/>
                    </a:cubicBezTo>
                    <a:cubicBezTo>
                      <a:pt x="12653038" y="3662945"/>
                      <a:pt x="12641963" y="3668899"/>
                      <a:pt x="12630098" y="3668889"/>
                    </a:cubicBezTo>
                    <a:lnTo>
                      <a:pt x="12565046" y="3668889"/>
                    </a:lnTo>
                    <a:cubicBezTo>
                      <a:pt x="12508608" y="3668883"/>
                      <a:pt x="12457602" y="3635249"/>
                      <a:pt x="12435365" y="3583375"/>
                    </a:cubicBezTo>
                    <a:lnTo>
                      <a:pt x="12281342" y="3224036"/>
                    </a:lnTo>
                    <a:cubicBezTo>
                      <a:pt x="12278096" y="3216487"/>
                      <a:pt x="12266737" y="3219662"/>
                      <a:pt x="12267866" y="3227776"/>
                    </a:cubicBezTo>
                    <a:lnTo>
                      <a:pt x="12330872" y="3668889"/>
                    </a:lnTo>
                    <a:lnTo>
                      <a:pt x="12398253" y="4477385"/>
                    </a:lnTo>
                    <a:cubicBezTo>
                      <a:pt x="12399061" y="4487207"/>
                      <a:pt x="12395723" y="4496919"/>
                      <a:pt x="12389049" y="4504170"/>
                    </a:cubicBezTo>
                    <a:cubicBezTo>
                      <a:pt x="12382375" y="4511421"/>
                      <a:pt x="12372971" y="4515549"/>
                      <a:pt x="12363116" y="4515555"/>
                    </a:cubicBezTo>
                    <a:lnTo>
                      <a:pt x="12309282" y="4515555"/>
                    </a:lnTo>
                    <a:cubicBezTo>
                      <a:pt x="12240300" y="4515564"/>
                      <a:pt x="12181423" y="4465699"/>
                      <a:pt x="12170076" y="4397657"/>
                    </a:cubicBezTo>
                    <a:lnTo>
                      <a:pt x="12055705" y="3710658"/>
                    </a:lnTo>
                    <a:cubicBezTo>
                      <a:pt x="12054365" y="3702755"/>
                      <a:pt x="12043076" y="3702755"/>
                      <a:pt x="12041736" y="3710658"/>
                    </a:cubicBezTo>
                    <a:lnTo>
                      <a:pt x="11927295" y="4397657"/>
                    </a:lnTo>
                    <a:cubicBezTo>
                      <a:pt x="11915943" y="4465725"/>
                      <a:pt x="11857026" y="4515598"/>
                      <a:pt x="11788018" y="4515555"/>
                    </a:cubicBezTo>
                    <a:lnTo>
                      <a:pt x="11734184" y="4515555"/>
                    </a:lnTo>
                    <a:cubicBezTo>
                      <a:pt x="11724329" y="4515549"/>
                      <a:pt x="11714925" y="4511421"/>
                      <a:pt x="11708251" y="4504170"/>
                    </a:cubicBezTo>
                    <a:cubicBezTo>
                      <a:pt x="11701577" y="4496919"/>
                      <a:pt x="11698239" y="4487207"/>
                      <a:pt x="11699047" y="4477385"/>
                    </a:cubicBezTo>
                    <a:lnTo>
                      <a:pt x="11766428" y="3668889"/>
                    </a:lnTo>
                    <a:lnTo>
                      <a:pt x="11829434" y="3227776"/>
                    </a:lnTo>
                    <a:close/>
                    <a:moveTo>
                      <a:pt x="618650" y="4515555"/>
                    </a:moveTo>
                    <a:cubicBezTo>
                      <a:pt x="562512" y="4515555"/>
                      <a:pt x="508674" y="4537856"/>
                      <a:pt x="468979" y="4577551"/>
                    </a:cubicBezTo>
                    <a:cubicBezTo>
                      <a:pt x="429284" y="4617246"/>
                      <a:pt x="406983" y="4671085"/>
                      <a:pt x="406983" y="4727222"/>
                    </a:cubicBezTo>
                    <a:lnTo>
                      <a:pt x="406983" y="4797778"/>
                    </a:lnTo>
                    <a:cubicBezTo>
                      <a:pt x="407504" y="4914309"/>
                      <a:pt x="502118" y="5008500"/>
                      <a:pt x="618650" y="5008500"/>
                    </a:cubicBezTo>
                    <a:cubicBezTo>
                      <a:pt x="735182" y="5008500"/>
                      <a:pt x="829795" y="4914309"/>
                      <a:pt x="830317" y="4797778"/>
                    </a:cubicBezTo>
                    <a:lnTo>
                      <a:pt x="830317" y="4727222"/>
                    </a:lnTo>
                    <a:cubicBezTo>
                      <a:pt x="830317" y="4671085"/>
                      <a:pt x="808016" y="4617246"/>
                      <a:pt x="768321" y="4577551"/>
                    </a:cubicBezTo>
                    <a:cubicBezTo>
                      <a:pt x="728626" y="4537856"/>
                      <a:pt x="674788" y="4515555"/>
                      <a:pt x="618650" y="4515555"/>
                    </a:cubicBezTo>
                    <a:close/>
                    <a:moveTo>
                      <a:pt x="399434" y="5485553"/>
                    </a:moveTo>
                    <a:cubicBezTo>
                      <a:pt x="400633" y="5477439"/>
                      <a:pt x="389203" y="5474264"/>
                      <a:pt x="386028" y="5481814"/>
                    </a:cubicBezTo>
                    <a:lnTo>
                      <a:pt x="232006" y="5841153"/>
                    </a:lnTo>
                    <a:cubicBezTo>
                      <a:pt x="209749" y="5893073"/>
                      <a:pt x="158673" y="5926717"/>
                      <a:pt x="102183" y="5926667"/>
                    </a:cubicBezTo>
                    <a:lnTo>
                      <a:pt x="37131" y="5926667"/>
                    </a:lnTo>
                    <a:cubicBezTo>
                      <a:pt x="25267" y="5926677"/>
                      <a:pt x="14191" y="5920723"/>
                      <a:pt x="7656" y="5910821"/>
                    </a:cubicBezTo>
                    <a:cubicBezTo>
                      <a:pt x="1121" y="5900918"/>
                      <a:pt x="1" y="5888394"/>
                      <a:pt x="4676" y="5877489"/>
                    </a:cubicBezTo>
                    <a:lnTo>
                      <a:pt x="195317" y="5432778"/>
                    </a:lnTo>
                    <a:lnTo>
                      <a:pt x="265449" y="5257377"/>
                    </a:lnTo>
                    <a:cubicBezTo>
                      <a:pt x="308319" y="5150239"/>
                      <a:pt x="412095" y="5079992"/>
                      <a:pt x="527492" y="5080000"/>
                    </a:cubicBezTo>
                    <a:lnTo>
                      <a:pt x="709808" y="5080000"/>
                    </a:lnTo>
                    <a:cubicBezTo>
                      <a:pt x="825205" y="5079992"/>
                      <a:pt x="928981" y="5150239"/>
                      <a:pt x="971851" y="5257377"/>
                    </a:cubicBezTo>
                    <a:lnTo>
                      <a:pt x="1041983" y="5432778"/>
                    </a:lnTo>
                    <a:lnTo>
                      <a:pt x="1232554" y="5877489"/>
                    </a:lnTo>
                    <a:cubicBezTo>
                      <a:pt x="1237229" y="5888394"/>
                      <a:pt x="1236109" y="5900918"/>
                      <a:pt x="1229573" y="5910821"/>
                    </a:cubicBezTo>
                    <a:cubicBezTo>
                      <a:pt x="1223038" y="5920723"/>
                      <a:pt x="1211963" y="5926677"/>
                      <a:pt x="1200098" y="5926667"/>
                    </a:cubicBezTo>
                    <a:lnTo>
                      <a:pt x="1135046" y="5926667"/>
                    </a:lnTo>
                    <a:cubicBezTo>
                      <a:pt x="1078608" y="5926660"/>
                      <a:pt x="1027602" y="5893026"/>
                      <a:pt x="1005365" y="5841153"/>
                    </a:cubicBezTo>
                    <a:lnTo>
                      <a:pt x="851342" y="5481814"/>
                    </a:lnTo>
                    <a:cubicBezTo>
                      <a:pt x="848097" y="5474264"/>
                      <a:pt x="836737" y="5477439"/>
                      <a:pt x="837866" y="5485553"/>
                    </a:cubicBezTo>
                    <a:lnTo>
                      <a:pt x="900872" y="5926667"/>
                    </a:lnTo>
                    <a:lnTo>
                      <a:pt x="968253" y="6735163"/>
                    </a:lnTo>
                    <a:cubicBezTo>
                      <a:pt x="969061" y="6744984"/>
                      <a:pt x="965724" y="6754697"/>
                      <a:pt x="959049" y="6761948"/>
                    </a:cubicBezTo>
                    <a:cubicBezTo>
                      <a:pt x="952375" y="6769198"/>
                      <a:pt x="942971" y="6773327"/>
                      <a:pt x="933116" y="6773333"/>
                    </a:cubicBezTo>
                    <a:lnTo>
                      <a:pt x="879282" y="6773333"/>
                    </a:lnTo>
                    <a:cubicBezTo>
                      <a:pt x="810301" y="6773342"/>
                      <a:pt x="751424" y="6723476"/>
                      <a:pt x="740076" y="6655435"/>
                    </a:cubicBezTo>
                    <a:lnTo>
                      <a:pt x="625706" y="5968436"/>
                    </a:lnTo>
                    <a:cubicBezTo>
                      <a:pt x="624365" y="5960533"/>
                      <a:pt x="613076" y="5960533"/>
                      <a:pt x="611736" y="5968436"/>
                    </a:cubicBezTo>
                    <a:lnTo>
                      <a:pt x="497294" y="6655435"/>
                    </a:lnTo>
                    <a:cubicBezTo>
                      <a:pt x="485942" y="6723503"/>
                      <a:pt x="427026" y="6773376"/>
                      <a:pt x="358018" y="6773333"/>
                    </a:cubicBezTo>
                    <a:lnTo>
                      <a:pt x="304184" y="6773333"/>
                    </a:lnTo>
                    <a:cubicBezTo>
                      <a:pt x="294329" y="6773327"/>
                      <a:pt x="284925" y="6769198"/>
                      <a:pt x="278251" y="6761948"/>
                    </a:cubicBezTo>
                    <a:cubicBezTo>
                      <a:pt x="271576" y="6754697"/>
                      <a:pt x="268239" y="6744984"/>
                      <a:pt x="269047" y="6735163"/>
                    </a:cubicBezTo>
                    <a:lnTo>
                      <a:pt x="336428" y="5926667"/>
                    </a:lnTo>
                    <a:lnTo>
                      <a:pt x="399434" y="5485553"/>
                    </a:lnTo>
                    <a:close/>
                    <a:moveTo>
                      <a:pt x="1888650" y="4515555"/>
                    </a:moveTo>
                    <a:cubicBezTo>
                      <a:pt x="1832513" y="4515555"/>
                      <a:pt x="1778674" y="4537856"/>
                      <a:pt x="1738979" y="4577551"/>
                    </a:cubicBezTo>
                    <a:cubicBezTo>
                      <a:pt x="1699284" y="4617246"/>
                      <a:pt x="1676983" y="4671085"/>
                      <a:pt x="1676983" y="4727222"/>
                    </a:cubicBezTo>
                    <a:lnTo>
                      <a:pt x="1676983" y="4797778"/>
                    </a:lnTo>
                    <a:cubicBezTo>
                      <a:pt x="1677504" y="4914309"/>
                      <a:pt x="1772118" y="5008500"/>
                      <a:pt x="1888650" y="5008500"/>
                    </a:cubicBezTo>
                    <a:cubicBezTo>
                      <a:pt x="2005182" y="5008500"/>
                      <a:pt x="2099796" y="4914309"/>
                      <a:pt x="2100317" y="4797778"/>
                    </a:cubicBezTo>
                    <a:lnTo>
                      <a:pt x="2100317" y="4727222"/>
                    </a:lnTo>
                    <a:cubicBezTo>
                      <a:pt x="2100317" y="4671085"/>
                      <a:pt x="2078016" y="4617246"/>
                      <a:pt x="2038321" y="4577551"/>
                    </a:cubicBezTo>
                    <a:cubicBezTo>
                      <a:pt x="1998626" y="4537856"/>
                      <a:pt x="1944787" y="4515555"/>
                      <a:pt x="1888650" y="4515555"/>
                    </a:cubicBezTo>
                    <a:close/>
                    <a:moveTo>
                      <a:pt x="1669434" y="5485553"/>
                    </a:moveTo>
                    <a:cubicBezTo>
                      <a:pt x="1670633" y="5477439"/>
                      <a:pt x="1659203" y="5474264"/>
                      <a:pt x="1656028" y="5481814"/>
                    </a:cubicBezTo>
                    <a:lnTo>
                      <a:pt x="1502006" y="5841153"/>
                    </a:lnTo>
                    <a:cubicBezTo>
                      <a:pt x="1479749" y="5893073"/>
                      <a:pt x="1428673" y="5926717"/>
                      <a:pt x="1372183" y="5926667"/>
                    </a:cubicBezTo>
                    <a:lnTo>
                      <a:pt x="1307131" y="5926667"/>
                    </a:lnTo>
                    <a:cubicBezTo>
                      <a:pt x="1295267" y="5926677"/>
                      <a:pt x="1284191" y="5920723"/>
                      <a:pt x="1277656" y="5910821"/>
                    </a:cubicBezTo>
                    <a:cubicBezTo>
                      <a:pt x="1271121" y="5900918"/>
                      <a:pt x="1270001" y="5888394"/>
                      <a:pt x="1274676" y="5877489"/>
                    </a:cubicBezTo>
                    <a:lnTo>
                      <a:pt x="1465317" y="5432778"/>
                    </a:lnTo>
                    <a:lnTo>
                      <a:pt x="1535449" y="5257377"/>
                    </a:lnTo>
                    <a:cubicBezTo>
                      <a:pt x="1578319" y="5150239"/>
                      <a:pt x="1682095" y="5079992"/>
                      <a:pt x="1797492" y="5080000"/>
                    </a:cubicBezTo>
                    <a:lnTo>
                      <a:pt x="1979808" y="5080000"/>
                    </a:lnTo>
                    <a:cubicBezTo>
                      <a:pt x="2095205" y="5079992"/>
                      <a:pt x="2198981" y="5150239"/>
                      <a:pt x="2241851" y="5257377"/>
                    </a:cubicBezTo>
                    <a:lnTo>
                      <a:pt x="2311983" y="5432778"/>
                    </a:lnTo>
                    <a:lnTo>
                      <a:pt x="2502554" y="5877489"/>
                    </a:lnTo>
                    <a:cubicBezTo>
                      <a:pt x="2507228" y="5888394"/>
                      <a:pt x="2506108" y="5900918"/>
                      <a:pt x="2499573" y="5910821"/>
                    </a:cubicBezTo>
                    <a:cubicBezTo>
                      <a:pt x="2493038" y="5920723"/>
                      <a:pt x="2481963" y="5926677"/>
                      <a:pt x="2470098" y="5926667"/>
                    </a:cubicBezTo>
                    <a:lnTo>
                      <a:pt x="2405046" y="5926667"/>
                    </a:lnTo>
                    <a:cubicBezTo>
                      <a:pt x="2348608" y="5926660"/>
                      <a:pt x="2297602" y="5893026"/>
                      <a:pt x="2275365" y="5841153"/>
                    </a:cubicBezTo>
                    <a:lnTo>
                      <a:pt x="2121342" y="5481814"/>
                    </a:lnTo>
                    <a:cubicBezTo>
                      <a:pt x="2118097" y="5474264"/>
                      <a:pt x="2106737" y="5477439"/>
                      <a:pt x="2107866" y="5485553"/>
                    </a:cubicBezTo>
                    <a:lnTo>
                      <a:pt x="2170872" y="5926667"/>
                    </a:lnTo>
                    <a:lnTo>
                      <a:pt x="2238253" y="6735163"/>
                    </a:lnTo>
                    <a:cubicBezTo>
                      <a:pt x="2239061" y="6744984"/>
                      <a:pt x="2235724" y="6754697"/>
                      <a:pt x="2229049" y="6761948"/>
                    </a:cubicBezTo>
                    <a:cubicBezTo>
                      <a:pt x="2222375" y="6769198"/>
                      <a:pt x="2212971" y="6773327"/>
                      <a:pt x="2203116" y="6773333"/>
                    </a:cubicBezTo>
                    <a:lnTo>
                      <a:pt x="2149282" y="6773333"/>
                    </a:lnTo>
                    <a:cubicBezTo>
                      <a:pt x="2080301" y="6773342"/>
                      <a:pt x="2021424" y="6723476"/>
                      <a:pt x="2010076" y="6655435"/>
                    </a:cubicBezTo>
                    <a:lnTo>
                      <a:pt x="1895706" y="5968436"/>
                    </a:lnTo>
                    <a:cubicBezTo>
                      <a:pt x="1894365" y="5960533"/>
                      <a:pt x="1883076" y="5960533"/>
                      <a:pt x="1881735" y="5968436"/>
                    </a:cubicBezTo>
                    <a:lnTo>
                      <a:pt x="1767294" y="6655435"/>
                    </a:lnTo>
                    <a:cubicBezTo>
                      <a:pt x="1755943" y="6723503"/>
                      <a:pt x="1697026" y="6773376"/>
                      <a:pt x="1628018" y="6773333"/>
                    </a:cubicBezTo>
                    <a:lnTo>
                      <a:pt x="1574184" y="6773333"/>
                    </a:lnTo>
                    <a:cubicBezTo>
                      <a:pt x="1564329" y="6773327"/>
                      <a:pt x="1554925" y="6769198"/>
                      <a:pt x="1548251" y="6761948"/>
                    </a:cubicBezTo>
                    <a:cubicBezTo>
                      <a:pt x="1541576" y="6754697"/>
                      <a:pt x="1538239" y="6744984"/>
                      <a:pt x="1539047" y="6735163"/>
                    </a:cubicBezTo>
                    <a:lnTo>
                      <a:pt x="1606428" y="5926667"/>
                    </a:lnTo>
                    <a:lnTo>
                      <a:pt x="1669434" y="5485553"/>
                    </a:lnTo>
                    <a:close/>
                    <a:moveTo>
                      <a:pt x="3158650" y="4515555"/>
                    </a:moveTo>
                    <a:cubicBezTo>
                      <a:pt x="3102513" y="4515555"/>
                      <a:pt x="3048674" y="4537856"/>
                      <a:pt x="3008979" y="4577551"/>
                    </a:cubicBezTo>
                    <a:cubicBezTo>
                      <a:pt x="2969284" y="4617246"/>
                      <a:pt x="2946983" y="4671085"/>
                      <a:pt x="2946983" y="4727222"/>
                    </a:cubicBezTo>
                    <a:lnTo>
                      <a:pt x="2946983" y="4797778"/>
                    </a:lnTo>
                    <a:cubicBezTo>
                      <a:pt x="2947504" y="4914309"/>
                      <a:pt x="3042118" y="5008500"/>
                      <a:pt x="3158650" y="5008500"/>
                    </a:cubicBezTo>
                    <a:cubicBezTo>
                      <a:pt x="3275182" y="5008500"/>
                      <a:pt x="3369795" y="4914309"/>
                      <a:pt x="3370317" y="4797778"/>
                    </a:cubicBezTo>
                    <a:lnTo>
                      <a:pt x="3370317" y="4727222"/>
                    </a:lnTo>
                    <a:cubicBezTo>
                      <a:pt x="3370317" y="4671085"/>
                      <a:pt x="3348016" y="4617246"/>
                      <a:pt x="3308321" y="4577551"/>
                    </a:cubicBezTo>
                    <a:cubicBezTo>
                      <a:pt x="3268626" y="4537856"/>
                      <a:pt x="3214787" y="4515555"/>
                      <a:pt x="3158650" y="4515555"/>
                    </a:cubicBezTo>
                    <a:close/>
                    <a:moveTo>
                      <a:pt x="2939434" y="5485553"/>
                    </a:moveTo>
                    <a:cubicBezTo>
                      <a:pt x="2940633" y="5477439"/>
                      <a:pt x="2929203" y="5474264"/>
                      <a:pt x="2926028" y="5481814"/>
                    </a:cubicBezTo>
                    <a:lnTo>
                      <a:pt x="2772006" y="5841153"/>
                    </a:lnTo>
                    <a:cubicBezTo>
                      <a:pt x="2749749" y="5893073"/>
                      <a:pt x="2698673" y="5926717"/>
                      <a:pt x="2642183" y="5926667"/>
                    </a:cubicBezTo>
                    <a:lnTo>
                      <a:pt x="2577131" y="5926667"/>
                    </a:lnTo>
                    <a:cubicBezTo>
                      <a:pt x="2565267" y="5926677"/>
                      <a:pt x="2554191" y="5920723"/>
                      <a:pt x="2547656" y="5910821"/>
                    </a:cubicBezTo>
                    <a:cubicBezTo>
                      <a:pt x="2541121" y="5900918"/>
                      <a:pt x="2540001" y="5888394"/>
                      <a:pt x="2544676" y="5877489"/>
                    </a:cubicBezTo>
                    <a:lnTo>
                      <a:pt x="2735317" y="5432778"/>
                    </a:lnTo>
                    <a:lnTo>
                      <a:pt x="2805449" y="5257377"/>
                    </a:lnTo>
                    <a:cubicBezTo>
                      <a:pt x="2848319" y="5150239"/>
                      <a:pt x="2952095" y="5079992"/>
                      <a:pt x="3067492" y="5080000"/>
                    </a:cubicBezTo>
                    <a:lnTo>
                      <a:pt x="3249808" y="5080000"/>
                    </a:lnTo>
                    <a:cubicBezTo>
                      <a:pt x="3365204" y="5079992"/>
                      <a:pt x="3468981" y="5150238"/>
                      <a:pt x="3511851" y="5257377"/>
                    </a:cubicBezTo>
                    <a:lnTo>
                      <a:pt x="3581983" y="5432778"/>
                    </a:lnTo>
                    <a:lnTo>
                      <a:pt x="3772554" y="5877489"/>
                    </a:lnTo>
                    <a:cubicBezTo>
                      <a:pt x="3777229" y="5888394"/>
                      <a:pt x="3776109" y="5900918"/>
                      <a:pt x="3769573" y="5910821"/>
                    </a:cubicBezTo>
                    <a:cubicBezTo>
                      <a:pt x="3763038" y="5920723"/>
                      <a:pt x="3751963" y="5926677"/>
                      <a:pt x="3740098" y="5926667"/>
                    </a:cubicBezTo>
                    <a:lnTo>
                      <a:pt x="3675046" y="5926667"/>
                    </a:lnTo>
                    <a:cubicBezTo>
                      <a:pt x="3618608" y="5926660"/>
                      <a:pt x="3567602" y="5893026"/>
                      <a:pt x="3545365" y="5841153"/>
                    </a:cubicBezTo>
                    <a:lnTo>
                      <a:pt x="3391342" y="5481814"/>
                    </a:lnTo>
                    <a:cubicBezTo>
                      <a:pt x="3388097" y="5474264"/>
                      <a:pt x="3376737" y="5477439"/>
                      <a:pt x="3377866" y="5485553"/>
                    </a:cubicBezTo>
                    <a:lnTo>
                      <a:pt x="3440872" y="5926667"/>
                    </a:lnTo>
                    <a:lnTo>
                      <a:pt x="3508253" y="6735163"/>
                    </a:lnTo>
                    <a:cubicBezTo>
                      <a:pt x="3509061" y="6744984"/>
                      <a:pt x="3505723" y="6754697"/>
                      <a:pt x="3499049" y="6761948"/>
                    </a:cubicBezTo>
                    <a:cubicBezTo>
                      <a:pt x="3492375" y="6769198"/>
                      <a:pt x="3482971" y="6773327"/>
                      <a:pt x="3473116" y="6773333"/>
                    </a:cubicBezTo>
                    <a:lnTo>
                      <a:pt x="3419282" y="6773333"/>
                    </a:lnTo>
                    <a:cubicBezTo>
                      <a:pt x="3350301" y="6773342"/>
                      <a:pt x="3291424" y="6723476"/>
                      <a:pt x="3280076" y="6655435"/>
                    </a:cubicBezTo>
                    <a:lnTo>
                      <a:pt x="3165706" y="5968436"/>
                    </a:lnTo>
                    <a:cubicBezTo>
                      <a:pt x="3164365" y="5960533"/>
                      <a:pt x="3153076" y="5960533"/>
                      <a:pt x="3151735" y="5968436"/>
                    </a:cubicBezTo>
                    <a:lnTo>
                      <a:pt x="3037294" y="6655435"/>
                    </a:lnTo>
                    <a:cubicBezTo>
                      <a:pt x="3025943" y="6723503"/>
                      <a:pt x="2967026" y="6773376"/>
                      <a:pt x="2898018" y="6773333"/>
                    </a:cubicBezTo>
                    <a:lnTo>
                      <a:pt x="2844184" y="6773333"/>
                    </a:lnTo>
                    <a:cubicBezTo>
                      <a:pt x="2834329" y="6773327"/>
                      <a:pt x="2824925" y="6769198"/>
                      <a:pt x="2818251" y="6761948"/>
                    </a:cubicBezTo>
                    <a:cubicBezTo>
                      <a:pt x="2811576" y="6754697"/>
                      <a:pt x="2808239" y="6744984"/>
                      <a:pt x="2809047" y="6735163"/>
                    </a:cubicBezTo>
                    <a:lnTo>
                      <a:pt x="2876428" y="5926667"/>
                    </a:lnTo>
                    <a:lnTo>
                      <a:pt x="2939434" y="5485553"/>
                    </a:lnTo>
                    <a:close/>
                    <a:moveTo>
                      <a:pt x="4428650" y="4515555"/>
                    </a:moveTo>
                    <a:cubicBezTo>
                      <a:pt x="4372512" y="4515555"/>
                      <a:pt x="4318674" y="4537856"/>
                      <a:pt x="4278979" y="4577551"/>
                    </a:cubicBezTo>
                    <a:cubicBezTo>
                      <a:pt x="4239284" y="4617246"/>
                      <a:pt x="4216983" y="4671085"/>
                      <a:pt x="4216983" y="4727222"/>
                    </a:cubicBezTo>
                    <a:lnTo>
                      <a:pt x="4216983" y="4797778"/>
                    </a:lnTo>
                    <a:cubicBezTo>
                      <a:pt x="4217505" y="4914309"/>
                      <a:pt x="4312118" y="5008500"/>
                      <a:pt x="4428650" y="5008500"/>
                    </a:cubicBezTo>
                    <a:cubicBezTo>
                      <a:pt x="4545182" y="5008500"/>
                      <a:pt x="4639795" y="4914309"/>
                      <a:pt x="4640317" y="4797778"/>
                    </a:cubicBezTo>
                    <a:lnTo>
                      <a:pt x="4640317" y="4727222"/>
                    </a:lnTo>
                    <a:cubicBezTo>
                      <a:pt x="4640317" y="4671085"/>
                      <a:pt x="4618016" y="4617246"/>
                      <a:pt x="4578321" y="4577551"/>
                    </a:cubicBezTo>
                    <a:cubicBezTo>
                      <a:pt x="4538626" y="4537856"/>
                      <a:pt x="4484788" y="4515555"/>
                      <a:pt x="4428650" y="4515555"/>
                    </a:cubicBezTo>
                    <a:close/>
                    <a:moveTo>
                      <a:pt x="4209434" y="5485553"/>
                    </a:moveTo>
                    <a:cubicBezTo>
                      <a:pt x="4210633" y="5477439"/>
                      <a:pt x="4199203" y="5474264"/>
                      <a:pt x="4196028" y="5481814"/>
                    </a:cubicBezTo>
                    <a:lnTo>
                      <a:pt x="4042005" y="5841153"/>
                    </a:lnTo>
                    <a:cubicBezTo>
                      <a:pt x="4019749" y="5893073"/>
                      <a:pt x="3968673" y="5926717"/>
                      <a:pt x="3912183" y="5926667"/>
                    </a:cubicBezTo>
                    <a:lnTo>
                      <a:pt x="3847131" y="5926667"/>
                    </a:lnTo>
                    <a:cubicBezTo>
                      <a:pt x="3835267" y="5926677"/>
                      <a:pt x="3824192" y="5920723"/>
                      <a:pt x="3817656" y="5910821"/>
                    </a:cubicBezTo>
                    <a:cubicBezTo>
                      <a:pt x="3811121" y="5900918"/>
                      <a:pt x="3810001" y="5888394"/>
                      <a:pt x="3814675" y="5877489"/>
                    </a:cubicBezTo>
                    <a:lnTo>
                      <a:pt x="4005317" y="5432778"/>
                    </a:lnTo>
                    <a:lnTo>
                      <a:pt x="4075449" y="5257377"/>
                    </a:lnTo>
                    <a:cubicBezTo>
                      <a:pt x="4118319" y="5150239"/>
                      <a:pt x="4222096" y="5079992"/>
                      <a:pt x="4337492" y="5080000"/>
                    </a:cubicBezTo>
                    <a:lnTo>
                      <a:pt x="4519808" y="5080000"/>
                    </a:lnTo>
                    <a:cubicBezTo>
                      <a:pt x="4635204" y="5079992"/>
                      <a:pt x="4738981" y="5150238"/>
                      <a:pt x="4781851" y="5257377"/>
                    </a:cubicBezTo>
                    <a:lnTo>
                      <a:pt x="4851983" y="5432778"/>
                    </a:lnTo>
                    <a:lnTo>
                      <a:pt x="5042554" y="5877489"/>
                    </a:lnTo>
                    <a:cubicBezTo>
                      <a:pt x="5047229" y="5888394"/>
                      <a:pt x="5046109" y="5900918"/>
                      <a:pt x="5039573" y="5910821"/>
                    </a:cubicBezTo>
                    <a:cubicBezTo>
                      <a:pt x="5033038" y="5920723"/>
                      <a:pt x="5021963" y="5926677"/>
                      <a:pt x="5010098" y="5926667"/>
                    </a:cubicBezTo>
                    <a:lnTo>
                      <a:pt x="4945046" y="5926667"/>
                    </a:lnTo>
                    <a:cubicBezTo>
                      <a:pt x="4888608" y="5926660"/>
                      <a:pt x="4837602" y="5893026"/>
                      <a:pt x="4815365" y="5841153"/>
                    </a:cubicBezTo>
                    <a:lnTo>
                      <a:pt x="4661342" y="5481814"/>
                    </a:lnTo>
                    <a:cubicBezTo>
                      <a:pt x="4658097" y="5474264"/>
                      <a:pt x="4646737" y="5477439"/>
                      <a:pt x="4647866" y="5485553"/>
                    </a:cubicBezTo>
                    <a:lnTo>
                      <a:pt x="4710872" y="5926667"/>
                    </a:lnTo>
                    <a:lnTo>
                      <a:pt x="4778253" y="6735163"/>
                    </a:lnTo>
                    <a:cubicBezTo>
                      <a:pt x="4779061" y="6744984"/>
                      <a:pt x="4775723" y="6754697"/>
                      <a:pt x="4769049" y="6761948"/>
                    </a:cubicBezTo>
                    <a:cubicBezTo>
                      <a:pt x="4762375" y="6769198"/>
                      <a:pt x="4752971" y="6773327"/>
                      <a:pt x="4743116" y="6773333"/>
                    </a:cubicBezTo>
                    <a:lnTo>
                      <a:pt x="4689282" y="6773333"/>
                    </a:lnTo>
                    <a:cubicBezTo>
                      <a:pt x="4620301" y="6773342"/>
                      <a:pt x="4561424" y="6723476"/>
                      <a:pt x="4550076" y="6655435"/>
                    </a:cubicBezTo>
                    <a:lnTo>
                      <a:pt x="4435705" y="5968436"/>
                    </a:lnTo>
                    <a:cubicBezTo>
                      <a:pt x="4434365" y="5960533"/>
                      <a:pt x="4423076" y="5960533"/>
                      <a:pt x="4421736" y="5968436"/>
                    </a:cubicBezTo>
                    <a:lnTo>
                      <a:pt x="4307295" y="6655435"/>
                    </a:lnTo>
                    <a:cubicBezTo>
                      <a:pt x="4295943" y="6723503"/>
                      <a:pt x="4237026" y="6773376"/>
                      <a:pt x="4168018" y="6773333"/>
                    </a:cubicBezTo>
                    <a:lnTo>
                      <a:pt x="4114184" y="6773333"/>
                    </a:lnTo>
                    <a:cubicBezTo>
                      <a:pt x="4104329" y="6773327"/>
                      <a:pt x="4094925" y="6769198"/>
                      <a:pt x="4088251" y="6761948"/>
                    </a:cubicBezTo>
                    <a:cubicBezTo>
                      <a:pt x="4081577" y="6754697"/>
                      <a:pt x="4078239" y="6744984"/>
                      <a:pt x="4079047" y="6735163"/>
                    </a:cubicBezTo>
                    <a:lnTo>
                      <a:pt x="4146428" y="5926667"/>
                    </a:lnTo>
                    <a:lnTo>
                      <a:pt x="4209434" y="5485553"/>
                    </a:lnTo>
                    <a:close/>
                    <a:moveTo>
                      <a:pt x="5698650" y="4515555"/>
                    </a:moveTo>
                    <a:cubicBezTo>
                      <a:pt x="5642512" y="4515555"/>
                      <a:pt x="5588674" y="4537856"/>
                      <a:pt x="5548979" y="4577551"/>
                    </a:cubicBezTo>
                    <a:cubicBezTo>
                      <a:pt x="5509284" y="4617246"/>
                      <a:pt x="5486983" y="4671085"/>
                      <a:pt x="5486983" y="4727222"/>
                    </a:cubicBezTo>
                    <a:lnTo>
                      <a:pt x="5486983" y="4797778"/>
                    </a:lnTo>
                    <a:cubicBezTo>
                      <a:pt x="5487505" y="4914309"/>
                      <a:pt x="5582118" y="5008500"/>
                      <a:pt x="5698650" y="5008500"/>
                    </a:cubicBezTo>
                    <a:cubicBezTo>
                      <a:pt x="5815182" y="5008500"/>
                      <a:pt x="5909795" y="4914309"/>
                      <a:pt x="5910317" y="4797778"/>
                    </a:cubicBezTo>
                    <a:lnTo>
                      <a:pt x="5910317" y="4727222"/>
                    </a:lnTo>
                    <a:cubicBezTo>
                      <a:pt x="5910317" y="4671085"/>
                      <a:pt x="5888016" y="4617246"/>
                      <a:pt x="5848321" y="4577551"/>
                    </a:cubicBezTo>
                    <a:cubicBezTo>
                      <a:pt x="5808626" y="4537856"/>
                      <a:pt x="5754788" y="4515555"/>
                      <a:pt x="5698650" y="4515555"/>
                    </a:cubicBezTo>
                    <a:close/>
                    <a:moveTo>
                      <a:pt x="5479434" y="5485553"/>
                    </a:moveTo>
                    <a:cubicBezTo>
                      <a:pt x="5480633" y="5477439"/>
                      <a:pt x="5469203" y="5474264"/>
                      <a:pt x="5466028" y="5481814"/>
                    </a:cubicBezTo>
                    <a:lnTo>
                      <a:pt x="5312005" y="5841153"/>
                    </a:lnTo>
                    <a:cubicBezTo>
                      <a:pt x="5289749" y="5893073"/>
                      <a:pt x="5238673" y="5926717"/>
                      <a:pt x="5182183" y="5926667"/>
                    </a:cubicBezTo>
                    <a:lnTo>
                      <a:pt x="5117131" y="5926667"/>
                    </a:lnTo>
                    <a:cubicBezTo>
                      <a:pt x="5105267" y="5926677"/>
                      <a:pt x="5094192" y="5920723"/>
                      <a:pt x="5087656" y="5910821"/>
                    </a:cubicBezTo>
                    <a:cubicBezTo>
                      <a:pt x="5081121" y="5900918"/>
                      <a:pt x="5080001" y="5888394"/>
                      <a:pt x="5084675" y="5877489"/>
                    </a:cubicBezTo>
                    <a:lnTo>
                      <a:pt x="5275317" y="5432778"/>
                    </a:lnTo>
                    <a:lnTo>
                      <a:pt x="5345449" y="5257377"/>
                    </a:lnTo>
                    <a:cubicBezTo>
                      <a:pt x="5388319" y="5150239"/>
                      <a:pt x="5492096" y="5079992"/>
                      <a:pt x="5607492" y="5080000"/>
                    </a:cubicBezTo>
                    <a:lnTo>
                      <a:pt x="5789808" y="5080000"/>
                    </a:lnTo>
                    <a:cubicBezTo>
                      <a:pt x="5905204" y="5079992"/>
                      <a:pt x="6008981" y="5150238"/>
                      <a:pt x="6051851" y="5257377"/>
                    </a:cubicBezTo>
                    <a:lnTo>
                      <a:pt x="6121983" y="5432778"/>
                    </a:lnTo>
                    <a:lnTo>
                      <a:pt x="6312554" y="5877489"/>
                    </a:lnTo>
                    <a:cubicBezTo>
                      <a:pt x="6317229" y="5888394"/>
                      <a:pt x="6316109" y="5900918"/>
                      <a:pt x="6309573" y="5910821"/>
                    </a:cubicBezTo>
                    <a:cubicBezTo>
                      <a:pt x="6303038" y="5920723"/>
                      <a:pt x="6291963" y="5926677"/>
                      <a:pt x="6280098" y="5926667"/>
                    </a:cubicBezTo>
                    <a:lnTo>
                      <a:pt x="6215046" y="5926667"/>
                    </a:lnTo>
                    <a:cubicBezTo>
                      <a:pt x="6158608" y="5926660"/>
                      <a:pt x="6107602" y="5893026"/>
                      <a:pt x="6085365" y="5841153"/>
                    </a:cubicBezTo>
                    <a:lnTo>
                      <a:pt x="5931342" y="5481814"/>
                    </a:lnTo>
                    <a:cubicBezTo>
                      <a:pt x="5928097" y="5474264"/>
                      <a:pt x="5916737" y="5477439"/>
                      <a:pt x="5917866" y="5485553"/>
                    </a:cubicBezTo>
                    <a:lnTo>
                      <a:pt x="5980872" y="5926667"/>
                    </a:lnTo>
                    <a:lnTo>
                      <a:pt x="6048253" y="6735163"/>
                    </a:lnTo>
                    <a:cubicBezTo>
                      <a:pt x="6049061" y="6744984"/>
                      <a:pt x="6045723" y="6754697"/>
                      <a:pt x="6039049" y="6761948"/>
                    </a:cubicBezTo>
                    <a:cubicBezTo>
                      <a:pt x="6032375" y="6769198"/>
                      <a:pt x="6022971" y="6773327"/>
                      <a:pt x="6013116" y="6773333"/>
                    </a:cubicBezTo>
                    <a:lnTo>
                      <a:pt x="5959282" y="6773333"/>
                    </a:lnTo>
                    <a:cubicBezTo>
                      <a:pt x="5890301" y="6773342"/>
                      <a:pt x="5831424" y="6723476"/>
                      <a:pt x="5820076" y="6655435"/>
                    </a:cubicBezTo>
                    <a:lnTo>
                      <a:pt x="5705705" y="5968436"/>
                    </a:lnTo>
                    <a:cubicBezTo>
                      <a:pt x="5704365" y="5960533"/>
                      <a:pt x="5693076" y="5960533"/>
                      <a:pt x="5691736" y="5968436"/>
                    </a:cubicBezTo>
                    <a:lnTo>
                      <a:pt x="5577295" y="6655435"/>
                    </a:lnTo>
                    <a:cubicBezTo>
                      <a:pt x="5565943" y="6723503"/>
                      <a:pt x="5507026" y="6773376"/>
                      <a:pt x="5438018" y="6773333"/>
                    </a:cubicBezTo>
                    <a:lnTo>
                      <a:pt x="5384184" y="6773333"/>
                    </a:lnTo>
                    <a:cubicBezTo>
                      <a:pt x="5374329" y="6773327"/>
                      <a:pt x="5364925" y="6769198"/>
                      <a:pt x="5358251" y="6761948"/>
                    </a:cubicBezTo>
                    <a:cubicBezTo>
                      <a:pt x="5351577" y="6754697"/>
                      <a:pt x="5348239" y="6744984"/>
                      <a:pt x="5349047" y="6735163"/>
                    </a:cubicBezTo>
                    <a:lnTo>
                      <a:pt x="5416428" y="5926667"/>
                    </a:lnTo>
                    <a:lnTo>
                      <a:pt x="5479434" y="5485553"/>
                    </a:lnTo>
                    <a:close/>
                    <a:moveTo>
                      <a:pt x="6968650" y="4515555"/>
                    </a:moveTo>
                    <a:cubicBezTo>
                      <a:pt x="6912512" y="4515555"/>
                      <a:pt x="6858674" y="4537856"/>
                      <a:pt x="6818979" y="4577551"/>
                    </a:cubicBezTo>
                    <a:cubicBezTo>
                      <a:pt x="6779283" y="4617246"/>
                      <a:pt x="6756983" y="4671085"/>
                      <a:pt x="6756983" y="4727222"/>
                    </a:cubicBezTo>
                    <a:lnTo>
                      <a:pt x="6756983" y="4797778"/>
                    </a:lnTo>
                    <a:cubicBezTo>
                      <a:pt x="6757504" y="4914309"/>
                      <a:pt x="6852118" y="5008500"/>
                      <a:pt x="6968650" y="5008500"/>
                    </a:cubicBezTo>
                    <a:cubicBezTo>
                      <a:pt x="7085182" y="5008500"/>
                      <a:pt x="7179796" y="4914309"/>
                      <a:pt x="7180317" y="4797778"/>
                    </a:cubicBezTo>
                    <a:lnTo>
                      <a:pt x="7180317" y="4727222"/>
                    </a:lnTo>
                    <a:cubicBezTo>
                      <a:pt x="7180317" y="4671085"/>
                      <a:pt x="7158017" y="4617246"/>
                      <a:pt x="7118321" y="4577551"/>
                    </a:cubicBezTo>
                    <a:cubicBezTo>
                      <a:pt x="7078626" y="4537856"/>
                      <a:pt x="7024788" y="4515555"/>
                      <a:pt x="6968650" y="4515555"/>
                    </a:cubicBezTo>
                    <a:close/>
                    <a:moveTo>
                      <a:pt x="6749434" y="5485553"/>
                    </a:moveTo>
                    <a:cubicBezTo>
                      <a:pt x="6750633" y="5477439"/>
                      <a:pt x="6739204" y="5474264"/>
                      <a:pt x="6736029" y="5481814"/>
                    </a:cubicBezTo>
                    <a:lnTo>
                      <a:pt x="6582005" y="5841153"/>
                    </a:lnTo>
                    <a:cubicBezTo>
                      <a:pt x="6559749" y="5893073"/>
                      <a:pt x="6508673" y="5926717"/>
                      <a:pt x="6452183" y="5926667"/>
                    </a:cubicBezTo>
                    <a:lnTo>
                      <a:pt x="6387131" y="5926667"/>
                    </a:lnTo>
                    <a:cubicBezTo>
                      <a:pt x="6375267" y="5926677"/>
                      <a:pt x="6364192" y="5920723"/>
                      <a:pt x="6357656" y="5910821"/>
                    </a:cubicBezTo>
                    <a:cubicBezTo>
                      <a:pt x="6351121" y="5900918"/>
                      <a:pt x="6350001" y="5888394"/>
                      <a:pt x="6354675" y="5877489"/>
                    </a:cubicBezTo>
                    <a:lnTo>
                      <a:pt x="6545317" y="5432778"/>
                    </a:lnTo>
                    <a:lnTo>
                      <a:pt x="6615449" y="5257377"/>
                    </a:lnTo>
                    <a:cubicBezTo>
                      <a:pt x="6658319" y="5150239"/>
                      <a:pt x="6762095" y="5079993"/>
                      <a:pt x="6877492" y="5080000"/>
                    </a:cubicBezTo>
                    <a:lnTo>
                      <a:pt x="7059808" y="5080000"/>
                    </a:lnTo>
                    <a:cubicBezTo>
                      <a:pt x="7175205" y="5079993"/>
                      <a:pt x="7278981" y="5150239"/>
                      <a:pt x="7321851" y="5257377"/>
                    </a:cubicBezTo>
                    <a:lnTo>
                      <a:pt x="7391983" y="5432778"/>
                    </a:lnTo>
                    <a:lnTo>
                      <a:pt x="7582554" y="5877489"/>
                    </a:lnTo>
                    <a:cubicBezTo>
                      <a:pt x="7587229" y="5888394"/>
                      <a:pt x="7586108" y="5900918"/>
                      <a:pt x="7579573" y="5910821"/>
                    </a:cubicBezTo>
                    <a:cubicBezTo>
                      <a:pt x="7573038" y="5920723"/>
                      <a:pt x="7561963" y="5926677"/>
                      <a:pt x="7550098" y="5926667"/>
                    </a:cubicBezTo>
                    <a:lnTo>
                      <a:pt x="7485046" y="5926667"/>
                    </a:lnTo>
                    <a:cubicBezTo>
                      <a:pt x="7428608" y="5926660"/>
                      <a:pt x="7377602" y="5893026"/>
                      <a:pt x="7355365" y="5841153"/>
                    </a:cubicBezTo>
                    <a:lnTo>
                      <a:pt x="7201342" y="5481814"/>
                    </a:lnTo>
                    <a:cubicBezTo>
                      <a:pt x="7198096" y="5474264"/>
                      <a:pt x="7186737" y="5477439"/>
                      <a:pt x="7187866" y="5485553"/>
                    </a:cubicBezTo>
                    <a:lnTo>
                      <a:pt x="7250872" y="5926667"/>
                    </a:lnTo>
                    <a:lnTo>
                      <a:pt x="7318253" y="6735163"/>
                    </a:lnTo>
                    <a:cubicBezTo>
                      <a:pt x="7319061" y="6744984"/>
                      <a:pt x="7315723" y="6754697"/>
                      <a:pt x="7309049" y="6761948"/>
                    </a:cubicBezTo>
                    <a:cubicBezTo>
                      <a:pt x="7302375" y="6769198"/>
                      <a:pt x="7292971" y="6773327"/>
                      <a:pt x="7283116" y="6773333"/>
                    </a:cubicBezTo>
                    <a:lnTo>
                      <a:pt x="7229282" y="6773333"/>
                    </a:lnTo>
                    <a:cubicBezTo>
                      <a:pt x="7160300" y="6773342"/>
                      <a:pt x="7101423" y="6723477"/>
                      <a:pt x="7090076" y="6655435"/>
                    </a:cubicBezTo>
                    <a:lnTo>
                      <a:pt x="6975705" y="5968436"/>
                    </a:lnTo>
                    <a:cubicBezTo>
                      <a:pt x="6974365" y="5960533"/>
                      <a:pt x="6963076" y="5960533"/>
                      <a:pt x="6961736" y="5968436"/>
                    </a:cubicBezTo>
                    <a:lnTo>
                      <a:pt x="6847295" y="6655435"/>
                    </a:lnTo>
                    <a:cubicBezTo>
                      <a:pt x="6835943" y="6723503"/>
                      <a:pt x="6777026" y="6773376"/>
                      <a:pt x="6708018" y="6773333"/>
                    </a:cubicBezTo>
                    <a:lnTo>
                      <a:pt x="6654184" y="6773333"/>
                    </a:lnTo>
                    <a:cubicBezTo>
                      <a:pt x="6644329" y="6773327"/>
                      <a:pt x="6634925" y="6769198"/>
                      <a:pt x="6628251" y="6761948"/>
                    </a:cubicBezTo>
                    <a:cubicBezTo>
                      <a:pt x="6621577" y="6754697"/>
                      <a:pt x="6618239" y="6744984"/>
                      <a:pt x="6619047" y="6735163"/>
                    </a:cubicBezTo>
                    <a:lnTo>
                      <a:pt x="6686428" y="5926667"/>
                    </a:lnTo>
                    <a:lnTo>
                      <a:pt x="6749434" y="5485553"/>
                    </a:lnTo>
                    <a:close/>
                    <a:moveTo>
                      <a:pt x="8238650" y="4515555"/>
                    </a:moveTo>
                    <a:cubicBezTo>
                      <a:pt x="8182512" y="4515555"/>
                      <a:pt x="8128674" y="4537856"/>
                      <a:pt x="8088979" y="4577551"/>
                    </a:cubicBezTo>
                    <a:cubicBezTo>
                      <a:pt x="8049283" y="4617246"/>
                      <a:pt x="8026983" y="4671085"/>
                      <a:pt x="8026983" y="4727222"/>
                    </a:cubicBezTo>
                    <a:lnTo>
                      <a:pt x="8026983" y="4797778"/>
                    </a:lnTo>
                    <a:cubicBezTo>
                      <a:pt x="8027504" y="4914309"/>
                      <a:pt x="8122118" y="5008500"/>
                      <a:pt x="8238650" y="5008500"/>
                    </a:cubicBezTo>
                    <a:cubicBezTo>
                      <a:pt x="8355182" y="5008500"/>
                      <a:pt x="8449796" y="4914309"/>
                      <a:pt x="8450317" y="4797778"/>
                    </a:cubicBezTo>
                    <a:lnTo>
                      <a:pt x="8450317" y="4727222"/>
                    </a:lnTo>
                    <a:cubicBezTo>
                      <a:pt x="8450317" y="4671085"/>
                      <a:pt x="8428017" y="4617246"/>
                      <a:pt x="8388321" y="4577551"/>
                    </a:cubicBezTo>
                    <a:cubicBezTo>
                      <a:pt x="8348626" y="4537856"/>
                      <a:pt x="8294788" y="4515555"/>
                      <a:pt x="8238650" y="4515555"/>
                    </a:cubicBezTo>
                    <a:close/>
                    <a:moveTo>
                      <a:pt x="8019434" y="5485553"/>
                    </a:moveTo>
                    <a:cubicBezTo>
                      <a:pt x="8020633" y="5477439"/>
                      <a:pt x="8009204" y="5474264"/>
                      <a:pt x="8006029" y="5481814"/>
                    </a:cubicBezTo>
                    <a:lnTo>
                      <a:pt x="7852005" y="5841153"/>
                    </a:lnTo>
                    <a:cubicBezTo>
                      <a:pt x="7829749" y="5893073"/>
                      <a:pt x="7778673" y="5926717"/>
                      <a:pt x="7722183" y="5926667"/>
                    </a:cubicBezTo>
                    <a:lnTo>
                      <a:pt x="7657131" y="5926667"/>
                    </a:lnTo>
                    <a:cubicBezTo>
                      <a:pt x="7645267" y="5926677"/>
                      <a:pt x="7634192" y="5920723"/>
                      <a:pt x="7627656" y="5910821"/>
                    </a:cubicBezTo>
                    <a:cubicBezTo>
                      <a:pt x="7621121" y="5900918"/>
                      <a:pt x="7620001" y="5888394"/>
                      <a:pt x="7624676" y="5877489"/>
                    </a:cubicBezTo>
                    <a:lnTo>
                      <a:pt x="7815317" y="5432778"/>
                    </a:lnTo>
                    <a:lnTo>
                      <a:pt x="7885449" y="5257377"/>
                    </a:lnTo>
                    <a:cubicBezTo>
                      <a:pt x="7928319" y="5150239"/>
                      <a:pt x="8032095" y="5079993"/>
                      <a:pt x="8147492" y="5080000"/>
                    </a:cubicBezTo>
                    <a:lnTo>
                      <a:pt x="8329808" y="5080000"/>
                    </a:lnTo>
                    <a:cubicBezTo>
                      <a:pt x="8445205" y="5079993"/>
                      <a:pt x="8548981" y="5150239"/>
                      <a:pt x="8591851" y="5257377"/>
                    </a:cubicBezTo>
                    <a:lnTo>
                      <a:pt x="8661983" y="5432778"/>
                    </a:lnTo>
                    <a:lnTo>
                      <a:pt x="8852554" y="5877489"/>
                    </a:lnTo>
                    <a:cubicBezTo>
                      <a:pt x="8857229" y="5888394"/>
                      <a:pt x="8856108" y="5900918"/>
                      <a:pt x="8849573" y="5910821"/>
                    </a:cubicBezTo>
                    <a:cubicBezTo>
                      <a:pt x="8843038" y="5920723"/>
                      <a:pt x="8831963" y="5926677"/>
                      <a:pt x="8820098" y="5926667"/>
                    </a:cubicBezTo>
                    <a:lnTo>
                      <a:pt x="8755046" y="5926667"/>
                    </a:lnTo>
                    <a:cubicBezTo>
                      <a:pt x="8698608" y="5926660"/>
                      <a:pt x="8647602" y="5893026"/>
                      <a:pt x="8625365" y="5841153"/>
                    </a:cubicBezTo>
                    <a:lnTo>
                      <a:pt x="8471342" y="5481814"/>
                    </a:lnTo>
                    <a:cubicBezTo>
                      <a:pt x="8468096" y="5474264"/>
                      <a:pt x="8456737" y="5477439"/>
                      <a:pt x="8457866" y="5485553"/>
                    </a:cubicBezTo>
                    <a:lnTo>
                      <a:pt x="8520872" y="5926667"/>
                    </a:lnTo>
                    <a:lnTo>
                      <a:pt x="8588253" y="6735163"/>
                    </a:lnTo>
                    <a:cubicBezTo>
                      <a:pt x="8589061" y="6744984"/>
                      <a:pt x="8585723" y="6754697"/>
                      <a:pt x="8579049" y="6761948"/>
                    </a:cubicBezTo>
                    <a:cubicBezTo>
                      <a:pt x="8572375" y="6769198"/>
                      <a:pt x="8562971" y="6773327"/>
                      <a:pt x="8553116" y="6773333"/>
                    </a:cubicBezTo>
                    <a:lnTo>
                      <a:pt x="8499282" y="6773333"/>
                    </a:lnTo>
                    <a:cubicBezTo>
                      <a:pt x="8430300" y="6773342"/>
                      <a:pt x="8371423" y="6723477"/>
                      <a:pt x="8360076" y="6655435"/>
                    </a:cubicBezTo>
                    <a:lnTo>
                      <a:pt x="8245705" y="5968436"/>
                    </a:lnTo>
                    <a:cubicBezTo>
                      <a:pt x="8244365" y="5960533"/>
                      <a:pt x="8233076" y="5960533"/>
                      <a:pt x="8231736" y="5968436"/>
                    </a:cubicBezTo>
                    <a:lnTo>
                      <a:pt x="8117295" y="6655435"/>
                    </a:lnTo>
                    <a:cubicBezTo>
                      <a:pt x="8105943" y="6723503"/>
                      <a:pt x="8047026" y="6773376"/>
                      <a:pt x="7978018" y="6773333"/>
                    </a:cubicBezTo>
                    <a:lnTo>
                      <a:pt x="7924184" y="6773333"/>
                    </a:lnTo>
                    <a:cubicBezTo>
                      <a:pt x="7914329" y="6773327"/>
                      <a:pt x="7904925" y="6769198"/>
                      <a:pt x="7898251" y="6761948"/>
                    </a:cubicBezTo>
                    <a:cubicBezTo>
                      <a:pt x="7891577" y="6754697"/>
                      <a:pt x="7888239" y="6744984"/>
                      <a:pt x="7889047" y="6735163"/>
                    </a:cubicBezTo>
                    <a:lnTo>
                      <a:pt x="7956428" y="5926667"/>
                    </a:lnTo>
                    <a:lnTo>
                      <a:pt x="8019434" y="5485553"/>
                    </a:lnTo>
                    <a:close/>
                    <a:moveTo>
                      <a:pt x="9508650" y="4515555"/>
                    </a:moveTo>
                    <a:cubicBezTo>
                      <a:pt x="9452512" y="4515555"/>
                      <a:pt x="9398674" y="4537856"/>
                      <a:pt x="9358979" y="4577551"/>
                    </a:cubicBezTo>
                    <a:cubicBezTo>
                      <a:pt x="9319283" y="4617246"/>
                      <a:pt x="9296983" y="4671085"/>
                      <a:pt x="9296983" y="4727222"/>
                    </a:cubicBezTo>
                    <a:lnTo>
                      <a:pt x="9296983" y="4797778"/>
                    </a:lnTo>
                    <a:cubicBezTo>
                      <a:pt x="9297504" y="4914309"/>
                      <a:pt x="9392118" y="5008500"/>
                      <a:pt x="9508650" y="5008500"/>
                    </a:cubicBezTo>
                    <a:cubicBezTo>
                      <a:pt x="9625182" y="5008500"/>
                      <a:pt x="9719796" y="4914309"/>
                      <a:pt x="9720317" y="4797778"/>
                    </a:cubicBezTo>
                    <a:lnTo>
                      <a:pt x="9720317" y="4727222"/>
                    </a:lnTo>
                    <a:cubicBezTo>
                      <a:pt x="9720317" y="4671085"/>
                      <a:pt x="9698017" y="4617246"/>
                      <a:pt x="9658321" y="4577551"/>
                    </a:cubicBezTo>
                    <a:cubicBezTo>
                      <a:pt x="9618626" y="4537856"/>
                      <a:pt x="9564788" y="4515555"/>
                      <a:pt x="9508650" y="4515555"/>
                    </a:cubicBezTo>
                    <a:close/>
                    <a:moveTo>
                      <a:pt x="9289434" y="5485553"/>
                    </a:moveTo>
                    <a:cubicBezTo>
                      <a:pt x="9290633" y="5477439"/>
                      <a:pt x="9279204" y="5474264"/>
                      <a:pt x="9276029" y="5481814"/>
                    </a:cubicBezTo>
                    <a:lnTo>
                      <a:pt x="9122005" y="5841153"/>
                    </a:lnTo>
                    <a:cubicBezTo>
                      <a:pt x="9099749" y="5893073"/>
                      <a:pt x="9048673" y="5926717"/>
                      <a:pt x="8992183" y="5926667"/>
                    </a:cubicBezTo>
                    <a:lnTo>
                      <a:pt x="8927131" y="5926667"/>
                    </a:lnTo>
                    <a:cubicBezTo>
                      <a:pt x="8915267" y="5926677"/>
                      <a:pt x="8904192" y="5920723"/>
                      <a:pt x="8897656" y="5910821"/>
                    </a:cubicBezTo>
                    <a:cubicBezTo>
                      <a:pt x="8891121" y="5900918"/>
                      <a:pt x="8890001" y="5888394"/>
                      <a:pt x="8894676" y="5877489"/>
                    </a:cubicBezTo>
                    <a:lnTo>
                      <a:pt x="9085317" y="5432778"/>
                    </a:lnTo>
                    <a:lnTo>
                      <a:pt x="9155449" y="5257377"/>
                    </a:lnTo>
                    <a:cubicBezTo>
                      <a:pt x="9198319" y="5150239"/>
                      <a:pt x="9302095" y="5079993"/>
                      <a:pt x="9417492" y="5080000"/>
                    </a:cubicBezTo>
                    <a:lnTo>
                      <a:pt x="9599808" y="5080000"/>
                    </a:lnTo>
                    <a:cubicBezTo>
                      <a:pt x="9715205" y="5079993"/>
                      <a:pt x="9818981" y="5150239"/>
                      <a:pt x="9861851" y="5257377"/>
                    </a:cubicBezTo>
                    <a:lnTo>
                      <a:pt x="9931983" y="5432778"/>
                    </a:lnTo>
                    <a:lnTo>
                      <a:pt x="10122554" y="5877489"/>
                    </a:lnTo>
                    <a:cubicBezTo>
                      <a:pt x="10127229" y="5888394"/>
                      <a:pt x="10126108" y="5900918"/>
                      <a:pt x="10119573" y="5910821"/>
                    </a:cubicBezTo>
                    <a:cubicBezTo>
                      <a:pt x="10113038" y="5920723"/>
                      <a:pt x="10101963" y="5926677"/>
                      <a:pt x="10090098" y="5926667"/>
                    </a:cubicBezTo>
                    <a:lnTo>
                      <a:pt x="10025046" y="5926667"/>
                    </a:lnTo>
                    <a:cubicBezTo>
                      <a:pt x="9968608" y="5926660"/>
                      <a:pt x="9917602" y="5893026"/>
                      <a:pt x="9895365" y="5841153"/>
                    </a:cubicBezTo>
                    <a:lnTo>
                      <a:pt x="9741342" y="5481814"/>
                    </a:lnTo>
                    <a:cubicBezTo>
                      <a:pt x="9738096" y="5474264"/>
                      <a:pt x="9726737" y="5477439"/>
                      <a:pt x="9727866" y="5485553"/>
                    </a:cubicBezTo>
                    <a:lnTo>
                      <a:pt x="9790872" y="5926667"/>
                    </a:lnTo>
                    <a:lnTo>
                      <a:pt x="9858253" y="6735163"/>
                    </a:lnTo>
                    <a:cubicBezTo>
                      <a:pt x="9859061" y="6744984"/>
                      <a:pt x="9855723" y="6754697"/>
                      <a:pt x="9849049" y="6761948"/>
                    </a:cubicBezTo>
                    <a:cubicBezTo>
                      <a:pt x="9842375" y="6769198"/>
                      <a:pt x="9832971" y="6773327"/>
                      <a:pt x="9823116" y="6773333"/>
                    </a:cubicBezTo>
                    <a:lnTo>
                      <a:pt x="9769282" y="6773333"/>
                    </a:lnTo>
                    <a:cubicBezTo>
                      <a:pt x="9700300" y="6773342"/>
                      <a:pt x="9641423" y="6723477"/>
                      <a:pt x="9630076" y="6655435"/>
                    </a:cubicBezTo>
                    <a:lnTo>
                      <a:pt x="9515705" y="5968436"/>
                    </a:lnTo>
                    <a:cubicBezTo>
                      <a:pt x="9514365" y="5960533"/>
                      <a:pt x="9503076" y="5960533"/>
                      <a:pt x="9501736" y="5968436"/>
                    </a:cubicBezTo>
                    <a:lnTo>
                      <a:pt x="9387295" y="6655435"/>
                    </a:lnTo>
                    <a:cubicBezTo>
                      <a:pt x="9375943" y="6723503"/>
                      <a:pt x="9317026" y="6773376"/>
                      <a:pt x="9248018" y="6773333"/>
                    </a:cubicBezTo>
                    <a:lnTo>
                      <a:pt x="9194184" y="6773333"/>
                    </a:lnTo>
                    <a:cubicBezTo>
                      <a:pt x="9184329" y="6773327"/>
                      <a:pt x="9174925" y="6769198"/>
                      <a:pt x="9168251" y="6761948"/>
                    </a:cubicBezTo>
                    <a:cubicBezTo>
                      <a:pt x="9161577" y="6754697"/>
                      <a:pt x="9158239" y="6744984"/>
                      <a:pt x="9159047" y="6735163"/>
                    </a:cubicBezTo>
                    <a:lnTo>
                      <a:pt x="9226428" y="5926667"/>
                    </a:lnTo>
                    <a:lnTo>
                      <a:pt x="9289434" y="5485553"/>
                    </a:lnTo>
                    <a:close/>
                    <a:moveTo>
                      <a:pt x="10778650" y="4515555"/>
                    </a:moveTo>
                    <a:cubicBezTo>
                      <a:pt x="10722512" y="4515555"/>
                      <a:pt x="10668674" y="4537856"/>
                      <a:pt x="10628979" y="4577551"/>
                    </a:cubicBezTo>
                    <a:cubicBezTo>
                      <a:pt x="10589283" y="4617246"/>
                      <a:pt x="10566983" y="4671085"/>
                      <a:pt x="10566983" y="4727222"/>
                    </a:cubicBezTo>
                    <a:lnTo>
                      <a:pt x="10566983" y="4797778"/>
                    </a:lnTo>
                    <a:cubicBezTo>
                      <a:pt x="10567504" y="4914309"/>
                      <a:pt x="10662118" y="5008500"/>
                      <a:pt x="10778650" y="5008500"/>
                    </a:cubicBezTo>
                    <a:cubicBezTo>
                      <a:pt x="10895182" y="5008500"/>
                      <a:pt x="10989796" y="4914309"/>
                      <a:pt x="10990317" y="4797778"/>
                    </a:cubicBezTo>
                    <a:lnTo>
                      <a:pt x="10990317" y="4727222"/>
                    </a:lnTo>
                    <a:cubicBezTo>
                      <a:pt x="10990317" y="4671085"/>
                      <a:pt x="10968017" y="4617246"/>
                      <a:pt x="10928321" y="4577551"/>
                    </a:cubicBezTo>
                    <a:cubicBezTo>
                      <a:pt x="10888626" y="4537856"/>
                      <a:pt x="10834788" y="4515555"/>
                      <a:pt x="10778650" y="4515555"/>
                    </a:cubicBezTo>
                    <a:close/>
                    <a:moveTo>
                      <a:pt x="10559434" y="5485553"/>
                    </a:moveTo>
                    <a:cubicBezTo>
                      <a:pt x="10560633" y="5477439"/>
                      <a:pt x="10549204" y="5474264"/>
                      <a:pt x="10546029" y="5481814"/>
                    </a:cubicBezTo>
                    <a:lnTo>
                      <a:pt x="10392005" y="5841153"/>
                    </a:lnTo>
                    <a:cubicBezTo>
                      <a:pt x="10369749" y="5893073"/>
                      <a:pt x="10318673" y="5926717"/>
                      <a:pt x="10262183" y="5926667"/>
                    </a:cubicBezTo>
                    <a:lnTo>
                      <a:pt x="10197131" y="5926667"/>
                    </a:lnTo>
                    <a:cubicBezTo>
                      <a:pt x="10185267" y="5926677"/>
                      <a:pt x="10174192" y="5920723"/>
                      <a:pt x="10167656" y="5910821"/>
                    </a:cubicBezTo>
                    <a:cubicBezTo>
                      <a:pt x="10161121" y="5900918"/>
                      <a:pt x="10160001" y="5888394"/>
                      <a:pt x="10164676" y="5877489"/>
                    </a:cubicBezTo>
                    <a:lnTo>
                      <a:pt x="10355317" y="5432778"/>
                    </a:lnTo>
                    <a:lnTo>
                      <a:pt x="10425449" y="5257377"/>
                    </a:lnTo>
                    <a:cubicBezTo>
                      <a:pt x="10468319" y="5150239"/>
                      <a:pt x="10572095" y="5079993"/>
                      <a:pt x="10687492" y="5080000"/>
                    </a:cubicBezTo>
                    <a:lnTo>
                      <a:pt x="10869808" y="5080000"/>
                    </a:lnTo>
                    <a:cubicBezTo>
                      <a:pt x="10985205" y="5079993"/>
                      <a:pt x="11088981" y="5150239"/>
                      <a:pt x="11131851" y="5257377"/>
                    </a:cubicBezTo>
                    <a:lnTo>
                      <a:pt x="11201983" y="5432778"/>
                    </a:lnTo>
                    <a:lnTo>
                      <a:pt x="11392554" y="5877489"/>
                    </a:lnTo>
                    <a:cubicBezTo>
                      <a:pt x="11397229" y="5888394"/>
                      <a:pt x="11396108" y="5900918"/>
                      <a:pt x="11389573" y="5910821"/>
                    </a:cubicBezTo>
                    <a:cubicBezTo>
                      <a:pt x="11383038" y="5920723"/>
                      <a:pt x="11371963" y="5926677"/>
                      <a:pt x="11360098" y="5926667"/>
                    </a:cubicBezTo>
                    <a:lnTo>
                      <a:pt x="11295046" y="5926667"/>
                    </a:lnTo>
                    <a:cubicBezTo>
                      <a:pt x="11238608" y="5926660"/>
                      <a:pt x="11187602" y="5893026"/>
                      <a:pt x="11165365" y="5841153"/>
                    </a:cubicBezTo>
                    <a:lnTo>
                      <a:pt x="11011342" y="5481814"/>
                    </a:lnTo>
                    <a:cubicBezTo>
                      <a:pt x="11008096" y="5474264"/>
                      <a:pt x="10996737" y="5477439"/>
                      <a:pt x="10997866" y="5485553"/>
                    </a:cubicBezTo>
                    <a:lnTo>
                      <a:pt x="11060872" y="5926667"/>
                    </a:lnTo>
                    <a:lnTo>
                      <a:pt x="11128253" y="6735163"/>
                    </a:lnTo>
                    <a:cubicBezTo>
                      <a:pt x="11129061" y="6744984"/>
                      <a:pt x="11125723" y="6754697"/>
                      <a:pt x="11119049" y="6761948"/>
                    </a:cubicBezTo>
                    <a:cubicBezTo>
                      <a:pt x="11112375" y="6769198"/>
                      <a:pt x="11102971" y="6773327"/>
                      <a:pt x="11093116" y="6773333"/>
                    </a:cubicBezTo>
                    <a:lnTo>
                      <a:pt x="11039282" y="6773333"/>
                    </a:lnTo>
                    <a:cubicBezTo>
                      <a:pt x="10970300" y="6773342"/>
                      <a:pt x="10911423" y="6723477"/>
                      <a:pt x="10900076" y="6655435"/>
                    </a:cubicBezTo>
                    <a:lnTo>
                      <a:pt x="10785705" y="5968436"/>
                    </a:lnTo>
                    <a:cubicBezTo>
                      <a:pt x="10784365" y="5960533"/>
                      <a:pt x="10773076" y="5960533"/>
                      <a:pt x="10771736" y="5968436"/>
                    </a:cubicBezTo>
                    <a:lnTo>
                      <a:pt x="10657295" y="6655435"/>
                    </a:lnTo>
                    <a:cubicBezTo>
                      <a:pt x="10645943" y="6723503"/>
                      <a:pt x="10587026" y="6773376"/>
                      <a:pt x="10518018" y="6773333"/>
                    </a:cubicBezTo>
                    <a:lnTo>
                      <a:pt x="10464184" y="6773333"/>
                    </a:lnTo>
                    <a:cubicBezTo>
                      <a:pt x="10454329" y="6773327"/>
                      <a:pt x="10444925" y="6769198"/>
                      <a:pt x="10438251" y="6761948"/>
                    </a:cubicBezTo>
                    <a:cubicBezTo>
                      <a:pt x="10431577" y="6754697"/>
                      <a:pt x="10428239" y="6744984"/>
                      <a:pt x="10429047" y="6735163"/>
                    </a:cubicBezTo>
                    <a:lnTo>
                      <a:pt x="10496428" y="5926667"/>
                    </a:lnTo>
                    <a:lnTo>
                      <a:pt x="10559434" y="5485553"/>
                    </a:lnTo>
                    <a:close/>
                    <a:moveTo>
                      <a:pt x="12048650" y="4515555"/>
                    </a:moveTo>
                    <a:cubicBezTo>
                      <a:pt x="11992512" y="4515555"/>
                      <a:pt x="11938674" y="4537856"/>
                      <a:pt x="11898979" y="4577551"/>
                    </a:cubicBezTo>
                    <a:cubicBezTo>
                      <a:pt x="11859283" y="4617246"/>
                      <a:pt x="11836983" y="4671085"/>
                      <a:pt x="11836983" y="4727222"/>
                    </a:cubicBezTo>
                    <a:lnTo>
                      <a:pt x="11836983" y="4797778"/>
                    </a:lnTo>
                    <a:cubicBezTo>
                      <a:pt x="11837504" y="4914309"/>
                      <a:pt x="11932118" y="5008500"/>
                      <a:pt x="12048650" y="5008500"/>
                    </a:cubicBezTo>
                    <a:cubicBezTo>
                      <a:pt x="12165182" y="5008500"/>
                      <a:pt x="12259796" y="4914309"/>
                      <a:pt x="12260317" y="4797778"/>
                    </a:cubicBezTo>
                    <a:lnTo>
                      <a:pt x="12260317" y="4727222"/>
                    </a:lnTo>
                    <a:cubicBezTo>
                      <a:pt x="12260317" y="4671085"/>
                      <a:pt x="12238017" y="4617246"/>
                      <a:pt x="12198321" y="4577551"/>
                    </a:cubicBezTo>
                    <a:cubicBezTo>
                      <a:pt x="12158626" y="4537856"/>
                      <a:pt x="12104788" y="4515555"/>
                      <a:pt x="12048650" y="4515555"/>
                    </a:cubicBezTo>
                    <a:close/>
                    <a:moveTo>
                      <a:pt x="11829434" y="5485553"/>
                    </a:moveTo>
                    <a:cubicBezTo>
                      <a:pt x="11830633" y="5477439"/>
                      <a:pt x="11819204" y="5474264"/>
                      <a:pt x="11816029" y="5481814"/>
                    </a:cubicBezTo>
                    <a:lnTo>
                      <a:pt x="11662005" y="5841153"/>
                    </a:lnTo>
                    <a:cubicBezTo>
                      <a:pt x="11639749" y="5893073"/>
                      <a:pt x="11588673" y="5926717"/>
                      <a:pt x="11532183" y="5926667"/>
                    </a:cubicBezTo>
                    <a:lnTo>
                      <a:pt x="11467131" y="5926667"/>
                    </a:lnTo>
                    <a:cubicBezTo>
                      <a:pt x="11455267" y="5926677"/>
                      <a:pt x="11444192" y="5920723"/>
                      <a:pt x="11437656" y="5910821"/>
                    </a:cubicBezTo>
                    <a:cubicBezTo>
                      <a:pt x="11431121" y="5900918"/>
                      <a:pt x="11430001" y="5888394"/>
                      <a:pt x="11434676" y="5877489"/>
                    </a:cubicBezTo>
                    <a:lnTo>
                      <a:pt x="11625317" y="5432778"/>
                    </a:lnTo>
                    <a:lnTo>
                      <a:pt x="11695449" y="5257377"/>
                    </a:lnTo>
                    <a:cubicBezTo>
                      <a:pt x="11738319" y="5150239"/>
                      <a:pt x="11842095" y="5079993"/>
                      <a:pt x="11957492" y="5080000"/>
                    </a:cubicBezTo>
                    <a:lnTo>
                      <a:pt x="12139808" y="5080000"/>
                    </a:lnTo>
                    <a:cubicBezTo>
                      <a:pt x="12255205" y="5079993"/>
                      <a:pt x="12358981" y="5150239"/>
                      <a:pt x="12401851" y="5257377"/>
                    </a:cubicBezTo>
                    <a:lnTo>
                      <a:pt x="12471983" y="5432778"/>
                    </a:lnTo>
                    <a:lnTo>
                      <a:pt x="12662554" y="5877489"/>
                    </a:lnTo>
                    <a:cubicBezTo>
                      <a:pt x="12667229" y="5888394"/>
                      <a:pt x="12666108" y="5900918"/>
                      <a:pt x="12659573" y="5910821"/>
                    </a:cubicBezTo>
                    <a:cubicBezTo>
                      <a:pt x="12653038" y="5920723"/>
                      <a:pt x="12641963" y="5926677"/>
                      <a:pt x="12630098" y="5926667"/>
                    </a:cubicBezTo>
                    <a:lnTo>
                      <a:pt x="12565046" y="5926667"/>
                    </a:lnTo>
                    <a:cubicBezTo>
                      <a:pt x="12508608" y="5926660"/>
                      <a:pt x="12457602" y="5893026"/>
                      <a:pt x="12435365" y="5841153"/>
                    </a:cubicBezTo>
                    <a:lnTo>
                      <a:pt x="12281342" y="5481814"/>
                    </a:lnTo>
                    <a:cubicBezTo>
                      <a:pt x="12278096" y="5474264"/>
                      <a:pt x="12266737" y="5477439"/>
                      <a:pt x="12267866" y="5485553"/>
                    </a:cubicBezTo>
                    <a:lnTo>
                      <a:pt x="12330872" y="5926667"/>
                    </a:lnTo>
                    <a:lnTo>
                      <a:pt x="12398253" y="6735163"/>
                    </a:lnTo>
                    <a:cubicBezTo>
                      <a:pt x="12399061" y="6744984"/>
                      <a:pt x="12395723" y="6754697"/>
                      <a:pt x="12389049" y="6761948"/>
                    </a:cubicBezTo>
                    <a:cubicBezTo>
                      <a:pt x="12382375" y="6769198"/>
                      <a:pt x="12372971" y="6773327"/>
                      <a:pt x="12363116" y="6773333"/>
                    </a:cubicBezTo>
                    <a:lnTo>
                      <a:pt x="12309282" y="6773333"/>
                    </a:lnTo>
                    <a:cubicBezTo>
                      <a:pt x="12240300" y="6773342"/>
                      <a:pt x="12181423" y="6723477"/>
                      <a:pt x="12170076" y="6655435"/>
                    </a:cubicBezTo>
                    <a:lnTo>
                      <a:pt x="12055705" y="5968436"/>
                    </a:lnTo>
                    <a:cubicBezTo>
                      <a:pt x="12054365" y="5960533"/>
                      <a:pt x="12043076" y="5960533"/>
                      <a:pt x="12041736" y="5968436"/>
                    </a:cubicBezTo>
                    <a:lnTo>
                      <a:pt x="11927295" y="6655435"/>
                    </a:lnTo>
                    <a:cubicBezTo>
                      <a:pt x="11915943" y="6723503"/>
                      <a:pt x="11857026" y="6773376"/>
                      <a:pt x="11788018" y="6773333"/>
                    </a:cubicBezTo>
                    <a:lnTo>
                      <a:pt x="11734184" y="6773333"/>
                    </a:lnTo>
                    <a:cubicBezTo>
                      <a:pt x="11724329" y="6773327"/>
                      <a:pt x="11714925" y="6769198"/>
                      <a:pt x="11708251" y="6761948"/>
                    </a:cubicBezTo>
                    <a:cubicBezTo>
                      <a:pt x="11701577" y="6754697"/>
                      <a:pt x="11698239" y="6744984"/>
                      <a:pt x="11699047" y="6735163"/>
                    </a:cubicBezTo>
                    <a:lnTo>
                      <a:pt x="11766428" y="5926667"/>
                    </a:lnTo>
                    <a:lnTo>
                      <a:pt x="11829434" y="5485553"/>
                    </a:lnTo>
                    <a:close/>
                    <a:moveTo>
                      <a:pt x="618650" y="6773333"/>
                    </a:moveTo>
                    <a:cubicBezTo>
                      <a:pt x="562512" y="6773333"/>
                      <a:pt x="508674" y="6795633"/>
                      <a:pt x="468979" y="6835329"/>
                    </a:cubicBezTo>
                    <a:cubicBezTo>
                      <a:pt x="429284" y="6875024"/>
                      <a:pt x="406983" y="6928862"/>
                      <a:pt x="406983" y="6985000"/>
                    </a:cubicBezTo>
                    <a:lnTo>
                      <a:pt x="406983" y="7055555"/>
                    </a:lnTo>
                    <a:cubicBezTo>
                      <a:pt x="407504" y="7172086"/>
                      <a:pt x="502118" y="7266277"/>
                      <a:pt x="618650" y="7266277"/>
                    </a:cubicBezTo>
                    <a:cubicBezTo>
                      <a:pt x="735182" y="7266277"/>
                      <a:pt x="829795" y="7172086"/>
                      <a:pt x="830317" y="7055555"/>
                    </a:cubicBezTo>
                    <a:lnTo>
                      <a:pt x="830317" y="6985000"/>
                    </a:lnTo>
                    <a:cubicBezTo>
                      <a:pt x="830317" y="6928862"/>
                      <a:pt x="808016" y="6875025"/>
                      <a:pt x="768321" y="6835329"/>
                    </a:cubicBezTo>
                    <a:cubicBezTo>
                      <a:pt x="728626" y="6795633"/>
                      <a:pt x="674788" y="6773333"/>
                      <a:pt x="618650" y="6773333"/>
                    </a:cubicBezTo>
                    <a:close/>
                    <a:moveTo>
                      <a:pt x="399434" y="7743331"/>
                    </a:moveTo>
                    <a:cubicBezTo>
                      <a:pt x="400633" y="7735217"/>
                      <a:pt x="389203" y="7732042"/>
                      <a:pt x="386028" y="7739592"/>
                    </a:cubicBezTo>
                    <a:lnTo>
                      <a:pt x="232006" y="8098931"/>
                    </a:lnTo>
                    <a:cubicBezTo>
                      <a:pt x="209749" y="8150851"/>
                      <a:pt x="158673" y="8184495"/>
                      <a:pt x="102183" y="8184445"/>
                    </a:cubicBezTo>
                    <a:lnTo>
                      <a:pt x="37131" y="8184445"/>
                    </a:lnTo>
                    <a:cubicBezTo>
                      <a:pt x="25267" y="8184455"/>
                      <a:pt x="14191" y="8178501"/>
                      <a:pt x="7656" y="8168598"/>
                    </a:cubicBezTo>
                    <a:cubicBezTo>
                      <a:pt x="1121" y="8158696"/>
                      <a:pt x="1" y="8146172"/>
                      <a:pt x="4676" y="8135267"/>
                    </a:cubicBezTo>
                    <a:lnTo>
                      <a:pt x="195317" y="7690555"/>
                    </a:lnTo>
                    <a:lnTo>
                      <a:pt x="265449" y="7515154"/>
                    </a:lnTo>
                    <a:cubicBezTo>
                      <a:pt x="308319" y="7408016"/>
                      <a:pt x="412095" y="7337770"/>
                      <a:pt x="527492" y="7337778"/>
                    </a:cubicBezTo>
                    <a:lnTo>
                      <a:pt x="709808" y="7337778"/>
                    </a:lnTo>
                    <a:cubicBezTo>
                      <a:pt x="825205" y="7337770"/>
                      <a:pt x="928981" y="7408016"/>
                      <a:pt x="971851" y="7515154"/>
                    </a:cubicBezTo>
                    <a:lnTo>
                      <a:pt x="1041983" y="7690555"/>
                    </a:lnTo>
                    <a:lnTo>
                      <a:pt x="1232554" y="8135267"/>
                    </a:lnTo>
                    <a:cubicBezTo>
                      <a:pt x="1237229" y="8146172"/>
                      <a:pt x="1236109" y="8158697"/>
                      <a:pt x="1229574" y="8168598"/>
                    </a:cubicBezTo>
                    <a:cubicBezTo>
                      <a:pt x="1223038" y="8178501"/>
                      <a:pt x="1211963" y="8184455"/>
                      <a:pt x="1200098" y="8184445"/>
                    </a:cubicBezTo>
                    <a:lnTo>
                      <a:pt x="1135046" y="8184445"/>
                    </a:lnTo>
                    <a:cubicBezTo>
                      <a:pt x="1078608" y="8184438"/>
                      <a:pt x="1027602" y="8150804"/>
                      <a:pt x="1005365" y="8098931"/>
                    </a:cubicBezTo>
                    <a:lnTo>
                      <a:pt x="851342" y="7739592"/>
                    </a:lnTo>
                    <a:cubicBezTo>
                      <a:pt x="848097" y="7732042"/>
                      <a:pt x="836737" y="7735217"/>
                      <a:pt x="837866" y="7743331"/>
                    </a:cubicBezTo>
                    <a:lnTo>
                      <a:pt x="900872" y="8184445"/>
                    </a:lnTo>
                    <a:lnTo>
                      <a:pt x="968253" y="8992940"/>
                    </a:lnTo>
                    <a:cubicBezTo>
                      <a:pt x="969061" y="9002762"/>
                      <a:pt x="965724" y="9012475"/>
                      <a:pt x="959049" y="9019725"/>
                    </a:cubicBezTo>
                    <a:cubicBezTo>
                      <a:pt x="952375" y="9026976"/>
                      <a:pt x="942971" y="9031105"/>
                      <a:pt x="933116" y="9031111"/>
                    </a:cubicBezTo>
                    <a:lnTo>
                      <a:pt x="879282" y="9031111"/>
                    </a:lnTo>
                    <a:cubicBezTo>
                      <a:pt x="810301" y="9031119"/>
                      <a:pt x="751424" y="8981254"/>
                      <a:pt x="740076" y="8913213"/>
                    </a:cubicBezTo>
                    <a:lnTo>
                      <a:pt x="625706" y="8226213"/>
                    </a:lnTo>
                    <a:cubicBezTo>
                      <a:pt x="624365" y="8218311"/>
                      <a:pt x="613076" y="8218311"/>
                      <a:pt x="611736" y="8226213"/>
                    </a:cubicBezTo>
                    <a:lnTo>
                      <a:pt x="497294" y="8913213"/>
                    </a:lnTo>
                    <a:cubicBezTo>
                      <a:pt x="485942" y="8981280"/>
                      <a:pt x="427026" y="9031153"/>
                      <a:pt x="358018" y="9031111"/>
                    </a:cubicBezTo>
                    <a:lnTo>
                      <a:pt x="304184" y="9031111"/>
                    </a:lnTo>
                    <a:cubicBezTo>
                      <a:pt x="294329" y="9031105"/>
                      <a:pt x="284925" y="9026976"/>
                      <a:pt x="278251" y="9019725"/>
                    </a:cubicBezTo>
                    <a:cubicBezTo>
                      <a:pt x="271576" y="9012475"/>
                      <a:pt x="268239" y="9002762"/>
                      <a:pt x="269047" y="8992940"/>
                    </a:cubicBezTo>
                    <a:lnTo>
                      <a:pt x="336428" y="8184445"/>
                    </a:lnTo>
                    <a:lnTo>
                      <a:pt x="399434" y="7743331"/>
                    </a:lnTo>
                    <a:close/>
                    <a:moveTo>
                      <a:pt x="1888650" y="6773333"/>
                    </a:moveTo>
                    <a:cubicBezTo>
                      <a:pt x="1832513" y="6773333"/>
                      <a:pt x="1778674" y="6795633"/>
                      <a:pt x="1738979" y="6835329"/>
                    </a:cubicBezTo>
                    <a:cubicBezTo>
                      <a:pt x="1699284" y="6875024"/>
                      <a:pt x="1676983" y="6928862"/>
                      <a:pt x="1676983" y="6985000"/>
                    </a:cubicBezTo>
                    <a:lnTo>
                      <a:pt x="1676983" y="7055555"/>
                    </a:lnTo>
                    <a:cubicBezTo>
                      <a:pt x="1677504" y="7172086"/>
                      <a:pt x="1772118" y="7266277"/>
                      <a:pt x="1888650" y="7266277"/>
                    </a:cubicBezTo>
                    <a:cubicBezTo>
                      <a:pt x="2005182" y="7266277"/>
                      <a:pt x="2099796" y="7172086"/>
                      <a:pt x="2100317" y="7055555"/>
                    </a:cubicBezTo>
                    <a:lnTo>
                      <a:pt x="2100317" y="6985000"/>
                    </a:lnTo>
                    <a:cubicBezTo>
                      <a:pt x="2100317" y="6928862"/>
                      <a:pt x="2078016" y="6875024"/>
                      <a:pt x="2038321" y="6835329"/>
                    </a:cubicBezTo>
                    <a:cubicBezTo>
                      <a:pt x="1998626" y="6795633"/>
                      <a:pt x="1944787" y="6773333"/>
                      <a:pt x="1888650" y="6773333"/>
                    </a:cubicBezTo>
                    <a:close/>
                    <a:moveTo>
                      <a:pt x="1669434" y="7743331"/>
                    </a:moveTo>
                    <a:cubicBezTo>
                      <a:pt x="1670633" y="7735217"/>
                      <a:pt x="1659203" y="7732042"/>
                      <a:pt x="1656028" y="7739592"/>
                    </a:cubicBezTo>
                    <a:lnTo>
                      <a:pt x="1502006" y="8098931"/>
                    </a:lnTo>
                    <a:cubicBezTo>
                      <a:pt x="1479749" y="8150851"/>
                      <a:pt x="1428673" y="8184495"/>
                      <a:pt x="1372183" y="8184445"/>
                    </a:cubicBezTo>
                    <a:lnTo>
                      <a:pt x="1307131" y="8184445"/>
                    </a:lnTo>
                    <a:cubicBezTo>
                      <a:pt x="1295267" y="8184455"/>
                      <a:pt x="1284191" y="8178501"/>
                      <a:pt x="1277656" y="8168598"/>
                    </a:cubicBezTo>
                    <a:cubicBezTo>
                      <a:pt x="1271121" y="8158697"/>
                      <a:pt x="1270001" y="8146172"/>
                      <a:pt x="1274676" y="8135267"/>
                    </a:cubicBezTo>
                    <a:lnTo>
                      <a:pt x="1465317" y="7690555"/>
                    </a:lnTo>
                    <a:lnTo>
                      <a:pt x="1535449" y="7515154"/>
                    </a:lnTo>
                    <a:cubicBezTo>
                      <a:pt x="1578319" y="7408016"/>
                      <a:pt x="1682095" y="7337770"/>
                      <a:pt x="1797492" y="7337778"/>
                    </a:cubicBezTo>
                    <a:lnTo>
                      <a:pt x="1979808" y="7337778"/>
                    </a:lnTo>
                    <a:cubicBezTo>
                      <a:pt x="2095205" y="7337770"/>
                      <a:pt x="2198981" y="7408016"/>
                      <a:pt x="2241851" y="7515154"/>
                    </a:cubicBezTo>
                    <a:lnTo>
                      <a:pt x="2311983" y="7690555"/>
                    </a:lnTo>
                    <a:lnTo>
                      <a:pt x="2502554" y="8135267"/>
                    </a:lnTo>
                    <a:cubicBezTo>
                      <a:pt x="2507229" y="8146172"/>
                      <a:pt x="2506109" y="8158696"/>
                      <a:pt x="2499574" y="8168598"/>
                    </a:cubicBezTo>
                    <a:cubicBezTo>
                      <a:pt x="2493038" y="8178501"/>
                      <a:pt x="2481963" y="8184455"/>
                      <a:pt x="2470098" y="8184445"/>
                    </a:cubicBezTo>
                    <a:lnTo>
                      <a:pt x="2405046" y="8184445"/>
                    </a:lnTo>
                    <a:cubicBezTo>
                      <a:pt x="2348608" y="8184438"/>
                      <a:pt x="2297602" y="8150804"/>
                      <a:pt x="2275365" y="8098931"/>
                    </a:cubicBezTo>
                    <a:lnTo>
                      <a:pt x="2121342" y="7739592"/>
                    </a:lnTo>
                    <a:cubicBezTo>
                      <a:pt x="2118097" y="7732042"/>
                      <a:pt x="2106737" y="7735217"/>
                      <a:pt x="2107866" y="7743331"/>
                    </a:cubicBezTo>
                    <a:lnTo>
                      <a:pt x="2170872" y="8184445"/>
                    </a:lnTo>
                    <a:lnTo>
                      <a:pt x="2238253" y="8992940"/>
                    </a:lnTo>
                    <a:cubicBezTo>
                      <a:pt x="2239061" y="9002762"/>
                      <a:pt x="2235724" y="9012475"/>
                      <a:pt x="2229049" y="9019725"/>
                    </a:cubicBezTo>
                    <a:cubicBezTo>
                      <a:pt x="2222375" y="9026976"/>
                      <a:pt x="2212971" y="9031105"/>
                      <a:pt x="2203116" y="9031111"/>
                    </a:cubicBezTo>
                    <a:lnTo>
                      <a:pt x="2149282" y="9031111"/>
                    </a:lnTo>
                    <a:cubicBezTo>
                      <a:pt x="2080301" y="9031119"/>
                      <a:pt x="2021424" y="8981254"/>
                      <a:pt x="2010076" y="8913213"/>
                    </a:cubicBezTo>
                    <a:lnTo>
                      <a:pt x="1895706" y="8226213"/>
                    </a:lnTo>
                    <a:cubicBezTo>
                      <a:pt x="1894365" y="8218311"/>
                      <a:pt x="1883076" y="8218311"/>
                      <a:pt x="1881735" y="8226213"/>
                    </a:cubicBezTo>
                    <a:lnTo>
                      <a:pt x="1767294" y="8913213"/>
                    </a:lnTo>
                    <a:cubicBezTo>
                      <a:pt x="1755943" y="8981280"/>
                      <a:pt x="1697026" y="9031153"/>
                      <a:pt x="1628018" y="9031111"/>
                    </a:cubicBezTo>
                    <a:lnTo>
                      <a:pt x="1574184" y="9031111"/>
                    </a:lnTo>
                    <a:cubicBezTo>
                      <a:pt x="1564329" y="9031105"/>
                      <a:pt x="1554925" y="9026976"/>
                      <a:pt x="1548251" y="9019725"/>
                    </a:cubicBezTo>
                    <a:cubicBezTo>
                      <a:pt x="1541576" y="9012475"/>
                      <a:pt x="1538239" y="9002762"/>
                      <a:pt x="1539047" y="8992940"/>
                    </a:cubicBezTo>
                    <a:lnTo>
                      <a:pt x="1606428" y="8184445"/>
                    </a:lnTo>
                    <a:lnTo>
                      <a:pt x="1669434" y="7743331"/>
                    </a:lnTo>
                    <a:close/>
                    <a:moveTo>
                      <a:pt x="3158650" y="6773333"/>
                    </a:moveTo>
                    <a:cubicBezTo>
                      <a:pt x="3102513" y="6773333"/>
                      <a:pt x="3048674" y="6795633"/>
                      <a:pt x="3008979" y="6835329"/>
                    </a:cubicBezTo>
                    <a:cubicBezTo>
                      <a:pt x="2969284" y="6875024"/>
                      <a:pt x="2946983" y="6928862"/>
                      <a:pt x="2946983" y="6985000"/>
                    </a:cubicBezTo>
                    <a:lnTo>
                      <a:pt x="2946983" y="7055555"/>
                    </a:lnTo>
                    <a:cubicBezTo>
                      <a:pt x="2947504" y="7172086"/>
                      <a:pt x="3042118" y="7266277"/>
                      <a:pt x="3158650" y="7266277"/>
                    </a:cubicBezTo>
                    <a:cubicBezTo>
                      <a:pt x="3275182" y="7266277"/>
                      <a:pt x="3369795" y="7172086"/>
                      <a:pt x="3370317" y="7055555"/>
                    </a:cubicBezTo>
                    <a:lnTo>
                      <a:pt x="3370317" y="6985000"/>
                    </a:lnTo>
                    <a:cubicBezTo>
                      <a:pt x="3370317" y="6928862"/>
                      <a:pt x="3348016" y="6875025"/>
                      <a:pt x="3308321" y="6835329"/>
                    </a:cubicBezTo>
                    <a:cubicBezTo>
                      <a:pt x="3268626" y="6795634"/>
                      <a:pt x="3214787" y="6773333"/>
                      <a:pt x="3158650" y="6773333"/>
                    </a:cubicBezTo>
                    <a:close/>
                    <a:moveTo>
                      <a:pt x="2939434" y="7743331"/>
                    </a:moveTo>
                    <a:cubicBezTo>
                      <a:pt x="2940633" y="7735217"/>
                      <a:pt x="2929203" y="7732042"/>
                      <a:pt x="2926028" y="7739592"/>
                    </a:cubicBezTo>
                    <a:lnTo>
                      <a:pt x="2772006" y="8098931"/>
                    </a:lnTo>
                    <a:cubicBezTo>
                      <a:pt x="2749749" y="8150851"/>
                      <a:pt x="2698673" y="8184495"/>
                      <a:pt x="2642183" y="8184445"/>
                    </a:cubicBezTo>
                    <a:lnTo>
                      <a:pt x="2577131" y="8184445"/>
                    </a:lnTo>
                    <a:cubicBezTo>
                      <a:pt x="2565266" y="8184455"/>
                      <a:pt x="2554191" y="8178501"/>
                      <a:pt x="2547656" y="8168598"/>
                    </a:cubicBezTo>
                    <a:cubicBezTo>
                      <a:pt x="2541121" y="8158696"/>
                      <a:pt x="2540001" y="8146172"/>
                      <a:pt x="2544676" y="8135267"/>
                    </a:cubicBezTo>
                    <a:lnTo>
                      <a:pt x="2735317" y="7690555"/>
                    </a:lnTo>
                    <a:lnTo>
                      <a:pt x="2805449" y="7515154"/>
                    </a:lnTo>
                    <a:cubicBezTo>
                      <a:pt x="2848319" y="7408016"/>
                      <a:pt x="2952095" y="7337770"/>
                      <a:pt x="3067492" y="7337778"/>
                    </a:cubicBezTo>
                    <a:lnTo>
                      <a:pt x="3249808" y="7337778"/>
                    </a:lnTo>
                    <a:cubicBezTo>
                      <a:pt x="3365204" y="7337770"/>
                      <a:pt x="3468981" y="7408016"/>
                      <a:pt x="3511851" y="7515154"/>
                    </a:cubicBezTo>
                    <a:lnTo>
                      <a:pt x="3581983" y="7690555"/>
                    </a:lnTo>
                    <a:lnTo>
                      <a:pt x="3772554" y="8135267"/>
                    </a:lnTo>
                    <a:cubicBezTo>
                      <a:pt x="3777229" y="8146172"/>
                      <a:pt x="3776109" y="8158697"/>
                      <a:pt x="3769574" y="8168599"/>
                    </a:cubicBezTo>
                    <a:cubicBezTo>
                      <a:pt x="3763038" y="8178502"/>
                      <a:pt x="3751963" y="8184455"/>
                      <a:pt x="3740098" y="8184445"/>
                    </a:cubicBezTo>
                    <a:lnTo>
                      <a:pt x="3675046" y="8184445"/>
                    </a:lnTo>
                    <a:cubicBezTo>
                      <a:pt x="3618608" y="8184438"/>
                      <a:pt x="3567602" y="8150804"/>
                      <a:pt x="3545365" y="8098931"/>
                    </a:cubicBezTo>
                    <a:lnTo>
                      <a:pt x="3391342" y="7739592"/>
                    </a:lnTo>
                    <a:cubicBezTo>
                      <a:pt x="3388097" y="7732042"/>
                      <a:pt x="3376737" y="7735217"/>
                      <a:pt x="3377866" y="7743331"/>
                    </a:cubicBezTo>
                    <a:lnTo>
                      <a:pt x="3440872" y="8184445"/>
                    </a:lnTo>
                    <a:lnTo>
                      <a:pt x="3508253" y="8992940"/>
                    </a:lnTo>
                    <a:cubicBezTo>
                      <a:pt x="3509061" y="9002762"/>
                      <a:pt x="3505723" y="9012475"/>
                      <a:pt x="3499049" y="9019725"/>
                    </a:cubicBezTo>
                    <a:cubicBezTo>
                      <a:pt x="3492375" y="9026976"/>
                      <a:pt x="3482971" y="9031105"/>
                      <a:pt x="3473116" y="9031111"/>
                    </a:cubicBezTo>
                    <a:lnTo>
                      <a:pt x="3419282" y="9031111"/>
                    </a:lnTo>
                    <a:cubicBezTo>
                      <a:pt x="3350301" y="9031119"/>
                      <a:pt x="3291424" y="8981254"/>
                      <a:pt x="3280076" y="8913213"/>
                    </a:cubicBezTo>
                    <a:lnTo>
                      <a:pt x="3165706" y="8226213"/>
                    </a:lnTo>
                    <a:cubicBezTo>
                      <a:pt x="3164365" y="8218311"/>
                      <a:pt x="3153076" y="8218311"/>
                      <a:pt x="3151735" y="8226213"/>
                    </a:cubicBezTo>
                    <a:lnTo>
                      <a:pt x="3037294" y="8913213"/>
                    </a:lnTo>
                    <a:cubicBezTo>
                      <a:pt x="3025943" y="8981280"/>
                      <a:pt x="2967026" y="9031153"/>
                      <a:pt x="2898018" y="9031111"/>
                    </a:cubicBezTo>
                    <a:lnTo>
                      <a:pt x="2844184" y="9031111"/>
                    </a:lnTo>
                    <a:cubicBezTo>
                      <a:pt x="2834329" y="9031105"/>
                      <a:pt x="2824925" y="9026976"/>
                      <a:pt x="2818251" y="9019725"/>
                    </a:cubicBezTo>
                    <a:cubicBezTo>
                      <a:pt x="2811576" y="9012475"/>
                      <a:pt x="2808239" y="9002762"/>
                      <a:pt x="2809047" y="8992940"/>
                    </a:cubicBezTo>
                    <a:lnTo>
                      <a:pt x="2876428" y="8184445"/>
                    </a:lnTo>
                    <a:lnTo>
                      <a:pt x="2939434" y="7743331"/>
                    </a:lnTo>
                    <a:close/>
                    <a:moveTo>
                      <a:pt x="4428650" y="6773333"/>
                    </a:moveTo>
                    <a:cubicBezTo>
                      <a:pt x="4372512" y="6773333"/>
                      <a:pt x="4318674" y="6795634"/>
                      <a:pt x="4278979" y="6835329"/>
                    </a:cubicBezTo>
                    <a:cubicBezTo>
                      <a:pt x="4239284" y="6875025"/>
                      <a:pt x="4216983" y="6928862"/>
                      <a:pt x="4216983" y="6985000"/>
                    </a:cubicBezTo>
                    <a:lnTo>
                      <a:pt x="4216983" y="7055555"/>
                    </a:lnTo>
                    <a:cubicBezTo>
                      <a:pt x="4217505" y="7172086"/>
                      <a:pt x="4312118" y="7266277"/>
                      <a:pt x="4428650" y="7266277"/>
                    </a:cubicBezTo>
                    <a:cubicBezTo>
                      <a:pt x="4545182" y="7266277"/>
                      <a:pt x="4639795" y="7172086"/>
                      <a:pt x="4640317" y="7055555"/>
                    </a:cubicBezTo>
                    <a:lnTo>
                      <a:pt x="4640317" y="6985000"/>
                    </a:lnTo>
                    <a:cubicBezTo>
                      <a:pt x="4640317" y="6928862"/>
                      <a:pt x="4618016" y="6875025"/>
                      <a:pt x="4578321" y="6835329"/>
                    </a:cubicBezTo>
                    <a:cubicBezTo>
                      <a:pt x="4538626" y="6795634"/>
                      <a:pt x="4484788" y="6773333"/>
                      <a:pt x="4428650" y="6773333"/>
                    </a:cubicBezTo>
                    <a:close/>
                    <a:moveTo>
                      <a:pt x="4209434" y="7743331"/>
                    </a:moveTo>
                    <a:cubicBezTo>
                      <a:pt x="4210633" y="7735217"/>
                      <a:pt x="4199203" y="7732042"/>
                      <a:pt x="4196028" y="7739592"/>
                    </a:cubicBezTo>
                    <a:lnTo>
                      <a:pt x="4042005" y="8098931"/>
                    </a:lnTo>
                    <a:cubicBezTo>
                      <a:pt x="4019749" y="8150851"/>
                      <a:pt x="3968673" y="8184495"/>
                      <a:pt x="3912183" y="8184445"/>
                    </a:cubicBezTo>
                    <a:lnTo>
                      <a:pt x="3847131" y="8184445"/>
                    </a:lnTo>
                    <a:cubicBezTo>
                      <a:pt x="3835266" y="8184455"/>
                      <a:pt x="3824191" y="8178502"/>
                      <a:pt x="3817656" y="8168599"/>
                    </a:cubicBezTo>
                    <a:cubicBezTo>
                      <a:pt x="3811121" y="8158697"/>
                      <a:pt x="3810001" y="8146172"/>
                      <a:pt x="3814675" y="8135267"/>
                    </a:cubicBezTo>
                    <a:lnTo>
                      <a:pt x="4005317" y="7690555"/>
                    </a:lnTo>
                    <a:lnTo>
                      <a:pt x="4075449" y="7515154"/>
                    </a:lnTo>
                    <a:cubicBezTo>
                      <a:pt x="4118319" y="7408016"/>
                      <a:pt x="4222096" y="7337770"/>
                      <a:pt x="4337492" y="7337778"/>
                    </a:cubicBezTo>
                    <a:lnTo>
                      <a:pt x="4519808" y="7337778"/>
                    </a:lnTo>
                    <a:cubicBezTo>
                      <a:pt x="4635204" y="7337770"/>
                      <a:pt x="4738981" y="7408016"/>
                      <a:pt x="4781851" y="7515154"/>
                    </a:cubicBezTo>
                    <a:lnTo>
                      <a:pt x="4851983" y="7690555"/>
                    </a:lnTo>
                    <a:lnTo>
                      <a:pt x="5042554" y="8135267"/>
                    </a:lnTo>
                    <a:cubicBezTo>
                      <a:pt x="5047229" y="8146172"/>
                      <a:pt x="5046109" y="8158697"/>
                      <a:pt x="5039574" y="8168599"/>
                    </a:cubicBezTo>
                    <a:cubicBezTo>
                      <a:pt x="5033038" y="8178502"/>
                      <a:pt x="5021963" y="8184455"/>
                      <a:pt x="5010098" y="8184445"/>
                    </a:cubicBezTo>
                    <a:lnTo>
                      <a:pt x="4945046" y="8184445"/>
                    </a:lnTo>
                    <a:cubicBezTo>
                      <a:pt x="4888608" y="8184438"/>
                      <a:pt x="4837602" y="8150804"/>
                      <a:pt x="4815365" y="8098931"/>
                    </a:cubicBezTo>
                    <a:lnTo>
                      <a:pt x="4661342" y="7739592"/>
                    </a:lnTo>
                    <a:cubicBezTo>
                      <a:pt x="4658097" y="7732042"/>
                      <a:pt x="4646737" y="7735217"/>
                      <a:pt x="4647866" y="7743331"/>
                    </a:cubicBezTo>
                    <a:lnTo>
                      <a:pt x="4710872" y="8184445"/>
                    </a:lnTo>
                    <a:lnTo>
                      <a:pt x="4778253" y="8992940"/>
                    </a:lnTo>
                    <a:cubicBezTo>
                      <a:pt x="4779061" y="9002762"/>
                      <a:pt x="4775723" y="9012475"/>
                      <a:pt x="4769049" y="9019725"/>
                    </a:cubicBezTo>
                    <a:cubicBezTo>
                      <a:pt x="4762375" y="9026976"/>
                      <a:pt x="4752971" y="9031105"/>
                      <a:pt x="4743116" y="9031111"/>
                    </a:cubicBezTo>
                    <a:lnTo>
                      <a:pt x="4689282" y="9031111"/>
                    </a:lnTo>
                    <a:cubicBezTo>
                      <a:pt x="4620301" y="9031119"/>
                      <a:pt x="4561424" y="8981254"/>
                      <a:pt x="4550076" y="8913213"/>
                    </a:cubicBezTo>
                    <a:lnTo>
                      <a:pt x="4435705" y="8226213"/>
                    </a:lnTo>
                    <a:cubicBezTo>
                      <a:pt x="4434365" y="8218311"/>
                      <a:pt x="4423076" y="8218311"/>
                      <a:pt x="4421736" y="8226213"/>
                    </a:cubicBezTo>
                    <a:lnTo>
                      <a:pt x="4307295" y="8913213"/>
                    </a:lnTo>
                    <a:cubicBezTo>
                      <a:pt x="4295943" y="8981280"/>
                      <a:pt x="4237026" y="9031154"/>
                      <a:pt x="4168018" y="9031111"/>
                    </a:cubicBezTo>
                    <a:lnTo>
                      <a:pt x="4114184" y="9031111"/>
                    </a:lnTo>
                    <a:cubicBezTo>
                      <a:pt x="4104329" y="9031105"/>
                      <a:pt x="4094925" y="9026976"/>
                      <a:pt x="4088251" y="9019725"/>
                    </a:cubicBezTo>
                    <a:cubicBezTo>
                      <a:pt x="4081577" y="9012475"/>
                      <a:pt x="4078239" y="9002762"/>
                      <a:pt x="4079047" y="8992940"/>
                    </a:cubicBezTo>
                    <a:lnTo>
                      <a:pt x="4146428" y="8184445"/>
                    </a:lnTo>
                    <a:lnTo>
                      <a:pt x="4209434" y="7743331"/>
                    </a:lnTo>
                    <a:close/>
                    <a:moveTo>
                      <a:pt x="5698650" y="6773333"/>
                    </a:moveTo>
                    <a:cubicBezTo>
                      <a:pt x="5642512" y="6773333"/>
                      <a:pt x="5588674" y="6795634"/>
                      <a:pt x="5548979" y="6835329"/>
                    </a:cubicBezTo>
                    <a:cubicBezTo>
                      <a:pt x="5509284" y="6875025"/>
                      <a:pt x="5486983" y="6928862"/>
                      <a:pt x="5486983" y="6985000"/>
                    </a:cubicBezTo>
                    <a:lnTo>
                      <a:pt x="5486983" y="7055555"/>
                    </a:lnTo>
                    <a:cubicBezTo>
                      <a:pt x="5487505" y="7172086"/>
                      <a:pt x="5582118" y="7266277"/>
                      <a:pt x="5698650" y="7266277"/>
                    </a:cubicBezTo>
                    <a:cubicBezTo>
                      <a:pt x="5815182" y="7266277"/>
                      <a:pt x="5909795" y="7172086"/>
                      <a:pt x="5910317" y="7055555"/>
                    </a:cubicBezTo>
                    <a:lnTo>
                      <a:pt x="5910317" y="6985000"/>
                    </a:lnTo>
                    <a:cubicBezTo>
                      <a:pt x="5910317" y="6928862"/>
                      <a:pt x="5888016" y="6875025"/>
                      <a:pt x="5848321" y="6835329"/>
                    </a:cubicBezTo>
                    <a:cubicBezTo>
                      <a:pt x="5808626" y="6795634"/>
                      <a:pt x="5754788" y="6773333"/>
                      <a:pt x="5698650" y="6773333"/>
                    </a:cubicBezTo>
                    <a:close/>
                    <a:moveTo>
                      <a:pt x="5479434" y="7743331"/>
                    </a:moveTo>
                    <a:cubicBezTo>
                      <a:pt x="5480633" y="7735217"/>
                      <a:pt x="5469203" y="7732042"/>
                      <a:pt x="5466028" y="7739592"/>
                    </a:cubicBezTo>
                    <a:lnTo>
                      <a:pt x="5312005" y="8098931"/>
                    </a:lnTo>
                    <a:cubicBezTo>
                      <a:pt x="5289749" y="8150851"/>
                      <a:pt x="5238673" y="8184495"/>
                      <a:pt x="5182183" y="8184445"/>
                    </a:cubicBezTo>
                    <a:lnTo>
                      <a:pt x="5117131" y="8184445"/>
                    </a:lnTo>
                    <a:cubicBezTo>
                      <a:pt x="5105266" y="8184455"/>
                      <a:pt x="5094191" y="8178502"/>
                      <a:pt x="5087656" y="8168599"/>
                    </a:cubicBezTo>
                    <a:cubicBezTo>
                      <a:pt x="5081121" y="8158697"/>
                      <a:pt x="5080001" y="8146172"/>
                      <a:pt x="5084675" y="8135267"/>
                    </a:cubicBezTo>
                    <a:lnTo>
                      <a:pt x="5275317" y="7690555"/>
                    </a:lnTo>
                    <a:lnTo>
                      <a:pt x="5345449" y="7515154"/>
                    </a:lnTo>
                    <a:cubicBezTo>
                      <a:pt x="5388319" y="7408016"/>
                      <a:pt x="5492096" y="7337770"/>
                      <a:pt x="5607492" y="7337778"/>
                    </a:cubicBezTo>
                    <a:lnTo>
                      <a:pt x="5789808" y="7337778"/>
                    </a:lnTo>
                    <a:cubicBezTo>
                      <a:pt x="5905204" y="7337770"/>
                      <a:pt x="6008981" y="7408016"/>
                      <a:pt x="6051851" y="7515154"/>
                    </a:cubicBezTo>
                    <a:lnTo>
                      <a:pt x="6121983" y="7690555"/>
                    </a:lnTo>
                    <a:lnTo>
                      <a:pt x="6312554" y="8135267"/>
                    </a:lnTo>
                    <a:cubicBezTo>
                      <a:pt x="6317229" y="8146172"/>
                      <a:pt x="6316109" y="8158697"/>
                      <a:pt x="6309574" y="8168599"/>
                    </a:cubicBezTo>
                    <a:cubicBezTo>
                      <a:pt x="6303038" y="8178502"/>
                      <a:pt x="6291963" y="8184455"/>
                      <a:pt x="6280098" y="8184445"/>
                    </a:cubicBezTo>
                    <a:lnTo>
                      <a:pt x="6215046" y="8184445"/>
                    </a:lnTo>
                    <a:cubicBezTo>
                      <a:pt x="6158608" y="8184438"/>
                      <a:pt x="6107602" y="8150804"/>
                      <a:pt x="6085365" y="8098931"/>
                    </a:cubicBezTo>
                    <a:lnTo>
                      <a:pt x="5931342" y="7739592"/>
                    </a:lnTo>
                    <a:cubicBezTo>
                      <a:pt x="5928097" y="7732042"/>
                      <a:pt x="5916737" y="7735217"/>
                      <a:pt x="5917866" y="7743331"/>
                    </a:cubicBezTo>
                    <a:lnTo>
                      <a:pt x="5980872" y="8184445"/>
                    </a:lnTo>
                    <a:lnTo>
                      <a:pt x="6048253" y="8992940"/>
                    </a:lnTo>
                    <a:cubicBezTo>
                      <a:pt x="6049061" y="9002762"/>
                      <a:pt x="6045723" y="9012475"/>
                      <a:pt x="6039049" y="9019725"/>
                    </a:cubicBezTo>
                    <a:cubicBezTo>
                      <a:pt x="6032375" y="9026976"/>
                      <a:pt x="6022971" y="9031105"/>
                      <a:pt x="6013116" y="9031111"/>
                    </a:cubicBezTo>
                    <a:lnTo>
                      <a:pt x="5959282" y="9031111"/>
                    </a:lnTo>
                    <a:cubicBezTo>
                      <a:pt x="5890301" y="9031119"/>
                      <a:pt x="5831424" y="8981254"/>
                      <a:pt x="5820076" y="8913213"/>
                    </a:cubicBezTo>
                    <a:lnTo>
                      <a:pt x="5705705" y="8226213"/>
                    </a:lnTo>
                    <a:cubicBezTo>
                      <a:pt x="5704365" y="8218311"/>
                      <a:pt x="5693076" y="8218311"/>
                      <a:pt x="5691736" y="8226213"/>
                    </a:cubicBezTo>
                    <a:lnTo>
                      <a:pt x="5577295" y="8913213"/>
                    </a:lnTo>
                    <a:cubicBezTo>
                      <a:pt x="5565943" y="8981280"/>
                      <a:pt x="5507026" y="9031154"/>
                      <a:pt x="5438018" y="9031111"/>
                    </a:cubicBezTo>
                    <a:lnTo>
                      <a:pt x="5384184" y="9031111"/>
                    </a:lnTo>
                    <a:cubicBezTo>
                      <a:pt x="5374329" y="9031105"/>
                      <a:pt x="5364925" y="9026976"/>
                      <a:pt x="5358251" y="9019725"/>
                    </a:cubicBezTo>
                    <a:cubicBezTo>
                      <a:pt x="5351577" y="9012475"/>
                      <a:pt x="5348239" y="9002762"/>
                      <a:pt x="5349047" y="8992940"/>
                    </a:cubicBezTo>
                    <a:lnTo>
                      <a:pt x="5416428" y="8184445"/>
                    </a:lnTo>
                    <a:lnTo>
                      <a:pt x="5479434" y="7743331"/>
                    </a:lnTo>
                    <a:close/>
                    <a:moveTo>
                      <a:pt x="6968650" y="6773333"/>
                    </a:moveTo>
                    <a:cubicBezTo>
                      <a:pt x="6912512" y="6773333"/>
                      <a:pt x="6858674" y="6795633"/>
                      <a:pt x="6818979" y="6835329"/>
                    </a:cubicBezTo>
                    <a:cubicBezTo>
                      <a:pt x="6779283" y="6875024"/>
                      <a:pt x="6756983" y="6928862"/>
                      <a:pt x="6756983" y="6985000"/>
                    </a:cubicBezTo>
                    <a:lnTo>
                      <a:pt x="6756983" y="7055555"/>
                    </a:lnTo>
                    <a:cubicBezTo>
                      <a:pt x="6757504" y="7172086"/>
                      <a:pt x="6852118" y="7266278"/>
                      <a:pt x="6968650" y="7266278"/>
                    </a:cubicBezTo>
                    <a:cubicBezTo>
                      <a:pt x="7085182" y="7266278"/>
                      <a:pt x="7179796" y="7172086"/>
                      <a:pt x="7180317" y="7055555"/>
                    </a:cubicBezTo>
                    <a:lnTo>
                      <a:pt x="7180317" y="6985000"/>
                    </a:lnTo>
                    <a:cubicBezTo>
                      <a:pt x="7180317" y="6928862"/>
                      <a:pt x="7158017" y="6875024"/>
                      <a:pt x="7118321" y="6835329"/>
                    </a:cubicBezTo>
                    <a:cubicBezTo>
                      <a:pt x="7078626" y="6795633"/>
                      <a:pt x="7024788" y="6773333"/>
                      <a:pt x="6968650" y="6773333"/>
                    </a:cubicBezTo>
                    <a:close/>
                    <a:moveTo>
                      <a:pt x="6749434" y="7743331"/>
                    </a:moveTo>
                    <a:cubicBezTo>
                      <a:pt x="6750633" y="7735217"/>
                      <a:pt x="6739204" y="7732042"/>
                      <a:pt x="6736029" y="7739592"/>
                    </a:cubicBezTo>
                    <a:lnTo>
                      <a:pt x="6582005" y="8098931"/>
                    </a:lnTo>
                    <a:cubicBezTo>
                      <a:pt x="6559749" y="8150851"/>
                      <a:pt x="6508673" y="8184495"/>
                      <a:pt x="6452183" y="8184445"/>
                    </a:cubicBezTo>
                    <a:lnTo>
                      <a:pt x="6387131" y="8184445"/>
                    </a:lnTo>
                    <a:cubicBezTo>
                      <a:pt x="6375266" y="8184455"/>
                      <a:pt x="6364191" y="8178502"/>
                      <a:pt x="6357656" y="8168599"/>
                    </a:cubicBezTo>
                    <a:cubicBezTo>
                      <a:pt x="6351121" y="8158697"/>
                      <a:pt x="6350001" y="8146172"/>
                      <a:pt x="6354675" y="8135267"/>
                    </a:cubicBezTo>
                    <a:lnTo>
                      <a:pt x="6545317" y="7690555"/>
                    </a:lnTo>
                    <a:lnTo>
                      <a:pt x="6615449" y="7515154"/>
                    </a:lnTo>
                    <a:cubicBezTo>
                      <a:pt x="6658319" y="7408016"/>
                      <a:pt x="6762095" y="7337770"/>
                      <a:pt x="6877492" y="7337778"/>
                    </a:cubicBezTo>
                    <a:lnTo>
                      <a:pt x="7059808" y="7337778"/>
                    </a:lnTo>
                    <a:cubicBezTo>
                      <a:pt x="7175205" y="7337770"/>
                      <a:pt x="7278981" y="7408016"/>
                      <a:pt x="7321851" y="7515154"/>
                    </a:cubicBezTo>
                    <a:lnTo>
                      <a:pt x="7391983" y="7690555"/>
                    </a:lnTo>
                    <a:lnTo>
                      <a:pt x="7582554" y="8135267"/>
                    </a:lnTo>
                    <a:cubicBezTo>
                      <a:pt x="7587229" y="8146172"/>
                      <a:pt x="7586108" y="8158696"/>
                      <a:pt x="7579573" y="8168598"/>
                    </a:cubicBezTo>
                    <a:cubicBezTo>
                      <a:pt x="7573038" y="8178501"/>
                      <a:pt x="7561963" y="8184455"/>
                      <a:pt x="7550098" y="8184445"/>
                    </a:cubicBezTo>
                    <a:lnTo>
                      <a:pt x="7485046" y="8184445"/>
                    </a:lnTo>
                    <a:cubicBezTo>
                      <a:pt x="7428608" y="8184438"/>
                      <a:pt x="7377602" y="8150804"/>
                      <a:pt x="7355365" y="8098931"/>
                    </a:cubicBezTo>
                    <a:lnTo>
                      <a:pt x="7201342" y="7739592"/>
                    </a:lnTo>
                    <a:cubicBezTo>
                      <a:pt x="7198096" y="7732042"/>
                      <a:pt x="7186737" y="7735217"/>
                      <a:pt x="7187866" y="7743331"/>
                    </a:cubicBezTo>
                    <a:lnTo>
                      <a:pt x="7250872" y="8184445"/>
                    </a:lnTo>
                    <a:lnTo>
                      <a:pt x="7318253" y="8992940"/>
                    </a:lnTo>
                    <a:cubicBezTo>
                      <a:pt x="7319061" y="9002762"/>
                      <a:pt x="7315723" y="9012475"/>
                      <a:pt x="7309049" y="9019725"/>
                    </a:cubicBezTo>
                    <a:cubicBezTo>
                      <a:pt x="7302375" y="9026976"/>
                      <a:pt x="7292971" y="9031105"/>
                      <a:pt x="7283116" y="9031111"/>
                    </a:cubicBezTo>
                    <a:lnTo>
                      <a:pt x="7229282" y="9031111"/>
                    </a:lnTo>
                    <a:cubicBezTo>
                      <a:pt x="7160300" y="9031119"/>
                      <a:pt x="7101423" y="8981255"/>
                      <a:pt x="7090076" y="8913213"/>
                    </a:cubicBezTo>
                    <a:lnTo>
                      <a:pt x="6975705" y="8226213"/>
                    </a:lnTo>
                    <a:cubicBezTo>
                      <a:pt x="6974365" y="8218311"/>
                      <a:pt x="6963076" y="8218311"/>
                      <a:pt x="6961736" y="8226213"/>
                    </a:cubicBezTo>
                    <a:lnTo>
                      <a:pt x="6847295" y="8913213"/>
                    </a:lnTo>
                    <a:cubicBezTo>
                      <a:pt x="6835943" y="8981280"/>
                      <a:pt x="6777026" y="9031154"/>
                      <a:pt x="6708018" y="9031111"/>
                    </a:cubicBezTo>
                    <a:lnTo>
                      <a:pt x="6654184" y="9031111"/>
                    </a:lnTo>
                    <a:cubicBezTo>
                      <a:pt x="6644329" y="9031105"/>
                      <a:pt x="6634925" y="9026976"/>
                      <a:pt x="6628251" y="9019725"/>
                    </a:cubicBezTo>
                    <a:cubicBezTo>
                      <a:pt x="6621577" y="9012475"/>
                      <a:pt x="6618239" y="9002762"/>
                      <a:pt x="6619047" y="8992940"/>
                    </a:cubicBezTo>
                    <a:lnTo>
                      <a:pt x="6686428" y="8184445"/>
                    </a:lnTo>
                    <a:lnTo>
                      <a:pt x="6749434" y="7743331"/>
                    </a:lnTo>
                    <a:close/>
                    <a:moveTo>
                      <a:pt x="8238650" y="6773333"/>
                    </a:moveTo>
                    <a:cubicBezTo>
                      <a:pt x="8182512" y="6773333"/>
                      <a:pt x="8128674" y="6795633"/>
                      <a:pt x="8088979" y="6835329"/>
                    </a:cubicBezTo>
                    <a:cubicBezTo>
                      <a:pt x="8049283" y="6875024"/>
                      <a:pt x="8026983" y="6928862"/>
                      <a:pt x="8026983" y="6985000"/>
                    </a:cubicBezTo>
                    <a:lnTo>
                      <a:pt x="8026983" y="7055555"/>
                    </a:lnTo>
                    <a:cubicBezTo>
                      <a:pt x="8027504" y="7172086"/>
                      <a:pt x="8122118" y="7266278"/>
                      <a:pt x="8238650" y="7266278"/>
                    </a:cubicBezTo>
                    <a:cubicBezTo>
                      <a:pt x="8355182" y="7266278"/>
                      <a:pt x="8449796" y="7172086"/>
                      <a:pt x="8450317" y="7055555"/>
                    </a:cubicBezTo>
                    <a:lnTo>
                      <a:pt x="8450317" y="6985000"/>
                    </a:lnTo>
                    <a:cubicBezTo>
                      <a:pt x="8450317" y="6928862"/>
                      <a:pt x="8428017" y="6875024"/>
                      <a:pt x="8388321" y="6835329"/>
                    </a:cubicBezTo>
                    <a:cubicBezTo>
                      <a:pt x="8348626" y="6795633"/>
                      <a:pt x="8294788" y="6773333"/>
                      <a:pt x="8238650" y="6773333"/>
                    </a:cubicBezTo>
                    <a:close/>
                    <a:moveTo>
                      <a:pt x="8019434" y="7743331"/>
                    </a:moveTo>
                    <a:cubicBezTo>
                      <a:pt x="8020633" y="7735217"/>
                      <a:pt x="8009204" y="7732042"/>
                      <a:pt x="8006029" y="7739592"/>
                    </a:cubicBezTo>
                    <a:lnTo>
                      <a:pt x="7852005" y="8098931"/>
                    </a:lnTo>
                    <a:cubicBezTo>
                      <a:pt x="7829749" y="8150851"/>
                      <a:pt x="7778673" y="8184495"/>
                      <a:pt x="7722183" y="8184445"/>
                    </a:cubicBezTo>
                    <a:lnTo>
                      <a:pt x="7657131" y="8184445"/>
                    </a:lnTo>
                    <a:cubicBezTo>
                      <a:pt x="7645267" y="8184455"/>
                      <a:pt x="7634192" y="8178501"/>
                      <a:pt x="7627656" y="8168598"/>
                    </a:cubicBezTo>
                    <a:cubicBezTo>
                      <a:pt x="7621121" y="8158696"/>
                      <a:pt x="7620001" y="8146172"/>
                      <a:pt x="7624676" y="8135267"/>
                    </a:cubicBezTo>
                    <a:lnTo>
                      <a:pt x="7815317" y="7690555"/>
                    </a:lnTo>
                    <a:lnTo>
                      <a:pt x="7885449" y="7515154"/>
                    </a:lnTo>
                    <a:cubicBezTo>
                      <a:pt x="7928319" y="7408016"/>
                      <a:pt x="8032095" y="7337770"/>
                      <a:pt x="8147492" y="7337778"/>
                    </a:cubicBezTo>
                    <a:lnTo>
                      <a:pt x="8329808" y="7337778"/>
                    </a:lnTo>
                    <a:cubicBezTo>
                      <a:pt x="8445205" y="7337770"/>
                      <a:pt x="8548981" y="7408016"/>
                      <a:pt x="8591851" y="7515154"/>
                    </a:cubicBezTo>
                    <a:lnTo>
                      <a:pt x="8661983" y="7690555"/>
                    </a:lnTo>
                    <a:lnTo>
                      <a:pt x="8852554" y="8135267"/>
                    </a:lnTo>
                    <a:cubicBezTo>
                      <a:pt x="8857229" y="8146172"/>
                      <a:pt x="8856108" y="8158696"/>
                      <a:pt x="8849573" y="8168598"/>
                    </a:cubicBezTo>
                    <a:cubicBezTo>
                      <a:pt x="8843038" y="8178501"/>
                      <a:pt x="8831963" y="8184455"/>
                      <a:pt x="8820098" y="8184445"/>
                    </a:cubicBezTo>
                    <a:lnTo>
                      <a:pt x="8755046" y="8184445"/>
                    </a:lnTo>
                    <a:cubicBezTo>
                      <a:pt x="8698608" y="8184438"/>
                      <a:pt x="8647602" y="8150804"/>
                      <a:pt x="8625365" y="8098931"/>
                    </a:cubicBezTo>
                    <a:lnTo>
                      <a:pt x="8471342" y="7739592"/>
                    </a:lnTo>
                    <a:cubicBezTo>
                      <a:pt x="8468096" y="7732042"/>
                      <a:pt x="8456737" y="7735217"/>
                      <a:pt x="8457866" y="7743331"/>
                    </a:cubicBezTo>
                    <a:lnTo>
                      <a:pt x="8520872" y="8184445"/>
                    </a:lnTo>
                    <a:lnTo>
                      <a:pt x="8588253" y="8992940"/>
                    </a:lnTo>
                    <a:cubicBezTo>
                      <a:pt x="8589061" y="9002762"/>
                      <a:pt x="8585723" y="9012475"/>
                      <a:pt x="8579049" y="9019725"/>
                    </a:cubicBezTo>
                    <a:cubicBezTo>
                      <a:pt x="8572375" y="9026976"/>
                      <a:pt x="8562971" y="9031105"/>
                      <a:pt x="8553116" y="9031111"/>
                    </a:cubicBezTo>
                    <a:lnTo>
                      <a:pt x="8499282" y="9031111"/>
                    </a:lnTo>
                    <a:cubicBezTo>
                      <a:pt x="8430300" y="9031119"/>
                      <a:pt x="8371423" y="8981255"/>
                      <a:pt x="8360076" y="8913213"/>
                    </a:cubicBezTo>
                    <a:lnTo>
                      <a:pt x="8245705" y="8226213"/>
                    </a:lnTo>
                    <a:cubicBezTo>
                      <a:pt x="8244365" y="8218311"/>
                      <a:pt x="8233076" y="8218311"/>
                      <a:pt x="8231736" y="8226213"/>
                    </a:cubicBezTo>
                    <a:lnTo>
                      <a:pt x="8117295" y="8913213"/>
                    </a:lnTo>
                    <a:cubicBezTo>
                      <a:pt x="8105943" y="8981280"/>
                      <a:pt x="8047026" y="9031154"/>
                      <a:pt x="7978018" y="9031111"/>
                    </a:cubicBezTo>
                    <a:lnTo>
                      <a:pt x="7924184" y="9031111"/>
                    </a:lnTo>
                    <a:cubicBezTo>
                      <a:pt x="7914329" y="9031105"/>
                      <a:pt x="7904925" y="9026976"/>
                      <a:pt x="7898251" y="9019725"/>
                    </a:cubicBezTo>
                    <a:cubicBezTo>
                      <a:pt x="7891577" y="9012475"/>
                      <a:pt x="7888239" y="9002762"/>
                      <a:pt x="7889047" y="8992940"/>
                    </a:cubicBezTo>
                    <a:lnTo>
                      <a:pt x="7956428" y="8184445"/>
                    </a:lnTo>
                    <a:lnTo>
                      <a:pt x="8019434" y="7743331"/>
                    </a:lnTo>
                    <a:close/>
                    <a:moveTo>
                      <a:pt x="9508650" y="6773333"/>
                    </a:moveTo>
                    <a:cubicBezTo>
                      <a:pt x="9452512" y="6773333"/>
                      <a:pt x="9398674" y="6795633"/>
                      <a:pt x="9358979" y="6835329"/>
                    </a:cubicBezTo>
                    <a:cubicBezTo>
                      <a:pt x="9319283" y="6875024"/>
                      <a:pt x="9296983" y="6928862"/>
                      <a:pt x="9296983" y="6985000"/>
                    </a:cubicBezTo>
                    <a:lnTo>
                      <a:pt x="9296983" y="7055555"/>
                    </a:lnTo>
                    <a:cubicBezTo>
                      <a:pt x="9297504" y="7172086"/>
                      <a:pt x="9392118" y="7266278"/>
                      <a:pt x="9508650" y="7266278"/>
                    </a:cubicBezTo>
                    <a:cubicBezTo>
                      <a:pt x="9625182" y="7266278"/>
                      <a:pt x="9719796" y="7172086"/>
                      <a:pt x="9720317" y="7055555"/>
                    </a:cubicBezTo>
                    <a:lnTo>
                      <a:pt x="9720317" y="6985000"/>
                    </a:lnTo>
                    <a:cubicBezTo>
                      <a:pt x="9720317" y="6928862"/>
                      <a:pt x="9698017" y="6875024"/>
                      <a:pt x="9658321" y="6835329"/>
                    </a:cubicBezTo>
                    <a:cubicBezTo>
                      <a:pt x="9618626" y="6795633"/>
                      <a:pt x="9564788" y="6773333"/>
                      <a:pt x="9508650" y="6773333"/>
                    </a:cubicBezTo>
                    <a:close/>
                    <a:moveTo>
                      <a:pt x="9289434" y="7743331"/>
                    </a:moveTo>
                    <a:cubicBezTo>
                      <a:pt x="9290633" y="7735217"/>
                      <a:pt x="9279204" y="7732042"/>
                      <a:pt x="9276029" y="7739592"/>
                    </a:cubicBezTo>
                    <a:lnTo>
                      <a:pt x="9122005" y="8098931"/>
                    </a:lnTo>
                    <a:cubicBezTo>
                      <a:pt x="9099749" y="8150851"/>
                      <a:pt x="9048673" y="8184495"/>
                      <a:pt x="8992183" y="8184445"/>
                    </a:cubicBezTo>
                    <a:lnTo>
                      <a:pt x="8927131" y="8184445"/>
                    </a:lnTo>
                    <a:cubicBezTo>
                      <a:pt x="8915267" y="8184455"/>
                      <a:pt x="8904192" y="8178501"/>
                      <a:pt x="8897656" y="8168598"/>
                    </a:cubicBezTo>
                    <a:cubicBezTo>
                      <a:pt x="8891121" y="8158696"/>
                      <a:pt x="8890001" y="8146172"/>
                      <a:pt x="8894676" y="8135267"/>
                    </a:cubicBezTo>
                    <a:lnTo>
                      <a:pt x="9085317" y="7690555"/>
                    </a:lnTo>
                    <a:lnTo>
                      <a:pt x="9155449" y="7515154"/>
                    </a:lnTo>
                    <a:cubicBezTo>
                      <a:pt x="9198319" y="7408016"/>
                      <a:pt x="9302095" y="7337770"/>
                      <a:pt x="9417492" y="7337778"/>
                    </a:cubicBezTo>
                    <a:lnTo>
                      <a:pt x="9599808" y="7337778"/>
                    </a:lnTo>
                    <a:cubicBezTo>
                      <a:pt x="9715205" y="7337770"/>
                      <a:pt x="9818981" y="7408016"/>
                      <a:pt x="9861851" y="7515154"/>
                    </a:cubicBezTo>
                    <a:lnTo>
                      <a:pt x="9931983" y="7690555"/>
                    </a:lnTo>
                    <a:lnTo>
                      <a:pt x="10122554" y="8135267"/>
                    </a:lnTo>
                    <a:cubicBezTo>
                      <a:pt x="10127229" y="8146172"/>
                      <a:pt x="10126108" y="8158696"/>
                      <a:pt x="10119573" y="8168598"/>
                    </a:cubicBezTo>
                    <a:cubicBezTo>
                      <a:pt x="10113038" y="8178501"/>
                      <a:pt x="10101963" y="8184455"/>
                      <a:pt x="10090098" y="8184445"/>
                    </a:cubicBezTo>
                    <a:lnTo>
                      <a:pt x="10025046" y="8184445"/>
                    </a:lnTo>
                    <a:cubicBezTo>
                      <a:pt x="9968608" y="8184438"/>
                      <a:pt x="9917602" y="8150804"/>
                      <a:pt x="9895365" y="8098931"/>
                    </a:cubicBezTo>
                    <a:lnTo>
                      <a:pt x="9741342" y="7739592"/>
                    </a:lnTo>
                    <a:cubicBezTo>
                      <a:pt x="9738096" y="7732042"/>
                      <a:pt x="9726737" y="7735217"/>
                      <a:pt x="9727866" y="7743331"/>
                    </a:cubicBezTo>
                    <a:lnTo>
                      <a:pt x="9790872" y="8184445"/>
                    </a:lnTo>
                    <a:lnTo>
                      <a:pt x="9858253" y="8992940"/>
                    </a:lnTo>
                    <a:cubicBezTo>
                      <a:pt x="9859061" y="9002762"/>
                      <a:pt x="9855723" y="9012475"/>
                      <a:pt x="9849049" y="9019725"/>
                    </a:cubicBezTo>
                    <a:cubicBezTo>
                      <a:pt x="9842375" y="9026976"/>
                      <a:pt x="9832971" y="9031105"/>
                      <a:pt x="9823116" y="9031111"/>
                    </a:cubicBezTo>
                    <a:lnTo>
                      <a:pt x="9769282" y="9031111"/>
                    </a:lnTo>
                    <a:cubicBezTo>
                      <a:pt x="9700300" y="9031119"/>
                      <a:pt x="9641423" y="8981255"/>
                      <a:pt x="9630076" y="8913213"/>
                    </a:cubicBezTo>
                    <a:lnTo>
                      <a:pt x="9515705" y="8226213"/>
                    </a:lnTo>
                    <a:cubicBezTo>
                      <a:pt x="9514365" y="8218311"/>
                      <a:pt x="9503076" y="8218311"/>
                      <a:pt x="9501736" y="8226213"/>
                    </a:cubicBezTo>
                    <a:lnTo>
                      <a:pt x="9387295" y="8913213"/>
                    </a:lnTo>
                    <a:cubicBezTo>
                      <a:pt x="9375943" y="8981280"/>
                      <a:pt x="9317026" y="9031154"/>
                      <a:pt x="9248018" y="9031111"/>
                    </a:cubicBezTo>
                    <a:lnTo>
                      <a:pt x="9194184" y="9031111"/>
                    </a:lnTo>
                    <a:cubicBezTo>
                      <a:pt x="9184329" y="9031105"/>
                      <a:pt x="9174925" y="9026976"/>
                      <a:pt x="9168251" y="9019725"/>
                    </a:cubicBezTo>
                    <a:cubicBezTo>
                      <a:pt x="9161577" y="9012475"/>
                      <a:pt x="9158239" y="9002762"/>
                      <a:pt x="9159047" y="8992940"/>
                    </a:cubicBezTo>
                    <a:lnTo>
                      <a:pt x="9226428" y="8184445"/>
                    </a:lnTo>
                    <a:lnTo>
                      <a:pt x="9289434" y="7743331"/>
                    </a:lnTo>
                    <a:close/>
                    <a:moveTo>
                      <a:pt x="10778650" y="6773333"/>
                    </a:moveTo>
                    <a:cubicBezTo>
                      <a:pt x="10722512" y="6773333"/>
                      <a:pt x="10668674" y="6795633"/>
                      <a:pt x="10628979" y="6835329"/>
                    </a:cubicBezTo>
                    <a:cubicBezTo>
                      <a:pt x="10589283" y="6875024"/>
                      <a:pt x="10566983" y="6928862"/>
                      <a:pt x="10566983" y="6985000"/>
                    </a:cubicBezTo>
                    <a:lnTo>
                      <a:pt x="10566983" y="7055555"/>
                    </a:lnTo>
                    <a:cubicBezTo>
                      <a:pt x="10567504" y="7172086"/>
                      <a:pt x="10662118" y="7266278"/>
                      <a:pt x="10778650" y="7266278"/>
                    </a:cubicBezTo>
                    <a:cubicBezTo>
                      <a:pt x="10895182" y="7266278"/>
                      <a:pt x="10989796" y="7172086"/>
                      <a:pt x="10990317" y="7055555"/>
                    </a:cubicBezTo>
                    <a:lnTo>
                      <a:pt x="10990317" y="6985000"/>
                    </a:lnTo>
                    <a:cubicBezTo>
                      <a:pt x="10990317" y="6928862"/>
                      <a:pt x="10968017" y="6875024"/>
                      <a:pt x="10928321" y="6835329"/>
                    </a:cubicBezTo>
                    <a:cubicBezTo>
                      <a:pt x="10888626" y="6795633"/>
                      <a:pt x="10834788" y="6773333"/>
                      <a:pt x="10778650" y="6773333"/>
                    </a:cubicBezTo>
                    <a:close/>
                    <a:moveTo>
                      <a:pt x="10559434" y="7743331"/>
                    </a:moveTo>
                    <a:cubicBezTo>
                      <a:pt x="10560633" y="7735217"/>
                      <a:pt x="10549204" y="7732042"/>
                      <a:pt x="10546029" y="7739592"/>
                    </a:cubicBezTo>
                    <a:lnTo>
                      <a:pt x="10392005" y="8098931"/>
                    </a:lnTo>
                    <a:cubicBezTo>
                      <a:pt x="10369749" y="8150851"/>
                      <a:pt x="10318673" y="8184495"/>
                      <a:pt x="10262183" y="8184445"/>
                    </a:cubicBezTo>
                    <a:lnTo>
                      <a:pt x="10197131" y="8184445"/>
                    </a:lnTo>
                    <a:cubicBezTo>
                      <a:pt x="10185267" y="8184455"/>
                      <a:pt x="10174192" y="8178501"/>
                      <a:pt x="10167656" y="8168598"/>
                    </a:cubicBezTo>
                    <a:cubicBezTo>
                      <a:pt x="10161121" y="8158696"/>
                      <a:pt x="10160001" y="8146172"/>
                      <a:pt x="10164676" y="8135267"/>
                    </a:cubicBezTo>
                    <a:lnTo>
                      <a:pt x="10355317" y="7690555"/>
                    </a:lnTo>
                    <a:lnTo>
                      <a:pt x="10425449" y="7515154"/>
                    </a:lnTo>
                    <a:cubicBezTo>
                      <a:pt x="10468319" y="7408016"/>
                      <a:pt x="10572095" y="7337770"/>
                      <a:pt x="10687492" y="7337778"/>
                    </a:cubicBezTo>
                    <a:lnTo>
                      <a:pt x="10869808" y="7337778"/>
                    </a:lnTo>
                    <a:cubicBezTo>
                      <a:pt x="10985205" y="7337770"/>
                      <a:pt x="11088981" y="7408016"/>
                      <a:pt x="11131851" y="7515154"/>
                    </a:cubicBezTo>
                    <a:lnTo>
                      <a:pt x="11201983" y="7690555"/>
                    </a:lnTo>
                    <a:lnTo>
                      <a:pt x="11392554" y="8135267"/>
                    </a:lnTo>
                    <a:cubicBezTo>
                      <a:pt x="11397229" y="8146172"/>
                      <a:pt x="11396108" y="8158696"/>
                      <a:pt x="11389573" y="8168598"/>
                    </a:cubicBezTo>
                    <a:cubicBezTo>
                      <a:pt x="11383038" y="8178501"/>
                      <a:pt x="11371963" y="8184455"/>
                      <a:pt x="11360098" y="8184445"/>
                    </a:cubicBezTo>
                    <a:lnTo>
                      <a:pt x="11295046" y="8184445"/>
                    </a:lnTo>
                    <a:cubicBezTo>
                      <a:pt x="11238608" y="8184438"/>
                      <a:pt x="11187602" y="8150804"/>
                      <a:pt x="11165365" y="8098931"/>
                    </a:cubicBezTo>
                    <a:lnTo>
                      <a:pt x="11011342" y="7739592"/>
                    </a:lnTo>
                    <a:cubicBezTo>
                      <a:pt x="11008096" y="7732042"/>
                      <a:pt x="10996737" y="7735217"/>
                      <a:pt x="10997866" y="7743331"/>
                    </a:cubicBezTo>
                    <a:lnTo>
                      <a:pt x="11060872" y="8184445"/>
                    </a:lnTo>
                    <a:lnTo>
                      <a:pt x="11128253" y="8992940"/>
                    </a:lnTo>
                    <a:cubicBezTo>
                      <a:pt x="11129061" y="9002762"/>
                      <a:pt x="11125723" y="9012475"/>
                      <a:pt x="11119049" y="9019725"/>
                    </a:cubicBezTo>
                    <a:cubicBezTo>
                      <a:pt x="11112375" y="9026976"/>
                      <a:pt x="11102971" y="9031105"/>
                      <a:pt x="11093116" y="9031111"/>
                    </a:cubicBezTo>
                    <a:lnTo>
                      <a:pt x="11039282" y="9031111"/>
                    </a:lnTo>
                    <a:cubicBezTo>
                      <a:pt x="10970300" y="9031119"/>
                      <a:pt x="10911423" y="8981255"/>
                      <a:pt x="10900076" y="8913213"/>
                    </a:cubicBezTo>
                    <a:lnTo>
                      <a:pt x="10785705" y="8226213"/>
                    </a:lnTo>
                    <a:cubicBezTo>
                      <a:pt x="10784365" y="8218311"/>
                      <a:pt x="10773076" y="8218311"/>
                      <a:pt x="10771736" y="8226213"/>
                    </a:cubicBezTo>
                    <a:lnTo>
                      <a:pt x="10657295" y="8913213"/>
                    </a:lnTo>
                    <a:cubicBezTo>
                      <a:pt x="10645943" y="8981280"/>
                      <a:pt x="10587026" y="9031154"/>
                      <a:pt x="10518018" y="9031111"/>
                    </a:cubicBezTo>
                    <a:lnTo>
                      <a:pt x="10464184" y="9031111"/>
                    </a:lnTo>
                    <a:cubicBezTo>
                      <a:pt x="10454329" y="9031105"/>
                      <a:pt x="10444925" y="9026976"/>
                      <a:pt x="10438251" y="9019725"/>
                    </a:cubicBezTo>
                    <a:cubicBezTo>
                      <a:pt x="10431577" y="9012475"/>
                      <a:pt x="10428239" y="9002762"/>
                      <a:pt x="10429047" y="8992940"/>
                    </a:cubicBezTo>
                    <a:lnTo>
                      <a:pt x="10496428" y="8184445"/>
                    </a:lnTo>
                    <a:lnTo>
                      <a:pt x="10559434" y="7743331"/>
                    </a:lnTo>
                    <a:close/>
                    <a:moveTo>
                      <a:pt x="12048650" y="6773333"/>
                    </a:moveTo>
                    <a:cubicBezTo>
                      <a:pt x="11992512" y="6773333"/>
                      <a:pt x="11938674" y="6795633"/>
                      <a:pt x="11898979" y="6835329"/>
                    </a:cubicBezTo>
                    <a:cubicBezTo>
                      <a:pt x="11859283" y="6875024"/>
                      <a:pt x="11836983" y="6928862"/>
                      <a:pt x="11836983" y="6985000"/>
                    </a:cubicBezTo>
                    <a:lnTo>
                      <a:pt x="11836983" y="7055555"/>
                    </a:lnTo>
                    <a:cubicBezTo>
                      <a:pt x="11837504" y="7172086"/>
                      <a:pt x="11932118" y="7266278"/>
                      <a:pt x="12048650" y="7266278"/>
                    </a:cubicBezTo>
                    <a:cubicBezTo>
                      <a:pt x="12165182" y="7266278"/>
                      <a:pt x="12259796" y="7172086"/>
                      <a:pt x="12260317" y="7055555"/>
                    </a:cubicBezTo>
                    <a:lnTo>
                      <a:pt x="12260317" y="6985000"/>
                    </a:lnTo>
                    <a:cubicBezTo>
                      <a:pt x="12260317" y="6928862"/>
                      <a:pt x="12238017" y="6875024"/>
                      <a:pt x="12198321" y="6835329"/>
                    </a:cubicBezTo>
                    <a:cubicBezTo>
                      <a:pt x="12158626" y="6795633"/>
                      <a:pt x="12104788" y="6773333"/>
                      <a:pt x="12048650" y="6773333"/>
                    </a:cubicBezTo>
                    <a:close/>
                    <a:moveTo>
                      <a:pt x="11829434" y="7743331"/>
                    </a:moveTo>
                    <a:cubicBezTo>
                      <a:pt x="11830633" y="7735217"/>
                      <a:pt x="11819204" y="7732042"/>
                      <a:pt x="11816029" y="7739592"/>
                    </a:cubicBezTo>
                    <a:lnTo>
                      <a:pt x="11662005" y="8098931"/>
                    </a:lnTo>
                    <a:cubicBezTo>
                      <a:pt x="11639749" y="8150851"/>
                      <a:pt x="11588673" y="8184495"/>
                      <a:pt x="11532183" y="8184445"/>
                    </a:cubicBezTo>
                    <a:lnTo>
                      <a:pt x="11467131" y="8184445"/>
                    </a:lnTo>
                    <a:cubicBezTo>
                      <a:pt x="11455267" y="8184455"/>
                      <a:pt x="11444192" y="8178501"/>
                      <a:pt x="11437656" y="8168598"/>
                    </a:cubicBezTo>
                    <a:cubicBezTo>
                      <a:pt x="11431121" y="8158696"/>
                      <a:pt x="11430001" y="8146172"/>
                      <a:pt x="11434676" y="8135267"/>
                    </a:cubicBezTo>
                    <a:lnTo>
                      <a:pt x="11625317" y="7690555"/>
                    </a:lnTo>
                    <a:lnTo>
                      <a:pt x="11695449" y="7515154"/>
                    </a:lnTo>
                    <a:cubicBezTo>
                      <a:pt x="11738319" y="7408016"/>
                      <a:pt x="11842095" y="7337770"/>
                      <a:pt x="11957492" y="7337778"/>
                    </a:cubicBezTo>
                    <a:lnTo>
                      <a:pt x="12139808" y="7337778"/>
                    </a:lnTo>
                    <a:cubicBezTo>
                      <a:pt x="12255205" y="7337770"/>
                      <a:pt x="12358981" y="7408016"/>
                      <a:pt x="12401851" y="7515154"/>
                    </a:cubicBezTo>
                    <a:lnTo>
                      <a:pt x="12471983" y="7690555"/>
                    </a:lnTo>
                    <a:lnTo>
                      <a:pt x="12662554" y="8135267"/>
                    </a:lnTo>
                    <a:cubicBezTo>
                      <a:pt x="12667229" y="8146172"/>
                      <a:pt x="12666108" y="8158696"/>
                      <a:pt x="12659573" y="8168598"/>
                    </a:cubicBezTo>
                    <a:cubicBezTo>
                      <a:pt x="12653038" y="8178501"/>
                      <a:pt x="12641963" y="8184455"/>
                      <a:pt x="12630098" y="8184445"/>
                    </a:cubicBezTo>
                    <a:lnTo>
                      <a:pt x="12565046" y="8184445"/>
                    </a:lnTo>
                    <a:cubicBezTo>
                      <a:pt x="12508608" y="8184438"/>
                      <a:pt x="12457602" y="8150804"/>
                      <a:pt x="12435365" y="8098931"/>
                    </a:cubicBezTo>
                    <a:lnTo>
                      <a:pt x="12281342" y="7739592"/>
                    </a:lnTo>
                    <a:cubicBezTo>
                      <a:pt x="12278096" y="7732042"/>
                      <a:pt x="12266737" y="7735217"/>
                      <a:pt x="12267866" y="7743331"/>
                    </a:cubicBezTo>
                    <a:lnTo>
                      <a:pt x="12330872" y="8184445"/>
                    </a:lnTo>
                    <a:lnTo>
                      <a:pt x="12398253" y="8992940"/>
                    </a:lnTo>
                    <a:cubicBezTo>
                      <a:pt x="12399061" y="9002762"/>
                      <a:pt x="12395723" y="9012475"/>
                      <a:pt x="12389049" y="9019725"/>
                    </a:cubicBezTo>
                    <a:cubicBezTo>
                      <a:pt x="12382375" y="9026976"/>
                      <a:pt x="12372971" y="9031105"/>
                      <a:pt x="12363116" y="9031111"/>
                    </a:cubicBezTo>
                    <a:lnTo>
                      <a:pt x="12309282" y="9031111"/>
                    </a:lnTo>
                    <a:cubicBezTo>
                      <a:pt x="12240300" y="9031119"/>
                      <a:pt x="12181423" y="8981255"/>
                      <a:pt x="12170076" y="8913213"/>
                    </a:cubicBezTo>
                    <a:lnTo>
                      <a:pt x="12055705" y="8226213"/>
                    </a:lnTo>
                    <a:cubicBezTo>
                      <a:pt x="12054365" y="8218311"/>
                      <a:pt x="12043076" y="8218311"/>
                      <a:pt x="12041736" y="8226213"/>
                    </a:cubicBezTo>
                    <a:lnTo>
                      <a:pt x="11927295" y="8913213"/>
                    </a:lnTo>
                    <a:cubicBezTo>
                      <a:pt x="11915943" y="8981280"/>
                      <a:pt x="11857026" y="9031154"/>
                      <a:pt x="11788018" y="9031111"/>
                    </a:cubicBezTo>
                    <a:lnTo>
                      <a:pt x="11734184" y="9031111"/>
                    </a:lnTo>
                    <a:cubicBezTo>
                      <a:pt x="11724329" y="9031105"/>
                      <a:pt x="11714925" y="9026976"/>
                      <a:pt x="11708251" y="9019725"/>
                    </a:cubicBezTo>
                    <a:cubicBezTo>
                      <a:pt x="11701577" y="9012475"/>
                      <a:pt x="11698239" y="9002762"/>
                      <a:pt x="11699047" y="8992940"/>
                    </a:cubicBezTo>
                    <a:lnTo>
                      <a:pt x="11766428" y="8184445"/>
                    </a:lnTo>
                    <a:lnTo>
                      <a:pt x="11829434" y="7743331"/>
                    </a:lnTo>
                    <a:close/>
                    <a:moveTo>
                      <a:pt x="618650" y="9031111"/>
                    </a:moveTo>
                    <a:cubicBezTo>
                      <a:pt x="562512" y="9031111"/>
                      <a:pt x="508674" y="9053411"/>
                      <a:pt x="468979" y="9093106"/>
                    </a:cubicBezTo>
                    <a:cubicBezTo>
                      <a:pt x="429284" y="9132801"/>
                      <a:pt x="406983" y="9186640"/>
                      <a:pt x="406983" y="9242778"/>
                    </a:cubicBezTo>
                    <a:lnTo>
                      <a:pt x="406983" y="9313333"/>
                    </a:lnTo>
                    <a:cubicBezTo>
                      <a:pt x="407504" y="9429864"/>
                      <a:pt x="502118" y="9524055"/>
                      <a:pt x="618650" y="9524055"/>
                    </a:cubicBezTo>
                    <a:cubicBezTo>
                      <a:pt x="735182" y="9524055"/>
                      <a:pt x="829795" y="9429864"/>
                      <a:pt x="830317" y="9313333"/>
                    </a:cubicBezTo>
                    <a:lnTo>
                      <a:pt x="830317" y="9242778"/>
                    </a:lnTo>
                    <a:cubicBezTo>
                      <a:pt x="830317" y="9186640"/>
                      <a:pt x="808016" y="9132802"/>
                      <a:pt x="768321" y="9093107"/>
                    </a:cubicBezTo>
                    <a:cubicBezTo>
                      <a:pt x="728626" y="9053411"/>
                      <a:pt x="674788" y="9031111"/>
                      <a:pt x="618650" y="9031111"/>
                    </a:cubicBezTo>
                    <a:close/>
                    <a:moveTo>
                      <a:pt x="399434" y="10001109"/>
                    </a:moveTo>
                    <a:cubicBezTo>
                      <a:pt x="400633" y="9992995"/>
                      <a:pt x="389203" y="9989820"/>
                      <a:pt x="386028" y="9997370"/>
                    </a:cubicBezTo>
                    <a:lnTo>
                      <a:pt x="232006" y="10356709"/>
                    </a:lnTo>
                    <a:cubicBezTo>
                      <a:pt x="209749" y="10408629"/>
                      <a:pt x="158673" y="10442273"/>
                      <a:pt x="102183" y="10442222"/>
                    </a:cubicBezTo>
                    <a:lnTo>
                      <a:pt x="37131" y="10442222"/>
                    </a:lnTo>
                    <a:cubicBezTo>
                      <a:pt x="25267" y="10442233"/>
                      <a:pt x="14191" y="10436278"/>
                      <a:pt x="7656" y="10426376"/>
                    </a:cubicBezTo>
                    <a:cubicBezTo>
                      <a:pt x="1121" y="10416473"/>
                      <a:pt x="1" y="10403949"/>
                      <a:pt x="4676" y="10393045"/>
                    </a:cubicBezTo>
                    <a:lnTo>
                      <a:pt x="195317" y="9948333"/>
                    </a:lnTo>
                    <a:lnTo>
                      <a:pt x="265449" y="9772932"/>
                    </a:lnTo>
                    <a:cubicBezTo>
                      <a:pt x="308319" y="9665794"/>
                      <a:pt x="412095" y="9595548"/>
                      <a:pt x="527492" y="9595555"/>
                    </a:cubicBezTo>
                    <a:lnTo>
                      <a:pt x="709808" y="9595555"/>
                    </a:lnTo>
                    <a:cubicBezTo>
                      <a:pt x="825205" y="9595548"/>
                      <a:pt x="928981" y="9665794"/>
                      <a:pt x="971851" y="9772932"/>
                    </a:cubicBezTo>
                    <a:lnTo>
                      <a:pt x="1041983" y="9948333"/>
                    </a:lnTo>
                    <a:lnTo>
                      <a:pt x="1232554" y="10393045"/>
                    </a:lnTo>
                    <a:cubicBezTo>
                      <a:pt x="1237229" y="10403949"/>
                      <a:pt x="1236109" y="10416474"/>
                      <a:pt x="1229574" y="10426376"/>
                    </a:cubicBezTo>
                    <a:cubicBezTo>
                      <a:pt x="1223038" y="10436278"/>
                      <a:pt x="1211963" y="10442233"/>
                      <a:pt x="1200098" y="10442222"/>
                    </a:cubicBezTo>
                    <a:lnTo>
                      <a:pt x="1135046" y="10442222"/>
                    </a:lnTo>
                    <a:cubicBezTo>
                      <a:pt x="1078608" y="10442216"/>
                      <a:pt x="1027602" y="10408582"/>
                      <a:pt x="1005365" y="10356709"/>
                    </a:cubicBezTo>
                    <a:lnTo>
                      <a:pt x="851342" y="9997370"/>
                    </a:lnTo>
                    <a:cubicBezTo>
                      <a:pt x="848097" y="9989820"/>
                      <a:pt x="836737" y="9992995"/>
                      <a:pt x="837866" y="10001109"/>
                    </a:cubicBezTo>
                    <a:lnTo>
                      <a:pt x="900872" y="10442222"/>
                    </a:lnTo>
                    <a:lnTo>
                      <a:pt x="968253" y="11250719"/>
                    </a:lnTo>
                    <a:cubicBezTo>
                      <a:pt x="969061" y="11260541"/>
                      <a:pt x="965724" y="11270253"/>
                      <a:pt x="959049" y="11277504"/>
                    </a:cubicBezTo>
                    <a:cubicBezTo>
                      <a:pt x="952375" y="11284755"/>
                      <a:pt x="942971" y="11288883"/>
                      <a:pt x="933116" y="11288889"/>
                    </a:cubicBezTo>
                    <a:lnTo>
                      <a:pt x="879282" y="11288889"/>
                    </a:lnTo>
                    <a:cubicBezTo>
                      <a:pt x="810300" y="11288898"/>
                      <a:pt x="751423" y="11239033"/>
                      <a:pt x="740076" y="11170990"/>
                    </a:cubicBezTo>
                    <a:lnTo>
                      <a:pt x="625706" y="10483991"/>
                    </a:lnTo>
                    <a:cubicBezTo>
                      <a:pt x="624365" y="10476089"/>
                      <a:pt x="613076" y="10476089"/>
                      <a:pt x="611736" y="10483991"/>
                    </a:cubicBezTo>
                    <a:lnTo>
                      <a:pt x="497294" y="11170990"/>
                    </a:lnTo>
                    <a:cubicBezTo>
                      <a:pt x="485943" y="11239059"/>
                      <a:pt x="427026" y="11288932"/>
                      <a:pt x="358018" y="11288889"/>
                    </a:cubicBezTo>
                    <a:lnTo>
                      <a:pt x="304184" y="11288889"/>
                    </a:lnTo>
                    <a:cubicBezTo>
                      <a:pt x="294329" y="11288883"/>
                      <a:pt x="284925" y="11284755"/>
                      <a:pt x="278251" y="11277504"/>
                    </a:cubicBezTo>
                    <a:cubicBezTo>
                      <a:pt x="271576" y="11270253"/>
                      <a:pt x="268239" y="11260541"/>
                      <a:pt x="269047" y="11250719"/>
                    </a:cubicBezTo>
                    <a:lnTo>
                      <a:pt x="336428" y="10442222"/>
                    </a:lnTo>
                    <a:lnTo>
                      <a:pt x="399434" y="10001109"/>
                    </a:lnTo>
                    <a:close/>
                    <a:moveTo>
                      <a:pt x="1888650" y="9031111"/>
                    </a:moveTo>
                    <a:cubicBezTo>
                      <a:pt x="1832513" y="9031111"/>
                      <a:pt x="1778674" y="9053411"/>
                      <a:pt x="1738979" y="9093106"/>
                    </a:cubicBezTo>
                    <a:cubicBezTo>
                      <a:pt x="1699284" y="9132801"/>
                      <a:pt x="1676983" y="9186640"/>
                      <a:pt x="1676983" y="9242778"/>
                    </a:cubicBezTo>
                    <a:lnTo>
                      <a:pt x="1676983" y="9313333"/>
                    </a:lnTo>
                    <a:cubicBezTo>
                      <a:pt x="1677504" y="9429864"/>
                      <a:pt x="1772118" y="9524055"/>
                      <a:pt x="1888650" y="9524055"/>
                    </a:cubicBezTo>
                    <a:cubicBezTo>
                      <a:pt x="2005182" y="9524055"/>
                      <a:pt x="2099796" y="9429864"/>
                      <a:pt x="2100317" y="9313333"/>
                    </a:cubicBezTo>
                    <a:lnTo>
                      <a:pt x="2100317" y="9242778"/>
                    </a:lnTo>
                    <a:cubicBezTo>
                      <a:pt x="2100317" y="9186640"/>
                      <a:pt x="2078016" y="9132801"/>
                      <a:pt x="2038321" y="9093106"/>
                    </a:cubicBezTo>
                    <a:cubicBezTo>
                      <a:pt x="1998626" y="9053411"/>
                      <a:pt x="1944787" y="9031111"/>
                      <a:pt x="1888650" y="9031111"/>
                    </a:cubicBezTo>
                    <a:close/>
                    <a:moveTo>
                      <a:pt x="1669434" y="10001109"/>
                    </a:moveTo>
                    <a:cubicBezTo>
                      <a:pt x="1670633" y="9992995"/>
                      <a:pt x="1659203" y="9989820"/>
                      <a:pt x="1656028" y="9997370"/>
                    </a:cubicBezTo>
                    <a:lnTo>
                      <a:pt x="1502006" y="10356709"/>
                    </a:lnTo>
                    <a:cubicBezTo>
                      <a:pt x="1479749" y="10408629"/>
                      <a:pt x="1428673" y="10442273"/>
                      <a:pt x="1372183" y="10442222"/>
                    </a:cubicBezTo>
                    <a:lnTo>
                      <a:pt x="1307131" y="10442222"/>
                    </a:lnTo>
                    <a:cubicBezTo>
                      <a:pt x="1295267" y="10442233"/>
                      <a:pt x="1284191" y="10436278"/>
                      <a:pt x="1277656" y="10426376"/>
                    </a:cubicBezTo>
                    <a:cubicBezTo>
                      <a:pt x="1271121" y="10416474"/>
                      <a:pt x="1270001" y="10403949"/>
                      <a:pt x="1274676" y="10393045"/>
                    </a:cubicBezTo>
                    <a:lnTo>
                      <a:pt x="1465317" y="9948333"/>
                    </a:lnTo>
                    <a:lnTo>
                      <a:pt x="1535449" y="9772932"/>
                    </a:lnTo>
                    <a:cubicBezTo>
                      <a:pt x="1578319" y="9665794"/>
                      <a:pt x="1682095" y="9595548"/>
                      <a:pt x="1797492" y="9595555"/>
                    </a:cubicBezTo>
                    <a:lnTo>
                      <a:pt x="1979808" y="9595555"/>
                    </a:lnTo>
                    <a:cubicBezTo>
                      <a:pt x="2095205" y="9595548"/>
                      <a:pt x="2198981" y="9665794"/>
                      <a:pt x="2241851" y="9772932"/>
                    </a:cubicBezTo>
                    <a:lnTo>
                      <a:pt x="2311983" y="9948333"/>
                    </a:lnTo>
                    <a:lnTo>
                      <a:pt x="2502554" y="10393045"/>
                    </a:lnTo>
                    <a:cubicBezTo>
                      <a:pt x="2507229" y="10403949"/>
                      <a:pt x="2506109" y="10416473"/>
                      <a:pt x="2499574" y="10426376"/>
                    </a:cubicBezTo>
                    <a:cubicBezTo>
                      <a:pt x="2493038" y="10436278"/>
                      <a:pt x="2481963" y="10442233"/>
                      <a:pt x="2470098" y="10442222"/>
                    </a:cubicBezTo>
                    <a:lnTo>
                      <a:pt x="2405046" y="10442222"/>
                    </a:lnTo>
                    <a:cubicBezTo>
                      <a:pt x="2348608" y="10442216"/>
                      <a:pt x="2297602" y="10408582"/>
                      <a:pt x="2275365" y="10356709"/>
                    </a:cubicBezTo>
                    <a:lnTo>
                      <a:pt x="2121342" y="9997370"/>
                    </a:lnTo>
                    <a:cubicBezTo>
                      <a:pt x="2118097" y="9989820"/>
                      <a:pt x="2106737" y="9992995"/>
                      <a:pt x="2107866" y="10001109"/>
                    </a:cubicBezTo>
                    <a:lnTo>
                      <a:pt x="2170872" y="10442222"/>
                    </a:lnTo>
                    <a:lnTo>
                      <a:pt x="2238253" y="11250719"/>
                    </a:lnTo>
                    <a:cubicBezTo>
                      <a:pt x="2239061" y="11260541"/>
                      <a:pt x="2235724" y="11270253"/>
                      <a:pt x="2229049" y="11277504"/>
                    </a:cubicBezTo>
                    <a:cubicBezTo>
                      <a:pt x="2222375" y="11284755"/>
                      <a:pt x="2212971" y="11288883"/>
                      <a:pt x="2203116" y="11288889"/>
                    </a:cubicBezTo>
                    <a:lnTo>
                      <a:pt x="2149282" y="11288889"/>
                    </a:lnTo>
                    <a:cubicBezTo>
                      <a:pt x="2080300" y="11288898"/>
                      <a:pt x="2021423" y="11239033"/>
                      <a:pt x="2010076" y="11170990"/>
                    </a:cubicBezTo>
                    <a:lnTo>
                      <a:pt x="1895706" y="10483991"/>
                    </a:lnTo>
                    <a:cubicBezTo>
                      <a:pt x="1894365" y="10476089"/>
                      <a:pt x="1883076" y="10476089"/>
                      <a:pt x="1881735" y="10483991"/>
                    </a:cubicBezTo>
                    <a:lnTo>
                      <a:pt x="1767294" y="11170990"/>
                    </a:lnTo>
                    <a:cubicBezTo>
                      <a:pt x="1755943" y="11239059"/>
                      <a:pt x="1697026" y="11288932"/>
                      <a:pt x="1628018" y="11288889"/>
                    </a:cubicBezTo>
                    <a:lnTo>
                      <a:pt x="1574184" y="11288889"/>
                    </a:lnTo>
                    <a:cubicBezTo>
                      <a:pt x="1564329" y="11288883"/>
                      <a:pt x="1554925" y="11284755"/>
                      <a:pt x="1548251" y="11277504"/>
                    </a:cubicBezTo>
                    <a:cubicBezTo>
                      <a:pt x="1541576" y="11270253"/>
                      <a:pt x="1538239" y="11260541"/>
                      <a:pt x="1539047" y="11250719"/>
                    </a:cubicBezTo>
                    <a:lnTo>
                      <a:pt x="1606428" y="10442222"/>
                    </a:lnTo>
                    <a:lnTo>
                      <a:pt x="1669434" y="10001109"/>
                    </a:lnTo>
                    <a:close/>
                    <a:moveTo>
                      <a:pt x="3158650" y="9031111"/>
                    </a:moveTo>
                    <a:cubicBezTo>
                      <a:pt x="3102513" y="9031111"/>
                      <a:pt x="3048674" y="9053411"/>
                      <a:pt x="3008979" y="9093106"/>
                    </a:cubicBezTo>
                    <a:cubicBezTo>
                      <a:pt x="2969284" y="9132801"/>
                      <a:pt x="2946983" y="9186640"/>
                      <a:pt x="2946983" y="9242778"/>
                    </a:cubicBezTo>
                    <a:lnTo>
                      <a:pt x="2946983" y="9313333"/>
                    </a:lnTo>
                    <a:cubicBezTo>
                      <a:pt x="2947504" y="9429864"/>
                      <a:pt x="3042118" y="9524055"/>
                      <a:pt x="3158650" y="9524055"/>
                    </a:cubicBezTo>
                    <a:cubicBezTo>
                      <a:pt x="3275182" y="9524055"/>
                      <a:pt x="3369795" y="9429864"/>
                      <a:pt x="3370317" y="9313333"/>
                    </a:cubicBezTo>
                    <a:lnTo>
                      <a:pt x="3370317" y="9242778"/>
                    </a:lnTo>
                    <a:cubicBezTo>
                      <a:pt x="3370317" y="9186640"/>
                      <a:pt x="3348016" y="9132802"/>
                      <a:pt x="3308321" y="9093107"/>
                    </a:cubicBezTo>
                    <a:cubicBezTo>
                      <a:pt x="3268626" y="9053412"/>
                      <a:pt x="3214787" y="9031111"/>
                      <a:pt x="3158650" y="9031111"/>
                    </a:cubicBezTo>
                    <a:close/>
                    <a:moveTo>
                      <a:pt x="2939434" y="10001109"/>
                    </a:moveTo>
                    <a:cubicBezTo>
                      <a:pt x="2940633" y="9992995"/>
                      <a:pt x="2929203" y="9989820"/>
                      <a:pt x="2926028" y="9997370"/>
                    </a:cubicBezTo>
                    <a:lnTo>
                      <a:pt x="2772006" y="10356709"/>
                    </a:lnTo>
                    <a:cubicBezTo>
                      <a:pt x="2749749" y="10408629"/>
                      <a:pt x="2698673" y="10442273"/>
                      <a:pt x="2642183" y="10442222"/>
                    </a:cubicBezTo>
                    <a:lnTo>
                      <a:pt x="2577131" y="10442222"/>
                    </a:lnTo>
                    <a:cubicBezTo>
                      <a:pt x="2565266" y="10442233"/>
                      <a:pt x="2554191" y="10436278"/>
                      <a:pt x="2547656" y="10426376"/>
                    </a:cubicBezTo>
                    <a:cubicBezTo>
                      <a:pt x="2541121" y="10416473"/>
                      <a:pt x="2540001" y="10403949"/>
                      <a:pt x="2544676" y="10393045"/>
                    </a:cubicBezTo>
                    <a:lnTo>
                      <a:pt x="2735317" y="9948333"/>
                    </a:lnTo>
                    <a:lnTo>
                      <a:pt x="2805449" y="9772932"/>
                    </a:lnTo>
                    <a:cubicBezTo>
                      <a:pt x="2848319" y="9665794"/>
                      <a:pt x="2952095" y="9595548"/>
                      <a:pt x="3067492" y="9595555"/>
                    </a:cubicBezTo>
                    <a:lnTo>
                      <a:pt x="3249808" y="9595555"/>
                    </a:lnTo>
                    <a:cubicBezTo>
                      <a:pt x="3365204" y="9595548"/>
                      <a:pt x="3468981" y="9665794"/>
                      <a:pt x="3511851" y="9772932"/>
                    </a:cubicBezTo>
                    <a:lnTo>
                      <a:pt x="3581983" y="9948333"/>
                    </a:lnTo>
                    <a:lnTo>
                      <a:pt x="3772554" y="10393045"/>
                    </a:lnTo>
                    <a:cubicBezTo>
                      <a:pt x="3777229" y="10403949"/>
                      <a:pt x="3776109" y="10416474"/>
                      <a:pt x="3769574" y="10426377"/>
                    </a:cubicBezTo>
                    <a:cubicBezTo>
                      <a:pt x="3763038" y="10436279"/>
                      <a:pt x="3751963" y="10442233"/>
                      <a:pt x="3740098" y="10442222"/>
                    </a:cubicBezTo>
                    <a:lnTo>
                      <a:pt x="3675046" y="10442222"/>
                    </a:lnTo>
                    <a:cubicBezTo>
                      <a:pt x="3618608" y="10442216"/>
                      <a:pt x="3567602" y="10408582"/>
                      <a:pt x="3545365" y="10356709"/>
                    </a:cubicBezTo>
                    <a:lnTo>
                      <a:pt x="3391342" y="9997370"/>
                    </a:lnTo>
                    <a:cubicBezTo>
                      <a:pt x="3388097" y="9989820"/>
                      <a:pt x="3376737" y="9992995"/>
                      <a:pt x="3377866" y="10001109"/>
                    </a:cubicBezTo>
                    <a:lnTo>
                      <a:pt x="3440872" y="10442222"/>
                    </a:lnTo>
                    <a:lnTo>
                      <a:pt x="3508253" y="11250719"/>
                    </a:lnTo>
                    <a:cubicBezTo>
                      <a:pt x="3509061" y="11260541"/>
                      <a:pt x="3505723" y="11270253"/>
                      <a:pt x="3499049" y="11277504"/>
                    </a:cubicBezTo>
                    <a:cubicBezTo>
                      <a:pt x="3492375" y="11284755"/>
                      <a:pt x="3482971" y="11288883"/>
                      <a:pt x="3473116" y="11288889"/>
                    </a:cubicBezTo>
                    <a:lnTo>
                      <a:pt x="3419282" y="11288889"/>
                    </a:lnTo>
                    <a:cubicBezTo>
                      <a:pt x="3350300" y="11288898"/>
                      <a:pt x="3291424" y="11239033"/>
                      <a:pt x="3280076" y="11170990"/>
                    </a:cubicBezTo>
                    <a:lnTo>
                      <a:pt x="3165706" y="10483991"/>
                    </a:lnTo>
                    <a:cubicBezTo>
                      <a:pt x="3164365" y="10476089"/>
                      <a:pt x="3153076" y="10476089"/>
                      <a:pt x="3151735" y="10483991"/>
                    </a:cubicBezTo>
                    <a:lnTo>
                      <a:pt x="3037294" y="11170990"/>
                    </a:lnTo>
                    <a:cubicBezTo>
                      <a:pt x="3025943" y="11239059"/>
                      <a:pt x="2967026" y="11288932"/>
                      <a:pt x="2898018" y="11288889"/>
                    </a:cubicBezTo>
                    <a:lnTo>
                      <a:pt x="2844184" y="11288889"/>
                    </a:lnTo>
                    <a:cubicBezTo>
                      <a:pt x="2834329" y="11288883"/>
                      <a:pt x="2824925" y="11284755"/>
                      <a:pt x="2818251" y="11277504"/>
                    </a:cubicBezTo>
                    <a:cubicBezTo>
                      <a:pt x="2811576" y="11270253"/>
                      <a:pt x="2808239" y="11260541"/>
                      <a:pt x="2809047" y="11250719"/>
                    </a:cubicBezTo>
                    <a:lnTo>
                      <a:pt x="2876428" y="10442222"/>
                    </a:lnTo>
                    <a:lnTo>
                      <a:pt x="2939434" y="10001109"/>
                    </a:lnTo>
                    <a:close/>
                    <a:moveTo>
                      <a:pt x="4428650" y="9031111"/>
                    </a:moveTo>
                    <a:cubicBezTo>
                      <a:pt x="4372512" y="9031111"/>
                      <a:pt x="4318674" y="9053412"/>
                      <a:pt x="4278979" y="9093107"/>
                    </a:cubicBezTo>
                    <a:cubicBezTo>
                      <a:pt x="4239284" y="9132802"/>
                      <a:pt x="4216983" y="9186640"/>
                      <a:pt x="4216983" y="9242778"/>
                    </a:cubicBezTo>
                    <a:lnTo>
                      <a:pt x="4216983" y="9313333"/>
                    </a:lnTo>
                    <a:cubicBezTo>
                      <a:pt x="4217505" y="9429864"/>
                      <a:pt x="4312118" y="9524055"/>
                      <a:pt x="4428650" y="9524055"/>
                    </a:cubicBezTo>
                    <a:cubicBezTo>
                      <a:pt x="4545182" y="9524055"/>
                      <a:pt x="4639795" y="9429864"/>
                      <a:pt x="4640317" y="9313333"/>
                    </a:cubicBezTo>
                    <a:lnTo>
                      <a:pt x="4640317" y="9242778"/>
                    </a:lnTo>
                    <a:cubicBezTo>
                      <a:pt x="4640317" y="9186640"/>
                      <a:pt x="4618016" y="9132802"/>
                      <a:pt x="4578321" y="9093107"/>
                    </a:cubicBezTo>
                    <a:cubicBezTo>
                      <a:pt x="4538626" y="9053412"/>
                      <a:pt x="4484788" y="9031111"/>
                      <a:pt x="4428650" y="9031111"/>
                    </a:cubicBezTo>
                    <a:close/>
                    <a:moveTo>
                      <a:pt x="4209434" y="10001109"/>
                    </a:moveTo>
                    <a:cubicBezTo>
                      <a:pt x="4210633" y="9992995"/>
                      <a:pt x="4199203" y="9989820"/>
                      <a:pt x="4196028" y="9997370"/>
                    </a:cubicBezTo>
                    <a:lnTo>
                      <a:pt x="4042005" y="10356709"/>
                    </a:lnTo>
                    <a:cubicBezTo>
                      <a:pt x="4019749" y="10408629"/>
                      <a:pt x="3968673" y="10442273"/>
                      <a:pt x="3912183" y="10442222"/>
                    </a:cubicBezTo>
                    <a:lnTo>
                      <a:pt x="3847131" y="10442222"/>
                    </a:lnTo>
                    <a:cubicBezTo>
                      <a:pt x="3835266" y="10442233"/>
                      <a:pt x="3824191" y="10436279"/>
                      <a:pt x="3817656" y="10426377"/>
                    </a:cubicBezTo>
                    <a:cubicBezTo>
                      <a:pt x="3811121" y="10416474"/>
                      <a:pt x="3810001" y="10403949"/>
                      <a:pt x="3814675" y="10393045"/>
                    </a:cubicBezTo>
                    <a:lnTo>
                      <a:pt x="4005317" y="9948333"/>
                    </a:lnTo>
                    <a:lnTo>
                      <a:pt x="4075449" y="9772932"/>
                    </a:lnTo>
                    <a:cubicBezTo>
                      <a:pt x="4118319" y="9665794"/>
                      <a:pt x="4222096" y="9595548"/>
                      <a:pt x="4337492" y="9595555"/>
                    </a:cubicBezTo>
                    <a:lnTo>
                      <a:pt x="4519808" y="9595555"/>
                    </a:lnTo>
                    <a:cubicBezTo>
                      <a:pt x="4635204" y="9595548"/>
                      <a:pt x="4738981" y="9665794"/>
                      <a:pt x="4781851" y="9772932"/>
                    </a:cubicBezTo>
                    <a:lnTo>
                      <a:pt x="4851983" y="9948333"/>
                    </a:lnTo>
                    <a:lnTo>
                      <a:pt x="5042554" y="10393045"/>
                    </a:lnTo>
                    <a:cubicBezTo>
                      <a:pt x="5047229" y="10403949"/>
                      <a:pt x="5046109" y="10416474"/>
                      <a:pt x="5039574" y="10426377"/>
                    </a:cubicBezTo>
                    <a:cubicBezTo>
                      <a:pt x="5033038" y="10436279"/>
                      <a:pt x="5021963" y="10442233"/>
                      <a:pt x="5010098" y="10442222"/>
                    </a:cubicBezTo>
                    <a:lnTo>
                      <a:pt x="4945046" y="10442222"/>
                    </a:lnTo>
                    <a:cubicBezTo>
                      <a:pt x="4888608" y="10442216"/>
                      <a:pt x="4837602" y="10408582"/>
                      <a:pt x="4815365" y="10356709"/>
                    </a:cubicBezTo>
                    <a:lnTo>
                      <a:pt x="4661342" y="9997370"/>
                    </a:lnTo>
                    <a:cubicBezTo>
                      <a:pt x="4658097" y="9989820"/>
                      <a:pt x="4646737" y="9992995"/>
                      <a:pt x="4647866" y="10001109"/>
                    </a:cubicBezTo>
                    <a:lnTo>
                      <a:pt x="4710872" y="10442222"/>
                    </a:lnTo>
                    <a:lnTo>
                      <a:pt x="4778253" y="11250719"/>
                    </a:lnTo>
                    <a:cubicBezTo>
                      <a:pt x="4779061" y="11260541"/>
                      <a:pt x="4775723" y="11270253"/>
                      <a:pt x="4769049" y="11277504"/>
                    </a:cubicBezTo>
                    <a:cubicBezTo>
                      <a:pt x="4762375" y="11284755"/>
                      <a:pt x="4752971" y="11288883"/>
                      <a:pt x="4743116" y="11288889"/>
                    </a:cubicBezTo>
                    <a:lnTo>
                      <a:pt x="4689282" y="11288889"/>
                    </a:lnTo>
                    <a:cubicBezTo>
                      <a:pt x="4620300" y="11288898"/>
                      <a:pt x="4561424" y="11239033"/>
                      <a:pt x="4550076" y="11170990"/>
                    </a:cubicBezTo>
                    <a:lnTo>
                      <a:pt x="4435705" y="10483991"/>
                    </a:lnTo>
                    <a:cubicBezTo>
                      <a:pt x="4434365" y="10476089"/>
                      <a:pt x="4423076" y="10476089"/>
                      <a:pt x="4421736" y="10483991"/>
                    </a:cubicBezTo>
                    <a:lnTo>
                      <a:pt x="4307295" y="11170990"/>
                    </a:lnTo>
                    <a:cubicBezTo>
                      <a:pt x="4295943" y="11239059"/>
                      <a:pt x="4237026" y="11288932"/>
                      <a:pt x="4168018" y="11288889"/>
                    </a:cubicBezTo>
                    <a:lnTo>
                      <a:pt x="4114184" y="11288889"/>
                    </a:lnTo>
                    <a:cubicBezTo>
                      <a:pt x="4104329" y="11288883"/>
                      <a:pt x="4094925" y="11284755"/>
                      <a:pt x="4088251" y="11277504"/>
                    </a:cubicBezTo>
                    <a:cubicBezTo>
                      <a:pt x="4081577" y="11270253"/>
                      <a:pt x="4078239" y="11260541"/>
                      <a:pt x="4079047" y="11250719"/>
                    </a:cubicBezTo>
                    <a:lnTo>
                      <a:pt x="4146428" y="10442222"/>
                    </a:lnTo>
                    <a:lnTo>
                      <a:pt x="4209434" y="10001109"/>
                    </a:lnTo>
                    <a:close/>
                    <a:moveTo>
                      <a:pt x="5698650" y="9031111"/>
                    </a:moveTo>
                    <a:cubicBezTo>
                      <a:pt x="5642512" y="9031111"/>
                      <a:pt x="5588674" y="9053412"/>
                      <a:pt x="5548979" y="9093107"/>
                    </a:cubicBezTo>
                    <a:cubicBezTo>
                      <a:pt x="5509284" y="9132802"/>
                      <a:pt x="5486983" y="9186640"/>
                      <a:pt x="5486983" y="9242778"/>
                    </a:cubicBezTo>
                    <a:lnTo>
                      <a:pt x="5486983" y="9313333"/>
                    </a:lnTo>
                    <a:cubicBezTo>
                      <a:pt x="5487505" y="9429864"/>
                      <a:pt x="5582118" y="9524055"/>
                      <a:pt x="5698650" y="9524055"/>
                    </a:cubicBezTo>
                    <a:cubicBezTo>
                      <a:pt x="5815182" y="9524055"/>
                      <a:pt x="5909795" y="9429864"/>
                      <a:pt x="5910317" y="9313333"/>
                    </a:cubicBezTo>
                    <a:lnTo>
                      <a:pt x="5910317" y="9242778"/>
                    </a:lnTo>
                    <a:cubicBezTo>
                      <a:pt x="5910317" y="9186640"/>
                      <a:pt x="5888016" y="9132802"/>
                      <a:pt x="5848321" y="9093107"/>
                    </a:cubicBezTo>
                    <a:cubicBezTo>
                      <a:pt x="5808626" y="9053412"/>
                      <a:pt x="5754788" y="9031111"/>
                      <a:pt x="5698650" y="9031111"/>
                    </a:cubicBezTo>
                    <a:close/>
                    <a:moveTo>
                      <a:pt x="5479434" y="10001109"/>
                    </a:moveTo>
                    <a:cubicBezTo>
                      <a:pt x="5480633" y="9992995"/>
                      <a:pt x="5469203" y="9989820"/>
                      <a:pt x="5466028" y="9997370"/>
                    </a:cubicBezTo>
                    <a:lnTo>
                      <a:pt x="5312005" y="10356709"/>
                    </a:lnTo>
                    <a:cubicBezTo>
                      <a:pt x="5289749" y="10408629"/>
                      <a:pt x="5238673" y="10442273"/>
                      <a:pt x="5182183" y="10442222"/>
                    </a:cubicBezTo>
                    <a:lnTo>
                      <a:pt x="5117131" y="10442222"/>
                    </a:lnTo>
                    <a:cubicBezTo>
                      <a:pt x="5105266" y="10442233"/>
                      <a:pt x="5094191" y="10436279"/>
                      <a:pt x="5087656" y="10426377"/>
                    </a:cubicBezTo>
                    <a:cubicBezTo>
                      <a:pt x="5081121" y="10416474"/>
                      <a:pt x="5080001" y="10403949"/>
                      <a:pt x="5084675" y="10393045"/>
                    </a:cubicBezTo>
                    <a:lnTo>
                      <a:pt x="5275317" y="9948333"/>
                    </a:lnTo>
                    <a:lnTo>
                      <a:pt x="5345449" y="9772932"/>
                    </a:lnTo>
                    <a:cubicBezTo>
                      <a:pt x="5388319" y="9665794"/>
                      <a:pt x="5492096" y="9595548"/>
                      <a:pt x="5607492" y="9595555"/>
                    </a:cubicBezTo>
                    <a:lnTo>
                      <a:pt x="5789808" y="9595555"/>
                    </a:lnTo>
                    <a:cubicBezTo>
                      <a:pt x="5905204" y="9595548"/>
                      <a:pt x="6008981" y="9665794"/>
                      <a:pt x="6051851" y="9772932"/>
                    </a:cubicBezTo>
                    <a:lnTo>
                      <a:pt x="6121983" y="9948333"/>
                    </a:lnTo>
                    <a:lnTo>
                      <a:pt x="6312554" y="10393045"/>
                    </a:lnTo>
                    <a:cubicBezTo>
                      <a:pt x="6317229" y="10403949"/>
                      <a:pt x="6316109" y="10416474"/>
                      <a:pt x="6309574" y="10426377"/>
                    </a:cubicBezTo>
                    <a:cubicBezTo>
                      <a:pt x="6303038" y="10436279"/>
                      <a:pt x="6291963" y="10442233"/>
                      <a:pt x="6280098" y="10442222"/>
                    </a:cubicBezTo>
                    <a:lnTo>
                      <a:pt x="6215046" y="10442222"/>
                    </a:lnTo>
                    <a:cubicBezTo>
                      <a:pt x="6158608" y="10442216"/>
                      <a:pt x="6107602" y="10408582"/>
                      <a:pt x="6085365" y="10356709"/>
                    </a:cubicBezTo>
                    <a:lnTo>
                      <a:pt x="5931342" y="9997370"/>
                    </a:lnTo>
                    <a:cubicBezTo>
                      <a:pt x="5928097" y="9989820"/>
                      <a:pt x="5916737" y="9992995"/>
                      <a:pt x="5917866" y="10001109"/>
                    </a:cubicBezTo>
                    <a:lnTo>
                      <a:pt x="5980872" y="10442222"/>
                    </a:lnTo>
                    <a:lnTo>
                      <a:pt x="6048253" y="11250719"/>
                    </a:lnTo>
                    <a:cubicBezTo>
                      <a:pt x="6049061" y="11260541"/>
                      <a:pt x="6045723" y="11270253"/>
                      <a:pt x="6039049" y="11277504"/>
                    </a:cubicBezTo>
                    <a:cubicBezTo>
                      <a:pt x="6032375" y="11284755"/>
                      <a:pt x="6022971" y="11288883"/>
                      <a:pt x="6013116" y="11288889"/>
                    </a:cubicBezTo>
                    <a:lnTo>
                      <a:pt x="5959282" y="11288889"/>
                    </a:lnTo>
                    <a:cubicBezTo>
                      <a:pt x="5890300" y="11288898"/>
                      <a:pt x="5831424" y="11239033"/>
                      <a:pt x="5820076" y="11170990"/>
                    </a:cubicBezTo>
                    <a:lnTo>
                      <a:pt x="5705705" y="10483991"/>
                    </a:lnTo>
                    <a:cubicBezTo>
                      <a:pt x="5704365" y="10476089"/>
                      <a:pt x="5693076" y="10476089"/>
                      <a:pt x="5691736" y="10483991"/>
                    </a:cubicBezTo>
                    <a:lnTo>
                      <a:pt x="5577295" y="11170990"/>
                    </a:lnTo>
                    <a:cubicBezTo>
                      <a:pt x="5565943" y="11239059"/>
                      <a:pt x="5507026" y="11288932"/>
                      <a:pt x="5438018" y="11288889"/>
                    </a:cubicBezTo>
                    <a:lnTo>
                      <a:pt x="5384184" y="11288889"/>
                    </a:lnTo>
                    <a:cubicBezTo>
                      <a:pt x="5374329" y="11288883"/>
                      <a:pt x="5364925" y="11284755"/>
                      <a:pt x="5358251" y="11277504"/>
                    </a:cubicBezTo>
                    <a:cubicBezTo>
                      <a:pt x="5351577" y="11270253"/>
                      <a:pt x="5348239" y="11260541"/>
                      <a:pt x="5349047" y="11250719"/>
                    </a:cubicBezTo>
                    <a:lnTo>
                      <a:pt x="5416428" y="10442222"/>
                    </a:lnTo>
                    <a:lnTo>
                      <a:pt x="5479434" y="10001109"/>
                    </a:lnTo>
                    <a:close/>
                    <a:moveTo>
                      <a:pt x="6968650" y="9031111"/>
                    </a:moveTo>
                    <a:cubicBezTo>
                      <a:pt x="6912512" y="9031111"/>
                      <a:pt x="6858674" y="9053411"/>
                      <a:pt x="6818979" y="9093106"/>
                    </a:cubicBezTo>
                    <a:cubicBezTo>
                      <a:pt x="6779283" y="9132801"/>
                      <a:pt x="6756983" y="9186640"/>
                      <a:pt x="6756983" y="9242778"/>
                    </a:cubicBezTo>
                    <a:lnTo>
                      <a:pt x="6756983" y="9313333"/>
                    </a:lnTo>
                    <a:cubicBezTo>
                      <a:pt x="6757504" y="9429864"/>
                      <a:pt x="6852118" y="9524056"/>
                      <a:pt x="6968650" y="9524056"/>
                    </a:cubicBezTo>
                    <a:cubicBezTo>
                      <a:pt x="7085182" y="9524056"/>
                      <a:pt x="7179796" y="9429864"/>
                      <a:pt x="7180317" y="9313333"/>
                    </a:cubicBezTo>
                    <a:lnTo>
                      <a:pt x="7180317" y="9242778"/>
                    </a:lnTo>
                    <a:cubicBezTo>
                      <a:pt x="7180317" y="9186640"/>
                      <a:pt x="7158017" y="9132801"/>
                      <a:pt x="7118321" y="9093106"/>
                    </a:cubicBezTo>
                    <a:cubicBezTo>
                      <a:pt x="7078626" y="9053411"/>
                      <a:pt x="7024788" y="9031111"/>
                      <a:pt x="6968650" y="9031111"/>
                    </a:cubicBezTo>
                    <a:close/>
                    <a:moveTo>
                      <a:pt x="6749434" y="10001109"/>
                    </a:moveTo>
                    <a:cubicBezTo>
                      <a:pt x="6750633" y="9992995"/>
                      <a:pt x="6739204" y="9989820"/>
                      <a:pt x="6736029" y="9997370"/>
                    </a:cubicBezTo>
                    <a:lnTo>
                      <a:pt x="6582005" y="10356709"/>
                    </a:lnTo>
                    <a:cubicBezTo>
                      <a:pt x="6559749" y="10408629"/>
                      <a:pt x="6508673" y="10442273"/>
                      <a:pt x="6452183" y="10442222"/>
                    </a:cubicBezTo>
                    <a:lnTo>
                      <a:pt x="6387131" y="10442222"/>
                    </a:lnTo>
                    <a:cubicBezTo>
                      <a:pt x="6375266" y="10442233"/>
                      <a:pt x="6364191" y="10436279"/>
                      <a:pt x="6357656" y="10426377"/>
                    </a:cubicBezTo>
                    <a:cubicBezTo>
                      <a:pt x="6351121" y="10416474"/>
                      <a:pt x="6350001" y="10403949"/>
                      <a:pt x="6354675" y="10393045"/>
                    </a:cubicBezTo>
                    <a:lnTo>
                      <a:pt x="6545317" y="9948333"/>
                    </a:lnTo>
                    <a:lnTo>
                      <a:pt x="6615449" y="9772932"/>
                    </a:lnTo>
                    <a:cubicBezTo>
                      <a:pt x="6658319" y="9665794"/>
                      <a:pt x="6762095" y="9595548"/>
                      <a:pt x="6877492" y="9595555"/>
                    </a:cubicBezTo>
                    <a:lnTo>
                      <a:pt x="7059808" y="9595555"/>
                    </a:lnTo>
                    <a:cubicBezTo>
                      <a:pt x="7175205" y="9595548"/>
                      <a:pt x="7278981" y="9665794"/>
                      <a:pt x="7321851" y="9772932"/>
                    </a:cubicBezTo>
                    <a:lnTo>
                      <a:pt x="7391983" y="9948333"/>
                    </a:lnTo>
                    <a:lnTo>
                      <a:pt x="7582554" y="10393045"/>
                    </a:lnTo>
                    <a:cubicBezTo>
                      <a:pt x="7587229" y="10403949"/>
                      <a:pt x="7586108" y="10416473"/>
                      <a:pt x="7579573" y="10426376"/>
                    </a:cubicBezTo>
                    <a:cubicBezTo>
                      <a:pt x="7573038" y="10436278"/>
                      <a:pt x="7561963" y="10442233"/>
                      <a:pt x="7550098" y="10442222"/>
                    </a:cubicBezTo>
                    <a:lnTo>
                      <a:pt x="7485046" y="10442222"/>
                    </a:lnTo>
                    <a:cubicBezTo>
                      <a:pt x="7428608" y="10442216"/>
                      <a:pt x="7377602" y="10408582"/>
                      <a:pt x="7355365" y="10356709"/>
                    </a:cubicBezTo>
                    <a:lnTo>
                      <a:pt x="7201342" y="9997370"/>
                    </a:lnTo>
                    <a:cubicBezTo>
                      <a:pt x="7198096" y="9989820"/>
                      <a:pt x="7186737" y="9992995"/>
                      <a:pt x="7187866" y="10001109"/>
                    </a:cubicBezTo>
                    <a:lnTo>
                      <a:pt x="7250872" y="10442222"/>
                    </a:lnTo>
                    <a:lnTo>
                      <a:pt x="7318253" y="11250719"/>
                    </a:lnTo>
                    <a:cubicBezTo>
                      <a:pt x="7319061" y="11260541"/>
                      <a:pt x="7315723" y="11270253"/>
                      <a:pt x="7309049" y="11277504"/>
                    </a:cubicBezTo>
                    <a:cubicBezTo>
                      <a:pt x="7302375" y="11284755"/>
                      <a:pt x="7292971" y="11288883"/>
                      <a:pt x="7283116" y="11288889"/>
                    </a:cubicBezTo>
                    <a:lnTo>
                      <a:pt x="7229282" y="11288889"/>
                    </a:lnTo>
                    <a:cubicBezTo>
                      <a:pt x="7160300" y="11288898"/>
                      <a:pt x="7101423" y="11239033"/>
                      <a:pt x="7090076" y="11170990"/>
                    </a:cubicBezTo>
                    <a:lnTo>
                      <a:pt x="6975705" y="10483991"/>
                    </a:lnTo>
                    <a:cubicBezTo>
                      <a:pt x="6974365" y="10476089"/>
                      <a:pt x="6963076" y="10476089"/>
                      <a:pt x="6961736" y="10483991"/>
                    </a:cubicBezTo>
                    <a:lnTo>
                      <a:pt x="6847295" y="11170990"/>
                    </a:lnTo>
                    <a:cubicBezTo>
                      <a:pt x="6835943" y="11239059"/>
                      <a:pt x="6777027" y="11288932"/>
                      <a:pt x="6708018" y="11288889"/>
                    </a:cubicBezTo>
                    <a:lnTo>
                      <a:pt x="6654184" y="11288889"/>
                    </a:lnTo>
                    <a:cubicBezTo>
                      <a:pt x="6644329" y="11288883"/>
                      <a:pt x="6634925" y="11284755"/>
                      <a:pt x="6628251" y="11277504"/>
                    </a:cubicBezTo>
                    <a:cubicBezTo>
                      <a:pt x="6621577" y="11270253"/>
                      <a:pt x="6618239" y="11260541"/>
                      <a:pt x="6619047" y="11250719"/>
                    </a:cubicBezTo>
                    <a:lnTo>
                      <a:pt x="6686428" y="10442222"/>
                    </a:lnTo>
                    <a:lnTo>
                      <a:pt x="6749434" y="10001109"/>
                    </a:lnTo>
                    <a:close/>
                    <a:moveTo>
                      <a:pt x="8238650" y="9031111"/>
                    </a:moveTo>
                    <a:cubicBezTo>
                      <a:pt x="8182512" y="9031111"/>
                      <a:pt x="8128674" y="9053411"/>
                      <a:pt x="8088979" y="9093106"/>
                    </a:cubicBezTo>
                    <a:cubicBezTo>
                      <a:pt x="8049283" y="9132801"/>
                      <a:pt x="8026983" y="9186640"/>
                      <a:pt x="8026983" y="9242778"/>
                    </a:cubicBezTo>
                    <a:lnTo>
                      <a:pt x="8026983" y="9313333"/>
                    </a:lnTo>
                    <a:cubicBezTo>
                      <a:pt x="8027504" y="9429864"/>
                      <a:pt x="8122118" y="9524056"/>
                      <a:pt x="8238650" y="9524056"/>
                    </a:cubicBezTo>
                    <a:cubicBezTo>
                      <a:pt x="8355182" y="9524056"/>
                      <a:pt x="8449796" y="9429864"/>
                      <a:pt x="8450317" y="9313333"/>
                    </a:cubicBezTo>
                    <a:lnTo>
                      <a:pt x="8450317" y="9242778"/>
                    </a:lnTo>
                    <a:cubicBezTo>
                      <a:pt x="8450317" y="9186640"/>
                      <a:pt x="8428017" y="9132801"/>
                      <a:pt x="8388321" y="9093106"/>
                    </a:cubicBezTo>
                    <a:cubicBezTo>
                      <a:pt x="8348626" y="9053411"/>
                      <a:pt x="8294788" y="9031111"/>
                      <a:pt x="8238650" y="9031111"/>
                    </a:cubicBezTo>
                    <a:close/>
                    <a:moveTo>
                      <a:pt x="8019434" y="10001109"/>
                    </a:moveTo>
                    <a:cubicBezTo>
                      <a:pt x="8020633" y="9992995"/>
                      <a:pt x="8009204" y="9989820"/>
                      <a:pt x="8006029" y="9997370"/>
                    </a:cubicBezTo>
                    <a:lnTo>
                      <a:pt x="7852005" y="10356709"/>
                    </a:lnTo>
                    <a:cubicBezTo>
                      <a:pt x="7829749" y="10408629"/>
                      <a:pt x="7778673" y="10442273"/>
                      <a:pt x="7722183" y="10442222"/>
                    </a:cubicBezTo>
                    <a:lnTo>
                      <a:pt x="7657131" y="10442222"/>
                    </a:lnTo>
                    <a:cubicBezTo>
                      <a:pt x="7645267" y="10442233"/>
                      <a:pt x="7634192" y="10436278"/>
                      <a:pt x="7627656" y="10426376"/>
                    </a:cubicBezTo>
                    <a:cubicBezTo>
                      <a:pt x="7621121" y="10416473"/>
                      <a:pt x="7620001" y="10403949"/>
                      <a:pt x="7624676" y="10393045"/>
                    </a:cubicBezTo>
                    <a:lnTo>
                      <a:pt x="7815317" y="9948333"/>
                    </a:lnTo>
                    <a:lnTo>
                      <a:pt x="7885449" y="9772932"/>
                    </a:lnTo>
                    <a:cubicBezTo>
                      <a:pt x="7928319" y="9665794"/>
                      <a:pt x="8032095" y="9595548"/>
                      <a:pt x="8147492" y="9595555"/>
                    </a:cubicBezTo>
                    <a:lnTo>
                      <a:pt x="8329808" y="9595555"/>
                    </a:lnTo>
                    <a:cubicBezTo>
                      <a:pt x="8445205" y="9595548"/>
                      <a:pt x="8548981" y="9665794"/>
                      <a:pt x="8591851" y="9772932"/>
                    </a:cubicBezTo>
                    <a:lnTo>
                      <a:pt x="8661983" y="9948333"/>
                    </a:lnTo>
                    <a:lnTo>
                      <a:pt x="8852554" y="10393045"/>
                    </a:lnTo>
                    <a:cubicBezTo>
                      <a:pt x="8857229" y="10403949"/>
                      <a:pt x="8856108" y="10416473"/>
                      <a:pt x="8849573" y="10426376"/>
                    </a:cubicBezTo>
                    <a:cubicBezTo>
                      <a:pt x="8843038" y="10436278"/>
                      <a:pt x="8831963" y="10442233"/>
                      <a:pt x="8820098" y="10442222"/>
                    </a:cubicBezTo>
                    <a:lnTo>
                      <a:pt x="8755046" y="10442222"/>
                    </a:lnTo>
                    <a:cubicBezTo>
                      <a:pt x="8698608" y="10442216"/>
                      <a:pt x="8647602" y="10408582"/>
                      <a:pt x="8625365" y="10356709"/>
                    </a:cubicBezTo>
                    <a:lnTo>
                      <a:pt x="8471342" y="9997370"/>
                    </a:lnTo>
                    <a:cubicBezTo>
                      <a:pt x="8468096" y="9989820"/>
                      <a:pt x="8456737" y="9992995"/>
                      <a:pt x="8457866" y="10001109"/>
                    </a:cubicBezTo>
                    <a:lnTo>
                      <a:pt x="8520872" y="10442222"/>
                    </a:lnTo>
                    <a:lnTo>
                      <a:pt x="8588253" y="11250719"/>
                    </a:lnTo>
                    <a:cubicBezTo>
                      <a:pt x="8589061" y="11260541"/>
                      <a:pt x="8585723" y="11270253"/>
                      <a:pt x="8579049" y="11277504"/>
                    </a:cubicBezTo>
                    <a:cubicBezTo>
                      <a:pt x="8572375" y="11284755"/>
                      <a:pt x="8562971" y="11288883"/>
                      <a:pt x="8553116" y="11288889"/>
                    </a:cubicBezTo>
                    <a:lnTo>
                      <a:pt x="8499282" y="11288889"/>
                    </a:lnTo>
                    <a:cubicBezTo>
                      <a:pt x="8430300" y="11288898"/>
                      <a:pt x="8371423" y="11239033"/>
                      <a:pt x="8360076" y="11170990"/>
                    </a:cubicBezTo>
                    <a:lnTo>
                      <a:pt x="8245705" y="10483991"/>
                    </a:lnTo>
                    <a:cubicBezTo>
                      <a:pt x="8244365" y="10476089"/>
                      <a:pt x="8233076" y="10476089"/>
                      <a:pt x="8231736" y="10483991"/>
                    </a:cubicBezTo>
                    <a:lnTo>
                      <a:pt x="8117295" y="11170990"/>
                    </a:lnTo>
                    <a:cubicBezTo>
                      <a:pt x="8105943" y="11239059"/>
                      <a:pt x="8047027" y="11288932"/>
                      <a:pt x="7978018" y="11288889"/>
                    </a:cubicBezTo>
                    <a:lnTo>
                      <a:pt x="7924184" y="11288889"/>
                    </a:lnTo>
                    <a:cubicBezTo>
                      <a:pt x="7914329" y="11288883"/>
                      <a:pt x="7904925" y="11284755"/>
                      <a:pt x="7898251" y="11277504"/>
                    </a:cubicBezTo>
                    <a:cubicBezTo>
                      <a:pt x="7891577" y="11270253"/>
                      <a:pt x="7888239" y="11260541"/>
                      <a:pt x="7889047" y="11250719"/>
                    </a:cubicBezTo>
                    <a:lnTo>
                      <a:pt x="7956428" y="10442222"/>
                    </a:lnTo>
                    <a:lnTo>
                      <a:pt x="8019434" y="10001109"/>
                    </a:lnTo>
                    <a:close/>
                    <a:moveTo>
                      <a:pt x="9508650" y="9031111"/>
                    </a:moveTo>
                    <a:cubicBezTo>
                      <a:pt x="9452512" y="9031111"/>
                      <a:pt x="9398674" y="9053411"/>
                      <a:pt x="9358979" y="9093106"/>
                    </a:cubicBezTo>
                    <a:cubicBezTo>
                      <a:pt x="9319283" y="9132801"/>
                      <a:pt x="9296983" y="9186640"/>
                      <a:pt x="9296983" y="9242778"/>
                    </a:cubicBezTo>
                    <a:lnTo>
                      <a:pt x="9296983" y="9313333"/>
                    </a:lnTo>
                    <a:cubicBezTo>
                      <a:pt x="9297504" y="9429864"/>
                      <a:pt x="9392118" y="9524056"/>
                      <a:pt x="9508650" y="9524056"/>
                    </a:cubicBezTo>
                    <a:cubicBezTo>
                      <a:pt x="9625182" y="9524056"/>
                      <a:pt x="9719796" y="9429864"/>
                      <a:pt x="9720317" y="9313333"/>
                    </a:cubicBezTo>
                    <a:lnTo>
                      <a:pt x="9720317" y="9242778"/>
                    </a:lnTo>
                    <a:cubicBezTo>
                      <a:pt x="9720317" y="9186640"/>
                      <a:pt x="9698017" y="9132801"/>
                      <a:pt x="9658321" y="9093106"/>
                    </a:cubicBezTo>
                    <a:cubicBezTo>
                      <a:pt x="9618626" y="9053411"/>
                      <a:pt x="9564788" y="9031111"/>
                      <a:pt x="9508650" y="9031111"/>
                    </a:cubicBezTo>
                    <a:close/>
                    <a:moveTo>
                      <a:pt x="9289434" y="10001109"/>
                    </a:moveTo>
                    <a:cubicBezTo>
                      <a:pt x="9290633" y="9992995"/>
                      <a:pt x="9279204" y="9989820"/>
                      <a:pt x="9276029" y="9997370"/>
                    </a:cubicBezTo>
                    <a:lnTo>
                      <a:pt x="9122005" y="10356709"/>
                    </a:lnTo>
                    <a:cubicBezTo>
                      <a:pt x="9099749" y="10408629"/>
                      <a:pt x="9048673" y="10442273"/>
                      <a:pt x="8992183" y="10442222"/>
                    </a:cubicBezTo>
                    <a:lnTo>
                      <a:pt x="8927131" y="10442222"/>
                    </a:lnTo>
                    <a:cubicBezTo>
                      <a:pt x="8915267" y="10442233"/>
                      <a:pt x="8904192" y="10436278"/>
                      <a:pt x="8897656" y="10426376"/>
                    </a:cubicBezTo>
                    <a:cubicBezTo>
                      <a:pt x="8891121" y="10416473"/>
                      <a:pt x="8890001" y="10403949"/>
                      <a:pt x="8894676" y="10393045"/>
                    </a:cubicBezTo>
                    <a:lnTo>
                      <a:pt x="9085317" y="9948333"/>
                    </a:lnTo>
                    <a:lnTo>
                      <a:pt x="9155449" y="9772932"/>
                    </a:lnTo>
                    <a:cubicBezTo>
                      <a:pt x="9198319" y="9665794"/>
                      <a:pt x="9302095" y="9595548"/>
                      <a:pt x="9417492" y="9595555"/>
                    </a:cubicBezTo>
                    <a:lnTo>
                      <a:pt x="9599808" y="9595555"/>
                    </a:lnTo>
                    <a:cubicBezTo>
                      <a:pt x="9715205" y="9595548"/>
                      <a:pt x="9818981" y="9665794"/>
                      <a:pt x="9861851" y="9772932"/>
                    </a:cubicBezTo>
                    <a:lnTo>
                      <a:pt x="9931983" y="9948333"/>
                    </a:lnTo>
                    <a:lnTo>
                      <a:pt x="10122554" y="10393045"/>
                    </a:lnTo>
                    <a:cubicBezTo>
                      <a:pt x="10127229" y="10403949"/>
                      <a:pt x="10126108" y="10416473"/>
                      <a:pt x="10119573" y="10426376"/>
                    </a:cubicBezTo>
                    <a:cubicBezTo>
                      <a:pt x="10113038" y="10436278"/>
                      <a:pt x="10101963" y="10442233"/>
                      <a:pt x="10090098" y="10442222"/>
                    </a:cubicBezTo>
                    <a:lnTo>
                      <a:pt x="10025046" y="10442222"/>
                    </a:lnTo>
                    <a:cubicBezTo>
                      <a:pt x="9968608" y="10442216"/>
                      <a:pt x="9917602" y="10408582"/>
                      <a:pt x="9895365" y="10356709"/>
                    </a:cubicBezTo>
                    <a:lnTo>
                      <a:pt x="9741342" y="9997370"/>
                    </a:lnTo>
                    <a:cubicBezTo>
                      <a:pt x="9738096" y="9989820"/>
                      <a:pt x="9726737" y="9992995"/>
                      <a:pt x="9727866" y="10001109"/>
                    </a:cubicBezTo>
                    <a:lnTo>
                      <a:pt x="9790872" y="10442222"/>
                    </a:lnTo>
                    <a:lnTo>
                      <a:pt x="9858253" y="11250719"/>
                    </a:lnTo>
                    <a:cubicBezTo>
                      <a:pt x="9859061" y="11260541"/>
                      <a:pt x="9855723" y="11270253"/>
                      <a:pt x="9849049" y="11277504"/>
                    </a:cubicBezTo>
                    <a:cubicBezTo>
                      <a:pt x="9842375" y="11284755"/>
                      <a:pt x="9832971" y="11288883"/>
                      <a:pt x="9823116" y="11288889"/>
                    </a:cubicBezTo>
                    <a:lnTo>
                      <a:pt x="9769282" y="11288889"/>
                    </a:lnTo>
                    <a:cubicBezTo>
                      <a:pt x="9700300" y="11288898"/>
                      <a:pt x="9641423" y="11239033"/>
                      <a:pt x="9630076" y="11170990"/>
                    </a:cubicBezTo>
                    <a:lnTo>
                      <a:pt x="9515705" y="10483991"/>
                    </a:lnTo>
                    <a:cubicBezTo>
                      <a:pt x="9514365" y="10476089"/>
                      <a:pt x="9503076" y="10476089"/>
                      <a:pt x="9501736" y="10483991"/>
                    </a:cubicBezTo>
                    <a:lnTo>
                      <a:pt x="9387295" y="11170990"/>
                    </a:lnTo>
                    <a:cubicBezTo>
                      <a:pt x="9375943" y="11239059"/>
                      <a:pt x="9317027" y="11288932"/>
                      <a:pt x="9248018" y="11288889"/>
                    </a:cubicBezTo>
                    <a:lnTo>
                      <a:pt x="9194184" y="11288889"/>
                    </a:lnTo>
                    <a:cubicBezTo>
                      <a:pt x="9184329" y="11288883"/>
                      <a:pt x="9174925" y="11284755"/>
                      <a:pt x="9168251" y="11277504"/>
                    </a:cubicBezTo>
                    <a:cubicBezTo>
                      <a:pt x="9161577" y="11270253"/>
                      <a:pt x="9158239" y="11260541"/>
                      <a:pt x="9159047" y="11250719"/>
                    </a:cubicBezTo>
                    <a:lnTo>
                      <a:pt x="9226428" y="10442222"/>
                    </a:lnTo>
                    <a:lnTo>
                      <a:pt x="9289434" y="10001109"/>
                    </a:lnTo>
                    <a:close/>
                    <a:moveTo>
                      <a:pt x="10778650" y="9031111"/>
                    </a:moveTo>
                    <a:cubicBezTo>
                      <a:pt x="10722512" y="9031111"/>
                      <a:pt x="10668674" y="9053411"/>
                      <a:pt x="10628979" y="9093106"/>
                    </a:cubicBezTo>
                    <a:cubicBezTo>
                      <a:pt x="10589283" y="9132801"/>
                      <a:pt x="10566983" y="9186640"/>
                      <a:pt x="10566983" y="9242778"/>
                    </a:cubicBezTo>
                    <a:lnTo>
                      <a:pt x="10566983" y="9313333"/>
                    </a:lnTo>
                    <a:cubicBezTo>
                      <a:pt x="10567504" y="9429864"/>
                      <a:pt x="10662118" y="9524056"/>
                      <a:pt x="10778650" y="9524056"/>
                    </a:cubicBezTo>
                    <a:cubicBezTo>
                      <a:pt x="10895182" y="9524056"/>
                      <a:pt x="10989796" y="9429864"/>
                      <a:pt x="10990317" y="9313333"/>
                    </a:cubicBezTo>
                    <a:lnTo>
                      <a:pt x="10990317" y="9242778"/>
                    </a:lnTo>
                    <a:cubicBezTo>
                      <a:pt x="10990317" y="9186640"/>
                      <a:pt x="10968017" y="9132801"/>
                      <a:pt x="10928321" y="9093106"/>
                    </a:cubicBezTo>
                    <a:cubicBezTo>
                      <a:pt x="10888626" y="9053411"/>
                      <a:pt x="10834788" y="9031111"/>
                      <a:pt x="10778650" y="9031111"/>
                    </a:cubicBezTo>
                    <a:close/>
                    <a:moveTo>
                      <a:pt x="10559434" y="10001109"/>
                    </a:moveTo>
                    <a:cubicBezTo>
                      <a:pt x="10560633" y="9992995"/>
                      <a:pt x="10549204" y="9989820"/>
                      <a:pt x="10546029" y="9997370"/>
                    </a:cubicBezTo>
                    <a:lnTo>
                      <a:pt x="10392005" y="10356709"/>
                    </a:lnTo>
                    <a:cubicBezTo>
                      <a:pt x="10369749" y="10408629"/>
                      <a:pt x="10318673" y="10442273"/>
                      <a:pt x="10262183" y="10442222"/>
                    </a:cubicBezTo>
                    <a:lnTo>
                      <a:pt x="10197131" y="10442222"/>
                    </a:lnTo>
                    <a:cubicBezTo>
                      <a:pt x="10185267" y="10442233"/>
                      <a:pt x="10174192" y="10436278"/>
                      <a:pt x="10167656" y="10426376"/>
                    </a:cubicBezTo>
                    <a:cubicBezTo>
                      <a:pt x="10161121" y="10416473"/>
                      <a:pt x="10160001" y="10403949"/>
                      <a:pt x="10164676" y="10393045"/>
                    </a:cubicBezTo>
                    <a:lnTo>
                      <a:pt x="10355317" y="9948333"/>
                    </a:lnTo>
                    <a:lnTo>
                      <a:pt x="10425449" y="9772932"/>
                    </a:lnTo>
                    <a:cubicBezTo>
                      <a:pt x="10468319" y="9665794"/>
                      <a:pt x="10572095" y="9595548"/>
                      <a:pt x="10687492" y="9595555"/>
                    </a:cubicBezTo>
                    <a:lnTo>
                      <a:pt x="10869808" y="9595555"/>
                    </a:lnTo>
                    <a:cubicBezTo>
                      <a:pt x="10985205" y="9595548"/>
                      <a:pt x="11088981" y="9665794"/>
                      <a:pt x="11131851" y="9772932"/>
                    </a:cubicBezTo>
                    <a:lnTo>
                      <a:pt x="11201983" y="9948333"/>
                    </a:lnTo>
                    <a:lnTo>
                      <a:pt x="11392554" y="10393045"/>
                    </a:lnTo>
                    <a:cubicBezTo>
                      <a:pt x="11397229" y="10403949"/>
                      <a:pt x="11396108" y="10416473"/>
                      <a:pt x="11389573" y="10426376"/>
                    </a:cubicBezTo>
                    <a:cubicBezTo>
                      <a:pt x="11383038" y="10436278"/>
                      <a:pt x="11371963" y="10442233"/>
                      <a:pt x="11360098" y="10442222"/>
                    </a:cubicBezTo>
                    <a:lnTo>
                      <a:pt x="11295046" y="10442222"/>
                    </a:lnTo>
                    <a:cubicBezTo>
                      <a:pt x="11238608" y="10442216"/>
                      <a:pt x="11187602" y="10408582"/>
                      <a:pt x="11165365" y="10356709"/>
                    </a:cubicBezTo>
                    <a:lnTo>
                      <a:pt x="11011342" y="9997370"/>
                    </a:lnTo>
                    <a:cubicBezTo>
                      <a:pt x="11008096" y="9989820"/>
                      <a:pt x="10996737" y="9992995"/>
                      <a:pt x="10997866" y="10001109"/>
                    </a:cubicBezTo>
                    <a:lnTo>
                      <a:pt x="11060872" y="10442222"/>
                    </a:lnTo>
                    <a:lnTo>
                      <a:pt x="11128253" y="11250719"/>
                    </a:lnTo>
                    <a:cubicBezTo>
                      <a:pt x="11129061" y="11260541"/>
                      <a:pt x="11125723" y="11270253"/>
                      <a:pt x="11119049" y="11277504"/>
                    </a:cubicBezTo>
                    <a:cubicBezTo>
                      <a:pt x="11112375" y="11284755"/>
                      <a:pt x="11102971" y="11288883"/>
                      <a:pt x="11093116" y="11288889"/>
                    </a:cubicBezTo>
                    <a:lnTo>
                      <a:pt x="11039282" y="11288889"/>
                    </a:lnTo>
                    <a:cubicBezTo>
                      <a:pt x="10970300" y="11288898"/>
                      <a:pt x="10911423" y="11239033"/>
                      <a:pt x="10900076" y="11170990"/>
                    </a:cubicBezTo>
                    <a:lnTo>
                      <a:pt x="10785705" y="10483991"/>
                    </a:lnTo>
                    <a:cubicBezTo>
                      <a:pt x="10784365" y="10476089"/>
                      <a:pt x="10773076" y="10476089"/>
                      <a:pt x="10771736" y="10483991"/>
                    </a:cubicBezTo>
                    <a:lnTo>
                      <a:pt x="10657295" y="11170990"/>
                    </a:lnTo>
                    <a:cubicBezTo>
                      <a:pt x="10645943" y="11239059"/>
                      <a:pt x="10587027" y="11288932"/>
                      <a:pt x="10518018" y="11288889"/>
                    </a:cubicBezTo>
                    <a:lnTo>
                      <a:pt x="10464184" y="11288889"/>
                    </a:lnTo>
                    <a:cubicBezTo>
                      <a:pt x="10454329" y="11288883"/>
                      <a:pt x="10444925" y="11284755"/>
                      <a:pt x="10438251" y="11277504"/>
                    </a:cubicBezTo>
                    <a:cubicBezTo>
                      <a:pt x="10431577" y="11270253"/>
                      <a:pt x="10428239" y="11260541"/>
                      <a:pt x="10429047" y="11250719"/>
                    </a:cubicBezTo>
                    <a:lnTo>
                      <a:pt x="10496428" y="10442222"/>
                    </a:lnTo>
                    <a:lnTo>
                      <a:pt x="10559434" y="10001109"/>
                    </a:lnTo>
                    <a:close/>
                    <a:moveTo>
                      <a:pt x="12048650" y="9031111"/>
                    </a:moveTo>
                    <a:cubicBezTo>
                      <a:pt x="11992512" y="9031111"/>
                      <a:pt x="11938674" y="9053411"/>
                      <a:pt x="11898979" y="9093106"/>
                    </a:cubicBezTo>
                    <a:cubicBezTo>
                      <a:pt x="11859283" y="9132801"/>
                      <a:pt x="11836983" y="9186640"/>
                      <a:pt x="11836983" y="9242778"/>
                    </a:cubicBezTo>
                    <a:lnTo>
                      <a:pt x="11836983" y="9313333"/>
                    </a:lnTo>
                    <a:cubicBezTo>
                      <a:pt x="11837504" y="9429864"/>
                      <a:pt x="11932118" y="9524056"/>
                      <a:pt x="12048650" y="9524056"/>
                    </a:cubicBezTo>
                    <a:cubicBezTo>
                      <a:pt x="12165182" y="9524056"/>
                      <a:pt x="12259796" y="9429864"/>
                      <a:pt x="12260317" y="9313333"/>
                    </a:cubicBezTo>
                    <a:lnTo>
                      <a:pt x="12260317" y="9242778"/>
                    </a:lnTo>
                    <a:cubicBezTo>
                      <a:pt x="12260317" y="9186640"/>
                      <a:pt x="12238017" y="9132801"/>
                      <a:pt x="12198321" y="9093106"/>
                    </a:cubicBezTo>
                    <a:cubicBezTo>
                      <a:pt x="12158626" y="9053411"/>
                      <a:pt x="12104788" y="9031111"/>
                      <a:pt x="12048650" y="9031111"/>
                    </a:cubicBezTo>
                    <a:close/>
                    <a:moveTo>
                      <a:pt x="11829434" y="10001109"/>
                    </a:moveTo>
                    <a:cubicBezTo>
                      <a:pt x="11830633" y="9992995"/>
                      <a:pt x="11819204" y="9989820"/>
                      <a:pt x="11816029" y="9997370"/>
                    </a:cubicBezTo>
                    <a:lnTo>
                      <a:pt x="11662005" y="10356709"/>
                    </a:lnTo>
                    <a:cubicBezTo>
                      <a:pt x="11639749" y="10408629"/>
                      <a:pt x="11588673" y="10442273"/>
                      <a:pt x="11532183" y="10442222"/>
                    </a:cubicBezTo>
                    <a:lnTo>
                      <a:pt x="11467131" y="10442222"/>
                    </a:lnTo>
                    <a:cubicBezTo>
                      <a:pt x="11455267" y="10442233"/>
                      <a:pt x="11444192" y="10436278"/>
                      <a:pt x="11437656" y="10426376"/>
                    </a:cubicBezTo>
                    <a:cubicBezTo>
                      <a:pt x="11431121" y="10416473"/>
                      <a:pt x="11430001" y="10403949"/>
                      <a:pt x="11434676" y="10393045"/>
                    </a:cubicBezTo>
                    <a:lnTo>
                      <a:pt x="11625317" y="9948333"/>
                    </a:lnTo>
                    <a:lnTo>
                      <a:pt x="11695449" y="9772932"/>
                    </a:lnTo>
                    <a:cubicBezTo>
                      <a:pt x="11738319" y="9665794"/>
                      <a:pt x="11842095" y="9595548"/>
                      <a:pt x="11957492" y="9595555"/>
                    </a:cubicBezTo>
                    <a:lnTo>
                      <a:pt x="12139808" y="9595555"/>
                    </a:lnTo>
                    <a:cubicBezTo>
                      <a:pt x="12255205" y="9595548"/>
                      <a:pt x="12358981" y="9665794"/>
                      <a:pt x="12401851" y="9772932"/>
                    </a:cubicBezTo>
                    <a:lnTo>
                      <a:pt x="12471983" y="9948333"/>
                    </a:lnTo>
                    <a:lnTo>
                      <a:pt x="12662554" y="10393045"/>
                    </a:lnTo>
                    <a:cubicBezTo>
                      <a:pt x="12667229" y="10403949"/>
                      <a:pt x="12666108" y="10416473"/>
                      <a:pt x="12659573" y="10426376"/>
                    </a:cubicBezTo>
                    <a:cubicBezTo>
                      <a:pt x="12653038" y="10436278"/>
                      <a:pt x="12641963" y="10442233"/>
                      <a:pt x="12630098" y="10442222"/>
                    </a:cubicBezTo>
                    <a:lnTo>
                      <a:pt x="12565046" y="10442222"/>
                    </a:lnTo>
                    <a:cubicBezTo>
                      <a:pt x="12508608" y="10442216"/>
                      <a:pt x="12457602" y="10408582"/>
                      <a:pt x="12435365" y="10356709"/>
                    </a:cubicBezTo>
                    <a:lnTo>
                      <a:pt x="12281342" y="9997370"/>
                    </a:lnTo>
                    <a:cubicBezTo>
                      <a:pt x="12278096" y="9989820"/>
                      <a:pt x="12266737" y="9992995"/>
                      <a:pt x="12267866" y="10001109"/>
                    </a:cubicBezTo>
                    <a:lnTo>
                      <a:pt x="12330872" y="10442222"/>
                    </a:lnTo>
                    <a:lnTo>
                      <a:pt x="12398253" y="11250719"/>
                    </a:lnTo>
                    <a:cubicBezTo>
                      <a:pt x="12399061" y="11260541"/>
                      <a:pt x="12395723" y="11270253"/>
                      <a:pt x="12389049" y="11277504"/>
                    </a:cubicBezTo>
                    <a:cubicBezTo>
                      <a:pt x="12382375" y="11284755"/>
                      <a:pt x="12372971" y="11288883"/>
                      <a:pt x="12363116" y="11288889"/>
                    </a:cubicBezTo>
                    <a:lnTo>
                      <a:pt x="12309282" y="11288889"/>
                    </a:lnTo>
                    <a:cubicBezTo>
                      <a:pt x="12240300" y="11288898"/>
                      <a:pt x="12181423" y="11239033"/>
                      <a:pt x="12170076" y="11170990"/>
                    </a:cubicBezTo>
                    <a:lnTo>
                      <a:pt x="12055705" y="10483991"/>
                    </a:lnTo>
                    <a:cubicBezTo>
                      <a:pt x="12054365" y="10476089"/>
                      <a:pt x="12043076" y="10476089"/>
                      <a:pt x="12041736" y="10483991"/>
                    </a:cubicBezTo>
                    <a:lnTo>
                      <a:pt x="11927295" y="11170990"/>
                    </a:lnTo>
                    <a:cubicBezTo>
                      <a:pt x="11915943" y="11239059"/>
                      <a:pt x="11857027" y="11288932"/>
                      <a:pt x="11788018" y="11288889"/>
                    </a:cubicBezTo>
                    <a:lnTo>
                      <a:pt x="11734184" y="11288889"/>
                    </a:lnTo>
                    <a:cubicBezTo>
                      <a:pt x="11724329" y="11288883"/>
                      <a:pt x="11714925" y="11284755"/>
                      <a:pt x="11708251" y="11277504"/>
                    </a:cubicBezTo>
                    <a:cubicBezTo>
                      <a:pt x="11701577" y="11270253"/>
                      <a:pt x="11698239" y="11260541"/>
                      <a:pt x="11699047" y="11250719"/>
                    </a:cubicBezTo>
                    <a:lnTo>
                      <a:pt x="11766428" y="10442222"/>
                    </a:lnTo>
                    <a:lnTo>
                      <a:pt x="11829434" y="10001109"/>
                    </a:lnTo>
                    <a:close/>
                    <a:moveTo>
                      <a:pt x="618650" y="11288889"/>
                    </a:moveTo>
                    <a:cubicBezTo>
                      <a:pt x="501750" y="11288889"/>
                      <a:pt x="406984" y="11383656"/>
                      <a:pt x="406983" y="11500555"/>
                    </a:cubicBezTo>
                    <a:lnTo>
                      <a:pt x="406983" y="11571111"/>
                    </a:lnTo>
                    <a:cubicBezTo>
                      <a:pt x="407504" y="11687642"/>
                      <a:pt x="502118" y="11781833"/>
                      <a:pt x="618650" y="11781833"/>
                    </a:cubicBezTo>
                    <a:cubicBezTo>
                      <a:pt x="735182" y="11781833"/>
                      <a:pt x="829795" y="11687642"/>
                      <a:pt x="830317" y="11571111"/>
                    </a:cubicBezTo>
                    <a:lnTo>
                      <a:pt x="830317" y="11500555"/>
                    </a:lnTo>
                    <a:cubicBezTo>
                      <a:pt x="830316" y="11383656"/>
                      <a:pt x="735550" y="11288889"/>
                      <a:pt x="618650" y="11288889"/>
                    </a:cubicBezTo>
                    <a:close/>
                    <a:moveTo>
                      <a:pt x="399434" y="12258887"/>
                    </a:moveTo>
                    <a:cubicBezTo>
                      <a:pt x="400633" y="12250773"/>
                      <a:pt x="389203" y="12247598"/>
                      <a:pt x="386028" y="12255147"/>
                    </a:cubicBezTo>
                    <a:lnTo>
                      <a:pt x="232006" y="12614487"/>
                    </a:lnTo>
                    <a:cubicBezTo>
                      <a:pt x="209749" y="12666407"/>
                      <a:pt x="158673" y="12700050"/>
                      <a:pt x="102183" y="12700000"/>
                    </a:cubicBezTo>
                    <a:lnTo>
                      <a:pt x="37131" y="12700000"/>
                    </a:lnTo>
                    <a:cubicBezTo>
                      <a:pt x="25267" y="12700011"/>
                      <a:pt x="14192" y="12694056"/>
                      <a:pt x="7656" y="12684154"/>
                    </a:cubicBezTo>
                    <a:cubicBezTo>
                      <a:pt x="1121" y="12674252"/>
                      <a:pt x="1" y="12661728"/>
                      <a:pt x="4676" y="12650823"/>
                    </a:cubicBezTo>
                    <a:lnTo>
                      <a:pt x="195317" y="12206111"/>
                    </a:lnTo>
                    <a:lnTo>
                      <a:pt x="265449" y="12030710"/>
                    </a:lnTo>
                    <a:cubicBezTo>
                      <a:pt x="308319" y="11923571"/>
                      <a:pt x="412095" y="11853325"/>
                      <a:pt x="527492" y="11853333"/>
                    </a:cubicBezTo>
                    <a:lnTo>
                      <a:pt x="709808" y="11853333"/>
                    </a:lnTo>
                    <a:cubicBezTo>
                      <a:pt x="825205" y="11853325"/>
                      <a:pt x="928981" y="11923571"/>
                      <a:pt x="971851" y="12030710"/>
                    </a:cubicBezTo>
                    <a:lnTo>
                      <a:pt x="1041983" y="12206111"/>
                    </a:lnTo>
                    <a:lnTo>
                      <a:pt x="1232554" y="12650823"/>
                    </a:lnTo>
                    <a:cubicBezTo>
                      <a:pt x="1237228" y="12661728"/>
                      <a:pt x="1236108" y="12674252"/>
                      <a:pt x="1229573" y="12684154"/>
                    </a:cubicBezTo>
                    <a:cubicBezTo>
                      <a:pt x="1223038" y="12694056"/>
                      <a:pt x="1211963" y="12700011"/>
                      <a:pt x="1200098" y="12700000"/>
                    </a:cubicBezTo>
                    <a:lnTo>
                      <a:pt x="1135046" y="12700000"/>
                    </a:lnTo>
                    <a:cubicBezTo>
                      <a:pt x="1078608" y="12699994"/>
                      <a:pt x="1027602" y="12666359"/>
                      <a:pt x="1005365" y="12614487"/>
                    </a:cubicBezTo>
                    <a:lnTo>
                      <a:pt x="851342" y="12255147"/>
                    </a:lnTo>
                    <a:cubicBezTo>
                      <a:pt x="848097" y="12247598"/>
                      <a:pt x="836737" y="12250773"/>
                      <a:pt x="837866" y="12258887"/>
                    </a:cubicBezTo>
                    <a:lnTo>
                      <a:pt x="900872" y="12700000"/>
                    </a:lnTo>
                    <a:lnTo>
                      <a:pt x="968253" y="13508496"/>
                    </a:lnTo>
                    <a:cubicBezTo>
                      <a:pt x="969061" y="13518317"/>
                      <a:pt x="965723" y="13528030"/>
                      <a:pt x="959049" y="13535281"/>
                    </a:cubicBezTo>
                    <a:cubicBezTo>
                      <a:pt x="952374" y="13542532"/>
                      <a:pt x="942971" y="13546660"/>
                      <a:pt x="933116" y="13546666"/>
                    </a:cubicBezTo>
                    <a:lnTo>
                      <a:pt x="879282" y="13546666"/>
                    </a:lnTo>
                    <a:cubicBezTo>
                      <a:pt x="810301" y="13546674"/>
                      <a:pt x="751424" y="13496810"/>
                      <a:pt x="740076" y="13428768"/>
                    </a:cubicBezTo>
                    <a:lnTo>
                      <a:pt x="625706" y="12741769"/>
                    </a:lnTo>
                    <a:cubicBezTo>
                      <a:pt x="624365" y="12733867"/>
                      <a:pt x="613076" y="12733867"/>
                      <a:pt x="611736" y="12741769"/>
                    </a:cubicBezTo>
                    <a:lnTo>
                      <a:pt x="497294" y="13428768"/>
                    </a:lnTo>
                    <a:cubicBezTo>
                      <a:pt x="485942" y="13496837"/>
                      <a:pt x="427026" y="13546710"/>
                      <a:pt x="358018" y="13546666"/>
                    </a:cubicBezTo>
                    <a:lnTo>
                      <a:pt x="304184" y="13546666"/>
                    </a:lnTo>
                    <a:cubicBezTo>
                      <a:pt x="294329" y="13546660"/>
                      <a:pt x="284926" y="13542532"/>
                      <a:pt x="278251" y="13535281"/>
                    </a:cubicBezTo>
                    <a:cubicBezTo>
                      <a:pt x="271577" y="13528030"/>
                      <a:pt x="268239" y="13518317"/>
                      <a:pt x="269047" y="13508496"/>
                    </a:cubicBezTo>
                    <a:lnTo>
                      <a:pt x="336428" y="12700000"/>
                    </a:lnTo>
                    <a:lnTo>
                      <a:pt x="399434" y="12258887"/>
                    </a:lnTo>
                    <a:close/>
                    <a:moveTo>
                      <a:pt x="1888650" y="11288889"/>
                    </a:moveTo>
                    <a:cubicBezTo>
                      <a:pt x="1771750" y="11288889"/>
                      <a:pt x="1676983" y="11383656"/>
                      <a:pt x="1676983" y="11500555"/>
                    </a:cubicBezTo>
                    <a:lnTo>
                      <a:pt x="1676983" y="11571111"/>
                    </a:lnTo>
                    <a:cubicBezTo>
                      <a:pt x="1677504" y="11687642"/>
                      <a:pt x="1772118" y="11781833"/>
                      <a:pt x="1888650" y="11781833"/>
                    </a:cubicBezTo>
                    <a:cubicBezTo>
                      <a:pt x="2005182" y="11781833"/>
                      <a:pt x="2099796" y="11687642"/>
                      <a:pt x="2100317" y="11571111"/>
                    </a:cubicBezTo>
                    <a:lnTo>
                      <a:pt x="2100317" y="11500555"/>
                    </a:lnTo>
                    <a:cubicBezTo>
                      <a:pt x="2100317" y="11383656"/>
                      <a:pt x="2005550" y="11288889"/>
                      <a:pt x="1888650" y="11288889"/>
                    </a:cubicBezTo>
                    <a:close/>
                    <a:moveTo>
                      <a:pt x="1669434" y="12258887"/>
                    </a:moveTo>
                    <a:cubicBezTo>
                      <a:pt x="1670633" y="12250773"/>
                      <a:pt x="1659203" y="12247598"/>
                      <a:pt x="1656028" y="12255147"/>
                    </a:cubicBezTo>
                    <a:lnTo>
                      <a:pt x="1502006" y="12614487"/>
                    </a:lnTo>
                    <a:cubicBezTo>
                      <a:pt x="1479749" y="12666407"/>
                      <a:pt x="1428673" y="12700050"/>
                      <a:pt x="1372183" y="12700000"/>
                    </a:cubicBezTo>
                    <a:lnTo>
                      <a:pt x="1307131" y="12700000"/>
                    </a:lnTo>
                    <a:cubicBezTo>
                      <a:pt x="1295267" y="12700011"/>
                      <a:pt x="1284192" y="12694056"/>
                      <a:pt x="1277656" y="12684154"/>
                    </a:cubicBezTo>
                    <a:cubicBezTo>
                      <a:pt x="1271121" y="12674252"/>
                      <a:pt x="1270001" y="12661728"/>
                      <a:pt x="1274676" y="12650823"/>
                    </a:cubicBezTo>
                    <a:lnTo>
                      <a:pt x="1465317" y="12206111"/>
                    </a:lnTo>
                    <a:lnTo>
                      <a:pt x="1535449" y="12030710"/>
                    </a:lnTo>
                    <a:cubicBezTo>
                      <a:pt x="1578319" y="11923571"/>
                      <a:pt x="1682095" y="11853325"/>
                      <a:pt x="1797492" y="11853333"/>
                    </a:cubicBezTo>
                    <a:lnTo>
                      <a:pt x="1979808" y="11853333"/>
                    </a:lnTo>
                    <a:cubicBezTo>
                      <a:pt x="2095205" y="11853325"/>
                      <a:pt x="2198981" y="11923571"/>
                      <a:pt x="2241851" y="12030710"/>
                    </a:cubicBezTo>
                    <a:lnTo>
                      <a:pt x="2311983" y="12206111"/>
                    </a:lnTo>
                    <a:lnTo>
                      <a:pt x="2502554" y="12650823"/>
                    </a:lnTo>
                    <a:cubicBezTo>
                      <a:pt x="2507228" y="12661728"/>
                      <a:pt x="2506108" y="12674252"/>
                      <a:pt x="2499573" y="12684154"/>
                    </a:cubicBezTo>
                    <a:cubicBezTo>
                      <a:pt x="2493038" y="12694056"/>
                      <a:pt x="2481963" y="12700010"/>
                      <a:pt x="2470098" y="12700000"/>
                    </a:cubicBezTo>
                    <a:lnTo>
                      <a:pt x="2405046" y="12700000"/>
                    </a:lnTo>
                    <a:cubicBezTo>
                      <a:pt x="2348608" y="12699994"/>
                      <a:pt x="2297602" y="12666359"/>
                      <a:pt x="2275365" y="12614487"/>
                    </a:cubicBezTo>
                    <a:lnTo>
                      <a:pt x="2121342" y="12255147"/>
                    </a:lnTo>
                    <a:cubicBezTo>
                      <a:pt x="2118097" y="12247598"/>
                      <a:pt x="2106737" y="12250773"/>
                      <a:pt x="2107866" y="12258887"/>
                    </a:cubicBezTo>
                    <a:lnTo>
                      <a:pt x="2170872" y="12700000"/>
                    </a:lnTo>
                    <a:lnTo>
                      <a:pt x="2238253" y="13508496"/>
                    </a:lnTo>
                    <a:cubicBezTo>
                      <a:pt x="2239061" y="13518317"/>
                      <a:pt x="2235723" y="13528030"/>
                      <a:pt x="2229049" y="13535281"/>
                    </a:cubicBezTo>
                    <a:cubicBezTo>
                      <a:pt x="2222374" y="13542532"/>
                      <a:pt x="2212971" y="13546660"/>
                      <a:pt x="2203116" y="13546666"/>
                    </a:cubicBezTo>
                    <a:lnTo>
                      <a:pt x="2149282" y="13546666"/>
                    </a:lnTo>
                    <a:cubicBezTo>
                      <a:pt x="2080301" y="13546674"/>
                      <a:pt x="2021424" y="13496810"/>
                      <a:pt x="2010076" y="13428768"/>
                    </a:cubicBezTo>
                    <a:lnTo>
                      <a:pt x="1895706" y="12741769"/>
                    </a:lnTo>
                    <a:cubicBezTo>
                      <a:pt x="1894365" y="12733867"/>
                      <a:pt x="1883076" y="12733867"/>
                      <a:pt x="1881735" y="12741769"/>
                    </a:cubicBezTo>
                    <a:lnTo>
                      <a:pt x="1767294" y="13428768"/>
                    </a:lnTo>
                    <a:cubicBezTo>
                      <a:pt x="1755943" y="13496837"/>
                      <a:pt x="1697026" y="13546710"/>
                      <a:pt x="1628018" y="13546666"/>
                    </a:cubicBezTo>
                    <a:lnTo>
                      <a:pt x="1574184" y="13546666"/>
                    </a:lnTo>
                    <a:cubicBezTo>
                      <a:pt x="1564329" y="13546660"/>
                      <a:pt x="1554926" y="13542532"/>
                      <a:pt x="1548251" y="13535281"/>
                    </a:cubicBezTo>
                    <a:cubicBezTo>
                      <a:pt x="1541577" y="13528030"/>
                      <a:pt x="1538239" y="13518317"/>
                      <a:pt x="1539047" y="13508496"/>
                    </a:cubicBezTo>
                    <a:lnTo>
                      <a:pt x="1606428" y="12700000"/>
                    </a:lnTo>
                    <a:lnTo>
                      <a:pt x="1669434" y="12258887"/>
                    </a:lnTo>
                    <a:close/>
                    <a:moveTo>
                      <a:pt x="3158650" y="11288889"/>
                    </a:moveTo>
                    <a:cubicBezTo>
                      <a:pt x="3041750" y="11288889"/>
                      <a:pt x="2946983" y="11383656"/>
                      <a:pt x="2946983" y="11500555"/>
                    </a:cubicBezTo>
                    <a:lnTo>
                      <a:pt x="2946983" y="11571111"/>
                    </a:lnTo>
                    <a:cubicBezTo>
                      <a:pt x="2947504" y="11687642"/>
                      <a:pt x="3042118" y="11781833"/>
                      <a:pt x="3158650" y="11781833"/>
                    </a:cubicBezTo>
                    <a:cubicBezTo>
                      <a:pt x="3275182" y="11781833"/>
                      <a:pt x="3369795" y="11687642"/>
                      <a:pt x="3370317" y="11571111"/>
                    </a:cubicBezTo>
                    <a:lnTo>
                      <a:pt x="3370317" y="11500555"/>
                    </a:lnTo>
                    <a:cubicBezTo>
                      <a:pt x="3370316" y="11383656"/>
                      <a:pt x="3275550" y="11288889"/>
                      <a:pt x="3158650" y="11288889"/>
                    </a:cubicBezTo>
                    <a:close/>
                    <a:moveTo>
                      <a:pt x="2939434" y="12258887"/>
                    </a:moveTo>
                    <a:cubicBezTo>
                      <a:pt x="2940633" y="12250773"/>
                      <a:pt x="2929203" y="12247598"/>
                      <a:pt x="2926028" y="12255147"/>
                    </a:cubicBezTo>
                    <a:lnTo>
                      <a:pt x="2772006" y="12614487"/>
                    </a:lnTo>
                    <a:cubicBezTo>
                      <a:pt x="2749749" y="12666407"/>
                      <a:pt x="2698673" y="12700050"/>
                      <a:pt x="2642183" y="12700000"/>
                    </a:cubicBezTo>
                    <a:lnTo>
                      <a:pt x="2577131" y="12700000"/>
                    </a:lnTo>
                    <a:cubicBezTo>
                      <a:pt x="2565267" y="12700010"/>
                      <a:pt x="2554192" y="12694056"/>
                      <a:pt x="2547656" y="12684154"/>
                    </a:cubicBezTo>
                    <a:cubicBezTo>
                      <a:pt x="2541121" y="12674252"/>
                      <a:pt x="2540001" y="12661728"/>
                      <a:pt x="2544676" y="12650823"/>
                    </a:cubicBezTo>
                    <a:lnTo>
                      <a:pt x="2735317" y="12206111"/>
                    </a:lnTo>
                    <a:lnTo>
                      <a:pt x="2805449" y="12030710"/>
                    </a:lnTo>
                    <a:cubicBezTo>
                      <a:pt x="2848319" y="11923571"/>
                      <a:pt x="2952095" y="11853325"/>
                      <a:pt x="3067492" y="11853333"/>
                    </a:cubicBezTo>
                    <a:lnTo>
                      <a:pt x="3249808" y="11853333"/>
                    </a:lnTo>
                    <a:cubicBezTo>
                      <a:pt x="3365204" y="11853325"/>
                      <a:pt x="3468981" y="11923571"/>
                      <a:pt x="3511851" y="12030710"/>
                    </a:cubicBezTo>
                    <a:lnTo>
                      <a:pt x="3581983" y="12206111"/>
                    </a:lnTo>
                    <a:lnTo>
                      <a:pt x="3772554" y="12650823"/>
                    </a:lnTo>
                    <a:cubicBezTo>
                      <a:pt x="3777229" y="12661728"/>
                      <a:pt x="3776108" y="12674252"/>
                      <a:pt x="3769573" y="12684154"/>
                    </a:cubicBezTo>
                    <a:cubicBezTo>
                      <a:pt x="3763038" y="12694057"/>
                      <a:pt x="3751963" y="12700011"/>
                      <a:pt x="3740098" y="12700000"/>
                    </a:cubicBezTo>
                    <a:lnTo>
                      <a:pt x="3675046" y="12700000"/>
                    </a:lnTo>
                    <a:cubicBezTo>
                      <a:pt x="3618608" y="12699994"/>
                      <a:pt x="3567602" y="12666359"/>
                      <a:pt x="3545365" y="12614487"/>
                    </a:cubicBezTo>
                    <a:lnTo>
                      <a:pt x="3391342" y="12255147"/>
                    </a:lnTo>
                    <a:cubicBezTo>
                      <a:pt x="3388097" y="12247598"/>
                      <a:pt x="3376737" y="12250773"/>
                      <a:pt x="3377866" y="12258887"/>
                    </a:cubicBezTo>
                    <a:lnTo>
                      <a:pt x="3440872" y="12700000"/>
                    </a:lnTo>
                    <a:lnTo>
                      <a:pt x="3508253" y="13508496"/>
                    </a:lnTo>
                    <a:cubicBezTo>
                      <a:pt x="3509060" y="13518317"/>
                      <a:pt x="3505723" y="13528030"/>
                      <a:pt x="3499049" y="13535281"/>
                    </a:cubicBezTo>
                    <a:cubicBezTo>
                      <a:pt x="3492374" y="13542532"/>
                      <a:pt x="3482971" y="13546660"/>
                      <a:pt x="3473116" y="13546666"/>
                    </a:cubicBezTo>
                    <a:lnTo>
                      <a:pt x="3419282" y="13546666"/>
                    </a:lnTo>
                    <a:cubicBezTo>
                      <a:pt x="3350301" y="13546674"/>
                      <a:pt x="3291424" y="13496810"/>
                      <a:pt x="3280076" y="13428768"/>
                    </a:cubicBezTo>
                    <a:lnTo>
                      <a:pt x="3165706" y="12741769"/>
                    </a:lnTo>
                    <a:cubicBezTo>
                      <a:pt x="3164365" y="12733867"/>
                      <a:pt x="3153076" y="12733867"/>
                      <a:pt x="3151735" y="12741769"/>
                    </a:cubicBezTo>
                    <a:lnTo>
                      <a:pt x="3037294" y="13428768"/>
                    </a:lnTo>
                    <a:cubicBezTo>
                      <a:pt x="3025943" y="13496837"/>
                      <a:pt x="2967026" y="13546710"/>
                      <a:pt x="2898018" y="13546666"/>
                    </a:cubicBezTo>
                    <a:lnTo>
                      <a:pt x="2844184" y="13546666"/>
                    </a:lnTo>
                    <a:cubicBezTo>
                      <a:pt x="2834329" y="13546660"/>
                      <a:pt x="2824926" y="13542532"/>
                      <a:pt x="2818251" y="13535281"/>
                    </a:cubicBezTo>
                    <a:cubicBezTo>
                      <a:pt x="2811577" y="13528030"/>
                      <a:pt x="2808239" y="13518317"/>
                      <a:pt x="2809047" y="13508496"/>
                    </a:cubicBezTo>
                    <a:lnTo>
                      <a:pt x="2876428" y="12700000"/>
                    </a:lnTo>
                    <a:lnTo>
                      <a:pt x="2939434" y="12258887"/>
                    </a:lnTo>
                    <a:close/>
                    <a:moveTo>
                      <a:pt x="4428650" y="11288889"/>
                    </a:moveTo>
                    <a:cubicBezTo>
                      <a:pt x="4311750" y="11288889"/>
                      <a:pt x="4216984" y="11383656"/>
                      <a:pt x="4216983" y="11500555"/>
                    </a:cubicBezTo>
                    <a:lnTo>
                      <a:pt x="4216983" y="11571111"/>
                    </a:lnTo>
                    <a:cubicBezTo>
                      <a:pt x="4217505" y="11687642"/>
                      <a:pt x="4312118" y="11781833"/>
                      <a:pt x="4428650" y="11781833"/>
                    </a:cubicBezTo>
                    <a:cubicBezTo>
                      <a:pt x="4545182" y="11781833"/>
                      <a:pt x="4639795" y="11687642"/>
                      <a:pt x="4640317" y="11571111"/>
                    </a:cubicBezTo>
                    <a:lnTo>
                      <a:pt x="4640317" y="11500555"/>
                    </a:lnTo>
                    <a:cubicBezTo>
                      <a:pt x="4640316" y="11383656"/>
                      <a:pt x="4545550" y="11288889"/>
                      <a:pt x="4428650" y="11288889"/>
                    </a:cubicBezTo>
                    <a:close/>
                    <a:moveTo>
                      <a:pt x="4209434" y="12258887"/>
                    </a:moveTo>
                    <a:cubicBezTo>
                      <a:pt x="4210633" y="12250773"/>
                      <a:pt x="4199203" y="12247598"/>
                      <a:pt x="4196028" y="12255147"/>
                    </a:cubicBezTo>
                    <a:lnTo>
                      <a:pt x="4042005" y="12614487"/>
                    </a:lnTo>
                    <a:cubicBezTo>
                      <a:pt x="4019749" y="12666407"/>
                      <a:pt x="3968673" y="12700050"/>
                      <a:pt x="3912183" y="12700000"/>
                    </a:cubicBezTo>
                    <a:lnTo>
                      <a:pt x="3847131" y="12700000"/>
                    </a:lnTo>
                    <a:cubicBezTo>
                      <a:pt x="3835267" y="12700011"/>
                      <a:pt x="3824192" y="12694057"/>
                      <a:pt x="3817656" y="12684154"/>
                    </a:cubicBezTo>
                    <a:cubicBezTo>
                      <a:pt x="3811121" y="12674252"/>
                      <a:pt x="3810001" y="12661728"/>
                      <a:pt x="3814675" y="12650823"/>
                    </a:cubicBezTo>
                    <a:lnTo>
                      <a:pt x="4005317" y="12206111"/>
                    </a:lnTo>
                    <a:lnTo>
                      <a:pt x="4075449" y="12030710"/>
                    </a:lnTo>
                    <a:cubicBezTo>
                      <a:pt x="4118319" y="11923571"/>
                      <a:pt x="4222096" y="11853325"/>
                      <a:pt x="4337492" y="11853333"/>
                    </a:cubicBezTo>
                    <a:lnTo>
                      <a:pt x="4519808" y="11853333"/>
                    </a:lnTo>
                    <a:cubicBezTo>
                      <a:pt x="4635204" y="11853325"/>
                      <a:pt x="4738981" y="11923571"/>
                      <a:pt x="4781851" y="12030710"/>
                    </a:cubicBezTo>
                    <a:lnTo>
                      <a:pt x="4851983" y="12206111"/>
                    </a:lnTo>
                    <a:lnTo>
                      <a:pt x="5042554" y="12650823"/>
                    </a:lnTo>
                    <a:cubicBezTo>
                      <a:pt x="5047229" y="12661728"/>
                      <a:pt x="5046108" y="12674252"/>
                      <a:pt x="5039573" y="12684154"/>
                    </a:cubicBezTo>
                    <a:cubicBezTo>
                      <a:pt x="5033038" y="12694057"/>
                      <a:pt x="5021963" y="12700011"/>
                      <a:pt x="5010098" y="12700000"/>
                    </a:cubicBezTo>
                    <a:lnTo>
                      <a:pt x="4945046" y="12700000"/>
                    </a:lnTo>
                    <a:cubicBezTo>
                      <a:pt x="4888608" y="12699994"/>
                      <a:pt x="4837602" y="12666359"/>
                      <a:pt x="4815365" y="12614487"/>
                    </a:cubicBezTo>
                    <a:lnTo>
                      <a:pt x="4661342" y="12255147"/>
                    </a:lnTo>
                    <a:cubicBezTo>
                      <a:pt x="4658097" y="12247598"/>
                      <a:pt x="4646737" y="12250773"/>
                      <a:pt x="4647866" y="12258887"/>
                    </a:cubicBezTo>
                    <a:lnTo>
                      <a:pt x="4710872" y="12700000"/>
                    </a:lnTo>
                    <a:lnTo>
                      <a:pt x="4778253" y="13508496"/>
                    </a:lnTo>
                    <a:cubicBezTo>
                      <a:pt x="4779060" y="13518317"/>
                      <a:pt x="4775723" y="13528030"/>
                      <a:pt x="4769049" y="13535281"/>
                    </a:cubicBezTo>
                    <a:cubicBezTo>
                      <a:pt x="4762374" y="13542532"/>
                      <a:pt x="4752971" y="13546660"/>
                      <a:pt x="4743116" y="13546666"/>
                    </a:cubicBezTo>
                    <a:lnTo>
                      <a:pt x="4689282" y="13546666"/>
                    </a:lnTo>
                    <a:cubicBezTo>
                      <a:pt x="4620301" y="13546674"/>
                      <a:pt x="4561424" y="13496810"/>
                      <a:pt x="4550076" y="13428768"/>
                    </a:cubicBezTo>
                    <a:lnTo>
                      <a:pt x="4435705" y="12741769"/>
                    </a:lnTo>
                    <a:cubicBezTo>
                      <a:pt x="4434365" y="12733867"/>
                      <a:pt x="4423076" y="12733867"/>
                      <a:pt x="4421736" y="12741769"/>
                    </a:cubicBezTo>
                    <a:lnTo>
                      <a:pt x="4307295" y="13428768"/>
                    </a:lnTo>
                    <a:cubicBezTo>
                      <a:pt x="4295943" y="13496837"/>
                      <a:pt x="4237026" y="13546710"/>
                      <a:pt x="4168018" y="13546666"/>
                    </a:cubicBezTo>
                    <a:lnTo>
                      <a:pt x="4114184" y="13546666"/>
                    </a:lnTo>
                    <a:cubicBezTo>
                      <a:pt x="4104329" y="13546660"/>
                      <a:pt x="4094926" y="13542532"/>
                      <a:pt x="4088251" y="13535281"/>
                    </a:cubicBezTo>
                    <a:cubicBezTo>
                      <a:pt x="4081577" y="13528030"/>
                      <a:pt x="4078240" y="13518317"/>
                      <a:pt x="4079047" y="13508496"/>
                    </a:cubicBezTo>
                    <a:lnTo>
                      <a:pt x="4146428" y="12700000"/>
                    </a:lnTo>
                    <a:lnTo>
                      <a:pt x="4209434" y="12258887"/>
                    </a:lnTo>
                    <a:close/>
                    <a:moveTo>
                      <a:pt x="5698650" y="11288889"/>
                    </a:moveTo>
                    <a:cubicBezTo>
                      <a:pt x="5581750" y="11288889"/>
                      <a:pt x="5486984" y="11383656"/>
                      <a:pt x="5486983" y="11500555"/>
                    </a:cubicBezTo>
                    <a:lnTo>
                      <a:pt x="5486983" y="11571111"/>
                    </a:lnTo>
                    <a:cubicBezTo>
                      <a:pt x="5487505" y="11687642"/>
                      <a:pt x="5582118" y="11781833"/>
                      <a:pt x="5698650" y="11781833"/>
                    </a:cubicBezTo>
                    <a:cubicBezTo>
                      <a:pt x="5815182" y="11781833"/>
                      <a:pt x="5909795" y="11687642"/>
                      <a:pt x="5910317" y="11571111"/>
                    </a:cubicBezTo>
                    <a:lnTo>
                      <a:pt x="5910317" y="11500555"/>
                    </a:lnTo>
                    <a:cubicBezTo>
                      <a:pt x="5910316" y="11383656"/>
                      <a:pt x="5815550" y="11288889"/>
                      <a:pt x="5698650" y="11288889"/>
                    </a:cubicBezTo>
                    <a:close/>
                    <a:moveTo>
                      <a:pt x="5479434" y="12258887"/>
                    </a:moveTo>
                    <a:cubicBezTo>
                      <a:pt x="5480633" y="12250773"/>
                      <a:pt x="5469203" y="12247598"/>
                      <a:pt x="5466028" y="12255147"/>
                    </a:cubicBezTo>
                    <a:lnTo>
                      <a:pt x="5312005" y="12614487"/>
                    </a:lnTo>
                    <a:cubicBezTo>
                      <a:pt x="5289749" y="12666407"/>
                      <a:pt x="5238673" y="12700050"/>
                      <a:pt x="5182183" y="12700000"/>
                    </a:cubicBezTo>
                    <a:lnTo>
                      <a:pt x="5117131" y="12700000"/>
                    </a:lnTo>
                    <a:cubicBezTo>
                      <a:pt x="5105267" y="12700011"/>
                      <a:pt x="5094192" y="12694057"/>
                      <a:pt x="5087656" y="12684154"/>
                    </a:cubicBezTo>
                    <a:cubicBezTo>
                      <a:pt x="5081121" y="12674252"/>
                      <a:pt x="5080001" y="12661728"/>
                      <a:pt x="5084675" y="12650823"/>
                    </a:cubicBezTo>
                    <a:lnTo>
                      <a:pt x="5275317" y="12206111"/>
                    </a:lnTo>
                    <a:lnTo>
                      <a:pt x="5345449" y="12030710"/>
                    </a:lnTo>
                    <a:cubicBezTo>
                      <a:pt x="5388319" y="11923571"/>
                      <a:pt x="5492096" y="11853325"/>
                      <a:pt x="5607492" y="11853333"/>
                    </a:cubicBezTo>
                    <a:lnTo>
                      <a:pt x="5789808" y="11853333"/>
                    </a:lnTo>
                    <a:cubicBezTo>
                      <a:pt x="5905204" y="11853325"/>
                      <a:pt x="6008981" y="11923571"/>
                      <a:pt x="6051851" y="12030710"/>
                    </a:cubicBezTo>
                    <a:lnTo>
                      <a:pt x="6121983" y="12206111"/>
                    </a:lnTo>
                    <a:lnTo>
                      <a:pt x="6312554" y="12650823"/>
                    </a:lnTo>
                    <a:cubicBezTo>
                      <a:pt x="6317229" y="12661728"/>
                      <a:pt x="6316108" y="12674252"/>
                      <a:pt x="6309573" y="12684154"/>
                    </a:cubicBezTo>
                    <a:cubicBezTo>
                      <a:pt x="6303038" y="12694057"/>
                      <a:pt x="6291963" y="12700011"/>
                      <a:pt x="6280098" y="12700000"/>
                    </a:cubicBezTo>
                    <a:lnTo>
                      <a:pt x="6215046" y="12700000"/>
                    </a:lnTo>
                    <a:cubicBezTo>
                      <a:pt x="6158608" y="12699994"/>
                      <a:pt x="6107602" y="12666359"/>
                      <a:pt x="6085365" y="12614487"/>
                    </a:cubicBezTo>
                    <a:lnTo>
                      <a:pt x="5931342" y="12255147"/>
                    </a:lnTo>
                    <a:cubicBezTo>
                      <a:pt x="5928097" y="12247598"/>
                      <a:pt x="5916737" y="12250773"/>
                      <a:pt x="5917866" y="12258887"/>
                    </a:cubicBezTo>
                    <a:lnTo>
                      <a:pt x="5980872" y="12700000"/>
                    </a:lnTo>
                    <a:lnTo>
                      <a:pt x="6048253" y="13508496"/>
                    </a:lnTo>
                    <a:cubicBezTo>
                      <a:pt x="6049060" y="13518317"/>
                      <a:pt x="6045723" y="13528030"/>
                      <a:pt x="6039049" y="13535281"/>
                    </a:cubicBezTo>
                    <a:cubicBezTo>
                      <a:pt x="6032374" y="13542532"/>
                      <a:pt x="6022971" y="13546660"/>
                      <a:pt x="6013116" y="13546666"/>
                    </a:cubicBezTo>
                    <a:lnTo>
                      <a:pt x="5959282" y="13546666"/>
                    </a:lnTo>
                    <a:cubicBezTo>
                      <a:pt x="5890301" y="13546674"/>
                      <a:pt x="5831424" y="13496810"/>
                      <a:pt x="5820076" y="13428768"/>
                    </a:cubicBezTo>
                    <a:lnTo>
                      <a:pt x="5705705" y="12741769"/>
                    </a:lnTo>
                    <a:cubicBezTo>
                      <a:pt x="5704365" y="12733867"/>
                      <a:pt x="5693076" y="12733867"/>
                      <a:pt x="5691736" y="12741769"/>
                    </a:cubicBezTo>
                    <a:lnTo>
                      <a:pt x="5577295" y="13428768"/>
                    </a:lnTo>
                    <a:cubicBezTo>
                      <a:pt x="5565943" y="13496837"/>
                      <a:pt x="5507026" y="13546710"/>
                      <a:pt x="5438018" y="13546666"/>
                    </a:cubicBezTo>
                    <a:lnTo>
                      <a:pt x="5384184" y="13546666"/>
                    </a:lnTo>
                    <a:cubicBezTo>
                      <a:pt x="5374329" y="13546660"/>
                      <a:pt x="5364926" y="13542532"/>
                      <a:pt x="5358251" y="13535281"/>
                    </a:cubicBezTo>
                    <a:cubicBezTo>
                      <a:pt x="5351577" y="13528030"/>
                      <a:pt x="5348240" y="13518317"/>
                      <a:pt x="5349047" y="13508496"/>
                    </a:cubicBezTo>
                    <a:lnTo>
                      <a:pt x="5416428" y="12700000"/>
                    </a:lnTo>
                    <a:lnTo>
                      <a:pt x="5479434" y="12258887"/>
                    </a:lnTo>
                    <a:close/>
                    <a:moveTo>
                      <a:pt x="6968650" y="11288889"/>
                    </a:moveTo>
                    <a:cubicBezTo>
                      <a:pt x="6851750" y="11288889"/>
                      <a:pt x="6756983" y="11383656"/>
                      <a:pt x="6756983" y="11500555"/>
                    </a:cubicBezTo>
                    <a:lnTo>
                      <a:pt x="6756983" y="11571111"/>
                    </a:lnTo>
                    <a:cubicBezTo>
                      <a:pt x="6757504" y="11687642"/>
                      <a:pt x="6852118" y="11781834"/>
                      <a:pt x="6968650" y="11781834"/>
                    </a:cubicBezTo>
                    <a:cubicBezTo>
                      <a:pt x="7085182" y="11781834"/>
                      <a:pt x="7179796" y="11687642"/>
                      <a:pt x="7180317" y="11571111"/>
                    </a:cubicBezTo>
                    <a:lnTo>
                      <a:pt x="7180317" y="11500555"/>
                    </a:lnTo>
                    <a:cubicBezTo>
                      <a:pt x="7180317" y="11383656"/>
                      <a:pt x="7085550" y="11288889"/>
                      <a:pt x="6968650" y="11288889"/>
                    </a:cubicBezTo>
                    <a:close/>
                    <a:moveTo>
                      <a:pt x="6749434" y="12258887"/>
                    </a:moveTo>
                    <a:cubicBezTo>
                      <a:pt x="6750633" y="12250773"/>
                      <a:pt x="6739204" y="12247598"/>
                      <a:pt x="6736029" y="12255147"/>
                    </a:cubicBezTo>
                    <a:lnTo>
                      <a:pt x="6582005" y="12614487"/>
                    </a:lnTo>
                    <a:cubicBezTo>
                      <a:pt x="6559749" y="12666407"/>
                      <a:pt x="6508673" y="12700050"/>
                      <a:pt x="6452183" y="12700000"/>
                    </a:cubicBezTo>
                    <a:lnTo>
                      <a:pt x="6387131" y="12700000"/>
                    </a:lnTo>
                    <a:cubicBezTo>
                      <a:pt x="6375267" y="12700011"/>
                      <a:pt x="6364192" y="12694057"/>
                      <a:pt x="6357656" y="12684154"/>
                    </a:cubicBezTo>
                    <a:cubicBezTo>
                      <a:pt x="6351121" y="12674252"/>
                      <a:pt x="6350001" y="12661728"/>
                      <a:pt x="6354675" y="12650823"/>
                    </a:cubicBezTo>
                    <a:lnTo>
                      <a:pt x="6545317" y="12206111"/>
                    </a:lnTo>
                    <a:lnTo>
                      <a:pt x="6615449" y="12030710"/>
                    </a:lnTo>
                    <a:cubicBezTo>
                      <a:pt x="6658319" y="11923571"/>
                      <a:pt x="6762095" y="11853325"/>
                      <a:pt x="6877492" y="11853333"/>
                    </a:cubicBezTo>
                    <a:lnTo>
                      <a:pt x="7059808" y="11853333"/>
                    </a:lnTo>
                    <a:cubicBezTo>
                      <a:pt x="7175205" y="11853325"/>
                      <a:pt x="7278981" y="11923571"/>
                      <a:pt x="7321851" y="12030710"/>
                    </a:cubicBezTo>
                    <a:lnTo>
                      <a:pt x="7391983" y="12206111"/>
                    </a:lnTo>
                    <a:lnTo>
                      <a:pt x="7582554" y="12650823"/>
                    </a:lnTo>
                    <a:cubicBezTo>
                      <a:pt x="7587228" y="12661728"/>
                      <a:pt x="7586108" y="12674252"/>
                      <a:pt x="7579573" y="12684154"/>
                    </a:cubicBezTo>
                    <a:cubicBezTo>
                      <a:pt x="7573038" y="12694056"/>
                      <a:pt x="7561963" y="12700010"/>
                      <a:pt x="7550098" y="12700000"/>
                    </a:cubicBezTo>
                    <a:lnTo>
                      <a:pt x="7485046" y="12700000"/>
                    </a:lnTo>
                    <a:cubicBezTo>
                      <a:pt x="7428608" y="12699994"/>
                      <a:pt x="7377602" y="12666359"/>
                      <a:pt x="7355365" y="12614487"/>
                    </a:cubicBezTo>
                    <a:lnTo>
                      <a:pt x="7201342" y="12255147"/>
                    </a:lnTo>
                    <a:cubicBezTo>
                      <a:pt x="7198096" y="12247598"/>
                      <a:pt x="7186737" y="12250773"/>
                      <a:pt x="7187866" y="12258887"/>
                    </a:cubicBezTo>
                    <a:lnTo>
                      <a:pt x="7250872" y="12700000"/>
                    </a:lnTo>
                    <a:lnTo>
                      <a:pt x="7318253" y="13508496"/>
                    </a:lnTo>
                    <a:cubicBezTo>
                      <a:pt x="7319060" y="13518317"/>
                      <a:pt x="7315723" y="13528030"/>
                      <a:pt x="7309049" y="13535281"/>
                    </a:cubicBezTo>
                    <a:cubicBezTo>
                      <a:pt x="7302375" y="13542532"/>
                      <a:pt x="7292971" y="13546660"/>
                      <a:pt x="7283116" y="13546666"/>
                    </a:cubicBezTo>
                    <a:lnTo>
                      <a:pt x="7229282" y="13546666"/>
                    </a:lnTo>
                    <a:cubicBezTo>
                      <a:pt x="7160300" y="13546675"/>
                      <a:pt x="7101423" y="13496810"/>
                      <a:pt x="7090076" y="13428768"/>
                    </a:cubicBezTo>
                    <a:lnTo>
                      <a:pt x="6975705" y="12741769"/>
                    </a:lnTo>
                    <a:cubicBezTo>
                      <a:pt x="6974365" y="12733867"/>
                      <a:pt x="6963076" y="12733867"/>
                      <a:pt x="6961736" y="12741769"/>
                    </a:cubicBezTo>
                    <a:lnTo>
                      <a:pt x="6847295" y="13428768"/>
                    </a:lnTo>
                    <a:cubicBezTo>
                      <a:pt x="6835943" y="13496837"/>
                      <a:pt x="6777026" y="13546710"/>
                      <a:pt x="6708018" y="13546666"/>
                    </a:cubicBezTo>
                    <a:lnTo>
                      <a:pt x="6654184" y="13546666"/>
                    </a:lnTo>
                    <a:cubicBezTo>
                      <a:pt x="6644329" y="13546660"/>
                      <a:pt x="6634925" y="13542532"/>
                      <a:pt x="6628251" y="13535281"/>
                    </a:cubicBezTo>
                    <a:cubicBezTo>
                      <a:pt x="6621577" y="13528030"/>
                      <a:pt x="6618240" y="13518317"/>
                      <a:pt x="6619047" y="13508496"/>
                    </a:cubicBezTo>
                    <a:lnTo>
                      <a:pt x="6686428" y="12700000"/>
                    </a:lnTo>
                    <a:lnTo>
                      <a:pt x="6749434" y="12258887"/>
                    </a:lnTo>
                    <a:close/>
                    <a:moveTo>
                      <a:pt x="8238650" y="11288889"/>
                    </a:moveTo>
                    <a:cubicBezTo>
                      <a:pt x="8121750" y="11288889"/>
                      <a:pt x="8026983" y="11383656"/>
                      <a:pt x="8026983" y="11500555"/>
                    </a:cubicBezTo>
                    <a:lnTo>
                      <a:pt x="8026983" y="11571111"/>
                    </a:lnTo>
                    <a:cubicBezTo>
                      <a:pt x="8027504" y="11687642"/>
                      <a:pt x="8122118" y="11781834"/>
                      <a:pt x="8238650" y="11781834"/>
                    </a:cubicBezTo>
                    <a:cubicBezTo>
                      <a:pt x="8355182" y="11781834"/>
                      <a:pt x="8449796" y="11687642"/>
                      <a:pt x="8450317" y="11571111"/>
                    </a:cubicBezTo>
                    <a:lnTo>
                      <a:pt x="8450317" y="11500555"/>
                    </a:lnTo>
                    <a:cubicBezTo>
                      <a:pt x="8450317" y="11383656"/>
                      <a:pt x="8355550" y="11288889"/>
                      <a:pt x="8238650" y="11288889"/>
                    </a:cubicBezTo>
                    <a:close/>
                    <a:moveTo>
                      <a:pt x="8019434" y="12258887"/>
                    </a:moveTo>
                    <a:cubicBezTo>
                      <a:pt x="8020633" y="12250773"/>
                      <a:pt x="8009204" y="12247598"/>
                      <a:pt x="8006029" y="12255147"/>
                    </a:cubicBezTo>
                    <a:lnTo>
                      <a:pt x="7852005" y="12614487"/>
                    </a:lnTo>
                    <a:cubicBezTo>
                      <a:pt x="7829749" y="12666407"/>
                      <a:pt x="7778673" y="12700050"/>
                      <a:pt x="7722183" y="12700000"/>
                    </a:cubicBezTo>
                    <a:lnTo>
                      <a:pt x="7657131" y="12700000"/>
                    </a:lnTo>
                    <a:cubicBezTo>
                      <a:pt x="7645267" y="12700010"/>
                      <a:pt x="7634192" y="12694056"/>
                      <a:pt x="7627656" y="12684154"/>
                    </a:cubicBezTo>
                    <a:cubicBezTo>
                      <a:pt x="7621122" y="12674252"/>
                      <a:pt x="7620002" y="12661728"/>
                      <a:pt x="7624676" y="12650823"/>
                    </a:cubicBezTo>
                    <a:lnTo>
                      <a:pt x="7815317" y="12206111"/>
                    </a:lnTo>
                    <a:lnTo>
                      <a:pt x="7885449" y="12030710"/>
                    </a:lnTo>
                    <a:cubicBezTo>
                      <a:pt x="7928319" y="11923571"/>
                      <a:pt x="8032095" y="11853325"/>
                      <a:pt x="8147492" y="11853333"/>
                    </a:cubicBezTo>
                    <a:lnTo>
                      <a:pt x="8329808" y="11853333"/>
                    </a:lnTo>
                    <a:cubicBezTo>
                      <a:pt x="8445205" y="11853325"/>
                      <a:pt x="8548981" y="11923571"/>
                      <a:pt x="8591851" y="12030710"/>
                    </a:cubicBezTo>
                    <a:lnTo>
                      <a:pt x="8661983" y="12206111"/>
                    </a:lnTo>
                    <a:lnTo>
                      <a:pt x="8852554" y="12650823"/>
                    </a:lnTo>
                    <a:cubicBezTo>
                      <a:pt x="8857228" y="12661728"/>
                      <a:pt x="8856108" y="12674252"/>
                      <a:pt x="8849573" y="12684154"/>
                    </a:cubicBezTo>
                    <a:cubicBezTo>
                      <a:pt x="8843038" y="12694056"/>
                      <a:pt x="8831963" y="12700010"/>
                      <a:pt x="8820098" y="12700000"/>
                    </a:cubicBezTo>
                    <a:lnTo>
                      <a:pt x="8755046" y="12700000"/>
                    </a:lnTo>
                    <a:cubicBezTo>
                      <a:pt x="8698608" y="12699994"/>
                      <a:pt x="8647602" y="12666359"/>
                      <a:pt x="8625365" y="12614487"/>
                    </a:cubicBezTo>
                    <a:lnTo>
                      <a:pt x="8471342" y="12255147"/>
                    </a:lnTo>
                    <a:cubicBezTo>
                      <a:pt x="8468096" y="12247598"/>
                      <a:pt x="8456737" y="12250773"/>
                      <a:pt x="8457866" y="12258887"/>
                    </a:cubicBezTo>
                    <a:lnTo>
                      <a:pt x="8520872" y="12700000"/>
                    </a:lnTo>
                    <a:lnTo>
                      <a:pt x="8588253" y="13508496"/>
                    </a:lnTo>
                    <a:cubicBezTo>
                      <a:pt x="8589060" y="13518317"/>
                      <a:pt x="8585723" y="13528030"/>
                      <a:pt x="8579049" y="13535281"/>
                    </a:cubicBezTo>
                    <a:cubicBezTo>
                      <a:pt x="8572375" y="13542532"/>
                      <a:pt x="8562971" y="13546660"/>
                      <a:pt x="8553116" y="13546666"/>
                    </a:cubicBezTo>
                    <a:lnTo>
                      <a:pt x="8499282" y="13546666"/>
                    </a:lnTo>
                    <a:cubicBezTo>
                      <a:pt x="8430300" y="13546675"/>
                      <a:pt x="8371423" y="13496810"/>
                      <a:pt x="8360076" y="13428768"/>
                    </a:cubicBezTo>
                    <a:lnTo>
                      <a:pt x="8245705" y="12741769"/>
                    </a:lnTo>
                    <a:cubicBezTo>
                      <a:pt x="8244365" y="12733867"/>
                      <a:pt x="8233076" y="12733867"/>
                      <a:pt x="8231736" y="12741769"/>
                    </a:cubicBezTo>
                    <a:lnTo>
                      <a:pt x="8117295" y="13428768"/>
                    </a:lnTo>
                    <a:cubicBezTo>
                      <a:pt x="8105943" y="13496837"/>
                      <a:pt x="8047026" y="13546710"/>
                      <a:pt x="7978018" y="13546666"/>
                    </a:cubicBezTo>
                    <a:lnTo>
                      <a:pt x="7924184" y="13546666"/>
                    </a:lnTo>
                    <a:cubicBezTo>
                      <a:pt x="7914329" y="13546660"/>
                      <a:pt x="7904925" y="13542532"/>
                      <a:pt x="7898251" y="13535281"/>
                    </a:cubicBezTo>
                    <a:cubicBezTo>
                      <a:pt x="7891577" y="13528030"/>
                      <a:pt x="7888240" y="13518317"/>
                      <a:pt x="7889047" y="13508496"/>
                    </a:cubicBezTo>
                    <a:lnTo>
                      <a:pt x="7956428" y="12700000"/>
                    </a:lnTo>
                    <a:lnTo>
                      <a:pt x="8019434" y="12258887"/>
                    </a:lnTo>
                    <a:close/>
                    <a:moveTo>
                      <a:pt x="9508650" y="11288889"/>
                    </a:moveTo>
                    <a:cubicBezTo>
                      <a:pt x="9391750" y="11288889"/>
                      <a:pt x="9296983" y="11383656"/>
                      <a:pt x="9296983" y="11500555"/>
                    </a:cubicBezTo>
                    <a:lnTo>
                      <a:pt x="9296983" y="11571111"/>
                    </a:lnTo>
                    <a:cubicBezTo>
                      <a:pt x="9297504" y="11687642"/>
                      <a:pt x="9392118" y="11781834"/>
                      <a:pt x="9508650" y="11781834"/>
                    </a:cubicBezTo>
                    <a:cubicBezTo>
                      <a:pt x="9625182" y="11781834"/>
                      <a:pt x="9719796" y="11687642"/>
                      <a:pt x="9720317" y="11571111"/>
                    </a:cubicBezTo>
                    <a:lnTo>
                      <a:pt x="9720317" y="11500555"/>
                    </a:lnTo>
                    <a:cubicBezTo>
                      <a:pt x="9720317" y="11383656"/>
                      <a:pt x="9625550" y="11288889"/>
                      <a:pt x="9508650" y="11288889"/>
                    </a:cubicBezTo>
                    <a:close/>
                    <a:moveTo>
                      <a:pt x="9289434" y="12258887"/>
                    </a:moveTo>
                    <a:cubicBezTo>
                      <a:pt x="9290633" y="12250773"/>
                      <a:pt x="9279204" y="12247598"/>
                      <a:pt x="9276029" y="12255147"/>
                    </a:cubicBezTo>
                    <a:lnTo>
                      <a:pt x="9122005" y="12614487"/>
                    </a:lnTo>
                    <a:cubicBezTo>
                      <a:pt x="9099749" y="12666407"/>
                      <a:pt x="9048673" y="12700050"/>
                      <a:pt x="8992183" y="12700000"/>
                    </a:cubicBezTo>
                    <a:lnTo>
                      <a:pt x="8927131" y="12700000"/>
                    </a:lnTo>
                    <a:cubicBezTo>
                      <a:pt x="8915267" y="12700010"/>
                      <a:pt x="8904192" y="12694056"/>
                      <a:pt x="8897656" y="12684154"/>
                    </a:cubicBezTo>
                    <a:cubicBezTo>
                      <a:pt x="8891122" y="12674252"/>
                      <a:pt x="8890002" y="12661728"/>
                      <a:pt x="8894676" y="12650823"/>
                    </a:cubicBezTo>
                    <a:lnTo>
                      <a:pt x="9085317" y="12206111"/>
                    </a:lnTo>
                    <a:lnTo>
                      <a:pt x="9155449" y="12030710"/>
                    </a:lnTo>
                    <a:cubicBezTo>
                      <a:pt x="9198319" y="11923571"/>
                      <a:pt x="9302095" y="11853325"/>
                      <a:pt x="9417492" y="11853333"/>
                    </a:cubicBezTo>
                    <a:lnTo>
                      <a:pt x="9599808" y="11853333"/>
                    </a:lnTo>
                    <a:cubicBezTo>
                      <a:pt x="9715205" y="11853325"/>
                      <a:pt x="9818981" y="11923571"/>
                      <a:pt x="9861851" y="12030710"/>
                    </a:cubicBezTo>
                    <a:lnTo>
                      <a:pt x="9931983" y="12206111"/>
                    </a:lnTo>
                    <a:lnTo>
                      <a:pt x="10122554" y="12650823"/>
                    </a:lnTo>
                    <a:cubicBezTo>
                      <a:pt x="10127228" y="12661728"/>
                      <a:pt x="10126108" y="12674252"/>
                      <a:pt x="10119573" y="12684154"/>
                    </a:cubicBezTo>
                    <a:cubicBezTo>
                      <a:pt x="10113038" y="12694056"/>
                      <a:pt x="10101963" y="12700010"/>
                      <a:pt x="10090098" y="12700000"/>
                    </a:cubicBezTo>
                    <a:lnTo>
                      <a:pt x="10025046" y="12700000"/>
                    </a:lnTo>
                    <a:cubicBezTo>
                      <a:pt x="9968608" y="12699994"/>
                      <a:pt x="9917602" y="12666359"/>
                      <a:pt x="9895365" y="12614487"/>
                    </a:cubicBezTo>
                    <a:lnTo>
                      <a:pt x="9741342" y="12255147"/>
                    </a:lnTo>
                    <a:cubicBezTo>
                      <a:pt x="9738096" y="12247598"/>
                      <a:pt x="9726737" y="12250773"/>
                      <a:pt x="9727866" y="12258887"/>
                    </a:cubicBezTo>
                    <a:lnTo>
                      <a:pt x="9790872" y="12700000"/>
                    </a:lnTo>
                    <a:lnTo>
                      <a:pt x="9858253" y="13508496"/>
                    </a:lnTo>
                    <a:cubicBezTo>
                      <a:pt x="9859060" y="13518317"/>
                      <a:pt x="9855723" y="13528030"/>
                      <a:pt x="9849049" y="13535281"/>
                    </a:cubicBezTo>
                    <a:cubicBezTo>
                      <a:pt x="9842375" y="13542532"/>
                      <a:pt x="9832971" y="13546660"/>
                      <a:pt x="9823116" y="13546666"/>
                    </a:cubicBezTo>
                    <a:lnTo>
                      <a:pt x="9769282" y="13546666"/>
                    </a:lnTo>
                    <a:cubicBezTo>
                      <a:pt x="9700300" y="13546675"/>
                      <a:pt x="9641423" y="13496810"/>
                      <a:pt x="9630076" y="13428768"/>
                    </a:cubicBezTo>
                    <a:lnTo>
                      <a:pt x="9515705" y="12741769"/>
                    </a:lnTo>
                    <a:cubicBezTo>
                      <a:pt x="9514365" y="12733867"/>
                      <a:pt x="9503076" y="12733867"/>
                      <a:pt x="9501736" y="12741769"/>
                    </a:cubicBezTo>
                    <a:lnTo>
                      <a:pt x="9387295" y="13428768"/>
                    </a:lnTo>
                    <a:cubicBezTo>
                      <a:pt x="9375943" y="13496837"/>
                      <a:pt x="9317026" y="13546710"/>
                      <a:pt x="9248018" y="13546666"/>
                    </a:cubicBezTo>
                    <a:lnTo>
                      <a:pt x="9194184" y="13546666"/>
                    </a:lnTo>
                    <a:cubicBezTo>
                      <a:pt x="9184329" y="13546660"/>
                      <a:pt x="9174925" y="13542532"/>
                      <a:pt x="9168251" y="13535281"/>
                    </a:cubicBezTo>
                    <a:cubicBezTo>
                      <a:pt x="9161577" y="13528030"/>
                      <a:pt x="9158240" y="13518317"/>
                      <a:pt x="9159047" y="13508496"/>
                    </a:cubicBezTo>
                    <a:lnTo>
                      <a:pt x="9226428" y="12700000"/>
                    </a:lnTo>
                    <a:lnTo>
                      <a:pt x="9289434" y="12258887"/>
                    </a:lnTo>
                    <a:close/>
                    <a:moveTo>
                      <a:pt x="10778650" y="11288889"/>
                    </a:moveTo>
                    <a:cubicBezTo>
                      <a:pt x="10661750" y="11288889"/>
                      <a:pt x="10566983" y="11383656"/>
                      <a:pt x="10566983" y="11500555"/>
                    </a:cubicBezTo>
                    <a:lnTo>
                      <a:pt x="10566983" y="11571111"/>
                    </a:lnTo>
                    <a:cubicBezTo>
                      <a:pt x="10567504" y="11687642"/>
                      <a:pt x="10662118" y="11781834"/>
                      <a:pt x="10778650" y="11781834"/>
                    </a:cubicBezTo>
                    <a:cubicBezTo>
                      <a:pt x="10895182" y="11781834"/>
                      <a:pt x="10989796" y="11687642"/>
                      <a:pt x="10990317" y="11571111"/>
                    </a:cubicBezTo>
                    <a:lnTo>
                      <a:pt x="10990317" y="11500555"/>
                    </a:lnTo>
                    <a:cubicBezTo>
                      <a:pt x="10990317" y="11383656"/>
                      <a:pt x="10895550" y="11288889"/>
                      <a:pt x="10778650" y="11288889"/>
                    </a:cubicBezTo>
                    <a:close/>
                    <a:moveTo>
                      <a:pt x="10559434" y="12258887"/>
                    </a:moveTo>
                    <a:cubicBezTo>
                      <a:pt x="10560633" y="12250773"/>
                      <a:pt x="10549204" y="12247598"/>
                      <a:pt x="10546029" y="12255147"/>
                    </a:cubicBezTo>
                    <a:lnTo>
                      <a:pt x="10392005" y="12614487"/>
                    </a:lnTo>
                    <a:cubicBezTo>
                      <a:pt x="10369749" y="12666407"/>
                      <a:pt x="10318673" y="12700050"/>
                      <a:pt x="10262183" y="12700000"/>
                    </a:cubicBezTo>
                    <a:lnTo>
                      <a:pt x="10197131" y="12700000"/>
                    </a:lnTo>
                    <a:cubicBezTo>
                      <a:pt x="10185267" y="12700010"/>
                      <a:pt x="10174192" y="12694056"/>
                      <a:pt x="10167656" y="12684154"/>
                    </a:cubicBezTo>
                    <a:cubicBezTo>
                      <a:pt x="10161122" y="12674252"/>
                      <a:pt x="10160002" y="12661728"/>
                      <a:pt x="10164676" y="12650823"/>
                    </a:cubicBezTo>
                    <a:lnTo>
                      <a:pt x="10355317" y="12206111"/>
                    </a:lnTo>
                    <a:lnTo>
                      <a:pt x="10425449" y="12030710"/>
                    </a:lnTo>
                    <a:cubicBezTo>
                      <a:pt x="10468319" y="11923571"/>
                      <a:pt x="10572095" y="11853325"/>
                      <a:pt x="10687492" y="11853333"/>
                    </a:cubicBezTo>
                    <a:lnTo>
                      <a:pt x="10869808" y="11853333"/>
                    </a:lnTo>
                    <a:cubicBezTo>
                      <a:pt x="10985205" y="11853325"/>
                      <a:pt x="11088981" y="11923571"/>
                      <a:pt x="11131851" y="12030710"/>
                    </a:cubicBezTo>
                    <a:lnTo>
                      <a:pt x="11201983" y="12206111"/>
                    </a:lnTo>
                    <a:lnTo>
                      <a:pt x="11392554" y="12650823"/>
                    </a:lnTo>
                    <a:cubicBezTo>
                      <a:pt x="11397228" y="12661728"/>
                      <a:pt x="11396108" y="12674252"/>
                      <a:pt x="11389573" y="12684154"/>
                    </a:cubicBezTo>
                    <a:cubicBezTo>
                      <a:pt x="11383038" y="12694056"/>
                      <a:pt x="11371963" y="12700010"/>
                      <a:pt x="11360098" y="12700000"/>
                    </a:cubicBezTo>
                    <a:lnTo>
                      <a:pt x="11295046" y="12700000"/>
                    </a:lnTo>
                    <a:cubicBezTo>
                      <a:pt x="11238608" y="12699994"/>
                      <a:pt x="11187602" y="12666359"/>
                      <a:pt x="11165365" y="12614487"/>
                    </a:cubicBezTo>
                    <a:lnTo>
                      <a:pt x="11011342" y="12255147"/>
                    </a:lnTo>
                    <a:cubicBezTo>
                      <a:pt x="11008096" y="12247598"/>
                      <a:pt x="10996737" y="12250773"/>
                      <a:pt x="10997866" y="12258887"/>
                    </a:cubicBezTo>
                    <a:lnTo>
                      <a:pt x="11060872" y="12700000"/>
                    </a:lnTo>
                    <a:lnTo>
                      <a:pt x="11128253" y="13508496"/>
                    </a:lnTo>
                    <a:cubicBezTo>
                      <a:pt x="11129060" y="13518317"/>
                      <a:pt x="11125723" y="13528030"/>
                      <a:pt x="11119049" y="13535281"/>
                    </a:cubicBezTo>
                    <a:cubicBezTo>
                      <a:pt x="11112375" y="13542532"/>
                      <a:pt x="11102971" y="13546660"/>
                      <a:pt x="11093116" y="13546666"/>
                    </a:cubicBezTo>
                    <a:lnTo>
                      <a:pt x="11039282" y="13546666"/>
                    </a:lnTo>
                    <a:cubicBezTo>
                      <a:pt x="10970300" y="13546675"/>
                      <a:pt x="10911423" y="13496810"/>
                      <a:pt x="10900076" y="13428768"/>
                    </a:cubicBezTo>
                    <a:lnTo>
                      <a:pt x="10785705" y="12741769"/>
                    </a:lnTo>
                    <a:cubicBezTo>
                      <a:pt x="10784365" y="12733867"/>
                      <a:pt x="10773076" y="12733867"/>
                      <a:pt x="10771736" y="12741769"/>
                    </a:cubicBezTo>
                    <a:lnTo>
                      <a:pt x="10657295" y="13428768"/>
                    </a:lnTo>
                    <a:cubicBezTo>
                      <a:pt x="10645943" y="13496837"/>
                      <a:pt x="10587026" y="13546710"/>
                      <a:pt x="10518018" y="13546666"/>
                    </a:cubicBezTo>
                    <a:lnTo>
                      <a:pt x="10464184" y="13546666"/>
                    </a:lnTo>
                    <a:cubicBezTo>
                      <a:pt x="10454329" y="13546660"/>
                      <a:pt x="10444925" y="13542532"/>
                      <a:pt x="10438251" y="13535281"/>
                    </a:cubicBezTo>
                    <a:cubicBezTo>
                      <a:pt x="10431577" y="13528030"/>
                      <a:pt x="10428240" y="13518317"/>
                      <a:pt x="10429047" y="13508496"/>
                    </a:cubicBezTo>
                    <a:lnTo>
                      <a:pt x="10496428" y="12700000"/>
                    </a:lnTo>
                    <a:lnTo>
                      <a:pt x="10559434" y="12258887"/>
                    </a:lnTo>
                    <a:close/>
                    <a:moveTo>
                      <a:pt x="12048650" y="11288889"/>
                    </a:moveTo>
                    <a:cubicBezTo>
                      <a:pt x="11931750" y="11288889"/>
                      <a:pt x="11836983" y="11383656"/>
                      <a:pt x="11836983" y="11500555"/>
                    </a:cubicBezTo>
                    <a:lnTo>
                      <a:pt x="11836983" y="11571111"/>
                    </a:lnTo>
                    <a:cubicBezTo>
                      <a:pt x="11837504" y="11687642"/>
                      <a:pt x="11932118" y="11781834"/>
                      <a:pt x="12048650" y="11781834"/>
                    </a:cubicBezTo>
                    <a:cubicBezTo>
                      <a:pt x="12165182" y="11781834"/>
                      <a:pt x="12259796" y="11687642"/>
                      <a:pt x="12260317" y="11571111"/>
                    </a:cubicBezTo>
                    <a:lnTo>
                      <a:pt x="12260317" y="11500555"/>
                    </a:lnTo>
                    <a:cubicBezTo>
                      <a:pt x="12260317" y="11383656"/>
                      <a:pt x="12165550" y="11288889"/>
                      <a:pt x="12048650" y="11288889"/>
                    </a:cubicBezTo>
                    <a:close/>
                    <a:moveTo>
                      <a:pt x="11829434" y="12258887"/>
                    </a:moveTo>
                    <a:cubicBezTo>
                      <a:pt x="11830633" y="12250773"/>
                      <a:pt x="11819204" y="12247598"/>
                      <a:pt x="11816029" y="12255147"/>
                    </a:cubicBezTo>
                    <a:lnTo>
                      <a:pt x="11662005" y="12614487"/>
                    </a:lnTo>
                    <a:cubicBezTo>
                      <a:pt x="11639749" y="12666407"/>
                      <a:pt x="11588673" y="12700050"/>
                      <a:pt x="11532183" y="12700000"/>
                    </a:cubicBezTo>
                    <a:lnTo>
                      <a:pt x="11467131" y="12700000"/>
                    </a:lnTo>
                    <a:cubicBezTo>
                      <a:pt x="11455267" y="12700010"/>
                      <a:pt x="11444192" y="12694056"/>
                      <a:pt x="11437656" y="12684154"/>
                    </a:cubicBezTo>
                    <a:cubicBezTo>
                      <a:pt x="11431122" y="12674252"/>
                      <a:pt x="11430002" y="12661728"/>
                      <a:pt x="11434676" y="12650823"/>
                    </a:cubicBezTo>
                    <a:lnTo>
                      <a:pt x="11625317" y="12206111"/>
                    </a:lnTo>
                    <a:lnTo>
                      <a:pt x="11695449" y="12030710"/>
                    </a:lnTo>
                    <a:cubicBezTo>
                      <a:pt x="11738319" y="11923571"/>
                      <a:pt x="11842095" y="11853325"/>
                      <a:pt x="11957492" y="11853333"/>
                    </a:cubicBezTo>
                    <a:lnTo>
                      <a:pt x="12139808" y="11853333"/>
                    </a:lnTo>
                    <a:cubicBezTo>
                      <a:pt x="12255205" y="11853325"/>
                      <a:pt x="12358981" y="11923571"/>
                      <a:pt x="12401851" y="12030710"/>
                    </a:cubicBezTo>
                    <a:lnTo>
                      <a:pt x="12471983" y="12206111"/>
                    </a:lnTo>
                    <a:lnTo>
                      <a:pt x="12662554" y="12650823"/>
                    </a:lnTo>
                    <a:cubicBezTo>
                      <a:pt x="12667228" y="12661728"/>
                      <a:pt x="12666108" y="12674252"/>
                      <a:pt x="12659573" y="12684154"/>
                    </a:cubicBezTo>
                    <a:cubicBezTo>
                      <a:pt x="12653038" y="12694056"/>
                      <a:pt x="12641963" y="12700010"/>
                      <a:pt x="12630098" y="12700000"/>
                    </a:cubicBezTo>
                    <a:lnTo>
                      <a:pt x="12565046" y="12700000"/>
                    </a:lnTo>
                    <a:cubicBezTo>
                      <a:pt x="12508608" y="12699994"/>
                      <a:pt x="12457602" y="12666359"/>
                      <a:pt x="12435365" y="12614487"/>
                    </a:cubicBezTo>
                    <a:lnTo>
                      <a:pt x="12281342" y="12255147"/>
                    </a:lnTo>
                    <a:cubicBezTo>
                      <a:pt x="12278096" y="12247598"/>
                      <a:pt x="12266737" y="12250773"/>
                      <a:pt x="12267866" y="12258887"/>
                    </a:cubicBezTo>
                    <a:lnTo>
                      <a:pt x="12330872" y="12700000"/>
                    </a:lnTo>
                    <a:lnTo>
                      <a:pt x="12398253" y="13508496"/>
                    </a:lnTo>
                    <a:cubicBezTo>
                      <a:pt x="12399060" y="13518317"/>
                      <a:pt x="12395723" y="13528030"/>
                      <a:pt x="12389049" y="13535281"/>
                    </a:cubicBezTo>
                    <a:cubicBezTo>
                      <a:pt x="12382375" y="13542532"/>
                      <a:pt x="12372971" y="13546660"/>
                      <a:pt x="12363116" y="13546666"/>
                    </a:cubicBezTo>
                    <a:lnTo>
                      <a:pt x="12309282" y="13546666"/>
                    </a:lnTo>
                    <a:cubicBezTo>
                      <a:pt x="12240300" y="13546675"/>
                      <a:pt x="12181423" y="13496810"/>
                      <a:pt x="12170076" y="13428768"/>
                    </a:cubicBezTo>
                    <a:lnTo>
                      <a:pt x="12055705" y="12741769"/>
                    </a:lnTo>
                    <a:cubicBezTo>
                      <a:pt x="12054365" y="12733867"/>
                      <a:pt x="12043076" y="12733867"/>
                      <a:pt x="12041736" y="12741769"/>
                    </a:cubicBezTo>
                    <a:lnTo>
                      <a:pt x="11927295" y="13428768"/>
                    </a:lnTo>
                    <a:cubicBezTo>
                      <a:pt x="11915943" y="13496837"/>
                      <a:pt x="11857026" y="13546710"/>
                      <a:pt x="11788018" y="13546666"/>
                    </a:cubicBezTo>
                    <a:lnTo>
                      <a:pt x="11734184" y="13546666"/>
                    </a:lnTo>
                    <a:cubicBezTo>
                      <a:pt x="11724329" y="13546660"/>
                      <a:pt x="11714925" y="13542532"/>
                      <a:pt x="11708251" y="13535281"/>
                    </a:cubicBezTo>
                    <a:cubicBezTo>
                      <a:pt x="11701577" y="13528030"/>
                      <a:pt x="11698240" y="13518317"/>
                      <a:pt x="11699047" y="13508496"/>
                    </a:cubicBezTo>
                    <a:lnTo>
                      <a:pt x="11766428" y="12700000"/>
                    </a:lnTo>
                    <a:lnTo>
                      <a:pt x="11829434" y="12258887"/>
                    </a:lnTo>
                    <a:close/>
                    <a:moveTo>
                      <a:pt x="618650" y="13546666"/>
                    </a:moveTo>
                    <a:cubicBezTo>
                      <a:pt x="562512" y="13546666"/>
                      <a:pt x="508674" y="13568967"/>
                      <a:pt x="468979" y="13608662"/>
                    </a:cubicBezTo>
                    <a:cubicBezTo>
                      <a:pt x="429283" y="13648358"/>
                      <a:pt x="406983" y="13702196"/>
                      <a:pt x="406983" y="13758334"/>
                    </a:cubicBezTo>
                    <a:lnTo>
                      <a:pt x="406983" y="13828889"/>
                    </a:lnTo>
                    <a:cubicBezTo>
                      <a:pt x="407504" y="13945420"/>
                      <a:pt x="502118" y="14039611"/>
                      <a:pt x="618650" y="14039611"/>
                    </a:cubicBezTo>
                    <a:cubicBezTo>
                      <a:pt x="735182" y="14039611"/>
                      <a:pt x="829795" y="13945420"/>
                      <a:pt x="830317" y="13828889"/>
                    </a:cubicBezTo>
                    <a:lnTo>
                      <a:pt x="830317" y="13758334"/>
                    </a:lnTo>
                    <a:cubicBezTo>
                      <a:pt x="830317" y="13702196"/>
                      <a:pt x="808017" y="13648358"/>
                      <a:pt x="768321" y="13608662"/>
                    </a:cubicBezTo>
                    <a:cubicBezTo>
                      <a:pt x="728626" y="13568967"/>
                      <a:pt x="674788" y="13546666"/>
                      <a:pt x="618650" y="13546666"/>
                    </a:cubicBezTo>
                    <a:close/>
                    <a:moveTo>
                      <a:pt x="399434" y="14516664"/>
                    </a:moveTo>
                    <a:cubicBezTo>
                      <a:pt x="400633" y="14508550"/>
                      <a:pt x="389203" y="14505375"/>
                      <a:pt x="386028" y="14512925"/>
                    </a:cubicBezTo>
                    <a:lnTo>
                      <a:pt x="232006" y="14872264"/>
                    </a:lnTo>
                    <a:cubicBezTo>
                      <a:pt x="209749" y="14924185"/>
                      <a:pt x="158673" y="14957828"/>
                      <a:pt x="102183" y="14957778"/>
                    </a:cubicBezTo>
                    <a:lnTo>
                      <a:pt x="37131" y="14957778"/>
                    </a:lnTo>
                    <a:cubicBezTo>
                      <a:pt x="25266" y="14957789"/>
                      <a:pt x="14191" y="14951835"/>
                      <a:pt x="7655" y="14941933"/>
                    </a:cubicBezTo>
                    <a:cubicBezTo>
                      <a:pt x="1120" y="14932030"/>
                      <a:pt x="0" y="14919505"/>
                      <a:pt x="4676" y="14908600"/>
                    </a:cubicBezTo>
                    <a:lnTo>
                      <a:pt x="195317" y="14463889"/>
                    </a:lnTo>
                    <a:lnTo>
                      <a:pt x="265449" y="14288488"/>
                    </a:lnTo>
                    <a:cubicBezTo>
                      <a:pt x="308319" y="14181350"/>
                      <a:pt x="412095" y="14111103"/>
                      <a:pt x="527492" y="14111111"/>
                    </a:cubicBezTo>
                    <a:lnTo>
                      <a:pt x="709808" y="14111111"/>
                    </a:lnTo>
                    <a:cubicBezTo>
                      <a:pt x="825205" y="14111103"/>
                      <a:pt x="928981" y="14181350"/>
                      <a:pt x="971851" y="14288488"/>
                    </a:cubicBezTo>
                    <a:lnTo>
                      <a:pt x="1041983" y="14463889"/>
                    </a:lnTo>
                    <a:lnTo>
                      <a:pt x="1232554" y="14908600"/>
                    </a:lnTo>
                    <a:cubicBezTo>
                      <a:pt x="1237229" y="14919505"/>
                      <a:pt x="1236109" y="14932030"/>
                      <a:pt x="1229574" y="14941933"/>
                    </a:cubicBezTo>
                    <a:cubicBezTo>
                      <a:pt x="1223039" y="14951835"/>
                      <a:pt x="1211963" y="14957789"/>
                      <a:pt x="1200098" y="14957778"/>
                    </a:cubicBezTo>
                    <a:lnTo>
                      <a:pt x="1135046" y="14957778"/>
                    </a:lnTo>
                    <a:cubicBezTo>
                      <a:pt x="1078608" y="14957772"/>
                      <a:pt x="1027601" y="14924137"/>
                      <a:pt x="1005365" y="14872264"/>
                    </a:cubicBezTo>
                    <a:lnTo>
                      <a:pt x="851342" y="14512925"/>
                    </a:lnTo>
                    <a:cubicBezTo>
                      <a:pt x="848097" y="14505375"/>
                      <a:pt x="836737" y="14508550"/>
                      <a:pt x="837866" y="14516664"/>
                    </a:cubicBezTo>
                    <a:lnTo>
                      <a:pt x="900872" y="14957778"/>
                    </a:lnTo>
                    <a:lnTo>
                      <a:pt x="968253" y="15766273"/>
                    </a:lnTo>
                    <a:cubicBezTo>
                      <a:pt x="969061" y="15776096"/>
                      <a:pt x="965724" y="15785809"/>
                      <a:pt x="959049" y="15793059"/>
                    </a:cubicBezTo>
                    <a:cubicBezTo>
                      <a:pt x="952375" y="15800310"/>
                      <a:pt x="942971" y="15804438"/>
                      <a:pt x="933116" y="15804445"/>
                    </a:cubicBezTo>
                    <a:lnTo>
                      <a:pt x="879282" y="15804445"/>
                    </a:lnTo>
                    <a:cubicBezTo>
                      <a:pt x="810301" y="15804452"/>
                      <a:pt x="751424" y="15754589"/>
                      <a:pt x="740076" y="15686546"/>
                    </a:cubicBezTo>
                    <a:lnTo>
                      <a:pt x="625706" y="14999546"/>
                    </a:lnTo>
                    <a:cubicBezTo>
                      <a:pt x="624365" y="14991645"/>
                      <a:pt x="613076" y="14991645"/>
                      <a:pt x="611736" y="14999546"/>
                    </a:cubicBezTo>
                    <a:lnTo>
                      <a:pt x="497294" y="15686546"/>
                    </a:lnTo>
                    <a:cubicBezTo>
                      <a:pt x="485942" y="15754615"/>
                      <a:pt x="427026" y="15804488"/>
                      <a:pt x="358018" y="15804445"/>
                    </a:cubicBezTo>
                    <a:lnTo>
                      <a:pt x="304184" y="15804445"/>
                    </a:lnTo>
                    <a:cubicBezTo>
                      <a:pt x="294329" y="15804438"/>
                      <a:pt x="284925" y="15800310"/>
                      <a:pt x="278251" y="15793059"/>
                    </a:cubicBezTo>
                    <a:cubicBezTo>
                      <a:pt x="271576" y="15785809"/>
                      <a:pt x="268239" y="15776096"/>
                      <a:pt x="269047" y="15766273"/>
                    </a:cubicBezTo>
                    <a:lnTo>
                      <a:pt x="336428" y="14957778"/>
                    </a:lnTo>
                    <a:lnTo>
                      <a:pt x="399434" y="14516664"/>
                    </a:lnTo>
                    <a:close/>
                    <a:moveTo>
                      <a:pt x="1888650" y="13546666"/>
                    </a:moveTo>
                    <a:cubicBezTo>
                      <a:pt x="1832512" y="13546666"/>
                      <a:pt x="1778674" y="13568967"/>
                      <a:pt x="1738979" y="13608662"/>
                    </a:cubicBezTo>
                    <a:cubicBezTo>
                      <a:pt x="1699283" y="13648358"/>
                      <a:pt x="1676983" y="13702196"/>
                      <a:pt x="1676983" y="13758334"/>
                    </a:cubicBezTo>
                    <a:lnTo>
                      <a:pt x="1676983" y="13828889"/>
                    </a:lnTo>
                    <a:cubicBezTo>
                      <a:pt x="1677504" y="13945420"/>
                      <a:pt x="1772118" y="14039611"/>
                      <a:pt x="1888650" y="14039611"/>
                    </a:cubicBezTo>
                    <a:cubicBezTo>
                      <a:pt x="2005182" y="14039611"/>
                      <a:pt x="2099796" y="13945420"/>
                      <a:pt x="2100317" y="13828889"/>
                    </a:cubicBezTo>
                    <a:lnTo>
                      <a:pt x="2100317" y="13758334"/>
                    </a:lnTo>
                    <a:cubicBezTo>
                      <a:pt x="2100317" y="13702196"/>
                      <a:pt x="2078017" y="13648358"/>
                      <a:pt x="2038321" y="13608662"/>
                    </a:cubicBezTo>
                    <a:cubicBezTo>
                      <a:pt x="1998626" y="13568967"/>
                      <a:pt x="1944788" y="13546666"/>
                      <a:pt x="1888650" y="13546666"/>
                    </a:cubicBezTo>
                    <a:close/>
                    <a:moveTo>
                      <a:pt x="1669434" y="14516664"/>
                    </a:moveTo>
                    <a:cubicBezTo>
                      <a:pt x="1670633" y="14508550"/>
                      <a:pt x="1659203" y="14505375"/>
                      <a:pt x="1656028" y="14512925"/>
                    </a:cubicBezTo>
                    <a:lnTo>
                      <a:pt x="1502006" y="14872264"/>
                    </a:lnTo>
                    <a:cubicBezTo>
                      <a:pt x="1479749" y="14924185"/>
                      <a:pt x="1428673" y="14957828"/>
                      <a:pt x="1372183" y="14957778"/>
                    </a:cubicBezTo>
                    <a:lnTo>
                      <a:pt x="1307131" y="14957778"/>
                    </a:lnTo>
                    <a:cubicBezTo>
                      <a:pt x="1295266" y="14957789"/>
                      <a:pt x="1284191" y="14951835"/>
                      <a:pt x="1277655" y="14941933"/>
                    </a:cubicBezTo>
                    <a:cubicBezTo>
                      <a:pt x="1271120" y="14932030"/>
                      <a:pt x="1270000" y="14919505"/>
                      <a:pt x="1274676" y="14908600"/>
                    </a:cubicBezTo>
                    <a:lnTo>
                      <a:pt x="1465317" y="14463889"/>
                    </a:lnTo>
                    <a:lnTo>
                      <a:pt x="1535449" y="14288488"/>
                    </a:lnTo>
                    <a:cubicBezTo>
                      <a:pt x="1578319" y="14181350"/>
                      <a:pt x="1682095" y="14111103"/>
                      <a:pt x="1797492" y="14111111"/>
                    </a:cubicBezTo>
                    <a:lnTo>
                      <a:pt x="1979808" y="14111111"/>
                    </a:lnTo>
                    <a:cubicBezTo>
                      <a:pt x="2095205" y="14111103"/>
                      <a:pt x="2198981" y="14181350"/>
                      <a:pt x="2241851" y="14288488"/>
                    </a:cubicBezTo>
                    <a:lnTo>
                      <a:pt x="2311983" y="14463889"/>
                    </a:lnTo>
                    <a:lnTo>
                      <a:pt x="2502554" y="14908600"/>
                    </a:lnTo>
                    <a:cubicBezTo>
                      <a:pt x="2507229" y="14919505"/>
                      <a:pt x="2506109" y="14932030"/>
                      <a:pt x="2499574" y="14941933"/>
                    </a:cubicBezTo>
                    <a:cubicBezTo>
                      <a:pt x="2493039" y="14951835"/>
                      <a:pt x="2481963" y="14957789"/>
                      <a:pt x="2470098" y="14957778"/>
                    </a:cubicBezTo>
                    <a:lnTo>
                      <a:pt x="2405046" y="14957778"/>
                    </a:lnTo>
                    <a:cubicBezTo>
                      <a:pt x="2348608" y="14957772"/>
                      <a:pt x="2297601" y="14924137"/>
                      <a:pt x="2275365" y="14872264"/>
                    </a:cubicBezTo>
                    <a:lnTo>
                      <a:pt x="2121342" y="14512925"/>
                    </a:lnTo>
                    <a:cubicBezTo>
                      <a:pt x="2118097" y="14505375"/>
                      <a:pt x="2106737" y="14508550"/>
                      <a:pt x="2107866" y="14516664"/>
                    </a:cubicBezTo>
                    <a:lnTo>
                      <a:pt x="2170872" y="14957778"/>
                    </a:lnTo>
                    <a:lnTo>
                      <a:pt x="2238253" y="15766273"/>
                    </a:lnTo>
                    <a:cubicBezTo>
                      <a:pt x="2239061" y="15776096"/>
                      <a:pt x="2235724" y="15785809"/>
                      <a:pt x="2229049" y="15793059"/>
                    </a:cubicBezTo>
                    <a:cubicBezTo>
                      <a:pt x="2222375" y="15800310"/>
                      <a:pt x="2212971" y="15804438"/>
                      <a:pt x="2203116" y="15804445"/>
                    </a:cubicBezTo>
                    <a:lnTo>
                      <a:pt x="2149282" y="15804445"/>
                    </a:lnTo>
                    <a:cubicBezTo>
                      <a:pt x="2080301" y="15804452"/>
                      <a:pt x="2021424" y="15754589"/>
                      <a:pt x="2010076" y="15686546"/>
                    </a:cubicBezTo>
                    <a:lnTo>
                      <a:pt x="1895706" y="14999546"/>
                    </a:lnTo>
                    <a:cubicBezTo>
                      <a:pt x="1894365" y="14991645"/>
                      <a:pt x="1883076" y="14991645"/>
                      <a:pt x="1881735" y="14999546"/>
                    </a:cubicBezTo>
                    <a:lnTo>
                      <a:pt x="1767294" y="15686546"/>
                    </a:lnTo>
                    <a:cubicBezTo>
                      <a:pt x="1755943" y="15754615"/>
                      <a:pt x="1697026" y="15804488"/>
                      <a:pt x="1628018" y="15804445"/>
                    </a:cubicBezTo>
                    <a:lnTo>
                      <a:pt x="1574184" y="15804445"/>
                    </a:lnTo>
                    <a:cubicBezTo>
                      <a:pt x="1564329" y="15804438"/>
                      <a:pt x="1554925" y="15800310"/>
                      <a:pt x="1548251" y="15793059"/>
                    </a:cubicBezTo>
                    <a:cubicBezTo>
                      <a:pt x="1541576" y="15785809"/>
                      <a:pt x="1538239" y="15776096"/>
                      <a:pt x="1539047" y="15766273"/>
                    </a:cubicBezTo>
                    <a:lnTo>
                      <a:pt x="1606428" y="14957778"/>
                    </a:lnTo>
                    <a:lnTo>
                      <a:pt x="1669434" y="14516664"/>
                    </a:lnTo>
                    <a:close/>
                    <a:moveTo>
                      <a:pt x="3158650" y="13546666"/>
                    </a:moveTo>
                    <a:cubicBezTo>
                      <a:pt x="3102512" y="13546666"/>
                      <a:pt x="3048674" y="13568967"/>
                      <a:pt x="3008979" y="13608662"/>
                    </a:cubicBezTo>
                    <a:cubicBezTo>
                      <a:pt x="2969283" y="13648358"/>
                      <a:pt x="2946983" y="13702196"/>
                      <a:pt x="2946983" y="13758334"/>
                    </a:cubicBezTo>
                    <a:lnTo>
                      <a:pt x="2946983" y="13828889"/>
                    </a:lnTo>
                    <a:cubicBezTo>
                      <a:pt x="2947504" y="13945420"/>
                      <a:pt x="3042118" y="14039611"/>
                      <a:pt x="3158650" y="14039611"/>
                    </a:cubicBezTo>
                    <a:cubicBezTo>
                      <a:pt x="3275182" y="14039611"/>
                      <a:pt x="3369795" y="13945420"/>
                      <a:pt x="3370317" y="13828889"/>
                    </a:cubicBezTo>
                    <a:lnTo>
                      <a:pt x="3370317" y="13758334"/>
                    </a:lnTo>
                    <a:cubicBezTo>
                      <a:pt x="3370317" y="13702196"/>
                      <a:pt x="3348016" y="13648358"/>
                      <a:pt x="3308321" y="13608662"/>
                    </a:cubicBezTo>
                    <a:cubicBezTo>
                      <a:pt x="3268626" y="13568967"/>
                      <a:pt x="3214788" y="13546666"/>
                      <a:pt x="3158650" y="13546666"/>
                    </a:cubicBezTo>
                    <a:close/>
                    <a:moveTo>
                      <a:pt x="2939434" y="14516664"/>
                    </a:moveTo>
                    <a:cubicBezTo>
                      <a:pt x="2940633" y="14508550"/>
                      <a:pt x="2929203" y="14505375"/>
                      <a:pt x="2926028" y="14512925"/>
                    </a:cubicBezTo>
                    <a:lnTo>
                      <a:pt x="2772006" y="14872264"/>
                    </a:lnTo>
                    <a:cubicBezTo>
                      <a:pt x="2749749" y="14924185"/>
                      <a:pt x="2698673" y="14957828"/>
                      <a:pt x="2642183" y="14957778"/>
                    </a:cubicBezTo>
                    <a:lnTo>
                      <a:pt x="2577131" y="14957778"/>
                    </a:lnTo>
                    <a:cubicBezTo>
                      <a:pt x="2565266" y="14957789"/>
                      <a:pt x="2554191" y="14951835"/>
                      <a:pt x="2547656" y="14941933"/>
                    </a:cubicBezTo>
                    <a:cubicBezTo>
                      <a:pt x="2541120" y="14932030"/>
                      <a:pt x="2540001" y="14919505"/>
                      <a:pt x="2544676" y="14908600"/>
                    </a:cubicBezTo>
                    <a:lnTo>
                      <a:pt x="2735317" y="14463889"/>
                    </a:lnTo>
                    <a:lnTo>
                      <a:pt x="2805449" y="14288488"/>
                    </a:lnTo>
                    <a:cubicBezTo>
                      <a:pt x="2848319" y="14181350"/>
                      <a:pt x="2952095" y="14111103"/>
                      <a:pt x="3067492" y="14111111"/>
                    </a:cubicBezTo>
                    <a:lnTo>
                      <a:pt x="3249808" y="14111111"/>
                    </a:lnTo>
                    <a:cubicBezTo>
                      <a:pt x="3365204" y="14111103"/>
                      <a:pt x="3468981" y="14181350"/>
                      <a:pt x="3511851" y="14288488"/>
                    </a:cubicBezTo>
                    <a:lnTo>
                      <a:pt x="3581983" y="14463889"/>
                    </a:lnTo>
                    <a:lnTo>
                      <a:pt x="3772554" y="14908600"/>
                    </a:lnTo>
                    <a:cubicBezTo>
                      <a:pt x="3777229" y="14919505"/>
                      <a:pt x="3776110" y="14932030"/>
                      <a:pt x="3769574" y="14941933"/>
                    </a:cubicBezTo>
                    <a:cubicBezTo>
                      <a:pt x="3763039" y="14951835"/>
                      <a:pt x="3751963" y="14957789"/>
                      <a:pt x="3740098" y="14957778"/>
                    </a:cubicBezTo>
                    <a:lnTo>
                      <a:pt x="3675046" y="14957778"/>
                    </a:lnTo>
                    <a:cubicBezTo>
                      <a:pt x="3618608" y="14957772"/>
                      <a:pt x="3567601" y="14924137"/>
                      <a:pt x="3545365" y="14872264"/>
                    </a:cubicBezTo>
                    <a:lnTo>
                      <a:pt x="3391342" y="14512925"/>
                    </a:lnTo>
                    <a:cubicBezTo>
                      <a:pt x="3388097" y="14505375"/>
                      <a:pt x="3376737" y="14508550"/>
                      <a:pt x="3377866" y="14516664"/>
                    </a:cubicBezTo>
                    <a:lnTo>
                      <a:pt x="3440872" y="14957778"/>
                    </a:lnTo>
                    <a:lnTo>
                      <a:pt x="3508253" y="15766273"/>
                    </a:lnTo>
                    <a:cubicBezTo>
                      <a:pt x="3509061" y="15776096"/>
                      <a:pt x="3505724" y="15785809"/>
                      <a:pt x="3499049" y="15793059"/>
                    </a:cubicBezTo>
                    <a:cubicBezTo>
                      <a:pt x="3492375" y="15800310"/>
                      <a:pt x="3482971" y="15804438"/>
                      <a:pt x="3473116" y="15804445"/>
                    </a:cubicBezTo>
                    <a:lnTo>
                      <a:pt x="3419282" y="15804445"/>
                    </a:lnTo>
                    <a:cubicBezTo>
                      <a:pt x="3350301" y="15804452"/>
                      <a:pt x="3291424" y="15754589"/>
                      <a:pt x="3280076" y="15686546"/>
                    </a:cubicBezTo>
                    <a:lnTo>
                      <a:pt x="3165706" y="14999546"/>
                    </a:lnTo>
                    <a:cubicBezTo>
                      <a:pt x="3164365" y="14991645"/>
                      <a:pt x="3153076" y="14991645"/>
                      <a:pt x="3151735" y="14999546"/>
                    </a:cubicBezTo>
                    <a:lnTo>
                      <a:pt x="3037294" y="15686546"/>
                    </a:lnTo>
                    <a:cubicBezTo>
                      <a:pt x="3025943" y="15754615"/>
                      <a:pt x="2967026" y="15804488"/>
                      <a:pt x="2898018" y="15804445"/>
                    </a:cubicBezTo>
                    <a:lnTo>
                      <a:pt x="2844184" y="15804445"/>
                    </a:lnTo>
                    <a:cubicBezTo>
                      <a:pt x="2834329" y="15804438"/>
                      <a:pt x="2824925" y="15800310"/>
                      <a:pt x="2818251" y="15793059"/>
                    </a:cubicBezTo>
                    <a:cubicBezTo>
                      <a:pt x="2811576" y="15785809"/>
                      <a:pt x="2808239" y="15776096"/>
                      <a:pt x="2809047" y="15766273"/>
                    </a:cubicBezTo>
                    <a:lnTo>
                      <a:pt x="2876428" y="14957778"/>
                    </a:lnTo>
                    <a:lnTo>
                      <a:pt x="2939434" y="14516664"/>
                    </a:lnTo>
                    <a:close/>
                    <a:moveTo>
                      <a:pt x="4428650" y="13546666"/>
                    </a:moveTo>
                    <a:cubicBezTo>
                      <a:pt x="4372512" y="13546666"/>
                      <a:pt x="4318674" y="13568967"/>
                      <a:pt x="4278979" y="13608662"/>
                    </a:cubicBezTo>
                    <a:cubicBezTo>
                      <a:pt x="4239284" y="13648358"/>
                      <a:pt x="4216983" y="13702196"/>
                      <a:pt x="4216983" y="13758334"/>
                    </a:cubicBezTo>
                    <a:lnTo>
                      <a:pt x="4216983" y="13828889"/>
                    </a:lnTo>
                    <a:cubicBezTo>
                      <a:pt x="4217505" y="13945420"/>
                      <a:pt x="4312118" y="14039611"/>
                      <a:pt x="4428650" y="14039611"/>
                    </a:cubicBezTo>
                    <a:cubicBezTo>
                      <a:pt x="4545182" y="14039611"/>
                      <a:pt x="4639795" y="13945420"/>
                      <a:pt x="4640317" y="13828889"/>
                    </a:cubicBezTo>
                    <a:lnTo>
                      <a:pt x="4640317" y="13758334"/>
                    </a:lnTo>
                    <a:cubicBezTo>
                      <a:pt x="4640317" y="13702196"/>
                      <a:pt x="4618016" y="13648358"/>
                      <a:pt x="4578321" y="13608662"/>
                    </a:cubicBezTo>
                    <a:cubicBezTo>
                      <a:pt x="4538626" y="13568967"/>
                      <a:pt x="4484788" y="13546666"/>
                      <a:pt x="4428650" y="13546666"/>
                    </a:cubicBezTo>
                    <a:close/>
                    <a:moveTo>
                      <a:pt x="4209434" y="14516664"/>
                    </a:moveTo>
                    <a:cubicBezTo>
                      <a:pt x="4210633" y="14508550"/>
                      <a:pt x="4199203" y="14505375"/>
                      <a:pt x="4196028" y="14512925"/>
                    </a:cubicBezTo>
                    <a:lnTo>
                      <a:pt x="4042005" y="14872264"/>
                    </a:lnTo>
                    <a:cubicBezTo>
                      <a:pt x="4019749" y="14924185"/>
                      <a:pt x="3968673" y="14957828"/>
                      <a:pt x="3912183" y="14957778"/>
                    </a:cubicBezTo>
                    <a:lnTo>
                      <a:pt x="3847131" y="14957778"/>
                    </a:lnTo>
                    <a:cubicBezTo>
                      <a:pt x="3835266" y="14957789"/>
                      <a:pt x="3824191" y="14951835"/>
                      <a:pt x="3817656" y="14941933"/>
                    </a:cubicBezTo>
                    <a:cubicBezTo>
                      <a:pt x="3811120" y="14932030"/>
                      <a:pt x="3810000" y="14919505"/>
                      <a:pt x="3814675" y="14908600"/>
                    </a:cubicBezTo>
                    <a:lnTo>
                      <a:pt x="4005317" y="14463889"/>
                    </a:lnTo>
                    <a:lnTo>
                      <a:pt x="4075449" y="14288488"/>
                    </a:lnTo>
                    <a:cubicBezTo>
                      <a:pt x="4118319" y="14181350"/>
                      <a:pt x="4222096" y="14111103"/>
                      <a:pt x="4337492" y="14111111"/>
                    </a:cubicBezTo>
                    <a:lnTo>
                      <a:pt x="4519808" y="14111111"/>
                    </a:lnTo>
                    <a:cubicBezTo>
                      <a:pt x="4635204" y="14111103"/>
                      <a:pt x="4738981" y="14181350"/>
                      <a:pt x="4781851" y="14288488"/>
                    </a:cubicBezTo>
                    <a:lnTo>
                      <a:pt x="4851983" y="14463889"/>
                    </a:lnTo>
                    <a:lnTo>
                      <a:pt x="5042554" y="14908600"/>
                    </a:lnTo>
                    <a:cubicBezTo>
                      <a:pt x="5047229" y="14919505"/>
                      <a:pt x="5046110" y="14932030"/>
                      <a:pt x="5039574" y="14941933"/>
                    </a:cubicBezTo>
                    <a:cubicBezTo>
                      <a:pt x="5033039" y="14951835"/>
                      <a:pt x="5021963" y="14957789"/>
                      <a:pt x="5010098" y="14957778"/>
                    </a:cubicBezTo>
                    <a:lnTo>
                      <a:pt x="4945046" y="14957778"/>
                    </a:lnTo>
                    <a:cubicBezTo>
                      <a:pt x="4888608" y="14957772"/>
                      <a:pt x="4837601" y="14924137"/>
                      <a:pt x="4815365" y="14872264"/>
                    </a:cubicBezTo>
                    <a:lnTo>
                      <a:pt x="4661342" y="14512925"/>
                    </a:lnTo>
                    <a:cubicBezTo>
                      <a:pt x="4658097" y="14505375"/>
                      <a:pt x="4646737" y="14508550"/>
                      <a:pt x="4647866" y="14516664"/>
                    </a:cubicBezTo>
                    <a:lnTo>
                      <a:pt x="4710872" y="14957778"/>
                    </a:lnTo>
                    <a:lnTo>
                      <a:pt x="4778253" y="15766273"/>
                    </a:lnTo>
                    <a:cubicBezTo>
                      <a:pt x="4779061" y="15776096"/>
                      <a:pt x="4775724" y="15785809"/>
                      <a:pt x="4769049" y="15793059"/>
                    </a:cubicBezTo>
                    <a:cubicBezTo>
                      <a:pt x="4762375" y="15800310"/>
                      <a:pt x="4752971" y="15804438"/>
                      <a:pt x="4743116" y="15804445"/>
                    </a:cubicBezTo>
                    <a:lnTo>
                      <a:pt x="4689282" y="15804445"/>
                    </a:lnTo>
                    <a:cubicBezTo>
                      <a:pt x="4620301" y="15804452"/>
                      <a:pt x="4561424" y="15754589"/>
                      <a:pt x="4550076" y="15686546"/>
                    </a:cubicBezTo>
                    <a:lnTo>
                      <a:pt x="4435705" y="14999546"/>
                    </a:lnTo>
                    <a:cubicBezTo>
                      <a:pt x="4434365" y="14991645"/>
                      <a:pt x="4423076" y="14991645"/>
                      <a:pt x="4421736" y="14999546"/>
                    </a:cubicBezTo>
                    <a:lnTo>
                      <a:pt x="4307295" y="15686546"/>
                    </a:lnTo>
                    <a:cubicBezTo>
                      <a:pt x="4295943" y="15754615"/>
                      <a:pt x="4237026" y="15804488"/>
                      <a:pt x="4168018" y="15804445"/>
                    </a:cubicBezTo>
                    <a:lnTo>
                      <a:pt x="4114184" y="15804445"/>
                    </a:lnTo>
                    <a:cubicBezTo>
                      <a:pt x="4104329" y="15804438"/>
                      <a:pt x="4094925" y="15800310"/>
                      <a:pt x="4088251" y="15793059"/>
                    </a:cubicBezTo>
                    <a:cubicBezTo>
                      <a:pt x="4081576" y="15785809"/>
                      <a:pt x="4078239" y="15776096"/>
                      <a:pt x="4079047" y="15766273"/>
                    </a:cubicBezTo>
                    <a:lnTo>
                      <a:pt x="4146428" y="14957778"/>
                    </a:lnTo>
                    <a:lnTo>
                      <a:pt x="4209434" y="14516664"/>
                    </a:lnTo>
                    <a:close/>
                    <a:moveTo>
                      <a:pt x="5698650" y="13546666"/>
                    </a:moveTo>
                    <a:cubicBezTo>
                      <a:pt x="5642512" y="13546666"/>
                      <a:pt x="5588674" y="13568967"/>
                      <a:pt x="5548979" y="13608662"/>
                    </a:cubicBezTo>
                    <a:cubicBezTo>
                      <a:pt x="5509284" y="13648358"/>
                      <a:pt x="5486983" y="13702196"/>
                      <a:pt x="5486983" y="13758334"/>
                    </a:cubicBezTo>
                    <a:lnTo>
                      <a:pt x="5486983" y="13828889"/>
                    </a:lnTo>
                    <a:cubicBezTo>
                      <a:pt x="5487505" y="13945420"/>
                      <a:pt x="5582118" y="14039611"/>
                      <a:pt x="5698650" y="14039611"/>
                    </a:cubicBezTo>
                    <a:cubicBezTo>
                      <a:pt x="5815182" y="14039611"/>
                      <a:pt x="5909795" y="13945420"/>
                      <a:pt x="5910317" y="13828889"/>
                    </a:cubicBezTo>
                    <a:lnTo>
                      <a:pt x="5910317" y="13758334"/>
                    </a:lnTo>
                    <a:cubicBezTo>
                      <a:pt x="5910317" y="13702196"/>
                      <a:pt x="5888016" y="13648358"/>
                      <a:pt x="5848321" y="13608662"/>
                    </a:cubicBezTo>
                    <a:cubicBezTo>
                      <a:pt x="5808626" y="13568967"/>
                      <a:pt x="5754788" y="13546666"/>
                      <a:pt x="5698650" y="13546666"/>
                    </a:cubicBezTo>
                    <a:close/>
                    <a:moveTo>
                      <a:pt x="5479434" y="14516664"/>
                    </a:moveTo>
                    <a:cubicBezTo>
                      <a:pt x="5480633" y="14508550"/>
                      <a:pt x="5469203" y="14505375"/>
                      <a:pt x="5466028" y="14512925"/>
                    </a:cubicBezTo>
                    <a:lnTo>
                      <a:pt x="5312005" y="14872264"/>
                    </a:lnTo>
                    <a:cubicBezTo>
                      <a:pt x="5289749" y="14924185"/>
                      <a:pt x="5238673" y="14957828"/>
                      <a:pt x="5182183" y="14957778"/>
                    </a:cubicBezTo>
                    <a:lnTo>
                      <a:pt x="5117131" y="14957778"/>
                    </a:lnTo>
                    <a:cubicBezTo>
                      <a:pt x="5105266" y="14957789"/>
                      <a:pt x="5094191" y="14951835"/>
                      <a:pt x="5087656" y="14941933"/>
                    </a:cubicBezTo>
                    <a:cubicBezTo>
                      <a:pt x="5081120" y="14932030"/>
                      <a:pt x="5080000" y="14919505"/>
                      <a:pt x="5084675" y="14908600"/>
                    </a:cubicBezTo>
                    <a:lnTo>
                      <a:pt x="5275317" y="14463889"/>
                    </a:lnTo>
                    <a:lnTo>
                      <a:pt x="5345449" y="14288488"/>
                    </a:lnTo>
                    <a:cubicBezTo>
                      <a:pt x="5388319" y="14181350"/>
                      <a:pt x="5492096" y="14111103"/>
                      <a:pt x="5607492" y="14111111"/>
                    </a:cubicBezTo>
                    <a:lnTo>
                      <a:pt x="5789808" y="14111111"/>
                    </a:lnTo>
                    <a:cubicBezTo>
                      <a:pt x="5905204" y="14111103"/>
                      <a:pt x="6008981" y="14181350"/>
                      <a:pt x="6051851" y="14288488"/>
                    </a:cubicBezTo>
                    <a:lnTo>
                      <a:pt x="6121983" y="14463889"/>
                    </a:lnTo>
                    <a:lnTo>
                      <a:pt x="6312554" y="14908600"/>
                    </a:lnTo>
                    <a:cubicBezTo>
                      <a:pt x="6317229" y="14919505"/>
                      <a:pt x="6316110" y="14932030"/>
                      <a:pt x="6309574" y="14941933"/>
                    </a:cubicBezTo>
                    <a:cubicBezTo>
                      <a:pt x="6303039" y="14951835"/>
                      <a:pt x="6291963" y="14957789"/>
                      <a:pt x="6280098" y="14957778"/>
                    </a:cubicBezTo>
                    <a:lnTo>
                      <a:pt x="6215046" y="14957778"/>
                    </a:lnTo>
                    <a:cubicBezTo>
                      <a:pt x="6158608" y="14957772"/>
                      <a:pt x="6107601" y="14924137"/>
                      <a:pt x="6085365" y="14872264"/>
                    </a:cubicBezTo>
                    <a:lnTo>
                      <a:pt x="5931342" y="14512925"/>
                    </a:lnTo>
                    <a:cubicBezTo>
                      <a:pt x="5928097" y="14505375"/>
                      <a:pt x="5916737" y="14508550"/>
                      <a:pt x="5917866" y="14516664"/>
                    </a:cubicBezTo>
                    <a:lnTo>
                      <a:pt x="5980872" y="14957778"/>
                    </a:lnTo>
                    <a:lnTo>
                      <a:pt x="6048253" y="15766273"/>
                    </a:lnTo>
                    <a:cubicBezTo>
                      <a:pt x="6049061" y="15776096"/>
                      <a:pt x="6045724" y="15785809"/>
                      <a:pt x="6039049" y="15793059"/>
                    </a:cubicBezTo>
                    <a:cubicBezTo>
                      <a:pt x="6032375" y="15800310"/>
                      <a:pt x="6022971" y="15804438"/>
                      <a:pt x="6013116" y="15804445"/>
                    </a:cubicBezTo>
                    <a:lnTo>
                      <a:pt x="5959282" y="15804445"/>
                    </a:lnTo>
                    <a:cubicBezTo>
                      <a:pt x="5890301" y="15804452"/>
                      <a:pt x="5831424" y="15754589"/>
                      <a:pt x="5820076" y="15686546"/>
                    </a:cubicBezTo>
                    <a:lnTo>
                      <a:pt x="5705705" y="14999546"/>
                    </a:lnTo>
                    <a:cubicBezTo>
                      <a:pt x="5704365" y="14991645"/>
                      <a:pt x="5693076" y="14991645"/>
                      <a:pt x="5691736" y="14999546"/>
                    </a:cubicBezTo>
                    <a:lnTo>
                      <a:pt x="5577295" y="15686546"/>
                    </a:lnTo>
                    <a:cubicBezTo>
                      <a:pt x="5565943" y="15754615"/>
                      <a:pt x="5507026" y="15804488"/>
                      <a:pt x="5438018" y="15804445"/>
                    </a:cubicBezTo>
                    <a:lnTo>
                      <a:pt x="5384184" y="15804445"/>
                    </a:lnTo>
                    <a:cubicBezTo>
                      <a:pt x="5374329" y="15804438"/>
                      <a:pt x="5364925" y="15800310"/>
                      <a:pt x="5358251" y="15793059"/>
                    </a:cubicBezTo>
                    <a:cubicBezTo>
                      <a:pt x="5351576" y="15785809"/>
                      <a:pt x="5348239" y="15776096"/>
                      <a:pt x="5349047" y="15766273"/>
                    </a:cubicBezTo>
                    <a:lnTo>
                      <a:pt x="5416428" y="14957778"/>
                    </a:lnTo>
                    <a:lnTo>
                      <a:pt x="5479434" y="14516664"/>
                    </a:lnTo>
                    <a:close/>
                    <a:moveTo>
                      <a:pt x="6968650" y="13546666"/>
                    </a:moveTo>
                    <a:cubicBezTo>
                      <a:pt x="6912512" y="13546666"/>
                      <a:pt x="6858674" y="13568967"/>
                      <a:pt x="6818979" y="13608662"/>
                    </a:cubicBezTo>
                    <a:cubicBezTo>
                      <a:pt x="6779283" y="13648358"/>
                      <a:pt x="6756983" y="13702196"/>
                      <a:pt x="6756983" y="13758334"/>
                    </a:cubicBezTo>
                    <a:lnTo>
                      <a:pt x="6756983" y="13828889"/>
                    </a:lnTo>
                    <a:cubicBezTo>
                      <a:pt x="6757504" y="13945420"/>
                      <a:pt x="6852118" y="14039611"/>
                      <a:pt x="6968650" y="14039611"/>
                    </a:cubicBezTo>
                    <a:cubicBezTo>
                      <a:pt x="7085182" y="14039611"/>
                      <a:pt x="7179796" y="13945420"/>
                      <a:pt x="7180317" y="13828889"/>
                    </a:cubicBezTo>
                    <a:lnTo>
                      <a:pt x="7180317" y="13758334"/>
                    </a:lnTo>
                    <a:cubicBezTo>
                      <a:pt x="7180317" y="13702196"/>
                      <a:pt x="7158017" y="13648358"/>
                      <a:pt x="7118321" y="13608662"/>
                    </a:cubicBezTo>
                    <a:cubicBezTo>
                      <a:pt x="7078626" y="13568967"/>
                      <a:pt x="7024788" y="13546666"/>
                      <a:pt x="6968650" y="13546666"/>
                    </a:cubicBezTo>
                    <a:close/>
                    <a:moveTo>
                      <a:pt x="6749434" y="14516664"/>
                    </a:moveTo>
                    <a:cubicBezTo>
                      <a:pt x="6750633" y="14508550"/>
                      <a:pt x="6739204" y="14505375"/>
                      <a:pt x="6736029" y="14512925"/>
                    </a:cubicBezTo>
                    <a:lnTo>
                      <a:pt x="6582005" y="14872264"/>
                    </a:lnTo>
                    <a:cubicBezTo>
                      <a:pt x="6559749" y="14924185"/>
                      <a:pt x="6508673" y="14957828"/>
                      <a:pt x="6452183" y="14957778"/>
                    </a:cubicBezTo>
                    <a:lnTo>
                      <a:pt x="6387131" y="14957778"/>
                    </a:lnTo>
                    <a:cubicBezTo>
                      <a:pt x="6375266" y="14957789"/>
                      <a:pt x="6364191" y="14951835"/>
                      <a:pt x="6357656" y="14941933"/>
                    </a:cubicBezTo>
                    <a:cubicBezTo>
                      <a:pt x="6351120" y="14932030"/>
                      <a:pt x="6350000" y="14919505"/>
                      <a:pt x="6354675" y="14908600"/>
                    </a:cubicBezTo>
                    <a:lnTo>
                      <a:pt x="6545317" y="14463889"/>
                    </a:lnTo>
                    <a:lnTo>
                      <a:pt x="6615449" y="14288488"/>
                    </a:lnTo>
                    <a:cubicBezTo>
                      <a:pt x="6658319" y="14181350"/>
                      <a:pt x="6762095" y="14111103"/>
                      <a:pt x="6877492" y="14111111"/>
                    </a:cubicBezTo>
                    <a:lnTo>
                      <a:pt x="7059808" y="14111111"/>
                    </a:lnTo>
                    <a:cubicBezTo>
                      <a:pt x="7175205" y="14111103"/>
                      <a:pt x="7278981" y="14181350"/>
                      <a:pt x="7321851" y="14288488"/>
                    </a:cubicBezTo>
                    <a:lnTo>
                      <a:pt x="7391983" y="14463889"/>
                    </a:lnTo>
                    <a:lnTo>
                      <a:pt x="7582554" y="14908600"/>
                    </a:lnTo>
                    <a:cubicBezTo>
                      <a:pt x="7587229" y="14919505"/>
                      <a:pt x="7586109" y="14932030"/>
                      <a:pt x="7579574" y="14941933"/>
                    </a:cubicBezTo>
                    <a:cubicBezTo>
                      <a:pt x="7573039" y="14951835"/>
                      <a:pt x="7561963" y="14957789"/>
                      <a:pt x="7550098" y="14957778"/>
                    </a:cubicBezTo>
                    <a:lnTo>
                      <a:pt x="7485046" y="14957778"/>
                    </a:lnTo>
                    <a:cubicBezTo>
                      <a:pt x="7428608" y="14957772"/>
                      <a:pt x="7377602" y="14924137"/>
                      <a:pt x="7355365" y="14872264"/>
                    </a:cubicBezTo>
                    <a:lnTo>
                      <a:pt x="7201342" y="14512925"/>
                    </a:lnTo>
                    <a:cubicBezTo>
                      <a:pt x="7198096" y="14505375"/>
                      <a:pt x="7186737" y="14508550"/>
                      <a:pt x="7187866" y="14516664"/>
                    </a:cubicBezTo>
                    <a:lnTo>
                      <a:pt x="7250872" y="14957778"/>
                    </a:lnTo>
                    <a:lnTo>
                      <a:pt x="7318253" y="15766273"/>
                    </a:lnTo>
                    <a:cubicBezTo>
                      <a:pt x="7319061" y="15776096"/>
                      <a:pt x="7315724" y="15785809"/>
                      <a:pt x="7309049" y="15793059"/>
                    </a:cubicBezTo>
                    <a:cubicBezTo>
                      <a:pt x="7302375" y="15800310"/>
                      <a:pt x="7292971" y="15804438"/>
                      <a:pt x="7283116" y="15804445"/>
                    </a:cubicBezTo>
                    <a:lnTo>
                      <a:pt x="7229282" y="15804445"/>
                    </a:lnTo>
                    <a:cubicBezTo>
                      <a:pt x="7160300" y="15804454"/>
                      <a:pt x="7101423" y="15754589"/>
                      <a:pt x="7090076" y="15686546"/>
                    </a:cubicBezTo>
                    <a:lnTo>
                      <a:pt x="6975705" y="14999546"/>
                    </a:lnTo>
                    <a:cubicBezTo>
                      <a:pt x="6974365" y="14991645"/>
                      <a:pt x="6963076" y="14991645"/>
                      <a:pt x="6961736" y="14999546"/>
                    </a:cubicBezTo>
                    <a:lnTo>
                      <a:pt x="6847295" y="15686546"/>
                    </a:lnTo>
                    <a:cubicBezTo>
                      <a:pt x="6835943" y="15754615"/>
                      <a:pt x="6777026" y="15804488"/>
                      <a:pt x="6708018" y="15804445"/>
                    </a:cubicBezTo>
                    <a:lnTo>
                      <a:pt x="6654184" y="15804445"/>
                    </a:lnTo>
                    <a:cubicBezTo>
                      <a:pt x="6644329" y="15804438"/>
                      <a:pt x="6634925" y="15800310"/>
                      <a:pt x="6628251" y="15793059"/>
                    </a:cubicBezTo>
                    <a:cubicBezTo>
                      <a:pt x="6621576" y="15785809"/>
                      <a:pt x="6618239" y="15776096"/>
                      <a:pt x="6619047" y="15766273"/>
                    </a:cubicBezTo>
                    <a:lnTo>
                      <a:pt x="6686428" y="14957778"/>
                    </a:lnTo>
                    <a:lnTo>
                      <a:pt x="6749434" y="14516664"/>
                    </a:lnTo>
                    <a:close/>
                    <a:moveTo>
                      <a:pt x="8238650" y="13546666"/>
                    </a:moveTo>
                    <a:cubicBezTo>
                      <a:pt x="8182512" y="13546666"/>
                      <a:pt x="8128674" y="13568967"/>
                      <a:pt x="8088979" y="13608662"/>
                    </a:cubicBezTo>
                    <a:cubicBezTo>
                      <a:pt x="8049283" y="13648358"/>
                      <a:pt x="8026983" y="13702196"/>
                      <a:pt x="8026983" y="13758334"/>
                    </a:cubicBezTo>
                    <a:lnTo>
                      <a:pt x="8026983" y="13828889"/>
                    </a:lnTo>
                    <a:cubicBezTo>
                      <a:pt x="8027504" y="13945420"/>
                      <a:pt x="8122118" y="14039611"/>
                      <a:pt x="8238650" y="14039611"/>
                    </a:cubicBezTo>
                    <a:cubicBezTo>
                      <a:pt x="8355182" y="14039611"/>
                      <a:pt x="8449796" y="13945420"/>
                      <a:pt x="8450317" y="13828889"/>
                    </a:cubicBezTo>
                    <a:lnTo>
                      <a:pt x="8450317" y="13758334"/>
                    </a:lnTo>
                    <a:cubicBezTo>
                      <a:pt x="8450317" y="13702196"/>
                      <a:pt x="8428017" y="13648358"/>
                      <a:pt x="8388321" y="13608662"/>
                    </a:cubicBezTo>
                    <a:cubicBezTo>
                      <a:pt x="8348626" y="13568967"/>
                      <a:pt x="8294788" y="13546666"/>
                      <a:pt x="8238650" y="13546666"/>
                    </a:cubicBezTo>
                    <a:close/>
                    <a:moveTo>
                      <a:pt x="8019434" y="14516664"/>
                    </a:moveTo>
                    <a:cubicBezTo>
                      <a:pt x="8020633" y="14508550"/>
                      <a:pt x="8009204" y="14505375"/>
                      <a:pt x="8006029" y="14512925"/>
                    </a:cubicBezTo>
                    <a:lnTo>
                      <a:pt x="7852005" y="14872264"/>
                    </a:lnTo>
                    <a:cubicBezTo>
                      <a:pt x="7829749" y="14924185"/>
                      <a:pt x="7778673" y="14957828"/>
                      <a:pt x="7722183" y="14957778"/>
                    </a:cubicBezTo>
                    <a:lnTo>
                      <a:pt x="7657131" y="14957778"/>
                    </a:lnTo>
                    <a:cubicBezTo>
                      <a:pt x="7645267" y="14957789"/>
                      <a:pt x="7634191" y="14951835"/>
                      <a:pt x="7627656" y="14941933"/>
                    </a:cubicBezTo>
                    <a:cubicBezTo>
                      <a:pt x="7621120" y="14932030"/>
                      <a:pt x="7620001" y="14919505"/>
                      <a:pt x="7624676" y="14908600"/>
                    </a:cubicBezTo>
                    <a:lnTo>
                      <a:pt x="7815317" y="14463889"/>
                    </a:lnTo>
                    <a:lnTo>
                      <a:pt x="7885449" y="14288488"/>
                    </a:lnTo>
                    <a:cubicBezTo>
                      <a:pt x="7928319" y="14181350"/>
                      <a:pt x="8032095" y="14111103"/>
                      <a:pt x="8147492" y="14111111"/>
                    </a:cubicBezTo>
                    <a:lnTo>
                      <a:pt x="8329808" y="14111111"/>
                    </a:lnTo>
                    <a:cubicBezTo>
                      <a:pt x="8445205" y="14111103"/>
                      <a:pt x="8548981" y="14181350"/>
                      <a:pt x="8591851" y="14288488"/>
                    </a:cubicBezTo>
                    <a:lnTo>
                      <a:pt x="8661983" y="14463889"/>
                    </a:lnTo>
                    <a:lnTo>
                      <a:pt x="8852554" y="14908600"/>
                    </a:lnTo>
                    <a:cubicBezTo>
                      <a:pt x="8857229" y="14919505"/>
                      <a:pt x="8856109" y="14932030"/>
                      <a:pt x="8849574" y="14941933"/>
                    </a:cubicBezTo>
                    <a:cubicBezTo>
                      <a:pt x="8843039" y="14951835"/>
                      <a:pt x="8831963" y="14957789"/>
                      <a:pt x="8820098" y="14957778"/>
                    </a:cubicBezTo>
                    <a:lnTo>
                      <a:pt x="8755046" y="14957778"/>
                    </a:lnTo>
                    <a:cubicBezTo>
                      <a:pt x="8698608" y="14957772"/>
                      <a:pt x="8647602" y="14924137"/>
                      <a:pt x="8625365" y="14872264"/>
                    </a:cubicBezTo>
                    <a:lnTo>
                      <a:pt x="8471342" y="14512925"/>
                    </a:lnTo>
                    <a:cubicBezTo>
                      <a:pt x="8468096" y="14505375"/>
                      <a:pt x="8456737" y="14508550"/>
                      <a:pt x="8457866" y="14516664"/>
                    </a:cubicBezTo>
                    <a:lnTo>
                      <a:pt x="8520872" y="14957778"/>
                    </a:lnTo>
                    <a:lnTo>
                      <a:pt x="8588253" y="15766273"/>
                    </a:lnTo>
                    <a:cubicBezTo>
                      <a:pt x="8589061" y="15776096"/>
                      <a:pt x="8585724" y="15785809"/>
                      <a:pt x="8579049" y="15793059"/>
                    </a:cubicBezTo>
                    <a:cubicBezTo>
                      <a:pt x="8572375" y="15800310"/>
                      <a:pt x="8562971" y="15804438"/>
                      <a:pt x="8553116" y="15804445"/>
                    </a:cubicBezTo>
                    <a:lnTo>
                      <a:pt x="8499282" y="15804445"/>
                    </a:lnTo>
                    <a:cubicBezTo>
                      <a:pt x="8430300" y="15804454"/>
                      <a:pt x="8371423" y="15754589"/>
                      <a:pt x="8360076" y="15686546"/>
                    </a:cubicBezTo>
                    <a:lnTo>
                      <a:pt x="8245705" y="14999546"/>
                    </a:lnTo>
                    <a:cubicBezTo>
                      <a:pt x="8244365" y="14991645"/>
                      <a:pt x="8233076" y="14991645"/>
                      <a:pt x="8231736" y="14999546"/>
                    </a:cubicBezTo>
                    <a:lnTo>
                      <a:pt x="8117295" y="15686546"/>
                    </a:lnTo>
                    <a:cubicBezTo>
                      <a:pt x="8105943" y="15754615"/>
                      <a:pt x="8047026" y="15804488"/>
                      <a:pt x="7978018" y="15804445"/>
                    </a:cubicBezTo>
                    <a:lnTo>
                      <a:pt x="7924184" y="15804445"/>
                    </a:lnTo>
                    <a:cubicBezTo>
                      <a:pt x="7914329" y="15804438"/>
                      <a:pt x="7904925" y="15800310"/>
                      <a:pt x="7898251" y="15793059"/>
                    </a:cubicBezTo>
                    <a:cubicBezTo>
                      <a:pt x="7891576" y="15785809"/>
                      <a:pt x="7888239" y="15776096"/>
                      <a:pt x="7889047" y="15766273"/>
                    </a:cubicBezTo>
                    <a:lnTo>
                      <a:pt x="7956428" y="14957778"/>
                    </a:lnTo>
                    <a:lnTo>
                      <a:pt x="8019434" y="14516664"/>
                    </a:lnTo>
                    <a:close/>
                    <a:moveTo>
                      <a:pt x="9508650" y="13546666"/>
                    </a:moveTo>
                    <a:cubicBezTo>
                      <a:pt x="9452512" y="13546666"/>
                      <a:pt x="9398674" y="13568967"/>
                      <a:pt x="9358979" y="13608662"/>
                    </a:cubicBezTo>
                    <a:cubicBezTo>
                      <a:pt x="9319283" y="13648358"/>
                      <a:pt x="9296983" y="13702196"/>
                      <a:pt x="9296983" y="13758334"/>
                    </a:cubicBezTo>
                    <a:lnTo>
                      <a:pt x="9296983" y="13828889"/>
                    </a:lnTo>
                    <a:cubicBezTo>
                      <a:pt x="9297504" y="13945420"/>
                      <a:pt x="9392118" y="14039611"/>
                      <a:pt x="9508650" y="14039611"/>
                    </a:cubicBezTo>
                    <a:cubicBezTo>
                      <a:pt x="9625182" y="14039611"/>
                      <a:pt x="9719796" y="13945420"/>
                      <a:pt x="9720317" y="13828889"/>
                    </a:cubicBezTo>
                    <a:lnTo>
                      <a:pt x="9720317" y="13758334"/>
                    </a:lnTo>
                    <a:cubicBezTo>
                      <a:pt x="9720317" y="13702196"/>
                      <a:pt x="9698017" y="13648358"/>
                      <a:pt x="9658321" y="13608662"/>
                    </a:cubicBezTo>
                    <a:cubicBezTo>
                      <a:pt x="9618626" y="13568967"/>
                      <a:pt x="9564788" y="13546666"/>
                      <a:pt x="9508650" y="13546666"/>
                    </a:cubicBezTo>
                    <a:close/>
                    <a:moveTo>
                      <a:pt x="9289434" y="14516664"/>
                    </a:moveTo>
                    <a:cubicBezTo>
                      <a:pt x="9290633" y="14508550"/>
                      <a:pt x="9279204" y="14505375"/>
                      <a:pt x="9276029" y="14512925"/>
                    </a:cubicBezTo>
                    <a:lnTo>
                      <a:pt x="9122005" y="14872264"/>
                    </a:lnTo>
                    <a:cubicBezTo>
                      <a:pt x="9099749" y="14924185"/>
                      <a:pt x="9048673" y="14957828"/>
                      <a:pt x="8992183" y="14957778"/>
                    </a:cubicBezTo>
                    <a:lnTo>
                      <a:pt x="8927131" y="14957778"/>
                    </a:lnTo>
                    <a:cubicBezTo>
                      <a:pt x="8915267" y="14957789"/>
                      <a:pt x="8904191" y="14951835"/>
                      <a:pt x="8897656" y="14941933"/>
                    </a:cubicBezTo>
                    <a:cubicBezTo>
                      <a:pt x="8891120" y="14932030"/>
                      <a:pt x="8890001" y="14919505"/>
                      <a:pt x="8894676" y="14908600"/>
                    </a:cubicBezTo>
                    <a:lnTo>
                      <a:pt x="9085317" y="14463889"/>
                    </a:lnTo>
                    <a:lnTo>
                      <a:pt x="9155449" y="14288488"/>
                    </a:lnTo>
                    <a:cubicBezTo>
                      <a:pt x="9198319" y="14181350"/>
                      <a:pt x="9302095" y="14111103"/>
                      <a:pt x="9417492" y="14111111"/>
                    </a:cubicBezTo>
                    <a:lnTo>
                      <a:pt x="9599808" y="14111111"/>
                    </a:lnTo>
                    <a:cubicBezTo>
                      <a:pt x="9715205" y="14111103"/>
                      <a:pt x="9818981" y="14181350"/>
                      <a:pt x="9861851" y="14288488"/>
                    </a:cubicBezTo>
                    <a:lnTo>
                      <a:pt x="9931983" y="14463889"/>
                    </a:lnTo>
                    <a:lnTo>
                      <a:pt x="10122554" y="14908600"/>
                    </a:lnTo>
                    <a:cubicBezTo>
                      <a:pt x="10127229" y="14919505"/>
                      <a:pt x="10126109" y="14932030"/>
                      <a:pt x="10119574" y="14941933"/>
                    </a:cubicBezTo>
                    <a:cubicBezTo>
                      <a:pt x="10113039" y="14951835"/>
                      <a:pt x="10101963" y="14957789"/>
                      <a:pt x="10090098" y="14957778"/>
                    </a:cubicBezTo>
                    <a:lnTo>
                      <a:pt x="10025046" y="14957778"/>
                    </a:lnTo>
                    <a:cubicBezTo>
                      <a:pt x="9968608" y="14957772"/>
                      <a:pt x="9917602" y="14924137"/>
                      <a:pt x="9895365" y="14872264"/>
                    </a:cubicBezTo>
                    <a:lnTo>
                      <a:pt x="9741342" y="14512925"/>
                    </a:lnTo>
                    <a:cubicBezTo>
                      <a:pt x="9738096" y="14505375"/>
                      <a:pt x="9726737" y="14508550"/>
                      <a:pt x="9727866" y="14516664"/>
                    </a:cubicBezTo>
                    <a:lnTo>
                      <a:pt x="9790872" y="14957778"/>
                    </a:lnTo>
                    <a:lnTo>
                      <a:pt x="9858253" y="15766273"/>
                    </a:lnTo>
                    <a:cubicBezTo>
                      <a:pt x="9859061" y="15776096"/>
                      <a:pt x="9855724" y="15785809"/>
                      <a:pt x="9849049" y="15793059"/>
                    </a:cubicBezTo>
                    <a:cubicBezTo>
                      <a:pt x="9842375" y="15800310"/>
                      <a:pt x="9832971" y="15804438"/>
                      <a:pt x="9823116" y="15804445"/>
                    </a:cubicBezTo>
                    <a:lnTo>
                      <a:pt x="9769282" y="15804445"/>
                    </a:lnTo>
                    <a:cubicBezTo>
                      <a:pt x="9700300" y="15804454"/>
                      <a:pt x="9641423" y="15754589"/>
                      <a:pt x="9630076" y="15686546"/>
                    </a:cubicBezTo>
                    <a:lnTo>
                      <a:pt x="9515705" y="14999546"/>
                    </a:lnTo>
                    <a:cubicBezTo>
                      <a:pt x="9514365" y="14991645"/>
                      <a:pt x="9503076" y="14991645"/>
                      <a:pt x="9501736" y="14999546"/>
                    </a:cubicBezTo>
                    <a:lnTo>
                      <a:pt x="9387295" y="15686546"/>
                    </a:lnTo>
                    <a:cubicBezTo>
                      <a:pt x="9375943" y="15754615"/>
                      <a:pt x="9317026" y="15804488"/>
                      <a:pt x="9248018" y="15804445"/>
                    </a:cubicBezTo>
                    <a:lnTo>
                      <a:pt x="9194184" y="15804445"/>
                    </a:lnTo>
                    <a:cubicBezTo>
                      <a:pt x="9184329" y="15804438"/>
                      <a:pt x="9174925" y="15800310"/>
                      <a:pt x="9168251" y="15793059"/>
                    </a:cubicBezTo>
                    <a:cubicBezTo>
                      <a:pt x="9161576" y="15785809"/>
                      <a:pt x="9158239" y="15776096"/>
                      <a:pt x="9159047" y="15766273"/>
                    </a:cubicBezTo>
                    <a:lnTo>
                      <a:pt x="9226428" y="14957778"/>
                    </a:lnTo>
                    <a:lnTo>
                      <a:pt x="9289434" y="14516664"/>
                    </a:lnTo>
                    <a:close/>
                    <a:moveTo>
                      <a:pt x="10778650" y="13546666"/>
                    </a:moveTo>
                    <a:cubicBezTo>
                      <a:pt x="10722512" y="13546666"/>
                      <a:pt x="10668674" y="13568967"/>
                      <a:pt x="10628979" y="13608662"/>
                    </a:cubicBezTo>
                    <a:cubicBezTo>
                      <a:pt x="10589283" y="13648358"/>
                      <a:pt x="10566983" y="13702196"/>
                      <a:pt x="10566983" y="13758334"/>
                    </a:cubicBezTo>
                    <a:lnTo>
                      <a:pt x="10566983" y="13828889"/>
                    </a:lnTo>
                    <a:cubicBezTo>
                      <a:pt x="10567504" y="13945420"/>
                      <a:pt x="10662118" y="14039611"/>
                      <a:pt x="10778650" y="14039611"/>
                    </a:cubicBezTo>
                    <a:cubicBezTo>
                      <a:pt x="10895182" y="14039611"/>
                      <a:pt x="10989796" y="13945420"/>
                      <a:pt x="10990317" y="13828889"/>
                    </a:cubicBezTo>
                    <a:lnTo>
                      <a:pt x="10990317" y="13758334"/>
                    </a:lnTo>
                    <a:cubicBezTo>
                      <a:pt x="10990317" y="13702196"/>
                      <a:pt x="10968017" y="13648358"/>
                      <a:pt x="10928321" y="13608662"/>
                    </a:cubicBezTo>
                    <a:cubicBezTo>
                      <a:pt x="10888626" y="13568967"/>
                      <a:pt x="10834788" y="13546666"/>
                      <a:pt x="10778650" y="13546666"/>
                    </a:cubicBezTo>
                    <a:close/>
                    <a:moveTo>
                      <a:pt x="10559434" y="14516664"/>
                    </a:moveTo>
                    <a:cubicBezTo>
                      <a:pt x="10560633" y="14508550"/>
                      <a:pt x="10549204" y="14505375"/>
                      <a:pt x="10546029" y="14512925"/>
                    </a:cubicBezTo>
                    <a:lnTo>
                      <a:pt x="10392005" y="14872264"/>
                    </a:lnTo>
                    <a:cubicBezTo>
                      <a:pt x="10369749" y="14924185"/>
                      <a:pt x="10318673" y="14957828"/>
                      <a:pt x="10262183" y="14957778"/>
                    </a:cubicBezTo>
                    <a:lnTo>
                      <a:pt x="10197131" y="14957778"/>
                    </a:lnTo>
                    <a:cubicBezTo>
                      <a:pt x="10185267" y="14957789"/>
                      <a:pt x="10174191" y="14951835"/>
                      <a:pt x="10167656" y="14941933"/>
                    </a:cubicBezTo>
                    <a:cubicBezTo>
                      <a:pt x="10161120" y="14932030"/>
                      <a:pt x="10160001" y="14919505"/>
                      <a:pt x="10164676" y="14908600"/>
                    </a:cubicBezTo>
                    <a:lnTo>
                      <a:pt x="10355317" y="14463889"/>
                    </a:lnTo>
                    <a:lnTo>
                      <a:pt x="10425449" y="14288488"/>
                    </a:lnTo>
                    <a:cubicBezTo>
                      <a:pt x="10468319" y="14181350"/>
                      <a:pt x="10572095" y="14111103"/>
                      <a:pt x="10687492" y="14111111"/>
                    </a:cubicBezTo>
                    <a:lnTo>
                      <a:pt x="10869808" y="14111111"/>
                    </a:lnTo>
                    <a:cubicBezTo>
                      <a:pt x="10985205" y="14111103"/>
                      <a:pt x="11088981" y="14181350"/>
                      <a:pt x="11131851" y="14288488"/>
                    </a:cubicBezTo>
                    <a:lnTo>
                      <a:pt x="11201983" y="14463889"/>
                    </a:lnTo>
                    <a:lnTo>
                      <a:pt x="11392554" y="14908600"/>
                    </a:lnTo>
                    <a:cubicBezTo>
                      <a:pt x="11397229" y="14919505"/>
                      <a:pt x="11396109" y="14932030"/>
                      <a:pt x="11389574" y="14941933"/>
                    </a:cubicBezTo>
                    <a:cubicBezTo>
                      <a:pt x="11383039" y="14951835"/>
                      <a:pt x="11371963" y="14957789"/>
                      <a:pt x="11360098" y="14957778"/>
                    </a:cubicBezTo>
                    <a:lnTo>
                      <a:pt x="11295046" y="14957778"/>
                    </a:lnTo>
                    <a:cubicBezTo>
                      <a:pt x="11238608" y="14957772"/>
                      <a:pt x="11187602" y="14924137"/>
                      <a:pt x="11165365" y="14872264"/>
                    </a:cubicBezTo>
                    <a:lnTo>
                      <a:pt x="11011342" y="14512925"/>
                    </a:lnTo>
                    <a:cubicBezTo>
                      <a:pt x="11008096" y="14505375"/>
                      <a:pt x="10996737" y="14508550"/>
                      <a:pt x="10997866" y="14516664"/>
                    </a:cubicBezTo>
                    <a:lnTo>
                      <a:pt x="11060872" y="14957778"/>
                    </a:lnTo>
                    <a:lnTo>
                      <a:pt x="11128253" y="15766273"/>
                    </a:lnTo>
                    <a:cubicBezTo>
                      <a:pt x="11129061" y="15776096"/>
                      <a:pt x="11125724" y="15785809"/>
                      <a:pt x="11119049" y="15793059"/>
                    </a:cubicBezTo>
                    <a:cubicBezTo>
                      <a:pt x="11112375" y="15800310"/>
                      <a:pt x="11102971" y="15804438"/>
                      <a:pt x="11093116" y="15804445"/>
                    </a:cubicBezTo>
                    <a:lnTo>
                      <a:pt x="11039282" y="15804445"/>
                    </a:lnTo>
                    <a:cubicBezTo>
                      <a:pt x="10970300" y="15804454"/>
                      <a:pt x="10911423" y="15754589"/>
                      <a:pt x="10900076" y="15686546"/>
                    </a:cubicBezTo>
                    <a:lnTo>
                      <a:pt x="10785705" y="14999546"/>
                    </a:lnTo>
                    <a:cubicBezTo>
                      <a:pt x="10784365" y="14991645"/>
                      <a:pt x="10773076" y="14991645"/>
                      <a:pt x="10771736" y="14999546"/>
                    </a:cubicBezTo>
                    <a:lnTo>
                      <a:pt x="10657295" y="15686546"/>
                    </a:lnTo>
                    <a:cubicBezTo>
                      <a:pt x="10645943" y="15754615"/>
                      <a:pt x="10587026" y="15804488"/>
                      <a:pt x="10518018" y="15804445"/>
                    </a:cubicBezTo>
                    <a:lnTo>
                      <a:pt x="10464184" y="15804445"/>
                    </a:lnTo>
                    <a:cubicBezTo>
                      <a:pt x="10454329" y="15804438"/>
                      <a:pt x="10444925" y="15800310"/>
                      <a:pt x="10438251" y="15793059"/>
                    </a:cubicBezTo>
                    <a:cubicBezTo>
                      <a:pt x="10431576" y="15785809"/>
                      <a:pt x="10428239" y="15776096"/>
                      <a:pt x="10429047" y="15766273"/>
                    </a:cubicBezTo>
                    <a:lnTo>
                      <a:pt x="10496428" y="14957778"/>
                    </a:lnTo>
                    <a:lnTo>
                      <a:pt x="10559434" y="14516664"/>
                    </a:lnTo>
                    <a:close/>
                    <a:moveTo>
                      <a:pt x="12048650" y="13546666"/>
                    </a:moveTo>
                    <a:cubicBezTo>
                      <a:pt x="11992512" y="13546666"/>
                      <a:pt x="11938674" y="13568967"/>
                      <a:pt x="11898979" y="13608662"/>
                    </a:cubicBezTo>
                    <a:cubicBezTo>
                      <a:pt x="11859283" y="13648358"/>
                      <a:pt x="11836983" y="13702196"/>
                      <a:pt x="11836983" y="13758334"/>
                    </a:cubicBezTo>
                    <a:lnTo>
                      <a:pt x="11836983" y="13828889"/>
                    </a:lnTo>
                    <a:cubicBezTo>
                      <a:pt x="11837504" y="13945420"/>
                      <a:pt x="11932118" y="14039611"/>
                      <a:pt x="12048650" y="14039611"/>
                    </a:cubicBezTo>
                    <a:cubicBezTo>
                      <a:pt x="12165182" y="14039611"/>
                      <a:pt x="12259796" y="13945420"/>
                      <a:pt x="12260317" y="13828889"/>
                    </a:cubicBezTo>
                    <a:lnTo>
                      <a:pt x="12260317" y="13758334"/>
                    </a:lnTo>
                    <a:cubicBezTo>
                      <a:pt x="12260317" y="13702196"/>
                      <a:pt x="12238017" y="13648358"/>
                      <a:pt x="12198321" y="13608662"/>
                    </a:cubicBezTo>
                    <a:cubicBezTo>
                      <a:pt x="12158626" y="13568967"/>
                      <a:pt x="12104788" y="13546666"/>
                      <a:pt x="12048650" y="13546666"/>
                    </a:cubicBezTo>
                    <a:close/>
                    <a:moveTo>
                      <a:pt x="11829434" y="14516664"/>
                    </a:moveTo>
                    <a:cubicBezTo>
                      <a:pt x="11830633" y="14508550"/>
                      <a:pt x="11819204" y="14505375"/>
                      <a:pt x="11816029" y="14512925"/>
                    </a:cubicBezTo>
                    <a:lnTo>
                      <a:pt x="11662005" y="14872264"/>
                    </a:lnTo>
                    <a:cubicBezTo>
                      <a:pt x="11639749" y="14924185"/>
                      <a:pt x="11588673" y="14957828"/>
                      <a:pt x="11532183" y="14957778"/>
                    </a:cubicBezTo>
                    <a:lnTo>
                      <a:pt x="11467131" y="14957778"/>
                    </a:lnTo>
                    <a:cubicBezTo>
                      <a:pt x="11455267" y="14957789"/>
                      <a:pt x="11444191" y="14951835"/>
                      <a:pt x="11437656" y="14941933"/>
                    </a:cubicBezTo>
                    <a:cubicBezTo>
                      <a:pt x="11431120" y="14932030"/>
                      <a:pt x="11430001" y="14919505"/>
                      <a:pt x="11434676" y="14908600"/>
                    </a:cubicBezTo>
                    <a:lnTo>
                      <a:pt x="11625317" y="14463889"/>
                    </a:lnTo>
                    <a:lnTo>
                      <a:pt x="11695449" y="14288488"/>
                    </a:lnTo>
                    <a:cubicBezTo>
                      <a:pt x="11738319" y="14181350"/>
                      <a:pt x="11842095" y="14111103"/>
                      <a:pt x="11957492" y="14111111"/>
                    </a:cubicBezTo>
                    <a:lnTo>
                      <a:pt x="12139808" y="14111111"/>
                    </a:lnTo>
                    <a:cubicBezTo>
                      <a:pt x="12255205" y="14111103"/>
                      <a:pt x="12358981" y="14181350"/>
                      <a:pt x="12401851" y="14288488"/>
                    </a:cubicBezTo>
                    <a:lnTo>
                      <a:pt x="12471983" y="14463889"/>
                    </a:lnTo>
                    <a:lnTo>
                      <a:pt x="12662554" y="14908600"/>
                    </a:lnTo>
                    <a:cubicBezTo>
                      <a:pt x="12667229" y="14919505"/>
                      <a:pt x="12666109" y="14932030"/>
                      <a:pt x="12659574" y="14941933"/>
                    </a:cubicBezTo>
                    <a:cubicBezTo>
                      <a:pt x="12653039" y="14951835"/>
                      <a:pt x="12641963" y="14957789"/>
                      <a:pt x="12630098" y="14957778"/>
                    </a:cubicBezTo>
                    <a:lnTo>
                      <a:pt x="12565046" y="14957778"/>
                    </a:lnTo>
                    <a:cubicBezTo>
                      <a:pt x="12508608" y="14957772"/>
                      <a:pt x="12457602" y="14924137"/>
                      <a:pt x="12435365" y="14872264"/>
                    </a:cubicBezTo>
                    <a:lnTo>
                      <a:pt x="12281342" y="14512925"/>
                    </a:lnTo>
                    <a:cubicBezTo>
                      <a:pt x="12278096" y="14505375"/>
                      <a:pt x="12266737" y="14508550"/>
                      <a:pt x="12267866" y="14516664"/>
                    </a:cubicBezTo>
                    <a:lnTo>
                      <a:pt x="12330872" y="14957778"/>
                    </a:lnTo>
                    <a:lnTo>
                      <a:pt x="12398253" y="15766273"/>
                    </a:lnTo>
                    <a:cubicBezTo>
                      <a:pt x="12399061" y="15776096"/>
                      <a:pt x="12395724" y="15785809"/>
                      <a:pt x="12389049" y="15793059"/>
                    </a:cubicBezTo>
                    <a:cubicBezTo>
                      <a:pt x="12382375" y="15800310"/>
                      <a:pt x="12372971" y="15804438"/>
                      <a:pt x="12363116" y="15804445"/>
                    </a:cubicBezTo>
                    <a:lnTo>
                      <a:pt x="12309282" y="15804445"/>
                    </a:lnTo>
                    <a:cubicBezTo>
                      <a:pt x="12240300" y="15804454"/>
                      <a:pt x="12181423" y="15754589"/>
                      <a:pt x="12170076" y="15686546"/>
                    </a:cubicBezTo>
                    <a:lnTo>
                      <a:pt x="12055705" y="14999546"/>
                    </a:lnTo>
                    <a:cubicBezTo>
                      <a:pt x="12054365" y="14991645"/>
                      <a:pt x="12043076" y="14991645"/>
                      <a:pt x="12041736" y="14999546"/>
                    </a:cubicBezTo>
                    <a:lnTo>
                      <a:pt x="11927295" y="15686546"/>
                    </a:lnTo>
                    <a:cubicBezTo>
                      <a:pt x="11915943" y="15754615"/>
                      <a:pt x="11857026" y="15804488"/>
                      <a:pt x="11788018" y="15804445"/>
                    </a:cubicBezTo>
                    <a:lnTo>
                      <a:pt x="11734184" y="15804445"/>
                    </a:lnTo>
                    <a:cubicBezTo>
                      <a:pt x="11724329" y="15804438"/>
                      <a:pt x="11714925" y="15800310"/>
                      <a:pt x="11708251" y="15793059"/>
                    </a:cubicBezTo>
                    <a:cubicBezTo>
                      <a:pt x="11701576" y="15785809"/>
                      <a:pt x="11698239" y="15776096"/>
                      <a:pt x="11699047" y="15766273"/>
                    </a:cubicBezTo>
                    <a:lnTo>
                      <a:pt x="11766428" y="14957778"/>
                    </a:lnTo>
                    <a:lnTo>
                      <a:pt x="11829434" y="14516664"/>
                    </a:lnTo>
                    <a:close/>
                    <a:moveTo>
                      <a:pt x="618650" y="15804445"/>
                    </a:moveTo>
                    <a:cubicBezTo>
                      <a:pt x="501750" y="15804445"/>
                      <a:pt x="406984" y="15899211"/>
                      <a:pt x="406983" y="16016111"/>
                    </a:cubicBezTo>
                    <a:lnTo>
                      <a:pt x="406983" y="16086666"/>
                    </a:lnTo>
                    <a:cubicBezTo>
                      <a:pt x="407504" y="16203197"/>
                      <a:pt x="502118" y="16297388"/>
                      <a:pt x="618650" y="16297388"/>
                    </a:cubicBezTo>
                    <a:cubicBezTo>
                      <a:pt x="735182" y="16297388"/>
                      <a:pt x="829795" y="16203197"/>
                      <a:pt x="830317" y="16086666"/>
                    </a:cubicBezTo>
                    <a:lnTo>
                      <a:pt x="830317" y="16016111"/>
                    </a:lnTo>
                    <a:cubicBezTo>
                      <a:pt x="830316" y="15899211"/>
                      <a:pt x="735550" y="15804445"/>
                      <a:pt x="618650" y="15804445"/>
                    </a:cubicBezTo>
                    <a:close/>
                    <a:moveTo>
                      <a:pt x="399434" y="16774443"/>
                    </a:moveTo>
                    <a:cubicBezTo>
                      <a:pt x="400633" y="16766329"/>
                      <a:pt x="389203" y="16763154"/>
                      <a:pt x="386028" y="16770703"/>
                    </a:cubicBezTo>
                    <a:lnTo>
                      <a:pt x="232006" y="17130043"/>
                    </a:lnTo>
                    <a:cubicBezTo>
                      <a:pt x="209748" y="17181962"/>
                      <a:pt x="158673" y="17215605"/>
                      <a:pt x="102183" y="17215555"/>
                    </a:cubicBezTo>
                    <a:lnTo>
                      <a:pt x="37131" y="17215555"/>
                    </a:lnTo>
                    <a:cubicBezTo>
                      <a:pt x="25267" y="17215566"/>
                      <a:pt x="14192" y="17209612"/>
                      <a:pt x="7656" y="17199710"/>
                    </a:cubicBezTo>
                    <a:cubicBezTo>
                      <a:pt x="1121" y="17189808"/>
                      <a:pt x="1" y="17177283"/>
                      <a:pt x="4676" y="17166379"/>
                    </a:cubicBezTo>
                    <a:lnTo>
                      <a:pt x="195317" y="16721666"/>
                    </a:lnTo>
                    <a:lnTo>
                      <a:pt x="265449" y="16546266"/>
                    </a:lnTo>
                    <a:cubicBezTo>
                      <a:pt x="308319" y="16439128"/>
                      <a:pt x="412095" y="16368881"/>
                      <a:pt x="527492" y="16368889"/>
                    </a:cubicBezTo>
                    <a:lnTo>
                      <a:pt x="709808" y="16368889"/>
                    </a:lnTo>
                    <a:cubicBezTo>
                      <a:pt x="825205" y="16368881"/>
                      <a:pt x="928981" y="16439128"/>
                      <a:pt x="971851" y="16546266"/>
                    </a:cubicBezTo>
                    <a:lnTo>
                      <a:pt x="1041983" y="16721666"/>
                    </a:lnTo>
                    <a:lnTo>
                      <a:pt x="1232554" y="17166379"/>
                    </a:lnTo>
                    <a:cubicBezTo>
                      <a:pt x="1237228" y="17177283"/>
                      <a:pt x="1236108" y="17189808"/>
                      <a:pt x="1229573" y="17199710"/>
                    </a:cubicBezTo>
                    <a:cubicBezTo>
                      <a:pt x="1223038" y="17209612"/>
                      <a:pt x="1211963" y="17215566"/>
                      <a:pt x="1200098" y="17215555"/>
                    </a:cubicBezTo>
                    <a:lnTo>
                      <a:pt x="1135046" y="17215555"/>
                    </a:lnTo>
                    <a:cubicBezTo>
                      <a:pt x="1078608" y="17215549"/>
                      <a:pt x="1027602" y="17181916"/>
                      <a:pt x="1005365" y="17130043"/>
                    </a:cubicBezTo>
                    <a:lnTo>
                      <a:pt x="851342" y="16770703"/>
                    </a:lnTo>
                    <a:cubicBezTo>
                      <a:pt x="848097" y="16763154"/>
                      <a:pt x="836737" y="16766329"/>
                      <a:pt x="837866" y="16774443"/>
                    </a:cubicBezTo>
                    <a:lnTo>
                      <a:pt x="900872" y="17215555"/>
                    </a:lnTo>
                    <a:lnTo>
                      <a:pt x="968253" y="18024052"/>
                    </a:lnTo>
                    <a:cubicBezTo>
                      <a:pt x="969061" y="18033874"/>
                      <a:pt x="965724" y="18043587"/>
                      <a:pt x="959049" y="18050838"/>
                    </a:cubicBezTo>
                    <a:cubicBezTo>
                      <a:pt x="952375" y="18058088"/>
                      <a:pt x="942971" y="18062217"/>
                      <a:pt x="933116" y="18062223"/>
                    </a:cubicBezTo>
                    <a:lnTo>
                      <a:pt x="879282" y="18062223"/>
                    </a:lnTo>
                    <a:cubicBezTo>
                      <a:pt x="810300" y="18062231"/>
                      <a:pt x="751423" y="18012366"/>
                      <a:pt x="740076" y="17944323"/>
                    </a:cubicBezTo>
                    <a:lnTo>
                      <a:pt x="625706" y="17257325"/>
                    </a:lnTo>
                    <a:cubicBezTo>
                      <a:pt x="624365" y="17249423"/>
                      <a:pt x="613076" y="17249423"/>
                      <a:pt x="611736" y="17257325"/>
                    </a:cubicBezTo>
                    <a:lnTo>
                      <a:pt x="497294" y="17944323"/>
                    </a:lnTo>
                    <a:cubicBezTo>
                      <a:pt x="485943" y="18012392"/>
                      <a:pt x="427027" y="18062266"/>
                      <a:pt x="358018" y="18062223"/>
                    </a:cubicBezTo>
                    <a:lnTo>
                      <a:pt x="304184" y="18062223"/>
                    </a:lnTo>
                    <a:cubicBezTo>
                      <a:pt x="294329" y="18062217"/>
                      <a:pt x="284925" y="18058088"/>
                      <a:pt x="278251" y="18050838"/>
                    </a:cubicBezTo>
                    <a:cubicBezTo>
                      <a:pt x="271576" y="18043587"/>
                      <a:pt x="268239" y="18033874"/>
                      <a:pt x="269047" y="18024052"/>
                    </a:cubicBezTo>
                    <a:lnTo>
                      <a:pt x="336428" y="17215555"/>
                    </a:lnTo>
                    <a:lnTo>
                      <a:pt x="399434" y="16774443"/>
                    </a:lnTo>
                    <a:close/>
                    <a:moveTo>
                      <a:pt x="1888650" y="15804445"/>
                    </a:moveTo>
                    <a:cubicBezTo>
                      <a:pt x="1771750" y="15804445"/>
                      <a:pt x="1676983" y="15899211"/>
                      <a:pt x="1676983" y="16016111"/>
                    </a:cubicBezTo>
                    <a:lnTo>
                      <a:pt x="1676983" y="16086666"/>
                    </a:lnTo>
                    <a:cubicBezTo>
                      <a:pt x="1677504" y="16203197"/>
                      <a:pt x="1772118" y="16297388"/>
                      <a:pt x="1888650" y="16297388"/>
                    </a:cubicBezTo>
                    <a:cubicBezTo>
                      <a:pt x="2005182" y="16297388"/>
                      <a:pt x="2099796" y="16203197"/>
                      <a:pt x="2100317" y="16086666"/>
                    </a:cubicBezTo>
                    <a:lnTo>
                      <a:pt x="2100317" y="16016111"/>
                    </a:lnTo>
                    <a:cubicBezTo>
                      <a:pt x="2100317" y="15899211"/>
                      <a:pt x="2005550" y="15804445"/>
                      <a:pt x="1888650" y="15804445"/>
                    </a:cubicBezTo>
                    <a:close/>
                    <a:moveTo>
                      <a:pt x="1669434" y="16774443"/>
                    </a:moveTo>
                    <a:cubicBezTo>
                      <a:pt x="1670633" y="16766329"/>
                      <a:pt x="1659203" y="16763154"/>
                      <a:pt x="1656028" y="16770703"/>
                    </a:cubicBezTo>
                    <a:lnTo>
                      <a:pt x="1502006" y="17130043"/>
                    </a:lnTo>
                    <a:cubicBezTo>
                      <a:pt x="1479749" y="17181962"/>
                      <a:pt x="1428673" y="17215605"/>
                      <a:pt x="1372183" y="17215555"/>
                    </a:cubicBezTo>
                    <a:lnTo>
                      <a:pt x="1307131" y="17215555"/>
                    </a:lnTo>
                    <a:cubicBezTo>
                      <a:pt x="1295267" y="17215566"/>
                      <a:pt x="1284192" y="17209612"/>
                      <a:pt x="1277656" y="17199710"/>
                    </a:cubicBezTo>
                    <a:cubicBezTo>
                      <a:pt x="1271121" y="17189808"/>
                      <a:pt x="1270001" y="17177283"/>
                      <a:pt x="1274676" y="17166379"/>
                    </a:cubicBezTo>
                    <a:lnTo>
                      <a:pt x="1465317" y="16721666"/>
                    </a:lnTo>
                    <a:lnTo>
                      <a:pt x="1535449" y="16546266"/>
                    </a:lnTo>
                    <a:cubicBezTo>
                      <a:pt x="1578319" y="16439128"/>
                      <a:pt x="1682095" y="16368881"/>
                      <a:pt x="1797492" y="16368889"/>
                    </a:cubicBezTo>
                    <a:lnTo>
                      <a:pt x="1979808" y="16368889"/>
                    </a:lnTo>
                    <a:cubicBezTo>
                      <a:pt x="2095205" y="16368881"/>
                      <a:pt x="2198981" y="16439128"/>
                      <a:pt x="2241851" y="16546266"/>
                    </a:cubicBezTo>
                    <a:lnTo>
                      <a:pt x="2311983" y="16721666"/>
                    </a:lnTo>
                    <a:lnTo>
                      <a:pt x="2502554" y="17166379"/>
                    </a:lnTo>
                    <a:cubicBezTo>
                      <a:pt x="2507228" y="17177283"/>
                      <a:pt x="2506108" y="17189807"/>
                      <a:pt x="2499573" y="17199710"/>
                    </a:cubicBezTo>
                    <a:cubicBezTo>
                      <a:pt x="2493038" y="17209612"/>
                      <a:pt x="2481963" y="17215566"/>
                      <a:pt x="2470098" y="17215555"/>
                    </a:cubicBezTo>
                    <a:lnTo>
                      <a:pt x="2405046" y="17215555"/>
                    </a:lnTo>
                    <a:cubicBezTo>
                      <a:pt x="2348608" y="17215549"/>
                      <a:pt x="2297602" y="17181916"/>
                      <a:pt x="2275365" y="17130043"/>
                    </a:cubicBezTo>
                    <a:lnTo>
                      <a:pt x="2121342" y="16770703"/>
                    </a:lnTo>
                    <a:cubicBezTo>
                      <a:pt x="2118097" y="16763154"/>
                      <a:pt x="2106737" y="16766329"/>
                      <a:pt x="2107866" y="16774443"/>
                    </a:cubicBezTo>
                    <a:lnTo>
                      <a:pt x="2170872" y="17215555"/>
                    </a:lnTo>
                    <a:lnTo>
                      <a:pt x="2238253" y="18024052"/>
                    </a:lnTo>
                    <a:cubicBezTo>
                      <a:pt x="2239061" y="18033874"/>
                      <a:pt x="2235724" y="18043587"/>
                      <a:pt x="2229049" y="18050838"/>
                    </a:cubicBezTo>
                    <a:cubicBezTo>
                      <a:pt x="2222375" y="18058088"/>
                      <a:pt x="2212971" y="18062217"/>
                      <a:pt x="2203116" y="18062223"/>
                    </a:cubicBezTo>
                    <a:lnTo>
                      <a:pt x="2149282" y="18062223"/>
                    </a:lnTo>
                    <a:cubicBezTo>
                      <a:pt x="2080300" y="18062231"/>
                      <a:pt x="2021423" y="18012366"/>
                      <a:pt x="2010076" y="17944323"/>
                    </a:cubicBezTo>
                    <a:lnTo>
                      <a:pt x="1895706" y="17257325"/>
                    </a:lnTo>
                    <a:cubicBezTo>
                      <a:pt x="1894365" y="17249423"/>
                      <a:pt x="1883076" y="17249423"/>
                      <a:pt x="1881735" y="17257325"/>
                    </a:cubicBezTo>
                    <a:lnTo>
                      <a:pt x="1767294" y="17944323"/>
                    </a:lnTo>
                    <a:cubicBezTo>
                      <a:pt x="1755943" y="18012392"/>
                      <a:pt x="1697027" y="18062266"/>
                      <a:pt x="1628018" y="18062223"/>
                    </a:cubicBezTo>
                    <a:lnTo>
                      <a:pt x="1574184" y="18062223"/>
                    </a:lnTo>
                    <a:cubicBezTo>
                      <a:pt x="1564329" y="18062217"/>
                      <a:pt x="1554925" y="18058088"/>
                      <a:pt x="1548251" y="18050838"/>
                    </a:cubicBezTo>
                    <a:cubicBezTo>
                      <a:pt x="1541576" y="18043587"/>
                      <a:pt x="1538239" y="18033874"/>
                      <a:pt x="1539047" y="18024052"/>
                    </a:cubicBezTo>
                    <a:lnTo>
                      <a:pt x="1606428" y="17215555"/>
                    </a:lnTo>
                    <a:lnTo>
                      <a:pt x="1669434" y="16774443"/>
                    </a:lnTo>
                    <a:close/>
                    <a:moveTo>
                      <a:pt x="3158650" y="15804445"/>
                    </a:moveTo>
                    <a:cubicBezTo>
                      <a:pt x="3041750" y="15804445"/>
                      <a:pt x="2946983" y="15899211"/>
                      <a:pt x="2946983" y="16016111"/>
                    </a:cubicBezTo>
                    <a:lnTo>
                      <a:pt x="2946983" y="16086666"/>
                    </a:lnTo>
                    <a:cubicBezTo>
                      <a:pt x="2947504" y="16203197"/>
                      <a:pt x="3042118" y="16297388"/>
                      <a:pt x="3158650" y="16297388"/>
                    </a:cubicBezTo>
                    <a:cubicBezTo>
                      <a:pt x="3275182" y="16297388"/>
                      <a:pt x="3369795" y="16203197"/>
                      <a:pt x="3370317" y="16086666"/>
                    </a:cubicBezTo>
                    <a:lnTo>
                      <a:pt x="3370317" y="16016111"/>
                    </a:lnTo>
                    <a:cubicBezTo>
                      <a:pt x="3370316" y="15899211"/>
                      <a:pt x="3275550" y="15804445"/>
                      <a:pt x="3158650" y="15804445"/>
                    </a:cubicBezTo>
                    <a:close/>
                    <a:moveTo>
                      <a:pt x="2939434" y="16774443"/>
                    </a:moveTo>
                    <a:cubicBezTo>
                      <a:pt x="2940633" y="16766329"/>
                      <a:pt x="2929203" y="16763154"/>
                      <a:pt x="2926028" y="16770703"/>
                    </a:cubicBezTo>
                    <a:lnTo>
                      <a:pt x="2772006" y="17130043"/>
                    </a:lnTo>
                    <a:cubicBezTo>
                      <a:pt x="2749748" y="17181962"/>
                      <a:pt x="2698673" y="17215607"/>
                      <a:pt x="2642183" y="17215555"/>
                    </a:cubicBezTo>
                    <a:lnTo>
                      <a:pt x="2577131" y="17215555"/>
                    </a:lnTo>
                    <a:cubicBezTo>
                      <a:pt x="2565267" y="17215566"/>
                      <a:pt x="2554192" y="17209612"/>
                      <a:pt x="2547656" y="17199710"/>
                    </a:cubicBezTo>
                    <a:cubicBezTo>
                      <a:pt x="2541121" y="17189807"/>
                      <a:pt x="2540001" y="17177283"/>
                      <a:pt x="2544676" y="17166379"/>
                    </a:cubicBezTo>
                    <a:lnTo>
                      <a:pt x="2735317" y="16721666"/>
                    </a:lnTo>
                    <a:lnTo>
                      <a:pt x="2805449" y="16546266"/>
                    </a:lnTo>
                    <a:cubicBezTo>
                      <a:pt x="2848319" y="16439128"/>
                      <a:pt x="2952095" y="16368881"/>
                      <a:pt x="3067492" y="16368889"/>
                    </a:cubicBezTo>
                    <a:lnTo>
                      <a:pt x="3249808" y="16368889"/>
                    </a:lnTo>
                    <a:cubicBezTo>
                      <a:pt x="3365204" y="16368881"/>
                      <a:pt x="3468981" y="16439128"/>
                      <a:pt x="3511851" y="16546266"/>
                    </a:cubicBezTo>
                    <a:lnTo>
                      <a:pt x="3581983" y="16721666"/>
                    </a:lnTo>
                    <a:lnTo>
                      <a:pt x="3772554" y="17166379"/>
                    </a:lnTo>
                    <a:cubicBezTo>
                      <a:pt x="3777229" y="17177283"/>
                      <a:pt x="3776108" y="17189808"/>
                      <a:pt x="3769573" y="17199710"/>
                    </a:cubicBezTo>
                    <a:cubicBezTo>
                      <a:pt x="3763038" y="17209612"/>
                      <a:pt x="3751963" y="17215566"/>
                      <a:pt x="3740098" y="17215555"/>
                    </a:cubicBezTo>
                    <a:lnTo>
                      <a:pt x="3675046" y="17215555"/>
                    </a:lnTo>
                    <a:cubicBezTo>
                      <a:pt x="3618608" y="17215549"/>
                      <a:pt x="3567602" y="17181916"/>
                      <a:pt x="3545365" y="17130043"/>
                    </a:cubicBezTo>
                    <a:lnTo>
                      <a:pt x="3391342" y="16770703"/>
                    </a:lnTo>
                    <a:cubicBezTo>
                      <a:pt x="3388097" y="16763154"/>
                      <a:pt x="3376737" y="16766329"/>
                      <a:pt x="3377866" y="16774443"/>
                    </a:cubicBezTo>
                    <a:lnTo>
                      <a:pt x="3440872" y="17215555"/>
                    </a:lnTo>
                    <a:lnTo>
                      <a:pt x="3508253" y="18024052"/>
                    </a:lnTo>
                    <a:cubicBezTo>
                      <a:pt x="3509061" y="18033874"/>
                      <a:pt x="3505724" y="18043587"/>
                      <a:pt x="3499049" y="18050838"/>
                    </a:cubicBezTo>
                    <a:cubicBezTo>
                      <a:pt x="3492375" y="18058088"/>
                      <a:pt x="3482971" y="18062217"/>
                      <a:pt x="3473116" y="18062223"/>
                    </a:cubicBezTo>
                    <a:lnTo>
                      <a:pt x="3419282" y="18062223"/>
                    </a:lnTo>
                    <a:cubicBezTo>
                      <a:pt x="3350300" y="18062231"/>
                      <a:pt x="3291423" y="18012366"/>
                      <a:pt x="3280076" y="17944323"/>
                    </a:cubicBezTo>
                    <a:lnTo>
                      <a:pt x="3165706" y="17257325"/>
                    </a:lnTo>
                    <a:cubicBezTo>
                      <a:pt x="3164365" y="17249423"/>
                      <a:pt x="3153076" y="17249423"/>
                      <a:pt x="3151735" y="17257325"/>
                    </a:cubicBezTo>
                    <a:lnTo>
                      <a:pt x="3037294" y="17944323"/>
                    </a:lnTo>
                    <a:cubicBezTo>
                      <a:pt x="3025943" y="18012392"/>
                      <a:pt x="2967027" y="18062266"/>
                      <a:pt x="2898018" y="18062223"/>
                    </a:cubicBezTo>
                    <a:lnTo>
                      <a:pt x="2844184" y="18062223"/>
                    </a:lnTo>
                    <a:cubicBezTo>
                      <a:pt x="2834329" y="18062217"/>
                      <a:pt x="2824925" y="18058088"/>
                      <a:pt x="2818251" y="18050838"/>
                    </a:cubicBezTo>
                    <a:cubicBezTo>
                      <a:pt x="2811576" y="18043587"/>
                      <a:pt x="2808239" y="18033874"/>
                      <a:pt x="2809047" y="18024052"/>
                    </a:cubicBezTo>
                    <a:lnTo>
                      <a:pt x="2876428" y="17215555"/>
                    </a:lnTo>
                    <a:lnTo>
                      <a:pt x="2939434" y="16774443"/>
                    </a:lnTo>
                    <a:close/>
                    <a:moveTo>
                      <a:pt x="4428650" y="15804445"/>
                    </a:moveTo>
                    <a:cubicBezTo>
                      <a:pt x="4311750" y="15804445"/>
                      <a:pt x="4216984" y="15899211"/>
                      <a:pt x="4216983" y="16016111"/>
                    </a:cubicBezTo>
                    <a:lnTo>
                      <a:pt x="4216983" y="16086666"/>
                    </a:lnTo>
                    <a:cubicBezTo>
                      <a:pt x="4217505" y="16203197"/>
                      <a:pt x="4312118" y="16297388"/>
                      <a:pt x="4428650" y="16297388"/>
                    </a:cubicBezTo>
                    <a:cubicBezTo>
                      <a:pt x="4545182" y="16297388"/>
                      <a:pt x="4639795" y="16203197"/>
                      <a:pt x="4640317" y="16086666"/>
                    </a:cubicBezTo>
                    <a:lnTo>
                      <a:pt x="4640317" y="16016111"/>
                    </a:lnTo>
                    <a:cubicBezTo>
                      <a:pt x="4640316" y="15899211"/>
                      <a:pt x="4545550" y="15804445"/>
                      <a:pt x="4428650" y="15804445"/>
                    </a:cubicBezTo>
                    <a:close/>
                    <a:moveTo>
                      <a:pt x="4209434" y="16774443"/>
                    </a:moveTo>
                    <a:cubicBezTo>
                      <a:pt x="4210633" y="16766329"/>
                      <a:pt x="4199203" y="16763154"/>
                      <a:pt x="4196028" y="16770703"/>
                    </a:cubicBezTo>
                    <a:lnTo>
                      <a:pt x="4042005" y="17130043"/>
                    </a:lnTo>
                    <a:cubicBezTo>
                      <a:pt x="4019748" y="17181962"/>
                      <a:pt x="3968673" y="17215605"/>
                      <a:pt x="3912183" y="17215555"/>
                    </a:cubicBezTo>
                    <a:lnTo>
                      <a:pt x="3847131" y="17215555"/>
                    </a:lnTo>
                    <a:cubicBezTo>
                      <a:pt x="3835267" y="17215566"/>
                      <a:pt x="3824192" y="17209612"/>
                      <a:pt x="3817656" y="17199710"/>
                    </a:cubicBezTo>
                    <a:cubicBezTo>
                      <a:pt x="3811121" y="17189808"/>
                      <a:pt x="3810001" y="17177283"/>
                      <a:pt x="3814675" y="17166379"/>
                    </a:cubicBezTo>
                    <a:lnTo>
                      <a:pt x="4005317" y="16721666"/>
                    </a:lnTo>
                    <a:lnTo>
                      <a:pt x="4075449" y="16546266"/>
                    </a:lnTo>
                    <a:cubicBezTo>
                      <a:pt x="4118319" y="16439128"/>
                      <a:pt x="4222096" y="16368881"/>
                      <a:pt x="4337492" y="16368889"/>
                    </a:cubicBezTo>
                    <a:lnTo>
                      <a:pt x="4519808" y="16368889"/>
                    </a:lnTo>
                    <a:cubicBezTo>
                      <a:pt x="4635204" y="16368881"/>
                      <a:pt x="4738981" y="16439128"/>
                      <a:pt x="4781851" y="16546266"/>
                    </a:cubicBezTo>
                    <a:lnTo>
                      <a:pt x="4851983" y="16721666"/>
                    </a:lnTo>
                    <a:lnTo>
                      <a:pt x="5042554" y="17166379"/>
                    </a:lnTo>
                    <a:cubicBezTo>
                      <a:pt x="5047229" y="17177283"/>
                      <a:pt x="5046108" y="17189808"/>
                      <a:pt x="5039573" y="17199710"/>
                    </a:cubicBezTo>
                    <a:cubicBezTo>
                      <a:pt x="5033038" y="17209612"/>
                      <a:pt x="5021963" y="17215566"/>
                      <a:pt x="5010098" y="17215555"/>
                    </a:cubicBezTo>
                    <a:lnTo>
                      <a:pt x="4945046" y="17215555"/>
                    </a:lnTo>
                    <a:cubicBezTo>
                      <a:pt x="4888608" y="17215549"/>
                      <a:pt x="4837602" y="17181916"/>
                      <a:pt x="4815365" y="17130043"/>
                    </a:cubicBezTo>
                    <a:lnTo>
                      <a:pt x="4661342" y="16770703"/>
                    </a:lnTo>
                    <a:cubicBezTo>
                      <a:pt x="4658097" y="16763154"/>
                      <a:pt x="4646737" y="16766329"/>
                      <a:pt x="4647866" y="16774443"/>
                    </a:cubicBezTo>
                    <a:lnTo>
                      <a:pt x="4710872" y="17215555"/>
                    </a:lnTo>
                    <a:lnTo>
                      <a:pt x="4778253" y="18024052"/>
                    </a:lnTo>
                    <a:cubicBezTo>
                      <a:pt x="4779061" y="18033874"/>
                      <a:pt x="4775724" y="18043587"/>
                      <a:pt x="4769049" y="18050838"/>
                    </a:cubicBezTo>
                    <a:cubicBezTo>
                      <a:pt x="4762375" y="18058088"/>
                      <a:pt x="4752971" y="18062217"/>
                      <a:pt x="4743116" y="18062223"/>
                    </a:cubicBezTo>
                    <a:lnTo>
                      <a:pt x="4689282" y="18062223"/>
                    </a:lnTo>
                    <a:cubicBezTo>
                      <a:pt x="4620300" y="18062231"/>
                      <a:pt x="4561423" y="18012366"/>
                      <a:pt x="4550076" y="17944323"/>
                    </a:cubicBezTo>
                    <a:lnTo>
                      <a:pt x="4435705" y="17257325"/>
                    </a:lnTo>
                    <a:cubicBezTo>
                      <a:pt x="4434365" y="17249423"/>
                      <a:pt x="4423076" y="17249423"/>
                      <a:pt x="4421736" y="17257325"/>
                    </a:cubicBezTo>
                    <a:lnTo>
                      <a:pt x="4307295" y="17944323"/>
                    </a:lnTo>
                    <a:cubicBezTo>
                      <a:pt x="4295943" y="18012392"/>
                      <a:pt x="4237027" y="18062266"/>
                      <a:pt x="4168018" y="18062223"/>
                    </a:cubicBezTo>
                    <a:lnTo>
                      <a:pt x="4114184" y="18062223"/>
                    </a:lnTo>
                    <a:cubicBezTo>
                      <a:pt x="4104329" y="18062217"/>
                      <a:pt x="4094925" y="18058088"/>
                      <a:pt x="4088251" y="18050838"/>
                    </a:cubicBezTo>
                    <a:cubicBezTo>
                      <a:pt x="4081576" y="18043587"/>
                      <a:pt x="4078239" y="18033874"/>
                      <a:pt x="4079047" y="18024052"/>
                    </a:cubicBezTo>
                    <a:lnTo>
                      <a:pt x="4146428" y="17215555"/>
                    </a:lnTo>
                    <a:lnTo>
                      <a:pt x="4209434" y="16774443"/>
                    </a:lnTo>
                    <a:close/>
                    <a:moveTo>
                      <a:pt x="5698650" y="15804445"/>
                    </a:moveTo>
                    <a:cubicBezTo>
                      <a:pt x="5581750" y="15804445"/>
                      <a:pt x="5486984" y="15899211"/>
                      <a:pt x="5486983" y="16016111"/>
                    </a:cubicBezTo>
                    <a:lnTo>
                      <a:pt x="5486983" y="16086666"/>
                    </a:lnTo>
                    <a:cubicBezTo>
                      <a:pt x="5487505" y="16203197"/>
                      <a:pt x="5582118" y="16297388"/>
                      <a:pt x="5698650" y="16297388"/>
                    </a:cubicBezTo>
                    <a:cubicBezTo>
                      <a:pt x="5815182" y="16297388"/>
                      <a:pt x="5909795" y="16203197"/>
                      <a:pt x="5910317" y="16086666"/>
                    </a:cubicBezTo>
                    <a:lnTo>
                      <a:pt x="5910317" y="16016111"/>
                    </a:lnTo>
                    <a:cubicBezTo>
                      <a:pt x="5910316" y="15899211"/>
                      <a:pt x="5815550" y="15804445"/>
                      <a:pt x="5698650" y="15804445"/>
                    </a:cubicBezTo>
                    <a:close/>
                    <a:moveTo>
                      <a:pt x="5479434" y="16774443"/>
                    </a:moveTo>
                    <a:cubicBezTo>
                      <a:pt x="5480633" y="16766329"/>
                      <a:pt x="5469203" y="16763154"/>
                      <a:pt x="5466028" y="16770703"/>
                    </a:cubicBezTo>
                    <a:lnTo>
                      <a:pt x="5312005" y="17130043"/>
                    </a:lnTo>
                    <a:cubicBezTo>
                      <a:pt x="5289748" y="17181962"/>
                      <a:pt x="5238673" y="17215605"/>
                      <a:pt x="5182183" y="17215555"/>
                    </a:cubicBezTo>
                    <a:lnTo>
                      <a:pt x="5117131" y="17215555"/>
                    </a:lnTo>
                    <a:cubicBezTo>
                      <a:pt x="5105267" y="17215566"/>
                      <a:pt x="5094192" y="17209612"/>
                      <a:pt x="5087656" y="17199710"/>
                    </a:cubicBezTo>
                    <a:cubicBezTo>
                      <a:pt x="5081121" y="17189808"/>
                      <a:pt x="5080001" y="17177283"/>
                      <a:pt x="5084675" y="17166379"/>
                    </a:cubicBezTo>
                    <a:lnTo>
                      <a:pt x="5275317" y="16721666"/>
                    </a:lnTo>
                    <a:lnTo>
                      <a:pt x="5345449" y="16546266"/>
                    </a:lnTo>
                    <a:cubicBezTo>
                      <a:pt x="5388319" y="16439128"/>
                      <a:pt x="5492096" y="16368881"/>
                      <a:pt x="5607492" y="16368889"/>
                    </a:cubicBezTo>
                    <a:lnTo>
                      <a:pt x="5789808" y="16368889"/>
                    </a:lnTo>
                    <a:cubicBezTo>
                      <a:pt x="5905204" y="16368881"/>
                      <a:pt x="6008981" y="16439128"/>
                      <a:pt x="6051851" y="16546266"/>
                    </a:cubicBezTo>
                    <a:lnTo>
                      <a:pt x="6121983" y="16721666"/>
                    </a:lnTo>
                    <a:lnTo>
                      <a:pt x="6312554" y="17166379"/>
                    </a:lnTo>
                    <a:cubicBezTo>
                      <a:pt x="6317229" y="17177283"/>
                      <a:pt x="6316108" y="17189808"/>
                      <a:pt x="6309573" y="17199710"/>
                    </a:cubicBezTo>
                    <a:cubicBezTo>
                      <a:pt x="6303038" y="17209612"/>
                      <a:pt x="6291963" y="17215566"/>
                      <a:pt x="6280098" y="17215555"/>
                    </a:cubicBezTo>
                    <a:lnTo>
                      <a:pt x="6215046" y="17215555"/>
                    </a:lnTo>
                    <a:cubicBezTo>
                      <a:pt x="6158608" y="17215549"/>
                      <a:pt x="6107602" y="17181916"/>
                      <a:pt x="6085365" y="17130043"/>
                    </a:cubicBezTo>
                    <a:lnTo>
                      <a:pt x="5931342" y="16770703"/>
                    </a:lnTo>
                    <a:cubicBezTo>
                      <a:pt x="5928097" y="16763154"/>
                      <a:pt x="5916737" y="16766329"/>
                      <a:pt x="5917866" y="16774443"/>
                    </a:cubicBezTo>
                    <a:lnTo>
                      <a:pt x="5980872" y="17215555"/>
                    </a:lnTo>
                    <a:lnTo>
                      <a:pt x="6048253" y="18024052"/>
                    </a:lnTo>
                    <a:cubicBezTo>
                      <a:pt x="6049061" y="18033874"/>
                      <a:pt x="6045724" y="18043587"/>
                      <a:pt x="6039049" y="18050838"/>
                    </a:cubicBezTo>
                    <a:cubicBezTo>
                      <a:pt x="6032375" y="18058088"/>
                      <a:pt x="6022971" y="18062217"/>
                      <a:pt x="6013116" y="18062223"/>
                    </a:cubicBezTo>
                    <a:lnTo>
                      <a:pt x="5959282" y="18062223"/>
                    </a:lnTo>
                    <a:cubicBezTo>
                      <a:pt x="5890300" y="18062231"/>
                      <a:pt x="5831423" y="18012366"/>
                      <a:pt x="5820076" y="17944323"/>
                    </a:cubicBezTo>
                    <a:lnTo>
                      <a:pt x="5705705" y="17257325"/>
                    </a:lnTo>
                    <a:cubicBezTo>
                      <a:pt x="5704365" y="17249423"/>
                      <a:pt x="5693076" y="17249423"/>
                      <a:pt x="5691736" y="17257325"/>
                    </a:cubicBezTo>
                    <a:lnTo>
                      <a:pt x="5577295" y="17944323"/>
                    </a:lnTo>
                    <a:cubicBezTo>
                      <a:pt x="5565943" y="18012392"/>
                      <a:pt x="5507027" y="18062266"/>
                      <a:pt x="5438018" y="18062223"/>
                    </a:cubicBezTo>
                    <a:lnTo>
                      <a:pt x="5384184" y="18062223"/>
                    </a:lnTo>
                    <a:cubicBezTo>
                      <a:pt x="5374329" y="18062217"/>
                      <a:pt x="5364925" y="18058088"/>
                      <a:pt x="5358251" y="18050838"/>
                    </a:cubicBezTo>
                    <a:cubicBezTo>
                      <a:pt x="5351576" y="18043587"/>
                      <a:pt x="5348239" y="18033874"/>
                      <a:pt x="5349047" y="18024052"/>
                    </a:cubicBezTo>
                    <a:lnTo>
                      <a:pt x="5416428" y="17215555"/>
                    </a:lnTo>
                    <a:lnTo>
                      <a:pt x="5479434" y="16774443"/>
                    </a:lnTo>
                    <a:close/>
                    <a:moveTo>
                      <a:pt x="6968650" y="15804445"/>
                    </a:moveTo>
                    <a:cubicBezTo>
                      <a:pt x="6851750" y="15804445"/>
                      <a:pt x="6756983" y="15899211"/>
                      <a:pt x="6756983" y="16016111"/>
                    </a:cubicBezTo>
                    <a:lnTo>
                      <a:pt x="6756983" y="16086666"/>
                    </a:lnTo>
                    <a:cubicBezTo>
                      <a:pt x="6757504" y="16203197"/>
                      <a:pt x="6852118" y="16297388"/>
                      <a:pt x="6968650" y="16297388"/>
                    </a:cubicBezTo>
                    <a:cubicBezTo>
                      <a:pt x="7085182" y="16297388"/>
                      <a:pt x="7179796" y="16203197"/>
                      <a:pt x="7180317" y="16086666"/>
                    </a:cubicBezTo>
                    <a:lnTo>
                      <a:pt x="7180317" y="16016111"/>
                    </a:lnTo>
                    <a:cubicBezTo>
                      <a:pt x="7180317" y="15899211"/>
                      <a:pt x="7085550" y="15804445"/>
                      <a:pt x="6968650" y="15804445"/>
                    </a:cubicBezTo>
                    <a:close/>
                    <a:moveTo>
                      <a:pt x="6749434" y="16774443"/>
                    </a:moveTo>
                    <a:cubicBezTo>
                      <a:pt x="6750633" y="16766329"/>
                      <a:pt x="6739204" y="16763154"/>
                      <a:pt x="6736029" y="16770703"/>
                    </a:cubicBezTo>
                    <a:lnTo>
                      <a:pt x="6582005" y="17130043"/>
                    </a:lnTo>
                    <a:cubicBezTo>
                      <a:pt x="6559749" y="17181962"/>
                      <a:pt x="6508673" y="17215605"/>
                      <a:pt x="6452183" y="17215555"/>
                    </a:cubicBezTo>
                    <a:lnTo>
                      <a:pt x="6387131" y="17215555"/>
                    </a:lnTo>
                    <a:cubicBezTo>
                      <a:pt x="6375267" y="17215566"/>
                      <a:pt x="6364192" y="17209612"/>
                      <a:pt x="6357656" y="17199710"/>
                    </a:cubicBezTo>
                    <a:cubicBezTo>
                      <a:pt x="6351121" y="17189808"/>
                      <a:pt x="6350001" y="17177283"/>
                      <a:pt x="6354675" y="17166379"/>
                    </a:cubicBezTo>
                    <a:lnTo>
                      <a:pt x="6545317" y="16721666"/>
                    </a:lnTo>
                    <a:lnTo>
                      <a:pt x="6615449" y="16546266"/>
                    </a:lnTo>
                    <a:cubicBezTo>
                      <a:pt x="6658319" y="16439128"/>
                      <a:pt x="6762095" y="16368881"/>
                      <a:pt x="6877492" y="16368889"/>
                    </a:cubicBezTo>
                    <a:lnTo>
                      <a:pt x="7059808" y="16368889"/>
                    </a:lnTo>
                    <a:cubicBezTo>
                      <a:pt x="7175205" y="16368881"/>
                      <a:pt x="7278981" y="16439128"/>
                      <a:pt x="7321851" y="16546266"/>
                    </a:cubicBezTo>
                    <a:lnTo>
                      <a:pt x="7391983" y="16721666"/>
                    </a:lnTo>
                    <a:lnTo>
                      <a:pt x="7582554" y="17166379"/>
                    </a:lnTo>
                    <a:cubicBezTo>
                      <a:pt x="7587228" y="17177283"/>
                      <a:pt x="7586108" y="17189807"/>
                      <a:pt x="7579573" y="17199710"/>
                    </a:cubicBezTo>
                    <a:cubicBezTo>
                      <a:pt x="7573038" y="17209612"/>
                      <a:pt x="7561963" y="17215566"/>
                      <a:pt x="7550098" y="17215555"/>
                    </a:cubicBezTo>
                    <a:lnTo>
                      <a:pt x="7485046" y="17215555"/>
                    </a:lnTo>
                    <a:cubicBezTo>
                      <a:pt x="7428608" y="17215549"/>
                      <a:pt x="7377602" y="17181916"/>
                      <a:pt x="7355365" y="17130043"/>
                    </a:cubicBezTo>
                    <a:lnTo>
                      <a:pt x="7201342" y="16770703"/>
                    </a:lnTo>
                    <a:cubicBezTo>
                      <a:pt x="7198096" y="16763154"/>
                      <a:pt x="7186737" y="16766329"/>
                      <a:pt x="7187866" y="16774443"/>
                    </a:cubicBezTo>
                    <a:lnTo>
                      <a:pt x="7250872" y="17215555"/>
                    </a:lnTo>
                    <a:lnTo>
                      <a:pt x="7318253" y="18024052"/>
                    </a:lnTo>
                    <a:cubicBezTo>
                      <a:pt x="7319061" y="18033874"/>
                      <a:pt x="7315724" y="18043587"/>
                      <a:pt x="7309049" y="18050838"/>
                    </a:cubicBezTo>
                    <a:cubicBezTo>
                      <a:pt x="7302375" y="18058088"/>
                      <a:pt x="7292971" y="18062217"/>
                      <a:pt x="7283116" y="18062223"/>
                    </a:cubicBezTo>
                    <a:lnTo>
                      <a:pt x="7229282" y="18062223"/>
                    </a:lnTo>
                    <a:cubicBezTo>
                      <a:pt x="7160300" y="18062231"/>
                      <a:pt x="7101423" y="18012366"/>
                      <a:pt x="7090076" y="17944323"/>
                    </a:cubicBezTo>
                    <a:lnTo>
                      <a:pt x="6975705" y="17257325"/>
                    </a:lnTo>
                    <a:cubicBezTo>
                      <a:pt x="6974365" y="17249423"/>
                      <a:pt x="6963076" y="17249423"/>
                      <a:pt x="6961736" y="17257325"/>
                    </a:cubicBezTo>
                    <a:lnTo>
                      <a:pt x="6847295" y="17944323"/>
                    </a:lnTo>
                    <a:cubicBezTo>
                      <a:pt x="6835943" y="18012392"/>
                      <a:pt x="6777027" y="18062266"/>
                      <a:pt x="6708018" y="18062223"/>
                    </a:cubicBezTo>
                    <a:lnTo>
                      <a:pt x="6654184" y="18062223"/>
                    </a:lnTo>
                    <a:cubicBezTo>
                      <a:pt x="6644329" y="18062217"/>
                      <a:pt x="6634925" y="18058088"/>
                      <a:pt x="6628251" y="18050838"/>
                    </a:cubicBezTo>
                    <a:cubicBezTo>
                      <a:pt x="6621576" y="18043587"/>
                      <a:pt x="6618239" y="18033874"/>
                      <a:pt x="6619047" y="18024052"/>
                    </a:cubicBezTo>
                    <a:lnTo>
                      <a:pt x="6686428" y="17215555"/>
                    </a:lnTo>
                    <a:lnTo>
                      <a:pt x="6749434" y="16774443"/>
                    </a:lnTo>
                    <a:close/>
                    <a:moveTo>
                      <a:pt x="8238650" y="15804445"/>
                    </a:moveTo>
                    <a:cubicBezTo>
                      <a:pt x="8121750" y="15804445"/>
                      <a:pt x="8026983" y="15899211"/>
                      <a:pt x="8026983" y="16016111"/>
                    </a:cubicBezTo>
                    <a:lnTo>
                      <a:pt x="8026983" y="16086666"/>
                    </a:lnTo>
                    <a:cubicBezTo>
                      <a:pt x="8027504" y="16203197"/>
                      <a:pt x="8122118" y="16297388"/>
                      <a:pt x="8238650" y="16297388"/>
                    </a:cubicBezTo>
                    <a:cubicBezTo>
                      <a:pt x="8355182" y="16297388"/>
                      <a:pt x="8449796" y="16203197"/>
                      <a:pt x="8450317" y="16086666"/>
                    </a:cubicBezTo>
                    <a:lnTo>
                      <a:pt x="8450317" y="16016111"/>
                    </a:lnTo>
                    <a:cubicBezTo>
                      <a:pt x="8450317" y="15899211"/>
                      <a:pt x="8355550" y="15804445"/>
                      <a:pt x="8238650" y="15804445"/>
                    </a:cubicBezTo>
                    <a:close/>
                    <a:moveTo>
                      <a:pt x="8019434" y="16774443"/>
                    </a:moveTo>
                    <a:cubicBezTo>
                      <a:pt x="8020633" y="16766329"/>
                      <a:pt x="8009204" y="16763154"/>
                      <a:pt x="8006029" y="16770703"/>
                    </a:cubicBezTo>
                    <a:lnTo>
                      <a:pt x="7852005" y="17130043"/>
                    </a:lnTo>
                    <a:cubicBezTo>
                      <a:pt x="7829749" y="17181962"/>
                      <a:pt x="7778673" y="17215607"/>
                      <a:pt x="7722183" y="17215555"/>
                    </a:cubicBezTo>
                    <a:lnTo>
                      <a:pt x="7657131" y="17215555"/>
                    </a:lnTo>
                    <a:cubicBezTo>
                      <a:pt x="7645267" y="17215566"/>
                      <a:pt x="7634192" y="17209612"/>
                      <a:pt x="7627656" y="17199710"/>
                    </a:cubicBezTo>
                    <a:cubicBezTo>
                      <a:pt x="7621122" y="17189807"/>
                      <a:pt x="7620002" y="17177283"/>
                      <a:pt x="7624676" y="17166379"/>
                    </a:cubicBezTo>
                    <a:lnTo>
                      <a:pt x="7815317" y="16721666"/>
                    </a:lnTo>
                    <a:lnTo>
                      <a:pt x="7885449" y="16546266"/>
                    </a:lnTo>
                    <a:cubicBezTo>
                      <a:pt x="7928319" y="16439128"/>
                      <a:pt x="8032095" y="16368881"/>
                      <a:pt x="8147492" y="16368889"/>
                    </a:cubicBezTo>
                    <a:lnTo>
                      <a:pt x="8329808" y="16368889"/>
                    </a:lnTo>
                    <a:cubicBezTo>
                      <a:pt x="8445205" y="16368881"/>
                      <a:pt x="8548981" y="16439128"/>
                      <a:pt x="8591851" y="16546266"/>
                    </a:cubicBezTo>
                    <a:lnTo>
                      <a:pt x="8661983" y="16721666"/>
                    </a:lnTo>
                    <a:lnTo>
                      <a:pt x="8852554" y="17166379"/>
                    </a:lnTo>
                    <a:cubicBezTo>
                      <a:pt x="8857228" y="17177283"/>
                      <a:pt x="8856108" y="17189807"/>
                      <a:pt x="8849573" y="17199710"/>
                    </a:cubicBezTo>
                    <a:cubicBezTo>
                      <a:pt x="8843038" y="17209612"/>
                      <a:pt x="8831963" y="17215566"/>
                      <a:pt x="8820098" y="17215555"/>
                    </a:cubicBezTo>
                    <a:lnTo>
                      <a:pt x="8755046" y="17215555"/>
                    </a:lnTo>
                    <a:cubicBezTo>
                      <a:pt x="8698608" y="17215549"/>
                      <a:pt x="8647602" y="17181916"/>
                      <a:pt x="8625365" y="17130043"/>
                    </a:cubicBezTo>
                    <a:lnTo>
                      <a:pt x="8471342" y="16770703"/>
                    </a:lnTo>
                    <a:cubicBezTo>
                      <a:pt x="8468096" y="16763154"/>
                      <a:pt x="8456737" y="16766329"/>
                      <a:pt x="8457866" y="16774443"/>
                    </a:cubicBezTo>
                    <a:lnTo>
                      <a:pt x="8520872" y="17215555"/>
                    </a:lnTo>
                    <a:lnTo>
                      <a:pt x="8588253" y="18024052"/>
                    </a:lnTo>
                    <a:cubicBezTo>
                      <a:pt x="8589061" y="18033874"/>
                      <a:pt x="8585724" y="18043587"/>
                      <a:pt x="8579049" y="18050838"/>
                    </a:cubicBezTo>
                    <a:cubicBezTo>
                      <a:pt x="8572375" y="18058088"/>
                      <a:pt x="8562971" y="18062217"/>
                      <a:pt x="8553116" y="18062223"/>
                    </a:cubicBezTo>
                    <a:lnTo>
                      <a:pt x="8499282" y="18062223"/>
                    </a:lnTo>
                    <a:cubicBezTo>
                      <a:pt x="8430300" y="18062231"/>
                      <a:pt x="8371423" y="18012366"/>
                      <a:pt x="8360076" y="17944323"/>
                    </a:cubicBezTo>
                    <a:lnTo>
                      <a:pt x="8245705" y="17257325"/>
                    </a:lnTo>
                    <a:cubicBezTo>
                      <a:pt x="8244365" y="17249423"/>
                      <a:pt x="8233076" y="17249423"/>
                      <a:pt x="8231736" y="17257325"/>
                    </a:cubicBezTo>
                    <a:lnTo>
                      <a:pt x="8117295" y="17944323"/>
                    </a:lnTo>
                    <a:cubicBezTo>
                      <a:pt x="8105943" y="18012392"/>
                      <a:pt x="8047027" y="18062266"/>
                      <a:pt x="7978018" y="18062223"/>
                    </a:cubicBezTo>
                    <a:lnTo>
                      <a:pt x="7924184" y="18062223"/>
                    </a:lnTo>
                    <a:cubicBezTo>
                      <a:pt x="7914329" y="18062217"/>
                      <a:pt x="7904925" y="18058088"/>
                      <a:pt x="7898251" y="18050838"/>
                    </a:cubicBezTo>
                    <a:cubicBezTo>
                      <a:pt x="7891576" y="18043587"/>
                      <a:pt x="7888239" y="18033874"/>
                      <a:pt x="7889047" y="18024052"/>
                    </a:cubicBezTo>
                    <a:lnTo>
                      <a:pt x="7956428" y="17215555"/>
                    </a:lnTo>
                    <a:lnTo>
                      <a:pt x="8019434" y="16774443"/>
                    </a:lnTo>
                    <a:close/>
                    <a:moveTo>
                      <a:pt x="9508650" y="15804445"/>
                    </a:moveTo>
                    <a:cubicBezTo>
                      <a:pt x="9391750" y="15804445"/>
                      <a:pt x="9296983" y="15899211"/>
                      <a:pt x="9296983" y="16016111"/>
                    </a:cubicBezTo>
                    <a:lnTo>
                      <a:pt x="9296983" y="16086666"/>
                    </a:lnTo>
                    <a:cubicBezTo>
                      <a:pt x="9297504" y="16203197"/>
                      <a:pt x="9392118" y="16297388"/>
                      <a:pt x="9508650" y="16297388"/>
                    </a:cubicBezTo>
                    <a:cubicBezTo>
                      <a:pt x="9625182" y="16297388"/>
                      <a:pt x="9719796" y="16203197"/>
                      <a:pt x="9720317" y="16086666"/>
                    </a:cubicBezTo>
                    <a:lnTo>
                      <a:pt x="9720317" y="16016111"/>
                    </a:lnTo>
                    <a:cubicBezTo>
                      <a:pt x="9720317" y="15899211"/>
                      <a:pt x="9625550" y="15804445"/>
                      <a:pt x="9508650" y="15804445"/>
                    </a:cubicBezTo>
                    <a:close/>
                    <a:moveTo>
                      <a:pt x="9289434" y="16774443"/>
                    </a:moveTo>
                    <a:cubicBezTo>
                      <a:pt x="9290633" y="16766329"/>
                      <a:pt x="9279204" y="16763154"/>
                      <a:pt x="9276029" y="16770703"/>
                    </a:cubicBezTo>
                    <a:lnTo>
                      <a:pt x="9122005" y="17130043"/>
                    </a:lnTo>
                    <a:cubicBezTo>
                      <a:pt x="9099749" y="17181962"/>
                      <a:pt x="9048673" y="17215607"/>
                      <a:pt x="8992183" y="17215555"/>
                    </a:cubicBezTo>
                    <a:lnTo>
                      <a:pt x="8927131" y="17215555"/>
                    </a:lnTo>
                    <a:cubicBezTo>
                      <a:pt x="8915267" y="17215566"/>
                      <a:pt x="8904192" y="17209612"/>
                      <a:pt x="8897656" y="17199710"/>
                    </a:cubicBezTo>
                    <a:cubicBezTo>
                      <a:pt x="8891122" y="17189807"/>
                      <a:pt x="8890002" y="17177283"/>
                      <a:pt x="8894676" y="17166379"/>
                    </a:cubicBezTo>
                    <a:lnTo>
                      <a:pt x="9085317" y="16721666"/>
                    </a:lnTo>
                    <a:lnTo>
                      <a:pt x="9155449" y="16546266"/>
                    </a:lnTo>
                    <a:cubicBezTo>
                      <a:pt x="9198319" y="16439128"/>
                      <a:pt x="9302095" y="16368881"/>
                      <a:pt x="9417492" y="16368889"/>
                    </a:cubicBezTo>
                    <a:lnTo>
                      <a:pt x="9599808" y="16368889"/>
                    </a:lnTo>
                    <a:cubicBezTo>
                      <a:pt x="9715205" y="16368881"/>
                      <a:pt x="9818981" y="16439128"/>
                      <a:pt x="9861851" y="16546266"/>
                    </a:cubicBezTo>
                    <a:lnTo>
                      <a:pt x="9931983" y="16721666"/>
                    </a:lnTo>
                    <a:lnTo>
                      <a:pt x="10122554" y="17166379"/>
                    </a:lnTo>
                    <a:cubicBezTo>
                      <a:pt x="10127228" y="17177283"/>
                      <a:pt x="10126108" y="17189807"/>
                      <a:pt x="10119573" y="17199710"/>
                    </a:cubicBezTo>
                    <a:cubicBezTo>
                      <a:pt x="10113038" y="17209612"/>
                      <a:pt x="10101963" y="17215566"/>
                      <a:pt x="10090098" y="17215555"/>
                    </a:cubicBezTo>
                    <a:lnTo>
                      <a:pt x="10025046" y="17215555"/>
                    </a:lnTo>
                    <a:cubicBezTo>
                      <a:pt x="9968608" y="17215549"/>
                      <a:pt x="9917602" y="17181916"/>
                      <a:pt x="9895365" y="17130043"/>
                    </a:cubicBezTo>
                    <a:lnTo>
                      <a:pt x="9741342" y="16770703"/>
                    </a:lnTo>
                    <a:cubicBezTo>
                      <a:pt x="9738096" y="16763154"/>
                      <a:pt x="9726737" y="16766329"/>
                      <a:pt x="9727866" y="16774443"/>
                    </a:cubicBezTo>
                    <a:lnTo>
                      <a:pt x="9790872" y="17215555"/>
                    </a:lnTo>
                    <a:lnTo>
                      <a:pt x="9858253" y="18024052"/>
                    </a:lnTo>
                    <a:cubicBezTo>
                      <a:pt x="9859061" y="18033874"/>
                      <a:pt x="9855724" y="18043587"/>
                      <a:pt x="9849049" y="18050838"/>
                    </a:cubicBezTo>
                    <a:cubicBezTo>
                      <a:pt x="9842375" y="18058088"/>
                      <a:pt x="9832971" y="18062217"/>
                      <a:pt x="9823116" y="18062223"/>
                    </a:cubicBezTo>
                    <a:lnTo>
                      <a:pt x="9769282" y="18062223"/>
                    </a:lnTo>
                    <a:cubicBezTo>
                      <a:pt x="9700300" y="18062231"/>
                      <a:pt x="9641423" y="18012366"/>
                      <a:pt x="9630076" y="17944323"/>
                    </a:cubicBezTo>
                    <a:lnTo>
                      <a:pt x="9515705" y="17257325"/>
                    </a:lnTo>
                    <a:cubicBezTo>
                      <a:pt x="9514365" y="17249423"/>
                      <a:pt x="9503076" y="17249423"/>
                      <a:pt x="9501736" y="17257325"/>
                    </a:cubicBezTo>
                    <a:lnTo>
                      <a:pt x="9387295" y="17944323"/>
                    </a:lnTo>
                    <a:cubicBezTo>
                      <a:pt x="9375943" y="18012392"/>
                      <a:pt x="9317027" y="18062266"/>
                      <a:pt x="9248018" y="18062223"/>
                    </a:cubicBezTo>
                    <a:lnTo>
                      <a:pt x="9194184" y="18062223"/>
                    </a:lnTo>
                    <a:cubicBezTo>
                      <a:pt x="9184329" y="18062217"/>
                      <a:pt x="9174925" y="18058088"/>
                      <a:pt x="9168251" y="18050838"/>
                    </a:cubicBezTo>
                    <a:cubicBezTo>
                      <a:pt x="9161576" y="18043587"/>
                      <a:pt x="9158239" y="18033874"/>
                      <a:pt x="9159047" y="18024052"/>
                    </a:cubicBezTo>
                    <a:lnTo>
                      <a:pt x="9226428" y="17215555"/>
                    </a:lnTo>
                    <a:lnTo>
                      <a:pt x="9289434" y="16774443"/>
                    </a:lnTo>
                    <a:close/>
                    <a:moveTo>
                      <a:pt x="10778650" y="15804445"/>
                    </a:moveTo>
                    <a:cubicBezTo>
                      <a:pt x="10661750" y="15804445"/>
                      <a:pt x="10566983" y="15899211"/>
                      <a:pt x="10566983" y="16016111"/>
                    </a:cubicBezTo>
                    <a:lnTo>
                      <a:pt x="10566983" y="16086666"/>
                    </a:lnTo>
                    <a:cubicBezTo>
                      <a:pt x="10567504" y="16203197"/>
                      <a:pt x="10662118" y="16297388"/>
                      <a:pt x="10778650" y="16297388"/>
                    </a:cubicBezTo>
                    <a:cubicBezTo>
                      <a:pt x="10895182" y="16297388"/>
                      <a:pt x="10989796" y="16203197"/>
                      <a:pt x="10990317" y="16086666"/>
                    </a:cubicBezTo>
                    <a:lnTo>
                      <a:pt x="10990317" y="16016111"/>
                    </a:lnTo>
                    <a:cubicBezTo>
                      <a:pt x="10990317" y="15899211"/>
                      <a:pt x="10895550" y="15804445"/>
                      <a:pt x="10778650" y="15804445"/>
                    </a:cubicBezTo>
                    <a:close/>
                    <a:moveTo>
                      <a:pt x="10559434" y="16774443"/>
                    </a:moveTo>
                    <a:cubicBezTo>
                      <a:pt x="10560633" y="16766329"/>
                      <a:pt x="10549204" y="16763154"/>
                      <a:pt x="10546029" y="16770703"/>
                    </a:cubicBezTo>
                    <a:lnTo>
                      <a:pt x="10392005" y="17130043"/>
                    </a:lnTo>
                    <a:cubicBezTo>
                      <a:pt x="10369749" y="17181962"/>
                      <a:pt x="10318673" y="17215607"/>
                      <a:pt x="10262183" y="17215555"/>
                    </a:cubicBezTo>
                    <a:lnTo>
                      <a:pt x="10197131" y="17215555"/>
                    </a:lnTo>
                    <a:cubicBezTo>
                      <a:pt x="10185267" y="17215566"/>
                      <a:pt x="10174192" y="17209612"/>
                      <a:pt x="10167656" y="17199710"/>
                    </a:cubicBezTo>
                    <a:cubicBezTo>
                      <a:pt x="10161122" y="17189807"/>
                      <a:pt x="10160002" y="17177283"/>
                      <a:pt x="10164676" y="17166379"/>
                    </a:cubicBezTo>
                    <a:lnTo>
                      <a:pt x="10355317" y="16721666"/>
                    </a:lnTo>
                    <a:lnTo>
                      <a:pt x="10425449" y="16546266"/>
                    </a:lnTo>
                    <a:cubicBezTo>
                      <a:pt x="10468319" y="16439128"/>
                      <a:pt x="10572095" y="16368881"/>
                      <a:pt x="10687492" y="16368889"/>
                    </a:cubicBezTo>
                    <a:lnTo>
                      <a:pt x="10869808" y="16368889"/>
                    </a:lnTo>
                    <a:cubicBezTo>
                      <a:pt x="10985205" y="16368881"/>
                      <a:pt x="11088981" y="16439128"/>
                      <a:pt x="11131851" y="16546266"/>
                    </a:cubicBezTo>
                    <a:lnTo>
                      <a:pt x="11201983" y="16721666"/>
                    </a:lnTo>
                    <a:lnTo>
                      <a:pt x="11392554" y="17166379"/>
                    </a:lnTo>
                    <a:cubicBezTo>
                      <a:pt x="11397228" y="17177283"/>
                      <a:pt x="11396108" y="17189807"/>
                      <a:pt x="11389573" y="17199710"/>
                    </a:cubicBezTo>
                    <a:cubicBezTo>
                      <a:pt x="11383038" y="17209612"/>
                      <a:pt x="11371963" y="17215566"/>
                      <a:pt x="11360098" y="17215555"/>
                    </a:cubicBezTo>
                    <a:lnTo>
                      <a:pt x="11295046" y="17215555"/>
                    </a:lnTo>
                    <a:cubicBezTo>
                      <a:pt x="11238608" y="17215549"/>
                      <a:pt x="11187602" y="17181916"/>
                      <a:pt x="11165365" y="17130043"/>
                    </a:cubicBezTo>
                    <a:lnTo>
                      <a:pt x="11011342" y="16770703"/>
                    </a:lnTo>
                    <a:cubicBezTo>
                      <a:pt x="11008096" y="16763154"/>
                      <a:pt x="10996737" y="16766329"/>
                      <a:pt x="10997866" y="16774443"/>
                    </a:cubicBezTo>
                    <a:lnTo>
                      <a:pt x="11060872" y="17215555"/>
                    </a:lnTo>
                    <a:lnTo>
                      <a:pt x="11128253" y="18024052"/>
                    </a:lnTo>
                    <a:cubicBezTo>
                      <a:pt x="11129061" y="18033874"/>
                      <a:pt x="11125724" y="18043587"/>
                      <a:pt x="11119049" y="18050838"/>
                    </a:cubicBezTo>
                    <a:cubicBezTo>
                      <a:pt x="11112375" y="18058088"/>
                      <a:pt x="11102971" y="18062217"/>
                      <a:pt x="11093116" y="18062223"/>
                    </a:cubicBezTo>
                    <a:lnTo>
                      <a:pt x="11039282" y="18062223"/>
                    </a:lnTo>
                    <a:cubicBezTo>
                      <a:pt x="10970300" y="18062231"/>
                      <a:pt x="10911423" y="18012366"/>
                      <a:pt x="10900076" y="17944323"/>
                    </a:cubicBezTo>
                    <a:lnTo>
                      <a:pt x="10785705" y="17257325"/>
                    </a:lnTo>
                    <a:cubicBezTo>
                      <a:pt x="10784365" y="17249423"/>
                      <a:pt x="10773076" y="17249423"/>
                      <a:pt x="10771736" y="17257325"/>
                    </a:cubicBezTo>
                    <a:lnTo>
                      <a:pt x="10657295" y="17944323"/>
                    </a:lnTo>
                    <a:cubicBezTo>
                      <a:pt x="10645943" y="18012392"/>
                      <a:pt x="10587027" y="18062266"/>
                      <a:pt x="10518018" y="18062223"/>
                    </a:cubicBezTo>
                    <a:lnTo>
                      <a:pt x="10464184" y="18062223"/>
                    </a:lnTo>
                    <a:cubicBezTo>
                      <a:pt x="10454329" y="18062217"/>
                      <a:pt x="10444925" y="18058088"/>
                      <a:pt x="10438251" y="18050838"/>
                    </a:cubicBezTo>
                    <a:cubicBezTo>
                      <a:pt x="10431576" y="18043587"/>
                      <a:pt x="10428239" y="18033874"/>
                      <a:pt x="10429047" y="18024052"/>
                    </a:cubicBezTo>
                    <a:lnTo>
                      <a:pt x="10496428" y="17215555"/>
                    </a:lnTo>
                    <a:lnTo>
                      <a:pt x="10559434" y="16774443"/>
                    </a:lnTo>
                    <a:close/>
                    <a:moveTo>
                      <a:pt x="12048650" y="15804445"/>
                    </a:moveTo>
                    <a:cubicBezTo>
                      <a:pt x="11931750" y="15804445"/>
                      <a:pt x="11836983" y="15899211"/>
                      <a:pt x="11836983" y="16016111"/>
                    </a:cubicBezTo>
                    <a:lnTo>
                      <a:pt x="11836983" y="16086666"/>
                    </a:lnTo>
                    <a:cubicBezTo>
                      <a:pt x="11837504" y="16203197"/>
                      <a:pt x="11932118" y="16297388"/>
                      <a:pt x="12048650" y="16297388"/>
                    </a:cubicBezTo>
                    <a:cubicBezTo>
                      <a:pt x="12165182" y="16297388"/>
                      <a:pt x="12259796" y="16203197"/>
                      <a:pt x="12260317" y="16086666"/>
                    </a:cubicBezTo>
                    <a:lnTo>
                      <a:pt x="12260317" y="16016111"/>
                    </a:lnTo>
                    <a:cubicBezTo>
                      <a:pt x="12260317" y="15899211"/>
                      <a:pt x="12165550" y="15804445"/>
                      <a:pt x="12048650" y="15804445"/>
                    </a:cubicBezTo>
                    <a:close/>
                    <a:moveTo>
                      <a:pt x="11829434" y="16774443"/>
                    </a:moveTo>
                    <a:cubicBezTo>
                      <a:pt x="11830633" y="16766329"/>
                      <a:pt x="11819204" y="16763154"/>
                      <a:pt x="11816029" y="16770703"/>
                    </a:cubicBezTo>
                    <a:lnTo>
                      <a:pt x="11662005" y="17130043"/>
                    </a:lnTo>
                    <a:cubicBezTo>
                      <a:pt x="11639749" y="17181962"/>
                      <a:pt x="11588673" y="17215607"/>
                      <a:pt x="11532183" y="17215555"/>
                    </a:cubicBezTo>
                    <a:lnTo>
                      <a:pt x="11467131" y="17215555"/>
                    </a:lnTo>
                    <a:cubicBezTo>
                      <a:pt x="11455267" y="17215566"/>
                      <a:pt x="11444192" y="17209612"/>
                      <a:pt x="11437656" y="17199710"/>
                    </a:cubicBezTo>
                    <a:cubicBezTo>
                      <a:pt x="11431122" y="17189807"/>
                      <a:pt x="11430002" y="17177283"/>
                      <a:pt x="11434676" y="17166379"/>
                    </a:cubicBezTo>
                    <a:lnTo>
                      <a:pt x="11625317" y="16721666"/>
                    </a:lnTo>
                    <a:lnTo>
                      <a:pt x="11695449" y="16546266"/>
                    </a:lnTo>
                    <a:cubicBezTo>
                      <a:pt x="11738319" y="16439128"/>
                      <a:pt x="11842095" y="16368881"/>
                      <a:pt x="11957492" y="16368889"/>
                    </a:cubicBezTo>
                    <a:lnTo>
                      <a:pt x="12139808" y="16368889"/>
                    </a:lnTo>
                    <a:cubicBezTo>
                      <a:pt x="12255205" y="16368881"/>
                      <a:pt x="12358981" y="16439128"/>
                      <a:pt x="12401851" y="16546266"/>
                    </a:cubicBezTo>
                    <a:lnTo>
                      <a:pt x="12471983" y="16721666"/>
                    </a:lnTo>
                    <a:lnTo>
                      <a:pt x="12662554" y="17166379"/>
                    </a:lnTo>
                    <a:cubicBezTo>
                      <a:pt x="12667228" y="17177283"/>
                      <a:pt x="12666108" y="17189807"/>
                      <a:pt x="12659573" y="17199710"/>
                    </a:cubicBezTo>
                    <a:cubicBezTo>
                      <a:pt x="12653038" y="17209612"/>
                      <a:pt x="12641963" y="17215566"/>
                      <a:pt x="12630098" y="17215555"/>
                    </a:cubicBezTo>
                    <a:lnTo>
                      <a:pt x="12565046" y="17215555"/>
                    </a:lnTo>
                    <a:cubicBezTo>
                      <a:pt x="12508608" y="17215549"/>
                      <a:pt x="12457602" y="17181916"/>
                      <a:pt x="12435365" y="17130043"/>
                    </a:cubicBezTo>
                    <a:lnTo>
                      <a:pt x="12281342" y="16770703"/>
                    </a:lnTo>
                    <a:cubicBezTo>
                      <a:pt x="12278096" y="16763154"/>
                      <a:pt x="12266737" y="16766329"/>
                      <a:pt x="12267866" y="16774443"/>
                    </a:cubicBezTo>
                    <a:lnTo>
                      <a:pt x="12330872" y="17215555"/>
                    </a:lnTo>
                    <a:lnTo>
                      <a:pt x="12398253" y="18024052"/>
                    </a:lnTo>
                    <a:cubicBezTo>
                      <a:pt x="12399061" y="18033874"/>
                      <a:pt x="12395724" y="18043587"/>
                      <a:pt x="12389049" y="18050838"/>
                    </a:cubicBezTo>
                    <a:cubicBezTo>
                      <a:pt x="12382375" y="18058088"/>
                      <a:pt x="12372971" y="18062217"/>
                      <a:pt x="12363116" y="18062223"/>
                    </a:cubicBezTo>
                    <a:lnTo>
                      <a:pt x="12309282" y="18062223"/>
                    </a:lnTo>
                    <a:cubicBezTo>
                      <a:pt x="12240300" y="18062231"/>
                      <a:pt x="12181423" y="18012366"/>
                      <a:pt x="12170076" y="17944323"/>
                    </a:cubicBezTo>
                    <a:lnTo>
                      <a:pt x="12055705" y="17257325"/>
                    </a:lnTo>
                    <a:cubicBezTo>
                      <a:pt x="12054365" y="17249423"/>
                      <a:pt x="12043076" y="17249423"/>
                      <a:pt x="12041736" y="17257325"/>
                    </a:cubicBezTo>
                    <a:lnTo>
                      <a:pt x="11927295" y="17944323"/>
                    </a:lnTo>
                    <a:cubicBezTo>
                      <a:pt x="11915943" y="18012392"/>
                      <a:pt x="11857027" y="18062266"/>
                      <a:pt x="11788018" y="18062223"/>
                    </a:cubicBezTo>
                    <a:lnTo>
                      <a:pt x="11734184" y="18062223"/>
                    </a:lnTo>
                    <a:cubicBezTo>
                      <a:pt x="11724329" y="18062217"/>
                      <a:pt x="11714925" y="18058088"/>
                      <a:pt x="11708251" y="18050838"/>
                    </a:cubicBezTo>
                    <a:cubicBezTo>
                      <a:pt x="11701576" y="18043587"/>
                      <a:pt x="11698239" y="18033874"/>
                      <a:pt x="11699047" y="18024052"/>
                    </a:cubicBezTo>
                    <a:lnTo>
                      <a:pt x="11766428" y="17215555"/>
                    </a:lnTo>
                    <a:lnTo>
                      <a:pt x="11829434" y="16774443"/>
                    </a:lnTo>
                    <a:close/>
                    <a:moveTo>
                      <a:pt x="618650" y="18062223"/>
                    </a:moveTo>
                    <a:cubicBezTo>
                      <a:pt x="501750" y="18062223"/>
                      <a:pt x="406984" y="18156989"/>
                      <a:pt x="406983" y="18273889"/>
                    </a:cubicBezTo>
                    <a:lnTo>
                      <a:pt x="406983" y="18344445"/>
                    </a:lnTo>
                    <a:cubicBezTo>
                      <a:pt x="407504" y="18460975"/>
                      <a:pt x="502118" y="18555167"/>
                      <a:pt x="618650" y="18555167"/>
                    </a:cubicBezTo>
                    <a:cubicBezTo>
                      <a:pt x="735182" y="18555167"/>
                      <a:pt x="829795" y="18460975"/>
                      <a:pt x="830317" y="18344445"/>
                    </a:cubicBezTo>
                    <a:lnTo>
                      <a:pt x="830317" y="18273889"/>
                    </a:lnTo>
                    <a:cubicBezTo>
                      <a:pt x="830316" y="18156989"/>
                      <a:pt x="735550" y="18062223"/>
                      <a:pt x="618650" y="18062223"/>
                    </a:cubicBezTo>
                    <a:close/>
                    <a:moveTo>
                      <a:pt x="399434" y="19032220"/>
                    </a:moveTo>
                    <a:cubicBezTo>
                      <a:pt x="400633" y="19024105"/>
                      <a:pt x="389203" y="19020930"/>
                      <a:pt x="386028" y="19028480"/>
                    </a:cubicBezTo>
                    <a:lnTo>
                      <a:pt x="232006" y="19387820"/>
                    </a:lnTo>
                    <a:cubicBezTo>
                      <a:pt x="209749" y="19439741"/>
                      <a:pt x="158673" y="19473383"/>
                      <a:pt x="102183" y="19473334"/>
                    </a:cubicBezTo>
                    <a:lnTo>
                      <a:pt x="37131" y="19473334"/>
                    </a:lnTo>
                    <a:cubicBezTo>
                      <a:pt x="25266" y="19473345"/>
                      <a:pt x="14191" y="19467390"/>
                      <a:pt x="7655" y="19457488"/>
                    </a:cubicBezTo>
                    <a:cubicBezTo>
                      <a:pt x="1120" y="19447585"/>
                      <a:pt x="0" y="19435060"/>
                      <a:pt x="4676" y="19424155"/>
                    </a:cubicBezTo>
                    <a:lnTo>
                      <a:pt x="195317" y="18979445"/>
                    </a:lnTo>
                    <a:lnTo>
                      <a:pt x="265449" y="18804043"/>
                    </a:lnTo>
                    <a:cubicBezTo>
                      <a:pt x="308319" y="18696905"/>
                      <a:pt x="412095" y="18626658"/>
                      <a:pt x="527492" y="18626666"/>
                    </a:cubicBezTo>
                    <a:lnTo>
                      <a:pt x="709808" y="18626666"/>
                    </a:lnTo>
                    <a:cubicBezTo>
                      <a:pt x="825205" y="18626658"/>
                      <a:pt x="928981" y="18696905"/>
                      <a:pt x="971851" y="18804043"/>
                    </a:cubicBezTo>
                    <a:lnTo>
                      <a:pt x="1041983" y="18979445"/>
                    </a:lnTo>
                    <a:lnTo>
                      <a:pt x="1232554" y="19424155"/>
                    </a:lnTo>
                    <a:cubicBezTo>
                      <a:pt x="1237229" y="19435060"/>
                      <a:pt x="1236109" y="19447585"/>
                      <a:pt x="1229574" y="19457488"/>
                    </a:cubicBezTo>
                    <a:cubicBezTo>
                      <a:pt x="1223039" y="19467390"/>
                      <a:pt x="1211963" y="19473345"/>
                      <a:pt x="1200098" y="19473334"/>
                    </a:cubicBezTo>
                    <a:lnTo>
                      <a:pt x="1135046" y="19473334"/>
                    </a:lnTo>
                    <a:cubicBezTo>
                      <a:pt x="1078608" y="19473328"/>
                      <a:pt x="1027601" y="19439692"/>
                      <a:pt x="1005365" y="19387820"/>
                    </a:cubicBezTo>
                    <a:lnTo>
                      <a:pt x="851342" y="19028480"/>
                    </a:lnTo>
                    <a:cubicBezTo>
                      <a:pt x="848097" y="19020930"/>
                      <a:pt x="836737" y="19024105"/>
                      <a:pt x="837866" y="19032220"/>
                    </a:cubicBezTo>
                    <a:lnTo>
                      <a:pt x="900872" y="19473334"/>
                    </a:lnTo>
                    <a:lnTo>
                      <a:pt x="968253" y="20281830"/>
                    </a:lnTo>
                    <a:cubicBezTo>
                      <a:pt x="969061" y="20291651"/>
                      <a:pt x="965723" y="20301364"/>
                      <a:pt x="959049" y="20308615"/>
                    </a:cubicBezTo>
                    <a:cubicBezTo>
                      <a:pt x="952374" y="20315865"/>
                      <a:pt x="942971" y="20319994"/>
                      <a:pt x="933116" y="20320000"/>
                    </a:cubicBezTo>
                    <a:lnTo>
                      <a:pt x="879282" y="20320000"/>
                    </a:lnTo>
                    <a:cubicBezTo>
                      <a:pt x="810301" y="20320008"/>
                      <a:pt x="751424" y="20270144"/>
                      <a:pt x="740076" y="20202102"/>
                    </a:cubicBezTo>
                    <a:lnTo>
                      <a:pt x="625706" y="19515102"/>
                    </a:lnTo>
                    <a:cubicBezTo>
                      <a:pt x="624365" y="19507200"/>
                      <a:pt x="613076" y="19507200"/>
                      <a:pt x="611736" y="19515102"/>
                    </a:cubicBezTo>
                    <a:lnTo>
                      <a:pt x="497294" y="20202102"/>
                    </a:lnTo>
                    <a:cubicBezTo>
                      <a:pt x="485942" y="20270170"/>
                      <a:pt x="427026" y="20320043"/>
                      <a:pt x="358018" y="20320000"/>
                    </a:cubicBezTo>
                    <a:lnTo>
                      <a:pt x="304184" y="20320000"/>
                    </a:lnTo>
                    <a:cubicBezTo>
                      <a:pt x="294329" y="20319994"/>
                      <a:pt x="284926" y="20315865"/>
                      <a:pt x="278251" y="20308615"/>
                    </a:cubicBezTo>
                    <a:cubicBezTo>
                      <a:pt x="271577" y="20301364"/>
                      <a:pt x="268239" y="20291651"/>
                      <a:pt x="269047" y="20281830"/>
                    </a:cubicBezTo>
                    <a:lnTo>
                      <a:pt x="336428" y="19473334"/>
                    </a:lnTo>
                    <a:lnTo>
                      <a:pt x="399434" y="19032220"/>
                    </a:lnTo>
                    <a:close/>
                    <a:moveTo>
                      <a:pt x="1888650" y="18062223"/>
                    </a:moveTo>
                    <a:cubicBezTo>
                      <a:pt x="1771750" y="18062223"/>
                      <a:pt x="1676983" y="18156989"/>
                      <a:pt x="1676983" y="18273889"/>
                    </a:cubicBezTo>
                    <a:lnTo>
                      <a:pt x="1676983" y="18344445"/>
                    </a:lnTo>
                    <a:cubicBezTo>
                      <a:pt x="1677504" y="18460975"/>
                      <a:pt x="1772118" y="18555167"/>
                      <a:pt x="1888650" y="18555167"/>
                    </a:cubicBezTo>
                    <a:cubicBezTo>
                      <a:pt x="2005182" y="18555167"/>
                      <a:pt x="2099796" y="18460975"/>
                      <a:pt x="2100317" y="18344445"/>
                    </a:cubicBezTo>
                    <a:lnTo>
                      <a:pt x="2100317" y="18273889"/>
                    </a:lnTo>
                    <a:cubicBezTo>
                      <a:pt x="2100317" y="18156989"/>
                      <a:pt x="2005550" y="18062223"/>
                      <a:pt x="1888650" y="18062223"/>
                    </a:cubicBezTo>
                    <a:close/>
                    <a:moveTo>
                      <a:pt x="1669434" y="19032220"/>
                    </a:moveTo>
                    <a:cubicBezTo>
                      <a:pt x="1670633" y="19024105"/>
                      <a:pt x="1659203" y="19020930"/>
                      <a:pt x="1656028" y="19028480"/>
                    </a:cubicBezTo>
                    <a:lnTo>
                      <a:pt x="1502006" y="19387820"/>
                    </a:lnTo>
                    <a:cubicBezTo>
                      <a:pt x="1479749" y="19439741"/>
                      <a:pt x="1428673" y="19473383"/>
                      <a:pt x="1372183" y="19473334"/>
                    </a:cubicBezTo>
                    <a:lnTo>
                      <a:pt x="1307131" y="19473334"/>
                    </a:lnTo>
                    <a:cubicBezTo>
                      <a:pt x="1295266" y="19473345"/>
                      <a:pt x="1284191" y="19467390"/>
                      <a:pt x="1277655" y="19457488"/>
                    </a:cubicBezTo>
                    <a:cubicBezTo>
                      <a:pt x="1271120" y="19447585"/>
                      <a:pt x="1270000" y="19435060"/>
                      <a:pt x="1274676" y="19424155"/>
                    </a:cubicBezTo>
                    <a:lnTo>
                      <a:pt x="1465317" y="18979445"/>
                    </a:lnTo>
                    <a:lnTo>
                      <a:pt x="1535449" y="18804043"/>
                    </a:lnTo>
                    <a:cubicBezTo>
                      <a:pt x="1578319" y="18696905"/>
                      <a:pt x="1682095" y="18626658"/>
                      <a:pt x="1797492" y="18626666"/>
                    </a:cubicBezTo>
                    <a:lnTo>
                      <a:pt x="1979808" y="18626666"/>
                    </a:lnTo>
                    <a:cubicBezTo>
                      <a:pt x="2095205" y="18626658"/>
                      <a:pt x="2198981" y="18696905"/>
                      <a:pt x="2241851" y="18804043"/>
                    </a:cubicBezTo>
                    <a:lnTo>
                      <a:pt x="2311983" y="18979445"/>
                    </a:lnTo>
                    <a:lnTo>
                      <a:pt x="2502554" y="19424155"/>
                    </a:lnTo>
                    <a:cubicBezTo>
                      <a:pt x="2507229" y="19435060"/>
                      <a:pt x="2506109" y="19447585"/>
                      <a:pt x="2499574" y="19457488"/>
                    </a:cubicBezTo>
                    <a:cubicBezTo>
                      <a:pt x="2493039" y="19467390"/>
                      <a:pt x="2481963" y="19473345"/>
                      <a:pt x="2470098" y="19473334"/>
                    </a:cubicBezTo>
                    <a:lnTo>
                      <a:pt x="2405046" y="19473334"/>
                    </a:lnTo>
                    <a:cubicBezTo>
                      <a:pt x="2348608" y="19473328"/>
                      <a:pt x="2297601" y="19439692"/>
                      <a:pt x="2275365" y="19387820"/>
                    </a:cubicBezTo>
                    <a:lnTo>
                      <a:pt x="2121342" y="19028480"/>
                    </a:lnTo>
                    <a:cubicBezTo>
                      <a:pt x="2118097" y="19020930"/>
                      <a:pt x="2106737" y="19024105"/>
                      <a:pt x="2107866" y="19032220"/>
                    </a:cubicBezTo>
                    <a:lnTo>
                      <a:pt x="2170872" y="19473334"/>
                    </a:lnTo>
                    <a:lnTo>
                      <a:pt x="2238253" y="20281830"/>
                    </a:lnTo>
                    <a:cubicBezTo>
                      <a:pt x="2239061" y="20291651"/>
                      <a:pt x="2235723" y="20301364"/>
                      <a:pt x="2229049" y="20308615"/>
                    </a:cubicBezTo>
                    <a:cubicBezTo>
                      <a:pt x="2222374" y="20315865"/>
                      <a:pt x="2212971" y="20319994"/>
                      <a:pt x="2203116" y="20320000"/>
                    </a:cubicBezTo>
                    <a:lnTo>
                      <a:pt x="2149282" y="20320000"/>
                    </a:lnTo>
                    <a:cubicBezTo>
                      <a:pt x="2080301" y="20320008"/>
                      <a:pt x="2021424" y="20270144"/>
                      <a:pt x="2010076" y="20202102"/>
                    </a:cubicBezTo>
                    <a:lnTo>
                      <a:pt x="1895706" y="19515102"/>
                    </a:lnTo>
                    <a:cubicBezTo>
                      <a:pt x="1894365" y="19507200"/>
                      <a:pt x="1883076" y="19507200"/>
                      <a:pt x="1881735" y="19515102"/>
                    </a:cubicBezTo>
                    <a:lnTo>
                      <a:pt x="1767294" y="20202102"/>
                    </a:lnTo>
                    <a:cubicBezTo>
                      <a:pt x="1755943" y="20270170"/>
                      <a:pt x="1697026" y="20320043"/>
                      <a:pt x="1628018" y="20320000"/>
                    </a:cubicBezTo>
                    <a:lnTo>
                      <a:pt x="1574184" y="20320000"/>
                    </a:lnTo>
                    <a:cubicBezTo>
                      <a:pt x="1564329" y="20319994"/>
                      <a:pt x="1554926" y="20315865"/>
                      <a:pt x="1548251" y="20308615"/>
                    </a:cubicBezTo>
                    <a:cubicBezTo>
                      <a:pt x="1541577" y="20301364"/>
                      <a:pt x="1538239" y="20291651"/>
                      <a:pt x="1539047" y="20281830"/>
                    </a:cubicBezTo>
                    <a:lnTo>
                      <a:pt x="1606428" y="19473334"/>
                    </a:lnTo>
                    <a:lnTo>
                      <a:pt x="1669434" y="19032220"/>
                    </a:lnTo>
                    <a:close/>
                    <a:moveTo>
                      <a:pt x="3158650" y="18062223"/>
                    </a:moveTo>
                    <a:cubicBezTo>
                      <a:pt x="3041750" y="18062223"/>
                      <a:pt x="2946983" y="18156989"/>
                      <a:pt x="2946983" y="18273889"/>
                    </a:cubicBezTo>
                    <a:lnTo>
                      <a:pt x="2946983" y="18344445"/>
                    </a:lnTo>
                    <a:cubicBezTo>
                      <a:pt x="2947504" y="18460975"/>
                      <a:pt x="3042118" y="18555167"/>
                      <a:pt x="3158650" y="18555167"/>
                    </a:cubicBezTo>
                    <a:cubicBezTo>
                      <a:pt x="3275182" y="18555167"/>
                      <a:pt x="3369795" y="18460975"/>
                      <a:pt x="3370317" y="18344445"/>
                    </a:cubicBezTo>
                    <a:lnTo>
                      <a:pt x="3370317" y="18273889"/>
                    </a:lnTo>
                    <a:cubicBezTo>
                      <a:pt x="3370316" y="18156989"/>
                      <a:pt x="3275550" y="18062223"/>
                      <a:pt x="3158650" y="18062223"/>
                    </a:cubicBezTo>
                    <a:close/>
                    <a:moveTo>
                      <a:pt x="2939434" y="19032220"/>
                    </a:moveTo>
                    <a:cubicBezTo>
                      <a:pt x="2940633" y="19024105"/>
                      <a:pt x="2929203" y="19020930"/>
                      <a:pt x="2926028" y="19028480"/>
                    </a:cubicBezTo>
                    <a:lnTo>
                      <a:pt x="2772006" y="19387820"/>
                    </a:lnTo>
                    <a:cubicBezTo>
                      <a:pt x="2749749" y="19439741"/>
                      <a:pt x="2698673" y="19473383"/>
                      <a:pt x="2642183" y="19473334"/>
                    </a:cubicBezTo>
                    <a:lnTo>
                      <a:pt x="2577131" y="19473334"/>
                    </a:lnTo>
                    <a:cubicBezTo>
                      <a:pt x="2565266" y="19473345"/>
                      <a:pt x="2554191" y="19467390"/>
                      <a:pt x="2547656" y="19457488"/>
                    </a:cubicBezTo>
                    <a:cubicBezTo>
                      <a:pt x="2541120" y="19447585"/>
                      <a:pt x="2540001" y="19435060"/>
                      <a:pt x="2544676" y="19424155"/>
                    </a:cubicBezTo>
                    <a:lnTo>
                      <a:pt x="2735317" y="18979445"/>
                    </a:lnTo>
                    <a:lnTo>
                      <a:pt x="2805449" y="18804043"/>
                    </a:lnTo>
                    <a:cubicBezTo>
                      <a:pt x="2848319" y="18696905"/>
                      <a:pt x="2952095" y="18626658"/>
                      <a:pt x="3067492" y="18626666"/>
                    </a:cubicBezTo>
                    <a:lnTo>
                      <a:pt x="3249808" y="18626666"/>
                    </a:lnTo>
                    <a:cubicBezTo>
                      <a:pt x="3365204" y="18626658"/>
                      <a:pt x="3468981" y="18696905"/>
                      <a:pt x="3511851" y="18804043"/>
                    </a:cubicBezTo>
                    <a:lnTo>
                      <a:pt x="3581983" y="18979445"/>
                    </a:lnTo>
                    <a:lnTo>
                      <a:pt x="3772554" y="19424155"/>
                    </a:lnTo>
                    <a:cubicBezTo>
                      <a:pt x="3777229" y="19435060"/>
                      <a:pt x="3776110" y="19447585"/>
                      <a:pt x="3769574" y="19457488"/>
                    </a:cubicBezTo>
                    <a:cubicBezTo>
                      <a:pt x="3763039" y="19467390"/>
                      <a:pt x="3751963" y="19473345"/>
                      <a:pt x="3740098" y="19473334"/>
                    </a:cubicBezTo>
                    <a:lnTo>
                      <a:pt x="3675046" y="19473334"/>
                    </a:lnTo>
                    <a:cubicBezTo>
                      <a:pt x="3618608" y="19473328"/>
                      <a:pt x="3567601" y="19439692"/>
                      <a:pt x="3545365" y="19387820"/>
                    </a:cubicBezTo>
                    <a:lnTo>
                      <a:pt x="3391342" y="19028480"/>
                    </a:lnTo>
                    <a:cubicBezTo>
                      <a:pt x="3388097" y="19020930"/>
                      <a:pt x="3376737" y="19024105"/>
                      <a:pt x="3377866" y="19032220"/>
                    </a:cubicBezTo>
                    <a:lnTo>
                      <a:pt x="3440872" y="19473334"/>
                    </a:lnTo>
                    <a:lnTo>
                      <a:pt x="3508253" y="20281830"/>
                    </a:lnTo>
                    <a:cubicBezTo>
                      <a:pt x="3509060" y="20291651"/>
                      <a:pt x="3505723" y="20301364"/>
                      <a:pt x="3499049" y="20308615"/>
                    </a:cubicBezTo>
                    <a:cubicBezTo>
                      <a:pt x="3492374" y="20315865"/>
                      <a:pt x="3482971" y="20319994"/>
                      <a:pt x="3473116" y="20320000"/>
                    </a:cubicBezTo>
                    <a:lnTo>
                      <a:pt x="3419282" y="20320000"/>
                    </a:lnTo>
                    <a:cubicBezTo>
                      <a:pt x="3350301" y="20320008"/>
                      <a:pt x="3291424" y="20270144"/>
                      <a:pt x="3280076" y="20202102"/>
                    </a:cubicBezTo>
                    <a:lnTo>
                      <a:pt x="3165706" y="19515102"/>
                    </a:lnTo>
                    <a:cubicBezTo>
                      <a:pt x="3164365" y="19507200"/>
                      <a:pt x="3153076" y="19507200"/>
                      <a:pt x="3151735" y="19515102"/>
                    </a:cubicBezTo>
                    <a:lnTo>
                      <a:pt x="3037294" y="20202102"/>
                    </a:lnTo>
                    <a:cubicBezTo>
                      <a:pt x="3025943" y="20270170"/>
                      <a:pt x="2967026" y="20320043"/>
                      <a:pt x="2898018" y="20320000"/>
                    </a:cubicBezTo>
                    <a:lnTo>
                      <a:pt x="2844184" y="20320000"/>
                    </a:lnTo>
                    <a:cubicBezTo>
                      <a:pt x="2834329" y="20319994"/>
                      <a:pt x="2824926" y="20315865"/>
                      <a:pt x="2818251" y="20308615"/>
                    </a:cubicBezTo>
                    <a:cubicBezTo>
                      <a:pt x="2811577" y="20301364"/>
                      <a:pt x="2808239" y="20291651"/>
                      <a:pt x="2809047" y="20281830"/>
                    </a:cubicBezTo>
                    <a:lnTo>
                      <a:pt x="2876428" y="19473334"/>
                    </a:lnTo>
                    <a:lnTo>
                      <a:pt x="2939434" y="19032220"/>
                    </a:lnTo>
                    <a:close/>
                    <a:moveTo>
                      <a:pt x="4428650" y="18062223"/>
                    </a:moveTo>
                    <a:cubicBezTo>
                      <a:pt x="4311750" y="18062223"/>
                      <a:pt x="4216984" y="18156989"/>
                      <a:pt x="4216983" y="18273889"/>
                    </a:cubicBezTo>
                    <a:lnTo>
                      <a:pt x="4216983" y="18344445"/>
                    </a:lnTo>
                    <a:cubicBezTo>
                      <a:pt x="4217505" y="18460975"/>
                      <a:pt x="4312118" y="18555167"/>
                      <a:pt x="4428650" y="18555167"/>
                    </a:cubicBezTo>
                    <a:cubicBezTo>
                      <a:pt x="4545182" y="18555167"/>
                      <a:pt x="4639795" y="18460975"/>
                      <a:pt x="4640317" y="18344445"/>
                    </a:cubicBezTo>
                    <a:lnTo>
                      <a:pt x="4640317" y="18273889"/>
                    </a:lnTo>
                    <a:cubicBezTo>
                      <a:pt x="4640316" y="18156989"/>
                      <a:pt x="4545550" y="18062223"/>
                      <a:pt x="4428650" y="18062223"/>
                    </a:cubicBezTo>
                    <a:close/>
                    <a:moveTo>
                      <a:pt x="4209434" y="19032220"/>
                    </a:moveTo>
                    <a:cubicBezTo>
                      <a:pt x="4210633" y="19024105"/>
                      <a:pt x="4199203" y="19020930"/>
                      <a:pt x="4196028" y="19028480"/>
                    </a:cubicBezTo>
                    <a:lnTo>
                      <a:pt x="4042005" y="19387820"/>
                    </a:lnTo>
                    <a:cubicBezTo>
                      <a:pt x="4019749" y="19439741"/>
                      <a:pt x="3968673" y="19473383"/>
                      <a:pt x="3912183" y="19473334"/>
                    </a:cubicBezTo>
                    <a:lnTo>
                      <a:pt x="3847131" y="19473334"/>
                    </a:lnTo>
                    <a:cubicBezTo>
                      <a:pt x="3835266" y="19473345"/>
                      <a:pt x="3824191" y="19467390"/>
                      <a:pt x="3817656" y="19457488"/>
                    </a:cubicBezTo>
                    <a:cubicBezTo>
                      <a:pt x="3811120" y="19447585"/>
                      <a:pt x="3810000" y="19435060"/>
                      <a:pt x="3814675" y="19424155"/>
                    </a:cubicBezTo>
                    <a:lnTo>
                      <a:pt x="4005317" y="18979445"/>
                    </a:lnTo>
                    <a:lnTo>
                      <a:pt x="4075449" y="18804043"/>
                    </a:lnTo>
                    <a:cubicBezTo>
                      <a:pt x="4118319" y="18696905"/>
                      <a:pt x="4222096" y="18626658"/>
                      <a:pt x="4337492" y="18626666"/>
                    </a:cubicBezTo>
                    <a:lnTo>
                      <a:pt x="4519808" y="18626666"/>
                    </a:lnTo>
                    <a:cubicBezTo>
                      <a:pt x="4635204" y="18626658"/>
                      <a:pt x="4738981" y="18696905"/>
                      <a:pt x="4781851" y="18804043"/>
                    </a:cubicBezTo>
                    <a:lnTo>
                      <a:pt x="4851983" y="18979445"/>
                    </a:lnTo>
                    <a:lnTo>
                      <a:pt x="5042554" y="19424155"/>
                    </a:lnTo>
                    <a:cubicBezTo>
                      <a:pt x="5047229" y="19435060"/>
                      <a:pt x="5046110" y="19447585"/>
                      <a:pt x="5039574" y="19457488"/>
                    </a:cubicBezTo>
                    <a:cubicBezTo>
                      <a:pt x="5033039" y="19467390"/>
                      <a:pt x="5021963" y="19473345"/>
                      <a:pt x="5010098" y="19473334"/>
                    </a:cubicBezTo>
                    <a:lnTo>
                      <a:pt x="4945046" y="19473334"/>
                    </a:lnTo>
                    <a:cubicBezTo>
                      <a:pt x="4888608" y="19473328"/>
                      <a:pt x="4837601" y="19439692"/>
                      <a:pt x="4815365" y="19387820"/>
                    </a:cubicBezTo>
                    <a:lnTo>
                      <a:pt x="4661342" y="19028480"/>
                    </a:lnTo>
                    <a:cubicBezTo>
                      <a:pt x="4658097" y="19020930"/>
                      <a:pt x="4646737" y="19024105"/>
                      <a:pt x="4647866" y="19032220"/>
                    </a:cubicBezTo>
                    <a:lnTo>
                      <a:pt x="4710872" y="19473334"/>
                    </a:lnTo>
                    <a:lnTo>
                      <a:pt x="4778253" y="20281830"/>
                    </a:lnTo>
                    <a:cubicBezTo>
                      <a:pt x="4779060" y="20291651"/>
                      <a:pt x="4775723" y="20301364"/>
                      <a:pt x="4769049" y="20308615"/>
                    </a:cubicBezTo>
                    <a:cubicBezTo>
                      <a:pt x="4762374" y="20315865"/>
                      <a:pt x="4752971" y="20319994"/>
                      <a:pt x="4743116" y="20320000"/>
                    </a:cubicBezTo>
                    <a:lnTo>
                      <a:pt x="4689282" y="20320000"/>
                    </a:lnTo>
                    <a:cubicBezTo>
                      <a:pt x="4620301" y="20320008"/>
                      <a:pt x="4561424" y="20270144"/>
                      <a:pt x="4550076" y="20202102"/>
                    </a:cubicBezTo>
                    <a:lnTo>
                      <a:pt x="4435705" y="19515102"/>
                    </a:lnTo>
                    <a:cubicBezTo>
                      <a:pt x="4434365" y="19507200"/>
                      <a:pt x="4423076" y="19507200"/>
                      <a:pt x="4421736" y="19515102"/>
                    </a:cubicBezTo>
                    <a:lnTo>
                      <a:pt x="4307295" y="20202102"/>
                    </a:lnTo>
                    <a:cubicBezTo>
                      <a:pt x="4295943" y="20270170"/>
                      <a:pt x="4237026" y="20320043"/>
                      <a:pt x="4168018" y="20320000"/>
                    </a:cubicBezTo>
                    <a:lnTo>
                      <a:pt x="4114184" y="20320000"/>
                    </a:lnTo>
                    <a:cubicBezTo>
                      <a:pt x="4104329" y="20319994"/>
                      <a:pt x="4094926" y="20315865"/>
                      <a:pt x="4088251" y="20308615"/>
                    </a:cubicBezTo>
                    <a:cubicBezTo>
                      <a:pt x="4081577" y="20301364"/>
                      <a:pt x="4078240" y="20291651"/>
                      <a:pt x="4079047" y="20281830"/>
                    </a:cubicBezTo>
                    <a:lnTo>
                      <a:pt x="4146428" y="19473334"/>
                    </a:lnTo>
                    <a:lnTo>
                      <a:pt x="4209434" y="19032220"/>
                    </a:lnTo>
                    <a:close/>
                    <a:moveTo>
                      <a:pt x="5698650" y="18062223"/>
                    </a:moveTo>
                    <a:cubicBezTo>
                      <a:pt x="5581750" y="18062223"/>
                      <a:pt x="5486984" y="18156989"/>
                      <a:pt x="5486983" y="18273889"/>
                    </a:cubicBezTo>
                    <a:lnTo>
                      <a:pt x="5486983" y="18344445"/>
                    </a:lnTo>
                    <a:cubicBezTo>
                      <a:pt x="5487505" y="18460975"/>
                      <a:pt x="5582118" y="18555167"/>
                      <a:pt x="5698650" y="18555167"/>
                    </a:cubicBezTo>
                    <a:cubicBezTo>
                      <a:pt x="5815182" y="18555167"/>
                      <a:pt x="5909795" y="18460975"/>
                      <a:pt x="5910317" y="18344445"/>
                    </a:cubicBezTo>
                    <a:lnTo>
                      <a:pt x="5910317" y="18273889"/>
                    </a:lnTo>
                    <a:cubicBezTo>
                      <a:pt x="5910316" y="18156989"/>
                      <a:pt x="5815550" y="18062223"/>
                      <a:pt x="5698650" y="18062223"/>
                    </a:cubicBezTo>
                    <a:close/>
                    <a:moveTo>
                      <a:pt x="5479434" y="19032220"/>
                    </a:moveTo>
                    <a:cubicBezTo>
                      <a:pt x="5480633" y="19024105"/>
                      <a:pt x="5469203" y="19020930"/>
                      <a:pt x="5466028" y="19028480"/>
                    </a:cubicBezTo>
                    <a:lnTo>
                      <a:pt x="5312005" y="19387820"/>
                    </a:lnTo>
                    <a:cubicBezTo>
                      <a:pt x="5289749" y="19439741"/>
                      <a:pt x="5238673" y="19473383"/>
                      <a:pt x="5182183" y="19473334"/>
                    </a:cubicBezTo>
                    <a:lnTo>
                      <a:pt x="5117131" y="19473334"/>
                    </a:lnTo>
                    <a:cubicBezTo>
                      <a:pt x="5105266" y="19473345"/>
                      <a:pt x="5094191" y="19467390"/>
                      <a:pt x="5087656" y="19457488"/>
                    </a:cubicBezTo>
                    <a:cubicBezTo>
                      <a:pt x="5081120" y="19447585"/>
                      <a:pt x="5080000" y="19435060"/>
                      <a:pt x="5084675" y="19424155"/>
                    </a:cubicBezTo>
                    <a:lnTo>
                      <a:pt x="5275317" y="18979445"/>
                    </a:lnTo>
                    <a:lnTo>
                      <a:pt x="5345449" y="18804043"/>
                    </a:lnTo>
                    <a:cubicBezTo>
                      <a:pt x="5388319" y="18696905"/>
                      <a:pt x="5492096" y="18626658"/>
                      <a:pt x="5607492" y="18626666"/>
                    </a:cubicBezTo>
                    <a:lnTo>
                      <a:pt x="5789808" y="18626666"/>
                    </a:lnTo>
                    <a:cubicBezTo>
                      <a:pt x="5905204" y="18626658"/>
                      <a:pt x="6008981" y="18696905"/>
                      <a:pt x="6051851" y="18804043"/>
                    </a:cubicBezTo>
                    <a:lnTo>
                      <a:pt x="6121983" y="18979445"/>
                    </a:lnTo>
                    <a:lnTo>
                      <a:pt x="6312554" y="19424155"/>
                    </a:lnTo>
                    <a:cubicBezTo>
                      <a:pt x="6317229" y="19435060"/>
                      <a:pt x="6316110" y="19447585"/>
                      <a:pt x="6309574" y="19457488"/>
                    </a:cubicBezTo>
                    <a:cubicBezTo>
                      <a:pt x="6303039" y="19467390"/>
                      <a:pt x="6291963" y="19473345"/>
                      <a:pt x="6280098" y="19473334"/>
                    </a:cubicBezTo>
                    <a:lnTo>
                      <a:pt x="6215046" y="19473334"/>
                    </a:lnTo>
                    <a:cubicBezTo>
                      <a:pt x="6158608" y="19473328"/>
                      <a:pt x="6107601" y="19439692"/>
                      <a:pt x="6085365" y="19387820"/>
                    </a:cubicBezTo>
                    <a:lnTo>
                      <a:pt x="5931342" y="19028480"/>
                    </a:lnTo>
                    <a:cubicBezTo>
                      <a:pt x="5928097" y="19020930"/>
                      <a:pt x="5916737" y="19024105"/>
                      <a:pt x="5917866" y="19032220"/>
                    </a:cubicBezTo>
                    <a:lnTo>
                      <a:pt x="5980872" y="19473334"/>
                    </a:lnTo>
                    <a:lnTo>
                      <a:pt x="6048253" y="20281830"/>
                    </a:lnTo>
                    <a:cubicBezTo>
                      <a:pt x="6049060" y="20291651"/>
                      <a:pt x="6045723" y="20301364"/>
                      <a:pt x="6039049" y="20308615"/>
                    </a:cubicBezTo>
                    <a:cubicBezTo>
                      <a:pt x="6032374" y="20315865"/>
                      <a:pt x="6022971" y="20319994"/>
                      <a:pt x="6013116" y="20320000"/>
                    </a:cubicBezTo>
                    <a:lnTo>
                      <a:pt x="5959282" y="20320000"/>
                    </a:lnTo>
                    <a:cubicBezTo>
                      <a:pt x="5890301" y="20320008"/>
                      <a:pt x="5831424" y="20270144"/>
                      <a:pt x="5820076" y="20202102"/>
                    </a:cubicBezTo>
                    <a:lnTo>
                      <a:pt x="5705705" y="19515102"/>
                    </a:lnTo>
                    <a:cubicBezTo>
                      <a:pt x="5704365" y="19507200"/>
                      <a:pt x="5693076" y="19507200"/>
                      <a:pt x="5691736" y="19515102"/>
                    </a:cubicBezTo>
                    <a:lnTo>
                      <a:pt x="5577295" y="20202102"/>
                    </a:lnTo>
                    <a:cubicBezTo>
                      <a:pt x="5565943" y="20270170"/>
                      <a:pt x="5507026" y="20320043"/>
                      <a:pt x="5438018" y="20320000"/>
                    </a:cubicBezTo>
                    <a:lnTo>
                      <a:pt x="5384184" y="20320000"/>
                    </a:lnTo>
                    <a:cubicBezTo>
                      <a:pt x="5374329" y="20319994"/>
                      <a:pt x="5364926" y="20315865"/>
                      <a:pt x="5358251" y="20308615"/>
                    </a:cubicBezTo>
                    <a:cubicBezTo>
                      <a:pt x="5351577" y="20301364"/>
                      <a:pt x="5348240" y="20291651"/>
                      <a:pt x="5349047" y="20281830"/>
                    </a:cubicBezTo>
                    <a:lnTo>
                      <a:pt x="5416428" y="19473334"/>
                    </a:lnTo>
                    <a:lnTo>
                      <a:pt x="5479434" y="19032220"/>
                    </a:lnTo>
                    <a:close/>
                    <a:moveTo>
                      <a:pt x="6968650" y="18062223"/>
                    </a:moveTo>
                    <a:cubicBezTo>
                      <a:pt x="6851750" y="18062223"/>
                      <a:pt x="6756983" y="18156989"/>
                      <a:pt x="6756983" y="18273889"/>
                    </a:cubicBezTo>
                    <a:lnTo>
                      <a:pt x="6756983" y="18344445"/>
                    </a:lnTo>
                    <a:cubicBezTo>
                      <a:pt x="6757504" y="18460975"/>
                      <a:pt x="6852118" y="18555167"/>
                      <a:pt x="6968650" y="18555167"/>
                    </a:cubicBezTo>
                    <a:cubicBezTo>
                      <a:pt x="7085182" y="18555167"/>
                      <a:pt x="7179796" y="18460975"/>
                      <a:pt x="7180317" y="18344445"/>
                    </a:cubicBezTo>
                    <a:lnTo>
                      <a:pt x="7180317" y="18273889"/>
                    </a:lnTo>
                    <a:cubicBezTo>
                      <a:pt x="7180317" y="18156989"/>
                      <a:pt x="7085550" y="18062223"/>
                      <a:pt x="6968650" y="18062223"/>
                    </a:cubicBezTo>
                    <a:close/>
                    <a:moveTo>
                      <a:pt x="6749434" y="19032220"/>
                    </a:moveTo>
                    <a:cubicBezTo>
                      <a:pt x="6750633" y="19024105"/>
                      <a:pt x="6739204" y="19020930"/>
                      <a:pt x="6736029" y="19028480"/>
                    </a:cubicBezTo>
                    <a:lnTo>
                      <a:pt x="6582005" y="19387820"/>
                    </a:lnTo>
                    <a:cubicBezTo>
                      <a:pt x="6559749" y="19439741"/>
                      <a:pt x="6508673" y="19473383"/>
                      <a:pt x="6452183" y="19473334"/>
                    </a:cubicBezTo>
                    <a:lnTo>
                      <a:pt x="6387131" y="19473334"/>
                    </a:lnTo>
                    <a:cubicBezTo>
                      <a:pt x="6375266" y="19473345"/>
                      <a:pt x="6364191" y="19467390"/>
                      <a:pt x="6357656" y="19457488"/>
                    </a:cubicBezTo>
                    <a:cubicBezTo>
                      <a:pt x="6351120" y="19447585"/>
                      <a:pt x="6350000" y="19435060"/>
                      <a:pt x="6354675" y="19424155"/>
                    </a:cubicBezTo>
                    <a:lnTo>
                      <a:pt x="6545317" y="18979445"/>
                    </a:lnTo>
                    <a:lnTo>
                      <a:pt x="6615449" y="18804043"/>
                    </a:lnTo>
                    <a:cubicBezTo>
                      <a:pt x="6658319" y="18696905"/>
                      <a:pt x="6762095" y="18626658"/>
                      <a:pt x="6877492" y="18626666"/>
                    </a:cubicBezTo>
                    <a:lnTo>
                      <a:pt x="7059808" y="18626666"/>
                    </a:lnTo>
                    <a:cubicBezTo>
                      <a:pt x="7175205" y="18626658"/>
                      <a:pt x="7278981" y="18696905"/>
                      <a:pt x="7321851" y="18804043"/>
                    </a:cubicBezTo>
                    <a:lnTo>
                      <a:pt x="7391983" y="18979445"/>
                    </a:lnTo>
                    <a:lnTo>
                      <a:pt x="7582554" y="19424155"/>
                    </a:lnTo>
                    <a:cubicBezTo>
                      <a:pt x="7587229" y="19435060"/>
                      <a:pt x="7586109" y="19447585"/>
                      <a:pt x="7579574" y="19457488"/>
                    </a:cubicBezTo>
                    <a:cubicBezTo>
                      <a:pt x="7573039" y="19467390"/>
                      <a:pt x="7561963" y="19473345"/>
                      <a:pt x="7550098" y="19473334"/>
                    </a:cubicBezTo>
                    <a:lnTo>
                      <a:pt x="7485046" y="19473334"/>
                    </a:lnTo>
                    <a:cubicBezTo>
                      <a:pt x="7428608" y="19473328"/>
                      <a:pt x="7377602" y="19439692"/>
                      <a:pt x="7355365" y="19387820"/>
                    </a:cubicBezTo>
                    <a:lnTo>
                      <a:pt x="7201342" y="19028480"/>
                    </a:lnTo>
                    <a:cubicBezTo>
                      <a:pt x="7198096" y="19020930"/>
                      <a:pt x="7186737" y="19024105"/>
                      <a:pt x="7187866" y="19032220"/>
                    </a:cubicBezTo>
                    <a:lnTo>
                      <a:pt x="7250872" y="19473334"/>
                    </a:lnTo>
                    <a:lnTo>
                      <a:pt x="7318253" y="20281830"/>
                    </a:lnTo>
                    <a:cubicBezTo>
                      <a:pt x="7319060" y="20291651"/>
                      <a:pt x="7315723" y="20301364"/>
                      <a:pt x="7309049" y="20308615"/>
                    </a:cubicBezTo>
                    <a:cubicBezTo>
                      <a:pt x="7302375" y="20315865"/>
                      <a:pt x="7292971" y="20319994"/>
                      <a:pt x="7283116" y="20320000"/>
                    </a:cubicBezTo>
                    <a:lnTo>
                      <a:pt x="7229282" y="20320000"/>
                    </a:lnTo>
                    <a:cubicBezTo>
                      <a:pt x="7160300" y="20320009"/>
                      <a:pt x="7101423" y="20270144"/>
                      <a:pt x="7090076" y="20202102"/>
                    </a:cubicBezTo>
                    <a:lnTo>
                      <a:pt x="6975705" y="19515102"/>
                    </a:lnTo>
                    <a:cubicBezTo>
                      <a:pt x="6974365" y="19507200"/>
                      <a:pt x="6963076" y="19507200"/>
                      <a:pt x="6961736" y="19515102"/>
                    </a:cubicBezTo>
                    <a:lnTo>
                      <a:pt x="6847295" y="20202102"/>
                    </a:lnTo>
                    <a:cubicBezTo>
                      <a:pt x="6835943" y="20270170"/>
                      <a:pt x="6777026" y="20320043"/>
                      <a:pt x="6708018" y="20320000"/>
                    </a:cubicBezTo>
                    <a:lnTo>
                      <a:pt x="6654184" y="20320000"/>
                    </a:lnTo>
                    <a:cubicBezTo>
                      <a:pt x="6644329" y="20319994"/>
                      <a:pt x="6634925" y="20315865"/>
                      <a:pt x="6628251" y="20308615"/>
                    </a:cubicBezTo>
                    <a:cubicBezTo>
                      <a:pt x="6621577" y="20301364"/>
                      <a:pt x="6618240" y="20291651"/>
                      <a:pt x="6619047" y="20281830"/>
                    </a:cubicBezTo>
                    <a:lnTo>
                      <a:pt x="6686428" y="19473334"/>
                    </a:lnTo>
                    <a:lnTo>
                      <a:pt x="6749434" y="19032220"/>
                    </a:lnTo>
                    <a:close/>
                    <a:moveTo>
                      <a:pt x="8238650" y="18062223"/>
                    </a:moveTo>
                    <a:cubicBezTo>
                      <a:pt x="8121750" y="18062223"/>
                      <a:pt x="8026983" y="18156989"/>
                      <a:pt x="8026983" y="18273889"/>
                    </a:cubicBezTo>
                    <a:lnTo>
                      <a:pt x="8026983" y="18344445"/>
                    </a:lnTo>
                    <a:cubicBezTo>
                      <a:pt x="8027504" y="18460975"/>
                      <a:pt x="8122118" y="18555167"/>
                      <a:pt x="8238650" y="18555167"/>
                    </a:cubicBezTo>
                    <a:cubicBezTo>
                      <a:pt x="8355182" y="18555167"/>
                      <a:pt x="8449796" y="18460975"/>
                      <a:pt x="8450317" y="18344445"/>
                    </a:cubicBezTo>
                    <a:lnTo>
                      <a:pt x="8450317" y="18273889"/>
                    </a:lnTo>
                    <a:cubicBezTo>
                      <a:pt x="8450317" y="18156989"/>
                      <a:pt x="8355550" y="18062223"/>
                      <a:pt x="8238650" y="18062223"/>
                    </a:cubicBezTo>
                    <a:close/>
                    <a:moveTo>
                      <a:pt x="8019434" y="19032220"/>
                    </a:moveTo>
                    <a:cubicBezTo>
                      <a:pt x="8020633" y="19024105"/>
                      <a:pt x="8009204" y="19020930"/>
                      <a:pt x="8006029" y="19028480"/>
                    </a:cubicBezTo>
                    <a:lnTo>
                      <a:pt x="7852005" y="19387820"/>
                    </a:lnTo>
                    <a:cubicBezTo>
                      <a:pt x="7829749" y="19439741"/>
                      <a:pt x="7778673" y="19473383"/>
                      <a:pt x="7722183" y="19473334"/>
                    </a:cubicBezTo>
                    <a:lnTo>
                      <a:pt x="7657131" y="19473334"/>
                    </a:lnTo>
                    <a:cubicBezTo>
                      <a:pt x="7645267" y="19473345"/>
                      <a:pt x="7634191" y="19467390"/>
                      <a:pt x="7627656" y="19457488"/>
                    </a:cubicBezTo>
                    <a:cubicBezTo>
                      <a:pt x="7621120" y="19447585"/>
                      <a:pt x="7620001" y="19435060"/>
                      <a:pt x="7624676" y="19424155"/>
                    </a:cubicBezTo>
                    <a:lnTo>
                      <a:pt x="7815317" y="18979445"/>
                    </a:lnTo>
                    <a:lnTo>
                      <a:pt x="7885449" y="18804043"/>
                    </a:lnTo>
                    <a:cubicBezTo>
                      <a:pt x="7928319" y="18696905"/>
                      <a:pt x="8032095" y="18626658"/>
                      <a:pt x="8147492" y="18626666"/>
                    </a:cubicBezTo>
                    <a:lnTo>
                      <a:pt x="8329808" y="18626666"/>
                    </a:lnTo>
                    <a:cubicBezTo>
                      <a:pt x="8445205" y="18626658"/>
                      <a:pt x="8548981" y="18696905"/>
                      <a:pt x="8591851" y="18804043"/>
                    </a:cubicBezTo>
                    <a:lnTo>
                      <a:pt x="8661983" y="18979445"/>
                    </a:lnTo>
                    <a:lnTo>
                      <a:pt x="8852554" y="19424155"/>
                    </a:lnTo>
                    <a:cubicBezTo>
                      <a:pt x="8857229" y="19435060"/>
                      <a:pt x="8856109" y="19447585"/>
                      <a:pt x="8849574" y="19457488"/>
                    </a:cubicBezTo>
                    <a:cubicBezTo>
                      <a:pt x="8843039" y="19467390"/>
                      <a:pt x="8831963" y="19473345"/>
                      <a:pt x="8820098" y="19473334"/>
                    </a:cubicBezTo>
                    <a:lnTo>
                      <a:pt x="8755046" y="19473334"/>
                    </a:lnTo>
                    <a:cubicBezTo>
                      <a:pt x="8698608" y="19473328"/>
                      <a:pt x="8647602" y="19439692"/>
                      <a:pt x="8625365" y="19387820"/>
                    </a:cubicBezTo>
                    <a:lnTo>
                      <a:pt x="8471342" y="19028480"/>
                    </a:lnTo>
                    <a:cubicBezTo>
                      <a:pt x="8468096" y="19020930"/>
                      <a:pt x="8456737" y="19024105"/>
                      <a:pt x="8457866" y="19032220"/>
                    </a:cubicBezTo>
                    <a:lnTo>
                      <a:pt x="8520872" y="19473334"/>
                    </a:lnTo>
                    <a:lnTo>
                      <a:pt x="8588253" y="20281830"/>
                    </a:lnTo>
                    <a:cubicBezTo>
                      <a:pt x="8589060" y="20291651"/>
                      <a:pt x="8585723" y="20301364"/>
                      <a:pt x="8579049" y="20308615"/>
                    </a:cubicBezTo>
                    <a:cubicBezTo>
                      <a:pt x="8572375" y="20315865"/>
                      <a:pt x="8562971" y="20319994"/>
                      <a:pt x="8553116" y="20320000"/>
                    </a:cubicBezTo>
                    <a:lnTo>
                      <a:pt x="8499282" y="20320000"/>
                    </a:lnTo>
                    <a:cubicBezTo>
                      <a:pt x="8430300" y="20320009"/>
                      <a:pt x="8371423" y="20270144"/>
                      <a:pt x="8360076" y="20202102"/>
                    </a:cubicBezTo>
                    <a:lnTo>
                      <a:pt x="8245705" y="19515102"/>
                    </a:lnTo>
                    <a:cubicBezTo>
                      <a:pt x="8244365" y="19507200"/>
                      <a:pt x="8233076" y="19507200"/>
                      <a:pt x="8231736" y="19515102"/>
                    </a:cubicBezTo>
                    <a:lnTo>
                      <a:pt x="8117295" y="20202102"/>
                    </a:lnTo>
                    <a:cubicBezTo>
                      <a:pt x="8105943" y="20270170"/>
                      <a:pt x="8047026" y="20320043"/>
                      <a:pt x="7978018" y="20320000"/>
                    </a:cubicBezTo>
                    <a:lnTo>
                      <a:pt x="7924184" y="20320000"/>
                    </a:lnTo>
                    <a:cubicBezTo>
                      <a:pt x="7914329" y="20319994"/>
                      <a:pt x="7904925" y="20315865"/>
                      <a:pt x="7898251" y="20308615"/>
                    </a:cubicBezTo>
                    <a:cubicBezTo>
                      <a:pt x="7891577" y="20301364"/>
                      <a:pt x="7888240" y="20291651"/>
                      <a:pt x="7889047" y="20281830"/>
                    </a:cubicBezTo>
                    <a:lnTo>
                      <a:pt x="7956428" y="19473334"/>
                    </a:lnTo>
                    <a:lnTo>
                      <a:pt x="8019434" y="19032220"/>
                    </a:lnTo>
                    <a:close/>
                    <a:moveTo>
                      <a:pt x="9508650" y="18062223"/>
                    </a:moveTo>
                    <a:cubicBezTo>
                      <a:pt x="9391750" y="18062223"/>
                      <a:pt x="9296983" y="18156989"/>
                      <a:pt x="9296983" y="18273889"/>
                    </a:cubicBezTo>
                    <a:lnTo>
                      <a:pt x="9296983" y="18344445"/>
                    </a:lnTo>
                    <a:cubicBezTo>
                      <a:pt x="9297504" y="18460975"/>
                      <a:pt x="9392118" y="18555167"/>
                      <a:pt x="9508650" y="18555167"/>
                    </a:cubicBezTo>
                    <a:cubicBezTo>
                      <a:pt x="9625182" y="18555167"/>
                      <a:pt x="9719796" y="18460975"/>
                      <a:pt x="9720317" y="18344445"/>
                    </a:cubicBezTo>
                    <a:lnTo>
                      <a:pt x="9720317" y="18273889"/>
                    </a:lnTo>
                    <a:cubicBezTo>
                      <a:pt x="9720317" y="18156989"/>
                      <a:pt x="9625550" y="18062223"/>
                      <a:pt x="9508650" y="18062223"/>
                    </a:cubicBezTo>
                    <a:close/>
                    <a:moveTo>
                      <a:pt x="9289434" y="19032220"/>
                    </a:moveTo>
                    <a:cubicBezTo>
                      <a:pt x="9290633" y="19024105"/>
                      <a:pt x="9279204" y="19020930"/>
                      <a:pt x="9276029" y="19028480"/>
                    </a:cubicBezTo>
                    <a:lnTo>
                      <a:pt x="9122005" y="19387820"/>
                    </a:lnTo>
                    <a:cubicBezTo>
                      <a:pt x="9099749" y="19439741"/>
                      <a:pt x="9048673" y="19473383"/>
                      <a:pt x="8992183" y="19473334"/>
                    </a:cubicBezTo>
                    <a:lnTo>
                      <a:pt x="8927131" y="19473334"/>
                    </a:lnTo>
                    <a:cubicBezTo>
                      <a:pt x="8915267" y="19473345"/>
                      <a:pt x="8904191" y="19467390"/>
                      <a:pt x="8897656" y="19457488"/>
                    </a:cubicBezTo>
                    <a:cubicBezTo>
                      <a:pt x="8891120" y="19447585"/>
                      <a:pt x="8890001" y="19435060"/>
                      <a:pt x="8894676" y="19424155"/>
                    </a:cubicBezTo>
                    <a:lnTo>
                      <a:pt x="9085317" y="18979445"/>
                    </a:lnTo>
                    <a:lnTo>
                      <a:pt x="9155449" y="18804043"/>
                    </a:lnTo>
                    <a:cubicBezTo>
                      <a:pt x="9198319" y="18696905"/>
                      <a:pt x="9302095" y="18626658"/>
                      <a:pt x="9417492" y="18626666"/>
                    </a:cubicBezTo>
                    <a:lnTo>
                      <a:pt x="9599808" y="18626666"/>
                    </a:lnTo>
                    <a:cubicBezTo>
                      <a:pt x="9715205" y="18626658"/>
                      <a:pt x="9818981" y="18696905"/>
                      <a:pt x="9861851" y="18804043"/>
                    </a:cubicBezTo>
                    <a:lnTo>
                      <a:pt x="9931983" y="18979445"/>
                    </a:lnTo>
                    <a:lnTo>
                      <a:pt x="10122554" y="19424155"/>
                    </a:lnTo>
                    <a:cubicBezTo>
                      <a:pt x="10127229" y="19435060"/>
                      <a:pt x="10126109" y="19447585"/>
                      <a:pt x="10119574" y="19457488"/>
                    </a:cubicBezTo>
                    <a:cubicBezTo>
                      <a:pt x="10113039" y="19467390"/>
                      <a:pt x="10101963" y="19473345"/>
                      <a:pt x="10090098" y="19473334"/>
                    </a:cubicBezTo>
                    <a:lnTo>
                      <a:pt x="10025046" y="19473334"/>
                    </a:lnTo>
                    <a:cubicBezTo>
                      <a:pt x="9968608" y="19473328"/>
                      <a:pt x="9917602" y="19439692"/>
                      <a:pt x="9895365" y="19387820"/>
                    </a:cubicBezTo>
                    <a:lnTo>
                      <a:pt x="9741342" y="19028480"/>
                    </a:lnTo>
                    <a:cubicBezTo>
                      <a:pt x="9738096" y="19020930"/>
                      <a:pt x="9726737" y="19024105"/>
                      <a:pt x="9727866" y="19032220"/>
                    </a:cubicBezTo>
                    <a:lnTo>
                      <a:pt x="9790872" y="19473334"/>
                    </a:lnTo>
                    <a:lnTo>
                      <a:pt x="9858253" y="20281830"/>
                    </a:lnTo>
                    <a:cubicBezTo>
                      <a:pt x="9859060" y="20291651"/>
                      <a:pt x="9855723" y="20301364"/>
                      <a:pt x="9849049" y="20308615"/>
                    </a:cubicBezTo>
                    <a:cubicBezTo>
                      <a:pt x="9842375" y="20315865"/>
                      <a:pt x="9832971" y="20319994"/>
                      <a:pt x="9823116" y="20320000"/>
                    </a:cubicBezTo>
                    <a:lnTo>
                      <a:pt x="9769282" y="20320000"/>
                    </a:lnTo>
                    <a:cubicBezTo>
                      <a:pt x="9700300" y="20320009"/>
                      <a:pt x="9641423" y="20270144"/>
                      <a:pt x="9630076" y="20202102"/>
                    </a:cubicBezTo>
                    <a:lnTo>
                      <a:pt x="9515705" y="19515102"/>
                    </a:lnTo>
                    <a:cubicBezTo>
                      <a:pt x="9514365" y="19507200"/>
                      <a:pt x="9503076" y="19507200"/>
                      <a:pt x="9501736" y="19515102"/>
                    </a:cubicBezTo>
                    <a:lnTo>
                      <a:pt x="9387295" y="20202102"/>
                    </a:lnTo>
                    <a:cubicBezTo>
                      <a:pt x="9375943" y="20270170"/>
                      <a:pt x="9317026" y="20320043"/>
                      <a:pt x="9248018" y="20320000"/>
                    </a:cubicBezTo>
                    <a:lnTo>
                      <a:pt x="9194184" y="20320000"/>
                    </a:lnTo>
                    <a:cubicBezTo>
                      <a:pt x="9184329" y="20319994"/>
                      <a:pt x="9174925" y="20315865"/>
                      <a:pt x="9168251" y="20308615"/>
                    </a:cubicBezTo>
                    <a:cubicBezTo>
                      <a:pt x="9161577" y="20301364"/>
                      <a:pt x="9158240" y="20291651"/>
                      <a:pt x="9159047" y="20281830"/>
                    </a:cubicBezTo>
                    <a:lnTo>
                      <a:pt x="9226428" y="19473334"/>
                    </a:lnTo>
                    <a:lnTo>
                      <a:pt x="9289434" y="19032220"/>
                    </a:lnTo>
                    <a:close/>
                    <a:moveTo>
                      <a:pt x="10778650" y="18062223"/>
                    </a:moveTo>
                    <a:cubicBezTo>
                      <a:pt x="10661750" y="18062223"/>
                      <a:pt x="10566983" y="18156989"/>
                      <a:pt x="10566983" y="18273889"/>
                    </a:cubicBezTo>
                    <a:lnTo>
                      <a:pt x="10566983" y="18344445"/>
                    </a:lnTo>
                    <a:cubicBezTo>
                      <a:pt x="10567504" y="18460975"/>
                      <a:pt x="10662118" y="18555167"/>
                      <a:pt x="10778650" y="18555167"/>
                    </a:cubicBezTo>
                    <a:cubicBezTo>
                      <a:pt x="10895182" y="18555167"/>
                      <a:pt x="10989796" y="18460975"/>
                      <a:pt x="10990317" y="18344445"/>
                    </a:cubicBezTo>
                    <a:lnTo>
                      <a:pt x="10990317" y="18273889"/>
                    </a:lnTo>
                    <a:cubicBezTo>
                      <a:pt x="10990317" y="18156989"/>
                      <a:pt x="10895550" y="18062223"/>
                      <a:pt x="10778650" y="18062223"/>
                    </a:cubicBezTo>
                    <a:close/>
                    <a:moveTo>
                      <a:pt x="10559434" y="19032220"/>
                    </a:moveTo>
                    <a:cubicBezTo>
                      <a:pt x="10560633" y="19024105"/>
                      <a:pt x="10549204" y="19020930"/>
                      <a:pt x="10546029" y="19028480"/>
                    </a:cubicBezTo>
                    <a:lnTo>
                      <a:pt x="10392005" y="19387820"/>
                    </a:lnTo>
                    <a:cubicBezTo>
                      <a:pt x="10369749" y="19439741"/>
                      <a:pt x="10318673" y="19473383"/>
                      <a:pt x="10262183" y="19473334"/>
                    </a:cubicBezTo>
                    <a:lnTo>
                      <a:pt x="10197131" y="19473334"/>
                    </a:lnTo>
                    <a:cubicBezTo>
                      <a:pt x="10185267" y="19473345"/>
                      <a:pt x="10174191" y="19467390"/>
                      <a:pt x="10167656" y="19457488"/>
                    </a:cubicBezTo>
                    <a:cubicBezTo>
                      <a:pt x="10161120" y="19447585"/>
                      <a:pt x="10160001" y="19435060"/>
                      <a:pt x="10164676" y="19424155"/>
                    </a:cubicBezTo>
                    <a:lnTo>
                      <a:pt x="10355317" y="18979445"/>
                    </a:lnTo>
                    <a:lnTo>
                      <a:pt x="10425449" y="18804043"/>
                    </a:lnTo>
                    <a:cubicBezTo>
                      <a:pt x="10468319" y="18696905"/>
                      <a:pt x="10572095" y="18626658"/>
                      <a:pt x="10687492" y="18626666"/>
                    </a:cubicBezTo>
                    <a:lnTo>
                      <a:pt x="10869808" y="18626666"/>
                    </a:lnTo>
                    <a:cubicBezTo>
                      <a:pt x="10985205" y="18626658"/>
                      <a:pt x="11088981" y="18696905"/>
                      <a:pt x="11131851" y="18804043"/>
                    </a:cubicBezTo>
                    <a:lnTo>
                      <a:pt x="11201983" y="18979445"/>
                    </a:lnTo>
                    <a:lnTo>
                      <a:pt x="11392554" y="19424155"/>
                    </a:lnTo>
                    <a:cubicBezTo>
                      <a:pt x="11397229" y="19435060"/>
                      <a:pt x="11396109" y="19447585"/>
                      <a:pt x="11389574" y="19457488"/>
                    </a:cubicBezTo>
                    <a:cubicBezTo>
                      <a:pt x="11383039" y="19467390"/>
                      <a:pt x="11371963" y="19473345"/>
                      <a:pt x="11360098" y="19473334"/>
                    </a:cubicBezTo>
                    <a:lnTo>
                      <a:pt x="11295046" y="19473334"/>
                    </a:lnTo>
                    <a:cubicBezTo>
                      <a:pt x="11238608" y="19473328"/>
                      <a:pt x="11187602" y="19439692"/>
                      <a:pt x="11165365" y="19387820"/>
                    </a:cubicBezTo>
                    <a:lnTo>
                      <a:pt x="11011342" y="19028480"/>
                    </a:lnTo>
                    <a:cubicBezTo>
                      <a:pt x="11008096" y="19020930"/>
                      <a:pt x="10996737" y="19024105"/>
                      <a:pt x="10997866" y="19032220"/>
                    </a:cubicBezTo>
                    <a:lnTo>
                      <a:pt x="11060872" y="19473334"/>
                    </a:lnTo>
                    <a:lnTo>
                      <a:pt x="11128253" y="20281830"/>
                    </a:lnTo>
                    <a:cubicBezTo>
                      <a:pt x="11129060" y="20291651"/>
                      <a:pt x="11125723" y="20301364"/>
                      <a:pt x="11119049" y="20308615"/>
                    </a:cubicBezTo>
                    <a:cubicBezTo>
                      <a:pt x="11112375" y="20315865"/>
                      <a:pt x="11102971" y="20319994"/>
                      <a:pt x="11093116" y="20320000"/>
                    </a:cubicBezTo>
                    <a:lnTo>
                      <a:pt x="11039282" y="20320000"/>
                    </a:lnTo>
                    <a:cubicBezTo>
                      <a:pt x="10970300" y="20320009"/>
                      <a:pt x="10911423" y="20270144"/>
                      <a:pt x="10900076" y="20202102"/>
                    </a:cubicBezTo>
                    <a:lnTo>
                      <a:pt x="10785705" y="19515102"/>
                    </a:lnTo>
                    <a:cubicBezTo>
                      <a:pt x="10784365" y="19507200"/>
                      <a:pt x="10773076" y="19507200"/>
                      <a:pt x="10771736" y="19515102"/>
                    </a:cubicBezTo>
                    <a:lnTo>
                      <a:pt x="10657295" y="20202102"/>
                    </a:lnTo>
                    <a:cubicBezTo>
                      <a:pt x="10645943" y="20270170"/>
                      <a:pt x="10587026" y="20320043"/>
                      <a:pt x="10518018" y="20320000"/>
                    </a:cubicBezTo>
                    <a:lnTo>
                      <a:pt x="10464184" y="20320000"/>
                    </a:lnTo>
                    <a:cubicBezTo>
                      <a:pt x="10454329" y="20319994"/>
                      <a:pt x="10444925" y="20315865"/>
                      <a:pt x="10438251" y="20308615"/>
                    </a:cubicBezTo>
                    <a:cubicBezTo>
                      <a:pt x="10431577" y="20301364"/>
                      <a:pt x="10428240" y="20291651"/>
                      <a:pt x="10429047" y="20281830"/>
                    </a:cubicBezTo>
                    <a:lnTo>
                      <a:pt x="10496428" y="19473334"/>
                    </a:lnTo>
                    <a:lnTo>
                      <a:pt x="10559434" y="19032220"/>
                    </a:lnTo>
                    <a:close/>
                    <a:moveTo>
                      <a:pt x="12048650" y="18062223"/>
                    </a:moveTo>
                    <a:cubicBezTo>
                      <a:pt x="11931750" y="18062223"/>
                      <a:pt x="11836983" y="18156989"/>
                      <a:pt x="11836983" y="18273889"/>
                    </a:cubicBezTo>
                    <a:lnTo>
                      <a:pt x="11836983" y="18344445"/>
                    </a:lnTo>
                    <a:cubicBezTo>
                      <a:pt x="11837504" y="18460975"/>
                      <a:pt x="11932118" y="18555167"/>
                      <a:pt x="12048650" y="18555167"/>
                    </a:cubicBezTo>
                    <a:cubicBezTo>
                      <a:pt x="12165182" y="18555167"/>
                      <a:pt x="12259796" y="18460975"/>
                      <a:pt x="12260317" y="18344445"/>
                    </a:cubicBezTo>
                    <a:lnTo>
                      <a:pt x="12260317" y="18273889"/>
                    </a:lnTo>
                    <a:cubicBezTo>
                      <a:pt x="12260317" y="18156989"/>
                      <a:pt x="12165550" y="18062223"/>
                      <a:pt x="12048650" y="18062223"/>
                    </a:cubicBezTo>
                    <a:close/>
                    <a:moveTo>
                      <a:pt x="11829434" y="19032220"/>
                    </a:moveTo>
                    <a:cubicBezTo>
                      <a:pt x="11830633" y="19024105"/>
                      <a:pt x="11819204" y="19020930"/>
                      <a:pt x="11816029" y="19028480"/>
                    </a:cubicBezTo>
                    <a:lnTo>
                      <a:pt x="11662005" y="19387820"/>
                    </a:lnTo>
                    <a:cubicBezTo>
                      <a:pt x="11639749" y="19439741"/>
                      <a:pt x="11588673" y="19473383"/>
                      <a:pt x="11532183" y="19473334"/>
                    </a:cubicBezTo>
                    <a:lnTo>
                      <a:pt x="11467131" y="19473334"/>
                    </a:lnTo>
                    <a:cubicBezTo>
                      <a:pt x="11455267" y="19473345"/>
                      <a:pt x="11444191" y="19467390"/>
                      <a:pt x="11437656" y="19457488"/>
                    </a:cubicBezTo>
                    <a:cubicBezTo>
                      <a:pt x="11431120" y="19447585"/>
                      <a:pt x="11430001" y="19435060"/>
                      <a:pt x="11434676" y="19424155"/>
                    </a:cubicBezTo>
                    <a:lnTo>
                      <a:pt x="11625317" y="18979445"/>
                    </a:lnTo>
                    <a:lnTo>
                      <a:pt x="11695449" y="18804043"/>
                    </a:lnTo>
                    <a:cubicBezTo>
                      <a:pt x="11738319" y="18696905"/>
                      <a:pt x="11842095" y="18626658"/>
                      <a:pt x="11957492" y="18626666"/>
                    </a:cubicBezTo>
                    <a:lnTo>
                      <a:pt x="12139808" y="18626666"/>
                    </a:lnTo>
                    <a:cubicBezTo>
                      <a:pt x="12255205" y="18626658"/>
                      <a:pt x="12358981" y="18696905"/>
                      <a:pt x="12401851" y="18804043"/>
                    </a:cubicBezTo>
                    <a:lnTo>
                      <a:pt x="12471983" y="18979445"/>
                    </a:lnTo>
                    <a:lnTo>
                      <a:pt x="12662554" y="19424155"/>
                    </a:lnTo>
                    <a:cubicBezTo>
                      <a:pt x="12667229" y="19435060"/>
                      <a:pt x="12666109" y="19447585"/>
                      <a:pt x="12659574" y="19457488"/>
                    </a:cubicBezTo>
                    <a:cubicBezTo>
                      <a:pt x="12653039" y="19467390"/>
                      <a:pt x="12641963" y="19473345"/>
                      <a:pt x="12630098" y="19473334"/>
                    </a:cubicBezTo>
                    <a:lnTo>
                      <a:pt x="12565046" y="19473334"/>
                    </a:lnTo>
                    <a:cubicBezTo>
                      <a:pt x="12508608" y="19473328"/>
                      <a:pt x="12457602" y="19439692"/>
                      <a:pt x="12435365" y="19387820"/>
                    </a:cubicBezTo>
                    <a:lnTo>
                      <a:pt x="12281342" y="19028480"/>
                    </a:lnTo>
                    <a:cubicBezTo>
                      <a:pt x="12278096" y="19020930"/>
                      <a:pt x="12266737" y="19024105"/>
                      <a:pt x="12267866" y="19032220"/>
                    </a:cubicBezTo>
                    <a:lnTo>
                      <a:pt x="12330872" y="19473334"/>
                    </a:lnTo>
                    <a:lnTo>
                      <a:pt x="12398253" y="20281830"/>
                    </a:lnTo>
                    <a:cubicBezTo>
                      <a:pt x="12399060" y="20291651"/>
                      <a:pt x="12395723" y="20301364"/>
                      <a:pt x="12389049" y="20308615"/>
                    </a:cubicBezTo>
                    <a:cubicBezTo>
                      <a:pt x="12382375" y="20315865"/>
                      <a:pt x="12372971" y="20319994"/>
                      <a:pt x="12363116" y="20320000"/>
                    </a:cubicBezTo>
                    <a:lnTo>
                      <a:pt x="12309282" y="20320000"/>
                    </a:lnTo>
                    <a:cubicBezTo>
                      <a:pt x="12240300" y="20320009"/>
                      <a:pt x="12181423" y="20270144"/>
                      <a:pt x="12170076" y="20202102"/>
                    </a:cubicBezTo>
                    <a:lnTo>
                      <a:pt x="12055705" y="19515102"/>
                    </a:lnTo>
                    <a:cubicBezTo>
                      <a:pt x="12054365" y="19507200"/>
                      <a:pt x="12043076" y="19507200"/>
                      <a:pt x="12041736" y="19515102"/>
                    </a:cubicBezTo>
                    <a:lnTo>
                      <a:pt x="11927295" y="20202102"/>
                    </a:lnTo>
                    <a:cubicBezTo>
                      <a:pt x="11915943" y="20270170"/>
                      <a:pt x="11857026" y="20320043"/>
                      <a:pt x="11788018" y="20320000"/>
                    </a:cubicBezTo>
                    <a:lnTo>
                      <a:pt x="11734184" y="20320000"/>
                    </a:lnTo>
                    <a:cubicBezTo>
                      <a:pt x="11724329" y="20319994"/>
                      <a:pt x="11714925" y="20315865"/>
                      <a:pt x="11708251" y="20308615"/>
                    </a:cubicBezTo>
                    <a:cubicBezTo>
                      <a:pt x="11701577" y="20301364"/>
                      <a:pt x="11698240" y="20291651"/>
                      <a:pt x="11699047" y="20281830"/>
                    </a:cubicBezTo>
                    <a:lnTo>
                      <a:pt x="11766428" y="19473334"/>
                    </a:lnTo>
                    <a:lnTo>
                      <a:pt x="11829434" y="19032220"/>
                    </a:lnTo>
                    <a:close/>
                    <a:moveTo>
                      <a:pt x="618650" y="20320000"/>
                    </a:moveTo>
                    <a:cubicBezTo>
                      <a:pt x="501750" y="20320000"/>
                      <a:pt x="406984" y="20414766"/>
                      <a:pt x="406983" y="20531666"/>
                    </a:cubicBezTo>
                    <a:lnTo>
                      <a:pt x="406983" y="20602223"/>
                    </a:lnTo>
                    <a:cubicBezTo>
                      <a:pt x="407504" y="20718754"/>
                      <a:pt x="502118" y="20812945"/>
                      <a:pt x="618650" y="20812945"/>
                    </a:cubicBezTo>
                    <a:cubicBezTo>
                      <a:pt x="735182" y="20812945"/>
                      <a:pt x="829795" y="20718754"/>
                      <a:pt x="830317" y="20602223"/>
                    </a:cubicBezTo>
                    <a:lnTo>
                      <a:pt x="830317" y="20531666"/>
                    </a:lnTo>
                    <a:cubicBezTo>
                      <a:pt x="830316" y="20414766"/>
                      <a:pt x="735550" y="20320000"/>
                      <a:pt x="618650" y="20320000"/>
                    </a:cubicBezTo>
                    <a:close/>
                    <a:moveTo>
                      <a:pt x="399434" y="21289998"/>
                    </a:moveTo>
                    <a:cubicBezTo>
                      <a:pt x="400633" y="21281884"/>
                      <a:pt x="389203" y="21278709"/>
                      <a:pt x="386028" y="21286259"/>
                    </a:cubicBezTo>
                    <a:lnTo>
                      <a:pt x="232006" y="21645598"/>
                    </a:lnTo>
                    <a:cubicBezTo>
                      <a:pt x="209748" y="21697517"/>
                      <a:pt x="158673" y="21731160"/>
                      <a:pt x="102183" y="21731111"/>
                    </a:cubicBezTo>
                    <a:lnTo>
                      <a:pt x="37131" y="21731111"/>
                    </a:lnTo>
                    <a:cubicBezTo>
                      <a:pt x="25267" y="21731122"/>
                      <a:pt x="14192" y="21725167"/>
                      <a:pt x="7656" y="21715265"/>
                    </a:cubicBezTo>
                    <a:cubicBezTo>
                      <a:pt x="1121" y="21705364"/>
                      <a:pt x="1" y="21692839"/>
                      <a:pt x="4676" y="21681934"/>
                    </a:cubicBezTo>
                    <a:lnTo>
                      <a:pt x="195317" y="21237223"/>
                    </a:lnTo>
                    <a:lnTo>
                      <a:pt x="265449" y="21061821"/>
                    </a:lnTo>
                    <a:cubicBezTo>
                      <a:pt x="308319" y="20954684"/>
                      <a:pt x="412095" y="20884437"/>
                      <a:pt x="527492" y="20884445"/>
                    </a:cubicBezTo>
                    <a:lnTo>
                      <a:pt x="709808" y="20884445"/>
                    </a:lnTo>
                    <a:cubicBezTo>
                      <a:pt x="825205" y="20884437"/>
                      <a:pt x="928981" y="20954684"/>
                      <a:pt x="971851" y="21061821"/>
                    </a:cubicBezTo>
                    <a:lnTo>
                      <a:pt x="1041983" y="21237223"/>
                    </a:lnTo>
                    <a:lnTo>
                      <a:pt x="1232554" y="21681934"/>
                    </a:lnTo>
                    <a:cubicBezTo>
                      <a:pt x="1237228" y="21692839"/>
                      <a:pt x="1236108" y="21705364"/>
                      <a:pt x="1229573" y="21715265"/>
                    </a:cubicBezTo>
                    <a:cubicBezTo>
                      <a:pt x="1223038" y="21725167"/>
                      <a:pt x="1211963" y="21731122"/>
                      <a:pt x="1200098" y="21731111"/>
                    </a:cubicBezTo>
                    <a:lnTo>
                      <a:pt x="1135046" y="21731111"/>
                    </a:lnTo>
                    <a:cubicBezTo>
                      <a:pt x="1078608" y="21731105"/>
                      <a:pt x="1027602" y="21697471"/>
                      <a:pt x="1005365" y="21645598"/>
                    </a:cubicBezTo>
                    <a:lnTo>
                      <a:pt x="851342" y="21286259"/>
                    </a:lnTo>
                    <a:cubicBezTo>
                      <a:pt x="848097" y="21278709"/>
                      <a:pt x="836737" y="21281884"/>
                      <a:pt x="837866" y="21289998"/>
                    </a:cubicBezTo>
                    <a:lnTo>
                      <a:pt x="900872" y="21731111"/>
                    </a:lnTo>
                    <a:lnTo>
                      <a:pt x="968253" y="22539607"/>
                    </a:lnTo>
                    <a:cubicBezTo>
                      <a:pt x="969061" y="22549430"/>
                      <a:pt x="965724" y="22559142"/>
                      <a:pt x="959049" y="22566393"/>
                    </a:cubicBezTo>
                    <a:cubicBezTo>
                      <a:pt x="952375" y="22573644"/>
                      <a:pt x="942971" y="22577772"/>
                      <a:pt x="933116" y="22577778"/>
                    </a:cubicBezTo>
                    <a:lnTo>
                      <a:pt x="879282" y="22577778"/>
                    </a:lnTo>
                    <a:cubicBezTo>
                      <a:pt x="810301" y="22577786"/>
                      <a:pt x="751424" y="22527923"/>
                      <a:pt x="740076" y="22459880"/>
                    </a:cubicBezTo>
                    <a:lnTo>
                      <a:pt x="625706" y="21772880"/>
                    </a:lnTo>
                    <a:cubicBezTo>
                      <a:pt x="624365" y="21764978"/>
                      <a:pt x="613076" y="21764978"/>
                      <a:pt x="611736" y="21772880"/>
                    </a:cubicBezTo>
                    <a:lnTo>
                      <a:pt x="497294" y="22459880"/>
                    </a:lnTo>
                    <a:cubicBezTo>
                      <a:pt x="485942" y="22527949"/>
                      <a:pt x="427026" y="22577822"/>
                      <a:pt x="358018" y="22577778"/>
                    </a:cubicBezTo>
                    <a:lnTo>
                      <a:pt x="304184" y="22577778"/>
                    </a:lnTo>
                    <a:cubicBezTo>
                      <a:pt x="294329" y="22577772"/>
                      <a:pt x="284925" y="22573644"/>
                      <a:pt x="278251" y="22566393"/>
                    </a:cubicBezTo>
                    <a:cubicBezTo>
                      <a:pt x="271576" y="22559142"/>
                      <a:pt x="268239" y="22549430"/>
                      <a:pt x="269047" y="22539607"/>
                    </a:cubicBezTo>
                    <a:lnTo>
                      <a:pt x="336428" y="21731111"/>
                    </a:lnTo>
                    <a:lnTo>
                      <a:pt x="399434" y="21289998"/>
                    </a:lnTo>
                    <a:close/>
                    <a:moveTo>
                      <a:pt x="1888650" y="20320000"/>
                    </a:moveTo>
                    <a:cubicBezTo>
                      <a:pt x="1771750" y="20320000"/>
                      <a:pt x="1676983" y="20414766"/>
                      <a:pt x="1676983" y="20531666"/>
                    </a:cubicBezTo>
                    <a:lnTo>
                      <a:pt x="1676983" y="20602223"/>
                    </a:lnTo>
                    <a:cubicBezTo>
                      <a:pt x="1677504" y="20718754"/>
                      <a:pt x="1772118" y="20812945"/>
                      <a:pt x="1888650" y="20812945"/>
                    </a:cubicBezTo>
                    <a:cubicBezTo>
                      <a:pt x="2005182" y="20812945"/>
                      <a:pt x="2099796" y="20718754"/>
                      <a:pt x="2100317" y="20602223"/>
                    </a:cubicBezTo>
                    <a:lnTo>
                      <a:pt x="2100317" y="20531666"/>
                    </a:lnTo>
                    <a:cubicBezTo>
                      <a:pt x="2100317" y="20414766"/>
                      <a:pt x="2005550" y="20320000"/>
                      <a:pt x="1888650" y="20320000"/>
                    </a:cubicBezTo>
                    <a:close/>
                    <a:moveTo>
                      <a:pt x="1669434" y="21289998"/>
                    </a:moveTo>
                    <a:cubicBezTo>
                      <a:pt x="1670633" y="21281884"/>
                      <a:pt x="1659203" y="21278709"/>
                      <a:pt x="1656028" y="21286259"/>
                    </a:cubicBezTo>
                    <a:lnTo>
                      <a:pt x="1502006" y="21645598"/>
                    </a:lnTo>
                    <a:cubicBezTo>
                      <a:pt x="1479749" y="21697517"/>
                      <a:pt x="1428673" y="21731160"/>
                      <a:pt x="1372183" y="21731111"/>
                    </a:cubicBezTo>
                    <a:lnTo>
                      <a:pt x="1307131" y="21731111"/>
                    </a:lnTo>
                    <a:cubicBezTo>
                      <a:pt x="1295267" y="21731122"/>
                      <a:pt x="1284192" y="21725167"/>
                      <a:pt x="1277656" y="21715265"/>
                    </a:cubicBezTo>
                    <a:cubicBezTo>
                      <a:pt x="1271121" y="21705364"/>
                      <a:pt x="1270001" y="21692839"/>
                      <a:pt x="1274676" y="21681934"/>
                    </a:cubicBezTo>
                    <a:lnTo>
                      <a:pt x="1465317" y="21237223"/>
                    </a:lnTo>
                    <a:lnTo>
                      <a:pt x="1535449" y="21061821"/>
                    </a:lnTo>
                    <a:cubicBezTo>
                      <a:pt x="1578319" y="20954684"/>
                      <a:pt x="1682095" y="20884437"/>
                      <a:pt x="1797492" y="20884445"/>
                    </a:cubicBezTo>
                    <a:lnTo>
                      <a:pt x="1979808" y="20884445"/>
                    </a:lnTo>
                    <a:cubicBezTo>
                      <a:pt x="2095205" y="20884437"/>
                      <a:pt x="2198981" y="20954684"/>
                      <a:pt x="2241851" y="21061821"/>
                    </a:cubicBezTo>
                    <a:lnTo>
                      <a:pt x="2311983" y="21237223"/>
                    </a:lnTo>
                    <a:lnTo>
                      <a:pt x="2502554" y="21681934"/>
                    </a:lnTo>
                    <a:cubicBezTo>
                      <a:pt x="2507228" y="21692839"/>
                      <a:pt x="2506108" y="21705362"/>
                      <a:pt x="2499573" y="21715265"/>
                    </a:cubicBezTo>
                    <a:cubicBezTo>
                      <a:pt x="2493038" y="21725167"/>
                      <a:pt x="2481963" y="21731122"/>
                      <a:pt x="2470098" y="21731111"/>
                    </a:cubicBezTo>
                    <a:lnTo>
                      <a:pt x="2405046" y="21731111"/>
                    </a:lnTo>
                    <a:cubicBezTo>
                      <a:pt x="2348608" y="21731105"/>
                      <a:pt x="2297602" y="21697471"/>
                      <a:pt x="2275365" y="21645598"/>
                    </a:cubicBezTo>
                    <a:lnTo>
                      <a:pt x="2121342" y="21286259"/>
                    </a:lnTo>
                    <a:cubicBezTo>
                      <a:pt x="2118097" y="21278709"/>
                      <a:pt x="2106737" y="21281884"/>
                      <a:pt x="2107866" y="21289998"/>
                    </a:cubicBezTo>
                    <a:lnTo>
                      <a:pt x="2170872" y="21731111"/>
                    </a:lnTo>
                    <a:lnTo>
                      <a:pt x="2238253" y="22539607"/>
                    </a:lnTo>
                    <a:cubicBezTo>
                      <a:pt x="2239061" y="22549430"/>
                      <a:pt x="2235724" y="22559142"/>
                      <a:pt x="2229049" y="22566393"/>
                    </a:cubicBezTo>
                    <a:cubicBezTo>
                      <a:pt x="2222375" y="22573644"/>
                      <a:pt x="2212971" y="22577772"/>
                      <a:pt x="2203116" y="22577778"/>
                    </a:cubicBezTo>
                    <a:lnTo>
                      <a:pt x="2149282" y="22577778"/>
                    </a:lnTo>
                    <a:cubicBezTo>
                      <a:pt x="2080301" y="22577786"/>
                      <a:pt x="2021424" y="22527923"/>
                      <a:pt x="2010076" y="22459880"/>
                    </a:cubicBezTo>
                    <a:lnTo>
                      <a:pt x="1895706" y="21772880"/>
                    </a:lnTo>
                    <a:cubicBezTo>
                      <a:pt x="1894365" y="21764978"/>
                      <a:pt x="1883076" y="21764978"/>
                      <a:pt x="1881735" y="21772880"/>
                    </a:cubicBezTo>
                    <a:lnTo>
                      <a:pt x="1767294" y="22459880"/>
                    </a:lnTo>
                    <a:cubicBezTo>
                      <a:pt x="1755943" y="22527949"/>
                      <a:pt x="1697026" y="22577822"/>
                      <a:pt x="1628018" y="22577778"/>
                    </a:cubicBezTo>
                    <a:lnTo>
                      <a:pt x="1574184" y="22577778"/>
                    </a:lnTo>
                    <a:cubicBezTo>
                      <a:pt x="1564329" y="22577772"/>
                      <a:pt x="1554925" y="22573644"/>
                      <a:pt x="1548251" y="22566393"/>
                    </a:cubicBezTo>
                    <a:cubicBezTo>
                      <a:pt x="1541576" y="22559142"/>
                      <a:pt x="1538239" y="22549430"/>
                      <a:pt x="1539047" y="22539607"/>
                    </a:cubicBezTo>
                    <a:lnTo>
                      <a:pt x="1606428" y="21731111"/>
                    </a:lnTo>
                    <a:lnTo>
                      <a:pt x="1669434" y="21289998"/>
                    </a:lnTo>
                    <a:close/>
                    <a:moveTo>
                      <a:pt x="3158650" y="20320000"/>
                    </a:moveTo>
                    <a:cubicBezTo>
                      <a:pt x="3041750" y="20320000"/>
                      <a:pt x="2946983" y="20414766"/>
                      <a:pt x="2946983" y="20531666"/>
                    </a:cubicBezTo>
                    <a:lnTo>
                      <a:pt x="2946983" y="20602223"/>
                    </a:lnTo>
                    <a:cubicBezTo>
                      <a:pt x="2947504" y="20718754"/>
                      <a:pt x="3042118" y="20812945"/>
                      <a:pt x="3158650" y="20812945"/>
                    </a:cubicBezTo>
                    <a:cubicBezTo>
                      <a:pt x="3275182" y="20812945"/>
                      <a:pt x="3369795" y="20718754"/>
                      <a:pt x="3370317" y="20602223"/>
                    </a:cubicBezTo>
                    <a:lnTo>
                      <a:pt x="3370317" y="20531666"/>
                    </a:lnTo>
                    <a:cubicBezTo>
                      <a:pt x="3370316" y="20414766"/>
                      <a:pt x="3275550" y="20320000"/>
                      <a:pt x="3158650" y="20320000"/>
                    </a:cubicBezTo>
                    <a:close/>
                    <a:moveTo>
                      <a:pt x="2939434" y="21289998"/>
                    </a:moveTo>
                    <a:cubicBezTo>
                      <a:pt x="2940633" y="21281884"/>
                      <a:pt x="2929203" y="21278709"/>
                      <a:pt x="2926028" y="21286259"/>
                    </a:cubicBezTo>
                    <a:lnTo>
                      <a:pt x="2772006" y="21645598"/>
                    </a:lnTo>
                    <a:cubicBezTo>
                      <a:pt x="2749748" y="21697517"/>
                      <a:pt x="2698673" y="21731162"/>
                      <a:pt x="2642183" y="21731111"/>
                    </a:cubicBezTo>
                    <a:lnTo>
                      <a:pt x="2577131" y="21731111"/>
                    </a:lnTo>
                    <a:cubicBezTo>
                      <a:pt x="2565267" y="21731122"/>
                      <a:pt x="2554192" y="21725167"/>
                      <a:pt x="2547656" y="21715265"/>
                    </a:cubicBezTo>
                    <a:cubicBezTo>
                      <a:pt x="2541121" y="21705362"/>
                      <a:pt x="2540001" y="21692839"/>
                      <a:pt x="2544676" y="21681934"/>
                    </a:cubicBezTo>
                    <a:lnTo>
                      <a:pt x="2735317" y="21237223"/>
                    </a:lnTo>
                    <a:lnTo>
                      <a:pt x="2805449" y="21061821"/>
                    </a:lnTo>
                    <a:cubicBezTo>
                      <a:pt x="2848319" y="20954684"/>
                      <a:pt x="2952095" y="20884437"/>
                      <a:pt x="3067492" y="20884445"/>
                    </a:cubicBezTo>
                    <a:lnTo>
                      <a:pt x="3249808" y="20884445"/>
                    </a:lnTo>
                    <a:cubicBezTo>
                      <a:pt x="3365204" y="20884437"/>
                      <a:pt x="3468981" y="20954684"/>
                      <a:pt x="3511851" y="21061821"/>
                    </a:cubicBezTo>
                    <a:lnTo>
                      <a:pt x="3581983" y="21237223"/>
                    </a:lnTo>
                    <a:lnTo>
                      <a:pt x="3772554" y="21681934"/>
                    </a:lnTo>
                    <a:cubicBezTo>
                      <a:pt x="3777229" y="21692839"/>
                      <a:pt x="3776108" y="21705364"/>
                      <a:pt x="3769573" y="21715265"/>
                    </a:cubicBezTo>
                    <a:cubicBezTo>
                      <a:pt x="3763038" y="21725167"/>
                      <a:pt x="3751963" y="21731122"/>
                      <a:pt x="3740098" y="21731111"/>
                    </a:cubicBezTo>
                    <a:lnTo>
                      <a:pt x="3675046" y="21731111"/>
                    </a:lnTo>
                    <a:cubicBezTo>
                      <a:pt x="3618608" y="21731105"/>
                      <a:pt x="3567602" y="21697471"/>
                      <a:pt x="3545365" y="21645598"/>
                    </a:cubicBezTo>
                    <a:lnTo>
                      <a:pt x="3391342" y="21286259"/>
                    </a:lnTo>
                    <a:cubicBezTo>
                      <a:pt x="3388097" y="21278709"/>
                      <a:pt x="3376737" y="21281884"/>
                      <a:pt x="3377866" y="21289998"/>
                    </a:cubicBezTo>
                    <a:lnTo>
                      <a:pt x="3440872" y="21731111"/>
                    </a:lnTo>
                    <a:lnTo>
                      <a:pt x="3508253" y="22539607"/>
                    </a:lnTo>
                    <a:cubicBezTo>
                      <a:pt x="3509061" y="22549430"/>
                      <a:pt x="3505724" y="22559142"/>
                      <a:pt x="3499049" y="22566393"/>
                    </a:cubicBezTo>
                    <a:cubicBezTo>
                      <a:pt x="3492375" y="22573644"/>
                      <a:pt x="3482971" y="22577772"/>
                      <a:pt x="3473116" y="22577778"/>
                    </a:cubicBezTo>
                    <a:lnTo>
                      <a:pt x="3419282" y="22577778"/>
                    </a:lnTo>
                    <a:cubicBezTo>
                      <a:pt x="3350301" y="22577786"/>
                      <a:pt x="3291424" y="22527923"/>
                      <a:pt x="3280076" y="22459880"/>
                    </a:cubicBezTo>
                    <a:lnTo>
                      <a:pt x="3165706" y="21772880"/>
                    </a:lnTo>
                    <a:cubicBezTo>
                      <a:pt x="3164365" y="21764978"/>
                      <a:pt x="3153076" y="21764978"/>
                      <a:pt x="3151735" y="21772880"/>
                    </a:cubicBezTo>
                    <a:lnTo>
                      <a:pt x="3037294" y="22459880"/>
                    </a:lnTo>
                    <a:cubicBezTo>
                      <a:pt x="3025943" y="22527949"/>
                      <a:pt x="2967026" y="22577822"/>
                      <a:pt x="2898018" y="22577778"/>
                    </a:cubicBezTo>
                    <a:lnTo>
                      <a:pt x="2844184" y="22577778"/>
                    </a:lnTo>
                    <a:cubicBezTo>
                      <a:pt x="2834329" y="22577772"/>
                      <a:pt x="2824925" y="22573644"/>
                      <a:pt x="2818251" y="22566393"/>
                    </a:cubicBezTo>
                    <a:cubicBezTo>
                      <a:pt x="2811576" y="22559142"/>
                      <a:pt x="2808239" y="22549430"/>
                      <a:pt x="2809047" y="22539607"/>
                    </a:cubicBezTo>
                    <a:lnTo>
                      <a:pt x="2876428" y="21731111"/>
                    </a:lnTo>
                    <a:lnTo>
                      <a:pt x="2939434" y="21289998"/>
                    </a:lnTo>
                    <a:close/>
                    <a:moveTo>
                      <a:pt x="4428650" y="20320000"/>
                    </a:moveTo>
                    <a:cubicBezTo>
                      <a:pt x="4311750" y="20320000"/>
                      <a:pt x="4216984" y="20414766"/>
                      <a:pt x="4216983" y="20531666"/>
                    </a:cubicBezTo>
                    <a:lnTo>
                      <a:pt x="4216983" y="20602223"/>
                    </a:lnTo>
                    <a:cubicBezTo>
                      <a:pt x="4217505" y="20718754"/>
                      <a:pt x="4312118" y="20812945"/>
                      <a:pt x="4428650" y="20812945"/>
                    </a:cubicBezTo>
                    <a:cubicBezTo>
                      <a:pt x="4545182" y="20812945"/>
                      <a:pt x="4639795" y="20718754"/>
                      <a:pt x="4640317" y="20602223"/>
                    </a:cubicBezTo>
                    <a:lnTo>
                      <a:pt x="4640317" y="20531666"/>
                    </a:lnTo>
                    <a:cubicBezTo>
                      <a:pt x="4640316" y="20414766"/>
                      <a:pt x="4545550" y="20320000"/>
                      <a:pt x="4428650" y="20320000"/>
                    </a:cubicBezTo>
                    <a:close/>
                    <a:moveTo>
                      <a:pt x="4209434" y="21289998"/>
                    </a:moveTo>
                    <a:cubicBezTo>
                      <a:pt x="4210633" y="21281884"/>
                      <a:pt x="4199203" y="21278709"/>
                      <a:pt x="4196028" y="21286259"/>
                    </a:cubicBezTo>
                    <a:lnTo>
                      <a:pt x="4042005" y="21645598"/>
                    </a:lnTo>
                    <a:cubicBezTo>
                      <a:pt x="4019748" y="21697517"/>
                      <a:pt x="3968673" y="21731160"/>
                      <a:pt x="3912183" y="21731111"/>
                    </a:cubicBezTo>
                    <a:lnTo>
                      <a:pt x="3847131" y="21731111"/>
                    </a:lnTo>
                    <a:cubicBezTo>
                      <a:pt x="3835267" y="21731122"/>
                      <a:pt x="3824192" y="21725167"/>
                      <a:pt x="3817656" y="21715265"/>
                    </a:cubicBezTo>
                    <a:cubicBezTo>
                      <a:pt x="3811121" y="21705364"/>
                      <a:pt x="3810001" y="21692839"/>
                      <a:pt x="3814675" y="21681934"/>
                    </a:cubicBezTo>
                    <a:lnTo>
                      <a:pt x="4005317" y="21237223"/>
                    </a:lnTo>
                    <a:lnTo>
                      <a:pt x="4075449" y="21061821"/>
                    </a:lnTo>
                    <a:cubicBezTo>
                      <a:pt x="4118319" y="20954684"/>
                      <a:pt x="4222096" y="20884437"/>
                      <a:pt x="4337492" y="20884445"/>
                    </a:cubicBezTo>
                    <a:lnTo>
                      <a:pt x="4519808" y="20884445"/>
                    </a:lnTo>
                    <a:cubicBezTo>
                      <a:pt x="4635204" y="20884437"/>
                      <a:pt x="4738981" y="20954684"/>
                      <a:pt x="4781851" y="21061821"/>
                    </a:cubicBezTo>
                    <a:lnTo>
                      <a:pt x="4851983" y="21237223"/>
                    </a:lnTo>
                    <a:lnTo>
                      <a:pt x="5042554" y="21681934"/>
                    </a:lnTo>
                    <a:cubicBezTo>
                      <a:pt x="5047229" y="21692839"/>
                      <a:pt x="5046108" y="21705364"/>
                      <a:pt x="5039573" y="21715265"/>
                    </a:cubicBezTo>
                    <a:cubicBezTo>
                      <a:pt x="5033038" y="21725167"/>
                      <a:pt x="5021963" y="21731122"/>
                      <a:pt x="5010098" y="21731111"/>
                    </a:cubicBezTo>
                    <a:lnTo>
                      <a:pt x="4945046" y="21731111"/>
                    </a:lnTo>
                    <a:cubicBezTo>
                      <a:pt x="4888608" y="21731105"/>
                      <a:pt x="4837602" y="21697471"/>
                      <a:pt x="4815365" y="21645598"/>
                    </a:cubicBezTo>
                    <a:lnTo>
                      <a:pt x="4661342" y="21286259"/>
                    </a:lnTo>
                    <a:cubicBezTo>
                      <a:pt x="4658097" y="21278709"/>
                      <a:pt x="4646737" y="21281884"/>
                      <a:pt x="4647866" y="21289998"/>
                    </a:cubicBezTo>
                    <a:lnTo>
                      <a:pt x="4710872" y="21731111"/>
                    </a:lnTo>
                    <a:lnTo>
                      <a:pt x="4778253" y="22539607"/>
                    </a:lnTo>
                    <a:cubicBezTo>
                      <a:pt x="4779061" y="22549430"/>
                      <a:pt x="4775724" y="22559142"/>
                      <a:pt x="4769049" y="22566393"/>
                    </a:cubicBezTo>
                    <a:cubicBezTo>
                      <a:pt x="4762375" y="22573644"/>
                      <a:pt x="4752971" y="22577772"/>
                      <a:pt x="4743116" y="22577778"/>
                    </a:cubicBezTo>
                    <a:lnTo>
                      <a:pt x="4689282" y="22577778"/>
                    </a:lnTo>
                    <a:cubicBezTo>
                      <a:pt x="4620301" y="22577786"/>
                      <a:pt x="4561424" y="22527923"/>
                      <a:pt x="4550076" y="22459880"/>
                    </a:cubicBezTo>
                    <a:lnTo>
                      <a:pt x="4435705" y="21772880"/>
                    </a:lnTo>
                    <a:cubicBezTo>
                      <a:pt x="4434365" y="21764978"/>
                      <a:pt x="4423076" y="21764978"/>
                      <a:pt x="4421736" y="21772880"/>
                    </a:cubicBezTo>
                    <a:lnTo>
                      <a:pt x="4307295" y="22459880"/>
                    </a:lnTo>
                    <a:cubicBezTo>
                      <a:pt x="4295943" y="22527949"/>
                      <a:pt x="4237026" y="22577822"/>
                      <a:pt x="4168018" y="22577778"/>
                    </a:cubicBezTo>
                    <a:lnTo>
                      <a:pt x="4114184" y="22577778"/>
                    </a:lnTo>
                    <a:cubicBezTo>
                      <a:pt x="4104329" y="22577772"/>
                      <a:pt x="4094925" y="22573644"/>
                      <a:pt x="4088251" y="22566393"/>
                    </a:cubicBezTo>
                    <a:cubicBezTo>
                      <a:pt x="4081576" y="22559142"/>
                      <a:pt x="4078239" y="22549430"/>
                      <a:pt x="4079047" y="22539607"/>
                    </a:cubicBezTo>
                    <a:lnTo>
                      <a:pt x="4146428" y="21731111"/>
                    </a:lnTo>
                    <a:lnTo>
                      <a:pt x="4209434" y="21289998"/>
                    </a:lnTo>
                    <a:close/>
                    <a:moveTo>
                      <a:pt x="5698650" y="20320000"/>
                    </a:moveTo>
                    <a:cubicBezTo>
                      <a:pt x="5581750" y="20320000"/>
                      <a:pt x="5486984" y="20414766"/>
                      <a:pt x="5486983" y="20531666"/>
                    </a:cubicBezTo>
                    <a:lnTo>
                      <a:pt x="5486983" y="20602223"/>
                    </a:lnTo>
                    <a:cubicBezTo>
                      <a:pt x="5487505" y="20718754"/>
                      <a:pt x="5582118" y="20812945"/>
                      <a:pt x="5698650" y="20812945"/>
                    </a:cubicBezTo>
                    <a:cubicBezTo>
                      <a:pt x="5815182" y="20812945"/>
                      <a:pt x="5909795" y="20718754"/>
                      <a:pt x="5910317" y="20602223"/>
                    </a:cubicBezTo>
                    <a:lnTo>
                      <a:pt x="5910317" y="20531666"/>
                    </a:lnTo>
                    <a:cubicBezTo>
                      <a:pt x="5910316" y="20414766"/>
                      <a:pt x="5815550" y="20320000"/>
                      <a:pt x="5698650" y="20320000"/>
                    </a:cubicBezTo>
                    <a:close/>
                    <a:moveTo>
                      <a:pt x="5479434" y="21289998"/>
                    </a:moveTo>
                    <a:cubicBezTo>
                      <a:pt x="5480633" y="21281884"/>
                      <a:pt x="5469203" y="21278709"/>
                      <a:pt x="5466028" y="21286259"/>
                    </a:cubicBezTo>
                    <a:lnTo>
                      <a:pt x="5312005" y="21645598"/>
                    </a:lnTo>
                    <a:cubicBezTo>
                      <a:pt x="5289748" y="21697517"/>
                      <a:pt x="5238673" y="21731160"/>
                      <a:pt x="5182183" y="21731111"/>
                    </a:cubicBezTo>
                    <a:lnTo>
                      <a:pt x="5117131" y="21731111"/>
                    </a:lnTo>
                    <a:cubicBezTo>
                      <a:pt x="5105267" y="21731122"/>
                      <a:pt x="5094192" y="21725167"/>
                      <a:pt x="5087656" y="21715265"/>
                    </a:cubicBezTo>
                    <a:cubicBezTo>
                      <a:pt x="5081121" y="21705364"/>
                      <a:pt x="5080001" y="21692839"/>
                      <a:pt x="5084675" y="21681934"/>
                    </a:cubicBezTo>
                    <a:lnTo>
                      <a:pt x="5275317" y="21237223"/>
                    </a:lnTo>
                    <a:lnTo>
                      <a:pt x="5345449" y="21061821"/>
                    </a:lnTo>
                    <a:cubicBezTo>
                      <a:pt x="5388319" y="20954684"/>
                      <a:pt x="5492096" y="20884437"/>
                      <a:pt x="5607492" y="20884445"/>
                    </a:cubicBezTo>
                    <a:lnTo>
                      <a:pt x="5789808" y="20884445"/>
                    </a:lnTo>
                    <a:cubicBezTo>
                      <a:pt x="5905204" y="20884437"/>
                      <a:pt x="6008981" y="20954684"/>
                      <a:pt x="6051851" y="21061821"/>
                    </a:cubicBezTo>
                    <a:lnTo>
                      <a:pt x="6121983" y="21237223"/>
                    </a:lnTo>
                    <a:lnTo>
                      <a:pt x="6312554" y="21681934"/>
                    </a:lnTo>
                    <a:cubicBezTo>
                      <a:pt x="6317229" y="21692839"/>
                      <a:pt x="6316108" y="21705364"/>
                      <a:pt x="6309573" y="21715265"/>
                    </a:cubicBezTo>
                    <a:cubicBezTo>
                      <a:pt x="6303038" y="21725167"/>
                      <a:pt x="6291963" y="21731122"/>
                      <a:pt x="6280098" y="21731111"/>
                    </a:cubicBezTo>
                    <a:lnTo>
                      <a:pt x="6215046" y="21731111"/>
                    </a:lnTo>
                    <a:cubicBezTo>
                      <a:pt x="6158608" y="21731105"/>
                      <a:pt x="6107602" y="21697471"/>
                      <a:pt x="6085365" y="21645598"/>
                    </a:cubicBezTo>
                    <a:lnTo>
                      <a:pt x="5931342" y="21286259"/>
                    </a:lnTo>
                    <a:cubicBezTo>
                      <a:pt x="5928097" y="21278709"/>
                      <a:pt x="5916737" y="21281884"/>
                      <a:pt x="5917866" y="21289998"/>
                    </a:cubicBezTo>
                    <a:lnTo>
                      <a:pt x="5980872" y="21731111"/>
                    </a:lnTo>
                    <a:lnTo>
                      <a:pt x="6048253" y="22539607"/>
                    </a:lnTo>
                    <a:cubicBezTo>
                      <a:pt x="6049061" y="22549430"/>
                      <a:pt x="6045724" y="22559142"/>
                      <a:pt x="6039049" y="22566393"/>
                    </a:cubicBezTo>
                    <a:cubicBezTo>
                      <a:pt x="6032375" y="22573644"/>
                      <a:pt x="6022971" y="22577772"/>
                      <a:pt x="6013116" y="22577778"/>
                    </a:cubicBezTo>
                    <a:lnTo>
                      <a:pt x="5959282" y="22577778"/>
                    </a:lnTo>
                    <a:cubicBezTo>
                      <a:pt x="5890301" y="22577786"/>
                      <a:pt x="5831424" y="22527923"/>
                      <a:pt x="5820076" y="22459880"/>
                    </a:cubicBezTo>
                    <a:lnTo>
                      <a:pt x="5705705" y="21772880"/>
                    </a:lnTo>
                    <a:cubicBezTo>
                      <a:pt x="5704365" y="21764978"/>
                      <a:pt x="5693076" y="21764978"/>
                      <a:pt x="5691736" y="21772880"/>
                    </a:cubicBezTo>
                    <a:lnTo>
                      <a:pt x="5577295" y="22459880"/>
                    </a:lnTo>
                    <a:cubicBezTo>
                      <a:pt x="5565943" y="22527949"/>
                      <a:pt x="5507026" y="22577822"/>
                      <a:pt x="5438018" y="22577778"/>
                    </a:cubicBezTo>
                    <a:lnTo>
                      <a:pt x="5384184" y="22577778"/>
                    </a:lnTo>
                    <a:cubicBezTo>
                      <a:pt x="5374329" y="22577772"/>
                      <a:pt x="5364925" y="22573644"/>
                      <a:pt x="5358251" y="22566393"/>
                    </a:cubicBezTo>
                    <a:cubicBezTo>
                      <a:pt x="5351576" y="22559142"/>
                      <a:pt x="5348239" y="22549430"/>
                      <a:pt x="5349047" y="22539607"/>
                    </a:cubicBezTo>
                    <a:lnTo>
                      <a:pt x="5416428" y="21731111"/>
                    </a:lnTo>
                    <a:lnTo>
                      <a:pt x="5479434" y="21289998"/>
                    </a:lnTo>
                    <a:close/>
                    <a:moveTo>
                      <a:pt x="6968650" y="20320000"/>
                    </a:moveTo>
                    <a:cubicBezTo>
                      <a:pt x="6851750" y="20320000"/>
                      <a:pt x="6756983" y="20414766"/>
                      <a:pt x="6756983" y="20531666"/>
                    </a:cubicBezTo>
                    <a:lnTo>
                      <a:pt x="6756983" y="20602223"/>
                    </a:lnTo>
                    <a:cubicBezTo>
                      <a:pt x="6757504" y="20718754"/>
                      <a:pt x="6852118" y="20812945"/>
                      <a:pt x="6968650" y="20812945"/>
                    </a:cubicBezTo>
                    <a:cubicBezTo>
                      <a:pt x="7085182" y="20812945"/>
                      <a:pt x="7179796" y="20718754"/>
                      <a:pt x="7180317" y="20602223"/>
                    </a:cubicBezTo>
                    <a:lnTo>
                      <a:pt x="7180317" y="20531666"/>
                    </a:lnTo>
                    <a:cubicBezTo>
                      <a:pt x="7180317" y="20414766"/>
                      <a:pt x="7085550" y="20320000"/>
                      <a:pt x="6968650" y="20320000"/>
                    </a:cubicBezTo>
                    <a:close/>
                    <a:moveTo>
                      <a:pt x="6749434" y="21289998"/>
                    </a:moveTo>
                    <a:cubicBezTo>
                      <a:pt x="6750633" y="21281884"/>
                      <a:pt x="6739204" y="21278709"/>
                      <a:pt x="6736029" y="21286259"/>
                    </a:cubicBezTo>
                    <a:lnTo>
                      <a:pt x="6582005" y="21645598"/>
                    </a:lnTo>
                    <a:cubicBezTo>
                      <a:pt x="6559749" y="21697517"/>
                      <a:pt x="6508673" y="21731160"/>
                      <a:pt x="6452183" y="21731111"/>
                    </a:cubicBezTo>
                    <a:lnTo>
                      <a:pt x="6387131" y="21731111"/>
                    </a:lnTo>
                    <a:cubicBezTo>
                      <a:pt x="6375267" y="21731122"/>
                      <a:pt x="6364192" y="21725167"/>
                      <a:pt x="6357656" y="21715265"/>
                    </a:cubicBezTo>
                    <a:cubicBezTo>
                      <a:pt x="6351121" y="21705364"/>
                      <a:pt x="6350001" y="21692839"/>
                      <a:pt x="6354675" y="21681934"/>
                    </a:cubicBezTo>
                    <a:lnTo>
                      <a:pt x="6545317" y="21237223"/>
                    </a:lnTo>
                    <a:lnTo>
                      <a:pt x="6615449" y="21061821"/>
                    </a:lnTo>
                    <a:cubicBezTo>
                      <a:pt x="6658319" y="20954684"/>
                      <a:pt x="6762095" y="20884437"/>
                      <a:pt x="6877492" y="20884445"/>
                    </a:cubicBezTo>
                    <a:lnTo>
                      <a:pt x="7059808" y="20884445"/>
                    </a:lnTo>
                    <a:cubicBezTo>
                      <a:pt x="7175205" y="20884437"/>
                      <a:pt x="7278981" y="20954684"/>
                      <a:pt x="7321851" y="21061821"/>
                    </a:cubicBezTo>
                    <a:lnTo>
                      <a:pt x="7391983" y="21237223"/>
                    </a:lnTo>
                    <a:lnTo>
                      <a:pt x="7582554" y="21681934"/>
                    </a:lnTo>
                    <a:cubicBezTo>
                      <a:pt x="7587228" y="21692839"/>
                      <a:pt x="7586108" y="21705362"/>
                      <a:pt x="7579573" y="21715265"/>
                    </a:cubicBezTo>
                    <a:cubicBezTo>
                      <a:pt x="7573038" y="21725167"/>
                      <a:pt x="7561963" y="21731122"/>
                      <a:pt x="7550098" y="21731111"/>
                    </a:cubicBezTo>
                    <a:lnTo>
                      <a:pt x="7485046" y="21731111"/>
                    </a:lnTo>
                    <a:cubicBezTo>
                      <a:pt x="7428608" y="21731105"/>
                      <a:pt x="7377602" y="21697471"/>
                      <a:pt x="7355365" y="21645598"/>
                    </a:cubicBezTo>
                    <a:lnTo>
                      <a:pt x="7201342" y="21286259"/>
                    </a:lnTo>
                    <a:cubicBezTo>
                      <a:pt x="7198096" y="21278709"/>
                      <a:pt x="7186737" y="21281884"/>
                      <a:pt x="7187866" y="21289998"/>
                    </a:cubicBezTo>
                    <a:lnTo>
                      <a:pt x="7250872" y="21731111"/>
                    </a:lnTo>
                    <a:lnTo>
                      <a:pt x="7318253" y="22539607"/>
                    </a:lnTo>
                    <a:cubicBezTo>
                      <a:pt x="7319061" y="22549430"/>
                      <a:pt x="7315724" y="22559142"/>
                      <a:pt x="7309049" y="22566393"/>
                    </a:cubicBezTo>
                    <a:cubicBezTo>
                      <a:pt x="7302375" y="22573644"/>
                      <a:pt x="7292971" y="22577772"/>
                      <a:pt x="7283116" y="22577778"/>
                    </a:cubicBezTo>
                    <a:lnTo>
                      <a:pt x="7229282" y="22577778"/>
                    </a:lnTo>
                    <a:cubicBezTo>
                      <a:pt x="7160300" y="22577788"/>
                      <a:pt x="7101423" y="22527923"/>
                      <a:pt x="7090076" y="22459880"/>
                    </a:cubicBezTo>
                    <a:lnTo>
                      <a:pt x="6975705" y="21772880"/>
                    </a:lnTo>
                    <a:cubicBezTo>
                      <a:pt x="6974365" y="21764978"/>
                      <a:pt x="6963076" y="21764978"/>
                      <a:pt x="6961736" y="21772880"/>
                    </a:cubicBezTo>
                    <a:lnTo>
                      <a:pt x="6847295" y="22459880"/>
                    </a:lnTo>
                    <a:cubicBezTo>
                      <a:pt x="6835943" y="22527949"/>
                      <a:pt x="6777026" y="22577822"/>
                      <a:pt x="6708018" y="22577778"/>
                    </a:cubicBezTo>
                    <a:lnTo>
                      <a:pt x="6654184" y="22577778"/>
                    </a:lnTo>
                    <a:cubicBezTo>
                      <a:pt x="6644329" y="22577772"/>
                      <a:pt x="6634925" y="22573644"/>
                      <a:pt x="6628251" y="22566393"/>
                    </a:cubicBezTo>
                    <a:cubicBezTo>
                      <a:pt x="6621576" y="22559142"/>
                      <a:pt x="6618239" y="22549430"/>
                      <a:pt x="6619047" y="22539607"/>
                    </a:cubicBezTo>
                    <a:lnTo>
                      <a:pt x="6686428" y="21731111"/>
                    </a:lnTo>
                    <a:lnTo>
                      <a:pt x="6749434" y="21289998"/>
                    </a:lnTo>
                    <a:close/>
                    <a:moveTo>
                      <a:pt x="8238650" y="20320000"/>
                    </a:moveTo>
                    <a:cubicBezTo>
                      <a:pt x="8121750" y="20320000"/>
                      <a:pt x="8026983" y="20414766"/>
                      <a:pt x="8026983" y="20531666"/>
                    </a:cubicBezTo>
                    <a:lnTo>
                      <a:pt x="8026983" y="20602223"/>
                    </a:lnTo>
                    <a:cubicBezTo>
                      <a:pt x="8027504" y="20718754"/>
                      <a:pt x="8122118" y="20812945"/>
                      <a:pt x="8238650" y="20812945"/>
                    </a:cubicBezTo>
                    <a:cubicBezTo>
                      <a:pt x="8355182" y="20812945"/>
                      <a:pt x="8449796" y="20718754"/>
                      <a:pt x="8450317" y="20602223"/>
                    </a:cubicBezTo>
                    <a:lnTo>
                      <a:pt x="8450317" y="20531666"/>
                    </a:lnTo>
                    <a:cubicBezTo>
                      <a:pt x="8450317" y="20414766"/>
                      <a:pt x="8355550" y="20320000"/>
                      <a:pt x="8238650" y="20320000"/>
                    </a:cubicBezTo>
                    <a:close/>
                    <a:moveTo>
                      <a:pt x="8019434" y="21289998"/>
                    </a:moveTo>
                    <a:cubicBezTo>
                      <a:pt x="8020633" y="21281884"/>
                      <a:pt x="8009204" y="21278709"/>
                      <a:pt x="8006029" y="21286259"/>
                    </a:cubicBezTo>
                    <a:lnTo>
                      <a:pt x="7852005" y="21645598"/>
                    </a:lnTo>
                    <a:cubicBezTo>
                      <a:pt x="7829749" y="21697517"/>
                      <a:pt x="7778673" y="21731162"/>
                      <a:pt x="7722183" y="21731111"/>
                    </a:cubicBezTo>
                    <a:lnTo>
                      <a:pt x="7657131" y="21731111"/>
                    </a:lnTo>
                    <a:cubicBezTo>
                      <a:pt x="7645267" y="21731122"/>
                      <a:pt x="7634192" y="21725167"/>
                      <a:pt x="7627656" y="21715265"/>
                    </a:cubicBezTo>
                    <a:cubicBezTo>
                      <a:pt x="7621122" y="21705362"/>
                      <a:pt x="7620002" y="21692839"/>
                      <a:pt x="7624676" y="21681934"/>
                    </a:cubicBezTo>
                    <a:lnTo>
                      <a:pt x="7815317" y="21237223"/>
                    </a:lnTo>
                    <a:lnTo>
                      <a:pt x="7885449" y="21061821"/>
                    </a:lnTo>
                    <a:cubicBezTo>
                      <a:pt x="7928319" y="20954684"/>
                      <a:pt x="8032095" y="20884437"/>
                      <a:pt x="8147492" y="20884445"/>
                    </a:cubicBezTo>
                    <a:lnTo>
                      <a:pt x="8329808" y="20884445"/>
                    </a:lnTo>
                    <a:cubicBezTo>
                      <a:pt x="8445205" y="20884437"/>
                      <a:pt x="8548981" y="20954684"/>
                      <a:pt x="8591851" y="21061821"/>
                    </a:cubicBezTo>
                    <a:lnTo>
                      <a:pt x="8661983" y="21237223"/>
                    </a:lnTo>
                    <a:lnTo>
                      <a:pt x="8852554" y="21681934"/>
                    </a:lnTo>
                    <a:cubicBezTo>
                      <a:pt x="8857228" y="21692839"/>
                      <a:pt x="8856108" y="21705362"/>
                      <a:pt x="8849573" y="21715265"/>
                    </a:cubicBezTo>
                    <a:cubicBezTo>
                      <a:pt x="8843038" y="21725167"/>
                      <a:pt x="8831963" y="21731122"/>
                      <a:pt x="8820098" y="21731111"/>
                    </a:cubicBezTo>
                    <a:lnTo>
                      <a:pt x="8755046" y="21731111"/>
                    </a:lnTo>
                    <a:cubicBezTo>
                      <a:pt x="8698608" y="21731105"/>
                      <a:pt x="8647602" y="21697471"/>
                      <a:pt x="8625365" y="21645598"/>
                    </a:cubicBezTo>
                    <a:lnTo>
                      <a:pt x="8471342" y="21286259"/>
                    </a:lnTo>
                    <a:cubicBezTo>
                      <a:pt x="8468096" y="21278709"/>
                      <a:pt x="8456737" y="21281884"/>
                      <a:pt x="8457866" y="21289998"/>
                    </a:cubicBezTo>
                    <a:lnTo>
                      <a:pt x="8520872" y="21731111"/>
                    </a:lnTo>
                    <a:lnTo>
                      <a:pt x="8588253" y="22539607"/>
                    </a:lnTo>
                    <a:cubicBezTo>
                      <a:pt x="8589061" y="22549430"/>
                      <a:pt x="8585724" y="22559142"/>
                      <a:pt x="8579049" y="22566393"/>
                    </a:cubicBezTo>
                    <a:cubicBezTo>
                      <a:pt x="8572375" y="22573644"/>
                      <a:pt x="8562971" y="22577772"/>
                      <a:pt x="8553116" y="22577778"/>
                    </a:cubicBezTo>
                    <a:lnTo>
                      <a:pt x="8499282" y="22577778"/>
                    </a:lnTo>
                    <a:cubicBezTo>
                      <a:pt x="8430300" y="22577788"/>
                      <a:pt x="8371423" y="22527923"/>
                      <a:pt x="8360076" y="22459880"/>
                    </a:cubicBezTo>
                    <a:lnTo>
                      <a:pt x="8245705" y="21772880"/>
                    </a:lnTo>
                    <a:cubicBezTo>
                      <a:pt x="8244365" y="21764978"/>
                      <a:pt x="8233076" y="21764978"/>
                      <a:pt x="8231736" y="21772880"/>
                    </a:cubicBezTo>
                    <a:lnTo>
                      <a:pt x="8117295" y="22459880"/>
                    </a:lnTo>
                    <a:cubicBezTo>
                      <a:pt x="8105943" y="22527949"/>
                      <a:pt x="8047026" y="22577822"/>
                      <a:pt x="7978018" y="22577778"/>
                    </a:cubicBezTo>
                    <a:lnTo>
                      <a:pt x="7924184" y="22577778"/>
                    </a:lnTo>
                    <a:cubicBezTo>
                      <a:pt x="7914329" y="22577772"/>
                      <a:pt x="7904925" y="22573644"/>
                      <a:pt x="7898251" y="22566393"/>
                    </a:cubicBezTo>
                    <a:cubicBezTo>
                      <a:pt x="7891576" y="22559142"/>
                      <a:pt x="7888239" y="22549430"/>
                      <a:pt x="7889047" y="22539607"/>
                    </a:cubicBezTo>
                    <a:lnTo>
                      <a:pt x="7956428" y="21731111"/>
                    </a:lnTo>
                    <a:lnTo>
                      <a:pt x="8019434" y="21289998"/>
                    </a:lnTo>
                    <a:close/>
                    <a:moveTo>
                      <a:pt x="9508650" y="20320000"/>
                    </a:moveTo>
                    <a:cubicBezTo>
                      <a:pt x="9391750" y="20320000"/>
                      <a:pt x="9296983" y="20414766"/>
                      <a:pt x="9296983" y="20531666"/>
                    </a:cubicBezTo>
                    <a:lnTo>
                      <a:pt x="9296983" y="20602223"/>
                    </a:lnTo>
                    <a:cubicBezTo>
                      <a:pt x="9297504" y="20718754"/>
                      <a:pt x="9392118" y="20812945"/>
                      <a:pt x="9508650" y="20812945"/>
                    </a:cubicBezTo>
                    <a:cubicBezTo>
                      <a:pt x="9625182" y="20812945"/>
                      <a:pt x="9719796" y="20718754"/>
                      <a:pt x="9720317" y="20602223"/>
                    </a:cubicBezTo>
                    <a:lnTo>
                      <a:pt x="9720317" y="20531666"/>
                    </a:lnTo>
                    <a:cubicBezTo>
                      <a:pt x="9720317" y="20414766"/>
                      <a:pt x="9625550" y="20320000"/>
                      <a:pt x="9508650" y="20320000"/>
                    </a:cubicBezTo>
                    <a:close/>
                    <a:moveTo>
                      <a:pt x="9289434" y="21289998"/>
                    </a:moveTo>
                    <a:cubicBezTo>
                      <a:pt x="9290633" y="21281884"/>
                      <a:pt x="9279204" y="21278709"/>
                      <a:pt x="9276029" y="21286259"/>
                    </a:cubicBezTo>
                    <a:lnTo>
                      <a:pt x="9122005" y="21645598"/>
                    </a:lnTo>
                    <a:cubicBezTo>
                      <a:pt x="9099749" y="21697517"/>
                      <a:pt x="9048673" y="21731162"/>
                      <a:pt x="8992183" y="21731111"/>
                    </a:cubicBezTo>
                    <a:lnTo>
                      <a:pt x="8927131" y="21731111"/>
                    </a:lnTo>
                    <a:cubicBezTo>
                      <a:pt x="8915267" y="21731122"/>
                      <a:pt x="8904192" y="21725167"/>
                      <a:pt x="8897656" y="21715265"/>
                    </a:cubicBezTo>
                    <a:cubicBezTo>
                      <a:pt x="8891122" y="21705362"/>
                      <a:pt x="8890002" y="21692839"/>
                      <a:pt x="8894676" y="21681934"/>
                    </a:cubicBezTo>
                    <a:lnTo>
                      <a:pt x="9085317" y="21237223"/>
                    </a:lnTo>
                    <a:lnTo>
                      <a:pt x="9155449" y="21061821"/>
                    </a:lnTo>
                    <a:cubicBezTo>
                      <a:pt x="9198319" y="20954684"/>
                      <a:pt x="9302095" y="20884437"/>
                      <a:pt x="9417492" y="20884445"/>
                    </a:cubicBezTo>
                    <a:lnTo>
                      <a:pt x="9599808" y="20884445"/>
                    </a:lnTo>
                    <a:cubicBezTo>
                      <a:pt x="9715205" y="20884437"/>
                      <a:pt x="9818981" y="20954684"/>
                      <a:pt x="9861851" y="21061821"/>
                    </a:cubicBezTo>
                    <a:lnTo>
                      <a:pt x="9931983" y="21237223"/>
                    </a:lnTo>
                    <a:lnTo>
                      <a:pt x="10122554" y="21681934"/>
                    </a:lnTo>
                    <a:cubicBezTo>
                      <a:pt x="10127228" y="21692839"/>
                      <a:pt x="10126108" y="21705362"/>
                      <a:pt x="10119573" y="21715265"/>
                    </a:cubicBezTo>
                    <a:cubicBezTo>
                      <a:pt x="10113038" y="21725167"/>
                      <a:pt x="10101963" y="21731122"/>
                      <a:pt x="10090098" y="21731111"/>
                    </a:cubicBezTo>
                    <a:lnTo>
                      <a:pt x="10025046" y="21731111"/>
                    </a:lnTo>
                    <a:cubicBezTo>
                      <a:pt x="9968608" y="21731105"/>
                      <a:pt x="9917602" y="21697471"/>
                      <a:pt x="9895365" y="21645598"/>
                    </a:cubicBezTo>
                    <a:lnTo>
                      <a:pt x="9741342" y="21286259"/>
                    </a:lnTo>
                    <a:cubicBezTo>
                      <a:pt x="9738096" y="21278709"/>
                      <a:pt x="9726737" y="21281884"/>
                      <a:pt x="9727866" y="21289998"/>
                    </a:cubicBezTo>
                    <a:lnTo>
                      <a:pt x="9790872" y="21731111"/>
                    </a:lnTo>
                    <a:lnTo>
                      <a:pt x="9858253" y="22539607"/>
                    </a:lnTo>
                    <a:cubicBezTo>
                      <a:pt x="9859061" y="22549430"/>
                      <a:pt x="9855724" y="22559142"/>
                      <a:pt x="9849049" y="22566393"/>
                    </a:cubicBezTo>
                    <a:cubicBezTo>
                      <a:pt x="9842375" y="22573644"/>
                      <a:pt x="9832971" y="22577772"/>
                      <a:pt x="9823116" y="22577778"/>
                    </a:cubicBezTo>
                    <a:lnTo>
                      <a:pt x="9769282" y="22577778"/>
                    </a:lnTo>
                    <a:cubicBezTo>
                      <a:pt x="9700300" y="22577788"/>
                      <a:pt x="9641423" y="22527923"/>
                      <a:pt x="9630076" y="22459880"/>
                    </a:cubicBezTo>
                    <a:lnTo>
                      <a:pt x="9515705" y="21772880"/>
                    </a:lnTo>
                    <a:cubicBezTo>
                      <a:pt x="9514365" y="21764978"/>
                      <a:pt x="9503076" y="21764978"/>
                      <a:pt x="9501736" y="21772880"/>
                    </a:cubicBezTo>
                    <a:lnTo>
                      <a:pt x="9387295" y="22459880"/>
                    </a:lnTo>
                    <a:cubicBezTo>
                      <a:pt x="9375943" y="22527949"/>
                      <a:pt x="9317026" y="22577822"/>
                      <a:pt x="9248018" y="22577778"/>
                    </a:cubicBezTo>
                    <a:lnTo>
                      <a:pt x="9194184" y="22577778"/>
                    </a:lnTo>
                    <a:cubicBezTo>
                      <a:pt x="9184329" y="22577772"/>
                      <a:pt x="9174925" y="22573644"/>
                      <a:pt x="9168251" y="22566393"/>
                    </a:cubicBezTo>
                    <a:cubicBezTo>
                      <a:pt x="9161576" y="22559142"/>
                      <a:pt x="9158239" y="22549430"/>
                      <a:pt x="9159047" y="22539607"/>
                    </a:cubicBezTo>
                    <a:lnTo>
                      <a:pt x="9226428" y="21731111"/>
                    </a:lnTo>
                    <a:lnTo>
                      <a:pt x="9289434" y="21289998"/>
                    </a:lnTo>
                    <a:close/>
                    <a:moveTo>
                      <a:pt x="10778650" y="20320000"/>
                    </a:moveTo>
                    <a:cubicBezTo>
                      <a:pt x="10661750" y="20320000"/>
                      <a:pt x="10566983" y="20414766"/>
                      <a:pt x="10566983" y="20531666"/>
                    </a:cubicBezTo>
                    <a:lnTo>
                      <a:pt x="10566983" y="20602223"/>
                    </a:lnTo>
                    <a:cubicBezTo>
                      <a:pt x="10567504" y="20718754"/>
                      <a:pt x="10662118" y="20812945"/>
                      <a:pt x="10778650" y="20812945"/>
                    </a:cubicBezTo>
                    <a:cubicBezTo>
                      <a:pt x="10895182" y="20812945"/>
                      <a:pt x="10989796" y="20718754"/>
                      <a:pt x="10990317" y="20602223"/>
                    </a:cubicBezTo>
                    <a:lnTo>
                      <a:pt x="10990317" y="20531666"/>
                    </a:lnTo>
                    <a:cubicBezTo>
                      <a:pt x="10990317" y="20414766"/>
                      <a:pt x="10895550" y="20320000"/>
                      <a:pt x="10778650" y="20320000"/>
                    </a:cubicBezTo>
                    <a:close/>
                    <a:moveTo>
                      <a:pt x="10559434" y="21289998"/>
                    </a:moveTo>
                    <a:cubicBezTo>
                      <a:pt x="10560633" y="21281884"/>
                      <a:pt x="10549204" y="21278709"/>
                      <a:pt x="10546029" y="21286259"/>
                    </a:cubicBezTo>
                    <a:lnTo>
                      <a:pt x="10392005" y="21645598"/>
                    </a:lnTo>
                    <a:cubicBezTo>
                      <a:pt x="10369749" y="21697517"/>
                      <a:pt x="10318673" y="21731162"/>
                      <a:pt x="10262183" y="21731111"/>
                    </a:cubicBezTo>
                    <a:lnTo>
                      <a:pt x="10197131" y="21731111"/>
                    </a:lnTo>
                    <a:cubicBezTo>
                      <a:pt x="10185267" y="21731122"/>
                      <a:pt x="10174192" y="21725167"/>
                      <a:pt x="10167656" y="21715265"/>
                    </a:cubicBezTo>
                    <a:cubicBezTo>
                      <a:pt x="10161122" y="21705362"/>
                      <a:pt x="10160002" y="21692839"/>
                      <a:pt x="10164676" y="21681934"/>
                    </a:cubicBezTo>
                    <a:lnTo>
                      <a:pt x="10355317" y="21237223"/>
                    </a:lnTo>
                    <a:lnTo>
                      <a:pt x="10425449" y="21061821"/>
                    </a:lnTo>
                    <a:cubicBezTo>
                      <a:pt x="10468319" y="20954684"/>
                      <a:pt x="10572095" y="20884437"/>
                      <a:pt x="10687492" y="20884445"/>
                    </a:cubicBezTo>
                    <a:lnTo>
                      <a:pt x="10869808" y="20884445"/>
                    </a:lnTo>
                    <a:cubicBezTo>
                      <a:pt x="10985205" y="20884437"/>
                      <a:pt x="11088981" y="20954684"/>
                      <a:pt x="11131851" y="21061821"/>
                    </a:cubicBezTo>
                    <a:lnTo>
                      <a:pt x="11201983" y="21237223"/>
                    </a:lnTo>
                    <a:lnTo>
                      <a:pt x="11392554" y="21681934"/>
                    </a:lnTo>
                    <a:cubicBezTo>
                      <a:pt x="11397228" y="21692839"/>
                      <a:pt x="11396108" y="21705362"/>
                      <a:pt x="11389573" y="21715265"/>
                    </a:cubicBezTo>
                    <a:cubicBezTo>
                      <a:pt x="11383038" y="21725167"/>
                      <a:pt x="11371963" y="21731122"/>
                      <a:pt x="11360098" y="21731111"/>
                    </a:cubicBezTo>
                    <a:lnTo>
                      <a:pt x="11295046" y="21731111"/>
                    </a:lnTo>
                    <a:cubicBezTo>
                      <a:pt x="11238608" y="21731105"/>
                      <a:pt x="11187602" y="21697471"/>
                      <a:pt x="11165365" y="21645598"/>
                    </a:cubicBezTo>
                    <a:lnTo>
                      <a:pt x="11011342" y="21286259"/>
                    </a:lnTo>
                    <a:cubicBezTo>
                      <a:pt x="11008096" y="21278709"/>
                      <a:pt x="10996737" y="21281884"/>
                      <a:pt x="10997866" y="21289998"/>
                    </a:cubicBezTo>
                    <a:lnTo>
                      <a:pt x="11060872" y="21731111"/>
                    </a:lnTo>
                    <a:lnTo>
                      <a:pt x="11128253" y="22539607"/>
                    </a:lnTo>
                    <a:cubicBezTo>
                      <a:pt x="11129061" y="22549430"/>
                      <a:pt x="11125724" y="22559142"/>
                      <a:pt x="11119049" y="22566393"/>
                    </a:cubicBezTo>
                    <a:cubicBezTo>
                      <a:pt x="11112375" y="22573644"/>
                      <a:pt x="11102971" y="22577772"/>
                      <a:pt x="11093116" y="22577778"/>
                    </a:cubicBezTo>
                    <a:lnTo>
                      <a:pt x="11039282" y="22577778"/>
                    </a:lnTo>
                    <a:cubicBezTo>
                      <a:pt x="10970300" y="22577788"/>
                      <a:pt x="10911423" y="22527923"/>
                      <a:pt x="10900076" y="22459880"/>
                    </a:cubicBezTo>
                    <a:lnTo>
                      <a:pt x="10785705" y="21772880"/>
                    </a:lnTo>
                    <a:cubicBezTo>
                      <a:pt x="10784365" y="21764978"/>
                      <a:pt x="10773076" y="21764978"/>
                      <a:pt x="10771736" y="21772880"/>
                    </a:cubicBezTo>
                    <a:lnTo>
                      <a:pt x="10657295" y="22459880"/>
                    </a:lnTo>
                    <a:cubicBezTo>
                      <a:pt x="10645943" y="22527949"/>
                      <a:pt x="10587026" y="22577822"/>
                      <a:pt x="10518018" y="22577778"/>
                    </a:cubicBezTo>
                    <a:lnTo>
                      <a:pt x="10464184" y="22577778"/>
                    </a:lnTo>
                    <a:cubicBezTo>
                      <a:pt x="10454329" y="22577772"/>
                      <a:pt x="10444925" y="22573644"/>
                      <a:pt x="10438251" y="22566393"/>
                    </a:cubicBezTo>
                    <a:cubicBezTo>
                      <a:pt x="10431576" y="22559142"/>
                      <a:pt x="10428239" y="22549430"/>
                      <a:pt x="10429047" y="22539607"/>
                    </a:cubicBezTo>
                    <a:lnTo>
                      <a:pt x="10496428" y="21731111"/>
                    </a:lnTo>
                    <a:lnTo>
                      <a:pt x="10559434" y="21289998"/>
                    </a:lnTo>
                    <a:close/>
                    <a:moveTo>
                      <a:pt x="12048650" y="20320000"/>
                    </a:moveTo>
                    <a:cubicBezTo>
                      <a:pt x="11931750" y="20320000"/>
                      <a:pt x="11836983" y="20414766"/>
                      <a:pt x="11836983" y="20531666"/>
                    </a:cubicBezTo>
                    <a:lnTo>
                      <a:pt x="11836983" y="20602223"/>
                    </a:lnTo>
                    <a:cubicBezTo>
                      <a:pt x="11837504" y="20718754"/>
                      <a:pt x="11932118" y="20812945"/>
                      <a:pt x="12048650" y="20812945"/>
                    </a:cubicBezTo>
                    <a:cubicBezTo>
                      <a:pt x="12165182" y="20812945"/>
                      <a:pt x="12259796" y="20718754"/>
                      <a:pt x="12260317" y="20602223"/>
                    </a:cubicBezTo>
                    <a:lnTo>
                      <a:pt x="12260317" y="20531666"/>
                    </a:lnTo>
                    <a:cubicBezTo>
                      <a:pt x="12260317" y="20414766"/>
                      <a:pt x="12165550" y="20320000"/>
                      <a:pt x="12048650" y="20320000"/>
                    </a:cubicBezTo>
                    <a:close/>
                    <a:moveTo>
                      <a:pt x="11829434" y="21289998"/>
                    </a:moveTo>
                    <a:cubicBezTo>
                      <a:pt x="11830633" y="21281884"/>
                      <a:pt x="11819204" y="21278709"/>
                      <a:pt x="11816029" y="21286259"/>
                    </a:cubicBezTo>
                    <a:lnTo>
                      <a:pt x="11662005" y="21645598"/>
                    </a:lnTo>
                    <a:cubicBezTo>
                      <a:pt x="11639749" y="21697517"/>
                      <a:pt x="11588673" y="21731162"/>
                      <a:pt x="11532183" y="21731111"/>
                    </a:cubicBezTo>
                    <a:lnTo>
                      <a:pt x="11467131" y="21731111"/>
                    </a:lnTo>
                    <a:cubicBezTo>
                      <a:pt x="11455267" y="21731122"/>
                      <a:pt x="11444192" y="21725167"/>
                      <a:pt x="11437656" y="21715265"/>
                    </a:cubicBezTo>
                    <a:cubicBezTo>
                      <a:pt x="11431122" y="21705362"/>
                      <a:pt x="11430002" y="21692839"/>
                      <a:pt x="11434676" y="21681934"/>
                    </a:cubicBezTo>
                    <a:lnTo>
                      <a:pt x="11625317" y="21237223"/>
                    </a:lnTo>
                    <a:lnTo>
                      <a:pt x="11695449" y="21061821"/>
                    </a:lnTo>
                    <a:cubicBezTo>
                      <a:pt x="11738319" y="20954684"/>
                      <a:pt x="11842095" y="20884437"/>
                      <a:pt x="11957492" y="20884445"/>
                    </a:cubicBezTo>
                    <a:lnTo>
                      <a:pt x="12139808" y="20884445"/>
                    </a:lnTo>
                    <a:cubicBezTo>
                      <a:pt x="12255205" y="20884437"/>
                      <a:pt x="12358981" y="20954684"/>
                      <a:pt x="12401851" y="21061821"/>
                    </a:cubicBezTo>
                    <a:lnTo>
                      <a:pt x="12471983" y="21237223"/>
                    </a:lnTo>
                    <a:lnTo>
                      <a:pt x="12662554" y="21681934"/>
                    </a:lnTo>
                    <a:cubicBezTo>
                      <a:pt x="12667228" y="21692839"/>
                      <a:pt x="12666108" y="21705362"/>
                      <a:pt x="12659573" y="21715265"/>
                    </a:cubicBezTo>
                    <a:cubicBezTo>
                      <a:pt x="12653038" y="21725167"/>
                      <a:pt x="12641963" y="21731122"/>
                      <a:pt x="12630098" y="21731111"/>
                    </a:cubicBezTo>
                    <a:lnTo>
                      <a:pt x="12565046" y="21731111"/>
                    </a:lnTo>
                    <a:cubicBezTo>
                      <a:pt x="12508608" y="21731105"/>
                      <a:pt x="12457602" y="21697471"/>
                      <a:pt x="12435365" y="21645598"/>
                    </a:cubicBezTo>
                    <a:lnTo>
                      <a:pt x="12281342" y="21286259"/>
                    </a:lnTo>
                    <a:cubicBezTo>
                      <a:pt x="12278096" y="21278709"/>
                      <a:pt x="12266737" y="21281884"/>
                      <a:pt x="12267866" y="21289998"/>
                    </a:cubicBezTo>
                    <a:lnTo>
                      <a:pt x="12330872" y="21731111"/>
                    </a:lnTo>
                    <a:lnTo>
                      <a:pt x="12398253" y="22539607"/>
                    </a:lnTo>
                    <a:cubicBezTo>
                      <a:pt x="12399061" y="22549430"/>
                      <a:pt x="12395724" y="22559142"/>
                      <a:pt x="12389049" y="22566393"/>
                    </a:cubicBezTo>
                    <a:cubicBezTo>
                      <a:pt x="12382375" y="22573644"/>
                      <a:pt x="12372971" y="22577772"/>
                      <a:pt x="12363116" y="22577778"/>
                    </a:cubicBezTo>
                    <a:lnTo>
                      <a:pt x="12309282" y="22577778"/>
                    </a:lnTo>
                    <a:cubicBezTo>
                      <a:pt x="12240300" y="22577788"/>
                      <a:pt x="12181423" y="22527923"/>
                      <a:pt x="12170076" y="22459880"/>
                    </a:cubicBezTo>
                    <a:lnTo>
                      <a:pt x="12055705" y="21772880"/>
                    </a:lnTo>
                    <a:cubicBezTo>
                      <a:pt x="12054365" y="21764978"/>
                      <a:pt x="12043076" y="21764978"/>
                      <a:pt x="12041736" y="21772880"/>
                    </a:cubicBezTo>
                    <a:lnTo>
                      <a:pt x="11927295" y="22459880"/>
                    </a:lnTo>
                    <a:cubicBezTo>
                      <a:pt x="11915943" y="22527949"/>
                      <a:pt x="11857026" y="22577822"/>
                      <a:pt x="11788018" y="22577778"/>
                    </a:cubicBezTo>
                    <a:lnTo>
                      <a:pt x="11734184" y="22577778"/>
                    </a:lnTo>
                    <a:cubicBezTo>
                      <a:pt x="11724329" y="22577772"/>
                      <a:pt x="11714925" y="22573644"/>
                      <a:pt x="11708251" y="22566393"/>
                    </a:cubicBezTo>
                    <a:cubicBezTo>
                      <a:pt x="11701576" y="22559142"/>
                      <a:pt x="11698239" y="22549430"/>
                      <a:pt x="11699047" y="22539607"/>
                    </a:cubicBezTo>
                    <a:lnTo>
                      <a:pt x="11766428" y="21731111"/>
                    </a:lnTo>
                    <a:lnTo>
                      <a:pt x="11829434" y="21289998"/>
                    </a:lnTo>
                    <a:close/>
                  </a:path>
                </a:pathLst>
              </a:custGeom>
              <a:solidFill>
                <a:srgbClr val="FFCC37"/>
              </a:solidFill>
            </p:spPr>
            <p:txBody>
              <a:bodyPr/>
              <a:lstStyle/>
              <a:p>
                <a:endParaRPr lang="en-US"/>
              </a:p>
            </p:txBody>
          </p:sp>
        </p:grpSp>
      </p:grpSp>
      <p:grpSp>
        <p:nvGrpSpPr>
          <p:cNvPr id="41" name="Group 41"/>
          <p:cNvGrpSpPr/>
          <p:nvPr/>
        </p:nvGrpSpPr>
        <p:grpSpPr>
          <a:xfrm>
            <a:off x="17359312" y="5143500"/>
            <a:ext cx="2893219" cy="5143500"/>
            <a:chOff x="0" y="0"/>
            <a:chExt cx="3857625" cy="6858000"/>
          </a:xfrm>
        </p:grpSpPr>
        <p:grpSp>
          <p:nvGrpSpPr>
            <p:cNvPr id="42" name="Group 42"/>
            <p:cNvGrpSpPr>
              <a:grpSpLocks noChangeAspect="1"/>
            </p:cNvGrpSpPr>
            <p:nvPr/>
          </p:nvGrpSpPr>
          <p:grpSpPr>
            <a:xfrm>
              <a:off x="0" y="0"/>
              <a:ext cx="3857625" cy="6858000"/>
              <a:chOff x="0" y="0"/>
              <a:chExt cx="12700000" cy="22577778"/>
            </a:xfrm>
          </p:grpSpPr>
          <p:sp>
            <p:nvSpPr>
              <p:cNvPr id="43" name="Freeform 43"/>
              <p:cNvSpPr/>
              <p:nvPr/>
            </p:nvSpPr>
            <p:spPr>
              <a:xfrm>
                <a:off x="16350" y="0"/>
                <a:ext cx="12667228" cy="22577822"/>
              </a:xfrm>
              <a:custGeom>
                <a:avLst/>
                <a:gdLst/>
                <a:ahLst/>
                <a:cxnLst/>
                <a:rect l="l" t="t" r="r" b="b"/>
                <a:pathLst>
                  <a:path w="12667228" h="22577822">
                    <a:moveTo>
                      <a:pt x="618650" y="0"/>
                    </a:moveTo>
                    <a:lnTo>
                      <a:pt x="618650" y="0"/>
                    </a:lnTo>
                    <a:cubicBezTo>
                      <a:pt x="562512" y="0"/>
                      <a:pt x="508674" y="22301"/>
                      <a:pt x="468979" y="61996"/>
                    </a:cubicBezTo>
                    <a:cubicBezTo>
                      <a:pt x="429284" y="101691"/>
                      <a:pt x="406983" y="155529"/>
                      <a:pt x="406983" y="211667"/>
                    </a:cubicBezTo>
                    <a:lnTo>
                      <a:pt x="406983" y="282222"/>
                    </a:lnTo>
                    <a:cubicBezTo>
                      <a:pt x="407504" y="398753"/>
                      <a:pt x="502118" y="492944"/>
                      <a:pt x="618650" y="492944"/>
                    </a:cubicBezTo>
                    <a:cubicBezTo>
                      <a:pt x="735182" y="492944"/>
                      <a:pt x="829795" y="398753"/>
                      <a:pt x="830317" y="282222"/>
                    </a:cubicBezTo>
                    <a:lnTo>
                      <a:pt x="830317" y="211667"/>
                    </a:lnTo>
                    <a:cubicBezTo>
                      <a:pt x="830317" y="94766"/>
                      <a:pt x="735550" y="0"/>
                      <a:pt x="618650" y="0"/>
                    </a:cubicBezTo>
                    <a:close/>
                    <a:moveTo>
                      <a:pt x="399434" y="969998"/>
                    </a:moveTo>
                    <a:cubicBezTo>
                      <a:pt x="400633" y="961884"/>
                      <a:pt x="389203" y="958709"/>
                      <a:pt x="386028" y="966258"/>
                    </a:cubicBezTo>
                    <a:lnTo>
                      <a:pt x="232006" y="1325598"/>
                    </a:lnTo>
                    <a:cubicBezTo>
                      <a:pt x="209749" y="1377518"/>
                      <a:pt x="158673" y="1411161"/>
                      <a:pt x="102183" y="1411111"/>
                    </a:cubicBezTo>
                    <a:lnTo>
                      <a:pt x="37131" y="1411111"/>
                    </a:lnTo>
                    <a:cubicBezTo>
                      <a:pt x="25267" y="1411122"/>
                      <a:pt x="14191" y="1405168"/>
                      <a:pt x="7656" y="1395265"/>
                    </a:cubicBezTo>
                    <a:cubicBezTo>
                      <a:pt x="1121" y="1385363"/>
                      <a:pt x="1" y="1372839"/>
                      <a:pt x="4676" y="1361934"/>
                    </a:cubicBezTo>
                    <a:lnTo>
                      <a:pt x="195317" y="917222"/>
                    </a:lnTo>
                    <a:lnTo>
                      <a:pt x="265449" y="741821"/>
                    </a:lnTo>
                    <a:cubicBezTo>
                      <a:pt x="308319" y="634683"/>
                      <a:pt x="412096" y="564437"/>
                      <a:pt x="527492" y="564444"/>
                    </a:cubicBezTo>
                    <a:lnTo>
                      <a:pt x="709808" y="564444"/>
                    </a:lnTo>
                    <a:cubicBezTo>
                      <a:pt x="825205" y="564437"/>
                      <a:pt x="928981" y="634683"/>
                      <a:pt x="971851" y="741821"/>
                    </a:cubicBezTo>
                    <a:lnTo>
                      <a:pt x="1041983" y="917222"/>
                    </a:lnTo>
                    <a:lnTo>
                      <a:pt x="1232554" y="1361934"/>
                    </a:lnTo>
                    <a:cubicBezTo>
                      <a:pt x="1237229" y="1372839"/>
                      <a:pt x="1236109" y="1385363"/>
                      <a:pt x="1229573" y="1395265"/>
                    </a:cubicBezTo>
                    <a:cubicBezTo>
                      <a:pt x="1223038" y="1405168"/>
                      <a:pt x="1211963" y="1411122"/>
                      <a:pt x="1200098" y="1411111"/>
                    </a:cubicBezTo>
                    <a:lnTo>
                      <a:pt x="1135046" y="1411111"/>
                    </a:lnTo>
                    <a:cubicBezTo>
                      <a:pt x="1078608" y="1411105"/>
                      <a:pt x="1027602" y="1377471"/>
                      <a:pt x="1005365" y="1325598"/>
                    </a:cubicBezTo>
                    <a:lnTo>
                      <a:pt x="851342" y="966258"/>
                    </a:lnTo>
                    <a:cubicBezTo>
                      <a:pt x="848097" y="958709"/>
                      <a:pt x="836737" y="961884"/>
                      <a:pt x="837866" y="969998"/>
                    </a:cubicBezTo>
                    <a:lnTo>
                      <a:pt x="900872" y="1411111"/>
                    </a:lnTo>
                    <a:lnTo>
                      <a:pt x="968253" y="2219607"/>
                    </a:lnTo>
                    <a:cubicBezTo>
                      <a:pt x="969061" y="2229429"/>
                      <a:pt x="965724" y="2239141"/>
                      <a:pt x="959049" y="2246392"/>
                    </a:cubicBezTo>
                    <a:cubicBezTo>
                      <a:pt x="952375" y="2253643"/>
                      <a:pt x="942971" y="2257771"/>
                      <a:pt x="933116" y="2257778"/>
                    </a:cubicBezTo>
                    <a:lnTo>
                      <a:pt x="879282" y="2257778"/>
                    </a:lnTo>
                    <a:cubicBezTo>
                      <a:pt x="810301" y="2257786"/>
                      <a:pt x="751424" y="2207921"/>
                      <a:pt x="740076" y="2139879"/>
                    </a:cubicBezTo>
                    <a:lnTo>
                      <a:pt x="625706" y="1452880"/>
                    </a:lnTo>
                    <a:cubicBezTo>
                      <a:pt x="624365" y="1444978"/>
                      <a:pt x="613076" y="1444978"/>
                      <a:pt x="611736" y="1452880"/>
                    </a:cubicBezTo>
                    <a:lnTo>
                      <a:pt x="497294" y="2139879"/>
                    </a:lnTo>
                    <a:cubicBezTo>
                      <a:pt x="485942" y="2207948"/>
                      <a:pt x="427026" y="2257821"/>
                      <a:pt x="358018" y="2257778"/>
                    </a:cubicBezTo>
                    <a:lnTo>
                      <a:pt x="304184" y="2257778"/>
                    </a:lnTo>
                    <a:cubicBezTo>
                      <a:pt x="294329" y="2257771"/>
                      <a:pt x="284925" y="2253643"/>
                      <a:pt x="278251" y="2246392"/>
                    </a:cubicBezTo>
                    <a:cubicBezTo>
                      <a:pt x="271576" y="2239141"/>
                      <a:pt x="268239" y="2229429"/>
                      <a:pt x="269047" y="2219607"/>
                    </a:cubicBezTo>
                    <a:lnTo>
                      <a:pt x="336428" y="1411111"/>
                    </a:lnTo>
                    <a:lnTo>
                      <a:pt x="399434" y="969998"/>
                    </a:lnTo>
                    <a:close/>
                    <a:moveTo>
                      <a:pt x="1888650" y="0"/>
                    </a:moveTo>
                    <a:lnTo>
                      <a:pt x="1888650" y="0"/>
                    </a:lnTo>
                    <a:cubicBezTo>
                      <a:pt x="1832513" y="0"/>
                      <a:pt x="1778674" y="22301"/>
                      <a:pt x="1738979" y="61996"/>
                    </a:cubicBezTo>
                    <a:cubicBezTo>
                      <a:pt x="1699284" y="101691"/>
                      <a:pt x="1676983" y="155529"/>
                      <a:pt x="1676983" y="211667"/>
                    </a:cubicBezTo>
                    <a:lnTo>
                      <a:pt x="1676983" y="282222"/>
                    </a:lnTo>
                    <a:cubicBezTo>
                      <a:pt x="1677504" y="398753"/>
                      <a:pt x="1772118" y="492944"/>
                      <a:pt x="1888650" y="492944"/>
                    </a:cubicBezTo>
                    <a:cubicBezTo>
                      <a:pt x="2005182" y="492944"/>
                      <a:pt x="2099796" y="398753"/>
                      <a:pt x="2100317" y="282222"/>
                    </a:cubicBezTo>
                    <a:lnTo>
                      <a:pt x="2100317" y="211667"/>
                    </a:lnTo>
                    <a:cubicBezTo>
                      <a:pt x="2100317" y="155529"/>
                      <a:pt x="2078016" y="101691"/>
                      <a:pt x="2038321" y="61996"/>
                    </a:cubicBezTo>
                    <a:cubicBezTo>
                      <a:pt x="1998626" y="22301"/>
                      <a:pt x="1944787" y="0"/>
                      <a:pt x="1888650" y="0"/>
                    </a:cubicBezTo>
                    <a:close/>
                    <a:moveTo>
                      <a:pt x="1669434" y="969998"/>
                    </a:moveTo>
                    <a:cubicBezTo>
                      <a:pt x="1670633" y="961884"/>
                      <a:pt x="1659203" y="958709"/>
                      <a:pt x="1656028" y="966258"/>
                    </a:cubicBezTo>
                    <a:lnTo>
                      <a:pt x="1502006" y="1325598"/>
                    </a:lnTo>
                    <a:cubicBezTo>
                      <a:pt x="1479749" y="1377518"/>
                      <a:pt x="1428673" y="1411161"/>
                      <a:pt x="1372183" y="1411111"/>
                    </a:cubicBezTo>
                    <a:lnTo>
                      <a:pt x="1307131" y="1411111"/>
                    </a:lnTo>
                    <a:cubicBezTo>
                      <a:pt x="1295267" y="1411122"/>
                      <a:pt x="1284191" y="1405168"/>
                      <a:pt x="1277656" y="1395265"/>
                    </a:cubicBezTo>
                    <a:cubicBezTo>
                      <a:pt x="1271121" y="1385363"/>
                      <a:pt x="1270001" y="1372839"/>
                      <a:pt x="1274676" y="1361934"/>
                    </a:cubicBezTo>
                    <a:lnTo>
                      <a:pt x="1465317" y="917222"/>
                    </a:lnTo>
                    <a:lnTo>
                      <a:pt x="1535449" y="741821"/>
                    </a:lnTo>
                    <a:cubicBezTo>
                      <a:pt x="1578319" y="634683"/>
                      <a:pt x="1682095" y="564437"/>
                      <a:pt x="1797492" y="564444"/>
                    </a:cubicBezTo>
                    <a:lnTo>
                      <a:pt x="1979808" y="564444"/>
                    </a:lnTo>
                    <a:cubicBezTo>
                      <a:pt x="2095205" y="564437"/>
                      <a:pt x="2198981" y="634683"/>
                      <a:pt x="2241851" y="741821"/>
                    </a:cubicBezTo>
                    <a:lnTo>
                      <a:pt x="2311983" y="917222"/>
                    </a:lnTo>
                    <a:lnTo>
                      <a:pt x="2502554" y="1361934"/>
                    </a:lnTo>
                    <a:cubicBezTo>
                      <a:pt x="2507228" y="1372839"/>
                      <a:pt x="2506108" y="1385363"/>
                      <a:pt x="2499573" y="1395265"/>
                    </a:cubicBezTo>
                    <a:cubicBezTo>
                      <a:pt x="2493038" y="1405168"/>
                      <a:pt x="2481963" y="1411122"/>
                      <a:pt x="2470098" y="1411111"/>
                    </a:cubicBezTo>
                    <a:lnTo>
                      <a:pt x="2405046" y="1411111"/>
                    </a:lnTo>
                    <a:cubicBezTo>
                      <a:pt x="2348608" y="1411105"/>
                      <a:pt x="2297602" y="1377471"/>
                      <a:pt x="2275365" y="1325598"/>
                    </a:cubicBezTo>
                    <a:lnTo>
                      <a:pt x="2121342" y="966258"/>
                    </a:lnTo>
                    <a:cubicBezTo>
                      <a:pt x="2118097" y="958709"/>
                      <a:pt x="2106737" y="961884"/>
                      <a:pt x="2107866" y="969998"/>
                    </a:cubicBezTo>
                    <a:lnTo>
                      <a:pt x="2170872" y="1411111"/>
                    </a:lnTo>
                    <a:lnTo>
                      <a:pt x="2238253" y="2219607"/>
                    </a:lnTo>
                    <a:cubicBezTo>
                      <a:pt x="2239061" y="2229429"/>
                      <a:pt x="2235724" y="2239141"/>
                      <a:pt x="2229049" y="2246392"/>
                    </a:cubicBezTo>
                    <a:cubicBezTo>
                      <a:pt x="2222375" y="2253643"/>
                      <a:pt x="2212971" y="2257771"/>
                      <a:pt x="2203116" y="2257778"/>
                    </a:cubicBezTo>
                    <a:lnTo>
                      <a:pt x="2149282" y="2257778"/>
                    </a:lnTo>
                    <a:cubicBezTo>
                      <a:pt x="2080301" y="2257786"/>
                      <a:pt x="2021424" y="2207921"/>
                      <a:pt x="2010076" y="2139879"/>
                    </a:cubicBezTo>
                    <a:lnTo>
                      <a:pt x="1895706" y="1452880"/>
                    </a:lnTo>
                    <a:cubicBezTo>
                      <a:pt x="1894365" y="1444978"/>
                      <a:pt x="1883076" y="1444978"/>
                      <a:pt x="1881735" y="1452880"/>
                    </a:cubicBezTo>
                    <a:lnTo>
                      <a:pt x="1767294" y="2139879"/>
                    </a:lnTo>
                    <a:cubicBezTo>
                      <a:pt x="1755943" y="2207948"/>
                      <a:pt x="1697026" y="2257821"/>
                      <a:pt x="1628018" y="2257778"/>
                    </a:cubicBezTo>
                    <a:lnTo>
                      <a:pt x="1574184" y="2257778"/>
                    </a:lnTo>
                    <a:cubicBezTo>
                      <a:pt x="1564329" y="2257771"/>
                      <a:pt x="1554925" y="2253643"/>
                      <a:pt x="1548251" y="2246392"/>
                    </a:cubicBezTo>
                    <a:cubicBezTo>
                      <a:pt x="1541576" y="2239141"/>
                      <a:pt x="1538239" y="2229429"/>
                      <a:pt x="1539047" y="2219607"/>
                    </a:cubicBezTo>
                    <a:lnTo>
                      <a:pt x="1606428" y="1411111"/>
                    </a:lnTo>
                    <a:lnTo>
                      <a:pt x="1669434" y="969998"/>
                    </a:lnTo>
                    <a:close/>
                    <a:moveTo>
                      <a:pt x="3158650" y="0"/>
                    </a:moveTo>
                    <a:lnTo>
                      <a:pt x="3158650" y="0"/>
                    </a:lnTo>
                    <a:cubicBezTo>
                      <a:pt x="3102513" y="0"/>
                      <a:pt x="3048674" y="22301"/>
                      <a:pt x="3008979" y="61996"/>
                    </a:cubicBezTo>
                    <a:cubicBezTo>
                      <a:pt x="2969284" y="101691"/>
                      <a:pt x="2946983" y="155529"/>
                      <a:pt x="2946983" y="211667"/>
                    </a:cubicBezTo>
                    <a:lnTo>
                      <a:pt x="2946983" y="282222"/>
                    </a:lnTo>
                    <a:cubicBezTo>
                      <a:pt x="2947504" y="398753"/>
                      <a:pt x="3042118" y="492944"/>
                      <a:pt x="3158650" y="492944"/>
                    </a:cubicBezTo>
                    <a:cubicBezTo>
                      <a:pt x="3275182" y="492944"/>
                      <a:pt x="3369795" y="398753"/>
                      <a:pt x="3370317" y="282222"/>
                    </a:cubicBezTo>
                    <a:lnTo>
                      <a:pt x="3370317" y="211667"/>
                    </a:lnTo>
                    <a:cubicBezTo>
                      <a:pt x="3370317" y="94766"/>
                      <a:pt x="3275550" y="0"/>
                      <a:pt x="3158650" y="0"/>
                    </a:cubicBezTo>
                    <a:close/>
                    <a:moveTo>
                      <a:pt x="2939434" y="969998"/>
                    </a:moveTo>
                    <a:cubicBezTo>
                      <a:pt x="2940633" y="961884"/>
                      <a:pt x="2929203" y="958709"/>
                      <a:pt x="2926028" y="966258"/>
                    </a:cubicBezTo>
                    <a:lnTo>
                      <a:pt x="2772006" y="1325598"/>
                    </a:lnTo>
                    <a:cubicBezTo>
                      <a:pt x="2749749" y="1377518"/>
                      <a:pt x="2698673" y="1411161"/>
                      <a:pt x="2642183" y="1411111"/>
                    </a:cubicBezTo>
                    <a:lnTo>
                      <a:pt x="2577131" y="1411111"/>
                    </a:lnTo>
                    <a:cubicBezTo>
                      <a:pt x="2565267" y="1411122"/>
                      <a:pt x="2554191" y="1405168"/>
                      <a:pt x="2547656" y="1395265"/>
                    </a:cubicBezTo>
                    <a:cubicBezTo>
                      <a:pt x="2541121" y="1385363"/>
                      <a:pt x="2540001" y="1372839"/>
                      <a:pt x="2544676" y="1361934"/>
                    </a:cubicBezTo>
                    <a:lnTo>
                      <a:pt x="2735317" y="917222"/>
                    </a:lnTo>
                    <a:lnTo>
                      <a:pt x="2805449" y="741821"/>
                    </a:lnTo>
                    <a:cubicBezTo>
                      <a:pt x="2848319" y="634683"/>
                      <a:pt x="2952095" y="564437"/>
                      <a:pt x="3067492" y="564444"/>
                    </a:cubicBezTo>
                    <a:lnTo>
                      <a:pt x="3249808" y="564444"/>
                    </a:lnTo>
                    <a:cubicBezTo>
                      <a:pt x="3365204" y="564437"/>
                      <a:pt x="3468981" y="634683"/>
                      <a:pt x="3511851" y="741821"/>
                    </a:cubicBezTo>
                    <a:lnTo>
                      <a:pt x="3581983" y="917222"/>
                    </a:lnTo>
                    <a:lnTo>
                      <a:pt x="3772554" y="1361934"/>
                    </a:lnTo>
                    <a:cubicBezTo>
                      <a:pt x="3777229" y="1372839"/>
                      <a:pt x="3776109" y="1385363"/>
                      <a:pt x="3769573" y="1395265"/>
                    </a:cubicBezTo>
                    <a:cubicBezTo>
                      <a:pt x="3763038" y="1405168"/>
                      <a:pt x="3751963" y="1411122"/>
                      <a:pt x="3740098" y="1411111"/>
                    </a:cubicBezTo>
                    <a:lnTo>
                      <a:pt x="3675046" y="1411111"/>
                    </a:lnTo>
                    <a:cubicBezTo>
                      <a:pt x="3618608" y="1411105"/>
                      <a:pt x="3567602" y="1377471"/>
                      <a:pt x="3545365" y="1325598"/>
                    </a:cubicBezTo>
                    <a:lnTo>
                      <a:pt x="3391342" y="966258"/>
                    </a:lnTo>
                    <a:cubicBezTo>
                      <a:pt x="3388097" y="958709"/>
                      <a:pt x="3376737" y="961884"/>
                      <a:pt x="3377866" y="969998"/>
                    </a:cubicBezTo>
                    <a:lnTo>
                      <a:pt x="3440872" y="1411111"/>
                    </a:lnTo>
                    <a:lnTo>
                      <a:pt x="3508253" y="2219607"/>
                    </a:lnTo>
                    <a:cubicBezTo>
                      <a:pt x="3509061" y="2229429"/>
                      <a:pt x="3505723" y="2239141"/>
                      <a:pt x="3499049" y="2246392"/>
                    </a:cubicBezTo>
                    <a:cubicBezTo>
                      <a:pt x="3492375" y="2253643"/>
                      <a:pt x="3482971" y="2257771"/>
                      <a:pt x="3473116" y="2257778"/>
                    </a:cubicBezTo>
                    <a:lnTo>
                      <a:pt x="3419282" y="2257778"/>
                    </a:lnTo>
                    <a:cubicBezTo>
                      <a:pt x="3350301" y="2257786"/>
                      <a:pt x="3291424" y="2207921"/>
                      <a:pt x="3280076" y="2139879"/>
                    </a:cubicBezTo>
                    <a:lnTo>
                      <a:pt x="3165706" y="1452880"/>
                    </a:lnTo>
                    <a:cubicBezTo>
                      <a:pt x="3164365" y="1444978"/>
                      <a:pt x="3153076" y="1444978"/>
                      <a:pt x="3151735" y="1452880"/>
                    </a:cubicBezTo>
                    <a:lnTo>
                      <a:pt x="3037294" y="2139879"/>
                    </a:lnTo>
                    <a:cubicBezTo>
                      <a:pt x="3025943" y="2207948"/>
                      <a:pt x="2967026" y="2257821"/>
                      <a:pt x="2898018" y="2257778"/>
                    </a:cubicBezTo>
                    <a:lnTo>
                      <a:pt x="2844184" y="2257778"/>
                    </a:lnTo>
                    <a:cubicBezTo>
                      <a:pt x="2834329" y="2257771"/>
                      <a:pt x="2824925" y="2253643"/>
                      <a:pt x="2818251" y="2246392"/>
                    </a:cubicBezTo>
                    <a:cubicBezTo>
                      <a:pt x="2811576" y="2239141"/>
                      <a:pt x="2808239" y="2229429"/>
                      <a:pt x="2809047" y="2219607"/>
                    </a:cubicBezTo>
                    <a:lnTo>
                      <a:pt x="2876428" y="1411111"/>
                    </a:lnTo>
                    <a:lnTo>
                      <a:pt x="2939434" y="969998"/>
                    </a:lnTo>
                    <a:close/>
                    <a:moveTo>
                      <a:pt x="4428650" y="0"/>
                    </a:moveTo>
                    <a:cubicBezTo>
                      <a:pt x="4311750" y="0"/>
                      <a:pt x="4216983" y="94766"/>
                      <a:pt x="4216983" y="211667"/>
                    </a:cubicBezTo>
                    <a:lnTo>
                      <a:pt x="4216983" y="282222"/>
                    </a:lnTo>
                    <a:cubicBezTo>
                      <a:pt x="4217505" y="398753"/>
                      <a:pt x="4312118" y="492944"/>
                      <a:pt x="4428650" y="492944"/>
                    </a:cubicBezTo>
                    <a:cubicBezTo>
                      <a:pt x="4545182" y="492944"/>
                      <a:pt x="4639795" y="398753"/>
                      <a:pt x="4640317" y="282222"/>
                    </a:cubicBezTo>
                    <a:lnTo>
                      <a:pt x="4640317" y="211667"/>
                    </a:lnTo>
                    <a:cubicBezTo>
                      <a:pt x="4640317" y="94766"/>
                      <a:pt x="4545550" y="0"/>
                      <a:pt x="4428650" y="0"/>
                    </a:cubicBezTo>
                    <a:close/>
                    <a:moveTo>
                      <a:pt x="4209434" y="969998"/>
                    </a:moveTo>
                    <a:cubicBezTo>
                      <a:pt x="4210633" y="961884"/>
                      <a:pt x="4199203" y="958709"/>
                      <a:pt x="4196028" y="966258"/>
                    </a:cubicBezTo>
                    <a:lnTo>
                      <a:pt x="4042005" y="1325598"/>
                    </a:lnTo>
                    <a:cubicBezTo>
                      <a:pt x="4019749" y="1377518"/>
                      <a:pt x="3968673" y="1411161"/>
                      <a:pt x="3912183" y="1411111"/>
                    </a:cubicBezTo>
                    <a:lnTo>
                      <a:pt x="3847131" y="1411111"/>
                    </a:lnTo>
                    <a:cubicBezTo>
                      <a:pt x="3835267" y="1411122"/>
                      <a:pt x="3824192" y="1405168"/>
                      <a:pt x="3817656" y="1395265"/>
                    </a:cubicBezTo>
                    <a:cubicBezTo>
                      <a:pt x="3811121" y="1385363"/>
                      <a:pt x="3810001" y="1372839"/>
                      <a:pt x="3814675" y="1361934"/>
                    </a:cubicBezTo>
                    <a:lnTo>
                      <a:pt x="4005317" y="917222"/>
                    </a:lnTo>
                    <a:lnTo>
                      <a:pt x="4075449" y="741821"/>
                    </a:lnTo>
                    <a:cubicBezTo>
                      <a:pt x="4118319" y="634683"/>
                      <a:pt x="4222096" y="564437"/>
                      <a:pt x="4337492" y="564444"/>
                    </a:cubicBezTo>
                    <a:lnTo>
                      <a:pt x="4519808" y="564444"/>
                    </a:lnTo>
                    <a:cubicBezTo>
                      <a:pt x="4635204" y="564437"/>
                      <a:pt x="4738981" y="634683"/>
                      <a:pt x="4781851" y="741821"/>
                    </a:cubicBezTo>
                    <a:lnTo>
                      <a:pt x="4851983" y="917222"/>
                    </a:lnTo>
                    <a:lnTo>
                      <a:pt x="5042554" y="1361934"/>
                    </a:lnTo>
                    <a:cubicBezTo>
                      <a:pt x="5047229" y="1372839"/>
                      <a:pt x="5046109" y="1385363"/>
                      <a:pt x="5039573" y="1395265"/>
                    </a:cubicBezTo>
                    <a:cubicBezTo>
                      <a:pt x="5033038" y="1405168"/>
                      <a:pt x="5021963" y="1411122"/>
                      <a:pt x="5010098" y="1411111"/>
                    </a:cubicBezTo>
                    <a:lnTo>
                      <a:pt x="4945046" y="1411111"/>
                    </a:lnTo>
                    <a:cubicBezTo>
                      <a:pt x="4888608" y="1411105"/>
                      <a:pt x="4837602" y="1377471"/>
                      <a:pt x="4815365" y="1325598"/>
                    </a:cubicBezTo>
                    <a:lnTo>
                      <a:pt x="4661342" y="966258"/>
                    </a:lnTo>
                    <a:cubicBezTo>
                      <a:pt x="4658097" y="958709"/>
                      <a:pt x="4646737" y="961884"/>
                      <a:pt x="4647866" y="969998"/>
                    </a:cubicBezTo>
                    <a:lnTo>
                      <a:pt x="4710872" y="1411111"/>
                    </a:lnTo>
                    <a:lnTo>
                      <a:pt x="4778253" y="2219607"/>
                    </a:lnTo>
                    <a:cubicBezTo>
                      <a:pt x="4779061" y="2229429"/>
                      <a:pt x="4775723" y="2239141"/>
                      <a:pt x="4769049" y="2246392"/>
                    </a:cubicBezTo>
                    <a:cubicBezTo>
                      <a:pt x="4762375" y="2253643"/>
                      <a:pt x="4752971" y="2257771"/>
                      <a:pt x="4743116" y="2257778"/>
                    </a:cubicBezTo>
                    <a:lnTo>
                      <a:pt x="4689282" y="2257778"/>
                    </a:lnTo>
                    <a:cubicBezTo>
                      <a:pt x="4620301" y="2257786"/>
                      <a:pt x="4561424" y="2207921"/>
                      <a:pt x="4550076" y="2139879"/>
                    </a:cubicBezTo>
                    <a:lnTo>
                      <a:pt x="4435705" y="1452880"/>
                    </a:lnTo>
                    <a:cubicBezTo>
                      <a:pt x="4434365" y="1444978"/>
                      <a:pt x="4423076" y="1444978"/>
                      <a:pt x="4421736" y="1452880"/>
                    </a:cubicBezTo>
                    <a:lnTo>
                      <a:pt x="4307295" y="2139879"/>
                    </a:lnTo>
                    <a:cubicBezTo>
                      <a:pt x="4295943" y="2207948"/>
                      <a:pt x="4237026" y="2257821"/>
                      <a:pt x="4168018" y="2257778"/>
                    </a:cubicBezTo>
                    <a:lnTo>
                      <a:pt x="4114184" y="2257778"/>
                    </a:lnTo>
                    <a:cubicBezTo>
                      <a:pt x="4104329" y="2257771"/>
                      <a:pt x="4094925" y="2253643"/>
                      <a:pt x="4088251" y="2246392"/>
                    </a:cubicBezTo>
                    <a:cubicBezTo>
                      <a:pt x="4081577" y="2239141"/>
                      <a:pt x="4078239" y="2229429"/>
                      <a:pt x="4079047" y="2219607"/>
                    </a:cubicBezTo>
                    <a:lnTo>
                      <a:pt x="4146428" y="1411111"/>
                    </a:lnTo>
                    <a:lnTo>
                      <a:pt x="4209434" y="969998"/>
                    </a:lnTo>
                    <a:close/>
                    <a:moveTo>
                      <a:pt x="5698650" y="0"/>
                    </a:moveTo>
                    <a:cubicBezTo>
                      <a:pt x="5581750" y="0"/>
                      <a:pt x="5486983" y="94766"/>
                      <a:pt x="5486983" y="211667"/>
                    </a:cubicBezTo>
                    <a:lnTo>
                      <a:pt x="5486983" y="282222"/>
                    </a:lnTo>
                    <a:cubicBezTo>
                      <a:pt x="5487505" y="398753"/>
                      <a:pt x="5582118" y="492944"/>
                      <a:pt x="5698650" y="492944"/>
                    </a:cubicBezTo>
                    <a:cubicBezTo>
                      <a:pt x="5815182" y="492944"/>
                      <a:pt x="5909795" y="398753"/>
                      <a:pt x="5910317" y="282222"/>
                    </a:cubicBezTo>
                    <a:lnTo>
                      <a:pt x="5910317" y="211667"/>
                    </a:lnTo>
                    <a:cubicBezTo>
                      <a:pt x="5910317" y="94766"/>
                      <a:pt x="5815550" y="0"/>
                      <a:pt x="5698650" y="0"/>
                    </a:cubicBezTo>
                    <a:close/>
                    <a:moveTo>
                      <a:pt x="5479434" y="969998"/>
                    </a:moveTo>
                    <a:cubicBezTo>
                      <a:pt x="5480633" y="961884"/>
                      <a:pt x="5469203" y="958709"/>
                      <a:pt x="5466028" y="966258"/>
                    </a:cubicBezTo>
                    <a:lnTo>
                      <a:pt x="5312005" y="1325598"/>
                    </a:lnTo>
                    <a:cubicBezTo>
                      <a:pt x="5289749" y="1377518"/>
                      <a:pt x="5238673" y="1411161"/>
                      <a:pt x="5182183" y="1411111"/>
                    </a:cubicBezTo>
                    <a:lnTo>
                      <a:pt x="5117131" y="1411111"/>
                    </a:lnTo>
                    <a:cubicBezTo>
                      <a:pt x="5105267" y="1411122"/>
                      <a:pt x="5094192" y="1405168"/>
                      <a:pt x="5087656" y="1395265"/>
                    </a:cubicBezTo>
                    <a:cubicBezTo>
                      <a:pt x="5081121" y="1385363"/>
                      <a:pt x="5080001" y="1372839"/>
                      <a:pt x="5084675" y="1361934"/>
                    </a:cubicBezTo>
                    <a:lnTo>
                      <a:pt x="5275317" y="917222"/>
                    </a:lnTo>
                    <a:lnTo>
                      <a:pt x="5345449" y="741821"/>
                    </a:lnTo>
                    <a:cubicBezTo>
                      <a:pt x="5388319" y="634683"/>
                      <a:pt x="5492096" y="564437"/>
                      <a:pt x="5607492" y="564444"/>
                    </a:cubicBezTo>
                    <a:lnTo>
                      <a:pt x="5789808" y="564444"/>
                    </a:lnTo>
                    <a:cubicBezTo>
                      <a:pt x="5905204" y="564437"/>
                      <a:pt x="6008981" y="634683"/>
                      <a:pt x="6051851" y="741821"/>
                    </a:cubicBezTo>
                    <a:lnTo>
                      <a:pt x="6121983" y="917222"/>
                    </a:lnTo>
                    <a:lnTo>
                      <a:pt x="6312554" y="1361934"/>
                    </a:lnTo>
                    <a:cubicBezTo>
                      <a:pt x="6317229" y="1372839"/>
                      <a:pt x="6316109" y="1385363"/>
                      <a:pt x="6309573" y="1395265"/>
                    </a:cubicBezTo>
                    <a:cubicBezTo>
                      <a:pt x="6303038" y="1405168"/>
                      <a:pt x="6291963" y="1411122"/>
                      <a:pt x="6280098" y="1411111"/>
                    </a:cubicBezTo>
                    <a:lnTo>
                      <a:pt x="6215046" y="1411111"/>
                    </a:lnTo>
                    <a:cubicBezTo>
                      <a:pt x="6158608" y="1411105"/>
                      <a:pt x="6107602" y="1377471"/>
                      <a:pt x="6085365" y="1325598"/>
                    </a:cubicBezTo>
                    <a:lnTo>
                      <a:pt x="5931342" y="966258"/>
                    </a:lnTo>
                    <a:cubicBezTo>
                      <a:pt x="5928097" y="958709"/>
                      <a:pt x="5916737" y="961884"/>
                      <a:pt x="5917866" y="969998"/>
                    </a:cubicBezTo>
                    <a:lnTo>
                      <a:pt x="5980872" y="1411111"/>
                    </a:lnTo>
                    <a:lnTo>
                      <a:pt x="6048253" y="2219607"/>
                    </a:lnTo>
                    <a:cubicBezTo>
                      <a:pt x="6049061" y="2229429"/>
                      <a:pt x="6045723" y="2239141"/>
                      <a:pt x="6039049" y="2246392"/>
                    </a:cubicBezTo>
                    <a:cubicBezTo>
                      <a:pt x="6032375" y="2253643"/>
                      <a:pt x="6022971" y="2257771"/>
                      <a:pt x="6013116" y="2257778"/>
                    </a:cubicBezTo>
                    <a:lnTo>
                      <a:pt x="5959282" y="2257778"/>
                    </a:lnTo>
                    <a:cubicBezTo>
                      <a:pt x="5890301" y="2257786"/>
                      <a:pt x="5831424" y="2207921"/>
                      <a:pt x="5820076" y="2139879"/>
                    </a:cubicBezTo>
                    <a:lnTo>
                      <a:pt x="5705705" y="1452880"/>
                    </a:lnTo>
                    <a:cubicBezTo>
                      <a:pt x="5704365" y="1444978"/>
                      <a:pt x="5693076" y="1444978"/>
                      <a:pt x="5691736" y="1452880"/>
                    </a:cubicBezTo>
                    <a:lnTo>
                      <a:pt x="5577295" y="2139879"/>
                    </a:lnTo>
                    <a:cubicBezTo>
                      <a:pt x="5565943" y="2207948"/>
                      <a:pt x="5507026" y="2257821"/>
                      <a:pt x="5438018" y="2257778"/>
                    </a:cubicBezTo>
                    <a:lnTo>
                      <a:pt x="5384184" y="2257778"/>
                    </a:lnTo>
                    <a:cubicBezTo>
                      <a:pt x="5374329" y="2257771"/>
                      <a:pt x="5364925" y="2253643"/>
                      <a:pt x="5358251" y="2246392"/>
                    </a:cubicBezTo>
                    <a:cubicBezTo>
                      <a:pt x="5351577" y="2239141"/>
                      <a:pt x="5348239" y="2229429"/>
                      <a:pt x="5349047" y="2219607"/>
                    </a:cubicBezTo>
                    <a:lnTo>
                      <a:pt x="5416428" y="1411111"/>
                    </a:lnTo>
                    <a:lnTo>
                      <a:pt x="5479434" y="969998"/>
                    </a:lnTo>
                    <a:close/>
                    <a:moveTo>
                      <a:pt x="6968650" y="0"/>
                    </a:moveTo>
                    <a:cubicBezTo>
                      <a:pt x="6912512" y="0"/>
                      <a:pt x="6858674" y="22300"/>
                      <a:pt x="6818979" y="61996"/>
                    </a:cubicBezTo>
                    <a:cubicBezTo>
                      <a:pt x="6779283" y="101691"/>
                      <a:pt x="6756983" y="155529"/>
                      <a:pt x="6756983" y="211667"/>
                    </a:cubicBezTo>
                    <a:lnTo>
                      <a:pt x="6756983" y="282222"/>
                    </a:lnTo>
                    <a:cubicBezTo>
                      <a:pt x="6757504" y="398753"/>
                      <a:pt x="6852118" y="492945"/>
                      <a:pt x="6968650" y="492945"/>
                    </a:cubicBezTo>
                    <a:cubicBezTo>
                      <a:pt x="7085182" y="492945"/>
                      <a:pt x="7179796" y="398753"/>
                      <a:pt x="7180317" y="282222"/>
                    </a:cubicBezTo>
                    <a:lnTo>
                      <a:pt x="7180317" y="211667"/>
                    </a:lnTo>
                    <a:cubicBezTo>
                      <a:pt x="7180317" y="155529"/>
                      <a:pt x="7158017" y="101691"/>
                      <a:pt x="7118321" y="61996"/>
                    </a:cubicBezTo>
                    <a:cubicBezTo>
                      <a:pt x="7078626" y="22300"/>
                      <a:pt x="7024788" y="0"/>
                      <a:pt x="6968650" y="0"/>
                    </a:cubicBezTo>
                    <a:close/>
                    <a:moveTo>
                      <a:pt x="6749434" y="969998"/>
                    </a:moveTo>
                    <a:cubicBezTo>
                      <a:pt x="6750633" y="961884"/>
                      <a:pt x="6739204" y="958709"/>
                      <a:pt x="6736029" y="966258"/>
                    </a:cubicBezTo>
                    <a:lnTo>
                      <a:pt x="6582005" y="1325598"/>
                    </a:lnTo>
                    <a:cubicBezTo>
                      <a:pt x="6559749" y="1377518"/>
                      <a:pt x="6508673" y="1411161"/>
                      <a:pt x="6452183" y="1411111"/>
                    </a:cubicBezTo>
                    <a:lnTo>
                      <a:pt x="6387131" y="1411111"/>
                    </a:lnTo>
                    <a:cubicBezTo>
                      <a:pt x="6375267" y="1411122"/>
                      <a:pt x="6364192" y="1405168"/>
                      <a:pt x="6357656" y="1395265"/>
                    </a:cubicBezTo>
                    <a:cubicBezTo>
                      <a:pt x="6351121" y="1385363"/>
                      <a:pt x="6350001" y="1372839"/>
                      <a:pt x="6354675" y="1361934"/>
                    </a:cubicBezTo>
                    <a:lnTo>
                      <a:pt x="6545317" y="917222"/>
                    </a:lnTo>
                    <a:lnTo>
                      <a:pt x="6615449" y="741821"/>
                    </a:lnTo>
                    <a:cubicBezTo>
                      <a:pt x="6658319" y="634683"/>
                      <a:pt x="6762095" y="564437"/>
                      <a:pt x="6877492" y="564444"/>
                    </a:cubicBezTo>
                    <a:lnTo>
                      <a:pt x="7059808" y="564444"/>
                    </a:lnTo>
                    <a:cubicBezTo>
                      <a:pt x="7175205" y="564437"/>
                      <a:pt x="7278981" y="634683"/>
                      <a:pt x="7321851" y="741821"/>
                    </a:cubicBezTo>
                    <a:lnTo>
                      <a:pt x="7391983" y="917222"/>
                    </a:lnTo>
                    <a:lnTo>
                      <a:pt x="7582554" y="1361934"/>
                    </a:lnTo>
                    <a:cubicBezTo>
                      <a:pt x="7587229" y="1372839"/>
                      <a:pt x="7586108" y="1385363"/>
                      <a:pt x="7579573" y="1395265"/>
                    </a:cubicBezTo>
                    <a:cubicBezTo>
                      <a:pt x="7573038" y="1405168"/>
                      <a:pt x="7561963" y="1411122"/>
                      <a:pt x="7550098" y="1411111"/>
                    </a:cubicBezTo>
                    <a:lnTo>
                      <a:pt x="7485046" y="1411111"/>
                    </a:lnTo>
                    <a:cubicBezTo>
                      <a:pt x="7428608" y="1411105"/>
                      <a:pt x="7377602" y="1377471"/>
                      <a:pt x="7355365" y="1325598"/>
                    </a:cubicBezTo>
                    <a:lnTo>
                      <a:pt x="7201342" y="966258"/>
                    </a:lnTo>
                    <a:cubicBezTo>
                      <a:pt x="7198096" y="958709"/>
                      <a:pt x="7186737" y="961884"/>
                      <a:pt x="7187866" y="969998"/>
                    </a:cubicBezTo>
                    <a:lnTo>
                      <a:pt x="7250872" y="1411111"/>
                    </a:lnTo>
                    <a:lnTo>
                      <a:pt x="7318253" y="2219607"/>
                    </a:lnTo>
                    <a:cubicBezTo>
                      <a:pt x="7319061" y="2229429"/>
                      <a:pt x="7315723" y="2239141"/>
                      <a:pt x="7309049" y="2246392"/>
                    </a:cubicBezTo>
                    <a:cubicBezTo>
                      <a:pt x="7302375" y="2253643"/>
                      <a:pt x="7292971" y="2257771"/>
                      <a:pt x="7283116" y="2257778"/>
                    </a:cubicBezTo>
                    <a:lnTo>
                      <a:pt x="7229282" y="2257778"/>
                    </a:lnTo>
                    <a:cubicBezTo>
                      <a:pt x="7160300" y="2257786"/>
                      <a:pt x="7101423" y="2207921"/>
                      <a:pt x="7090076" y="2139879"/>
                    </a:cubicBezTo>
                    <a:lnTo>
                      <a:pt x="6975705" y="1452880"/>
                    </a:lnTo>
                    <a:cubicBezTo>
                      <a:pt x="6974365" y="1444978"/>
                      <a:pt x="6963076" y="1444978"/>
                      <a:pt x="6961736" y="1452880"/>
                    </a:cubicBezTo>
                    <a:lnTo>
                      <a:pt x="6847295" y="2139879"/>
                    </a:lnTo>
                    <a:cubicBezTo>
                      <a:pt x="6835943" y="2207948"/>
                      <a:pt x="6777026" y="2257821"/>
                      <a:pt x="6708018" y="2257778"/>
                    </a:cubicBezTo>
                    <a:lnTo>
                      <a:pt x="6654184" y="2257778"/>
                    </a:lnTo>
                    <a:cubicBezTo>
                      <a:pt x="6644329" y="2257771"/>
                      <a:pt x="6634925" y="2253643"/>
                      <a:pt x="6628251" y="2246392"/>
                    </a:cubicBezTo>
                    <a:cubicBezTo>
                      <a:pt x="6621577" y="2239141"/>
                      <a:pt x="6618239" y="2229429"/>
                      <a:pt x="6619047" y="2219607"/>
                    </a:cubicBezTo>
                    <a:lnTo>
                      <a:pt x="6686428" y="1411111"/>
                    </a:lnTo>
                    <a:lnTo>
                      <a:pt x="6749434" y="969998"/>
                    </a:lnTo>
                    <a:close/>
                    <a:moveTo>
                      <a:pt x="8238650" y="0"/>
                    </a:moveTo>
                    <a:cubicBezTo>
                      <a:pt x="8182512" y="0"/>
                      <a:pt x="8128674" y="22300"/>
                      <a:pt x="8088979" y="61996"/>
                    </a:cubicBezTo>
                    <a:cubicBezTo>
                      <a:pt x="8049283" y="101691"/>
                      <a:pt x="8026983" y="155529"/>
                      <a:pt x="8026983" y="211667"/>
                    </a:cubicBezTo>
                    <a:lnTo>
                      <a:pt x="8026983" y="282222"/>
                    </a:lnTo>
                    <a:cubicBezTo>
                      <a:pt x="8027504" y="398753"/>
                      <a:pt x="8122118" y="492945"/>
                      <a:pt x="8238650" y="492945"/>
                    </a:cubicBezTo>
                    <a:cubicBezTo>
                      <a:pt x="8355182" y="492945"/>
                      <a:pt x="8449796" y="398753"/>
                      <a:pt x="8450317" y="282222"/>
                    </a:cubicBezTo>
                    <a:lnTo>
                      <a:pt x="8450317" y="211667"/>
                    </a:lnTo>
                    <a:cubicBezTo>
                      <a:pt x="8450317" y="155529"/>
                      <a:pt x="8428017" y="101691"/>
                      <a:pt x="8388321" y="61996"/>
                    </a:cubicBezTo>
                    <a:cubicBezTo>
                      <a:pt x="8348626" y="22300"/>
                      <a:pt x="8294788" y="0"/>
                      <a:pt x="8238650" y="0"/>
                    </a:cubicBezTo>
                    <a:close/>
                    <a:moveTo>
                      <a:pt x="8019434" y="969998"/>
                    </a:moveTo>
                    <a:cubicBezTo>
                      <a:pt x="8020633" y="961884"/>
                      <a:pt x="8009204" y="958709"/>
                      <a:pt x="8006029" y="966258"/>
                    </a:cubicBezTo>
                    <a:lnTo>
                      <a:pt x="7852005" y="1325598"/>
                    </a:lnTo>
                    <a:cubicBezTo>
                      <a:pt x="7829749" y="1377518"/>
                      <a:pt x="7778673" y="1411161"/>
                      <a:pt x="7722183" y="1411111"/>
                    </a:cubicBezTo>
                    <a:lnTo>
                      <a:pt x="7657131" y="1411111"/>
                    </a:lnTo>
                    <a:cubicBezTo>
                      <a:pt x="7645267" y="1411122"/>
                      <a:pt x="7634192" y="1405168"/>
                      <a:pt x="7627656" y="1395265"/>
                    </a:cubicBezTo>
                    <a:cubicBezTo>
                      <a:pt x="7621121" y="1385363"/>
                      <a:pt x="7620001" y="1372839"/>
                      <a:pt x="7624676" y="1361934"/>
                    </a:cubicBezTo>
                    <a:lnTo>
                      <a:pt x="7815317" y="917222"/>
                    </a:lnTo>
                    <a:lnTo>
                      <a:pt x="7885449" y="741821"/>
                    </a:lnTo>
                    <a:cubicBezTo>
                      <a:pt x="7928319" y="634683"/>
                      <a:pt x="8032095" y="564437"/>
                      <a:pt x="8147492" y="564444"/>
                    </a:cubicBezTo>
                    <a:lnTo>
                      <a:pt x="8329808" y="564444"/>
                    </a:lnTo>
                    <a:cubicBezTo>
                      <a:pt x="8445205" y="564437"/>
                      <a:pt x="8548981" y="634683"/>
                      <a:pt x="8591851" y="741821"/>
                    </a:cubicBezTo>
                    <a:lnTo>
                      <a:pt x="8661983" y="917222"/>
                    </a:lnTo>
                    <a:lnTo>
                      <a:pt x="8852554" y="1361934"/>
                    </a:lnTo>
                    <a:cubicBezTo>
                      <a:pt x="8857229" y="1372839"/>
                      <a:pt x="8856108" y="1385363"/>
                      <a:pt x="8849573" y="1395265"/>
                    </a:cubicBezTo>
                    <a:cubicBezTo>
                      <a:pt x="8843038" y="1405168"/>
                      <a:pt x="8831963" y="1411122"/>
                      <a:pt x="8820098" y="1411111"/>
                    </a:cubicBezTo>
                    <a:lnTo>
                      <a:pt x="8755046" y="1411111"/>
                    </a:lnTo>
                    <a:cubicBezTo>
                      <a:pt x="8698608" y="1411105"/>
                      <a:pt x="8647602" y="1377471"/>
                      <a:pt x="8625365" y="1325598"/>
                    </a:cubicBezTo>
                    <a:lnTo>
                      <a:pt x="8471342" y="966258"/>
                    </a:lnTo>
                    <a:cubicBezTo>
                      <a:pt x="8468096" y="958709"/>
                      <a:pt x="8456737" y="961884"/>
                      <a:pt x="8457866" y="969998"/>
                    </a:cubicBezTo>
                    <a:lnTo>
                      <a:pt x="8520872" y="1411111"/>
                    </a:lnTo>
                    <a:lnTo>
                      <a:pt x="8588253" y="2219607"/>
                    </a:lnTo>
                    <a:cubicBezTo>
                      <a:pt x="8589061" y="2229429"/>
                      <a:pt x="8585723" y="2239141"/>
                      <a:pt x="8579049" y="2246392"/>
                    </a:cubicBezTo>
                    <a:cubicBezTo>
                      <a:pt x="8572375" y="2253643"/>
                      <a:pt x="8562971" y="2257771"/>
                      <a:pt x="8553116" y="2257778"/>
                    </a:cubicBezTo>
                    <a:lnTo>
                      <a:pt x="8499282" y="2257778"/>
                    </a:lnTo>
                    <a:cubicBezTo>
                      <a:pt x="8430300" y="2257786"/>
                      <a:pt x="8371423" y="2207921"/>
                      <a:pt x="8360076" y="2139879"/>
                    </a:cubicBezTo>
                    <a:lnTo>
                      <a:pt x="8245705" y="1452880"/>
                    </a:lnTo>
                    <a:cubicBezTo>
                      <a:pt x="8244365" y="1444978"/>
                      <a:pt x="8233076" y="1444978"/>
                      <a:pt x="8231736" y="1452880"/>
                    </a:cubicBezTo>
                    <a:lnTo>
                      <a:pt x="8117295" y="2139879"/>
                    </a:lnTo>
                    <a:cubicBezTo>
                      <a:pt x="8105943" y="2207948"/>
                      <a:pt x="8047026" y="2257821"/>
                      <a:pt x="7978018" y="2257778"/>
                    </a:cubicBezTo>
                    <a:lnTo>
                      <a:pt x="7924184" y="2257778"/>
                    </a:lnTo>
                    <a:cubicBezTo>
                      <a:pt x="7914329" y="2257771"/>
                      <a:pt x="7904925" y="2253643"/>
                      <a:pt x="7898251" y="2246392"/>
                    </a:cubicBezTo>
                    <a:cubicBezTo>
                      <a:pt x="7891577" y="2239141"/>
                      <a:pt x="7888239" y="2229429"/>
                      <a:pt x="7889047" y="2219607"/>
                    </a:cubicBezTo>
                    <a:lnTo>
                      <a:pt x="7956428" y="1411111"/>
                    </a:lnTo>
                    <a:lnTo>
                      <a:pt x="8019434" y="969998"/>
                    </a:lnTo>
                    <a:close/>
                    <a:moveTo>
                      <a:pt x="9508650" y="0"/>
                    </a:moveTo>
                    <a:cubicBezTo>
                      <a:pt x="9452512" y="0"/>
                      <a:pt x="9398674" y="22300"/>
                      <a:pt x="9358979" y="61996"/>
                    </a:cubicBezTo>
                    <a:cubicBezTo>
                      <a:pt x="9319283" y="101691"/>
                      <a:pt x="9296983" y="155529"/>
                      <a:pt x="9296983" y="211667"/>
                    </a:cubicBezTo>
                    <a:lnTo>
                      <a:pt x="9296983" y="282222"/>
                    </a:lnTo>
                    <a:cubicBezTo>
                      <a:pt x="9297504" y="398753"/>
                      <a:pt x="9392118" y="492945"/>
                      <a:pt x="9508650" y="492945"/>
                    </a:cubicBezTo>
                    <a:cubicBezTo>
                      <a:pt x="9625182" y="492945"/>
                      <a:pt x="9719796" y="398753"/>
                      <a:pt x="9720317" y="282222"/>
                    </a:cubicBezTo>
                    <a:lnTo>
                      <a:pt x="9720317" y="211667"/>
                    </a:lnTo>
                    <a:cubicBezTo>
                      <a:pt x="9720317" y="155529"/>
                      <a:pt x="9698017" y="101691"/>
                      <a:pt x="9658321" y="61996"/>
                    </a:cubicBezTo>
                    <a:cubicBezTo>
                      <a:pt x="9618626" y="22300"/>
                      <a:pt x="9564788" y="0"/>
                      <a:pt x="9508650" y="0"/>
                    </a:cubicBezTo>
                    <a:close/>
                    <a:moveTo>
                      <a:pt x="9289434" y="969998"/>
                    </a:moveTo>
                    <a:cubicBezTo>
                      <a:pt x="9290633" y="961884"/>
                      <a:pt x="9279204" y="958709"/>
                      <a:pt x="9276029" y="966258"/>
                    </a:cubicBezTo>
                    <a:lnTo>
                      <a:pt x="9122005" y="1325598"/>
                    </a:lnTo>
                    <a:cubicBezTo>
                      <a:pt x="9099749" y="1377518"/>
                      <a:pt x="9048673" y="1411161"/>
                      <a:pt x="8992183" y="1411111"/>
                    </a:cubicBezTo>
                    <a:lnTo>
                      <a:pt x="8927131" y="1411111"/>
                    </a:lnTo>
                    <a:cubicBezTo>
                      <a:pt x="8915267" y="1411122"/>
                      <a:pt x="8904192" y="1405168"/>
                      <a:pt x="8897656" y="1395265"/>
                    </a:cubicBezTo>
                    <a:cubicBezTo>
                      <a:pt x="8891121" y="1385363"/>
                      <a:pt x="8890001" y="1372839"/>
                      <a:pt x="8894676" y="1361934"/>
                    </a:cubicBezTo>
                    <a:lnTo>
                      <a:pt x="9085317" y="917222"/>
                    </a:lnTo>
                    <a:lnTo>
                      <a:pt x="9155449" y="741821"/>
                    </a:lnTo>
                    <a:cubicBezTo>
                      <a:pt x="9198319" y="634683"/>
                      <a:pt x="9302095" y="564437"/>
                      <a:pt x="9417492" y="564444"/>
                    </a:cubicBezTo>
                    <a:lnTo>
                      <a:pt x="9599808" y="564444"/>
                    </a:lnTo>
                    <a:cubicBezTo>
                      <a:pt x="9715205" y="564437"/>
                      <a:pt x="9818981" y="634683"/>
                      <a:pt x="9861851" y="741821"/>
                    </a:cubicBezTo>
                    <a:lnTo>
                      <a:pt x="9931983" y="917222"/>
                    </a:lnTo>
                    <a:lnTo>
                      <a:pt x="10122554" y="1361934"/>
                    </a:lnTo>
                    <a:cubicBezTo>
                      <a:pt x="10127229" y="1372839"/>
                      <a:pt x="10126108" y="1385363"/>
                      <a:pt x="10119573" y="1395265"/>
                    </a:cubicBezTo>
                    <a:cubicBezTo>
                      <a:pt x="10113038" y="1405168"/>
                      <a:pt x="10101963" y="1411122"/>
                      <a:pt x="10090098" y="1411111"/>
                    </a:cubicBezTo>
                    <a:lnTo>
                      <a:pt x="10025046" y="1411111"/>
                    </a:lnTo>
                    <a:cubicBezTo>
                      <a:pt x="9968608" y="1411105"/>
                      <a:pt x="9917602" y="1377471"/>
                      <a:pt x="9895365" y="1325598"/>
                    </a:cubicBezTo>
                    <a:lnTo>
                      <a:pt x="9741342" y="966258"/>
                    </a:lnTo>
                    <a:cubicBezTo>
                      <a:pt x="9738096" y="958709"/>
                      <a:pt x="9726737" y="961884"/>
                      <a:pt x="9727866" y="969998"/>
                    </a:cubicBezTo>
                    <a:lnTo>
                      <a:pt x="9790872" y="1411111"/>
                    </a:lnTo>
                    <a:lnTo>
                      <a:pt x="9858253" y="2219607"/>
                    </a:lnTo>
                    <a:cubicBezTo>
                      <a:pt x="9859061" y="2229429"/>
                      <a:pt x="9855723" y="2239141"/>
                      <a:pt x="9849049" y="2246392"/>
                    </a:cubicBezTo>
                    <a:cubicBezTo>
                      <a:pt x="9842375" y="2253643"/>
                      <a:pt x="9832971" y="2257771"/>
                      <a:pt x="9823116" y="2257778"/>
                    </a:cubicBezTo>
                    <a:lnTo>
                      <a:pt x="9769282" y="2257778"/>
                    </a:lnTo>
                    <a:cubicBezTo>
                      <a:pt x="9700300" y="2257786"/>
                      <a:pt x="9641423" y="2207921"/>
                      <a:pt x="9630076" y="2139879"/>
                    </a:cubicBezTo>
                    <a:lnTo>
                      <a:pt x="9515705" y="1452880"/>
                    </a:lnTo>
                    <a:cubicBezTo>
                      <a:pt x="9514365" y="1444978"/>
                      <a:pt x="9503076" y="1444978"/>
                      <a:pt x="9501736" y="1452880"/>
                    </a:cubicBezTo>
                    <a:lnTo>
                      <a:pt x="9387295" y="2139879"/>
                    </a:lnTo>
                    <a:cubicBezTo>
                      <a:pt x="9375943" y="2207948"/>
                      <a:pt x="9317026" y="2257821"/>
                      <a:pt x="9248018" y="2257778"/>
                    </a:cubicBezTo>
                    <a:lnTo>
                      <a:pt x="9194184" y="2257778"/>
                    </a:lnTo>
                    <a:cubicBezTo>
                      <a:pt x="9184329" y="2257771"/>
                      <a:pt x="9174925" y="2253643"/>
                      <a:pt x="9168251" y="2246392"/>
                    </a:cubicBezTo>
                    <a:cubicBezTo>
                      <a:pt x="9161577" y="2239141"/>
                      <a:pt x="9158239" y="2229429"/>
                      <a:pt x="9159047" y="2219607"/>
                    </a:cubicBezTo>
                    <a:lnTo>
                      <a:pt x="9226428" y="1411111"/>
                    </a:lnTo>
                    <a:lnTo>
                      <a:pt x="9289434" y="969998"/>
                    </a:lnTo>
                    <a:close/>
                    <a:moveTo>
                      <a:pt x="10778650" y="0"/>
                    </a:moveTo>
                    <a:cubicBezTo>
                      <a:pt x="10722512" y="0"/>
                      <a:pt x="10668674" y="22300"/>
                      <a:pt x="10628979" y="61996"/>
                    </a:cubicBezTo>
                    <a:cubicBezTo>
                      <a:pt x="10589283" y="101691"/>
                      <a:pt x="10566983" y="155529"/>
                      <a:pt x="10566983" y="211667"/>
                    </a:cubicBezTo>
                    <a:lnTo>
                      <a:pt x="10566983" y="282222"/>
                    </a:lnTo>
                    <a:cubicBezTo>
                      <a:pt x="10567504" y="398753"/>
                      <a:pt x="10662118" y="492945"/>
                      <a:pt x="10778650" y="492945"/>
                    </a:cubicBezTo>
                    <a:cubicBezTo>
                      <a:pt x="10895182" y="492945"/>
                      <a:pt x="10989796" y="398753"/>
                      <a:pt x="10990317" y="282222"/>
                    </a:cubicBezTo>
                    <a:lnTo>
                      <a:pt x="10990317" y="211667"/>
                    </a:lnTo>
                    <a:cubicBezTo>
                      <a:pt x="10990317" y="155529"/>
                      <a:pt x="10968017" y="101691"/>
                      <a:pt x="10928321" y="61996"/>
                    </a:cubicBezTo>
                    <a:cubicBezTo>
                      <a:pt x="10888626" y="22300"/>
                      <a:pt x="10834788" y="0"/>
                      <a:pt x="10778650" y="0"/>
                    </a:cubicBezTo>
                    <a:close/>
                    <a:moveTo>
                      <a:pt x="10559434" y="969998"/>
                    </a:moveTo>
                    <a:cubicBezTo>
                      <a:pt x="10560633" y="961884"/>
                      <a:pt x="10549204" y="958709"/>
                      <a:pt x="10546029" y="966258"/>
                    </a:cubicBezTo>
                    <a:lnTo>
                      <a:pt x="10392005" y="1325598"/>
                    </a:lnTo>
                    <a:cubicBezTo>
                      <a:pt x="10369749" y="1377518"/>
                      <a:pt x="10318673" y="1411161"/>
                      <a:pt x="10262183" y="1411111"/>
                    </a:cubicBezTo>
                    <a:lnTo>
                      <a:pt x="10197131" y="1411111"/>
                    </a:lnTo>
                    <a:cubicBezTo>
                      <a:pt x="10185267" y="1411122"/>
                      <a:pt x="10174192" y="1405168"/>
                      <a:pt x="10167656" y="1395265"/>
                    </a:cubicBezTo>
                    <a:cubicBezTo>
                      <a:pt x="10161121" y="1385363"/>
                      <a:pt x="10160001" y="1372839"/>
                      <a:pt x="10164676" y="1361934"/>
                    </a:cubicBezTo>
                    <a:lnTo>
                      <a:pt x="10355317" y="917222"/>
                    </a:lnTo>
                    <a:lnTo>
                      <a:pt x="10425449" y="741821"/>
                    </a:lnTo>
                    <a:cubicBezTo>
                      <a:pt x="10468319" y="634683"/>
                      <a:pt x="10572095" y="564437"/>
                      <a:pt x="10687492" y="564444"/>
                    </a:cubicBezTo>
                    <a:lnTo>
                      <a:pt x="10869808" y="564444"/>
                    </a:lnTo>
                    <a:cubicBezTo>
                      <a:pt x="10985205" y="564437"/>
                      <a:pt x="11088981" y="634683"/>
                      <a:pt x="11131851" y="741821"/>
                    </a:cubicBezTo>
                    <a:lnTo>
                      <a:pt x="11201983" y="917222"/>
                    </a:lnTo>
                    <a:lnTo>
                      <a:pt x="11392554" y="1361934"/>
                    </a:lnTo>
                    <a:cubicBezTo>
                      <a:pt x="11397229" y="1372839"/>
                      <a:pt x="11396108" y="1385363"/>
                      <a:pt x="11389573" y="1395265"/>
                    </a:cubicBezTo>
                    <a:cubicBezTo>
                      <a:pt x="11383038" y="1405168"/>
                      <a:pt x="11371963" y="1411122"/>
                      <a:pt x="11360098" y="1411111"/>
                    </a:cubicBezTo>
                    <a:lnTo>
                      <a:pt x="11295046" y="1411111"/>
                    </a:lnTo>
                    <a:cubicBezTo>
                      <a:pt x="11238608" y="1411105"/>
                      <a:pt x="11187602" y="1377471"/>
                      <a:pt x="11165365" y="1325598"/>
                    </a:cubicBezTo>
                    <a:lnTo>
                      <a:pt x="11011342" y="966258"/>
                    </a:lnTo>
                    <a:cubicBezTo>
                      <a:pt x="11008096" y="958709"/>
                      <a:pt x="10996737" y="961884"/>
                      <a:pt x="10997866" y="969998"/>
                    </a:cubicBezTo>
                    <a:lnTo>
                      <a:pt x="11060872" y="1411111"/>
                    </a:lnTo>
                    <a:lnTo>
                      <a:pt x="11128253" y="2219607"/>
                    </a:lnTo>
                    <a:cubicBezTo>
                      <a:pt x="11129061" y="2229429"/>
                      <a:pt x="11125723" y="2239141"/>
                      <a:pt x="11119049" y="2246392"/>
                    </a:cubicBezTo>
                    <a:cubicBezTo>
                      <a:pt x="11112375" y="2253643"/>
                      <a:pt x="11102971" y="2257771"/>
                      <a:pt x="11093116" y="2257778"/>
                    </a:cubicBezTo>
                    <a:lnTo>
                      <a:pt x="11039282" y="2257778"/>
                    </a:lnTo>
                    <a:cubicBezTo>
                      <a:pt x="10970300" y="2257786"/>
                      <a:pt x="10911423" y="2207921"/>
                      <a:pt x="10900076" y="2139879"/>
                    </a:cubicBezTo>
                    <a:lnTo>
                      <a:pt x="10785705" y="1452880"/>
                    </a:lnTo>
                    <a:cubicBezTo>
                      <a:pt x="10784365" y="1444978"/>
                      <a:pt x="10773076" y="1444978"/>
                      <a:pt x="10771736" y="1452880"/>
                    </a:cubicBezTo>
                    <a:lnTo>
                      <a:pt x="10657295" y="2139879"/>
                    </a:lnTo>
                    <a:cubicBezTo>
                      <a:pt x="10645943" y="2207948"/>
                      <a:pt x="10587026" y="2257821"/>
                      <a:pt x="10518018" y="2257778"/>
                    </a:cubicBezTo>
                    <a:lnTo>
                      <a:pt x="10464184" y="2257778"/>
                    </a:lnTo>
                    <a:cubicBezTo>
                      <a:pt x="10454329" y="2257771"/>
                      <a:pt x="10444925" y="2253643"/>
                      <a:pt x="10438251" y="2246392"/>
                    </a:cubicBezTo>
                    <a:cubicBezTo>
                      <a:pt x="10431577" y="2239141"/>
                      <a:pt x="10428239" y="2229429"/>
                      <a:pt x="10429047" y="2219607"/>
                    </a:cubicBezTo>
                    <a:lnTo>
                      <a:pt x="10496428" y="1411111"/>
                    </a:lnTo>
                    <a:lnTo>
                      <a:pt x="10559434" y="969998"/>
                    </a:lnTo>
                    <a:close/>
                    <a:moveTo>
                      <a:pt x="12048650" y="0"/>
                    </a:moveTo>
                    <a:cubicBezTo>
                      <a:pt x="11992512" y="0"/>
                      <a:pt x="11938674" y="22300"/>
                      <a:pt x="11898979" y="61996"/>
                    </a:cubicBezTo>
                    <a:cubicBezTo>
                      <a:pt x="11859283" y="101691"/>
                      <a:pt x="11836983" y="155529"/>
                      <a:pt x="11836983" y="211667"/>
                    </a:cubicBezTo>
                    <a:lnTo>
                      <a:pt x="11836983" y="282222"/>
                    </a:lnTo>
                    <a:cubicBezTo>
                      <a:pt x="11837504" y="398753"/>
                      <a:pt x="11932118" y="492945"/>
                      <a:pt x="12048650" y="492945"/>
                    </a:cubicBezTo>
                    <a:cubicBezTo>
                      <a:pt x="12165182" y="492945"/>
                      <a:pt x="12259796" y="398753"/>
                      <a:pt x="12260317" y="282222"/>
                    </a:cubicBezTo>
                    <a:lnTo>
                      <a:pt x="12260317" y="211667"/>
                    </a:lnTo>
                    <a:cubicBezTo>
                      <a:pt x="12260317" y="155529"/>
                      <a:pt x="12238017" y="101691"/>
                      <a:pt x="12198321" y="61996"/>
                    </a:cubicBezTo>
                    <a:cubicBezTo>
                      <a:pt x="12158626" y="22300"/>
                      <a:pt x="12104788" y="0"/>
                      <a:pt x="12048650" y="0"/>
                    </a:cubicBezTo>
                    <a:close/>
                    <a:moveTo>
                      <a:pt x="11829434" y="969998"/>
                    </a:moveTo>
                    <a:cubicBezTo>
                      <a:pt x="11830633" y="961884"/>
                      <a:pt x="11819204" y="958709"/>
                      <a:pt x="11816029" y="966258"/>
                    </a:cubicBezTo>
                    <a:lnTo>
                      <a:pt x="11662005" y="1325598"/>
                    </a:lnTo>
                    <a:cubicBezTo>
                      <a:pt x="11639749" y="1377518"/>
                      <a:pt x="11588673" y="1411161"/>
                      <a:pt x="11532183" y="1411111"/>
                    </a:cubicBezTo>
                    <a:lnTo>
                      <a:pt x="11467131" y="1411111"/>
                    </a:lnTo>
                    <a:cubicBezTo>
                      <a:pt x="11455267" y="1411122"/>
                      <a:pt x="11444192" y="1405168"/>
                      <a:pt x="11437656" y="1395265"/>
                    </a:cubicBezTo>
                    <a:cubicBezTo>
                      <a:pt x="11431121" y="1385363"/>
                      <a:pt x="11430001" y="1372839"/>
                      <a:pt x="11434676" y="1361934"/>
                    </a:cubicBezTo>
                    <a:lnTo>
                      <a:pt x="11625317" y="917222"/>
                    </a:lnTo>
                    <a:lnTo>
                      <a:pt x="11695449" y="741821"/>
                    </a:lnTo>
                    <a:cubicBezTo>
                      <a:pt x="11738319" y="634683"/>
                      <a:pt x="11842095" y="564437"/>
                      <a:pt x="11957492" y="564444"/>
                    </a:cubicBezTo>
                    <a:lnTo>
                      <a:pt x="12139808" y="564444"/>
                    </a:lnTo>
                    <a:cubicBezTo>
                      <a:pt x="12255205" y="564437"/>
                      <a:pt x="12358981" y="634683"/>
                      <a:pt x="12401851" y="741821"/>
                    </a:cubicBezTo>
                    <a:lnTo>
                      <a:pt x="12471983" y="917222"/>
                    </a:lnTo>
                    <a:lnTo>
                      <a:pt x="12662554" y="1361934"/>
                    </a:lnTo>
                    <a:cubicBezTo>
                      <a:pt x="12667229" y="1372839"/>
                      <a:pt x="12666108" y="1385363"/>
                      <a:pt x="12659573" y="1395265"/>
                    </a:cubicBezTo>
                    <a:cubicBezTo>
                      <a:pt x="12653038" y="1405168"/>
                      <a:pt x="12641963" y="1411122"/>
                      <a:pt x="12630098" y="1411111"/>
                    </a:cubicBezTo>
                    <a:lnTo>
                      <a:pt x="12565046" y="1411111"/>
                    </a:lnTo>
                    <a:cubicBezTo>
                      <a:pt x="12508608" y="1411105"/>
                      <a:pt x="12457602" y="1377471"/>
                      <a:pt x="12435365" y="1325598"/>
                    </a:cubicBezTo>
                    <a:lnTo>
                      <a:pt x="12281342" y="966258"/>
                    </a:lnTo>
                    <a:cubicBezTo>
                      <a:pt x="12278096" y="958709"/>
                      <a:pt x="12266737" y="961884"/>
                      <a:pt x="12267866" y="969998"/>
                    </a:cubicBezTo>
                    <a:lnTo>
                      <a:pt x="12330872" y="1411111"/>
                    </a:lnTo>
                    <a:lnTo>
                      <a:pt x="12398253" y="2219607"/>
                    </a:lnTo>
                    <a:cubicBezTo>
                      <a:pt x="12399061" y="2229429"/>
                      <a:pt x="12395723" y="2239141"/>
                      <a:pt x="12389049" y="2246392"/>
                    </a:cubicBezTo>
                    <a:cubicBezTo>
                      <a:pt x="12382375" y="2253643"/>
                      <a:pt x="12372971" y="2257771"/>
                      <a:pt x="12363116" y="2257778"/>
                    </a:cubicBezTo>
                    <a:lnTo>
                      <a:pt x="12309282" y="2257778"/>
                    </a:lnTo>
                    <a:cubicBezTo>
                      <a:pt x="12240300" y="2257786"/>
                      <a:pt x="12181423" y="2207921"/>
                      <a:pt x="12170076" y="2139879"/>
                    </a:cubicBezTo>
                    <a:lnTo>
                      <a:pt x="12055705" y="1452880"/>
                    </a:lnTo>
                    <a:cubicBezTo>
                      <a:pt x="12054365" y="1444978"/>
                      <a:pt x="12043076" y="1444978"/>
                      <a:pt x="12041736" y="1452880"/>
                    </a:cubicBezTo>
                    <a:lnTo>
                      <a:pt x="11927295" y="2139879"/>
                    </a:lnTo>
                    <a:cubicBezTo>
                      <a:pt x="11915943" y="2207948"/>
                      <a:pt x="11857026" y="2257821"/>
                      <a:pt x="11788018" y="2257778"/>
                    </a:cubicBezTo>
                    <a:lnTo>
                      <a:pt x="11734184" y="2257778"/>
                    </a:lnTo>
                    <a:cubicBezTo>
                      <a:pt x="11724329" y="2257771"/>
                      <a:pt x="11714925" y="2253643"/>
                      <a:pt x="11708251" y="2246392"/>
                    </a:cubicBezTo>
                    <a:cubicBezTo>
                      <a:pt x="11701577" y="2239141"/>
                      <a:pt x="11698239" y="2229429"/>
                      <a:pt x="11699047" y="2219607"/>
                    </a:cubicBezTo>
                    <a:lnTo>
                      <a:pt x="11766428" y="1411111"/>
                    </a:lnTo>
                    <a:lnTo>
                      <a:pt x="11829434" y="969998"/>
                    </a:lnTo>
                    <a:close/>
                    <a:moveTo>
                      <a:pt x="618650" y="2257778"/>
                    </a:moveTo>
                    <a:cubicBezTo>
                      <a:pt x="562512" y="2257778"/>
                      <a:pt x="508674" y="2280078"/>
                      <a:pt x="468979" y="2319774"/>
                    </a:cubicBezTo>
                    <a:cubicBezTo>
                      <a:pt x="429284" y="2359469"/>
                      <a:pt x="406983" y="2413307"/>
                      <a:pt x="406983" y="2469444"/>
                    </a:cubicBezTo>
                    <a:lnTo>
                      <a:pt x="406983" y="2540000"/>
                    </a:lnTo>
                    <a:cubicBezTo>
                      <a:pt x="407504" y="2656531"/>
                      <a:pt x="502118" y="2750722"/>
                      <a:pt x="618650" y="2750722"/>
                    </a:cubicBezTo>
                    <a:cubicBezTo>
                      <a:pt x="735182" y="2750722"/>
                      <a:pt x="829795" y="2656531"/>
                      <a:pt x="830317" y="2540000"/>
                    </a:cubicBezTo>
                    <a:lnTo>
                      <a:pt x="830317" y="2469444"/>
                    </a:lnTo>
                    <a:cubicBezTo>
                      <a:pt x="830317" y="2413307"/>
                      <a:pt x="808016" y="2359469"/>
                      <a:pt x="768321" y="2319774"/>
                    </a:cubicBezTo>
                    <a:cubicBezTo>
                      <a:pt x="728626" y="2280078"/>
                      <a:pt x="674788" y="2257778"/>
                      <a:pt x="618650" y="2257778"/>
                    </a:cubicBezTo>
                    <a:close/>
                    <a:moveTo>
                      <a:pt x="399434" y="3227776"/>
                    </a:moveTo>
                    <a:cubicBezTo>
                      <a:pt x="400633" y="3219662"/>
                      <a:pt x="389203" y="3216487"/>
                      <a:pt x="386028" y="3224036"/>
                    </a:cubicBezTo>
                    <a:lnTo>
                      <a:pt x="232006" y="3583375"/>
                    </a:lnTo>
                    <a:cubicBezTo>
                      <a:pt x="209749" y="3635296"/>
                      <a:pt x="158673" y="3668939"/>
                      <a:pt x="102183" y="3668889"/>
                    </a:cubicBezTo>
                    <a:lnTo>
                      <a:pt x="37131" y="3668889"/>
                    </a:lnTo>
                    <a:cubicBezTo>
                      <a:pt x="25267" y="3668899"/>
                      <a:pt x="14191" y="3662945"/>
                      <a:pt x="7656" y="3653043"/>
                    </a:cubicBezTo>
                    <a:cubicBezTo>
                      <a:pt x="1121" y="3643141"/>
                      <a:pt x="1" y="3630616"/>
                      <a:pt x="4676" y="3619712"/>
                    </a:cubicBezTo>
                    <a:lnTo>
                      <a:pt x="195317" y="3175000"/>
                    </a:lnTo>
                    <a:lnTo>
                      <a:pt x="265449" y="2999599"/>
                    </a:lnTo>
                    <a:cubicBezTo>
                      <a:pt x="308319" y="2892461"/>
                      <a:pt x="412096" y="2822215"/>
                      <a:pt x="527492" y="2822222"/>
                    </a:cubicBezTo>
                    <a:lnTo>
                      <a:pt x="709808" y="2822222"/>
                    </a:lnTo>
                    <a:cubicBezTo>
                      <a:pt x="825204" y="2822215"/>
                      <a:pt x="928981" y="2892461"/>
                      <a:pt x="971851" y="2999599"/>
                    </a:cubicBezTo>
                    <a:lnTo>
                      <a:pt x="1041983" y="3175000"/>
                    </a:lnTo>
                    <a:lnTo>
                      <a:pt x="1232554" y="3619712"/>
                    </a:lnTo>
                    <a:cubicBezTo>
                      <a:pt x="1237229" y="3630616"/>
                      <a:pt x="1236109" y="3643141"/>
                      <a:pt x="1229573" y="3653043"/>
                    </a:cubicBezTo>
                    <a:cubicBezTo>
                      <a:pt x="1223038" y="3662945"/>
                      <a:pt x="1211963" y="3668899"/>
                      <a:pt x="1200098" y="3668889"/>
                    </a:cubicBezTo>
                    <a:lnTo>
                      <a:pt x="1135046" y="3668889"/>
                    </a:lnTo>
                    <a:cubicBezTo>
                      <a:pt x="1078608" y="3668883"/>
                      <a:pt x="1027602" y="3635249"/>
                      <a:pt x="1005365" y="3583375"/>
                    </a:cubicBezTo>
                    <a:lnTo>
                      <a:pt x="851342" y="3224036"/>
                    </a:lnTo>
                    <a:cubicBezTo>
                      <a:pt x="848097" y="3216487"/>
                      <a:pt x="836737" y="3219662"/>
                      <a:pt x="837866" y="3227776"/>
                    </a:cubicBezTo>
                    <a:lnTo>
                      <a:pt x="900872" y="3668889"/>
                    </a:lnTo>
                    <a:lnTo>
                      <a:pt x="968253" y="4477385"/>
                    </a:lnTo>
                    <a:cubicBezTo>
                      <a:pt x="969061" y="4487207"/>
                      <a:pt x="965724" y="4496919"/>
                      <a:pt x="959049" y="4504170"/>
                    </a:cubicBezTo>
                    <a:cubicBezTo>
                      <a:pt x="952375" y="4511421"/>
                      <a:pt x="942971" y="4515549"/>
                      <a:pt x="933116" y="4515555"/>
                    </a:cubicBezTo>
                    <a:lnTo>
                      <a:pt x="879282" y="4515555"/>
                    </a:lnTo>
                    <a:cubicBezTo>
                      <a:pt x="810301" y="4515564"/>
                      <a:pt x="751424" y="4465699"/>
                      <a:pt x="740076" y="4397657"/>
                    </a:cubicBezTo>
                    <a:lnTo>
                      <a:pt x="625706" y="3710658"/>
                    </a:lnTo>
                    <a:cubicBezTo>
                      <a:pt x="624365" y="3702755"/>
                      <a:pt x="613076" y="3702755"/>
                      <a:pt x="611736" y="3710658"/>
                    </a:cubicBezTo>
                    <a:lnTo>
                      <a:pt x="497294" y="4397657"/>
                    </a:lnTo>
                    <a:cubicBezTo>
                      <a:pt x="485942" y="4465725"/>
                      <a:pt x="427026" y="4515598"/>
                      <a:pt x="358018" y="4515555"/>
                    </a:cubicBezTo>
                    <a:lnTo>
                      <a:pt x="304184" y="4515555"/>
                    </a:lnTo>
                    <a:cubicBezTo>
                      <a:pt x="294329" y="4515549"/>
                      <a:pt x="284925" y="4511421"/>
                      <a:pt x="278251" y="4504170"/>
                    </a:cubicBezTo>
                    <a:cubicBezTo>
                      <a:pt x="271576" y="4496919"/>
                      <a:pt x="268239" y="4487207"/>
                      <a:pt x="269047" y="4477385"/>
                    </a:cubicBezTo>
                    <a:lnTo>
                      <a:pt x="336428" y="3668889"/>
                    </a:lnTo>
                    <a:lnTo>
                      <a:pt x="399434" y="3227776"/>
                    </a:lnTo>
                    <a:close/>
                    <a:moveTo>
                      <a:pt x="1888650" y="2257778"/>
                    </a:moveTo>
                    <a:cubicBezTo>
                      <a:pt x="1832513" y="2257778"/>
                      <a:pt x="1778674" y="2280078"/>
                      <a:pt x="1738979" y="2319773"/>
                    </a:cubicBezTo>
                    <a:cubicBezTo>
                      <a:pt x="1699284" y="2359469"/>
                      <a:pt x="1676983" y="2413307"/>
                      <a:pt x="1676983" y="2469444"/>
                    </a:cubicBezTo>
                    <a:lnTo>
                      <a:pt x="1676983" y="2540000"/>
                    </a:lnTo>
                    <a:cubicBezTo>
                      <a:pt x="1677504" y="2656531"/>
                      <a:pt x="1772118" y="2750722"/>
                      <a:pt x="1888650" y="2750722"/>
                    </a:cubicBezTo>
                    <a:cubicBezTo>
                      <a:pt x="2005182" y="2750722"/>
                      <a:pt x="2099796" y="2656531"/>
                      <a:pt x="2100317" y="2540000"/>
                    </a:cubicBezTo>
                    <a:lnTo>
                      <a:pt x="2100317" y="2469444"/>
                    </a:lnTo>
                    <a:cubicBezTo>
                      <a:pt x="2100317" y="2413307"/>
                      <a:pt x="2078016" y="2359469"/>
                      <a:pt x="2038321" y="2319773"/>
                    </a:cubicBezTo>
                    <a:cubicBezTo>
                      <a:pt x="1998626" y="2280078"/>
                      <a:pt x="1944787" y="2257778"/>
                      <a:pt x="1888650" y="2257778"/>
                    </a:cubicBezTo>
                    <a:close/>
                    <a:moveTo>
                      <a:pt x="1669434" y="3227776"/>
                    </a:moveTo>
                    <a:cubicBezTo>
                      <a:pt x="1670633" y="3219662"/>
                      <a:pt x="1659203" y="3216487"/>
                      <a:pt x="1656028" y="3224036"/>
                    </a:cubicBezTo>
                    <a:lnTo>
                      <a:pt x="1502006" y="3583375"/>
                    </a:lnTo>
                    <a:cubicBezTo>
                      <a:pt x="1479749" y="3635296"/>
                      <a:pt x="1428673" y="3668939"/>
                      <a:pt x="1372183" y="3668889"/>
                    </a:cubicBezTo>
                    <a:lnTo>
                      <a:pt x="1307131" y="3668889"/>
                    </a:lnTo>
                    <a:cubicBezTo>
                      <a:pt x="1295267" y="3668899"/>
                      <a:pt x="1284191" y="3662945"/>
                      <a:pt x="1277656" y="3653043"/>
                    </a:cubicBezTo>
                    <a:cubicBezTo>
                      <a:pt x="1271121" y="3643141"/>
                      <a:pt x="1270001" y="3630616"/>
                      <a:pt x="1274676" y="3619712"/>
                    </a:cubicBezTo>
                    <a:lnTo>
                      <a:pt x="1465317" y="3175000"/>
                    </a:lnTo>
                    <a:lnTo>
                      <a:pt x="1535449" y="2999599"/>
                    </a:lnTo>
                    <a:cubicBezTo>
                      <a:pt x="1578319" y="2892461"/>
                      <a:pt x="1682096" y="2822215"/>
                      <a:pt x="1797492" y="2822222"/>
                    </a:cubicBezTo>
                    <a:lnTo>
                      <a:pt x="1979808" y="2822222"/>
                    </a:lnTo>
                    <a:cubicBezTo>
                      <a:pt x="2095204" y="2822215"/>
                      <a:pt x="2198981" y="2892461"/>
                      <a:pt x="2241851" y="2999599"/>
                    </a:cubicBezTo>
                    <a:lnTo>
                      <a:pt x="2311983" y="3175000"/>
                    </a:lnTo>
                    <a:lnTo>
                      <a:pt x="2502554" y="3619712"/>
                    </a:lnTo>
                    <a:cubicBezTo>
                      <a:pt x="2507228" y="3630616"/>
                      <a:pt x="2506108" y="3643140"/>
                      <a:pt x="2499573" y="3653043"/>
                    </a:cubicBezTo>
                    <a:cubicBezTo>
                      <a:pt x="2493038" y="3662945"/>
                      <a:pt x="2481963" y="3668899"/>
                      <a:pt x="2470098" y="3668889"/>
                    </a:cubicBezTo>
                    <a:lnTo>
                      <a:pt x="2405046" y="3668889"/>
                    </a:lnTo>
                    <a:cubicBezTo>
                      <a:pt x="2348608" y="3668883"/>
                      <a:pt x="2297602" y="3635249"/>
                      <a:pt x="2275365" y="3583375"/>
                    </a:cubicBezTo>
                    <a:lnTo>
                      <a:pt x="2121342" y="3224036"/>
                    </a:lnTo>
                    <a:cubicBezTo>
                      <a:pt x="2118097" y="3216487"/>
                      <a:pt x="2106737" y="3219662"/>
                      <a:pt x="2107866" y="3227776"/>
                    </a:cubicBezTo>
                    <a:lnTo>
                      <a:pt x="2170872" y="3668889"/>
                    </a:lnTo>
                    <a:lnTo>
                      <a:pt x="2238253" y="4477385"/>
                    </a:lnTo>
                    <a:cubicBezTo>
                      <a:pt x="2239061" y="4487207"/>
                      <a:pt x="2235724" y="4496919"/>
                      <a:pt x="2229049" y="4504170"/>
                    </a:cubicBezTo>
                    <a:cubicBezTo>
                      <a:pt x="2222375" y="4511421"/>
                      <a:pt x="2212971" y="4515549"/>
                      <a:pt x="2203116" y="4515555"/>
                    </a:cubicBezTo>
                    <a:lnTo>
                      <a:pt x="2149282" y="4515555"/>
                    </a:lnTo>
                    <a:cubicBezTo>
                      <a:pt x="2080301" y="4515564"/>
                      <a:pt x="2021424" y="4465699"/>
                      <a:pt x="2010076" y="4397657"/>
                    </a:cubicBezTo>
                    <a:lnTo>
                      <a:pt x="1895706" y="3710658"/>
                    </a:lnTo>
                    <a:cubicBezTo>
                      <a:pt x="1894365" y="3702755"/>
                      <a:pt x="1883076" y="3702755"/>
                      <a:pt x="1881735" y="3710658"/>
                    </a:cubicBezTo>
                    <a:lnTo>
                      <a:pt x="1767294" y="4397657"/>
                    </a:lnTo>
                    <a:cubicBezTo>
                      <a:pt x="1755943" y="4465725"/>
                      <a:pt x="1697026" y="4515598"/>
                      <a:pt x="1628018" y="4515555"/>
                    </a:cubicBezTo>
                    <a:lnTo>
                      <a:pt x="1574184" y="4515555"/>
                    </a:lnTo>
                    <a:cubicBezTo>
                      <a:pt x="1564329" y="4515549"/>
                      <a:pt x="1554925" y="4511421"/>
                      <a:pt x="1548251" y="4504170"/>
                    </a:cubicBezTo>
                    <a:cubicBezTo>
                      <a:pt x="1541576" y="4496919"/>
                      <a:pt x="1538239" y="4487207"/>
                      <a:pt x="1539047" y="4477385"/>
                    </a:cubicBezTo>
                    <a:lnTo>
                      <a:pt x="1606428" y="3668889"/>
                    </a:lnTo>
                    <a:lnTo>
                      <a:pt x="1669434" y="3227776"/>
                    </a:lnTo>
                    <a:close/>
                    <a:moveTo>
                      <a:pt x="3158650" y="2257778"/>
                    </a:moveTo>
                    <a:cubicBezTo>
                      <a:pt x="3102513" y="2257778"/>
                      <a:pt x="3048674" y="2280078"/>
                      <a:pt x="3008979" y="2319773"/>
                    </a:cubicBezTo>
                    <a:cubicBezTo>
                      <a:pt x="2969284" y="2359469"/>
                      <a:pt x="2946983" y="2413307"/>
                      <a:pt x="2946983" y="2469444"/>
                    </a:cubicBezTo>
                    <a:lnTo>
                      <a:pt x="2946983" y="2540000"/>
                    </a:lnTo>
                    <a:cubicBezTo>
                      <a:pt x="2947504" y="2656531"/>
                      <a:pt x="3042118" y="2750722"/>
                      <a:pt x="3158650" y="2750722"/>
                    </a:cubicBezTo>
                    <a:cubicBezTo>
                      <a:pt x="3275182" y="2750722"/>
                      <a:pt x="3369795" y="2656531"/>
                      <a:pt x="3370317" y="2540000"/>
                    </a:cubicBezTo>
                    <a:lnTo>
                      <a:pt x="3370317" y="2469444"/>
                    </a:lnTo>
                    <a:cubicBezTo>
                      <a:pt x="3370317" y="2352544"/>
                      <a:pt x="3275550" y="2257778"/>
                      <a:pt x="3158650" y="2257778"/>
                    </a:cubicBezTo>
                    <a:close/>
                    <a:moveTo>
                      <a:pt x="2939434" y="3227776"/>
                    </a:moveTo>
                    <a:cubicBezTo>
                      <a:pt x="2940633" y="3219662"/>
                      <a:pt x="2929203" y="3216487"/>
                      <a:pt x="2926028" y="3224036"/>
                    </a:cubicBezTo>
                    <a:lnTo>
                      <a:pt x="2772006" y="3583375"/>
                    </a:lnTo>
                    <a:cubicBezTo>
                      <a:pt x="2749749" y="3635296"/>
                      <a:pt x="2698673" y="3668939"/>
                      <a:pt x="2642183" y="3668889"/>
                    </a:cubicBezTo>
                    <a:lnTo>
                      <a:pt x="2577131" y="3668889"/>
                    </a:lnTo>
                    <a:cubicBezTo>
                      <a:pt x="2565267" y="3668899"/>
                      <a:pt x="2554191" y="3662945"/>
                      <a:pt x="2547656" y="3653043"/>
                    </a:cubicBezTo>
                    <a:cubicBezTo>
                      <a:pt x="2541121" y="3643140"/>
                      <a:pt x="2540001" y="3630616"/>
                      <a:pt x="2544676" y="3619712"/>
                    </a:cubicBezTo>
                    <a:lnTo>
                      <a:pt x="2735317" y="3175000"/>
                    </a:lnTo>
                    <a:lnTo>
                      <a:pt x="2805449" y="2999599"/>
                    </a:lnTo>
                    <a:cubicBezTo>
                      <a:pt x="2848319" y="2892461"/>
                      <a:pt x="2952096" y="2822215"/>
                      <a:pt x="3067492" y="2822222"/>
                    </a:cubicBezTo>
                    <a:lnTo>
                      <a:pt x="3249808" y="2822222"/>
                    </a:lnTo>
                    <a:cubicBezTo>
                      <a:pt x="3365204" y="2822214"/>
                      <a:pt x="3468981" y="2892461"/>
                      <a:pt x="3511851" y="2999599"/>
                    </a:cubicBezTo>
                    <a:lnTo>
                      <a:pt x="3581983" y="3175000"/>
                    </a:lnTo>
                    <a:lnTo>
                      <a:pt x="3772554" y="3619712"/>
                    </a:lnTo>
                    <a:cubicBezTo>
                      <a:pt x="3777229" y="3630616"/>
                      <a:pt x="3776109" y="3643141"/>
                      <a:pt x="3769573" y="3653043"/>
                    </a:cubicBezTo>
                    <a:cubicBezTo>
                      <a:pt x="3763038" y="3662945"/>
                      <a:pt x="3751963" y="3668899"/>
                      <a:pt x="3740098" y="3668889"/>
                    </a:cubicBezTo>
                    <a:lnTo>
                      <a:pt x="3675046" y="3668889"/>
                    </a:lnTo>
                    <a:cubicBezTo>
                      <a:pt x="3618608" y="3668883"/>
                      <a:pt x="3567602" y="3635248"/>
                      <a:pt x="3545365" y="3583375"/>
                    </a:cubicBezTo>
                    <a:lnTo>
                      <a:pt x="3391342" y="3224036"/>
                    </a:lnTo>
                    <a:cubicBezTo>
                      <a:pt x="3388097" y="3216487"/>
                      <a:pt x="3376737" y="3219662"/>
                      <a:pt x="3377866" y="3227776"/>
                    </a:cubicBezTo>
                    <a:lnTo>
                      <a:pt x="3440872" y="3668889"/>
                    </a:lnTo>
                    <a:lnTo>
                      <a:pt x="3508253" y="4477385"/>
                    </a:lnTo>
                    <a:cubicBezTo>
                      <a:pt x="3509061" y="4487207"/>
                      <a:pt x="3505723" y="4496919"/>
                      <a:pt x="3499049" y="4504170"/>
                    </a:cubicBezTo>
                    <a:cubicBezTo>
                      <a:pt x="3492375" y="4511421"/>
                      <a:pt x="3482971" y="4515549"/>
                      <a:pt x="3473116" y="4515555"/>
                    </a:cubicBezTo>
                    <a:lnTo>
                      <a:pt x="3419282" y="4515555"/>
                    </a:lnTo>
                    <a:cubicBezTo>
                      <a:pt x="3350301" y="4515564"/>
                      <a:pt x="3291424" y="4465699"/>
                      <a:pt x="3280076" y="4397657"/>
                    </a:cubicBezTo>
                    <a:lnTo>
                      <a:pt x="3165706" y="3710658"/>
                    </a:lnTo>
                    <a:cubicBezTo>
                      <a:pt x="3164365" y="3702755"/>
                      <a:pt x="3153076" y="3702755"/>
                      <a:pt x="3151735" y="3710658"/>
                    </a:cubicBezTo>
                    <a:lnTo>
                      <a:pt x="3037294" y="4397657"/>
                    </a:lnTo>
                    <a:cubicBezTo>
                      <a:pt x="3025943" y="4465725"/>
                      <a:pt x="2967026" y="4515598"/>
                      <a:pt x="2898018" y="4515555"/>
                    </a:cubicBezTo>
                    <a:lnTo>
                      <a:pt x="2844184" y="4515555"/>
                    </a:lnTo>
                    <a:cubicBezTo>
                      <a:pt x="2834329" y="4515549"/>
                      <a:pt x="2824925" y="4511421"/>
                      <a:pt x="2818251" y="4504170"/>
                    </a:cubicBezTo>
                    <a:cubicBezTo>
                      <a:pt x="2811576" y="4496919"/>
                      <a:pt x="2808239" y="4487207"/>
                      <a:pt x="2809047" y="4477385"/>
                    </a:cubicBezTo>
                    <a:lnTo>
                      <a:pt x="2876428" y="3668889"/>
                    </a:lnTo>
                    <a:lnTo>
                      <a:pt x="2939434" y="3227776"/>
                    </a:lnTo>
                    <a:close/>
                    <a:moveTo>
                      <a:pt x="4428650" y="2257778"/>
                    </a:moveTo>
                    <a:cubicBezTo>
                      <a:pt x="4311750" y="2257778"/>
                      <a:pt x="4216983" y="2352544"/>
                      <a:pt x="4216983" y="2469444"/>
                    </a:cubicBezTo>
                    <a:lnTo>
                      <a:pt x="4216983" y="2540000"/>
                    </a:lnTo>
                    <a:cubicBezTo>
                      <a:pt x="4217505" y="2656531"/>
                      <a:pt x="4312118" y="2750722"/>
                      <a:pt x="4428650" y="2750722"/>
                    </a:cubicBezTo>
                    <a:cubicBezTo>
                      <a:pt x="4545182" y="2750722"/>
                      <a:pt x="4639795" y="2656531"/>
                      <a:pt x="4640317" y="2540000"/>
                    </a:cubicBezTo>
                    <a:lnTo>
                      <a:pt x="4640317" y="2469444"/>
                    </a:lnTo>
                    <a:cubicBezTo>
                      <a:pt x="4640317" y="2352544"/>
                      <a:pt x="4545550" y="2257778"/>
                      <a:pt x="4428650" y="2257778"/>
                    </a:cubicBezTo>
                    <a:close/>
                    <a:moveTo>
                      <a:pt x="4209434" y="3227776"/>
                    </a:moveTo>
                    <a:cubicBezTo>
                      <a:pt x="4210633" y="3219662"/>
                      <a:pt x="4199203" y="3216487"/>
                      <a:pt x="4196028" y="3224036"/>
                    </a:cubicBezTo>
                    <a:lnTo>
                      <a:pt x="4042005" y="3583375"/>
                    </a:lnTo>
                    <a:cubicBezTo>
                      <a:pt x="4019749" y="3635296"/>
                      <a:pt x="3968673" y="3668939"/>
                      <a:pt x="3912183" y="3668889"/>
                    </a:cubicBezTo>
                    <a:lnTo>
                      <a:pt x="3847131" y="3668889"/>
                    </a:lnTo>
                    <a:cubicBezTo>
                      <a:pt x="3835267" y="3668899"/>
                      <a:pt x="3824192" y="3662945"/>
                      <a:pt x="3817656" y="3653043"/>
                    </a:cubicBezTo>
                    <a:cubicBezTo>
                      <a:pt x="3811121" y="3643141"/>
                      <a:pt x="3810001" y="3630616"/>
                      <a:pt x="3814675" y="3619712"/>
                    </a:cubicBezTo>
                    <a:lnTo>
                      <a:pt x="4005317" y="3175000"/>
                    </a:lnTo>
                    <a:lnTo>
                      <a:pt x="4075449" y="2999599"/>
                    </a:lnTo>
                    <a:cubicBezTo>
                      <a:pt x="4118319" y="2892461"/>
                      <a:pt x="4222096" y="2822215"/>
                      <a:pt x="4337492" y="2822222"/>
                    </a:cubicBezTo>
                    <a:lnTo>
                      <a:pt x="4519808" y="2822222"/>
                    </a:lnTo>
                    <a:cubicBezTo>
                      <a:pt x="4635204" y="2822214"/>
                      <a:pt x="4738981" y="2892461"/>
                      <a:pt x="4781851" y="2999599"/>
                    </a:cubicBezTo>
                    <a:lnTo>
                      <a:pt x="4851983" y="3175000"/>
                    </a:lnTo>
                    <a:lnTo>
                      <a:pt x="5042554" y="3619712"/>
                    </a:lnTo>
                    <a:cubicBezTo>
                      <a:pt x="5047229" y="3630616"/>
                      <a:pt x="5046109" y="3643141"/>
                      <a:pt x="5039573" y="3653043"/>
                    </a:cubicBezTo>
                    <a:cubicBezTo>
                      <a:pt x="5033038" y="3662945"/>
                      <a:pt x="5021963" y="3668899"/>
                      <a:pt x="5010098" y="3668889"/>
                    </a:cubicBezTo>
                    <a:lnTo>
                      <a:pt x="4945046" y="3668889"/>
                    </a:lnTo>
                    <a:cubicBezTo>
                      <a:pt x="4888608" y="3668883"/>
                      <a:pt x="4837602" y="3635248"/>
                      <a:pt x="4815365" y="3583375"/>
                    </a:cubicBezTo>
                    <a:lnTo>
                      <a:pt x="4661342" y="3224036"/>
                    </a:lnTo>
                    <a:cubicBezTo>
                      <a:pt x="4658097" y="3216487"/>
                      <a:pt x="4646737" y="3219662"/>
                      <a:pt x="4647866" y="3227776"/>
                    </a:cubicBezTo>
                    <a:lnTo>
                      <a:pt x="4710872" y="3668889"/>
                    </a:lnTo>
                    <a:lnTo>
                      <a:pt x="4778253" y="4477385"/>
                    </a:lnTo>
                    <a:cubicBezTo>
                      <a:pt x="4779061" y="4487207"/>
                      <a:pt x="4775723" y="4496919"/>
                      <a:pt x="4769049" y="4504170"/>
                    </a:cubicBezTo>
                    <a:cubicBezTo>
                      <a:pt x="4762375" y="4511421"/>
                      <a:pt x="4752971" y="4515549"/>
                      <a:pt x="4743116" y="4515555"/>
                    </a:cubicBezTo>
                    <a:lnTo>
                      <a:pt x="4689282" y="4515555"/>
                    </a:lnTo>
                    <a:cubicBezTo>
                      <a:pt x="4620301" y="4515564"/>
                      <a:pt x="4561424" y="4465699"/>
                      <a:pt x="4550076" y="4397657"/>
                    </a:cubicBezTo>
                    <a:lnTo>
                      <a:pt x="4435705" y="3710658"/>
                    </a:lnTo>
                    <a:cubicBezTo>
                      <a:pt x="4434365" y="3702755"/>
                      <a:pt x="4423076" y="3702755"/>
                      <a:pt x="4421736" y="3710658"/>
                    </a:cubicBezTo>
                    <a:lnTo>
                      <a:pt x="4307295" y="4397657"/>
                    </a:lnTo>
                    <a:cubicBezTo>
                      <a:pt x="4295943" y="4465725"/>
                      <a:pt x="4237026" y="4515598"/>
                      <a:pt x="4168018" y="4515555"/>
                    </a:cubicBezTo>
                    <a:lnTo>
                      <a:pt x="4114184" y="4515555"/>
                    </a:lnTo>
                    <a:cubicBezTo>
                      <a:pt x="4104329" y="4515549"/>
                      <a:pt x="4094925" y="4511421"/>
                      <a:pt x="4088251" y="4504170"/>
                    </a:cubicBezTo>
                    <a:cubicBezTo>
                      <a:pt x="4081577" y="4496919"/>
                      <a:pt x="4078239" y="4487207"/>
                      <a:pt x="4079047" y="4477385"/>
                    </a:cubicBezTo>
                    <a:lnTo>
                      <a:pt x="4146428" y="3668889"/>
                    </a:lnTo>
                    <a:lnTo>
                      <a:pt x="4209434" y="3227776"/>
                    </a:lnTo>
                    <a:close/>
                    <a:moveTo>
                      <a:pt x="5698650" y="2257778"/>
                    </a:moveTo>
                    <a:cubicBezTo>
                      <a:pt x="5581750" y="2257778"/>
                      <a:pt x="5486983" y="2352544"/>
                      <a:pt x="5486983" y="2469444"/>
                    </a:cubicBezTo>
                    <a:lnTo>
                      <a:pt x="5486983" y="2540000"/>
                    </a:lnTo>
                    <a:cubicBezTo>
                      <a:pt x="5487505" y="2656531"/>
                      <a:pt x="5582118" y="2750722"/>
                      <a:pt x="5698650" y="2750722"/>
                    </a:cubicBezTo>
                    <a:cubicBezTo>
                      <a:pt x="5815182" y="2750722"/>
                      <a:pt x="5909795" y="2656531"/>
                      <a:pt x="5910317" y="2540000"/>
                    </a:cubicBezTo>
                    <a:lnTo>
                      <a:pt x="5910317" y="2469444"/>
                    </a:lnTo>
                    <a:cubicBezTo>
                      <a:pt x="5910317" y="2352544"/>
                      <a:pt x="5815550" y="2257778"/>
                      <a:pt x="5698650" y="2257778"/>
                    </a:cubicBezTo>
                    <a:close/>
                    <a:moveTo>
                      <a:pt x="5479434" y="3227776"/>
                    </a:moveTo>
                    <a:cubicBezTo>
                      <a:pt x="5480633" y="3219662"/>
                      <a:pt x="5469203" y="3216487"/>
                      <a:pt x="5466028" y="3224036"/>
                    </a:cubicBezTo>
                    <a:lnTo>
                      <a:pt x="5312005" y="3583375"/>
                    </a:lnTo>
                    <a:cubicBezTo>
                      <a:pt x="5289749" y="3635296"/>
                      <a:pt x="5238673" y="3668939"/>
                      <a:pt x="5182183" y="3668889"/>
                    </a:cubicBezTo>
                    <a:lnTo>
                      <a:pt x="5117131" y="3668889"/>
                    </a:lnTo>
                    <a:cubicBezTo>
                      <a:pt x="5105267" y="3668899"/>
                      <a:pt x="5094192" y="3662945"/>
                      <a:pt x="5087656" y="3653043"/>
                    </a:cubicBezTo>
                    <a:cubicBezTo>
                      <a:pt x="5081121" y="3643141"/>
                      <a:pt x="5080001" y="3630616"/>
                      <a:pt x="5084675" y="3619712"/>
                    </a:cubicBezTo>
                    <a:lnTo>
                      <a:pt x="5275317" y="3175000"/>
                    </a:lnTo>
                    <a:lnTo>
                      <a:pt x="5345449" y="2999599"/>
                    </a:lnTo>
                    <a:cubicBezTo>
                      <a:pt x="5388319" y="2892461"/>
                      <a:pt x="5492096" y="2822215"/>
                      <a:pt x="5607492" y="2822222"/>
                    </a:cubicBezTo>
                    <a:lnTo>
                      <a:pt x="5789808" y="2822222"/>
                    </a:lnTo>
                    <a:cubicBezTo>
                      <a:pt x="5905204" y="2822214"/>
                      <a:pt x="6008981" y="2892461"/>
                      <a:pt x="6051851" y="2999599"/>
                    </a:cubicBezTo>
                    <a:lnTo>
                      <a:pt x="6121983" y="3175000"/>
                    </a:lnTo>
                    <a:lnTo>
                      <a:pt x="6312554" y="3619712"/>
                    </a:lnTo>
                    <a:cubicBezTo>
                      <a:pt x="6317229" y="3630616"/>
                      <a:pt x="6316109" y="3643141"/>
                      <a:pt x="6309573" y="3653043"/>
                    </a:cubicBezTo>
                    <a:cubicBezTo>
                      <a:pt x="6303038" y="3662945"/>
                      <a:pt x="6291963" y="3668899"/>
                      <a:pt x="6280098" y="3668889"/>
                    </a:cubicBezTo>
                    <a:lnTo>
                      <a:pt x="6215046" y="3668889"/>
                    </a:lnTo>
                    <a:cubicBezTo>
                      <a:pt x="6158608" y="3668883"/>
                      <a:pt x="6107602" y="3635248"/>
                      <a:pt x="6085365" y="3583375"/>
                    </a:cubicBezTo>
                    <a:lnTo>
                      <a:pt x="5931342" y="3224036"/>
                    </a:lnTo>
                    <a:cubicBezTo>
                      <a:pt x="5928097" y="3216487"/>
                      <a:pt x="5916737" y="3219662"/>
                      <a:pt x="5917866" y="3227776"/>
                    </a:cubicBezTo>
                    <a:lnTo>
                      <a:pt x="5980872" y="3668889"/>
                    </a:lnTo>
                    <a:lnTo>
                      <a:pt x="6048253" y="4477385"/>
                    </a:lnTo>
                    <a:cubicBezTo>
                      <a:pt x="6049061" y="4487207"/>
                      <a:pt x="6045723" y="4496919"/>
                      <a:pt x="6039049" y="4504170"/>
                    </a:cubicBezTo>
                    <a:cubicBezTo>
                      <a:pt x="6032375" y="4511421"/>
                      <a:pt x="6022971" y="4515549"/>
                      <a:pt x="6013116" y="4515555"/>
                    </a:cubicBezTo>
                    <a:lnTo>
                      <a:pt x="5959282" y="4515555"/>
                    </a:lnTo>
                    <a:cubicBezTo>
                      <a:pt x="5890301" y="4515564"/>
                      <a:pt x="5831424" y="4465699"/>
                      <a:pt x="5820076" y="4397657"/>
                    </a:cubicBezTo>
                    <a:lnTo>
                      <a:pt x="5705705" y="3710658"/>
                    </a:lnTo>
                    <a:cubicBezTo>
                      <a:pt x="5704365" y="3702755"/>
                      <a:pt x="5693076" y="3702755"/>
                      <a:pt x="5691736" y="3710658"/>
                    </a:cubicBezTo>
                    <a:lnTo>
                      <a:pt x="5577295" y="4397657"/>
                    </a:lnTo>
                    <a:cubicBezTo>
                      <a:pt x="5565943" y="4465725"/>
                      <a:pt x="5507026" y="4515598"/>
                      <a:pt x="5438018" y="4515555"/>
                    </a:cubicBezTo>
                    <a:lnTo>
                      <a:pt x="5384184" y="4515555"/>
                    </a:lnTo>
                    <a:cubicBezTo>
                      <a:pt x="5374329" y="4515549"/>
                      <a:pt x="5364925" y="4511421"/>
                      <a:pt x="5358251" y="4504170"/>
                    </a:cubicBezTo>
                    <a:cubicBezTo>
                      <a:pt x="5351577" y="4496919"/>
                      <a:pt x="5348239" y="4487207"/>
                      <a:pt x="5349047" y="4477385"/>
                    </a:cubicBezTo>
                    <a:lnTo>
                      <a:pt x="5416428" y="3668889"/>
                    </a:lnTo>
                    <a:lnTo>
                      <a:pt x="5479434" y="3227776"/>
                    </a:lnTo>
                    <a:close/>
                    <a:moveTo>
                      <a:pt x="6968650" y="2257778"/>
                    </a:moveTo>
                    <a:cubicBezTo>
                      <a:pt x="6912512" y="2257778"/>
                      <a:pt x="6858674" y="2280078"/>
                      <a:pt x="6818979" y="2319773"/>
                    </a:cubicBezTo>
                    <a:cubicBezTo>
                      <a:pt x="6779283" y="2359469"/>
                      <a:pt x="6756983" y="2413307"/>
                      <a:pt x="6756983" y="2469444"/>
                    </a:cubicBezTo>
                    <a:lnTo>
                      <a:pt x="6756983" y="2540000"/>
                    </a:lnTo>
                    <a:cubicBezTo>
                      <a:pt x="6757504" y="2656531"/>
                      <a:pt x="6852118" y="2750722"/>
                      <a:pt x="6968650" y="2750722"/>
                    </a:cubicBezTo>
                    <a:cubicBezTo>
                      <a:pt x="7085182" y="2750722"/>
                      <a:pt x="7179796" y="2656531"/>
                      <a:pt x="7180317" y="2540000"/>
                    </a:cubicBezTo>
                    <a:lnTo>
                      <a:pt x="7180317" y="2469444"/>
                    </a:lnTo>
                    <a:cubicBezTo>
                      <a:pt x="7180317" y="2413307"/>
                      <a:pt x="7158017" y="2359469"/>
                      <a:pt x="7118321" y="2319773"/>
                    </a:cubicBezTo>
                    <a:cubicBezTo>
                      <a:pt x="7078626" y="2280078"/>
                      <a:pt x="7024788" y="2257778"/>
                      <a:pt x="6968650" y="2257778"/>
                    </a:cubicBezTo>
                    <a:close/>
                    <a:moveTo>
                      <a:pt x="6749434" y="3227776"/>
                    </a:moveTo>
                    <a:cubicBezTo>
                      <a:pt x="6750633" y="3219662"/>
                      <a:pt x="6739204" y="3216487"/>
                      <a:pt x="6736029" y="3224036"/>
                    </a:cubicBezTo>
                    <a:lnTo>
                      <a:pt x="6582005" y="3583375"/>
                    </a:lnTo>
                    <a:cubicBezTo>
                      <a:pt x="6559749" y="3635296"/>
                      <a:pt x="6508673" y="3668939"/>
                      <a:pt x="6452183" y="3668889"/>
                    </a:cubicBezTo>
                    <a:lnTo>
                      <a:pt x="6387131" y="3668889"/>
                    </a:lnTo>
                    <a:cubicBezTo>
                      <a:pt x="6375267" y="3668899"/>
                      <a:pt x="6364192" y="3662945"/>
                      <a:pt x="6357656" y="3653043"/>
                    </a:cubicBezTo>
                    <a:cubicBezTo>
                      <a:pt x="6351121" y="3643141"/>
                      <a:pt x="6350001" y="3630616"/>
                      <a:pt x="6354675" y="3619712"/>
                    </a:cubicBezTo>
                    <a:lnTo>
                      <a:pt x="6545317" y="3175000"/>
                    </a:lnTo>
                    <a:lnTo>
                      <a:pt x="6615449" y="2999599"/>
                    </a:lnTo>
                    <a:cubicBezTo>
                      <a:pt x="6658319" y="2892461"/>
                      <a:pt x="6762095" y="2822215"/>
                      <a:pt x="6877492" y="2822222"/>
                    </a:cubicBezTo>
                    <a:lnTo>
                      <a:pt x="7059808" y="2822222"/>
                    </a:lnTo>
                    <a:cubicBezTo>
                      <a:pt x="7175205" y="2822215"/>
                      <a:pt x="7278981" y="2892461"/>
                      <a:pt x="7321851" y="2999599"/>
                    </a:cubicBezTo>
                    <a:lnTo>
                      <a:pt x="7391983" y="3175000"/>
                    </a:lnTo>
                    <a:lnTo>
                      <a:pt x="7582554" y="3619712"/>
                    </a:lnTo>
                    <a:cubicBezTo>
                      <a:pt x="7587229" y="3630616"/>
                      <a:pt x="7586108" y="3643140"/>
                      <a:pt x="7579573" y="3653043"/>
                    </a:cubicBezTo>
                    <a:cubicBezTo>
                      <a:pt x="7573038" y="3662945"/>
                      <a:pt x="7561963" y="3668899"/>
                      <a:pt x="7550098" y="3668889"/>
                    </a:cubicBezTo>
                    <a:lnTo>
                      <a:pt x="7485046" y="3668889"/>
                    </a:lnTo>
                    <a:cubicBezTo>
                      <a:pt x="7428608" y="3668883"/>
                      <a:pt x="7377602" y="3635249"/>
                      <a:pt x="7355365" y="3583375"/>
                    </a:cubicBezTo>
                    <a:lnTo>
                      <a:pt x="7201342" y="3224036"/>
                    </a:lnTo>
                    <a:cubicBezTo>
                      <a:pt x="7198096" y="3216487"/>
                      <a:pt x="7186737" y="3219662"/>
                      <a:pt x="7187866" y="3227776"/>
                    </a:cubicBezTo>
                    <a:lnTo>
                      <a:pt x="7250872" y="3668889"/>
                    </a:lnTo>
                    <a:lnTo>
                      <a:pt x="7318253" y="4477385"/>
                    </a:lnTo>
                    <a:cubicBezTo>
                      <a:pt x="7319061" y="4487207"/>
                      <a:pt x="7315723" y="4496919"/>
                      <a:pt x="7309049" y="4504170"/>
                    </a:cubicBezTo>
                    <a:cubicBezTo>
                      <a:pt x="7302375" y="4511421"/>
                      <a:pt x="7292971" y="4515549"/>
                      <a:pt x="7283116" y="4515555"/>
                    </a:cubicBezTo>
                    <a:lnTo>
                      <a:pt x="7229282" y="4515555"/>
                    </a:lnTo>
                    <a:cubicBezTo>
                      <a:pt x="7160300" y="4515564"/>
                      <a:pt x="7101423" y="4465699"/>
                      <a:pt x="7090076" y="4397657"/>
                    </a:cubicBezTo>
                    <a:lnTo>
                      <a:pt x="6975705" y="3710658"/>
                    </a:lnTo>
                    <a:cubicBezTo>
                      <a:pt x="6974365" y="3702755"/>
                      <a:pt x="6963076" y="3702755"/>
                      <a:pt x="6961736" y="3710658"/>
                    </a:cubicBezTo>
                    <a:lnTo>
                      <a:pt x="6847295" y="4397657"/>
                    </a:lnTo>
                    <a:cubicBezTo>
                      <a:pt x="6835943" y="4465725"/>
                      <a:pt x="6777026" y="4515598"/>
                      <a:pt x="6708018" y="4515555"/>
                    </a:cubicBezTo>
                    <a:lnTo>
                      <a:pt x="6654184" y="4515555"/>
                    </a:lnTo>
                    <a:cubicBezTo>
                      <a:pt x="6644329" y="4515549"/>
                      <a:pt x="6634925" y="4511421"/>
                      <a:pt x="6628251" y="4504170"/>
                    </a:cubicBezTo>
                    <a:cubicBezTo>
                      <a:pt x="6621577" y="4496919"/>
                      <a:pt x="6618239" y="4487207"/>
                      <a:pt x="6619047" y="4477385"/>
                    </a:cubicBezTo>
                    <a:lnTo>
                      <a:pt x="6686428" y="3668889"/>
                    </a:lnTo>
                    <a:lnTo>
                      <a:pt x="6749434" y="3227776"/>
                    </a:lnTo>
                    <a:close/>
                    <a:moveTo>
                      <a:pt x="8238650" y="2257778"/>
                    </a:moveTo>
                    <a:cubicBezTo>
                      <a:pt x="8182512" y="2257778"/>
                      <a:pt x="8128674" y="2280078"/>
                      <a:pt x="8088979" y="2319773"/>
                    </a:cubicBezTo>
                    <a:cubicBezTo>
                      <a:pt x="8049283" y="2359469"/>
                      <a:pt x="8026983" y="2413307"/>
                      <a:pt x="8026983" y="2469444"/>
                    </a:cubicBezTo>
                    <a:lnTo>
                      <a:pt x="8026983" y="2540000"/>
                    </a:lnTo>
                    <a:cubicBezTo>
                      <a:pt x="8027504" y="2656531"/>
                      <a:pt x="8122118" y="2750722"/>
                      <a:pt x="8238650" y="2750722"/>
                    </a:cubicBezTo>
                    <a:cubicBezTo>
                      <a:pt x="8355182" y="2750722"/>
                      <a:pt x="8449796" y="2656531"/>
                      <a:pt x="8450317" y="2540000"/>
                    </a:cubicBezTo>
                    <a:lnTo>
                      <a:pt x="8450317" y="2469444"/>
                    </a:lnTo>
                    <a:cubicBezTo>
                      <a:pt x="8450317" y="2413307"/>
                      <a:pt x="8428017" y="2359469"/>
                      <a:pt x="8388321" y="2319773"/>
                    </a:cubicBezTo>
                    <a:cubicBezTo>
                      <a:pt x="8348626" y="2280078"/>
                      <a:pt x="8294788" y="2257778"/>
                      <a:pt x="8238650" y="2257778"/>
                    </a:cubicBezTo>
                    <a:close/>
                    <a:moveTo>
                      <a:pt x="8019434" y="3227776"/>
                    </a:moveTo>
                    <a:cubicBezTo>
                      <a:pt x="8020633" y="3219662"/>
                      <a:pt x="8009204" y="3216487"/>
                      <a:pt x="8006029" y="3224036"/>
                    </a:cubicBezTo>
                    <a:lnTo>
                      <a:pt x="7852005" y="3583375"/>
                    </a:lnTo>
                    <a:cubicBezTo>
                      <a:pt x="7829749" y="3635296"/>
                      <a:pt x="7778673" y="3668939"/>
                      <a:pt x="7722183" y="3668889"/>
                    </a:cubicBezTo>
                    <a:lnTo>
                      <a:pt x="7657131" y="3668889"/>
                    </a:lnTo>
                    <a:cubicBezTo>
                      <a:pt x="7645267" y="3668899"/>
                      <a:pt x="7634192" y="3662945"/>
                      <a:pt x="7627656" y="3653043"/>
                    </a:cubicBezTo>
                    <a:cubicBezTo>
                      <a:pt x="7621121" y="3643140"/>
                      <a:pt x="7620001" y="3630616"/>
                      <a:pt x="7624676" y="3619712"/>
                    </a:cubicBezTo>
                    <a:lnTo>
                      <a:pt x="7815317" y="3175000"/>
                    </a:lnTo>
                    <a:lnTo>
                      <a:pt x="7885449" y="2999599"/>
                    </a:lnTo>
                    <a:cubicBezTo>
                      <a:pt x="7928319" y="2892461"/>
                      <a:pt x="8032095" y="2822215"/>
                      <a:pt x="8147492" y="2822222"/>
                    </a:cubicBezTo>
                    <a:lnTo>
                      <a:pt x="8329808" y="2822222"/>
                    </a:lnTo>
                    <a:cubicBezTo>
                      <a:pt x="8445205" y="2822215"/>
                      <a:pt x="8548981" y="2892461"/>
                      <a:pt x="8591851" y="2999599"/>
                    </a:cubicBezTo>
                    <a:lnTo>
                      <a:pt x="8661983" y="3175000"/>
                    </a:lnTo>
                    <a:lnTo>
                      <a:pt x="8852554" y="3619712"/>
                    </a:lnTo>
                    <a:cubicBezTo>
                      <a:pt x="8857229" y="3630616"/>
                      <a:pt x="8856108" y="3643140"/>
                      <a:pt x="8849573" y="3653043"/>
                    </a:cubicBezTo>
                    <a:cubicBezTo>
                      <a:pt x="8843038" y="3662945"/>
                      <a:pt x="8831963" y="3668899"/>
                      <a:pt x="8820098" y="3668889"/>
                    </a:cubicBezTo>
                    <a:lnTo>
                      <a:pt x="8755046" y="3668889"/>
                    </a:lnTo>
                    <a:cubicBezTo>
                      <a:pt x="8698608" y="3668883"/>
                      <a:pt x="8647602" y="3635249"/>
                      <a:pt x="8625365" y="3583375"/>
                    </a:cubicBezTo>
                    <a:lnTo>
                      <a:pt x="8471342" y="3224036"/>
                    </a:lnTo>
                    <a:cubicBezTo>
                      <a:pt x="8468096" y="3216487"/>
                      <a:pt x="8456737" y="3219662"/>
                      <a:pt x="8457866" y="3227776"/>
                    </a:cubicBezTo>
                    <a:lnTo>
                      <a:pt x="8520872" y="3668889"/>
                    </a:lnTo>
                    <a:lnTo>
                      <a:pt x="8588253" y="4477385"/>
                    </a:lnTo>
                    <a:cubicBezTo>
                      <a:pt x="8589061" y="4487207"/>
                      <a:pt x="8585723" y="4496919"/>
                      <a:pt x="8579049" y="4504170"/>
                    </a:cubicBezTo>
                    <a:cubicBezTo>
                      <a:pt x="8572375" y="4511421"/>
                      <a:pt x="8562971" y="4515549"/>
                      <a:pt x="8553116" y="4515555"/>
                    </a:cubicBezTo>
                    <a:lnTo>
                      <a:pt x="8499282" y="4515555"/>
                    </a:lnTo>
                    <a:cubicBezTo>
                      <a:pt x="8430300" y="4515564"/>
                      <a:pt x="8371423" y="4465699"/>
                      <a:pt x="8360076" y="4397657"/>
                    </a:cubicBezTo>
                    <a:lnTo>
                      <a:pt x="8245705" y="3710658"/>
                    </a:lnTo>
                    <a:cubicBezTo>
                      <a:pt x="8244365" y="3702755"/>
                      <a:pt x="8233076" y="3702755"/>
                      <a:pt x="8231736" y="3710658"/>
                    </a:cubicBezTo>
                    <a:lnTo>
                      <a:pt x="8117295" y="4397657"/>
                    </a:lnTo>
                    <a:cubicBezTo>
                      <a:pt x="8105943" y="4465725"/>
                      <a:pt x="8047026" y="4515598"/>
                      <a:pt x="7978018" y="4515555"/>
                    </a:cubicBezTo>
                    <a:lnTo>
                      <a:pt x="7924184" y="4515555"/>
                    </a:lnTo>
                    <a:cubicBezTo>
                      <a:pt x="7914329" y="4515549"/>
                      <a:pt x="7904925" y="4511421"/>
                      <a:pt x="7898251" y="4504170"/>
                    </a:cubicBezTo>
                    <a:cubicBezTo>
                      <a:pt x="7891577" y="4496919"/>
                      <a:pt x="7888239" y="4487207"/>
                      <a:pt x="7889047" y="4477385"/>
                    </a:cubicBezTo>
                    <a:lnTo>
                      <a:pt x="7956428" y="3668889"/>
                    </a:lnTo>
                    <a:lnTo>
                      <a:pt x="8019434" y="3227776"/>
                    </a:lnTo>
                    <a:close/>
                    <a:moveTo>
                      <a:pt x="9508650" y="2257778"/>
                    </a:moveTo>
                    <a:cubicBezTo>
                      <a:pt x="9452512" y="2257778"/>
                      <a:pt x="9398674" y="2280078"/>
                      <a:pt x="9358979" y="2319773"/>
                    </a:cubicBezTo>
                    <a:cubicBezTo>
                      <a:pt x="9319283" y="2359469"/>
                      <a:pt x="9296983" y="2413307"/>
                      <a:pt x="9296983" y="2469444"/>
                    </a:cubicBezTo>
                    <a:lnTo>
                      <a:pt x="9296983" y="2540000"/>
                    </a:lnTo>
                    <a:cubicBezTo>
                      <a:pt x="9297504" y="2656531"/>
                      <a:pt x="9392118" y="2750722"/>
                      <a:pt x="9508650" y="2750722"/>
                    </a:cubicBezTo>
                    <a:cubicBezTo>
                      <a:pt x="9625182" y="2750722"/>
                      <a:pt x="9719796" y="2656531"/>
                      <a:pt x="9720317" y="2540000"/>
                    </a:cubicBezTo>
                    <a:lnTo>
                      <a:pt x="9720317" y="2469444"/>
                    </a:lnTo>
                    <a:cubicBezTo>
                      <a:pt x="9720317" y="2413307"/>
                      <a:pt x="9698017" y="2359469"/>
                      <a:pt x="9658321" y="2319773"/>
                    </a:cubicBezTo>
                    <a:cubicBezTo>
                      <a:pt x="9618626" y="2280078"/>
                      <a:pt x="9564788" y="2257778"/>
                      <a:pt x="9508650" y="2257778"/>
                    </a:cubicBezTo>
                    <a:close/>
                    <a:moveTo>
                      <a:pt x="9289434" y="3227776"/>
                    </a:moveTo>
                    <a:cubicBezTo>
                      <a:pt x="9290633" y="3219662"/>
                      <a:pt x="9279204" y="3216487"/>
                      <a:pt x="9276029" y="3224036"/>
                    </a:cubicBezTo>
                    <a:lnTo>
                      <a:pt x="9122005" y="3583375"/>
                    </a:lnTo>
                    <a:cubicBezTo>
                      <a:pt x="9099749" y="3635296"/>
                      <a:pt x="9048673" y="3668939"/>
                      <a:pt x="8992183" y="3668889"/>
                    </a:cubicBezTo>
                    <a:lnTo>
                      <a:pt x="8927131" y="3668889"/>
                    </a:lnTo>
                    <a:cubicBezTo>
                      <a:pt x="8915267" y="3668899"/>
                      <a:pt x="8904192" y="3662945"/>
                      <a:pt x="8897656" y="3653043"/>
                    </a:cubicBezTo>
                    <a:cubicBezTo>
                      <a:pt x="8891121" y="3643140"/>
                      <a:pt x="8890001" y="3630616"/>
                      <a:pt x="8894676" y="3619712"/>
                    </a:cubicBezTo>
                    <a:lnTo>
                      <a:pt x="9085317" y="3175000"/>
                    </a:lnTo>
                    <a:lnTo>
                      <a:pt x="9155449" y="2999599"/>
                    </a:lnTo>
                    <a:cubicBezTo>
                      <a:pt x="9198319" y="2892461"/>
                      <a:pt x="9302095" y="2822215"/>
                      <a:pt x="9417492" y="2822222"/>
                    </a:cubicBezTo>
                    <a:lnTo>
                      <a:pt x="9599808" y="2822222"/>
                    </a:lnTo>
                    <a:cubicBezTo>
                      <a:pt x="9715205" y="2822215"/>
                      <a:pt x="9818981" y="2892461"/>
                      <a:pt x="9861851" y="2999599"/>
                    </a:cubicBezTo>
                    <a:lnTo>
                      <a:pt x="9931983" y="3175000"/>
                    </a:lnTo>
                    <a:lnTo>
                      <a:pt x="10122554" y="3619712"/>
                    </a:lnTo>
                    <a:cubicBezTo>
                      <a:pt x="10127229" y="3630616"/>
                      <a:pt x="10126108" y="3643140"/>
                      <a:pt x="10119573" y="3653043"/>
                    </a:cubicBezTo>
                    <a:cubicBezTo>
                      <a:pt x="10113038" y="3662945"/>
                      <a:pt x="10101963" y="3668899"/>
                      <a:pt x="10090098" y="3668889"/>
                    </a:cubicBezTo>
                    <a:lnTo>
                      <a:pt x="10025046" y="3668889"/>
                    </a:lnTo>
                    <a:cubicBezTo>
                      <a:pt x="9968608" y="3668883"/>
                      <a:pt x="9917602" y="3635249"/>
                      <a:pt x="9895365" y="3583375"/>
                    </a:cubicBezTo>
                    <a:lnTo>
                      <a:pt x="9741342" y="3224036"/>
                    </a:lnTo>
                    <a:cubicBezTo>
                      <a:pt x="9738096" y="3216487"/>
                      <a:pt x="9726737" y="3219662"/>
                      <a:pt x="9727866" y="3227776"/>
                    </a:cubicBezTo>
                    <a:lnTo>
                      <a:pt x="9790872" y="3668889"/>
                    </a:lnTo>
                    <a:lnTo>
                      <a:pt x="9858253" y="4477385"/>
                    </a:lnTo>
                    <a:cubicBezTo>
                      <a:pt x="9859061" y="4487207"/>
                      <a:pt x="9855723" y="4496919"/>
                      <a:pt x="9849049" y="4504170"/>
                    </a:cubicBezTo>
                    <a:cubicBezTo>
                      <a:pt x="9842375" y="4511421"/>
                      <a:pt x="9832971" y="4515549"/>
                      <a:pt x="9823116" y="4515555"/>
                    </a:cubicBezTo>
                    <a:lnTo>
                      <a:pt x="9769282" y="4515555"/>
                    </a:lnTo>
                    <a:cubicBezTo>
                      <a:pt x="9700300" y="4515564"/>
                      <a:pt x="9641423" y="4465699"/>
                      <a:pt x="9630076" y="4397657"/>
                    </a:cubicBezTo>
                    <a:lnTo>
                      <a:pt x="9515705" y="3710658"/>
                    </a:lnTo>
                    <a:cubicBezTo>
                      <a:pt x="9514365" y="3702755"/>
                      <a:pt x="9503076" y="3702755"/>
                      <a:pt x="9501736" y="3710658"/>
                    </a:cubicBezTo>
                    <a:lnTo>
                      <a:pt x="9387295" y="4397657"/>
                    </a:lnTo>
                    <a:cubicBezTo>
                      <a:pt x="9375943" y="4465725"/>
                      <a:pt x="9317026" y="4515598"/>
                      <a:pt x="9248018" y="4515555"/>
                    </a:cubicBezTo>
                    <a:lnTo>
                      <a:pt x="9194184" y="4515555"/>
                    </a:lnTo>
                    <a:cubicBezTo>
                      <a:pt x="9184329" y="4515549"/>
                      <a:pt x="9174925" y="4511421"/>
                      <a:pt x="9168251" y="4504170"/>
                    </a:cubicBezTo>
                    <a:cubicBezTo>
                      <a:pt x="9161577" y="4496919"/>
                      <a:pt x="9158239" y="4487207"/>
                      <a:pt x="9159047" y="4477385"/>
                    </a:cubicBezTo>
                    <a:lnTo>
                      <a:pt x="9226428" y="3668889"/>
                    </a:lnTo>
                    <a:lnTo>
                      <a:pt x="9289434" y="3227776"/>
                    </a:lnTo>
                    <a:close/>
                    <a:moveTo>
                      <a:pt x="10778650" y="2257778"/>
                    </a:moveTo>
                    <a:cubicBezTo>
                      <a:pt x="10722512" y="2257778"/>
                      <a:pt x="10668674" y="2280078"/>
                      <a:pt x="10628979" y="2319773"/>
                    </a:cubicBezTo>
                    <a:cubicBezTo>
                      <a:pt x="10589283" y="2359469"/>
                      <a:pt x="10566983" y="2413307"/>
                      <a:pt x="10566983" y="2469444"/>
                    </a:cubicBezTo>
                    <a:lnTo>
                      <a:pt x="10566983" y="2540000"/>
                    </a:lnTo>
                    <a:cubicBezTo>
                      <a:pt x="10567504" y="2656531"/>
                      <a:pt x="10662118" y="2750722"/>
                      <a:pt x="10778650" y="2750722"/>
                    </a:cubicBezTo>
                    <a:cubicBezTo>
                      <a:pt x="10895182" y="2750722"/>
                      <a:pt x="10989796" y="2656531"/>
                      <a:pt x="10990317" y="2540000"/>
                    </a:cubicBezTo>
                    <a:lnTo>
                      <a:pt x="10990317" y="2469444"/>
                    </a:lnTo>
                    <a:cubicBezTo>
                      <a:pt x="10990317" y="2413307"/>
                      <a:pt x="10968017" y="2359469"/>
                      <a:pt x="10928321" y="2319773"/>
                    </a:cubicBezTo>
                    <a:cubicBezTo>
                      <a:pt x="10888626" y="2280078"/>
                      <a:pt x="10834788" y="2257778"/>
                      <a:pt x="10778650" y="2257778"/>
                    </a:cubicBezTo>
                    <a:close/>
                    <a:moveTo>
                      <a:pt x="10559434" y="3227776"/>
                    </a:moveTo>
                    <a:cubicBezTo>
                      <a:pt x="10560633" y="3219662"/>
                      <a:pt x="10549204" y="3216487"/>
                      <a:pt x="10546029" y="3224036"/>
                    </a:cubicBezTo>
                    <a:lnTo>
                      <a:pt x="10392005" y="3583375"/>
                    </a:lnTo>
                    <a:cubicBezTo>
                      <a:pt x="10369749" y="3635296"/>
                      <a:pt x="10318673" y="3668939"/>
                      <a:pt x="10262183" y="3668889"/>
                    </a:cubicBezTo>
                    <a:lnTo>
                      <a:pt x="10197131" y="3668889"/>
                    </a:lnTo>
                    <a:cubicBezTo>
                      <a:pt x="10185267" y="3668899"/>
                      <a:pt x="10174192" y="3662945"/>
                      <a:pt x="10167656" y="3653043"/>
                    </a:cubicBezTo>
                    <a:cubicBezTo>
                      <a:pt x="10161121" y="3643140"/>
                      <a:pt x="10160001" y="3630616"/>
                      <a:pt x="10164676" y="3619712"/>
                    </a:cubicBezTo>
                    <a:lnTo>
                      <a:pt x="10355317" y="3175000"/>
                    </a:lnTo>
                    <a:lnTo>
                      <a:pt x="10425449" y="2999599"/>
                    </a:lnTo>
                    <a:cubicBezTo>
                      <a:pt x="10468319" y="2892461"/>
                      <a:pt x="10572095" y="2822215"/>
                      <a:pt x="10687492" y="2822222"/>
                    </a:cubicBezTo>
                    <a:lnTo>
                      <a:pt x="10869808" y="2822222"/>
                    </a:lnTo>
                    <a:cubicBezTo>
                      <a:pt x="10985205" y="2822215"/>
                      <a:pt x="11088981" y="2892461"/>
                      <a:pt x="11131851" y="2999599"/>
                    </a:cubicBezTo>
                    <a:lnTo>
                      <a:pt x="11201983" y="3175000"/>
                    </a:lnTo>
                    <a:lnTo>
                      <a:pt x="11392554" y="3619712"/>
                    </a:lnTo>
                    <a:cubicBezTo>
                      <a:pt x="11397229" y="3630616"/>
                      <a:pt x="11396108" y="3643140"/>
                      <a:pt x="11389573" y="3653043"/>
                    </a:cubicBezTo>
                    <a:cubicBezTo>
                      <a:pt x="11383038" y="3662945"/>
                      <a:pt x="11371963" y="3668899"/>
                      <a:pt x="11360098" y="3668889"/>
                    </a:cubicBezTo>
                    <a:lnTo>
                      <a:pt x="11295046" y="3668889"/>
                    </a:lnTo>
                    <a:cubicBezTo>
                      <a:pt x="11238608" y="3668883"/>
                      <a:pt x="11187602" y="3635249"/>
                      <a:pt x="11165365" y="3583375"/>
                    </a:cubicBezTo>
                    <a:lnTo>
                      <a:pt x="11011342" y="3224036"/>
                    </a:lnTo>
                    <a:cubicBezTo>
                      <a:pt x="11008096" y="3216487"/>
                      <a:pt x="10996737" y="3219662"/>
                      <a:pt x="10997866" y="3227776"/>
                    </a:cubicBezTo>
                    <a:lnTo>
                      <a:pt x="11060872" y="3668889"/>
                    </a:lnTo>
                    <a:lnTo>
                      <a:pt x="11128253" y="4477385"/>
                    </a:lnTo>
                    <a:cubicBezTo>
                      <a:pt x="11129061" y="4487207"/>
                      <a:pt x="11125723" y="4496919"/>
                      <a:pt x="11119049" y="4504170"/>
                    </a:cubicBezTo>
                    <a:cubicBezTo>
                      <a:pt x="11112375" y="4511421"/>
                      <a:pt x="11102971" y="4515549"/>
                      <a:pt x="11093116" y="4515555"/>
                    </a:cubicBezTo>
                    <a:lnTo>
                      <a:pt x="11039282" y="4515555"/>
                    </a:lnTo>
                    <a:cubicBezTo>
                      <a:pt x="10970300" y="4515564"/>
                      <a:pt x="10911423" y="4465699"/>
                      <a:pt x="10900076" y="4397657"/>
                    </a:cubicBezTo>
                    <a:lnTo>
                      <a:pt x="10785705" y="3710658"/>
                    </a:lnTo>
                    <a:cubicBezTo>
                      <a:pt x="10784365" y="3702755"/>
                      <a:pt x="10773076" y="3702755"/>
                      <a:pt x="10771736" y="3710658"/>
                    </a:cubicBezTo>
                    <a:lnTo>
                      <a:pt x="10657295" y="4397657"/>
                    </a:lnTo>
                    <a:cubicBezTo>
                      <a:pt x="10645943" y="4465725"/>
                      <a:pt x="10587026" y="4515598"/>
                      <a:pt x="10518018" y="4515555"/>
                    </a:cubicBezTo>
                    <a:lnTo>
                      <a:pt x="10464184" y="4515555"/>
                    </a:lnTo>
                    <a:cubicBezTo>
                      <a:pt x="10454329" y="4515549"/>
                      <a:pt x="10444925" y="4511421"/>
                      <a:pt x="10438251" y="4504170"/>
                    </a:cubicBezTo>
                    <a:cubicBezTo>
                      <a:pt x="10431577" y="4496919"/>
                      <a:pt x="10428239" y="4487207"/>
                      <a:pt x="10429047" y="4477385"/>
                    </a:cubicBezTo>
                    <a:lnTo>
                      <a:pt x="10496428" y="3668889"/>
                    </a:lnTo>
                    <a:lnTo>
                      <a:pt x="10559434" y="3227776"/>
                    </a:lnTo>
                    <a:close/>
                    <a:moveTo>
                      <a:pt x="12048650" y="2257778"/>
                    </a:moveTo>
                    <a:cubicBezTo>
                      <a:pt x="11992512" y="2257778"/>
                      <a:pt x="11938674" y="2280078"/>
                      <a:pt x="11898979" y="2319773"/>
                    </a:cubicBezTo>
                    <a:cubicBezTo>
                      <a:pt x="11859283" y="2359469"/>
                      <a:pt x="11836983" y="2413307"/>
                      <a:pt x="11836983" y="2469444"/>
                    </a:cubicBezTo>
                    <a:lnTo>
                      <a:pt x="11836983" y="2540000"/>
                    </a:lnTo>
                    <a:cubicBezTo>
                      <a:pt x="11837504" y="2656531"/>
                      <a:pt x="11932118" y="2750722"/>
                      <a:pt x="12048650" y="2750722"/>
                    </a:cubicBezTo>
                    <a:cubicBezTo>
                      <a:pt x="12165182" y="2750722"/>
                      <a:pt x="12259796" y="2656531"/>
                      <a:pt x="12260317" y="2540000"/>
                    </a:cubicBezTo>
                    <a:lnTo>
                      <a:pt x="12260317" y="2469444"/>
                    </a:lnTo>
                    <a:cubicBezTo>
                      <a:pt x="12260317" y="2413307"/>
                      <a:pt x="12238017" y="2359469"/>
                      <a:pt x="12198321" y="2319773"/>
                    </a:cubicBezTo>
                    <a:cubicBezTo>
                      <a:pt x="12158626" y="2280078"/>
                      <a:pt x="12104788" y="2257778"/>
                      <a:pt x="12048650" y="2257778"/>
                    </a:cubicBezTo>
                    <a:close/>
                    <a:moveTo>
                      <a:pt x="11829434" y="3227776"/>
                    </a:moveTo>
                    <a:cubicBezTo>
                      <a:pt x="11830633" y="3219662"/>
                      <a:pt x="11819204" y="3216487"/>
                      <a:pt x="11816029" y="3224036"/>
                    </a:cubicBezTo>
                    <a:lnTo>
                      <a:pt x="11662005" y="3583375"/>
                    </a:lnTo>
                    <a:cubicBezTo>
                      <a:pt x="11639749" y="3635296"/>
                      <a:pt x="11588673" y="3668939"/>
                      <a:pt x="11532183" y="3668889"/>
                    </a:cubicBezTo>
                    <a:lnTo>
                      <a:pt x="11467131" y="3668889"/>
                    </a:lnTo>
                    <a:cubicBezTo>
                      <a:pt x="11455267" y="3668899"/>
                      <a:pt x="11444192" y="3662945"/>
                      <a:pt x="11437656" y="3653043"/>
                    </a:cubicBezTo>
                    <a:cubicBezTo>
                      <a:pt x="11431121" y="3643140"/>
                      <a:pt x="11430001" y="3630616"/>
                      <a:pt x="11434676" y="3619712"/>
                    </a:cubicBezTo>
                    <a:lnTo>
                      <a:pt x="11625317" y="3175000"/>
                    </a:lnTo>
                    <a:lnTo>
                      <a:pt x="11695449" y="2999599"/>
                    </a:lnTo>
                    <a:cubicBezTo>
                      <a:pt x="11738319" y="2892461"/>
                      <a:pt x="11842095" y="2822215"/>
                      <a:pt x="11957492" y="2822222"/>
                    </a:cubicBezTo>
                    <a:lnTo>
                      <a:pt x="12139808" y="2822222"/>
                    </a:lnTo>
                    <a:cubicBezTo>
                      <a:pt x="12255205" y="2822215"/>
                      <a:pt x="12358981" y="2892461"/>
                      <a:pt x="12401851" y="2999599"/>
                    </a:cubicBezTo>
                    <a:lnTo>
                      <a:pt x="12471983" y="3175000"/>
                    </a:lnTo>
                    <a:lnTo>
                      <a:pt x="12662554" y="3619712"/>
                    </a:lnTo>
                    <a:cubicBezTo>
                      <a:pt x="12667229" y="3630616"/>
                      <a:pt x="12666108" y="3643140"/>
                      <a:pt x="12659573" y="3653043"/>
                    </a:cubicBezTo>
                    <a:cubicBezTo>
                      <a:pt x="12653038" y="3662945"/>
                      <a:pt x="12641963" y="3668899"/>
                      <a:pt x="12630098" y="3668889"/>
                    </a:cubicBezTo>
                    <a:lnTo>
                      <a:pt x="12565046" y="3668889"/>
                    </a:lnTo>
                    <a:cubicBezTo>
                      <a:pt x="12508608" y="3668883"/>
                      <a:pt x="12457602" y="3635249"/>
                      <a:pt x="12435365" y="3583375"/>
                    </a:cubicBezTo>
                    <a:lnTo>
                      <a:pt x="12281342" y="3224036"/>
                    </a:lnTo>
                    <a:cubicBezTo>
                      <a:pt x="12278096" y="3216487"/>
                      <a:pt x="12266737" y="3219662"/>
                      <a:pt x="12267866" y="3227776"/>
                    </a:cubicBezTo>
                    <a:lnTo>
                      <a:pt x="12330872" y="3668889"/>
                    </a:lnTo>
                    <a:lnTo>
                      <a:pt x="12398253" y="4477385"/>
                    </a:lnTo>
                    <a:cubicBezTo>
                      <a:pt x="12399061" y="4487207"/>
                      <a:pt x="12395723" y="4496919"/>
                      <a:pt x="12389049" y="4504170"/>
                    </a:cubicBezTo>
                    <a:cubicBezTo>
                      <a:pt x="12382375" y="4511421"/>
                      <a:pt x="12372971" y="4515549"/>
                      <a:pt x="12363116" y="4515555"/>
                    </a:cubicBezTo>
                    <a:lnTo>
                      <a:pt x="12309282" y="4515555"/>
                    </a:lnTo>
                    <a:cubicBezTo>
                      <a:pt x="12240300" y="4515564"/>
                      <a:pt x="12181423" y="4465699"/>
                      <a:pt x="12170076" y="4397657"/>
                    </a:cubicBezTo>
                    <a:lnTo>
                      <a:pt x="12055705" y="3710658"/>
                    </a:lnTo>
                    <a:cubicBezTo>
                      <a:pt x="12054365" y="3702755"/>
                      <a:pt x="12043076" y="3702755"/>
                      <a:pt x="12041736" y="3710658"/>
                    </a:cubicBezTo>
                    <a:lnTo>
                      <a:pt x="11927295" y="4397657"/>
                    </a:lnTo>
                    <a:cubicBezTo>
                      <a:pt x="11915943" y="4465725"/>
                      <a:pt x="11857026" y="4515598"/>
                      <a:pt x="11788018" y="4515555"/>
                    </a:cubicBezTo>
                    <a:lnTo>
                      <a:pt x="11734184" y="4515555"/>
                    </a:lnTo>
                    <a:cubicBezTo>
                      <a:pt x="11724329" y="4515549"/>
                      <a:pt x="11714925" y="4511421"/>
                      <a:pt x="11708251" y="4504170"/>
                    </a:cubicBezTo>
                    <a:cubicBezTo>
                      <a:pt x="11701577" y="4496919"/>
                      <a:pt x="11698239" y="4487207"/>
                      <a:pt x="11699047" y="4477385"/>
                    </a:cubicBezTo>
                    <a:lnTo>
                      <a:pt x="11766428" y="3668889"/>
                    </a:lnTo>
                    <a:lnTo>
                      <a:pt x="11829434" y="3227776"/>
                    </a:lnTo>
                    <a:close/>
                    <a:moveTo>
                      <a:pt x="618650" y="4515555"/>
                    </a:moveTo>
                    <a:cubicBezTo>
                      <a:pt x="562512" y="4515555"/>
                      <a:pt x="508674" y="4537856"/>
                      <a:pt x="468979" y="4577551"/>
                    </a:cubicBezTo>
                    <a:cubicBezTo>
                      <a:pt x="429284" y="4617246"/>
                      <a:pt x="406983" y="4671085"/>
                      <a:pt x="406983" y="4727222"/>
                    </a:cubicBezTo>
                    <a:lnTo>
                      <a:pt x="406983" y="4797778"/>
                    </a:lnTo>
                    <a:cubicBezTo>
                      <a:pt x="407504" y="4914309"/>
                      <a:pt x="502118" y="5008500"/>
                      <a:pt x="618650" y="5008500"/>
                    </a:cubicBezTo>
                    <a:cubicBezTo>
                      <a:pt x="735182" y="5008500"/>
                      <a:pt x="829795" y="4914309"/>
                      <a:pt x="830317" y="4797778"/>
                    </a:cubicBezTo>
                    <a:lnTo>
                      <a:pt x="830317" y="4727222"/>
                    </a:lnTo>
                    <a:cubicBezTo>
                      <a:pt x="830317" y="4671085"/>
                      <a:pt x="808016" y="4617246"/>
                      <a:pt x="768321" y="4577551"/>
                    </a:cubicBezTo>
                    <a:cubicBezTo>
                      <a:pt x="728626" y="4537856"/>
                      <a:pt x="674788" y="4515555"/>
                      <a:pt x="618650" y="4515555"/>
                    </a:cubicBezTo>
                    <a:close/>
                    <a:moveTo>
                      <a:pt x="399434" y="5485553"/>
                    </a:moveTo>
                    <a:cubicBezTo>
                      <a:pt x="400633" y="5477439"/>
                      <a:pt x="389203" y="5474264"/>
                      <a:pt x="386028" y="5481814"/>
                    </a:cubicBezTo>
                    <a:lnTo>
                      <a:pt x="232006" y="5841153"/>
                    </a:lnTo>
                    <a:cubicBezTo>
                      <a:pt x="209749" y="5893073"/>
                      <a:pt x="158673" y="5926717"/>
                      <a:pt x="102183" y="5926667"/>
                    </a:cubicBezTo>
                    <a:lnTo>
                      <a:pt x="37131" y="5926667"/>
                    </a:lnTo>
                    <a:cubicBezTo>
                      <a:pt x="25267" y="5926677"/>
                      <a:pt x="14191" y="5920723"/>
                      <a:pt x="7656" y="5910821"/>
                    </a:cubicBezTo>
                    <a:cubicBezTo>
                      <a:pt x="1121" y="5900918"/>
                      <a:pt x="1" y="5888394"/>
                      <a:pt x="4676" y="5877489"/>
                    </a:cubicBezTo>
                    <a:lnTo>
                      <a:pt x="195317" y="5432778"/>
                    </a:lnTo>
                    <a:lnTo>
                      <a:pt x="265449" y="5257377"/>
                    </a:lnTo>
                    <a:cubicBezTo>
                      <a:pt x="308319" y="5150239"/>
                      <a:pt x="412095" y="5079992"/>
                      <a:pt x="527492" y="5080000"/>
                    </a:cubicBezTo>
                    <a:lnTo>
                      <a:pt x="709808" y="5080000"/>
                    </a:lnTo>
                    <a:cubicBezTo>
                      <a:pt x="825205" y="5079992"/>
                      <a:pt x="928981" y="5150239"/>
                      <a:pt x="971851" y="5257377"/>
                    </a:cubicBezTo>
                    <a:lnTo>
                      <a:pt x="1041983" y="5432778"/>
                    </a:lnTo>
                    <a:lnTo>
                      <a:pt x="1232554" y="5877489"/>
                    </a:lnTo>
                    <a:cubicBezTo>
                      <a:pt x="1237229" y="5888394"/>
                      <a:pt x="1236109" y="5900918"/>
                      <a:pt x="1229573" y="5910821"/>
                    </a:cubicBezTo>
                    <a:cubicBezTo>
                      <a:pt x="1223038" y="5920723"/>
                      <a:pt x="1211963" y="5926677"/>
                      <a:pt x="1200098" y="5926667"/>
                    </a:cubicBezTo>
                    <a:lnTo>
                      <a:pt x="1135046" y="5926667"/>
                    </a:lnTo>
                    <a:cubicBezTo>
                      <a:pt x="1078608" y="5926660"/>
                      <a:pt x="1027602" y="5893026"/>
                      <a:pt x="1005365" y="5841153"/>
                    </a:cubicBezTo>
                    <a:lnTo>
                      <a:pt x="851342" y="5481814"/>
                    </a:lnTo>
                    <a:cubicBezTo>
                      <a:pt x="848097" y="5474264"/>
                      <a:pt x="836737" y="5477439"/>
                      <a:pt x="837866" y="5485553"/>
                    </a:cubicBezTo>
                    <a:lnTo>
                      <a:pt x="900872" y="5926667"/>
                    </a:lnTo>
                    <a:lnTo>
                      <a:pt x="968253" y="6735163"/>
                    </a:lnTo>
                    <a:cubicBezTo>
                      <a:pt x="969061" y="6744984"/>
                      <a:pt x="965724" y="6754697"/>
                      <a:pt x="959049" y="6761948"/>
                    </a:cubicBezTo>
                    <a:cubicBezTo>
                      <a:pt x="952375" y="6769198"/>
                      <a:pt x="942971" y="6773327"/>
                      <a:pt x="933116" y="6773333"/>
                    </a:cubicBezTo>
                    <a:lnTo>
                      <a:pt x="879282" y="6773333"/>
                    </a:lnTo>
                    <a:cubicBezTo>
                      <a:pt x="810301" y="6773342"/>
                      <a:pt x="751424" y="6723476"/>
                      <a:pt x="740076" y="6655435"/>
                    </a:cubicBezTo>
                    <a:lnTo>
                      <a:pt x="625706" y="5968436"/>
                    </a:lnTo>
                    <a:cubicBezTo>
                      <a:pt x="624365" y="5960533"/>
                      <a:pt x="613076" y="5960533"/>
                      <a:pt x="611736" y="5968436"/>
                    </a:cubicBezTo>
                    <a:lnTo>
                      <a:pt x="497294" y="6655435"/>
                    </a:lnTo>
                    <a:cubicBezTo>
                      <a:pt x="485942" y="6723503"/>
                      <a:pt x="427026" y="6773376"/>
                      <a:pt x="358018" y="6773333"/>
                    </a:cubicBezTo>
                    <a:lnTo>
                      <a:pt x="304184" y="6773333"/>
                    </a:lnTo>
                    <a:cubicBezTo>
                      <a:pt x="294329" y="6773327"/>
                      <a:pt x="284925" y="6769198"/>
                      <a:pt x="278251" y="6761948"/>
                    </a:cubicBezTo>
                    <a:cubicBezTo>
                      <a:pt x="271576" y="6754697"/>
                      <a:pt x="268239" y="6744984"/>
                      <a:pt x="269047" y="6735163"/>
                    </a:cubicBezTo>
                    <a:lnTo>
                      <a:pt x="336428" y="5926667"/>
                    </a:lnTo>
                    <a:lnTo>
                      <a:pt x="399434" y="5485553"/>
                    </a:lnTo>
                    <a:close/>
                    <a:moveTo>
                      <a:pt x="1888650" y="4515555"/>
                    </a:moveTo>
                    <a:cubicBezTo>
                      <a:pt x="1832513" y="4515555"/>
                      <a:pt x="1778674" y="4537856"/>
                      <a:pt x="1738979" y="4577551"/>
                    </a:cubicBezTo>
                    <a:cubicBezTo>
                      <a:pt x="1699284" y="4617246"/>
                      <a:pt x="1676983" y="4671085"/>
                      <a:pt x="1676983" y="4727222"/>
                    </a:cubicBezTo>
                    <a:lnTo>
                      <a:pt x="1676983" y="4797778"/>
                    </a:lnTo>
                    <a:cubicBezTo>
                      <a:pt x="1677504" y="4914309"/>
                      <a:pt x="1772118" y="5008500"/>
                      <a:pt x="1888650" y="5008500"/>
                    </a:cubicBezTo>
                    <a:cubicBezTo>
                      <a:pt x="2005182" y="5008500"/>
                      <a:pt x="2099796" y="4914309"/>
                      <a:pt x="2100317" y="4797778"/>
                    </a:cubicBezTo>
                    <a:lnTo>
                      <a:pt x="2100317" y="4727222"/>
                    </a:lnTo>
                    <a:cubicBezTo>
                      <a:pt x="2100317" y="4671085"/>
                      <a:pt x="2078016" y="4617246"/>
                      <a:pt x="2038321" y="4577551"/>
                    </a:cubicBezTo>
                    <a:cubicBezTo>
                      <a:pt x="1998626" y="4537856"/>
                      <a:pt x="1944787" y="4515555"/>
                      <a:pt x="1888650" y="4515555"/>
                    </a:cubicBezTo>
                    <a:close/>
                    <a:moveTo>
                      <a:pt x="1669434" y="5485553"/>
                    </a:moveTo>
                    <a:cubicBezTo>
                      <a:pt x="1670633" y="5477439"/>
                      <a:pt x="1659203" y="5474264"/>
                      <a:pt x="1656028" y="5481814"/>
                    </a:cubicBezTo>
                    <a:lnTo>
                      <a:pt x="1502006" y="5841153"/>
                    </a:lnTo>
                    <a:cubicBezTo>
                      <a:pt x="1479749" y="5893073"/>
                      <a:pt x="1428673" y="5926717"/>
                      <a:pt x="1372183" y="5926667"/>
                    </a:cubicBezTo>
                    <a:lnTo>
                      <a:pt x="1307131" y="5926667"/>
                    </a:lnTo>
                    <a:cubicBezTo>
                      <a:pt x="1295267" y="5926677"/>
                      <a:pt x="1284191" y="5920723"/>
                      <a:pt x="1277656" y="5910821"/>
                    </a:cubicBezTo>
                    <a:cubicBezTo>
                      <a:pt x="1271121" y="5900918"/>
                      <a:pt x="1270001" y="5888394"/>
                      <a:pt x="1274676" y="5877489"/>
                    </a:cubicBezTo>
                    <a:lnTo>
                      <a:pt x="1465317" y="5432778"/>
                    </a:lnTo>
                    <a:lnTo>
                      <a:pt x="1535449" y="5257377"/>
                    </a:lnTo>
                    <a:cubicBezTo>
                      <a:pt x="1578319" y="5150239"/>
                      <a:pt x="1682095" y="5079992"/>
                      <a:pt x="1797492" y="5080000"/>
                    </a:cubicBezTo>
                    <a:lnTo>
                      <a:pt x="1979808" y="5080000"/>
                    </a:lnTo>
                    <a:cubicBezTo>
                      <a:pt x="2095205" y="5079992"/>
                      <a:pt x="2198981" y="5150239"/>
                      <a:pt x="2241851" y="5257377"/>
                    </a:cubicBezTo>
                    <a:lnTo>
                      <a:pt x="2311983" y="5432778"/>
                    </a:lnTo>
                    <a:lnTo>
                      <a:pt x="2502554" y="5877489"/>
                    </a:lnTo>
                    <a:cubicBezTo>
                      <a:pt x="2507228" y="5888394"/>
                      <a:pt x="2506108" y="5900918"/>
                      <a:pt x="2499573" y="5910821"/>
                    </a:cubicBezTo>
                    <a:cubicBezTo>
                      <a:pt x="2493038" y="5920723"/>
                      <a:pt x="2481963" y="5926677"/>
                      <a:pt x="2470098" y="5926667"/>
                    </a:cubicBezTo>
                    <a:lnTo>
                      <a:pt x="2405046" y="5926667"/>
                    </a:lnTo>
                    <a:cubicBezTo>
                      <a:pt x="2348608" y="5926660"/>
                      <a:pt x="2297602" y="5893026"/>
                      <a:pt x="2275365" y="5841153"/>
                    </a:cubicBezTo>
                    <a:lnTo>
                      <a:pt x="2121342" y="5481814"/>
                    </a:lnTo>
                    <a:cubicBezTo>
                      <a:pt x="2118097" y="5474264"/>
                      <a:pt x="2106737" y="5477439"/>
                      <a:pt x="2107866" y="5485553"/>
                    </a:cubicBezTo>
                    <a:lnTo>
                      <a:pt x="2170872" y="5926667"/>
                    </a:lnTo>
                    <a:lnTo>
                      <a:pt x="2238253" y="6735163"/>
                    </a:lnTo>
                    <a:cubicBezTo>
                      <a:pt x="2239061" y="6744984"/>
                      <a:pt x="2235724" y="6754697"/>
                      <a:pt x="2229049" y="6761948"/>
                    </a:cubicBezTo>
                    <a:cubicBezTo>
                      <a:pt x="2222375" y="6769198"/>
                      <a:pt x="2212971" y="6773327"/>
                      <a:pt x="2203116" y="6773333"/>
                    </a:cubicBezTo>
                    <a:lnTo>
                      <a:pt x="2149282" y="6773333"/>
                    </a:lnTo>
                    <a:cubicBezTo>
                      <a:pt x="2080301" y="6773342"/>
                      <a:pt x="2021424" y="6723476"/>
                      <a:pt x="2010076" y="6655435"/>
                    </a:cubicBezTo>
                    <a:lnTo>
                      <a:pt x="1895706" y="5968436"/>
                    </a:lnTo>
                    <a:cubicBezTo>
                      <a:pt x="1894365" y="5960533"/>
                      <a:pt x="1883076" y="5960533"/>
                      <a:pt x="1881735" y="5968436"/>
                    </a:cubicBezTo>
                    <a:lnTo>
                      <a:pt x="1767294" y="6655435"/>
                    </a:lnTo>
                    <a:cubicBezTo>
                      <a:pt x="1755943" y="6723503"/>
                      <a:pt x="1697026" y="6773376"/>
                      <a:pt x="1628018" y="6773333"/>
                    </a:cubicBezTo>
                    <a:lnTo>
                      <a:pt x="1574184" y="6773333"/>
                    </a:lnTo>
                    <a:cubicBezTo>
                      <a:pt x="1564329" y="6773327"/>
                      <a:pt x="1554925" y="6769198"/>
                      <a:pt x="1548251" y="6761948"/>
                    </a:cubicBezTo>
                    <a:cubicBezTo>
                      <a:pt x="1541576" y="6754697"/>
                      <a:pt x="1538239" y="6744984"/>
                      <a:pt x="1539047" y="6735163"/>
                    </a:cubicBezTo>
                    <a:lnTo>
                      <a:pt x="1606428" y="5926667"/>
                    </a:lnTo>
                    <a:lnTo>
                      <a:pt x="1669434" y="5485553"/>
                    </a:lnTo>
                    <a:close/>
                    <a:moveTo>
                      <a:pt x="3158650" y="4515555"/>
                    </a:moveTo>
                    <a:cubicBezTo>
                      <a:pt x="3102513" y="4515555"/>
                      <a:pt x="3048674" y="4537856"/>
                      <a:pt x="3008979" y="4577551"/>
                    </a:cubicBezTo>
                    <a:cubicBezTo>
                      <a:pt x="2969284" y="4617246"/>
                      <a:pt x="2946983" y="4671085"/>
                      <a:pt x="2946983" y="4727222"/>
                    </a:cubicBezTo>
                    <a:lnTo>
                      <a:pt x="2946983" y="4797778"/>
                    </a:lnTo>
                    <a:cubicBezTo>
                      <a:pt x="2947504" y="4914309"/>
                      <a:pt x="3042118" y="5008500"/>
                      <a:pt x="3158650" y="5008500"/>
                    </a:cubicBezTo>
                    <a:cubicBezTo>
                      <a:pt x="3275182" y="5008500"/>
                      <a:pt x="3369795" y="4914309"/>
                      <a:pt x="3370317" y="4797778"/>
                    </a:cubicBezTo>
                    <a:lnTo>
                      <a:pt x="3370317" y="4727222"/>
                    </a:lnTo>
                    <a:cubicBezTo>
                      <a:pt x="3370317" y="4671085"/>
                      <a:pt x="3348016" y="4617246"/>
                      <a:pt x="3308321" y="4577551"/>
                    </a:cubicBezTo>
                    <a:cubicBezTo>
                      <a:pt x="3268626" y="4537856"/>
                      <a:pt x="3214787" y="4515555"/>
                      <a:pt x="3158650" y="4515555"/>
                    </a:cubicBezTo>
                    <a:close/>
                    <a:moveTo>
                      <a:pt x="2939434" y="5485553"/>
                    </a:moveTo>
                    <a:cubicBezTo>
                      <a:pt x="2940633" y="5477439"/>
                      <a:pt x="2929203" y="5474264"/>
                      <a:pt x="2926028" y="5481814"/>
                    </a:cubicBezTo>
                    <a:lnTo>
                      <a:pt x="2772006" y="5841153"/>
                    </a:lnTo>
                    <a:cubicBezTo>
                      <a:pt x="2749749" y="5893073"/>
                      <a:pt x="2698673" y="5926717"/>
                      <a:pt x="2642183" y="5926667"/>
                    </a:cubicBezTo>
                    <a:lnTo>
                      <a:pt x="2577131" y="5926667"/>
                    </a:lnTo>
                    <a:cubicBezTo>
                      <a:pt x="2565267" y="5926677"/>
                      <a:pt x="2554191" y="5920723"/>
                      <a:pt x="2547656" y="5910821"/>
                    </a:cubicBezTo>
                    <a:cubicBezTo>
                      <a:pt x="2541121" y="5900918"/>
                      <a:pt x="2540001" y="5888394"/>
                      <a:pt x="2544676" y="5877489"/>
                    </a:cubicBezTo>
                    <a:lnTo>
                      <a:pt x="2735317" y="5432778"/>
                    </a:lnTo>
                    <a:lnTo>
                      <a:pt x="2805449" y="5257377"/>
                    </a:lnTo>
                    <a:cubicBezTo>
                      <a:pt x="2848319" y="5150239"/>
                      <a:pt x="2952095" y="5079992"/>
                      <a:pt x="3067492" y="5080000"/>
                    </a:cubicBezTo>
                    <a:lnTo>
                      <a:pt x="3249808" y="5080000"/>
                    </a:lnTo>
                    <a:cubicBezTo>
                      <a:pt x="3365204" y="5079992"/>
                      <a:pt x="3468981" y="5150238"/>
                      <a:pt x="3511851" y="5257377"/>
                    </a:cubicBezTo>
                    <a:lnTo>
                      <a:pt x="3581983" y="5432778"/>
                    </a:lnTo>
                    <a:lnTo>
                      <a:pt x="3772554" y="5877489"/>
                    </a:lnTo>
                    <a:cubicBezTo>
                      <a:pt x="3777229" y="5888394"/>
                      <a:pt x="3776109" y="5900918"/>
                      <a:pt x="3769573" y="5910821"/>
                    </a:cubicBezTo>
                    <a:cubicBezTo>
                      <a:pt x="3763038" y="5920723"/>
                      <a:pt x="3751963" y="5926677"/>
                      <a:pt x="3740098" y="5926667"/>
                    </a:cubicBezTo>
                    <a:lnTo>
                      <a:pt x="3675046" y="5926667"/>
                    </a:lnTo>
                    <a:cubicBezTo>
                      <a:pt x="3618608" y="5926660"/>
                      <a:pt x="3567602" y="5893026"/>
                      <a:pt x="3545365" y="5841153"/>
                    </a:cubicBezTo>
                    <a:lnTo>
                      <a:pt x="3391342" y="5481814"/>
                    </a:lnTo>
                    <a:cubicBezTo>
                      <a:pt x="3388097" y="5474264"/>
                      <a:pt x="3376737" y="5477439"/>
                      <a:pt x="3377866" y="5485553"/>
                    </a:cubicBezTo>
                    <a:lnTo>
                      <a:pt x="3440872" y="5926667"/>
                    </a:lnTo>
                    <a:lnTo>
                      <a:pt x="3508253" y="6735163"/>
                    </a:lnTo>
                    <a:cubicBezTo>
                      <a:pt x="3509061" y="6744984"/>
                      <a:pt x="3505723" y="6754697"/>
                      <a:pt x="3499049" y="6761948"/>
                    </a:cubicBezTo>
                    <a:cubicBezTo>
                      <a:pt x="3492375" y="6769198"/>
                      <a:pt x="3482971" y="6773327"/>
                      <a:pt x="3473116" y="6773333"/>
                    </a:cubicBezTo>
                    <a:lnTo>
                      <a:pt x="3419282" y="6773333"/>
                    </a:lnTo>
                    <a:cubicBezTo>
                      <a:pt x="3350301" y="6773342"/>
                      <a:pt x="3291424" y="6723476"/>
                      <a:pt x="3280076" y="6655435"/>
                    </a:cubicBezTo>
                    <a:lnTo>
                      <a:pt x="3165706" y="5968436"/>
                    </a:lnTo>
                    <a:cubicBezTo>
                      <a:pt x="3164365" y="5960533"/>
                      <a:pt x="3153076" y="5960533"/>
                      <a:pt x="3151735" y="5968436"/>
                    </a:cubicBezTo>
                    <a:lnTo>
                      <a:pt x="3037294" y="6655435"/>
                    </a:lnTo>
                    <a:cubicBezTo>
                      <a:pt x="3025943" y="6723503"/>
                      <a:pt x="2967026" y="6773376"/>
                      <a:pt x="2898018" y="6773333"/>
                    </a:cubicBezTo>
                    <a:lnTo>
                      <a:pt x="2844184" y="6773333"/>
                    </a:lnTo>
                    <a:cubicBezTo>
                      <a:pt x="2834329" y="6773327"/>
                      <a:pt x="2824925" y="6769198"/>
                      <a:pt x="2818251" y="6761948"/>
                    </a:cubicBezTo>
                    <a:cubicBezTo>
                      <a:pt x="2811576" y="6754697"/>
                      <a:pt x="2808239" y="6744984"/>
                      <a:pt x="2809047" y="6735163"/>
                    </a:cubicBezTo>
                    <a:lnTo>
                      <a:pt x="2876428" y="5926667"/>
                    </a:lnTo>
                    <a:lnTo>
                      <a:pt x="2939434" y="5485553"/>
                    </a:lnTo>
                    <a:close/>
                    <a:moveTo>
                      <a:pt x="4428650" y="4515555"/>
                    </a:moveTo>
                    <a:cubicBezTo>
                      <a:pt x="4372512" y="4515555"/>
                      <a:pt x="4318674" y="4537856"/>
                      <a:pt x="4278979" y="4577551"/>
                    </a:cubicBezTo>
                    <a:cubicBezTo>
                      <a:pt x="4239284" y="4617246"/>
                      <a:pt x="4216983" y="4671085"/>
                      <a:pt x="4216983" y="4727222"/>
                    </a:cubicBezTo>
                    <a:lnTo>
                      <a:pt x="4216983" y="4797778"/>
                    </a:lnTo>
                    <a:cubicBezTo>
                      <a:pt x="4217505" y="4914309"/>
                      <a:pt x="4312118" y="5008500"/>
                      <a:pt x="4428650" y="5008500"/>
                    </a:cubicBezTo>
                    <a:cubicBezTo>
                      <a:pt x="4545182" y="5008500"/>
                      <a:pt x="4639795" y="4914309"/>
                      <a:pt x="4640317" y="4797778"/>
                    </a:cubicBezTo>
                    <a:lnTo>
                      <a:pt x="4640317" y="4727222"/>
                    </a:lnTo>
                    <a:cubicBezTo>
                      <a:pt x="4640317" y="4671085"/>
                      <a:pt x="4618016" y="4617246"/>
                      <a:pt x="4578321" y="4577551"/>
                    </a:cubicBezTo>
                    <a:cubicBezTo>
                      <a:pt x="4538626" y="4537856"/>
                      <a:pt x="4484788" y="4515555"/>
                      <a:pt x="4428650" y="4515555"/>
                    </a:cubicBezTo>
                    <a:close/>
                    <a:moveTo>
                      <a:pt x="4209434" y="5485553"/>
                    </a:moveTo>
                    <a:cubicBezTo>
                      <a:pt x="4210633" y="5477439"/>
                      <a:pt x="4199203" y="5474264"/>
                      <a:pt x="4196028" y="5481814"/>
                    </a:cubicBezTo>
                    <a:lnTo>
                      <a:pt x="4042005" y="5841153"/>
                    </a:lnTo>
                    <a:cubicBezTo>
                      <a:pt x="4019749" y="5893073"/>
                      <a:pt x="3968673" y="5926717"/>
                      <a:pt x="3912183" y="5926667"/>
                    </a:cubicBezTo>
                    <a:lnTo>
                      <a:pt x="3847131" y="5926667"/>
                    </a:lnTo>
                    <a:cubicBezTo>
                      <a:pt x="3835267" y="5926677"/>
                      <a:pt x="3824192" y="5920723"/>
                      <a:pt x="3817656" y="5910821"/>
                    </a:cubicBezTo>
                    <a:cubicBezTo>
                      <a:pt x="3811121" y="5900918"/>
                      <a:pt x="3810001" y="5888394"/>
                      <a:pt x="3814675" y="5877489"/>
                    </a:cubicBezTo>
                    <a:lnTo>
                      <a:pt x="4005317" y="5432778"/>
                    </a:lnTo>
                    <a:lnTo>
                      <a:pt x="4075449" y="5257377"/>
                    </a:lnTo>
                    <a:cubicBezTo>
                      <a:pt x="4118319" y="5150239"/>
                      <a:pt x="4222096" y="5079992"/>
                      <a:pt x="4337492" y="5080000"/>
                    </a:cubicBezTo>
                    <a:lnTo>
                      <a:pt x="4519808" y="5080000"/>
                    </a:lnTo>
                    <a:cubicBezTo>
                      <a:pt x="4635204" y="5079992"/>
                      <a:pt x="4738981" y="5150238"/>
                      <a:pt x="4781851" y="5257377"/>
                    </a:cubicBezTo>
                    <a:lnTo>
                      <a:pt x="4851983" y="5432778"/>
                    </a:lnTo>
                    <a:lnTo>
                      <a:pt x="5042554" y="5877489"/>
                    </a:lnTo>
                    <a:cubicBezTo>
                      <a:pt x="5047229" y="5888394"/>
                      <a:pt x="5046109" y="5900918"/>
                      <a:pt x="5039573" y="5910821"/>
                    </a:cubicBezTo>
                    <a:cubicBezTo>
                      <a:pt x="5033038" y="5920723"/>
                      <a:pt x="5021963" y="5926677"/>
                      <a:pt x="5010098" y="5926667"/>
                    </a:cubicBezTo>
                    <a:lnTo>
                      <a:pt x="4945046" y="5926667"/>
                    </a:lnTo>
                    <a:cubicBezTo>
                      <a:pt x="4888608" y="5926660"/>
                      <a:pt x="4837602" y="5893026"/>
                      <a:pt x="4815365" y="5841153"/>
                    </a:cubicBezTo>
                    <a:lnTo>
                      <a:pt x="4661342" y="5481814"/>
                    </a:lnTo>
                    <a:cubicBezTo>
                      <a:pt x="4658097" y="5474264"/>
                      <a:pt x="4646737" y="5477439"/>
                      <a:pt x="4647866" y="5485553"/>
                    </a:cubicBezTo>
                    <a:lnTo>
                      <a:pt x="4710872" y="5926667"/>
                    </a:lnTo>
                    <a:lnTo>
                      <a:pt x="4778253" y="6735163"/>
                    </a:lnTo>
                    <a:cubicBezTo>
                      <a:pt x="4779061" y="6744984"/>
                      <a:pt x="4775723" y="6754697"/>
                      <a:pt x="4769049" y="6761948"/>
                    </a:cubicBezTo>
                    <a:cubicBezTo>
                      <a:pt x="4762375" y="6769198"/>
                      <a:pt x="4752971" y="6773327"/>
                      <a:pt x="4743116" y="6773333"/>
                    </a:cubicBezTo>
                    <a:lnTo>
                      <a:pt x="4689282" y="6773333"/>
                    </a:lnTo>
                    <a:cubicBezTo>
                      <a:pt x="4620301" y="6773342"/>
                      <a:pt x="4561424" y="6723476"/>
                      <a:pt x="4550076" y="6655435"/>
                    </a:cubicBezTo>
                    <a:lnTo>
                      <a:pt x="4435705" y="5968436"/>
                    </a:lnTo>
                    <a:cubicBezTo>
                      <a:pt x="4434365" y="5960533"/>
                      <a:pt x="4423076" y="5960533"/>
                      <a:pt x="4421736" y="5968436"/>
                    </a:cubicBezTo>
                    <a:lnTo>
                      <a:pt x="4307295" y="6655435"/>
                    </a:lnTo>
                    <a:cubicBezTo>
                      <a:pt x="4295943" y="6723503"/>
                      <a:pt x="4237026" y="6773376"/>
                      <a:pt x="4168018" y="6773333"/>
                    </a:cubicBezTo>
                    <a:lnTo>
                      <a:pt x="4114184" y="6773333"/>
                    </a:lnTo>
                    <a:cubicBezTo>
                      <a:pt x="4104329" y="6773327"/>
                      <a:pt x="4094925" y="6769198"/>
                      <a:pt x="4088251" y="6761948"/>
                    </a:cubicBezTo>
                    <a:cubicBezTo>
                      <a:pt x="4081577" y="6754697"/>
                      <a:pt x="4078239" y="6744984"/>
                      <a:pt x="4079047" y="6735163"/>
                    </a:cubicBezTo>
                    <a:lnTo>
                      <a:pt x="4146428" y="5926667"/>
                    </a:lnTo>
                    <a:lnTo>
                      <a:pt x="4209434" y="5485553"/>
                    </a:lnTo>
                    <a:close/>
                    <a:moveTo>
                      <a:pt x="5698650" y="4515555"/>
                    </a:moveTo>
                    <a:cubicBezTo>
                      <a:pt x="5642512" y="4515555"/>
                      <a:pt x="5588674" y="4537856"/>
                      <a:pt x="5548979" y="4577551"/>
                    </a:cubicBezTo>
                    <a:cubicBezTo>
                      <a:pt x="5509284" y="4617246"/>
                      <a:pt x="5486983" y="4671085"/>
                      <a:pt x="5486983" y="4727222"/>
                    </a:cubicBezTo>
                    <a:lnTo>
                      <a:pt x="5486983" y="4797778"/>
                    </a:lnTo>
                    <a:cubicBezTo>
                      <a:pt x="5487505" y="4914309"/>
                      <a:pt x="5582118" y="5008500"/>
                      <a:pt x="5698650" y="5008500"/>
                    </a:cubicBezTo>
                    <a:cubicBezTo>
                      <a:pt x="5815182" y="5008500"/>
                      <a:pt x="5909795" y="4914309"/>
                      <a:pt x="5910317" y="4797778"/>
                    </a:cubicBezTo>
                    <a:lnTo>
                      <a:pt x="5910317" y="4727222"/>
                    </a:lnTo>
                    <a:cubicBezTo>
                      <a:pt x="5910317" y="4671085"/>
                      <a:pt x="5888016" y="4617246"/>
                      <a:pt x="5848321" y="4577551"/>
                    </a:cubicBezTo>
                    <a:cubicBezTo>
                      <a:pt x="5808626" y="4537856"/>
                      <a:pt x="5754788" y="4515555"/>
                      <a:pt x="5698650" y="4515555"/>
                    </a:cubicBezTo>
                    <a:close/>
                    <a:moveTo>
                      <a:pt x="5479434" y="5485553"/>
                    </a:moveTo>
                    <a:cubicBezTo>
                      <a:pt x="5480633" y="5477439"/>
                      <a:pt x="5469203" y="5474264"/>
                      <a:pt x="5466028" y="5481814"/>
                    </a:cubicBezTo>
                    <a:lnTo>
                      <a:pt x="5312005" y="5841153"/>
                    </a:lnTo>
                    <a:cubicBezTo>
                      <a:pt x="5289749" y="5893073"/>
                      <a:pt x="5238673" y="5926717"/>
                      <a:pt x="5182183" y="5926667"/>
                    </a:cubicBezTo>
                    <a:lnTo>
                      <a:pt x="5117131" y="5926667"/>
                    </a:lnTo>
                    <a:cubicBezTo>
                      <a:pt x="5105267" y="5926677"/>
                      <a:pt x="5094192" y="5920723"/>
                      <a:pt x="5087656" y="5910821"/>
                    </a:cubicBezTo>
                    <a:cubicBezTo>
                      <a:pt x="5081121" y="5900918"/>
                      <a:pt x="5080001" y="5888394"/>
                      <a:pt x="5084675" y="5877489"/>
                    </a:cubicBezTo>
                    <a:lnTo>
                      <a:pt x="5275317" y="5432778"/>
                    </a:lnTo>
                    <a:lnTo>
                      <a:pt x="5345449" y="5257377"/>
                    </a:lnTo>
                    <a:cubicBezTo>
                      <a:pt x="5388319" y="5150239"/>
                      <a:pt x="5492096" y="5079992"/>
                      <a:pt x="5607492" y="5080000"/>
                    </a:cubicBezTo>
                    <a:lnTo>
                      <a:pt x="5789808" y="5080000"/>
                    </a:lnTo>
                    <a:cubicBezTo>
                      <a:pt x="5905204" y="5079992"/>
                      <a:pt x="6008981" y="5150238"/>
                      <a:pt x="6051851" y="5257377"/>
                    </a:cubicBezTo>
                    <a:lnTo>
                      <a:pt x="6121983" y="5432778"/>
                    </a:lnTo>
                    <a:lnTo>
                      <a:pt x="6312554" y="5877489"/>
                    </a:lnTo>
                    <a:cubicBezTo>
                      <a:pt x="6317229" y="5888394"/>
                      <a:pt x="6316109" y="5900918"/>
                      <a:pt x="6309573" y="5910821"/>
                    </a:cubicBezTo>
                    <a:cubicBezTo>
                      <a:pt x="6303038" y="5920723"/>
                      <a:pt x="6291963" y="5926677"/>
                      <a:pt x="6280098" y="5926667"/>
                    </a:cubicBezTo>
                    <a:lnTo>
                      <a:pt x="6215046" y="5926667"/>
                    </a:lnTo>
                    <a:cubicBezTo>
                      <a:pt x="6158608" y="5926660"/>
                      <a:pt x="6107602" y="5893026"/>
                      <a:pt x="6085365" y="5841153"/>
                    </a:cubicBezTo>
                    <a:lnTo>
                      <a:pt x="5931342" y="5481814"/>
                    </a:lnTo>
                    <a:cubicBezTo>
                      <a:pt x="5928097" y="5474264"/>
                      <a:pt x="5916737" y="5477439"/>
                      <a:pt x="5917866" y="5485553"/>
                    </a:cubicBezTo>
                    <a:lnTo>
                      <a:pt x="5980872" y="5926667"/>
                    </a:lnTo>
                    <a:lnTo>
                      <a:pt x="6048253" y="6735163"/>
                    </a:lnTo>
                    <a:cubicBezTo>
                      <a:pt x="6049061" y="6744984"/>
                      <a:pt x="6045723" y="6754697"/>
                      <a:pt x="6039049" y="6761948"/>
                    </a:cubicBezTo>
                    <a:cubicBezTo>
                      <a:pt x="6032375" y="6769198"/>
                      <a:pt x="6022971" y="6773327"/>
                      <a:pt x="6013116" y="6773333"/>
                    </a:cubicBezTo>
                    <a:lnTo>
                      <a:pt x="5959282" y="6773333"/>
                    </a:lnTo>
                    <a:cubicBezTo>
                      <a:pt x="5890301" y="6773342"/>
                      <a:pt x="5831424" y="6723476"/>
                      <a:pt x="5820076" y="6655435"/>
                    </a:cubicBezTo>
                    <a:lnTo>
                      <a:pt x="5705705" y="5968436"/>
                    </a:lnTo>
                    <a:cubicBezTo>
                      <a:pt x="5704365" y="5960533"/>
                      <a:pt x="5693076" y="5960533"/>
                      <a:pt x="5691736" y="5968436"/>
                    </a:cubicBezTo>
                    <a:lnTo>
                      <a:pt x="5577295" y="6655435"/>
                    </a:lnTo>
                    <a:cubicBezTo>
                      <a:pt x="5565943" y="6723503"/>
                      <a:pt x="5507026" y="6773376"/>
                      <a:pt x="5438018" y="6773333"/>
                    </a:cubicBezTo>
                    <a:lnTo>
                      <a:pt x="5384184" y="6773333"/>
                    </a:lnTo>
                    <a:cubicBezTo>
                      <a:pt x="5374329" y="6773327"/>
                      <a:pt x="5364925" y="6769198"/>
                      <a:pt x="5358251" y="6761948"/>
                    </a:cubicBezTo>
                    <a:cubicBezTo>
                      <a:pt x="5351577" y="6754697"/>
                      <a:pt x="5348239" y="6744984"/>
                      <a:pt x="5349047" y="6735163"/>
                    </a:cubicBezTo>
                    <a:lnTo>
                      <a:pt x="5416428" y="5926667"/>
                    </a:lnTo>
                    <a:lnTo>
                      <a:pt x="5479434" y="5485553"/>
                    </a:lnTo>
                    <a:close/>
                    <a:moveTo>
                      <a:pt x="6968650" y="4515555"/>
                    </a:moveTo>
                    <a:cubicBezTo>
                      <a:pt x="6912512" y="4515555"/>
                      <a:pt x="6858674" y="4537856"/>
                      <a:pt x="6818979" y="4577551"/>
                    </a:cubicBezTo>
                    <a:cubicBezTo>
                      <a:pt x="6779283" y="4617246"/>
                      <a:pt x="6756983" y="4671085"/>
                      <a:pt x="6756983" y="4727222"/>
                    </a:cubicBezTo>
                    <a:lnTo>
                      <a:pt x="6756983" y="4797778"/>
                    </a:lnTo>
                    <a:cubicBezTo>
                      <a:pt x="6757504" y="4914309"/>
                      <a:pt x="6852118" y="5008500"/>
                      <a:pt x="6968650" y="5008500"/>
                    </a:cubicBezTo>
                    <a:cubicBezTo>
                      <a:pt x="7085182" y="5008500"/>
                      <a:pt x="7179796" y="4914309"/>
                      <a:pt x="7180317" y="4797778"/>
                    </a:cubicBezTo>
                    <a:lnTo>
                      <a:pt x="7180317" y="4727222"/>
                    </a:lnTo>
                    <a:cubicBezTo>
                      <a:pt x="7180317" y="4671085"/>
                      <a:pt x="7158017" y="4617246"/>
                      <a:pt x="7118321" y="4577551"/>
                    </a:cubicBezTo>
                    <a:cubicBezTo>
                      <a:pt x="7078626" y="4537856"/>
                      <a:pt x="7024788" y="4515555"/>
                      <a:pt x="6968650" y="4515555"/>
                    </a:cubicBezTo>
                    <a:close/>
                    <a:moveTo>
                      <a:pt x="6749434" y="5485553"/>
                    </a:moveTo>
                    <a:cubicBezTo>
                      <a:pt x="6750633" y="5477439"/>
                      <a:pt x="6739204" y="5474264"/>
                      <a:pt x="6736029" y="5481814"/>
                    </a:cubicBezTo>
                    <a:lnTo>
                      <a:pt x="6582005" y="5841153"/>
                    </a:lnTo>
                    <a:cubicBezTo>
                      <a:pt x="6559749" y="5893073"/>
                      <a:pt x="6508673" y="5926717"/>
                      <a:pt x="6452183" y="5926667"/>
                    </a:cubicBezTo>
                    <a:lnTo>
                      <a:pt x="6387131" y="5926667"/>
                    </a:lnTo>
                    <a:cubicBezTo>
                      <a:pt x="6375267" y="5926677"/>
                      <a:pt x="6364192" y="5920723"/>
                      <a:pt x="6357656" y="5910821"/>
                    </a:cubicBezTo>
                    <a:cubicBezTo>
                      <a:pt x="6351121" y="5900918"/>
                      <a:pt x="6350001" y="5888394"/>
                      <a:pt x="6354675" y="5877489"/>
                    </a:cubicBezTo>
                    <a:lnTo>
                      <a:pt x="6545317" y="5432778"/>
                    </a:lnTo>
                    <a:lnTo>
                      <a:pt x="6615449" y="5257377"/>
                    </a:lnTo>
                    <a:cubicBezTo>
                      <a:pt x="6658319" y="5150239"/>
                      <a:pt x="6762095" y="5079993"/>
                      <a:pt x="6877492" y="5080000"/>
                    </a:cubicBezTo>
                    <a:lnTo>
                      <a:pt x="7059808" y="5080000"/>
                    </a:lnTo>
                    <a:cubicBezTo>
                      <a:pt x="7175205" y="5079993"/>
                      <a:pt x="7278981" y="5150239"/>
                      <a:pt x="7321851" y="5257377"/>
                    </a:cubicBezTo>
                    <a:lnTo>
                      <a:pt x="7391983" y="5432778"/>
                    </a:lnTo>
                    <a:lnTo>
                      <a:pt x="7582554" y="5877489"/>
                    </a:lnTo>
                    <a:cubicBezTo>
                      <a:pt x="7587229" y="5888394"/>
                      <a:pt x="7586108" y="5900918"/>
                      <a:pt x="7579573" y="5910821"/>
                    </a:cubicBezTo>
                    <a:cubicBezTo>
                      <a:pt x="7573038" y="5920723"/>
                      <a:pt x="7561963" y="5926677"/>
                      <a:pt x="7550098" y="5926667"/>
                    </a:cubicBezTo>
                    <a:lnTo>
                      <a:pt x="7485046" y="5926667"/>
                    </a:lnTo>
                    <a:cubicBezTo>
                      <a:pt x="7428608" y="5926660"/>
                      <a:pt x="7377602" y="5893026"/>
                      <a:pt x="7355365" y="5841153"/>
                    </a:cubicBezTo>
                    <a:lnTo>
                      <a:pt x="7201342" y="5481814"/>
                    </a:lnTo>
                    <a:cubicBezTo>
                      <a:pt x="7198096" y="5474264"/>
                      <a:pt x="7186737" y="5477439"/>
                      <a:pt x="7187866" y="5485553"/>
                    </a:cubicBezTo>
                    <a:lnTo>
                      <a:pt x="7250872" y="5926667"/>
                    </a:lnTo>
                    <a:lnTo>
                      <a:pt x="7318253" y="6735163"/>
                    </a:lnTo>
                    <a:cubicBezTo>
                      <a:pt x="7319061" y="6744984"/>
                      <a:pt x="7315723" y="6754697"/>
                      <a:pt x="7309049" y="6761948"/>
                    </a:cubicBezTo>
                    <a:cubicBezTo>
                      <a:pt x="7302375" y="6769198"/>
                      <a:pt x="7292971" y="6773327"/>
                      <a:pt x="7283116" y="6773333"/>
                    </a:cubicBezTo>
                    <a:lnTo>
                      <a:pt x="7229282" y="6773333"/>
                    </a:lnTo>
                    <a:cubicBezTo>
                      <a:pt x="7160300" y="6773342"/>
                      <a:pt x="7101423" y="6723477"/>
                      <a:pt x="7090076" y="6655435"/>
                    </a:cubicBezTo>
                    <a:lnTo>
                      <a:pt x="6975705" y="5968436"/>
                    </a:lnTo>
                    <a:cubicBezTo>
                      <a:pt x="6974365" y="5960533"/>
                      <a:pt x="6963076" y="5960533"/>
                      <a:pt x="6961736" y="5968436"/>
                    </a:cubicBezTo>
                    <a:lnTo>
                      <a:pt x="6847295" y="6655435"/>
                    </a:lnTo>
                    <a:cubicBezTo>
                      <a:pt x="6835943" y="6723503"/>
                      <a:pt x="6777026" y="6773376"/>
                      <a:pt x="6708018" y="6773333"/>
                    </a:cubicBezTo>
                    <a:lnTo>
                      <a:pt x="6654184" y="6773333"/>
                    </a:lnTo>
                    <a:cubicBezTo>
                      <a:pt x="6644329" y="6773327"/>
                      <a:pt x="6634925" y="6769198"/>
                      <a:pt x="6628251" y="6761948"/>
                    </a:cubicBezTo>
                    <a:cubicBezTo>
                      <a:pt x="6621577" y="6754697"/>
                      <a:pt x="6618239" y="6744984"/>
                      <a:pt x="6619047" y="6735163"/>
                    </a:cubicBezTo>
                    <a:lnTo>
                      <a:pt x="6686428" y="5926667"/>
                    </a:lnTo>
                    <a:lnTo>
                      <a:pt x="6749434" y="5485553"/>
                    </a:lnTo>
                    <a:close/>
                    <a:moveTo>
                      <a:pt x="8238650" y="4515555"/>
                    </a:moveTo>
                    <a:cubicBezTo>
                      <a:pt x="8182512" y="4515555"/>
                      <a:pt x="8128674" y="4537856"/>
                      <a:pt x="8088979" y="4577551"/>
                    </a:cubicBezTo>
                    <a:cubicBezTo>
                      <a:pt x="8049283" y="4617246"/>
                      <a:pt x="8026983" y="4671085"/>
                      <a:pt x="8026983" y="4727222"/>
                    </a:cubicBezTo>
                    <a:lnTo>
                      <a:pt x="8026983" y="4797778"/>
                    </a:lnTo>
                    <a:cubicBezTo>
                      <a:pt x="8027504" y="4914309"/>
                      <a:pt x="8122118" y="5008500"/>
                      <a:pt x="8238650" y="5008500"/>
                    </a:cubicBezTo>
                    <a:cubicBezTo>
                      <a:pt x="8355182" y="5008500"/>
                      <a:pt x="8449796" y="4914309"/>
                      <a:pt x="8450317" y="4797778"/>
                    </a:cubicBezTo>
                    <a:lnTo>
                      <a:pt x="8450317" y="4727222"/>
                    </a:lnTo>
                    <a:cubicBezTo>
                      <a:pt x="8450317" y="4671085"/>
                      <a:pt x="8428017" y="4617246"/>
                      <a:pt x="8388321" y="4577551"/>
                    </a:cubicBezTo>
                    <a:cubicBezTo>
                      <a:pt x="8348626" y="4537856"/>
                      <a:pt x="8294788" y="4515555"/>
                      <a:pt x="8238650" y="4515555"/>
                    </a:cubicBezTo>
                    <a:close/>
                    <a:moveTo>
                      <a:pt x="8019434" y="5485553"/>
                    </a:moveTo>
                    <a:cubicBezTo>
                      <a:pt x="8020633" y="5477439"/>
                      <a:pt x="8009204" y="5474264"/>
                      <a:pt x="8006029" y="5481814"/>
                    </a:cubicBezTo>
                    <a:lnTo>
                      <a:pt x="7852005" y="5841153"/>
                    </a:lnTo>
                    <a:cubicBezTo>
                      <a:pt x="7829749" y="5893073"/>
                      <a:pt x="7778673" y="5926717"/>
                      <a:pt x="7722183" y="5926667"/>
                    </a:cubicBezTo>
                    <a:lnTo>
                      <a:pt x="7657131" y="5926667"/>
                    </a:lnTo>
                    <a:cubicBezTo>
                      <a:pt x="7645267" y="5926677"/>
                      <a:pt x="7634192" y="5920723"/>
                      <a:pt x="7627656" y="5910821"/>
                    </a:cubicBezTo>
                    <a:cubicBezTo>
                      <a:pt x="7621121" y="5900918"/>
                      <a:pt x="7620001" y="5888394"/>
                      <a:pt x="7624676" y="5877489"/>
                    </a:cubicBezTo>
                    <a:lnTo>
                      <a:pt x="7815317" y="5432778"/>
                    </a:lnTo>
                    <a:lnTo>
                      <a:pt x="7885449" y="5257377"/>
                    </a:lnTo>
                    <a:cubicBezTo>
                      <a:pt x="7928319" y="5150239"/>
                      <a:pt x="8032095" y="5079993"/>
                      <a:pt x="8147492" y="5080000"/>
                    </a:cubicBezTo>
                    <a:lnTo>
                      <a:pt x="8329808" y="5080000"/>
                    </a:lnTo>
                    <a:cubicBezTo>
                      <a:pt x="8445205" y="5079993"/>
                      <a:pt x="8548981" y="5150239"/>
                      <a:pt x="8591851" y="5257377"/>
                    </a:cubicBezTo>
                    <a:lnTo>
                      <a:pt x="8661983" y="5432778"/>
                    </a:lnTo>
                    <a:lnTo>
                      <a:pt x="8852554" y="5877489"/>
                    </a:lnTo>
                    <a:cubicBezTo>
                      <a:pt x="8857229" y="5888394"/>
                      <a:pt x="8856108" y="5900918"/>
                      <a:pt x="8849573" y="5910821"/>
                    </a:cubicBezTo>
                    <a:cubicBezTo>
                      <a:pt x="8843038" y="5920723"/>
                      <a:pt x="8831963" y="5926677"/>
                      <a:pt x="8820098" y="5926667"/>
                    </a:cubicBezTo>
                    <a:lnTo>
                      <a:pt x="8755046" y="5926667"/>
                    </a:lnTo>
                    <a:cubicBezTo>
                      <a:pt x="8698608" y="5926660"/>
                      <a:pt x="8647602" y="5893026"/>
                      <a:pt x="8625365" y="5841153"/>
                    </a:cubicBezTo>
                    <a:lnTo>
                      <a:pt x="8471342" y="5481814"/>
                    </a:lnTo>
                    <a:cubicBezTo>
                      <a:pt x="8468096" y="5474264"/>
                      <a:pt x="8456737" y="5477439"/>
                      <a:pt x="8457866" y="5485553"/>
                    </a:cubicBezTo>
                    <a:lnTo>
                      <a:pt x="8520872" y="5926667"/>
                    </a:lnTo>
                    <a:lnTo>
                      <a:pt x="8588253" y="6735163"/>
                    </a:lnTo>
                    <a:cubicBezTo>
                      <a:pt x="8589061" y="6744984"/>
                      <a:pt x="8585723" y="6754697"/>
                      <a:pt x="8579049" y="6761948"/>
                    </a:cubicBezTo>
                    <a:cubicBezTo>
                      <a:pt x="8572375" y="6769198"/>
                      <a:pt x="8562971" y="6773327"/>
                      <a:pt x="8553116" y="6773333"/>
                    </a:cubicBezTo>
                    <a:lnTo>
                      <a:pt x="8499282" y="6773333"/>
                    </a:lnTo>
                    <a:cubicBezTo>
                      <a:pt x="8430300" y="6773342"/>
                      <a:pt x="8371423" y="6723477"/>
                      <a:pt x="8360076" y="6655435"/>
                    </a:cubicBezTo>
                    <a:lnTo>
                      <a:pt x="8245705" y="5968436"/>
                    </a:lnTo>
                    <a:cubicBezTo>
                      <a:pt x="8244365" y="5960533"/>
                      <a:pt x="8233076" y="5960533"/>
                      <a:pt x="8231736" y="5968436"/>
                    </a:cubicBezTo>
                    <a:lnTo>
                      <a:pt x="8117295" y="6655435"/>
                    </a:lnTo>
                    <a:cubicBezTo>
                      <a:pt x="8105943" y="6723503"/>
                      <a:pt x="8047026" y="6773376"/>
                      <a:pt x="7978018" y="6773333"/>
                    </a:cubicBezTo>
                    <a:lnTo>
                      <a:pt x="7924184" y="6773333"/>
                    </a:lnTo>
                    <a:cubicBezTo>
                      <a:pt x="7914329" y="6773327"/>
                      <a:pt x="7904925" y="6769198"/>
                      <a:pt x="7898251" y="6761948"/>
                    </a:cubicBezTo>
                    <a:cubicBezTo>
                      <a:pt x="7891577" y="6754697"/>
                      <a:pt x="7888239" y="6744984"/>
                      <a:pt x="7889047" y="6735163"/>
                    </a:cubicBezTo>
                    <a:lnTo>
                      <a:pt x="7956428" y="5926667"/>
                    </a:lnTo>
                    <a:lnTo>
                      <a:pt x="8019434" y="5485553"/>
                    </a:lnTo>
                    <a:close/>
                    <a:moveTo>
                      <a:pt x="9508650" y="4515555"/>
                    </a:moveTo>
                    <a:cubicBezTo>
                      <a:pt x="9452512" y="4515555"/>
                      <a:pt x="9398674" y="4537856"/>
                      <a:pt x="9358979" y="4577551"/>
                    </a:cubicBezTo>
                    <a:cubicBezTo>
                      <a:pt x="9319283" y="4617246"/>
                      <a:pt x="9296983" y="4671085"/>
                      <a:pt x="9296983" y="4727222"/>
                    </a:cubicBezTo>
                    <a:lnTo>
                      <a:pt x="9296983" y="4797778"/>
                    </a:lnTo>
                    <a:cubicBezTo>
                      <a:pt x="9297504" y="4914309"/>
                      <a:pt x="9392118" y="5008500"/>
                      <a:pt x="9508650" y="5008500"/>
                    </a:cubicBezTo>
                    <a:cubicBezTo>
                      <a:pt x="9625182" y="5008500"/>
                      <a:pt x="9719796" y="4914309"/>
                      <a:pt x="9720317" y="4797778"/>
                    </a:cubicBezTo>
                    <a:lnTo>
                      <a:pt x="9720317" y="4727222"/>
                    </a:lnTo>
                    <a:cubicBezTo>
                      <a:pt x="9720317" y="4671085"/>
                      <a:pt x="9698017" y="4617246"/>
                      <a:pt x="9658321" y="4577551"/>
                    </a:cubicBezTo>
                    <a:cubicBezTo>
                      <a:pt x="9618626" y="4537856"/>
                      <a:pt x="9564788" y="4515555"/>
                      <a:pt x="9508650" y="4515555"/>
                    </a:cubicBezTo>
                    <a:close/>
                    <a:moveTo>
                      <a:pt x="9289434" y="5485553"/>
                    </a:moveTo>
                    <a:cubicBezTo>
                      <a:pt x="9290633" y="5477439"/>
                      <a:pt x="9279204" y="5474264"/>
                      <a:pt x="9276029" y="5481814"/>
                    </a:cubicBezTo>
                    <a:lnTo>
                      <a:pt x="9122005" y="5841153"/>
                    </a:lnTo>
                    <a:cubicBezTo>
                      <a:pt x="9099749" y="5893073"/>
                      <a:pt x="9048673" y="5926717"/>
                      <a:pt x="8992183" y="5926667"/>
                    </a:cubicBezTo>
                    <a:lnTo>
                      <a:pt x="8927131" y="5926667"/>
                    </a:lnTo>
                    <a:cubicBezTo>
                      <a:pt x="8915267" y="5926677"/>
                      <a:pt x="8904192" y="5920723"/>
                      <a:pt x="8897656" y="5910821"/>
                    </a:cubicBezTo>
                    <a:cubicBezTo>
                      <a:pt x="8891121" y="5900918"/>
                      <a:pt x="8890001" y="5888394"/>
                      <a:pt x="8894676" y="5877489"/>
                    </a:cubicBezTo>
                    <a:lnTo>
                      <a:pt x="9085317" y="5432778"/>
                    </a:lnTo>
                    <a:lnTo>
                      <a:pt x="9155449" y="5257377"/>
                    </a:lnTo>
                    <a:cubicBezTo>
                      <a:pt x="9198319" y="5150239"/>
                      <a:pt x="9302095" y="5079993"/>
                      <a:pt x="9417492" y="5080000"/>
                    </a:cubicBezTo>
                    <a:lnTo>
                      <a:pt x="9599808" y="5080000"/>
                    </a:lnTo>
                    <a:cubicBezTo>
                      <a:pt x="9715205" y="5079993"/>
                      <a:pt x="9818981" y="5150239"/>
                      <a:pt x="9861851" y="5257377"/>
                    </a:cubicBezTo>
                    <a:lnTo>
                      <a:pt x="9931983" y="5432778"/>
                    </a:lnTo>
                    <a:lnTo>
                      <a:pt x="10122554" y="5877489"/>
                    </a:lnTo>
                    <a:cubicBezTo>
                      <a:pt x="10127229" y="5888394"/>
                      <a:pt x="10126108" y="5900918"/>
                      <a:pt x="10119573" y="5910821"/>
                    </a:cubicBezTo>
                    <a:cubicBezTo>
                      <a:pt x="10113038" y="5920723"/>
                      <a:pt x="10101963" y="5926677"/>
                      <a:pt x="10090098" y="5926667"/>
                    </a:cubicBezTo>
                    <a:lnTo>
                      <a:pt x="10025046" y="5926667"/>
                    </a:lnTo>
                    <a:cubicBezTo>
                      <a:pt x="9968608" y="5926660"/>
                      <a:pt x="9917602" y="5893026"/>
                      <a:pt x="9895365" y="5841153"/>
                    </a:cubicBezTo>
                    <a:lnTo>
                      <a:pt x="9741342" y="5481814"/>
                    </a:lnTo>
                    <a:cubicBezTo>
                      <a:pt x="9738096" y="5474264"/>
                      <a:pt x="9726737" y="5477439"/>
                      <a:pt x="9727866" y="5485553"/>
                    </a:cubicBezTo>
                    <a:lnTo>
                      <a:pt x="9790872" y="5926667"/>
                    </a:lnTo>
                    <a:lnTo>
                      <a:pt x="9858253" y="6735163"/>
                    </a:lnTo>
                    <a:cubicBezTo>
                      <a:pt x="9859061" y="6744984"/>
                      <a:pt x="9855723" y="6754697"/>
                      <a:pt x="9849049" y="6761948"/>
                    </a:cubicBezTo>
                    <a:cubicBezTo>
                      <a:pt x="9842375" y="6769198"/>
                      <a:pt x="9832971" y="6773327"/>
                      <a:pt x="9823116" y="6773333"/>
                    </a:cubicBezTo>
                    <a:lnTo>
                      <a:pt x="9769282" y="6773333"/>
                    </a:lnTo>
                    <a:cubicBezTo>
                      <a:pt x="9700300" y="6773342"/>
                      <a:pt x="9641423" y="6723477"/>
                      <a:pt x="9630076" y="6655435"/>
                    </a:cubicBezTo>
                    <a:lnTo>
                      <a:pt x="9515705" y="5968436"/>
                    </a:lnTo>
                    <a:cubicBezTo>
                      <a:pt x="9514365" y="5960533"/>
                      <a:pt x="9503076" y="5960533"/>
                      <a:pt x="9501736" y="5968436"/>
                    </a:cubicBezTo>
                    <a:lnTo>
                      <a:pt x="9387295" y="6655435"/>
                    </a:lnTo>
                    <a:cubicBezTo>
                      <a:pt x="9375943" y="6723503"/>
                      <a:pt x="9317026" y="6773376"/>
                      <a:pt x="9248018" y="6773333"/>
                    </a:cubicBezTo>
                    <a:lnTo>
                      <a:pt x="9194184" y="6773333"/>
                    </a:lnTo>
                    <a:cubicBezTo>
                      <a:pt x="9184329" y="6773327"/>
                      <a:pt x="9174925" y="6769198"/>
                      <a:pt x="9168251" y="6761948"/>
                    </a:cubicBezTo>
                    <a:cubicBezTo>
                      <a:pt x="9161577" y="6754697"/>
                      <a:pt x="9158239" y="6744984"/>
                      <a:pt x="9159047" y="6735163"/>
                    </a:cubicBezTo>
                    <a:lnTo>
                      <a:pt x="9226428" y="5926667"/>
                    </a:lnTo>
                    <a:lnTo>
                      <a:pt x="9289434" y="5485553"/>
                    </a:lnTo>
                    <a:close/>
                    <a:moveTo>
                      <a:pt x="10778650" y="4515555"/>
                    </a:moveTo>
                    <a:cubicBezTo>
                      <a:pt x="10722512" y="4515555"/>
                      <a:pt x="10668674" y="4537856"/>
                      <a:pt x="10628979" y="4577551"/>
                    </a:cubicBezTo>
                    <a:cubicBezTo>
                      <a:pt x="10589283" y="4617246"/>
                      <a:pt x="10566983" y="4671085"/>
                      <a:pt x="10566983" y="4727222"/>
                    </a:cubicBezTo>
                    <a:lnTo>
                      <a:pt x="10566983" y="4797778"/>
                    </a:lnTo>
                    <a:cubicBezTo>
                      <a:pt x="10567504" y="4914309"/>
                      <a:pt x="10662118" y="5008500"/>
                      <a:pt x="10778650" y="5008500"/>
                    </a:cubicBezTo>
                    <a:cubicBezTo>
                      <a:pt x="10895182" y="5008500"/>
                      <a:pt x="10989796" y="4914309"/>
                      <a:pt x="10990317" y="4797778"/>
                    </a:cubicBezTo>
                    <a:lnTo>
                      <a:pt x="10990317" y="4727222"/>
                    </a:lnTo>
                    <a:cubicBezTo>
                      <a:pt x="10990317" y="4671085"/>
                      <a:pt x="10968017" y="4617246"/>
                      <a:pt x="10928321" y="4577551"/>
                    </a:cubicBezTo>
                    <a:cubicBezTo>
                      <a:pt x="10888626" y="4537856"/>
                      <a:pt x="10834788" y="4515555"/>
                      <a:pt x="10778650" y="4515555"/>
                    </a:cubicBezTo>
                    <a:close/>
                    <a:moveTo>
                      <a:pt x="10559434" y="5485553"/>
                    </a:moveTo>
                    <a:cubicBezTo>
                      <a:pt x="10560633" y="5477439"/>
                      <a:pt x="10549204" y="5474264"/>
                      <a:pt x="10546029" y="5481814"/>
                    </a:cubicBezTo>
                    <a:lnTo>
                      <a:pt x="10392005" y="5841153"/>
                    </a:lnTo>
                    <a:cubicBezTo>
                      <a:pt x="10369749" y="5893073"/>
                      <a:pt x="10318673" y="5926717"/>
                      <a:pt x="10262183" y="5926667"/>
                    </a:cubicBezTo>
                    <a:lnTo>
                      <a:pt x="10197131" y="5926667"/>
                    </a:lnTo>
                    <a:cubicBezTo>
                      <a:pt x="10185267" y="5926677"/>
                      <a:pt x="10174192" y="5920723"/>
                      <a:pt x="10167656" y="5910821"/>
                    </a:cubicBezTo>
                    <a:cubicBezTo>
                      <a:pt x="10161121" y="5900918"/>
                      <a:pt x="10160001" y="5888394"/>
                      <a:pt x="10164676" y="5877489"/>
                    </a:cubicBezTo>
                    <a:lnTo>
                      <a:pt x="10355317" y="5432778"/>
                    </a:lnTo>
                    <a:lnTo>
                      <a:pt x="10425449" y="5257377"/>
                    </a:lnTo>
                    <a:cubicBezTo>
                      <a:pt x="10468319" y="5150239"/>
                      <a:pt x="10572095" y="5079993"/>
                      <a:pt x="10687492" y="5080000"/>
                    </a:cubicBezTo>
                    <a:lnTo>
                      <a:pt x="10869808" y="5080000"/>
                    </a:lnTo>
                    <a:cubicBezTo>
                      <a:pt x="10985205" y="5079993"/>
                      <a:pt x="11088981" y="5150239"/>
                      <a:pt x="11131851" y="5257377"/>
                    </a:cubicBezTo>
                    <a:lnTo>
                      <a:pt x="11201983" y="5432778"/>
                    </a:lnTo>
                    <a:lnTo>
                      <a:pt x="11392554" y="5877489"/>
                    </a:lnTo>
                    <a:cubicBezTo>
                      <a:pt x="11397229" y="5888394"/>
                      <a:pt x="11396108" y="5900918"/>
                      <a:pt x="11389573" y="5910821"/>
                    </a:cubicBezTo>
                    <a:cubicBezTo>
                      <a:pt x="11383038" y="5920723"/>
                      <a:pt x="11371963" y="5926677"/>
                      <a:pt x="11360098" y="5926667"/>
                    </a:cubicBezTo>
                    <a:lnTo>
                      <a:pt x="11295046" y="5926667"/>
                    </a:lnTo>
                    <a:cubicBezTo>
                      <a:pt x="11238608" y="5926660"/>
                      <a:pt x="11187602" y="5893026"/>
                      <a:pt x="11165365" y="5841153"/>
                    </a:cubicBezTo>
                    <a:lnTo>
                      <a:pt x="11011342" y="5481814"/>
                    </a:lnTo>
                    <a:cubicBezTo>
                      <a:pt x="11008096" y="5474264"/>
                      <a:pt x="10996737" y="5477439"/>
                      <a:pt x="10997866" y="5485553"/>
                    </a:cubicBezTo>
                    <a:lnTo>
                      <a:pt x="11060872" y="5926667"/>
                    </a:lnTo>
                    <a:lnTo>
                      <a:pt x="11128253" y="6735163"/>
                    </a:lnTo>
                    <a:cubicBezTo>
                      <a:pt x="11129061" y="6744984"/>
                      <a:pt x="11125723" y="6754697"/>
                      <a:pt x="11119049" y="6761948"/>
                    </a:cubicBezTo>
                    <a:cubicBezTo>
                      <a:pt x="11112375" y="6769198"/>
                      <a:pt x="11102971" y="6773327"/>
                      <a:pt x="11093116" y="6773333"/>
                    </a:cubicBezTo>
                    <a:lnTo>
                      <a:pt x="11039282" y="6773333"/>
                    </a:lnTo>
                    <a:cubicBezTo>
                      <a:pt x="10970300" y="6773342"/>
                      <a:pt x="10911423" y="6723477"/>
                      <a:pt x="10900076" y="6655435"/>
                    </a:cubicBezTo>
                    <a:lnTo>
                      <a:pt x="10785705" y="5968436"/>
                    </a:lnTo>
                    <a:cubicBezTo>
                      <a:pt x="10784365" y="5960533"/>
                      <a:pt x="10773076" y="5960533"/>
                      <a:pt x="10771736" y="5968436"/>
                    </a:cubicBezTo>
                    <a:lnTo>
                      <a:pt x="10657295" y="6655435"/>
                    </a:lnTo>
                    <a:cubicBezTo>
                      <a:pt x="10645943" y="6723503"/>
                      <a:pt x="10587026" y="6773376"/>
                      <a:pt x="10518018" y="6773333"/>
                    </a:cubicBezTo>
                    <a:lnTo>
                      <a:pt x="10464184" y="6773333"/>
                    </a:lnTo>
                    <a:cubicBezTo>
                      <a:pt x="10454329" y="6773327"/>
                      <a:pt x="10444925" y="6769198"/>
                      <a:pt x="10438251" y="6761948"/>
                    </a:cubicBezTo>
                    <a:cubicBezTo>
                      <a:pt x="10431577" y="6754697"/>
                      <a:pt x="10428239" y="6744984"/>
                      <a:pt x="10429047" y="6735163"/>
                    </a:cubicBezTo>
                    <a:lnTo>
                      <a:pt x="10496428" y="5926667"/>
                    </a:lnTo>
                    <a:lnTo>
                      <a:pt x="10559434" y="5485553"/>
                    </a:lnTo>
                    <a:close/>
                    <a:moveTo>
                      <a:pt x="12048650" y="4515555"/>
                    </a:moveTo>
                    <a:cubicBezTo>
                      <a:pt x="11992512" y="4515555"/>
                      <a:pt x="11938674" y="4537856"/>
                      <a:pt x="11898979" y="4577551"/>
                    </a:cubicBezTo>
                    <a:cubicBezTo>
                      <a:pt x="11859283" y="4617246"/>
                      <a:pt x="11836983" y="4671085"/>
                      <a:pt x="11836983" y="4727222"/>
                    </a:cubicBezTo>
                    <a:lnTo>
                      <a:pt x="11836983" y="4797778"/>
                    </a:lnTo>
                    <a:cubicBezTo>
                      <a:pt x="11837504" y="4914309"/>
                      <a:pt x="11932118" y="5008500"/>
                      <a:pt x="12048650" y="5008500"/>
                    </a:cubicBezTo>
                    <a:cubicBezTo>
                      <a:pt x="12165182" y="5008500"/>
                      <a:pt x="12259796" y="4914309"/>
                      <a:pt x="12260317" y="4797778"/>
                    </a:cubicBezTo>
                    <a:lnTo>
                      <a:pt x="12260317" y="4727222"/>
                    </a:lnTo>
                    <a:cubicBezTo>
                      <a:pt x="12260317" y="4671085"/>
                      <a:pt x="12238017" y="4617246"/>
                      <a:pt x="12198321" y="4577551"/>
                    </a:cubicBezTo>
                    <a:cubicBezTo>
                      <a:pt x="12158626" y="4537856"/>
                      <a:pt x="12104788" y="4515555"/>
                      <a:pt x="12048650" y="4515555"/>
                    </a:cubicBezTo>
                    <a:close/>
                    <a:moveTo>
                      <a:pt x="11829434" y="5485553"/>
                    </a:moveTo>
                    <a:cubicBezTo>
                      <a:pt x="11830633" y="5477439"/>
                      <a:pt x="11819204" y="5474264"/>
                      <a:pt x="11816029" y="5481814"/>
                    </a:cubicBezTo>
                    <a:lnTo>
                      <a:pt x="11662005" y="5841153"/>
                    </a:lnTo>
                    <a:cubicBezTo>
                      <a:pt x="11639749" y="5893073"/>
                      <a:pt x="11588673" y="5926717"/>
                      <a:pt x="11532183" y="5926667"/>
                    </a:cubicBezTo>
                    <a:lnTo>
                      <a:pt x="11467131" y="5926667"/>
                    </a:lnTo>
                    <a:cubicBezTo>
                      <a:pt x="11455267" y="5926677"/>
                      <a:pt x="11444192" y="5920723"/>
                      <a:pt x="11437656" y="5910821"/>
                    </a:cubicBezTo>
                    <a:cubicBezTo>
                      <a:pt x="11431121" y="5900918"/>
                      <a:pt x="11430001" y="5888394"/>
                      <a:pt x="11434676" y="5877489"/>
                    </a:cubicBezTo>
                    <a:lnTo>
                      <a:pt x="11625317" y="5432778"/>
                    </a:lnTo>
                    <a:lnTo>
                      <a:pt x="11695449" y="5257377"/>
                    </a:lnTo>
                    <a:cubicBezTo>
                      <a:pt x="11738319" y="5150239"/>
                      <a:pt x="11842095" y="5079993"/>
                      <a:pt x="11957492" y="5080000"/>
                    </a:cubicBezTo>
                    <a:lnTo>
                      <a:pt x="12139808" y="5080000"/>
                    </a:lnTo>
                    <a:cubicBezTo>
                      <a:pt x="12255205" y="5079993"/>
                      <a:pt x="12358981" y="5150239"/>
                      <a:pt x="12401851" y="5257377"/>
                    </a:cubicBezTo>
                    <a:lnTo>
                      <a:pt x="12471983" y="5432778"/>
                    </a:lnTo>
                    <a:lnTo>
                      <a:pt x="12662554" y="5877489"/>
                    </a:lnTo>
                    <a:cubicBezTo>
                      <a:pt x="12667229" y="5888394"/>
                      <a:pt x="12666108" y="5900918"/>
                      <a:pt x="12659573" y="5910821"/>
                    </a:cubicBezTo>
                    <a:cubicBezTo>
                      <a:pt x="12653038" y="5920723"/>
                      <a:pt x="12641963" y="5926677"/>
                      <a:pt x="12630098" y="5926667"/>
                    </a:cubicBezTo>
                    <a:lnTo>
                      <a:pt x="12565046" y="5926667"/>
                    </a:lnTo>
                    <a:cubicBezTo>
                      <a:pt x="12508608" y="5926660"/>
                      <a:pt x="12457602" y="5893026"/>
                      <a:pt x="12435365" y="5841153"/>
                    </a:cubicBezTo>
                    <a:lnTo>
                      <a:pt x="12281342" y="5481814"/>
                    </a:lnTo>
                    <a:cubicBezTo>
                      <a:pt x="12278096" y="5474264"/>
                      <a:pt x="12266737" y="5477439"/>
                      <a:pt x="12267866" y="5485553"/>
                    </a:cubicBezTo>
                    <a:lnTo>
                      <a:pt x="12330872" y="5926667"/>
                    </a:lnTo>
                    <a:lnTo>
                      <a:pt x="12398253" y="6735163"/>
                    </a:lnTo>
                    <a:cubicBezTo>
                      <a:pt x="12399061" y="6744984"/>
                      <a:pt x="12395723" y="6754697"/>
                      <a:pt x="12389049" y="6761948"/>
                    </a:cubicBezTo>
                    <a:cubicBezTo>
                      <a:pt x="12382375" y="6769198"/>
                      <a:pt x="12372971" y="6773327"/>
                      <a:pt x="12363116" y="6773333"/>
                    </a:cubicBezTo>
                    <a:lnTo>
                      <a:pt x="12309282" y="6773333"/>
                    </a:lnTo>
                    <a:cubicBezTo>
                      <a:pt x="12240300" y="6773342"/>
                      <a:pt x="12181423" y="6723477"/>
                      <a:pt x="12170076" y="6655435"/>
                    </a:cubicBezTo>
                    <a:lnTo>
                      <a:pt x="12055705" y="5968436"/>
                    </a:lnTo>
                    <a:cubicBezTo>
                      <a:pt x="12054365" y="5960533"/>
                      <a:pt x="12043076" y="5960533"/>
                      <a:pt x="12041736" y="5968436"/>
                    </a:cubicBezTo>
                    <a:lnTo>
                      <a:pt x="11927295" y="6655435"/>
                    </a:lnTo>
                    <a:cubicBezTo>
                      <a:pt x="11915943" y="6723503"/>
                      <a:pt x="11857026" y="6773376"/>
                      <a:pt x="11788018" y="6773333"/>
                    </a:cubicBezTo>
                    <a:lnTo>
                      <a:pt x="11734184" y="6773333"/>
                    </a:lnTo>
                    <a:cubicBezTo>
                      <a:pt x="11724329" y="6773327"/>
                      <a:pt x="11714925" y="6769198"/>
                      <a:pt x="11708251" y="6761948"/>
                    </a:cubicBezTo>
                    <a:cubicBezTo>
                      <a:pt x="11701577" y="6754697"/>
                      <a:pt x="11698239" y="6744984"/>
                      <a:pt x="11699047" y="6735163"/>
                    </a:cubicBezTo>
                    <a:lnTo>
                      <a:pt x="11766428" y="5926667"/>
                    </a:lnTo>
                    <a:lnTo>
                      <a:pt x="11829434" y="5485553"/>
                    </a:lnTo>
                    <a:close/>
                    <a:moveTo>
                      <a:pt x="618650" y="6773333"/>
                    </a:moveTo>
                    <a:cubicBezTo>
                      <a:pt x="562512" y="6773333"/>
                      <a:pt x="508674" y="6795633"/>
                      <a:pt x="468979" y="6835329"/>
                    </a:cubicBezTo>
                    <a:cubicBezTo>
                      <a:pt x="429284" y="6875024"/>
                      <a:pt x="406983" y="6928862"/>
                      <a:pt x="406983" y="6985000"/>
                    </a:cubicBezTo>
                    <a:lnTo>
                      <a:pt x="406983" y="7055555"/>
                    </a:lnTo>
                    <a:cubicBezTo>
                      <a:pt x="407504" y="7172086"/>
                      <a:pt x="502118" y="7266277"/>
                      <a:pt x="618650" y="7266277"/>
                    </a:cubicBezTo>
                    <a:cubicBezTo>
                      <a:pt x="735182" y="7266277"/>
                      <a:pt x="829795" y="7172086"/>
                      <a:pt x="830317" y="7055555"/>
                    </a:cubicBezTo>
                    <a:lnTo>
                      <a:pt x="830317" y="6985000"/>
                    </a:lnTo>
                    <a:cubicBezTo>
                      <a:pt x="830317" y="6928862"/>
                      <a:pt x="808016" y="6875025"/>
                      <a:pt x="768321" y="6835329"/>
                    </a:cubicBezTo>
                    <a:cubicBezTo>
                      <a:pt x="728626" y="6795633"/>
                      <a:pt x="674788" y="6773333"/>
                      <a:pt x="618650" y="6773333"/>
                    </a:cubicBezTo>
                    <a:close/>
                    <a:moveTo>
                      <a:pt x="399434" y="7743331"/>
                    </a:moveTo>
                    <a:cubicBezTo>
                      <a:pt x="400633" y="7735217"/>
                      <a:pt x="389203" y="7732042"/>
                      <a:pt x="386028" y="7739592"/>
                    </a:cubicBezTo>
                    <a:lnTo>
                      <a:pt x="232006" y="8098931"/>
                    </a:lnTo>
                    <a:cubicBezTo>
                      <a:pt x="209749" y="8150851"/>
                      <a:pt x="158673" y="8184495"/>
                      <a:pt x="102183" y="8184445"/>
                    </a:cubicBezTo>
                    <a:lnTo>
                      <a:pt x="37131" y="8184445"/>
                    </a:lnTo>
                    <a:cubicBezTo>
                      <a:pt x="25267" y="8184455"/>
                      <a:pt x="14191" y="8178501"/>
                      <a:pt x="7656" y="8168598"/>
                    </a:cubicBezTo>
                    <a:cubicBezTo>
                      <a:pt x="1121" y="8158696"/>
                      <a:pt x="1" y="8146172"/>
                      <a:pt x="4676" y="8135267"/>
                    </a:cubicBezTo>
                    <a:lnTo>
                      <a:pt x="195317" y="7690555"/>
                    </a:lnTo>
                    <a:lnTo>
                      <a:pt x="265449" y="7515154"/>
                    </a:lnTo>
                    <a:cubicBezTo>
                      <a:pt x="308319" y="7408016"/>
                      <a:pt x="412095" y="7337770"/>
                      <a:pt x="527492" y="7337778"/>
                    </a:cubicBezTo>
                    <a:lnTo>
                      <a:pt x="709808" y="7337778"/>
                    </a:lnTo>
                    <a:cubicBezTo>
                      <a:pt x="825205" y="7337770"/>
                      <a:pt x="928981" y="7408016"/>
                      <a:pt x="971851" y="7515154"/>
                    </a:cubicBezTo>
                    <a:lnTo>
                      <a:pt x="1041983" y="7690555"/>
                    </a:lnTo>
                    <a:lnTo>
                      <a:pt x="1232554" y="8135267"/>
                    </a:lnTo>
                    <a:cubicBezTo>
                      <a:pt x="1237229" y="8146172"/>
                      <a:pt x="1236109" y="8158697"/>
                      <a:pt x="1229574" y="8168598"/>
                    </a:cubicBezTo>
                    <a:cubicBezTo>
                      <a:pt x="1223038" y="8178501"/>
                      <a:pt x="1211963" y="8184455"/>
                      <a:pt x="1200098" y="8184445"/>
                    </a:cubicBezTo>
                    <a:lnTo>
                      <a:pt x="1135046" y="8184445"/>
                    </a:lnTo>
                    <a:cubicBezTo>
                      <a:pt x="1078608" y="8184438"/>
                      <a:pt x="1027602" y="8150804"/>
                      <a:pt x="1005365" y="8098931"/>
                    </a:cubicBezTo>
                    <a:lnTo>
                      <a:pt x="851342" y="7739592"/>
                    </a:lnTo>
                    <a:cubicBezTo>
                      <a:pt x="848097" y="7732042"/>
                      <a:pt x="836737" y="7735217"/>
                      <a:pt x="837866" y="7743331"/>
                    </a:cubicBezTo>
                    <a:lnTo>
                      <a:pt x="900872" y="8184445"/>
                    </a:lnTo>
                    <a:lnTo>
                      <a:pt x="968253" y="8992940"/>
                    </a:lnTo>
                    <a:cubicBezTo>
                      <a:pt x="969061" y="9002762"/>
                      <a:pt x="965724" y="9012475"/>
                      <a:pt x="959049" y="9019725"/>
                    </a:cubicBezTo>
                    <a:cubicBezTo>
                      <a:pt x="952375" y="9026976"/>
                      <a:pt x="942971" y="9031105"/>
                      <a:pt x="933116" y="9031111"/>
                    </a:cubicBezTo>
                    <a:lnTo>
                      <a:pt x="879282" y="9031111"/>
                    </a:lnTo>
                    <a:cubicBezTo>
                      <a:pt x="810301" y="9031119"/>
                      <a:pt x="751424" y="8981254"/>
                      <a:pt x="740076" y="8913213"/>
                    </a:cubicBezTo>
                    <a:lnTo>
                      <a:pt x="625706" y="8226213"/>
                    </a:lnTo>
                    <a:cubicBezTo>
                      <a:pt x="624365" y="8218311"/>
                      <a:pt x="613076" y="8218311"/>
                      <a:pt x="611736" y="8226213"/>
                    </a:cubicBezTo>
                    <a:lnTo>
                      <a:pt x="497294" y="8913213"/>
                    </a:lnTo>
                    <a:cubicBezTo>
                      <a:pt x="485942" y="8981280"/>
                      <a:pt x="427026" y="9031153"/>
                      <a:pt x="358018" y="9031111"/>
                    </a:cubicBezTo>
                    <a:lnTo>
                      <a:pt x="304184" y="9031111"/>
                    </a:lnTo>
                    <a:cubicBezTo>
                      <a:pt x="294329" y="9031105"/>
                      <a:pt x="284925" y="9026976"/>
                      <a:pt x="278251" y="9019725"/>
                    </a:cubicBezTo>
                    <a:cubicBezTo>
                      <a:pt x="271576" y="9012475"/>
                      <a:pt x="268239" y="9002762"/>
                      <a:pt x="269047" y="8992940"/>
                    </a:cubicBezTo>
                    <a:lnTo>
                      <a:pt x="336428" y="8184445"/>
                    </a:lnTo>
                    <a:lnTo>
                      <a:pt x="399434" y="7743331"/>
                    </a:lnTo>
                    <a:close/>
                    <a:moveTo>
                      <a:pt x="1888650" y="6773333"/>
                    </a:moveTo>
                    <a:cubicBezTo>
                      <a:pt x="1832513" y="6773333"/>
                      <a:pt x="1778674" y="6795633"/>
                      <a:pt x="1738979" y="6835329"/>
                    </a:cubicBezTo>
                    <a:cubicBezTo>
                      <a:pt x="1699284" y="6875024"/>
                      <a:pt x="1676983" y="6928862"/>
                      <a:pt x="1676983" y="6985000"/>
                    </a:cubicBezTo>
                    <a:lnTo>
                      <a:pt x="1676983" y="7055555"/>
                    </a:lnTo>
                    <a:cubicBezTo>
                      <a:pt x="1677504" y="7172086"/>
                      <a:pt x="1772118" y="7266277"/>
                      <a:pt x="1888650" y="7266277"/>
                    </a:cubicBezTo>
                    <a:cubicBezTo>
                      <a:pt x="2005182" y="7266277"/>
                      <a:pt x="2099796" y="7172086"/>
                      <a:pt x="2100317" y="7055555"/>
                    </a:cubicBezTo>
                    <a:lnTo>
                      <a:pt x="2100317" y="6985000"/>
                    </a:lnTo>
                    <a:cubicBezTo>
                      <a:pt x="2100317" y="6928862"/>
                      <a:pt x="2078016" y="6875024"/>
                      <a:pt x="2038321" y="6835329"/>
                    </a:cubicBezTo>
                    <a:cubicBezTo>
                      <a:pt x="1998626" y="6795633"/>
                      <a:pt x="1944787" y="6773333"/>
                      <a:pt x="1888650" y="6773333"/>
                    </a:cubicBezTo>
                    <a:close/>
                    <a:moveTo>
                      <a:pt x="1669434" y="7743331"/>
                    </a:moveTo>
                    <a:cubicBezTo>
                      <a:pt x="1670633" y="7735217"/>
                      <a:pt x="1659203" y="7732042"/>
                      <a:pt x="1656028" y="7739592"/>
                    </a:cubicBezTo>
                    <a:lnTo>
                      <a:pt x="1502006" y="8098931"/>
                    </a:lnTo>
                    <a:cubicBezTo>
                      <a:pt x="1479749" y="8150851"/>
                      <a:pt x="1428673" y="8184495"/>
                      <a:pt x="1372183" y="8184445"/>
                    </a:cubicBezTo>
                    <a:lnTo>
                      <a:pt x="1307131" y="8184445"/>
                    </a:lnTo>
                    <a:cubicBezTo>
                      <a:pt x="1295267" y="8184455"/>
                      <a:pt x="1284191" y="8178501"/>
                      <a:pt x="1277656" y="8168598"/>
                    </a:cubicBezTo>
                    <a:cubicBezTo>
                      <a:pt x="1271121" y="8158697"/>
                      <a:pt x="1270001" y="8146172"/>
                      <a:pt x="1274676" y="8135267"/>
                    </a:cubicBezTo>
                    <a:lnTo>
                      <a:pt x="1465317" y="7690555"/>
                    </a:lnTo>
                    <a:lnTo>
                      <a:pt x="1535449" y="7515154"/>
                    </a:lnTo>
                    <a:cubicBezTo>
                      <a:pt x="1578319" y="7408016"/>
                      <a:pt x="1682095" y="7337770"/>
                      <a:pt x="1797492" y="7337778"/>
                    </a:cubicBezTo>
                    <a:lnTo>
                      <a:pt x="1979808" y="7337778"/>
                    </a:lnTo>
                    <a:cubicBezTo>
                      <a:pt x="2095205" y="7337770"/>
                      <a:pt x="2198981" y="7408016"/>
                      <a:pt x="2241851" y="7515154"/>
                    </a:cubicBezTo>
                    <a:lnTo>
                      <a:pt x="2311983" y="7690555"/>
                    </a:lnTo>
                    <a:lnTo>
                      <a:pt x="2502554" y="8135267"/>
                    </a:lnTo>
                    <a:cubicBezTo>
                      <a:pt x="2507229" y="8146172"/>
                      <a:pt x="2506109" y="8158696"/>
                      <a:pt x="2499574" y="8168598"/>
                    </a:cubicBezTo>
                    <a:cubicBezTo>
                      <a:pt x="2493038" y="8178501"/>
                      <a:pt x="2481963" y="8184455"/>
                      <a:pt x="2470098" y="8184445"/>
                    </a:cubicBezTo>
                    <a:lnTo>
                      <a:pt x="2405046" y="8184445"/>
                    </a:lnTo>
                    <a:cubicBezTo>
                      <a:pt x="2348608" y="8184438"/>
                      <a:pt x="2297602" y="8150804"/>
                      <a:pt x="2275365" y="8098931"/>
                    </a:cubicBezTo>
                    <a:lnTo>
                      <a:pt x="2121342" y="7739592"/>
                    </a:lnTo>
                    <a:cubicBezTo>
                      <a:pt x="2118097" y="7732042"/>
                      <a:pt x="2106737" y="7735217"/>
                      <a:pt x="2107866" y="7743331"/>
                    </a:cubicBezTo>
                    <a:lnTo>
                      <a:pt x="2170872" y="8184445"/>
                    </a:lnTo>
                    <a:lnTo>
                      <a:pt x="2238253" y="8992940"/>
                    </a:lnTo>
                    <a:cubicBezTo>
                      <a:pt x="2239061" y="9002762"/>
                      <a:pt x="2235724" y="9012475"/>
                      <a:pt x="2229049" y="9019725"/>
                    </a:cubicBezTo>
                    <a:cubicBezTo>
                      <a:pt x="2222375" y="9026976"/>
                      <a:pt x="2212971" y="9031105"/>
                      <a:pt x="2203116" y="9031111"/>
                    </a:cubicBezTo>
                    <a:lnTo>
                      <a:pt x="2149282" y="9031111"/>
                    </a:lnTo>
                    <a:cubicBezTo>
                      <a:pt x="2080301" y="9031119"/>
                      <a:pt x="2021424" y="8981254"/>
                      <a:pt x="2010076" y="8913213"/>
                    </a:cubicBezTo>
                    <a:lnTo>
                      <a:pt x="1895706" y="8226213"/>
                    </a:lnTo>
                    <a:cubicBezTo>
                      <a:pt x="1894365" y="8218311"/>
                      <a:pt x="1883076" y="8218311"/>
                      <a:pt x="1881735" y="8226213"/>
                    </a:cubicBezTo>
                    <a:lnTo>
                      <a:pt x="1767294" y="8913213"/>
                    </a:lnTo>
                    <a:cubicBezTo>
                      <a:pt x="1755943" y="8981280"/>
                      <a:pt x="1697026" y="9031153"/>
                      <a:pt x="1628018" y="9031111"/>
                    </a:cubicBezTo>
                    <a:lnTo>
                      <a:pt x="1574184" y="9031111"/>
                    </a:lnTo>
                    <a:cubicBezTo>
                      <a:pt x="1564329" y="9031105"/>
                      <a:pt x="1554925" y="9026976"/>
                      <a:pt x="1548251" y="9019725"/>
                    </a:cubicBezTo>
                    <a:cubicBezTo>
                      <a:pt x="1541576" y="9012475"/>
                      <a:pt x="1538239" y="9002762"/>
                      <a:pt x="1539047" y="8992940"/>
                    </a:cubicBezTo>
                    <a:lnTo>
                      <a:pt x="1606428" y="8184445"/>
                    </a:lnTo>
                    <a:lnTo>
                      <a:pt x="1669434" y="7743331"/>
                    </a:lnTo>
                    <a:close/>
                    <a:moveTo>
                      <a:pt x="3158650" y="6773333"/>
                    </a:moveTo>
                    <a:cubicBezTo>
                      <a:pt x="3102513" y="6773333"/>
                      <a:pt x="3048674" y="6795633"/>
                      <a:pt x="3008979" y="6835329"/>
                    </a:cubicBezTo>
                    <a:cubicBezTo>
                      <a:pt x="2969284" y="6875024"/>
                      <a:pt x="2946983" y="6928862"/>
                      <a:pt x="2946983" y="6985000"/>
                    </a:cubicBezTo>
                    <a:lnTo>
                      <a:pt x="2946983" y="7055555"/>
                    </a:lnTo>
                    <a:cubicBezTo>
                      <a:pt x="2947504" y="7172086"/>
                      <a:pt x="3042118" y="7266277"/>
                      <a:pt x="3158650" y="7266277"/>
                    </a:cubicBezTo>
                    <a:cubicBezTo>
                      <a:pt x="3275182" y="7266277"/>
                      <a:pt x="3369795" y="7172086"/>
                      <a:pt x="3370317" y="7055555"/>
                    </a:cubicBezTo>
                    <a:lnTo>
                      <a:pt x="3370317" y="6985000"/>
                    </a:lnTo>
                    <a:cubicBezTo>
                      <a:pt x="3370317" y="6928862"/>
                      <a:pt x="3348016" y="6875025"/>
                      <a:pt x="3308321" y="6835329"/>
                    </a:cubicBezTo>
                    <a:cubicBezTo>
                      <a:pt x="3268626" y="6795634"/>
                      <a:pt x="3214787" y="6773333"/>
                      <a:pt x="3158650" y="6773333"/>
                    </a:cubicBezTo>
                    <a:close/>
                    <a:moveTo>
                      <a:pt x="2939434" y="7743331"/>
                    </a:moveTo>
                    <a:cubicBezTo>
                      <a:pt x="2940633" y="7735217"/>
                      <a:pt x="2929203" y="7732042"/>
                      <a:pt x="2926028" y="7739592"/>
                    </a:cubicBezTo>
                    <a:lnTo>
                      <a:pt x="2772006" y="8098931"/>
                    </a:lnTo>
                    <a:cubicBezTo>
                      <a:pt x="2749749" y="8150851"/>
                      <a:pt x="2698673" y="8184495"/>
                      <a:pt x="2642183" y="8184445"/>
                    </a:cubicBezTo>
                    <a:lnTo>
                      <a:pt x="2577131" y="8184445"/>
                    </a:lnTo>
                    <a:cubicBezTo>
                      <a:pt x="2565266" y="8184455"/>
                      <a:pt x="2554191" y="8178501"/>
                      <a:pt x="2547656" y="8168598"/>
                    </a:cubicBezTo>
                    <a:cubicBezTo>
                      <a:pt x="2541121" y="8158696"/>
                      <a:pt x="2540001" y="8146172"/>
                      <a:pt x="2544676" y="8135267"/>
                    </a:cubicBezTo>
                    <a:lnTo>
                      <a:pt x="2735317" y="7690555"/>
                    </a:lnTo>
                    <a:lnTo>
                      <a:pt x="2805449" y="7515154"/>
                    </a:lnTo>
                    <a:cubicBezTo>
                      <a:pt x="2848319" y="7408016"/>
                      <a:pt x="2952095" y="7337770"/>
                      <a:pt x="3067492" y="7337778"/>
                    </a:cubicBezTo>
                    <a:lnTo>
                      <a:pt x="3249808" y="7337778"/>
                    </a:lnTo>
                    <a:cubicBezTo>
                      <a:pt x="3365204" y="7337770"/>
                      <a:pt x="3468981" y="7408016"/>
                      <a:pt x="3511851" y="7515154"/>
                    </a:cubicBezTo>
                    <a:lnTo>
                      <a:pt x="3581983" y="7690555"/>
                    </a:lnTo>
                    <a:lnTo>
                      <a:pt x="3772554" y="8135267"/>
                    </a:lnTo>
                    <a:cubicBezTo>
                      <a:pt x="3777229" y="8146172"/>
                      <a:pt x="3776109" y="8158697"/>
                      <a:pt x="3769574" y="8168599"/>
                    </a:cubicBezTo>
                    <a:cubicBezTo>
                      <a:pt x="3763038" y="8178502"/>
                      <a:pt x="3751963" y="8184455"/>
                      <a:pt x="3740098" y="8184445"/>
                    </a:cubicBezTo>
                    <a:lnTo>
                      <a:pt x="3675046" y="8184445"/>
                    </a:lnTo>
                    <a:cubicBezTo>
                      <a:pt x="3618608" y="8184438"/>
                      <a:pt x="3567602" y="8150804"/>
                      <a:pt x="3545365" y="8098931"/>
                    </a:cubicBezTo>
                    <a:lnTo>
                      <a:pt x="3391342" y="7739592"/>
                    </a:lnTo>
                    <a:cubicBezTo>
                      <a:pt x="3388097" y="7732042"/>
                      <a:pt x="3376737" y="7735217"/>
                      <a:pt x="3377866" y="7743331"/>
                    </a:cubicBezTo>
                    <a:lnTo>
                      <a:pt x="3440872" y="8184445"/>
                    </a:lnTo>
                    <a:lnTo>
                      <a:pt x="3508253" y="8992940"/>
                    </a:lnTo>
                    <a:cubicBezTo>
                      <a:pt x="3509061" y="9002762"/>
                      <a:pt x="3505723" y="9012475"/>
                      <a:pt x="3499049" y="9019725"/>
                    </a:cubicBezTo>
                    <a:cubicBezTo>
                      <a:pt x="3492375" y="9026976"/>
                      <a:pt x="3482971" y="9031105"/>
                      <a:pt x="3473116" y="9031111"/>
                    </a:cubicBezTo>
                    <a:lnTo>
                      <a:pt x="3419282" y="9031111"/>
                    </a:lnTo>
                    <a:cubicBezTo>
                      <a:pt x="3350301" y="9031119"/>
                      <a:pt x="3291424" y="8981254"/>
                      <a:pt x="3280076" y="8913213"/>
                    </a:cubicBezTo>
                    <a:lnTo>
                      <a:pt x="3165706" y="8226213"/>
                    </a:lnTo>
                    <a:cubicBezTo>
                      <a:pt x="3164365" y="8218311"/>
                      <a:pt x="3153076" y="8218311"/>
                      <a:pt x="3151735" y="8226213"/>
                    </a:cubicBezTo>
                    <a:lnTo>
                      <a:pt x="3037294" y="8913213"/>
                    </a:lnTo>
                    <a:cubicBezTo>
                      <a:pt x="3025943" y="8981280"/>
                      <a:pt x="2967026" y="9031153"/>
                      <a:pt x="2898018" y="9031111"/>
                    </a:cubicBezTo>
                    <a:lnTo>
                      <a:pt x="2844184" y="9031111"/>
                    </a:lnTo>
                    <a:cubicBezTo>
                      <a:pt x="2834329" y="9031105"/>
                      <a:pt x="2824925" y="9026976"/>
                      <a:pt x="2818251" y="9019725"/>
                    </a:cubicBezTo>
                    <a:cubicBezTo>
                      <a:pt x="2811576" y="9012475"/>
                      <a:pt x="2808239" y="9002762"/>
                      <a:pt x="2809047" y="8992940"/>
                    </a:cubicBezTo>
                    <a:lnTo>
                      <a:pt x="2876428" y="8184445"/>
                    </a:lnTo>
                    <a:lnTo>
                      <a:pt x="2939434" y="7743331"/>
                    </a:lnTo>
                    <a:close/>
                    <a:moveTo>
                      <a:pt x="4428650" y="6773333"/>
                    </a:moveTo>
                    <a:cubicBezTo>
                      <a:pt x="4372512" y="6773333"/>
                      <a:pt x="4318674" y="6795634"/>
                      <a:pt x="4278979" y="6835329"/>
                    </a:cubicBezTo>
                    <a:cubicBezTo>
                      <a:pt x="4239284" y="6875025"/>
                      <a:pt x="4216983" y="6928862"/>
                      <a:pt x="4216983" y="6985000"/>
                    </a:cubicBezTo>
                    <a:lnTo>
                      <a:pt x="4216983" y="7055555"/>
                    </a:lnTo>
                    <a:cubicBezTo>
                      <a:pt x="4217505" y="7172086"/>
                      <a:pt x="4312118" y="7266277"/>
                      <a:pt x="4428650" y="7266277"/>
                    </a:cubicBezTo>
                    <a:cubicBezTo>
                      <a:pt x="4545182" y="7266277"/>
                      <a:pt x="4639795" y="7172086"/>
                      <a:pt x="4640317" y="7055555"/>
                    </a:cubicBezTo>
                    <a:lnTo>
                      <a:pt x="4640317" y="6985000"/>
                    </a:lnTo>
                    <a:cubicBezTo>
                      <a:pt x="4640317" y="6928862"/>
                      <a:pt x="4618016" y="6875025"/>
                      <a:pt x="4578321" y="6835329"/>
                    </a:cubicBezTo>
                    <a:cubicBezTo>
                      <a:pt x="4538626" y="6795634"/>
                      <a:pt x="4484788" y="6773333"/>
                      <a:pt x="4428650" y="6773333"/>
                    </a:cubicBezTo>
                    <a:close/>
                    <a:moveTo>
                      <a:pt x="4209434" y="7743331"/>
                    </a:moveTo>
                    <a:cubicBezTo>
                      <a:pt x="4210633" y="7735217"/>
                      <a:pt x="4199203" y="7732042"/>
                      <a:pt x="4196028" y="7739592"/>
                    </a:cubicBezTo>
                    <a:lnTo>
                      <a:pt x="4042005" y="8098931"/>
                    </a:lnTo>
                    <a:cubicBezTo>
                      <a:pt x="4019749" y="8150851"/>
                      <a:pt x="3968673" y="8184495"/>
                      <a:pt x="3912183" y="8184445"/>
                    </a:cubicBezTo>
                    <a:lnTo>
                      <a:pt x="3847131" y="8184445"/>
                    </a:lnTo>
                    <a:cubicBezTo>
                      <a:pt x="3835266" y="8184455"/>
                      <a:pt x="3824191" y="8178502"/>
                      <a:pt x="3817656" y="8168599"/>
                    </a:cubicBezTo>
                    <a:cubicBezTo>
                      <a:pt x="3811121" y="8158697"/>
                      <a:pt x="3810001" y="8146172"/>
                      <a:pt x="3814675" y="8135267"/>
                    </a:cubicBezTo>
                    <a:lnTo>
                      <a:pt x="4005317" y="7690555"/>
                    </a:lnTo>
                    <a:lnTo>
                      <a:pt x="4075449" y="7515154"/>
                    </a:lnTo>
                    <a:cubicBezTo>
                      <a:pt x="4118319" y="7408016"/>
                      <a:pt x="4222096" y="7337770"/>
                      <a:pt x="4337492" y="7337778"/>
                    </a:cubicBezTo>
                    <a:lnTo>
                      <a:pt x="4519808" y="7337778"/>
                    </a:lnTo>
                    <a:cubicBezTo>
                      <a:pt x="4635204" y="7337770"/>
                      <a:pt x="4738981" y="7408016"/>
                      <a:pt x="4781851" y="7515154"/>
                    </a:cubicBezTo>
                    <a:lnTo>
                      <a:pt x="4851983" y="7690555"/>
                    </a:lnTo>
                    <a:lnTo>
                      <a:pt x="5042554" y="8135267"/>
                    </a:lnTo>
                    <a:cubicBezTo>
                      <a:pt x="5047229" y="8146172"/>
                      <a:pt x="5046109" y="8158697"/>
                      <a:pt x="5039574" y="8168599"/>
                    </a:cubicBezTo>
                    <a:cubicBezTo>
                      <a:pt x="5033038" y="8178502"/>
                      <a:pt x="5021963" y="8184455"/>
                      <a:pt x="5010098" y="8184445"/>
                    </a:cubicBezTo>
                    <a:lnTo>
                      <a:pt x="4945046" y="8184445"/>
                    </a:lnTo>
                    <a:cubicBezTo>
                      <a:pt x="4888608" y="8184438"/>
                      <a:pt x="4837602" y="8150804"/>
                      <a:pt x="4815365" y="8098931"/>
                    </a:cubicBezTo>
                    <a:lnTo>
                      <a:pt x="4661342" y="7739592"/>
                    </a:lnTo>
                    <a:cubicBezTo>
                      <a:pt x="4658097" y="7732042"/>
                      <a:pt x="4646737" y="7735217"/>
                      <a:pt x="4647866" y="7743331"/>
                    </a:cubicBezTo>
                    <a:lnTo>
                      <a:pt x="4710872" y="8184445"/>
                    </a:lnTo>
                    <a:lnTo>
                      <a:pt x="4778253" y="8992940"/>
                    </a:lnTo>
                    <a:cubicBezTo>
                      <a:pt x="4779061" y="9002762"/>
                      <a:pt x="4775723" y="9012475"/>
                      <a:pt x="4769049" y="9019725"/>
                    </a:cubicBezTo>
                    <a:cubicBezTo>
                      <a:pt x="4762375" y="9026976"/>
                      <a:pt x="4752971" y="9031105"/>
                      <a:pt x="4743116" y="9031111"/>
                    </a:cubicBezTo>
                    <a:lnTo>
                      <a:pt x="4689282" y="9031111"/>
                    </a:lnTo>
                    <a:cubicBezTo>
                      <a:pt x="4620301" y="9031119"/>
                      <a:pt x="4561424" y="8981254"/>
                      <a:pt x="4550076" y="8913213"/>
                    </a:cubicBezTo>
                    <a:lnTo>
                      <a:pt x="4435705" y="8226213"/>
                    </a:lnTo>
                    <a:cubicBezTo>
                      <a:pt x="4434365" y="8218311"/>
                      <a:pt x="4423076" y="8218311"/>
                      <a:pt x="4421736" y="8226213"/>
                    </a:cubicBezTo>
                    <a:lnTo>
                      <a:pt x="4307295" y="8913213"/>
                    </a:lnTo>
                    <a:cubicBezTo>
                      <a:pt x="4295943" y="8981280"/>
                      <a:pt x="4237026" y="9031154"/>
                      <a:pt x="4168018" y="9031111"/>
                    </a:cubicBezTo>
                    <a:lnTo>
                      <a:pt x="4114184" y="9031111"/>
                    </a:lnTo>
                    <a:cubicBezTo>
                      <a:pt x="4104329" y="9031105"/>
                      <a:pt x="4094925" y="9026976"/>
                      <a:pt x="4088251" y="9019725"/>
                    </a:cubicBezTo>
                    <a:cubicBezTo>
                      <a:pt x="4081577" y="9012475"/>
                      <a:pt x="4078239" y="9002762"/>
                      <a:pt x="4079047" y="8992940"/>
                    </a:cubicBezTo>
                    <a:lnTo>
                      <a:pt x="4146428" y="8184445"/>
                    </a:lnTo>
                    <a:lnTo>
                      <a:pt x="4209434" y="7743331"/>
                    </a:lnTo>
                    <a:close/>
                    <a:moveTo>
                      <a:pt x="5698650" y="6773333"/>
                    </a:moveTo>
                    <a:cubicBezTo>
                      <a:pt x="5642512" y="6773333"/>
                      <a:pt x="5588674" y="6795634"/>
                      <a:pt x="5548979" y="6835329"/>
                    </a:cubicBezTo>
                    <a:cubicBezTo>
                      <a:pt x="5509284" y="6875025"/>
                      <a:pt x="5486983" y="6928862"/>
                      <a:pt x="5486983" y="6985000"/>
                    </a:cubicBezTo>
                    <a:lnTo>
                      <a:pt x="5486983" y="7055555"/>
                    </a:lnTo>
                    <a:cubicBezTo>
                      <a:pt x="5487505" y="7172086"/>
                      <a:pt x="5582118" y="7266277"/>
                      <a:pt x="5698650" y="7266277"/>
                    </a:cubicBezTo>
                    <a:cubicBezTo>
                      <a:pt x="5815182" y="7266277"/>
                      <a:pt x="5909795" y="7172086"/>
                      <a:pt x="5910317" y="7055555"/>
                    </a:cubicBezTo>
                    <a:lnTo>
                      <a:pt x="5910317" y="6985000"/>
                    </a:lnTo>
                    <a:cubicBezTo>
                      <a:pt x="5910317" y="6928862"/>
                      <a:pt x="5888016" y="6875025"/>
                      <a:pt x="5848321" y="6835329"/>
                    </a:cubicBezTo>
                    <a:cubicBezTo>
                      <a:pt x="5808626" y="6795634"/>
                      <a:pt x="5754788" y="6773333"/>
                      <a:pt x="5698650" y="6773333"/>
                    </a:cubicBezTo>
                    <a:close/>
                    <a:moveTo>
                      <a:pt x="5479434" y="7743331"/>
                    </a:moveTo>
                    <a:cubicBezTo>
                      <a:pt x="5480633" y="7735217"/>
                      <a:pt x="5469203" y="7732042"/>
                      <a:pt x="5466028" y="7739592"/>
                    </a:cubicBezTo>
                    <a:lnTo>
                      <a:pt x="5312005" y="8098931"/>
                    </a:lnTo>
                    <a:cubicBezTo>
                      <a:pt x="5289749" y="8150851"/>
                      <a:pt x="5238673" y="8184495"/>
                      <a:pt x="5182183" y="8184445"/>
                    </a:cubicBezTo>
                    <a:lnTo>
                      <a:pt x="5117131" y="8184445"/>
                    </a:lnTo>
                    <a:cubicBezTo>
                      <a:pt x="5105266" y="8184455"/>
                      <a:pt x="5094191" y="8178502"/>
                      <a:pt x="5087656" y="8168599"/>
                    </a:cubicBezTo>
                    <a:cubicBezTo>
                      <a:pt x="5081121" y="8158697"/>
                      <a:pt x="5080001" y="8146172"/>
                      <a:pt x="5084675" y="8135267"/>
                    </a:cubicBezTo>
                    <a:lnTo>
                      <a:pt x="5275317" y="7690555"/>
                    </a:lnTo>
                    <a:lnTo>
                      <a:pt x="5345449" y="7515154"/>
                    </a:lnTo>
                    <a:cubicBezTo>
                      <a:pt x="5388319" y="7408016"/>
                      <a:pt x="5492096" y="7337770"/>
                      <a:pt x="5607492" y="7337778"/>
                    </a:cubicBezTo>
                    <a:lnTo>
                      <a:pt x="5789808" y="7337778"/>
                    </a:lnTo>
                    <a:cubicBezTo>
                      <a:pt x="5905204" y="7337770"/>
                      <a:pt x="6008981" y="7408016"/>
                      <a:pt x="6051851" y="7515154"/>
                    </a:cubicBezTo>
                    <a:lnTo>
                      <a:pt x="6121983" y="7690555"/>
                    </a:lnTo>
                    <a:lnTo>
                      <a:pt x="6312554" y="8135267"/>
                    </a:lnTo>
                    <a:cubicBezTo>
                      <a:pt x="6317229" y="8146172"/>
                      <a:pt x="6316109" y="8158697"/>
                      <a:pt x="6309574" y="8168599"/>
                    </a:cubicBezTo>
                    <a:cubicBezTo>
                      <a:pt x="6303038" y="8178502"/>
                      <a:pt x="6291963" y="8184455"/>
                      <a:pt x="6280098" y="8184445"/>
                    </a:cubicBezTo>
                    <a:lnTo>
                      <a:pt x="6215046" y="8184445"/>
                    </a:lnTo>
                    <a:cubicBezTo>
                      <a:pt x="6158608" y="8184438"/>
                      <a:pt x="6107602" y="8150804"/>
                      <a:pt x="6085365" y="8098931"/>
                    </a:cubicBezTo>
                    <a:lnTo>
                      <a:pt x="5931342" y="7739592"/>
                    </a:lnTo>
                    <a:cubicBezTo>
                      <a:pt x="5928097" y="7732042"/>
                      <a:pt x="5916737" y="7735217"/>
                      <a:pt x="5917866" y="7743331"/>
                    </a:cubicBezTo>
                    <a:lnTo>
                      <a:pt x="5980872" y="8184445"/>
                    </a:lnTo>
                    <a:lnTo>
                      <a:pt x="6048253" y="8992940"/>
                    </a:lnTo>
                    <a:cubicBezTo>
                      <a:pt x="6049061" y="9002762"/>
                      <a:pt x="6045723" y="9012475"/>
                      <a:pt x="6039049" y="9019725"/>
                    </a:cubicBezTo>
                    <a:cubicBezTo>
                      <a:pt x="6032375" y="9026976"/>
                      <a:pt x="6022971" y="9031105"/>
                      <a:pt x="6013116" y="9031111"/>
                    </a:cubicBezTo>
                    <a:lnTo>
                      <a:pt x="5959282" y="9031111"/>
                    </a:lnTo>
                    <a:cubicBezTo>
                      <a:pt x="5890301" y="9031119"/>
                      <a:pt x="5831424" y="8981254"/>
                      <a:pt x="5820076" y="8913213"/>
                    </a:cubicBezTo>
                    <a:lnTo>
                      <a:pt x="5705705" y="8226213"/>
                    </a:lnTo>
                    <a:cubicBezTo>
                      <a:pt x="5704365" y="8218311"/>
                      <a:pt x="5693076" y="8218311"/>
                      <a:pt x="5691736" y="8226213"/>
                    </a:cubicBezTo>
                    <a:lnTo>
                      <a:pt x="5577295" y="8913213"/>
                    </a:lnTo>
                    <a:cubicBezTo>
                      <a:pt x="5565943" y="8981280"/>
                      <a:pt x="5507026" y="9031154"/>
                      <a:pt x="5438018" y="9031111"/>
                    </a:cubicBezTo>
                    <a:lnTo>
                      <a:pt x="5384184" y="9031111"/>
                    </a:lnTo>
                    <a:cubicBezTo>
                      <a:pt x="5374329" y="9031105"/>
                      <a:pt x="5364925" y="9026976"/>
                      <a:pt x="5358251" y="9019725"/>
                    </a:cubicBezTo>
                    <a:cubicBezTo>
                      <a:pt x="5351577" y="9012475"/>
                      <a:pt x="5348239" y="9002762"/>
                      <a:pt x="5349047" y="8992940"/>
                    </a:cubicBezTo>
                    <a:lnTo>
                      <a:pt x="5416428" y="8184445"/>
                    </a:lnTo>
                    <a:lnTo>
                      <a:pt x="5479434" y="7743331"/>
                    </a:lnTo>
                    <a:close/>
                    <a:moveTo>
                      <a:pt x="6968650" y="6773333"/>
                    </a:moveTo>
                    <a:cubicBezTo>
                      <a:pt x="6912512" y="6773333"/>
                      <a:pt x="6858674" y="6795633"/>
                      <a:pt x="6818979" y="6835329"/>
                    </a:cubicBezTo>
                    <a:cubicBezTo>
                      <a:pt x="6779283" y="6875024"/>
                      <a:pt x="6756983" y="6928862"/>
                      <a:pt x="6756983" y="6985000"/>
                    </a:cubicBezTo>
                    <a:lnTo>
                      <a:pt x="6756983" y="7055555"/>
                    </a:lnTo>
                    <a:cubicBezTo>
                      <a:pt x="6757504" y="7172086"/>
                      <a:pt x="6852118" y="7266278"/>
                      <a:pt x="6968650" y="7266278"/>
                    </a:cubicBezTo>
                    <a:cubicBezTo>
                      <a:pt x="7085182" y="7266278"/>
                      <a:pt x="7179796" y="7172086"/>
                      <a:pt x="7180317" y="7055555"/>
                    </a:cubicBezTo>
                    <a:lnTo>
                      <a:pt x="7180317" y="6985000"/>
                    </a:lnTo>
                    <a:cubicBezTo>
                      <a:pt x="7180317" y="6928862"/>
                      <a:pt x="7158017" y="6875024"/>
                      <a:pt x="7118321" y="6835329"/>
                    </a:cubicBezTo>
                    <a:cubicBezTo>
                      <a:pt x="7078626" y="6795633"/>
                      <a:pt x="7024788" y="6773333"/>
                      <a:pt x="6968650" y="6773333"/>
                    </a:cubicBezTo>
                    <a:close/>
                    <a:moveTo>
                      <a:pt x="6749434" y="7743331"/>
                    </a:moveTo>
                    <a:cubicBezTo>
                      <a:pt x="6750633" y="7735217"/>
                      <a:pt x="6739204" y="7732042"/>
                      <a:pt x="6736029" y="7739592"/>
                    </a:cubicBezTo>
                    <a:lnTo>
                      <a:pt x="6582005" y="8098931"/>
                    </a:lnTo>
                    <a:cubicBezTo>
                      <a:pt x="6559749" y="8150851"/>
                      <a:pt x="6508673" y="8184495"/>
                      <a:pt x="6452183" y="8184445"/>
                    </a:cubicBezTo>
                    <a:lnTo>
                      <a:pt x="6387131" y="8184445"/>
                    </a:lnTo>
                    <a:cubicBezTo>
                      <a:pt x="6375266" y="8184455"/>
                      <a:pt x="6364191" y="8178502"/>
                      <a:pt x="6357656" y="8168599"/>
                    </a:cubicBezTo>
                    <a:cubicBezTo>
                      <a:pt x="6351121" y="8158697"/>
                      <a:pt x="6350001" y="8146172"/>
                      <a:pt x="6354675" y="8135267"/>
                    </a:cubicBezTo>
                    <a:lnTo>
                      <a:pt x="6545317" y="7690555"/>
                    </a:lnTo>
                    <a:lnTo>
                      <a:pt x="6615449" y="7515154"/>
                    </a:lnTo>
                    <a:cubicBezTo>
                      <a:pt x="6658319" y="7408016"/>
                      <a:pt x="6762095" y="7337770"/>
                      <a:pt x="6877492" y="7337778"/>
                    </a:cubicBezTo>
                    <a:lnTo>
                      <a:pt x="7059808" y="7337778"/>
                    </a:lnTo>
                    <a:cubicBezTo>
                      <a:pt x="7175205" y="7337770"/>
                      <a:pt x="7278981" y="7408016"/>
                      <a:pt x="7321851" y="7515154"/>
                    </a:cubicBezTo>
                    <a:lnTo>
                      <a:pt x="7391983" y="7690555"/>
                    </a:lnTo>
                    <a:lnTo>
                      <a:pt x="7582554" y="8135267"/>
                    </a:lnTo>
                    <a:cubicBezTo>
                      <a:pt x="7587229" y="8146172"/>
                      <a:pt x="7586108" y="8158696"/>
                      <a:pt x="7579573" y="8168598"/>
                    </a:cubicBezTo>
                    <a:cubicBezTo>
                      <a:pt x="7573038" y="8178501"/>
                      <a:pt x="7561963" y="8184455"/>
                      <a:pt x="7550098" y="8184445"/>
                    </a:cubicBezTo>
                    <a:lnTo>
                      <a:pt x="7485046" y="8184445"/>
                    </a:lnTo>
                    <a:cubicBezTo>
                      <a:pt x="7428608" y="8184438"/>
                      <a:pt x="7377602" y="8150804"/>
                      <a:pt x="7355365" y="8098931"/>
                    </a:cubicBezTo>
                    <a:lnTo>
                      <a:pt x="7201342" y="7739592"/>
                    </a:lnTo>
                    <a:cubicBezTo>
                      <a:pt x="7198096" y="7732042"/>
                      <a:pt x="7186737" y="7735217"/>
                      <a:pt x="7187866" y="7743331"/>
                    </a:cubicBezTo>
                    <a:lnTo>
                      <a:pt x="7250872" y="8184445"/>
                    </a:lnTo>
                    <a:lnTo>
                      <a:pt x="7318253" y="8992940"/>
                    </a:lnTo>
                    <a:cubicBezTo>
                      <a:pt x="7319061" y="9002762"/>
                      <a:pt x="7315723" y="9012475"/>
                      <a:pt x="7309049" y="9019725"/>
                    </a:cubicBezTo>
                    <a:cubicBezTo>
                      <a:pt x="7302375" y="9026976"/>
                      <a:pt x="7292971" y="9031105"/>
                      <a:pt x="7283116" y="9031111"/>
                    </a:cubicBezTo>
                    <a:lnTo>
                      <a:pt x="7229282" y="9031111"/>
                    </a:lnTo>
                    <a:cubicBezTo>
                      <a:pt x="7160300" y="9031119"/>
                      <a:pt x="7101423" y="8981255"/>
                      <a:pt x="7090076" y="8913213"/>
                    </a:cubicBezTo>
                    <a:lnTo>
                      <a:pt x="6975705" y="8226213"/>
                    </a:lnTo>
                    <a:cubicBezTo>
                      <a:pt x="6974365" y="8218311"/>
                      <a:pt x="6963076" y="8218311"/>
                      <a:pt x="6961736" y="8226213"/>
                    </a:cubicBezTo>
                    <a:lnTo>
                      <a:pt x="6847295" y="8913213"/>
                    </a:lnTo>
                    <a:cubicBezTo>
                      <a:pt x="6835943" y="8981280"/>
                      <a:pt x="6777026" y="9031154"/>
                      <a:pt x="6708018" y="9031111"/>
                    </a:cubicBezTo>
                    <a:lnTo>
                      <a:pt x="6654184" y="9031111"/>
                    </a:lnTo>
                    <a:cubicBezTo>
                      <a:pt x="6644329" y="9031105"/>
                      <a:pt x="6634925" y="9026976"/>
                      <a:pt x="6628251" y="9019725"/>
                    </a:cubicBezTo>
                    <a:cubicBezTo>
                      <a:pt x="6621577" y="9012475"/>
                      <a:pt x="6618239" y="9002762"/>
                      <a:pt x="6619047" y="8992940"/>
                    </a:cubicBezTo>
                    <a:lnTo>
                      <a:pt x="6686428" y="8184445"/>
                    </a:lnTo>
                    <a:lnTo>
                      <a:pt x="6749434" y="7743331"/>
                    </a:lnTo>
                    <a:close/>
                    <a:moveTo>
                      <a:pt x="8238650" y="6773333"/>
                    </a:moveTo>
                    <a:cubicBezTo>
                      <a:pt x="8182512" y="6773333"/>
                      <a:pt x="8128674" y="6795633"/>
                      <a:pt x="8088979" y="6835329"/>
                    </a:cubicBezTo>
                    <a:cubicBezTo>
                      <a:pt x="8049283" y="6875024"/>
                      <a:pt x="8026983" y="6928862"/>
                      <a:pt x="8026983" y="6985000"/>
                    </a:cubicBezTo>
                    <a:lnTo>
                      <a:pt x="8026983" y="7055555"/>
                    </a:lnTo>
                    <a:cubicBezTo>
                      <a:pt x="8027504" y="7172086"/>
                      <a:pt x="8122118" y="7266278"/>
                      <a:pt x="8238650" y="7266278"/>
                    </a:cubicBezTo>
                    <a:cubicBezTo>
                      <a:pt x="8355182" y="7266278"/>
                      <a:pt x="8449796" y="7172086"/>
                      <a:pt x="8450317" y="7055555"/>
                    </a:cubicBezTo>
                    <a:lnTo>
                      <a:pt x="8450317" y="6985000"/>
                    </a:lnTo>
                    <a:cubicBezTo>
                      <a:pt x="8450317" y="6928862"/>
                      <a:pt x="8428017" y="6875024"/>
                      <a:pt x="8388321" y="6835329"/>
                    </a:cubicBezTo>
                    <a:cubicBezTo>
                      <a:pt x="8348626" y="6795633"/>
                      <a:pt x="8294788" y="6773333"/>
                      <a:pt x="8238650" y="6773333"/>
                    </a:cubicBezTo>
                    <a:close/>
                    <a:moveTo>
                      <a:pt x="8019434" y="7743331"/>
                    </a:moveTo>
                    <a:cubicBezTo>
                      <a:pt x="8020633" y="7735217"/>
                      <a:pt x="8009204" y="7732042"/>
                      <a:pt x="8006029" y="7739592"/>
                    </a:cubicBezTo>
                    <a:lnTo>
                      <a:pt x="7852005" y="8098931"/>
                    </a:lnTo>
                    <a:cubicBezTo>
                      <a:pt x="7829749" y="8150851"/>
                      <a:pt x="7778673" y="8184495"/>
                      <a:pt x="7722183" y="8184445"/>
                    </a:cubicBezTo>
                    <a:lnTo>
                      <a:pt x="7657131" y="8184445"/>
                    </a:lnTo>
                    <a:cubicBezTo>
                      <a:pt x="7645267" y="8184455"/>
                      <a:pt x="7634192" y="8178501"/>
                      <a:pt x="7627656" y="8168598"/>
                    </a:cubicBezTo>
                    <a:cubicBezTo>
                      <a:pt x="7621121" y="8158696"/>
                      <a:pt x="7620001" y="8146172"/>
                      <a:pt x="7624676" y="8135267"/>
                    </a:cubicBezTo>
                    <a:lnTo>
                      <a:pt x="7815317" y="7690555"/>
                    </a:lnTo>
                    <a:lnTo>
                      <a:pt x="7885449" y="7515154"/>
                    </a:lnTo>
                    <a:cubicBezTo>
                      <a:pt x="7928319" y="7408016"/>
                      <a:pt x="8032095" y="7337770"/>
                      <a:pt x="8147492" y="7337778"/>
                    </a:cubicBezTo>
                    <a:lnTo>
                      <a:pt x="8329808" y="7337778"/>
                    </a:lnTo>
                    <a:cubicBezTo>
                      <a:pt x="8445205" y="7337770"/>
                      <a:pt x="8548981" y="7408016"/>
                      <a:pt x="8591851" y="7515154"/>
                    </a:cubicBezTo>
                    <a:lnTo>
                      <a:pt x="8661983" y="7690555"/>
                    </a:lnTo>
                    <a:lnTo>
                      <a:pt x="8852554" y="8135267"/>
                    </a:lnTo>
                    <a:cubicBezTo>
                      <a:pt x="8857229" y="8146172"/>
                      <a:pt x="8856108" y="8158696"/>
                      <a:pt x="8849573" y="8168598"/>
                    </a:cubicBezTo>
                    <a:cubicBezTo>
                      <a:pt x="8843038" y="8178501"/>
                      <a:pt x="8831963" y="8184455"/>
                      <a:pt x="8820098" y="8184445"/>
                    </a:cubicBezTo>
                    <a:lnTo>
                      <a:pt x="8755046" y="8184445"/>
                    </a:lnTo>
                    <a:cubicBezTo>
                      <a:pt x="8698608" y="8184438"/>
                      <a:pt x="8647602" y="8150804"/>
                      <a:pt x="8625365" y="8098931"/>
                    </a:cubicBezTo>
                    <a:lnTo>
                      <a:pt x="8471342" y="7739592"/>
                    </a:lnTo>
                    <a:cubicBezTo>
                      <a:pt x="8468096" y="7732042"/>
                      <a:pt x="8456737" y="7735217"/>
                      <a:pt x="8457866" y="7743331"/>
                    </a:cubicBezTo>
                    <a:lnTo>
                      <a:pt x="8520872" y="8184445"/>
                    </a:lnTo>
                    <a:lnTo>
                      <a:pt x="8588253" y="8992940"/>
                    </a:lnTo>
                    <a:cubicBezTo>
                      <a:pt x="8589061" y="9002762"/>
                      <a:pt x="8585723" y="9012475"/>
                      <a:pt x="8579049" y="9019725"/>
                    </a:cubicBezTo>
                    <a:cubicBezTo>
                      <a:pt x="8572375" y="9026976"/>
                      <a:pt x="8562971" y="9031105"/>
                      <a:pt x="8553116" y="9031111"/>
                    </a:cubicBezTo>
                    <a:lnTo>
                      <a:pt x="8499282" y="9031111"/>
                    </a:lnTo>
                    <a:cubicBezTo>
                      <a:pt x="8430300" y="9031119"/>
                      <a:pt x="8371423" y="8981255"/>
                      <a:pt x="8360076" y="8913213"/>
                    </a:cubicBezTo>
                    <a:lnTo>
                      <a:pt x="8245705" y="8226213"/>
                    </a:lnTo>
                    <a:cubicBezTo>
                      <a:pt x="8244365" y="8218311"/>
                      <a:pt x="8233076" y="8218311"/>
                      <a:pt x="8231736" y="8226213"/>
                    </a:cubicBezTo>
                    <a:lnTo>
                      <a:pt x="8117295" y="8913213"/>
                    </a:lnTo>
                    <a:cubicBezTo>
                      <a:pt x="8105943" y="8981280"/>
                      <a:pt x="8047026" y="9031154"/>
                      <a:pt x="7978018" y="9031111"/>
                    </a:cubicBezTo>
                    <a:lnTo>
                      <a:pt x="7924184" y="9031111"/>
                    </a:lnTo>
                    <a:cubicBezTo>
                      <a:pt x="7914329" y="9031105"/>
                      <a:pt x="7904925" y="9026976"/>
                      <a:pt x="7898251" y="9019725"/>
                    </a:cubicBezTo>
                    <a:cubicBezTo>
                      <a:pt x="7891577" y="9012475"/>
                      <a:pt x="7888239" y="9002762"/>
                      <a:pt x="7889047" y="8992940"/>
                    </a:cubicBezTo>
                    <a:lnTo>
                      <a:pt x="7956428" y="8184445"/>
                    </a:lnTo>
                    <a:lnTo>
                      <a:pt x="8019434" y="7743331"/>
                    </a:lnTo>
                    <a:close/>
                    <a:moveTo>
                      <a:pt x="9508650" y="6773333"/>
                    </a:moveTo>
                    <a:cubicBezTo>
                      <a:pt x="9452512" y="6773333"/>
                      <a:pt x="9398674" y="6795633"/>
                      <a:pt x="9358979" y="6835329"/>
                    </a:cubicBezTo>
                    <a:cubicBezTo>
                      <a:pt x="9319283" y="6875024"/>
                      <a:pt x="9296983" y="6928862"/>
                      <a:pt x="9296983" y="6985000"/>
                    </a:cubicBezTo>
                    <a:lnTo>
                      <a:pt x="9296983" y="7055555"/>
                    </a:lnTo>
                    <a:cubicBezTo>
                      <a:pt x="9297504" y="7172086"/>
                      <a:pt x="9392118" y="7266278"/>
                      <a:pt x="9508650" y="7266278"/>
                    </a:cubicBezTo>
                    <a:cubicBezTo>
                      <a:pt x="9625182" y="7266278"/>
                      <a:pt x="9719796" y="7172086"/>
                      <a:pt x="9720317" y="7055555"/>
                    </a:cubicBezTo>
                    <a:lnTo>
                      <a:pt x="9720317" y="6985000"/>
                    </a:lnTo>
                    <a:cubicBezTo>
                      <a:pt x="9720317" y="6928862"/>
                      <a:pt x="9698017" y="6875024"/>
                      <a:pt x="9658321" y="6835329"/>
                    </a:cubicBezTo>
                    <a:cubicBezTo>
                      <a:pt x="9618626" y="6795633"/>
                      <a:pt x="9564788" y="6773333"/>
                      <a:pt x="9508650" y="6773333"/>
                    </a:cubicBezTo>
                    <a:close/>
                    <a:moveTo>
                      <a:pt x="9289434" y="7743331"/>
                    </a:moveTo>
                    <a:cubicBezTo>
                      <a:pt x="9290633" y="7735217"/>
                      <a:pt x="9279204" y="7732042"/>
                      <a:pt x="9276029" y="7739592"/>
                    </a:cubicBezTo>
                    <a:lnTo>
                      <a:pt x="9122005" y="8098931"/>
                    </a:lnTo>
                    <a:cubicBezTo>
                      <a:pt x="9099749" y="8150851"/>
                      <a:pt x="9048673" y="8184495"/>
                      <a:pt x="8992183" y="8184445"/>
                    </a:cubicBezTo>
                    <a:lnTo>
                      <a:pt x="8927131" y="8184445"/>
                    </a:lnTo>
                    <a:cubicBezTo>
                      <a:pt x="8915267" y="8184455"/>
                      <a:pt x="8904192" y="8178501"/>
                      <a:pt x="8897656" y="8168598"/>
                    </a:cubicBezTo>
                    <a:cubicBezTo>
                      <a:pt x="8891121" y="8158696"/>
                      <a:pt x="8890001" y="8146172"/>
                      <a:pt x="8894676" y="8135267"/>
                    </a:cubicBezTo>
                    <a:lnTo>
                      <a:pt x="9085317" y="7690555"/>
                    </a:lnTo>
                    <a:lnTo>
                      <a:pt x="9155449" y="7515154"/>
                    </a:lnTo>
                    <a:cubicBezTo>
                      <a:pt x="9198319" y="7408016"/>
                      <a:pt x="9302095" y="7337770"/>
                      <a:pt x="9417492" y="7337778"/>
                    </a:cubicBezTo>
                    <a:lnTo>
                      <a:pt x="9599808" y="7337778"/>
                    </a:lnTo>
                    <a:cubicBezTo>
                      <a:pt x="9715205" y="7337770"/>
                      <a:pt x="9818981" y="7408016"/>
                      <a:pt x="9861851" y="7515154"/>
                    </a:cubicBezTo>
                    <a:lnTo>
                      <a:pt x="9931983" y="7690555"/>
                    </a:lnTo>
                    <a:lnTo>
                      <a:pt x="10122554" y="8135267"/>
                    </a:lnTo>
                    <a:cubicBezTo>
                      <a:pt x="10127229" y="8146172"/>
                      <a:pt x="10126108" y="8158696"/>
                      <a:pt x="10119573" y="8168598"/>
                    </a:cubicBezTo>
                    <a:cubicBezTo>
                      <a:pt x="10113038" y="8178501"/>
                      <a:pt x="10101963" y="8184455"/>
                      <a:pt x="10090098" y="8184445"/>
                    </a:cubicBezTo>
                    <a:lnTo>
                      <a:pt x="10025046" y="8184445"/>
                    </a:lnTo>
                    <a:cubicBezTo>
                      <a:pt x="9968608" y="8184438"/>
                      <a:pt x="9917602" y="8150804"/>
                      <a:pt x="9895365" y="8098931"/>
                    </a:cubicBezTo>
                    <a:lnTo>
                      <a:pt x="9741342" y="7739592"/>
                    </a:lnTo>
                    <a:cubicBezTo>
                      <a:pt x="9738096" y="7732042"/>
                      <a:pt x="9726737" y="7735217"/>
                      <a:pt x="9727866" y="7743331"/>
                    </a:cubicBezTo>
                    <a:lnTo>
                      <a:pt x="9790872" y="8184445"/>
                    </a:lnTo>
                    <a:lnTo>
                      <a:pt x="9858253" y="8992940"/>
                    </a:lnTo>
                    <a:cubicBezTo>
                      <a:pt x="9859061" y="9002762"/>
                      <a:pt x="9855723" y="9012475"/>
                      <a:pt x="9849049" y="9019725"/>
                    </a:cubicBezTo>
                    <a:cubicBezTo>
                      <a:pt x="9842375" y="9026976"/>
                      <a:pt x="9832971" y="9031105"/>
                      <a:pt x="9823116" y="9031111"/>
                    </a:cubicBezTo>
                    <a:lnTo>
                      <a:pt x="9769282" y="9031111"/>
                    </a:lnTo>
                    <a:cubicBezTo>
                      <a:pt x="9700300" y="9031119"/>
                      <a:pt x="9641423" y="8981255"/>
                      <a:pt x="9630076" y="8913213"/>
                    </a:cubicBezTo>
                    <a:lnTo>
                      <a:pt x="9515705" y="8226213"/>
                    </a:lnTo>
                    <a:cubicBezTo>
                      <a:pt x="9514365" y="8218311"/>
                      <a:pt x="9503076" y="8218311"/>
                      <a:pt x="9501736" y="8226213"/>
                    </a:cubicBezTo>
                    <a:lnTo>
                      <a:pt x="9387295" y="8913213"/>
                    </a:lnTo>
                    <a:cubicBezTo>
                      <a:pt x="9375943" y="8981280"/>
                      <a:pt x="9317026" y="9031154"/>
                      <a:pt x="9248018" y="9031111"/>
                    </a:cubicBezTo>
                    <a:lnTo>
                      <a:pt x="9194184" y="9031111"/>
                    </a:lnTo>
                    <a:cubicBezTo>
                      <a:pt x="9184329" y="9031105"/>
                      <a:pt x="9174925" y="9026976"/>
                      <a:pt x="9168251" y="9019725"/>
                    </a:cubicBezTo>
                    <a:cubicBezTo>
                      <a:pt x="9161577" y="9012475"/>
                      <a:pt x="9158239" y="9002762"/>
                      <a:pt x="9159047" y="8992940"/>
                    </a:cubicBezTo>
                    <a:lnTo>
                      <a:pt x="9226428" y="8184445"/>
                    </a:lnTo>
                    <a:lnTo>
                      <a:pt x="9289434" y="7743331"/>
                    </a:lnTo>
                    <a:close/>
                    <a:moveTo>
                      <a:pt x="10778650" y="6773333"/>
                    </a:moveTo>
                    <a:cubicBezTo>
                      <a:pt x="10722512" y="6773333"/>
                      <a:pt x="10668674" y="6795633"/>
                      <a:pt x="10628979" y="6835329"/>
                    </a:cubicBezTo>
                    <a:cubicBezTo>
                      <a:pt x="10589283" y="6875024"/>
                      <a:pt x="10566983" y="6928862"/>
                      <a:pt x="10566983" y="6985000"/>
                    </a:cubicBezTo>
                    <a:lnTo>
                      <a:pt x="10566983" y="7055555"/>
                    </a:lnTo>
                    <a:cubicBezTo>
                      <a:pt x="10567504" y="7172086"/>
                      <a:pt x="10662118" y="7266278"/>
                      <a:pt x="10778650" y="7266278"/>
                    </a:cubicBezTo>
                    <a:cubicBezTo>
                      <a:pt x="10895182" y="7266278"/>
                      <a:pt x="10989796" y="7172086"/>
                      <a:pt x="10990317" y="7055555"/>
                    </a:cubicBezTo>
                    <a:lnTo>
                      <a:pt x="10990317" y="6985000"/>
                    </a:lnTo>
                    <a:cubicBezTo>
                      <a:pt x="10990317" y="6928862"/>
                      <a:pt x="10968017" y="6875024"/>
                      <a:pt x="10928321" y="6835329"/>
                    </a:cubicBezTo>
                    <a:cubicBezTo>
                      <a:pt x="10888626" y="6795633"/>
                      <a:pt x="10834788" y="6773333"/>
                      <a:pt x="10778650" y="6773333"/>
                    </a:cubicBezTo>
                    <a:close/>
                    <a:moveTo>
                      <a:pt x="10559434" y="7743331"/>
                    </a:moveTo>
                    <a:cubicBezTo>
                      <a:pt x="10560633" y="7735217"/>
                      <a:pt x="10549204" y="7732042"/>
                      <a:pt x="10546029" y="7739592"/>
                    </a:cubicBezTo>
                    <a:lnTo>
                      <a:pt x="10392005" y="8098931"/>
                    </a:lnTo>
                    <a:cubicBezTo>
                      <a:pt x="10369749" y="8150851"/>
                      <a:pt x="10318673" y="8184495"/>
                      <a:pt x="10262183" y="8184445"/>
                    </a:cubicBezTo>
                    <a:lnTo>
                      <a:pt x="10197131" y="8184445"/>
                    </a:lnTo>
                    <a:cubicBezTo>
                      <a:pt x="10185267" y="8184455"/>
                      <a:pt x="10174192" y="8178501"/>
                      <a:pt x="10167656" y="8168598"/>
                    </a:cubicBezTo>
                    <a:cubicBezTo>
                      <a:pt x="10161121" y="8158696"/>
                      <a:pt x="10160001" y="8146172"/>
                      <a:pt x="10164676" y="8135267"/>
                    </a:cubicBezTo>
                    <a:lnTo>
                      <a:pt x="10355317" y="7690555"/>
                    </a:lnTo>
                    <a:lnTo>
                      <a:pt x="10425449" y="7515154"/>
                    </a:lnTo>
                    <a:cubicBezTo>
                      <a:pt x="10468319" y="7408016"/>
                      <a:pt x="10572095" y="7337770"/>
                      <a:pt x="10687492" y="7337778"/>
                    </a:cubicBezTo>
                    <a:lnTo>
                      <a:pt x="10869808" y="7337778"/>
                    </a:lnTo>
                    <a:cubicBezTo>
                      <a:pt x="10985205" y="7337770"/>
                      <a:pt x="11088981" y="7408016"/>
                      <a:pt x="11131851" y="7515154"/>
                    </a:cubicBezTo>
                    <a:lnTo>
                      <a:pt x="11201983" y="7690555"/>
                    </a:lnTo>
                    <a:lnTo>
                      <a:pt x="11392554" y="8135267"/>
                    </a:lnTo>
                    <a:cubicBezTo>
                      <a:pt x="11397229" y="8146172"/>
                      <a:pt x="11396108" y="8158696"/>
                      <a:pt x="11389573" y="8168598"/>
                    </a:cubicBezTo>
                    <a:cubicBezTo>
                      <a:pt x="11383038" y="8178501"/>
                      <a:pt x="11371963" y="8184455"/>
                      <a:pt x="11360098" y="8184445"/>
                    </a:cubicBezTo>
                    <a:lnTo>
                      <a:pt x="11295046" y="8184445"/>
                    </a:lnTo>
                    <a:cubicBezTo>
                      <a:pt x="11238608" y="8184438"/>
                      <a:pt x="11187602" y="8150804"/>
                      <a:pt x="11165365" y="8098931"/>
                    </a:cubicBezTo>
                    <a:lnTo>
                      <a:pt x="11011342" y="7739592"/>
                    </a:lnTo>
                    <a:cubicBezTo>
                      <a:pt x="11008096" y="7732042"/>
                      <a:pt x="10996737" y="7735217"/>
                      <a:pt x="10997866" y="7743331"/>
                    </a:cubicBezTo>
                    <a:lnTo>
                      <a:pt x="11060872" y="8184445"/>
                    </a:lnTo>
                    <a:lnTo>
                      <a:pt x="11128253" y="8992940"/>
                    </a:lnTo>
                    <a:cubicBezTo>
                      <a:pt x="11129061" y="9002762"/>
                      <a:pt x="11125723" y="9012475"/>
                      <a:pt x="11119049" y="9019725"/>
                    </a:cubicBezTo>
                    <a:cubicBezTo>
                      <a:pt x="11112375" y="9026976"/>
                      <a:pt x="11102971" y="9031105"/>
                      <a:pt x="11093116" y="9031111"/>
                    </a:cubicBezTo>
                    <a:lnTo>
                      <a:pt x="11039282" y="9031111"/>
                    </a:lnTo>
                    <a:cubicBezTo>
                      <a:pt x="10970300" y="9031119"/>
                      <a:pt x="10911423" y="8981255"/>
                      <a:pt x="10900076" y="8913213"/>
                    </a:cubicBezTo>
                    <a:lnTo>
                      <a:pt x="10785705" y="8226213"/>
                    </a:lnTo>
                    <a:cubicBezTo>
                      <a:pt x="10784365" y="8218311"/>
                      <a:pt x="10773076" y="8218311"/>
                      <a:pt x="10771736" y="8226213"/>
                    </a:cubicBezTo>
                    <a:lnTo>
                      <a:pt x="10657295" y="8913213"/>
                    </a:lnTo>
                    <a:cubicBezTo>
                      <a:pt x="10645943" y="8981280"/>
                      <a:pt x="10587026" y="9031154"/>
                      <a:pt x="10518018" y="9031111"/>
                    </a:cubicBezTo>
                    <a:lnTo>
                      <a:pt x="10464184" y="9031111"/>
                    </a:lnTo>
                    <a:cubicBezTo>
                      <a:pt x="10454329" y="9031105"/>
                      <a:pt x="10444925" y="9026976"/>
                      <a:pt x="10438251" y="9019725"/>
                    </a:cubicBezTo>
                    <a:cubicBezTo>
                      <a:pt x="10431577" y="9012475"/>
                      <a:pt x="10428239" y="9002762"/>
                      <a:pt x="10429047" y="8992940"/>
                    </a:cubicBezTo>
                    <a:lnTo>
                      <a:pt x="10496428" y="8184445"/>
                    </a:lnTo>
                    <a:lnTo>
                      <a:pt x="10559434" y="7743331"/>
                    </a:lnTo>
                    <a:close/>
                    <a:moveTo>
                      <a:pt x="12048650" y="6773333"/>
                    </a:moveTo>
                    <a:cubicBezTo>
                      <a:pt x="11992512" y="6773333"/>
                      <a:pt x="11938674" y="6795633"/>
                      <a:pt x="11898979" y="6835329"/>
                    </a:cubicBezTo>
                    <a:cubicBezTo>
                      <a:pt x="11859283" y="6875024"/>
                      <a:pt x="11836983" y="6928862"/>
                      <a:pt x="11836983" y="6985000"/>
                    </a:cubicBezTo>
                    <a:lnTo>
                      <a:pt x="11836983" y="7055555"/>
                    </a:lnTo>
                    <a:cubicBezTo>
                      <a:pt x="11837504" y="7172086"/>
                      <a:pt x="11932118" y="7266278"/>
                      <a:pt x="12048650" y="7266278"/>
                    </a:cubicBezTo>
                    <a:cubicBezTo>
                      <a:pt x="12165182" y="7266278"/>
                      <a:pt x="12259796" y="7172086"/>
                      <a:pt x="12260317" y="7055555"/>
                    </a:cubicBezTo>
                    <a:lnTo>
                      <a:pt x="12260317" y="6985000"/>
                    </a:lnTo>
                    <a:cubicBezTo>
                      <a:pt x="12260317" y="6928862"/>
                      <a:pt x="12238017" y="6875024"/>
                      <a:pt x="12198321" y="6835329"/>
                    </a:cubicBezTo>
                    <a:cubicBezTo>
                      <a:pt x="12158626" y="6795633"/>
                      <a:pt x="12104788" y="6773333"/>
                      <a:pt x="12048650" y="6773333"/>
                    </a:cubicBezTo>
                    <a:close/>
                    <a:moveTo>
                      <a:pt x="11829434" y="7743331"/>
                    </a:moveTo>
                    <a:cubicBezTo>
                      <a:pt x="11830633" y="7735217"/>
                      <a:pt x="11819204" y="7732042"/>
                      <a:pt x="11816029" y="7739592"/>
                    </a:cubicBezTo>
                    <a:lnTo>
                      <a:pt x="11662005" y="8098931"/>
                    </a:lnTo>
                    <a:cubicBezTo>
                      <a:pt x="11639749" y="8150851"/>
                      <a:pt x="11588673" y="8184495"/>
                      <a:pt x="11532183" y="8184445"/>
                    </a:cubicBezTo>
                    <a:lnTo>
                      <a:pt x="11467131" y="8184445"/>
                    </a:lnTo>
                    <a:cubicBezTo>
                      <a:pt x="11455267" y="8184455"/>
                      <a:pt x="11444192" y="8178501"/>
                      <a:pt x="11437656" y="8168598"/>
                    </a:cubicBezTo>
                    <a:cubicBezTo>
                      <a:pt x="11431121" y="8158696"/>
                      <a:pt x="11430001" y="8146172"/>
                      <a:pt x="11434676" y="8135267"/>
                    </a:cubicBezTo>
                    <a:lnTo>
                      <a:pt x="11625317" y="7690555"/>
                    </a:lnTo>
                    <a:lnTo>
                      <a:pt x="11695449" y="7515154"/>
                    </a:lnTo>
                    <a:cubicBezTo>
                      <a:pt x="11738319" y="7408016"/>
                      <a:pt x="11842095" y="7337770"/>
                      <a:pt x="11957492" y="7337778"/>
                    </a:cubicBezTo>
                    <a:lnTo>
                      <a:pt x="12139808" y="7337778"/>
                    </a:lnTo>
                    <a:cubicBezTo>
                      <a:pt x="12255205" y="7337770"/>
                      <a:pt x="12358981" y="7408016"/>
                      <a:pt x="12401851" y="7515154"/>
                    </a:cubicBezTo>
                    <a:lnTo>
                      <a:pt x="12471983" y="7690555"/>
                    </a:lnTo>
                    <a:lnTo>
                      <a:pt x="12662554" y="8135267"/>
                    </a:lnTo>
                    <a:cubicBezTo>
                      <a:pt x="12667229" y="8146172"/>
                      <a:pt x="12666108" y="8158696"/>
                      <a:pt x="12659573" y="8168598"/>
                    </a:cubicBezTo>
                    <a:cubicBezTo>
                      <a:pt x="12653038" y="8178501"/>
                      <a:pt x="12641963" y="8184455"/>
                      <a:pt x="12630098" y="8184445"/>
                    </a:cubicBezTo>
                    <a:lnTo>
                      <a:pt x="12565046" y="8184445"/>
                    </a:lnTo>
                    <a:cubicBezTo>
                      <a:pt x="12508608" y="8184438"/>
                      <a:pt x="12457602" y="8150804"/>
                      <a:pt x="12435365" y="8098931"/>
                    </a:cubicBezTo>
                    <a:lnTo>
                      <a:pt x="12281342" y="7739592"/>
                    </a:lnTo>
                    <a:cubicBezTo>
                      <a:pt x="12278096" y="7732042"/>
                      <a:pt x="12266737" y="7735217"/>
                      <a:pt x="12267866" y="7743331"/>
                    </a:cubicBezTo>
                    <a:lnTo>
                      <a:pt x="12330872" y="8184445"/>
                    </a:lnTo>
                    <a:lnTo>
                      <a:pt x="12398253" y="8992940"/>
                    </a:lnTo>
                    <a:cubicBezTo>
                      <a:pt x="12399061" y="9002762"/>
                      <a:pt x="12395723" y="9012475"/>
                      <a:pt x="12389049" y="9019725"/>
                    </a:cubicBezTo>
                    <a:cubicBezTo>
                      <a:pt x="12382375" y="9026976"/>
                      <a:pt x="12372971" y="9031105"/>
                      <a:pt x="12363116" y="9031111"/>
                    </a:cubicBezTo>
                    <a:lnTo>
                      <a:pt x="12309282" y="9031111"/>
                    </a:lnTo>
                    <a:cubicBezTo>
                      <a:pt x="12240300" y="9031119"/>
                      <a:pt x="12181423" y="8981255"/>
                      <a:pt x="12170076" y="8913213"/>
                    </a:cubicBezTo>
                    <a:lnTo>
                      <a:pt x="12055705" y="8226213"/>
                    </a:lnTo>
                    <a:cubicBezTo>
                      <a:pt x="12054365" y="8218311"/>
                      <a:pt x="12043076" y="8218311"/>
                      <a:pt x="12041736" y="8226213"/>
                    </a:cubicBezTo>
                    <a:lnTo>
                      <a:pt x="11927295" y="8913213"/>
                    </a:lnTo>
                    <a:cubicBezTo>
                      <a:pt x="11915943" y="8981280"/>
                      <a:pt x="11857026" y="9031154"/>
                      <a:pt x="11788018" y="9031111"/>
                    </a:cubicBezTo>
                    <a:lnTo>
                      <a:pt x="11734184" y="9031111"/>
                    </a:lnTo>
                    <a:cubicBezTo>
                      <a:pt x="11724329" y="9031105"/>
                      <a:pt x="11714925" y="9026976"/>
                      <a:pt x="11708251" y="9019725"/>
                    </a:cubicBezTo>
                    <a:cubicBezTo>
                      <a:pt x="11701577" y="9012475"/>
                      <a:pt x="11698239" y="9002762"/>
                      <a:pt x="11699047" y="8992940"/>
                    </a:cubicBezTo>
                    <a:lnTo>
                      <a:pt x="11766428" y="8184445"/>
                    </a:lnTo>
                    <a:lnTo>
                      <a:pt x="11829434" y="7743331"/>
                    </a:lnTo>
                    <a:close/>
                    <a:moveTo>
                      <a:pt x="618650" y="9031111"/>
                    </a:moveTo>
                    <a:cubicBezTo>
                      <a:pt x="562512" y="9031111"/>
                      <a:pt x="508674" y="9053411"/>
                      <a:pt x="468979" y="9093106"/>
                    </a:cubicBezTo>
                    <a:cubicBezTo>
                      <a:pt x="429284" y="9132801"/>
                      <a:pt x="406983" y="9186640"/>
                      <a:pt x="406983" y="9242778"/>
                    </a:cubicBezTo>
                    <a:lnTo>
                      <a:pt x="406983" y="9313333"/>
                    </a:lnTo>
                    <a:cubicBezTo>
                      <a:pt x="407504" y="9429864"/>
                      <a:pt x="502118" y="9524055"/>
                      <a:pt x="618650" y="9524055"/>
                    </a:cubicBezTo>
                    <a:cubicBezTo>
                      <a:pt x="735182" y="9524055"/>
                      <a:pt x="829795" y="9429864"/>
                      <a:pt x="830317" y="9313333"/>
                    </a:cubicBezTo>
                    <a:lnTo>
                      <a:pt x="830317" y="9242778"/>
                    </a:lnTo>
                    <a:cubicBezTo>
                      <a:pt x="830317" y="9186640"/>
                      <a:pt x="808016" y="9132802"/>
                      <a:pt x="768321" y="9093107"/>
                    </a:cubicBezTo>
                    <a:cubicBezTo>
                      <a:pt x="728626" y="9053411"/>
                      <a:pt x="674788" y="9031111"/>
                      <a:pt x="618650" y="9031111"/>
                    </a:cubicBezTo>
                    <a:close/>
                    <a:moveTo>
                      <a:pt x="399434" y="10001109"/>
                    </a:moveTo>
                    <a:cubicBezTo>
                      <a:pt x="400633" y="9992995"/>
                      <a:pt x="389203" y="9989820"/>
                      <a:pt x="386028" y="9997370"/>
                    </a:cubicBezTo>
                    <a:lnTo>
                      <a:pt x="232006" y="10356709"/>
                    </a:lnTo>
                    <a:cubicBezTo>
                      <a:pt x="209749" y="10408629"/>
                      <a:pt x="158673" y="10442273"/>
                      <a:pt x="102183" y="10442222"/>
                    </a:cubicBezTo>
                    <a:lnTo>
                      <a:pt x="37131" y="10442222"/>
                    </a:lnTo>
                    <a:cubicBezTo>
                      <a:pt x="25267" y="10442233"/>
                      <a:pt x="14191" y="10436278"/>
                      <a:pt x="7656" y="10426376"/>
                    </a:cubicBezTo>
                    <a:cubicBezTo>
                      <a:pt x="1121" y="10416473"/>
                      <a:pt x="1" y="10403949"/>
                      <a:pt x="4676" y="10393045"/>
                    </a:cubicBezTo>
                    <a:lnTo>
                      <a:pt x="195317" y="9948333"/>
                    </a:lnTo>
                    <a:lnTo>
                      <a:pt x="265449" y="9772932"/>
                    </a:lnTo>
                    <a:cubicBezTo>
                      <a:pt x="308319" y="9665794"/>
                      <a:pt x="412095" y="9595548"/>
                      <a:pt x="527492" y="9595555"/>
                    </a:cubicBezTo>
                    <a:lnTo>
                      <a:pt x="709808" y="9595555"/>
                    </a:lnTo>
                    <a:cubicBezTo>
                      <a:pt x="825205" y="9595548"/>
                      <a:pt x="928981" y="9665794"/>
                      <a:pt x="971851" y="9772932"/>
                    </a:cubicBezTo>
                    <a:lnTo>
                      <a:pt x="1041983" y="9948333"/>
                    </a:lnTo>
                    <a:lnTo>
                      <a:pt x="1232554" y="10393045"/>
                    </a:lnTo>
                    <a:cubicBezTo>
                      <a:pt x="1237229" y="10403949"/>
                      <a:pt x="1236109" y="10416474"/>
                      <a:pt x="1229574" y="10426376"/>
                    </a:cubicBezTo>
                    <a:cubicBezTo>
                      <a:pt x="1223038" y="10436278"/>
                      <a:pt x="1211963" y="10442233"/>
                      <a:pt x="1200098" y="10442222"/>
                    </a:cubicBezTo>
                    <a:lnTo>
                      <a:pt x="1135046" y="10442222"/>
                    </a:lnTo>
                    <a:cubicBezTo>
                      <a:pt x="1078608" y="10442216"/>
                      <a:pt x="1027602" y="10408582"/>
                      <a:pt x="1005365" y="10356709"/>
                    </a:cubicBezTo>
                    <a:lnTo>
                      <a:pt x="851342" y="9997370"/>
                    </a:lnTo>
                    <a:cubicBezTo>
                      <a:pt x="848097" y="9989820"/>
                      <a:pt x="836737" y="9992995"/>
                      <a:pt x="837866" y="10001109"/>
                    </a:cubicBezTo>
                    <a:lnTo>
                      <a:pt x="900872" y="10442222"/>
                    </a:lnTo>
                    <a:lnTo>
                      <a:pt x="968253" y="11250719"/>
                    </a:lnTo>
                    <a:cubicBezTo>
                      <a:pt x="969061" y="11260541"/>
                      <a:pt x="965724" y="11270253"/>
                      <a:pt x="959049" y="11277504"/>
                    </a:cubicBezTo>
                    <a:cubicBezTo>
                      <a:pt x="952375" y="11284755"/>
                      <a:pt x="942971" y="11288883"/>
                      <a:pt x="933116" y="11288889"/>
                    </a:cubicBezTo>
                    <a:lnTo>
                      <a:pt x="879282" y="11288889"/>
                    </a:lnTo>
                    <a:cubicBezTo>
                      <a:pt x="810300" y="11288898"/>
                      <a:pt x="751423" y="11239033"/>
                      <a:pt x="740076" y="11170990"/>
                    </a:cubicBezTo>
                    <a:lnTo>
                      <a:pt x="625706" y="10483991"/>
                    </a:lnTo>
                    <a:cubicBezTo>
                      <a:pt x="624365" y="10476089"/>
                      <a:pt x="613076" y="10476089"/>
                      <a:pt x="611736" y="10483991"/>
                    </a:cubicBezTo>
                    <a:lnTo>
                      <a:pt x="497294" y="11170990"/>
                    </a:lnTo>
                    <a:cubicBezTo>
                      <a:pt x="485943" y="11239059"/>
                      <a:pt x="427026" y="11288932"/>
                      <a:pt x="358018" y="11288889"/>
                    </a:cubicBezTo>
                    <a:lnTo>
                      <a:pt x="304184" y="11288889"/>
                    </a:lnTo>
                    <a:cubicBezTo>
                      <a:pt x="294329" y="11288883"/>
                      <a:pt x="284925" y="11284755"/>
                      <a:pt x="278251" y="11277504"/>
                    </a:cubicBezTo>
                    <a:cubicBezTo>
                      <a:pt x="271576" y="11270253"/>
                      <a:pt x="268239" y="11260541"/>
                      <a:pt x="269047" y="11250719"/>
                    </a:cubicBezTo>
                    <a:lnTo>
                      <a:pt x="336428" y="10442222"/>
                    </a:lnTo>
                    <a:lnTo>
                      <a:pt x="399434" y="10001109"/>
                    </a:lnTo>
                    <a:close/>
                    <a:moveTo>
                      <a:pt x="1888650" y="9031111"/>
                    </a:moveTo>
                    <a:cubicBezTo>
                      <a:pt x="1832513" y="9031111"/>
                      <a:pt x="1778674" y="9053411"/>
                      <a:pt x="1738979" y="9093106"/>
                    </a:cubicBezTo>
                    <a:cubicBezTo>
                      <a:pt x="1699284" y="9132801"/>
                      <a:pt x="1676983" y="9186640"/>
                      <a:pt x="1676983" y="9242778"/>
                    </a:cubicBezTo>
                    <a:lnTo>
                      <a:pt x="1676983" y="9313333"/>
                    </a:lnTo>
                    <a:cubicBezTo>
                      <a:pt x="1677504" y="9429864"/>
                      <a:pt x="1772118" y="9524055"/>
                      <a:pt x="1888650" y="9524055"/>
                    </a:cubicBezTo>
                    <a:cubicBezTo>
                      <a:pt x="2005182" y="9524055"/>
                      <a:pt x="2099796" y="9429864"/>
                      <a:pt x="2100317" y="9313333"/>
                    </a:cubicBezTo>
                    <a:lnTo>
                      <a:pt x="2100317" y="9242778"/>
                    </a:lnTo>
                    <a:cubicBezTo>
                      <a:pt x="2100317" y="9186640"/>
                      <a:pt x="2078016" y="9132801"/>
                      <a:pt x="2038321" y="9093106"/>
                    </a:cubicBezTo>
                    <a:cubicBezTo>
                      <a:pt x="1998626" y="9053411"/>
                      <a:pt x="1944787" y="9031111"/>
                      <a:pt x="1888650" y="9031111"/>
                    </a:cubicBezTo>
                    <a:close/>
                    <a:moveTo>
                      <a:pt x="1669434" y="10001109"/>
                    </a:moveTo>
                    <a:cubicBezTo>
                      <a:pt x="1670633" y="9992995"/>
                      <a:pt x="1659203" y="9989820"/>
                      <a:pt x="1656028" y="9997370"/>
                    </a:cubicBezTo>
                    <a:lnTo>
                      <a:pt x="1502006" y="10356709"/>
                    </a:lnTo>
                    <a:cubicBezTo>
                      <a:pt x="1479749" y="10408629"/>
                      <a:pt x="1428673" y="10442273"/>
                      <a:pt x="1372183" y="10442222"/>
                    </a:cubicBezTo>
                    <a:lnTo>
                      <a:pt x="1307131" y="10442222"/>
                    </a:lnTo>
                    <a:cubicBezTo>
                      <a:pt x="1295267" y="10442233"/>
                      <a:pt x="1284191" y="10436278"/>
                      <a:pt x="1277656" y="10426376"/>
                    </a:cubicBezTo>
                    <a:cubicBezTo>
                      <a:pt x="1271121" y="10416474"/>
                      <a:pt x="1270001" y="10403949"/>
                      <a:pt x="1274676" y="10393045"/>
                    </a:cubicBezTo>
                    <a:lnTo>
                      <a:pt x="1465317" y="9948333"/>
                    </a:lnTo>
                    <a:lnTo>
                      <a:pt x="1535449" y="9772932"/>
                    </a:lnTo>
                    <a:cubicBezTo>
                      <a:pt x="1578319" y="9665794"/>
                      <a:pt x="1682095" y="9595548"/>
                      <a:pt x="1797492" y="9595555"/>
                    </a:cubicBezTo>
                    <a:lnTo>
                      <a:pt x="1979808" y="9595555"/>
                    </a:lnTo>
                    <a:cubicBezTo>
                      <a:pt x="2095205" y="9595548"/>
                      <a:pt x="2198981" y="9665794"/>
                      <a:pt x="2241851" y="9772932"/>
                    </a:cubicBezTo>
                    <a:lnTo>
                      <a:pt x="2311983" y="9948333"/>
                    </a:lnTo>
                    <a:lnTo>
                      <a:pt x="2502554" y="10393045"/>
                    </a:lnTo>
                    <a:cubicBezTo>
                      <a:pt x="2507229" y="10403949"/>
                      <a:pt x="2506109" y="10416473"/>
                      <a:pt x="2499574" y="10426376"/>
                    </a:cubicBezTo>
                    <a:cubicBezTo>
                      <a:pt x="2493038" y="10436278"/>
                      <a:pt x="2481963" y="10442233"/>
                      <a:pt x="2470098" y="10442222"/>
                    </a:cubicBezTo>
                    <a:lnTo>
                      <a:pt x="2405046" y="10442222"/>
                    </a:lnTo>
                    <a:cubicBezTo>
                      <a:pt x="2348608" y="10442216"/>
                      <a:pt x="2297602" y="10408582"/>
                      <a:pt x="2275365" y="10356709"/>
                    </a:cubicBezTo>
                    <a:lnTo>
                      <a:pt x="2121342" y="9997370"/>
                    </a:lnTo>
                    <a:cubicBezTo>
                      <a:pt x="2118097" y="9989820"/>
                      <a:pt x="2106737" y="9992995"/>
                      <a:pt x="2107866" y="10001109"/>
                    </a:cubicBezTo>
                    <a:lnTo>
                      <a:pt x="2170872" y="10442222"/>
                    </a:lnTo>
                    <a:lnTo>
                      <a:pt x="2238253" y="11250719"/>
                    </a:lnTo>
                    <a:cubicBezTo>
                      <a:pt x="2239061" y="11260541"/>
                      <a:pt x="2235724" y="11270253"/>
                      <a:pt x="2229049" y="11277504"/>
                    </a:cubicBezTo>
                    <a:cubicBezTo>
                      <a:pt x="2222375" y="11284755"/>
                      <a:pt x="2212971" y="11288883"/>
                      <a:pt x="2203116" y="11288889"/>
                    </a:cubicBezTo>
                    <a:lnTo>
                      <a:pt x="2149282" y="11288889"/>
                    </a:lnTo>
                    <a:cubicBezTo>
                      <a:pt x="2080300" y="11288898"/>
                      <a:pt x="2021423" y="11239033"/>
                      <a:pt x="2010076" y="11170990"/>
                    </a:cubicBezTo>
                    <a:lnTo>
                      <a:pt x="1895706" y="10483991"/>
                    </a:lnTo>
                    <a:cubicBezTo>
                      <a:pt x="1894365" y="10476089"/>
                      <a:pt x="1883076" y="10476089"/>
                      <a:pt x="1881735" y="10483991"/>
                    </a:cubicBezTo>
                    <a:lnTo>
                      <a:pt x="1767294" y="11170990"/>
                    </a:lnTo>
                    <a:cubicBezTo>
                      <a:pt x="1755943" y="11239059"/>
                      <a:pt x="1697026" y="11288932"/>
                      <a:pt x="1628018" y="11288889"/>
                    </a:cubicBezTo>
                    <a:lnTo>
                      <a:pt x="1574184" y="11288889"/>
                    </a:lnTo>
                    <a:cubicBezTo>
                      <a:pt x="1564329" y="11288883"/>
                      <a:pt x="1554925" y="11284755"/>
                      <a:pt x="1548251" y="11277504"/>
                    </a:cubicBezTo>
                    <a:cubicBezTo>
                      <a:pt x="1541576" y="11270253"/>
                      <a:pt x="1538239" y="11260541"/>
                      <a:pt x="1539047" y="11250719"/>
                    </a:cubicBezTo>
                    <a:lnTo>
                      <a:pt x="1606428" y="10442222"/>
                    </a:lnTo>
                    <a:lnTo>
                      <a:pt x="1669434" y="10001109"/>
                    </a:lnTo>
                    <a:close/>
                    <a:moveTo>
                      <a:pt x="3158650" y="9031111"/>
                    </a:moveTo>
                    <a:cubicBezTo>
                      <a:pt x="3102513" y="9031111"/>
                      <a:pt x="3048674" y="9053411"/>
                      <a:pt x="3008979" y="9093106"/>
                    </a:cubicBezTo>
                    <a:cubicBezTo>
                      <a:pt x="2969284" y="9132801"/>
                      <a:pt x="2946983" y="9186640"/>
                      <a:pt x="2946983" y="9242778"/>
                    </a:cubicBezTo>
                    <a:lnTo>
                      <a:pt x="2946983" y="9313333"/>
                    </a:lnTo>
                    <a:cubicBezTo>
                      <a:pt x="2947504" y="9429864"/>
                      <a:pt x="3042118" y="9524055"/>
                      <a:pt x="3158650" y="9524055"/>
                    </a:cubicBezTo>
                    <a:cubicBezTo>
                      <a:pt x="3275182" y="9524055"/>
                      <a:pt x="3369795" y="9429864"/>
                      <a:pt x="3370317" y="9313333"/>
                    </a:cubicBezTo>
                    <a:lnTo>
                      <a:pt x="3370317" y="9242778"/>
                    </a:lnTo>
                    <a:cubicBezTo>
                      <a:pt x="3370317" y="9186640"/>
                      <a:pt x="3348016" y="9132802"/>
                      <a:pt x="3308321" y="9093107"/>
                    </a:cubicBezTo>
                    <a:cubicBezTo>
                      <a:pt x="3268626" y="9053412"/>
                      <a:pt x="3214787" y="9031111"/>
                      <a:pt x="3158650" y="9031111"/>
                    </a:cubicBezTo>
                    <a:close/>
                    <a:moveTo>
                      <a:pt x="2939434" y="10001109"/>
                    </a:moveTo>
                    <a:cubicBezTo>
                      <a:pt x="2940633" y="9992995"/>
                      <a:pt x="2929203" y="9989820"/>
                      <a:pt x="2926028" y="9997370"/>
                    </a:cubicBezTo>
                    <a:lnTo>
                      <a:pt x="2772006" y="10356709"/>
                    </a:lnTo>
                    <a:cubicBezTo>
                      <a:pt x="2749749" y="10408629"/>
                      <a:pt x="2698673" y="10442273"/>
                      <a:pt x="2642183" y="10442222"/>
                    </a:cubicBezTo>
                    <a:lnTo>
                      <a:pt x="2577131" y="10442222"/>
                    </a:lnTo>
                    <a:cubicBezTo>
                      <a:pt x="2565266" y="10442233"/>
                      <a:pt x="2554191" y="10436278"/>
                      <a:pt x="2547656" y="10426376"/>
                    </a:cubicBezTo>
                    <a:cubicBezTo>
                      <a:pt x="2541121" y="10416473"/>
                      <a:pt x="2540001" y="10403949"/>
                      <a:pt x="2544676" y="10393045"/>
                    </a:cubicBezTo>
                    <a:lnTo>
                      <a:pt x="2735317" y="9948333"/>
                    </a:lnTo>
                    <a:lnTo>
                      <a:pt x="2805449" y="9772932"/>
                    </a:lnTo>
                    <a:cubicBezTo>
                      <a:pt x="2848319" y="9665794"/>
                      <a:pt x="2952095" y="9595548"/>
                      <a:pt x="3067492" y="9595555"/>
                    </a:cubicBezTo>
                    <a:lnTo>
                      <a:pt x="3249808" y="9595555"/>
                    </a:lnTo>
                    <a:cubicBezTo>
                      <a:pt x="3365204" y="9595548"/>
                      <a:pt x="3468981" y="9665794"/>
                      <a:pt x="3511851" y="9772932"/>
                    </a:cubicBezTo>
                    <a:lnTo>
                      <a:pt x="3581983" y="9948333"/>
                    </a:lnTo>
                    <a:lnTo>
                      <a:pt x="3772554" y="10393045"/>
                    </a:lnTo>
                    <a:cubicBezTo>
                      <a:pt x="3777229" y="10403949"/>
                      <a:pt x="3776109" y="10416474"/>
                      <a:pt x="3769574" y="10426377"/>
                    </a:cubicBezTo>
                    <a:cubicBezTo>
                      <a:pt x="3763038" y="10436279"/>
                      <a:pt x="3751963" y="10442233"/>
                      <a:pt x="3740098" y="10442222"/>
                    </a:cubicBezTo>
                    <a:lnTo>
                      <a:pt x="3675046" y="10442222"/>
                    </a:lnTo>
                    <a:cubicBezTo>
                      <a:pt x="3618608" y="10442216"/>
                      <a:pt x="3567602" y="10408582"/>
                      <a:pt x="3545365" y="10356709"/>
                    </a:cubicBezTo>
                    <a:lnTo>
                      <a:pt x="3391342" y="9997370"/>
                    </a:lnTo>
                    <a:cubicBezTo>
                      <a:pt x="3388097" y="9989820"/>
                      <a:pt x="3376737" y="9992995"/>
                      <a:pt x="3377866" y="10001109"/>
                    </a:cubicBezTo>
                    <a:lnTo>
                      <a:pt x="3440872" y="10442222"/>
                    </a:lnTo>
                    <a:lnTo>
                      <a:pt x="3508253" y="11250719"/>
                    </a:lnTo>
                    <a:cubicBezTo>
                      <a:pt x="3509061" y="11260541"/>
                      <a:pt x="3505723" y="11270253"/>
                      <a:pt x="3499049" y="11277504"/>
                    </a:cubicBezTo>
                    <a:cubicBezTo>
                      <a:pt x="3492375" y="11284755"/>
                      <a:pt x="3482971" y="11288883"/>
                      <a:pt x="3473116" y="11288889"/>
                    </a:cubicBezTo>
                    <a:lnTo>
                      <a:pt x="3419282" y="11288889"/>
                    </a:lnTo>
                    <a:cubicBezTo>
                      <a:pt x="3350300" y="11288898"/>
                      <a:pt x="3291424" y="11239033"/>
                      <a:pt x="3280076" y="11170990"/>
                    </a:cubicBezTo>
                    <a:lnTo>
                      <a:pt x="3165706" y="10483991"/>
                    </a:lnTo>
                    <a:cubicBezTo>
                      <a:pt x="3164365" y="10476089"/>
                      <a:pt x="3153076" y="10476089"/>
                      <a:pt x="3151735" y="10483991"/>
                    </a:cubicBezTo>
                    <a:lnTo>
                      <a:pt x="3037294" y="11170990"/>
                    </a:lnTo>
                    <a:cubicBezTo>
                      <a:pt x="3025943" y="11239059"/>
                      <a:pt x="2967026" y="11288932"/>
                      <a:pt x="2898018" y="11288889"/>
                    </a:cubicBezTo>
                    <a:lnTo>
                      <a:pt x="2844184" y="11288889"/>
                    </a:lnTo>
                    <a:cubicBezTo>
                      <a:pt x="2834329" y="11288883"/>
                      <a:pt x="2824925" y="11284755"/>
                      <a:pt x="2818251" y="11277504"/>
                    </a:cubicBezTo>
                    <a:cubicBezTo>
                      <a:pt x="2811576" y="11270253"/>
                      <a:pt x="2808239" y="11260541"/>
                      <a:pt x="2809047" y="11250719"/>
                    </a:cubicBezTo>
                    <a:lnTo>
                      <a:pt x="2876428" y="10442222"/>
                    </a:lnTo>
                    <a:lnTo>
                      <a:pt x="2939434" y="10001109"/>
                    </a:lnTo>
                    <a:close/>
                    <a:moveTo>
                      <a:pt x="4428650" y="9031111"/>
                    </a:moveTo>
                    <a:cubicBezTo>
                      <a:pt x="4372512" y="9031111"/>
                      <a:pt x="4318674" y="9053412"/>
                      <a:pt x="4278979" y="9093107"/>
                    </a:cubicBezTo>
                    <a:cubicBezTo>
                      <a:pt x="4239284" y="9132802"/>
                      <a:pt x="4216983" y="9186640"/>
                      <a:pt x="4216983" y="9242778"/>
                    </a:cubicBezTo>
                    <a:lnTo>
                      <a:pt x="4216983" y="9313333"/>
                    </a:lnTo>
                    <a:cubicBezTo>
                      <a:pt x="4217505" y="9429864"/>
                      <a:pt x="4312118" y="9524055"/>
                      <a:pt x="4428650" y="9524055"/>
                    </a:cubicBezTo>
                    <a:cubicBezTo>
                      <a:pt x="4545182" y="9524055"/>
                      <a:pt x="4639795" y="9429864"/>
                      <a:pt x="4640317" y="9313333"/>
                    </a:cubicBezTo>
                    <a:lnTo>
                      <a:pt x="4640317" y="9242778"/>
                    </a:lnTo>
                    <a:cubicBezTo>
                      <a:pt x="4640317" y="9186640"/>
                      <a:pt x="4618016" y="9132802"/>
                      <a:pt x="4578321" y="9093107"/>
                    </a:cubicBezTo>
                    <a:cubicBezTo>
                      <a:pt x="4538626" y="9053412"/>
                      <a:pt x="4484788" y="9031111"/>
                      <a:pt x="4428650" y="9031111"/>
                    </a:cubicBezTo>
                    <a:close/>
                    <a:moveTo>
                      <a:pt x="4209434" y="10001109"/>
                    </a:moveTo>
                    <a:cubicBezTo>
                      <a:pt x="4210633" y="9992995"/>
                      <a:pt x="4199203" y="9989820"/>
                      <a:pt x="4196028" y="9997370"/>
                    </a:cubicBezTo>
                    <a:lnTo>
                      <a:pt x="4042005" y="10356709"/>
                    </a:lnTo>
                    <a:cubicBezTo>
                      <a:pt x="4019749" y="10408629"/>
                      <a:pt x="3968673" y="10442273"/>
                      <a:pt x="3912183" y="10442222"/>
                    </a:cubicBezTo>
                    <a:lnTo>
                      <a:pt x="3847131" y="10442222"/>
                    </a:lnTo>
                    <a:cubicBezTo>
                      <a:pt x="3835266" y="10442233"/>
                      <a:pt x="3824191" y="10436279"/>
                      <a:pt x="3817656" y="10426377"/>
                    </a:cubicBezTo>
                    <a:cubicBezTo>
                      <a:pt x="3811121" y="10416474"/>
                      <a:pt x="3810001" y="10403949"/>
                      <a:pt x="3814675" y="10393045"/>
                    </a:cubicBezTo>
                    <a:lnTo>
                      <a:pt x="4005317" y="9948333"/>
                    </a:lnTo>
                    <a:lnTo>
                      <a:pt x="4075449" y="9772932"/>
                    </a:lnTo>
                    <a:cubicBezTo>
                      <a:pt x="4118319" y="9665794"/>
                      <a:pt x="4222096" y="9595548"/>
                      <a:pt x="4337492" y="9595555"/>
                    </a:cubicBezTo>
                    <a:lnTo>
                      <a:pt x="4519808" y="9595555"/>
                    </a:lnTo>
                    <a:cubicBezTo>
                      <a:pt x="4635204" y="9595548"/>
                      <a:pt x="4738981" y="9665794"/>
                      <a:pt x="4781851" y="9772932"/>
                    </a:cubicBezTo>
                    <a:lnTo>
                      <a:pt x="4851983" y="9948333"/>
                    </a:lnTo>
                    <a:lnTo>
                      <a:pt x="5042554" y="10393045"/>
                    </a:lnTo>
                    <a:cubicBezTo>
                      <a:pt x="5047229" y="10403949"/>
                      <a:pt x="5046109" y="10416474"/>
                      <a:pt x="5039574" y="10426377"/>
                    </a:cubicBezTo>
                    <a:cubicBezTo>
                      <a:pt x="5033038" y="10436279"/>
                      <a:pt x="5021963" y="10442233"/>
                      <a:pt x="5010098" y="10442222"/>
                    </a:cubicBezTo>
                    <a:lnTo>
                      <a:pt x="4945046" y="10442222"/>
                    </a:lnTo>
                    <a:cubicBezTo>
                      <a:pt x="4888608" y="10442216"/>
                      <a:pt x="4837602" y="10408582"/>
                      <a:pt x="4815365" y="10356709"/>
                    </a:cubicBezTo>
                    <a:lnTo>
                      <a:pt x="4661342" y="9997370"/>
                    </a:lnTo>
                    <a:cubicBezTo>
                      <a:pt x="4658097" y="9989820"/>
                      <a:pt x="4646737" y="9992995"/>
                      <a:pt x="4647866" y="10001109"/>
                    </a:cubicBezTo>
                    <a:lnTo>
                      <a:pt x="4710872" y="10442222"/>
                    </a:lnTo>
                    <a:lnTo>
                      <a:pt x="4778253" y="11250719"/>
                    </a:lnTo>
                    <a:cubicBezTo>
                      <a:pt x="4779061" y="11260541"/>
                      <a:pt x="4775723" y="11270253"/>
                      <a:pt x="4769049" y="11277504"/>
                    </a:cubicBezTo>
                    <a:cubicBezTo>
                      <a:pt x="4762375" y="11284755"/>
                      <a:pt x="4752971" y="11288883"/>
                      <a:pt x="4743116" y="11288889"/>
                    </a:cubicBezTo>
                    <a:lnTo>
                      <a:pt x="4689282" y="11288889"/>
                    </a:lnTo>
                    <a:cubicBezTo>
                      <a:pt x="4620300" y="11288898"/>
                      <a:pt x="4561424" y="11239033"/>
                      <a:pt x="4550076" y="11170990"/>
                    </a:cubicBezTo>
                    <a:lnTo>
                      <a:pt x="4435705" y="10483991"/>
                    </a:lnTo>
                    <a:cubicBezTo>
                      <a:pt x="4434365" y="10476089"/>
                      <a:pt x="4423076" y="10476089"/>
                      <a:pt x="4421736" y="10483991"/>
                    </a:cubicBezTo>
                    <a:lnTo>
                      <a:pt x="4307295" y="11170990"/>
                    </a:lnTo>
                    <a:cubicBezTo>
                      <a:pt x="4295943" y="11239059"/>
                      <a:pt x="4237026" y="11288932"/>
                      <a:pt x="4168018" y="11288889"/>
                    </a:cubicBezTo>
                    <a:lnTo>
                      <a:pt x="4114184" y="11288889"/>
                    </a:lnTo>
                    <a:cubicBezTo>
                      <a:pt x="4104329" y="11288883"/>
                      <a:pt x="4094925" y="11284755"/>
                      <a:pt x="4088251" y="11277504"/>
                    </a:cubicBezTo>
                    <a:cubicBezTo>
                      <a:pt x="4081577" y="11270253"/>
                      <a:pt x="4078239" y="11260541"/>
                      <a:pt x="4079047" y="11250719"/>
                    </a:cubicBezTo>
                    <a:lnTo>
                      <a:pt x="4146428" y="10442222"/>
                    </a:lnTo>
                    <a:lnTo>
                      <a:pt x="4209434" y="10001109"/>
                    </a:lnTo>
                    <a:close/>
                    <a:moveTo>
                      <a:pt x="5698650" y="9031111"/>
                    </a:moveTo>
                    <a:cubicBezTo>
                      <a:pt x="5642512" y="9031111"/>
                      <a:pt x="5588674" y="9053412"/>
                      <a:pt x="5548979" y="9093107"/>
                    </a:cubicBezTo>
                    <a:cubicBezTo>
                      <a:pt x="5509284" y="9132802"/>
                      <a:pt x="5486983" y="9186640"/>
                      <a:pt x="5486983" y="9242778"/>
                    </a:cubicBezTo>
                    <a:lnTo>
                      <a:pt x="5486983" y="9313333"/>
                    </a:lnTo>
                    <a:cubicBezTo>
                      <a:pt x="5487505" y="9429864"/>
                      <a:pt x="5582118" y="9524055"/>
                      <a:pt x="5698650" y="9524055"/>
                    </a:cubicBezTo>
                    <a:cubicBezTo>
                      <a:pt x="5815182" y="9524055"/>
                      <a:pt x="5909795" y="9429864"/>
                      <a:pt x="5910317" y="9313333"/>
                    </a:cubicBezTo>
                    <a:lnTo>
                      <a:pt x="5910317" y="9242778"/>
                    </a:lnTo>
                    <a:cubicBezTo>
                      <a:pt x="5910317" y="9186640"/>
                      <a:pt x="5888016" y="9132802"/>
                      <a:pt x="5848321" y="9093107"/>
                    </a:cubicBezTo>
                    <a:cubicBezTo>
                      <a:pt x="5808626" y="9053412"/>
                      <a:pt x="5754788" y="9031111"/>
                      <a:pt x="5698650" y="9031111"/>
                    </a:cubicBezTo>
                    <a:close/>
                    <a:moveTo>
                      <a:pt x="5479434" y="10001109"/>
                    </a:moveTo>
                    <a:cubicBezTo>
                      <a:pt x="5480633" y="9992995"/>
                      <a:pt x="5469203" y="9989820"/>
                      <a:pt x="5466028" y="9997370"/>
                    </a:cubicBezTo>
                    <a:lnTo>
                      <a:pt x="5312005" y="10356709"/>
                    </a:lnTo>
                    <a:cubicBezTo>
                      <a:pt x="5289749" y="10408629"/>
                      <a:pt x="5238673" y="10442273"/>
                      <a:pt x="5182183" y="10442222"/>
                    </a:cubicBezTo>
                    <a:lnTo>
                      <a:pt x="5117131" y="10442222"/>
                    </a:lnTo>
                    <a:cubicBezTo>
                      <a:pt x="5105266" y="10442233"/>
                      <a:pt x="5094191" y="10436279"/>
                      <a:pt x="5087656" y="10426377"/>
                    </a:cubicBezTo>
                    <a:cubicBezTo>
                      <a:pt x="5081121" y="10416474"/>
                      <a:pt x="5080001" y="10403949"/>
                      <a:pt x="5084675" y="10393045"/>
                    </a:cubicBezTo>
                    <a:lnTo>
                      <a:pt x="5275317" y="9948333"/>
                    </a:lnTo>
                    <a:lnTo>
                      <a:pt x="5345449" y="9772932"/>
                    </a:lnTo>
                    <a:cubicBezTo>
                      <a:pt x="5388319" y="9665794"/>
                      <a:pt x="5492096" y="9595548"/>
                      <a:pt x="5607492" y="9595555"/>
                    </a:cubicBezTo>
                    <a:lnTo>
                      <a:pt x="5789808" y="9595555"/>
                    </a:lnTo>
                    <a:cubicBezTo>
                      <a:pt x="5905204" y="9595548"/>
                      <a:pt x="6008981" y="9665794"/>
                      <a:pt x="6051851" y="9772932"/>
                    </a:cubicBezTo>
                    <a:lnTo>
                      <a:pt x="6121983" y="9948333"/>
                    </a:lnTo>
                    <a:lnTo>
                      <a:pt x="6312554" y="10393045"/>
                    </a:lnTo>
                    <a:cubicBezTo>
                      <a:pt x="6317229" y="10403949"/>
                      <a:pt x="6316109" y="10416474"/>
                      <a:pt x="6309574" y="10426377"/>
                    </a:cubicBezTo>
                    <a:cubicBezTo>
                      <a:pt x="6303038" y="10436279"/>
                      <a:pt x="6291963" y="10442233"/>
                      <a:pt x="6280098" y="10442222"/>
                    </a:cubicBezTo>
                    <a:lnTo>
                      <a:pt x="6215046" y="10442222"/>
                    </a:lnTo>
                    <a:cubicBezTo>
                      <a:pt x="6158608" y="10442216"/>
                      <a:pt x="6107602" y="10408582"/>
                      <a:pt x="6085365" y="10356709"/>
                    </a:cubicBezTo>
                    <a:lnTo>
                      <a:pt x="5931342" y="9997370"/>
                    </a:lnTo>
                    <a:cubicBezTo>
                      <a:pt x="5928097" y="9989820"/>
                      <a:pt x="5916737" y="9992995"/>
                      <a:pt x="5917866" y="10001109"/>
                    </a:cubicBezTo>
                    <a:lnTo>
                      <a:pt x="5980872" y="10442222"/>
                    </a:lnTo>
                    <a:lnTo>
                      <a:pt x="6048253" y="11250719"/>
                    </a:lnTo>
                    <a:cubicBezTo>
                      <a:pt x="6049061" y="11260541"/>
                      <a:pt x="6045723" y="11270253"/>
                      <a:pt x="6039049" y="11277504"/>
                    </a:cubicBezTo>
                    <a:cubicBezTo>
                      <a:pt x="6032375" y="11284755"/>
                      <a:pt x="6022971" y="11288883"/>
                      <a:pt x="6013116" y="11288889"/>
                    </a:cubicBezTo>
                    <a:lnTo>
                      <a:pt x="5959282" y="11288889"/>
                    </a:lnTo>
                    <a:cubicBezTo>
                      <a:pt x="5890300" y="11288898"/>
                      <a:pt x="5831424" y="11239033"/>
                      <a:pt x="5820076" y="11170990"/>
                    </a:cubicBezTo>
                    <a:lnTo>
                      <a:pt x="5705705" y="10483991"/>
                    </a:lnTo>
                    <a:cubicBezTo>
                      <a:pt x="5704365" y="10476089"/>
                      <a:pt x="5693076" y="10476089"/>
                      <a:pt x="5691736" y="10483991"/>
                    </a:cubicBezTo>
                    <a:lnTo>
                      <a:pt x="5577295" y="11170990"/>
                    </a:lnTo>
                    <a:cubicBezTo>
                      <a:pt x="5565943" y="11239059"/>
                      <a:pt x="5507026" y="11288932"/>
                      <a:pt x="5438018" y="11288889"/>
                    </a:cubicBezTo>
                    <a:lnTo>
                      <a:pt x="5384184" y="11288889"/>
                    </a:lnTo>
                    <a:cubicBezTo>
                      <a:pt x="5374329" y="11288883"/>
                      <a:pt x="5364925" y="11284755"/>
                      <a:pt x="5358251" y="11277504"/>
                    </a:cubicBezTo>
                    <a:cubicBezTo>
                      <a:pt x="5351577" y="11270253"/>
                      <a:pt x="5348239" y="11260541"/>
                      <a:pt x="5349047" y="11250719"/>
                    </a:cubicBezTo>
                    <a:lnTo>
                      <a:pt x="5416428" y="10442222"/>
                    </a:lnTo>
                    <a:lnTo>
                      <a:pt x="5479434" y="10001109"/>
                    </a:lnTo>
                    <a:close/>
                    <a:moveTo>
                      <a:pt x="6968650" y="9031111"/>
                    </a:moveTo>
                    <a:cubicBezTo>
                      <a:pt x="6912512" y="9031111"/>
                      <a:pt x="6858674" y="9053411"/>
                      <a:pt x="6818979" y="9093106"/>
                    </a:cubicBezTo>
                    <a:cubicBezTo>
                      <a:pt x="6779283" y="9132801"/>
                      <a:pt x="6756983" y="9186640"/>
                      <a:pt x="6756983" y="9242778"/>
                    </a:cubicBezTo>
                    <a:lnTo>
                      <a:pt x="6756983" y="9313333"/>
                    </a:lnTo>
                    <a:cubicBezTo>
                      <a:pt x="6757504" y="9429864"/>
                      <a:pt x="6852118" y="9524056"/>
                      <a:pt x="6968650" y="9524056"/>
                    </a:cubicBezTo>
                    <a:cubicBezTo>
                      <a:pt x="7085182" y="9524056"/>
                      <a:pt x="7179796" y="9429864"/>
                      <a:pt x="7180317" y="9313333"/>
                    </a:cubicBezTo>
                    <a:lnTo>
                      <a:pt x="7180317" y="9242778"/>
                    </a:lnTo>
                    <a:cubicBezTo>
                      <a:pt x="7180317" y="9186640"/>
                      <a:pt x="7158017" y="9132801"/>
                      <a:pt x="7118321" y="9093106"/>
                    </a:cubicBezTo>
                    <a:cubicBezTo>
                      <a:pt x="7078626" y="9053411"/>
                      <a:pt x="7024788" y="9031111"/>
                      <a:pt x="6968650" y="9031111"/>
                    </a:cubicBezTo>
                    <a:close/>
                    <a:moveTo>
                      <a:pt x="6749434" y="10001109"/>
                    </a:moveTo>
                    <a:cubicBezTo>
                      <a:pt x="6750633" y="9992995"/>
                      <a:pt x="6739204" y="9989820"/>
                      <a:pt x="6736029" y="9997370"/>
                    </a:cubicBezTo>
                    <a:lnTo>
                      <a:pt x="6582005" y="10356709"/>
                    </a:lnTo>
                    <a:cubicBezTo>
                      <a:pt x="6559749" y="10408629"/>
                      <a:pt x="6508673" y="10442273"/>
                      <a:pt x="6452183" y="10442222"/>
                    </a:cubicBezTo>
                    <a:lnTo>
                      <a:pt x="6387131" y="10442222"/>
                    </a:lnTo>
                    <a:cubicBezTo>
                      <a:pt x="6375266" y="10442233"/>
                      <a:pt x="6364191" y="10436279"/>
                      <a:pt x="6357656" y="10426377"/>
                    </a:cubicBezTo>
                    <a:cubicBezTo>
                      <a:pt x="6351121" y="10416474"/>
                      <a:pt x="6350001" y="10403949"/>
                      <a:pt x="6354675" y="10393045"/>
                    </a:cubicBezTo>
                    <a:lnTo>
                      <a:pt x="6545317" y="9948333"/>
                    </a:lnTo>
                    <a:lnTo>
                      <a:pt x="6615449" y="9772932"/>
                    </a:lnTo>
                    <a:cubicBezTo>
                      <a:pt x="6658319" y="9665794"/>
                      <a:pt x="6762095" y="9595548"/>
                      <a:pt x="6877492" y="9595555"/>
                    </a:cubicBezTo>
                    <a:lnTo>
                      <a:pt x="7059808" y="9595555"/>
                    </a:lnTo>
                    <a:cubicBezTo>
                      <a:pt x="7175205" y="9595548"/>
                      <a:pt x="7278981" y="9665794"/>
                      <a:pt x="7321851" y="9772932"/>
                    </a:cubicBezTo>
                    <a:lnTo>
                      <a:pt x="7391983" y="9948333"/>
                    </a:lnTo>
                    <a:lnTo>
                      <a:pt x="7582554" y="10393045"/>
                    </a:lnTo>
                    <a:cubicBezTo>
                      <a:pt x="7587229" y="10403949"/>
                      <a:pt x="7586108" y="10416473"/>
                      <a:pt x="7579573" y="10426376"/>
                    </a:cubicBezTo>
                    <a:cubicBezTo>
                      <a:pt x="7573038" y="10436278"/>
                      <a:pt x="7561963" y="10442233"/>
                      <a:pt x="7550098" y="10442222"/>
                    </a:cubicBezTo>
                    <a:lnTo>
                      <a:pt x="7485046" y="10442222"/>
                    </a:lnTo>
                    <a:cubicBezTo>
                      <a:pt x="7428608" y="10442216"/>
                      <a:pt x="7377602" y="10408582"/>
                      <a:pt x="7355365" y="10356709"/>
                    </a:cubicBezTo>
                    <a:lnTo>
                      <a:pt x="7201342" y="9997370"/>
                    </a:lnTo>
                    <a:cubicBezTo>
                      <a:pt x="7198096" y="9989820"/>
                      <a:pt x="7186737" y="9992995"/>
                      <a:pt x="7187866" y="10001109"/>
                    </a:cubicBezTo>
                    <a:lnTo>
                      <a:pt x="7250872" y="10442222"/>
                    </a:lnTo>
                    <a:lnTo>
                      <a:pt x="7318253" y="11250719"/>
                    </a:lnTo>
                    <a:cubicBezTo>
                      <a:pt x="7319061" y="11260541"/>
                      <a:pt x="7315723" y="11270253"/>
                      <a:pt x="7309049" y="11277504"/>
                    </a:cubicBezTo>
                    <a:cubicBezTo>
                      <a:pt x="7302375" y="11284755"/>
                      <a:pt x="7292971" y="11288883"/>
                      <a:pt x="7283116" y="11288889"/>
                    </a:cubicBezTo>
                    <a:lnTo>
                      <a:pt x="7229282" y="11288889"/>
                    </a:lnTo>
                    <a:cubicBezTo>
                      <a:pt x="7160300" y="11288898"/>
                      <a:pt x="7101423" y="11239033"/>
                      <a:pt x="7090076" y="11170990"/>
                    </a:cubicBezTo>
                    <a:lnTo>
                      <a:pt x="6975705" y="10483991"/>
                    </a:lnTo>
                    <a:cubicBezTo>
                      <a:pt x="6974365" y="10476089"/>
                      <a:pt x="6963076" y="10476089"/>
                      <a:pt x="6961736" y="10483991"/>
                    </a:cubicBezTo>
                    <a:lnTo>
                      <a:pt x="6847295" y="11170990"/>
                    </a:lnTo>
                    <a:cubicBezTo>
                      <a:pt x="6835943" y="11239059"/>
                      <a:pt x="6777027" y="11288932"/>
                      <a:pt x="6708018" y="11288889"/>
                    </a:cubicBezTo>
                    <a:lnTo>
                      <a:pt x="6654184" y="11288889"/>
                    </a:lnTo>
                    <a:cubicBezTo>
                      <a:pt x="6644329" y="11288883"/>
                      <a:pt x="6634925" y="11284755"/>
                      <a:pt x="6628251" y="11277504"/>
                    </a:cubicBezTo>
                    <a:cubicBezTo>
                      <a:pt x="6621577" y="11270253"/>
                      <a:pt x="6618239" y="11260541"/>
                      <a:pt x="6619047" y="11250719"/>
                    </a:cubicBezTo>
                    <a:lnTo>
                      <a:pt x="6686428" y="10442222"/>
                    </a:lnTo>
                    <a:lnTo>
                      <a:pt x="6749434" y="10001109"/>
                    </a:lnTo>
                    <a:close/>
                    <a:moveTo>
                      <a:pt x="8238650" y="9031111"/>
                    </a:moveTo>
                    <a:cubicBezTo>
                      <a:pt x="8182512" y="9031111"/>
                      <a:pt x="8128674" y="9053411"/>
                      <a:pt x="8088979" y="9093106"/>
                    </a:cubicBezTo>
                    <a:cubicBezTo>
                      <a:pt x="8049283" y="9132801"/>
                      <a:pt x="8026983" y="9186640"/>
                      <a:pt x="8026983" y="9242778"/>
                    </a:cubicBezTo>
                    <a:lnTo>
                      <a:pt x="8026983" y="9313333"/>
                    </a:lnTo>
                    <a:cubicBezTo>
                      <a:pt x="8027504" y="9429864"/>
                      <a:pt x="8122118" y="9524056"/>
                      <a:pt x="8238650" y="9524056"/>
                    </a:cubicBezTo>
                    <a:cubicBezTo>
                      <a:pt x="8355182" y="9524056"/>
                      <a:pt x="8449796" y="9429864"/>
                      <a:pt x="8450317" y="9313333"/>
                    </a:cubicBezTo>
                    <a:lnTo>
                      <a:pt x="8450317" y="9242778"/>
                    </a:lnTo>
                    <a:cubicBezTo>
                      <a:pt x="8450317" y="9186640"/>
                      <a:pt x="8428017" y="9132801"/>
                      <a:pt x="8388321" y="9093106"/>
                    </a:cubicBezTo>
                    <a:cubicBezTo>
                      <a:pt x="8348626" y="9053411"/>
                      <a:pt x="8294788" y="9031111"/>
                      <a:pt x="8238650" y="9031111"/>
                    </a:cubicBezTo>
                    <a:close/>
                    <a:moveTo>
                      <a:pt x="8019434" y="10001109"/>
                    </a:moveTo>
                    <a:cubicBezTo>
                      <a:pt x="8020633" y="9992995"/>
                      <a:pt x="8009204" y="9989820"/>
                      <a:pt x="8006029" y="9997370"/>
                    </a:cubicBezTo>
                    <a:lnTo>
                      <a:pt x="7852005" y="10356709"/>
                    </a:lnTo>
                    <a:cubicBezTo>
                      <a:pt x="7829749" y="10408629"/>
                      <a:pt x="7778673" y="10442273"/>
                      <a:pt x="7722183" y="10442222"/>
                    </a:cubicBezTo>
                    <a:lnTo>
                      <a:pt x="7657131" y="10442222"/>
                    </a:lnTo>
                    <a:cubicBezTo>
                      <a:pt x="7645267" y="10442233"/>
                      <a:pt x="7634192" y="10436278"/>
                      <a:pt x="7627656" y="10426376"/>
                    </a:cubicBezTo>
                    <a:cubicBezTo>
                      <a:pt x="7621121" y="10416473"/>
                      <a:pt x="7620001" y="10403949"/>
                      <a:pt x="7624676" y="10393045"/>
                    </a:cubicBezTo>
                    <a:lnTo>
                      <a:pt x="7815317" y="9948333"/>
                    </a:lnTo>
                    <a:lnTo>
                      <a:pt x="7885449" y="9772932"/>
                    </a:lnTo>
                    <a:cubicBezTo>
                      <a:pt x="7928319" y="9665794"/>
                      <a:pt x="8032095" y="9595548"/>
                      <a:pt x="8147492" y="9595555"/>
                    </a:cubicBezTo>
                    <a:lnTo>
                      <a:pt x="8329808" y="9595555"/>
                    </a:lnTo>
                    <a:cubicBezTo>
                      <a:pt x="8445205" y="9595548"/>
                      <a:pt x="8548981" y="9665794"/>
                      <a:pt x="8591851" y="9772932"/>
                    </a:cubicBezTo>
                    <a:lnTo>
                      <a:pt x="8661983" y="9948333"/>
                    </a:lnTo>
                    <a:lnTo>
                      <a:pt x="8852554" y="10393045"/>
                    </a:lnTo>
                    <a:cubicBezTo>
                      <a:pt x="8857229" y="10403949"/>
                      <a:pt x="8856108" y="10416473"/>
                      <a:pt x="8849573" y="10426376"/>
                    </a:cubicBezTo>
                    <a:cubicBezTo>
                      <a:pt x="8843038" y="10436278"/>
                      <a:pt x="8831963" y="10442233"/>
                      <a:pt x="8820098" y="10442222"/>
                    </a:cubicBezTo>
                    <a:lnTo>
                      <a:pt x="8755046" y="10442222"/>
                    </a:lnTo>
                    <a:cubicBezTo>
                      <a:pt x="8698608" y="10442216"/>
                      <a:pt x="8647602" y="10408582"/>
                      <a:pt x="8625365" y="10356709"/>
                    </a:cubicBezTo>
                    <a:lnTo>
                      <a:pt x="8471342" y="9997370"/>
                    </a:lnTo>
                    <a:cubicBezTo>
                      <a:pt x="8468096" y="9989820"/>
                      <a:pt x="8456737" y="9992995"/>
                      <a:pt x="8457866" y="10001109"/>
                    </a:cubicBezTo>
                    <a:lnTo>
                      <a:pt x="8520872" y="10442222"/>
                    </a:lnTo>
                    <a:lnTo>
                      <a:pt x="8588253" y="11250719"/>
                    </a:lnTo>
                    <a:cubicBezTo>
                      <a:pt x="8589061" y="11260541"/>
                      <a:pt x="8585723" y="11270253"/>
                      <a:pt x="8579049" y="11277504"/>
                    </a:cubicBezTo>
                    <a:cubicBezTo>
                      <a:pt x="8572375" y="11284755"/>
                      <a:pt x="8562971" y="11288883"/>
                      <a:pt x="8553116" y="11288889"/>
                    </a:cubicBezTo>
                    <a:lnTo>
                      <a:pt x="8499282" y="11288889"/>
                    </a:lnTo>
                    <a:cubicBezTo>
                      <a:pt x="8430300" y="11288898"/>
                      <a:pt x="8371423" y="11239033"/>
                      <a:pt x="8360076" y="11170990"/>
                    </a:cubicBezTo>
                    <a:lnTo>
                      <a:pt x="8245705" y="10483991"/>
                    </a:lnTo>
                    <a:cubicBezTo>
                      <a:pt x="8244365" y="10476089"/>
                      <a:pt x="8233076" y="10476089"/>
                      <a:pt x="8231736" y="10483991"/>
                    </a:cubicBezTo>
                    <a:lnTo>
                      <a:pt x="8117295" y="11170990"/>
                    </a:lnTo>
                    <a:cubicBezTo>
                      <a:pt x="8105943" y="11239059"/>
                      <a:pt x="8047027" y="11288932"/>
                      <a:pt x="7978018" y="11288889"/>
                    </a:cubicBezTo>
                    <a:lnTo>
                      <a:pt x="7924184" y="11288889"/>
                    </a:lnTo>
                    <a:cubicBezTo>
                      <a:pt x="7914329" y="11288883"/>
                      <a:pt x="7904925" y="11284755"/>
                      <a:pt x="7898251" y="11277504"/>
                    </a:cubicBezTo>
                    <a:cubicBezTo>
                      <a:pt x="7891577" y="11270253"/>
                      <a:pt x="7888239" y="11260541"/>
                      <a:pt x="7889047" y="11250719"/>
                    </a:cubicBezTo>
                    <a:lnTo>
                      <a:pt x="7956428" y="10442222"/>
                    </a:lnTo>
                    <a:lnTo>
                      <a:pt x="8019434" y="10001109"/>
                    </a:lnTo>
                    <a:close/>
                    <a:moveTo>
                      <a:pt x="9508650" y="9031111"/>
                    </a:moveTo>
                    <a:cubicBezTo>
                      <a:pt x="9452512" y="9031111"/>
                      <a:pt x="9398674" y="9053411"/>
                      <a:pt x="9358979" y="9093106"/>
                    </a:cubicBezTo>
                    <a:cubicBezTo>
                      <a:pt x="9319283" y="9132801"/>
                      <a:pt x="9296983" y="9186640"/>
                      <a:pt x="9296983" y="9242778"/>
                    </a:cubicBezTo>
                    <a:lnTo>
                      <a:pt x="9296983" y="9313333"/>
                    </a:lnTo>
                    <a:cubicBezTo>
                      <a:pt x="9297504" y="9429864"/>
                      <a:pt x="9392118" y="9524056"/>
                      <a:pt x="9508650" y="9524056"/>
                    </a:cubicBezTo>
                    <a:cubicBezTo>
                      <a:pt x="9625182" y="9524056"/>
                      <a:pt x="9719796" y="9429864"/>
                      <a:pt x="9720317" y="9313333"/>
                    </a:cubicBezTo>
                    <a:lnTo>
                      <a:pt x="9720317" y="9242778"/>
                    </a:lnTo>
                    <a:cubicBezTo>
                      <a:pt x="9720317" y="9186640"/>
                      <a:pt x="9698017" y="9132801"/>
                      <a:pt x="9658321" y="9093106"/>
                    </a:cubicBezTo>
                    <a:cubicBezTo>
                      <a:pt x="9618626" y="9053411"/>
                      <a:pt x="9564788" y="9031111"/>
                      <a:pt x="9508650" y="9031111"/>
                    </a:cubicBezTo>
                    <a:close/>
                    <a:moveTo>
                      <a:pt x="9289434" y="10001109"/>
                    </a:moveTo>
                    <a:cubicBezTo>
                      <a:pt x="9290633" y="9992995"/>
                      <a:pt x="9279204" y="9989820"/>
                      <a:pt x="9276029" y="9997370"/>
                    </a:cubicBezTo>
                    <a:lnTo>
                      <a:pt x="9122005" y="10356709"/>
                    </a:lnTo>
                    <a:cubicBezTo>
                      <a:pt x="9099749" y="10408629"/>
                      <a:pt x="9048673" y="10442273"/>
                      <a:pt x="8992183" y="10442222"/>
                    </a:cubicBezTo>
                    <a:lnTo>
                      <a:pt x="8927131" y="10442222"/>
                    </a:lnTo>
                    <a:cubicBezTo>
                      <a:pt x="8915267" y="10442233"/>
                      <a:pt x="8904192" y="10436278"/>
                      <a:pt x="8897656" y="10426376"/>
                    </a:cubicBezTo>
                    <a:cubicBezTo>
                      <a:pt x="8891121" y="10416473"/>
                      <a:pt x="8890001" y="10403949"/>
                      <a:pt x="8894676" y="10393045"/>
                    </a:cubicBezTo>
                    <a:lnTo>
                      <a:pt x="9085317" y="9948333"/>
                    </a:lnTo>
                    <a:lnTo>
                      <a:pt x="9155449" y="9772932"/>
                    </a:lnTo>
                    <a:cubicBezTo>
                      <a:pt x="9198319" y="9665794"/>
                      <a:pt x="9302095" y="9595548"/>
                      <a:pt x="9417492" y="9595555"/>
                    </a:cubicBezTo>
                    <a:lnTo>
                      <a:pt x="9599808" y="9595555"/>
                    </a:lnTo>
                    <a:cubicBezTo>
                      <a:pt x="9715205" y="9595548"/>
                      <a:pt x="9818981" y="9665794"/>
                      <a:pt x="9861851" y="9772932"/>
                    </a:cubicBezTo>
                    <a:lnTo>
                      <a:pt x="9931983" y="9948333"/>
                    </a:lnTo>
                    <a:lnTo>
                      <a:pt x="10122554" y="10393045"/>
                    </a:lnTo>
                    <a:cubicBezTo>
                      <a:pt x="10127229" y="10403949"/>
                      <a:pt x="10126108" y="10416473"/>
                      <a:pt x="10119573" y="10426376"/>
                    </a:cubicBezTo>
                    <a:cubicBezTo>
                      <a:pt x="10113038" y="10436278"/>
                      <a:pt x="10101963" y="10442233"/>
                      <a:pt x="10090098" y="10442222"/>
                    </a:cubicBezTo>
                    <a:lnTo>
                      <a:pt x="10025046" y="10442222"/>
                    </a:lnTo>
                    <a:cubicBezTo>
                      <a:pt x="9968608" y="10442216"/>
                      <a:pt x="9917602" y="10408582"/>
                      <a:pt x="9895365" y="10356709"/>
                    </a:cubicBezTo>
                    <a:lnTo>
                      <a:pt x="9741342" y="9997370"/>
                    </a:lnTo>
                    <a:cubicBezTo>
                      <a:pt x="9738096" y="9989820"/>
                      <a:pt x="9726737" y="9992995"/>
                      <a:pt x="9727866" y="10001109"/>
                    </a:cubicBezTo>
                    <a:lnTo>
                      <a:pt x="9790872" y="10442222"/>
                    </a:lnTo>
                    <a:lnTo>
                      <a:pt x="9858253" y="11250719"/>
                    </a:lnTo>
                    <a:cubicBezTo>
                      <a:pt x="9859061" y="11260541"/>
                      <a:pt x="9855723" y="11270253"/>
                      <a:pt x="9849049" y="11277504"/>
                    </a:cubicBezTo>
                    <a:cubicBezTo>
                      <a:pt x="9842375" y="11284755"/>
                      <a:pt x="9832971" y="11288883"/>
                      <a:pt x="9823116" y="11288889"/>
                    </a:cubicBezTo>
                    <a:lnTo>
                      <a:pt x="9769282" y="11288889"/>
                    </a:lnTo>
                    <a:cubicBezTo>
                      <a:pt x="9700300" y="11288898"/>
                      <a:pt x="9641423" y="11239033"/>
                      <a:pt x="9630076" y="11170990"/>
                    </a:cubicBezTo>
                    <a:lnTo>
                      <a:pt x="9515705" y="10483991"/>
                    </a:lnTo>
                    <a:cubicBezTo>
                      <a:pt x="9514365" y="10476089"/>
                      <a:pt x="9503076" y="10476089"/>
                      <a:pt x="9501736" y="10483991"/>
                    </a:cubicBezTo>
                    <a:lnTo>
                      <a:pt x="9387295" y="11170990"/>
                    </a:lnTo>
                    <a:cubicBezTo>
                      <a:pt x="9375943" y="11239059"/>
                      <a:pt x="9317027" y="11288932"/>
                      <a:pt x="9248018" y="11288889"/>
                    </a:cubicBezTo>
                    <a:lnTo>
                      <a:pt x="9194184" y="11288889"/>
                    </a:lnTo>
                    <a:cubicBezTo>
                      <a:pt x="9184329" y="11288883"/>
                      <a:pt x="9174925" y="11284755"/>
                      <a:pt x="9168251" y="11277504"/>
                    </a:cubicBezTo>
                    <a:cubicBezTo>
                      <a:pt x="9161577" y="11270253"/>
                      <a:pt x="9158239" y="11260541"/>
                      <a:pt x="9159047" y="11250719"/>
                    </a:cubicBezTo>
                    <a:lnTo>
                      <a:pt x="9226428" y="10442222"/>
                    </a:lnTo>
                    <a:lnTo>
                      <a:pt x="9289434" y="10001109"/>
                    </a:lnTo>
                    <a:close/>
                    <a:moveTo>
                      <a:pt x="10778650" y="9031111"/>
                    </a:moveTo>
                    <a:cubicBezTo>
                      <a:pt x="10722512" y="9031111"/>
                      <a:pt x="10668674" y="9053411"/>
                      <a:pt x="10628979" y="9093106"/>
                    </a:cubicBezTo>
                    <a:cubicBezTo>
                      <a:pt x="10589283" y="9132801"/>
                      <a:pt x="10566983" y="9186640"/>
                      <a:pt x="10566983" y="9242778"/>
                    </a:cubicBezTo>
                    <a:lnTo>
                      <a:pt x="10566983" y="9313333"/>
                    </a:lnTo>
                    <a:cubicBezTo>
                      <a:pt x="10567504" y="9429864"/>
                      <a:pt x="10662118" y="9524056"/>
                      <a:pt x="10778650" y="9524056"/>
                    </a:cubicBezTo>
                    <a:cubicBezTo>
                      <a:pt x="10895182" y="9524056"/>
                      <a:pt x="10989796" y="9429864"/>
                      <a:pt x="10990317" y="9313333"/>
                    </a:cubicBezTo>
                    <a:lnTo>
                      <a:pt x="10990317" y="9242778"/>
                    </a:lnTo>
                    <a:cubicBezTo>
                      <a:pt x="10990317" y="9186640"/>
                      <a:pt x="10968017" y="9132801"/>
                      <a:pt x="10928321" y="9093106"/>
                    </a:cubicBezTo>
                    <a:cubicBezTo>
                      <a:pt x="10888626" y="9053411"/>
                      <a:pt x="10834788" y="9031111"/>
                      <a:pt x="10778650" y="9031111"/>
                    </a:cubicBezTo>
                    <a:close/>
                    <a:moveTo>
                      <a:pt x="10559434" y="10001109"/>
                    </a:moveTo>
                    <a:cubicBezTo>
                      <a:pt x="10560633" y="9992995"/>
                      <a:pt x="10549204" y="9989820"/>
                      <a:pt x="10546029" y="9997370"/>
                    </a:cubicBezTo>
                    <a:lnTo>
                      <a:pt x="10392005" y="10356709"/>
                    </a:lnTo>
                    <a:cubicBezTo>
                      <a:pt x="10369749" y="10408629"/>
                      <a:pt x="10318673" y="10442273"/>
                      <a:pt x="10262183" y="10442222"/>
                    </a:cubicBezTo>
                    <a:lnTo>
                      <a:pt x="10197131" y="10442222"/>
                    </a:lnTo>
                    <a:cubicBezTo>
                      <a:pt x="10185267" y="10442233"/>
                      <a:pt x="10174192" y="10436278"/>
                      <a:pt x="10167656" y="10426376"/>
                    </a:cubicBezTo>
                    <a:cubicBezTo>
                      <a:pt x="10161121" y="10416473"/>
                      <a:pt x="10160001" y="10403949"/>
                      <a:pt x="10164676" y="10393045"/>
                    </a:cubicBezTo>
                    <a:lnTo>
                      <a:pt x="10355317" y="9948333"/>
                    </a:lnTo>
                    <a:lnTo>
                      <a:pt x="10425449" y="9772932"/>
                    </a:lnTo>
                    <a:cubicBezTo>
                      <a:pt x="10468319" y="9665794"/>
                      <a:pt x="10572095" y="9595548"/>
                      <a:pt x="10687492" y="9595555"/>
                    </a:cubicBezTo>
                    <a:lnTo>
                      <a:pt x="10869808" y="9595555"/>
                    </a:lnTo>
                    <a:cubicBezTo>
                      <a:pt x="10985205" y="9595548"/>
                      <a:pt x="11088981" y="9665794"/>
                      <a:pt x="11131851" y="9772932"/>
                    </a:cubicBezTo>
                    <a:lnTo>
                      <a:pt x="11201983" y="9948333"/>
                    </a:lnTo>
                    <a:lnTo>
                      <a:pt x="11392554" y="10393045"/>
                    </a:lnTo>
                    <a:cubicBezTo>
                      <a:pt x="11397229" y="10403949"/>
                      <a:pt x="11396108" y="10416473"/>
                      <a:pt x="11389573" y="10426376"/>
                    </a:cubicBezTo>
                    <a:cubicBezTo>
                      <a:pt x="11383038" y="10436278"/>
                      <a:pt x="11371963" y="10442233"/>
                      <a:pt x="11360098" y="10442222"/>
                    </a:cubicBezTo>
                    <a:lnTo>
                      <a:pt x="11295046" y="10442222"/>
                    </a:lnTo>
                    <a:cubicBezTo>
                      <a:pt x="11238608" y="10442216"/>
                      <a:pt x="11187602" y="10408582"/>
                      <a:pt x="11165365" y="10356709"/>
                    </a:cubicBezTo>
                    <a:lnTo>
                      <a:pt x="11011342" y="9997370"/>
                    </a:lnTo>
                    <a:cubicBezTo>
                      <a:pt x="11008096" y="9989820"/>
                      <a:pt x="10996737" y="9992995"/>
                      <a:pt x="10997866" y="10001109"/>
                    </a:cubicBezTo>
                    <a:lnTo>
                      <a:pt x="11060872" y="10442222"/>
                    </a:lnTo>
                    <a:lnTo>
                      <a:pt x="11128253" y="11250719"/>
                    </a:lnTo>
                    <a:cubicBezTo>
                      <a:pt x="11129061" y="11260541"/>
                      <a:pt x="11125723" y="11270253"/>
                      <a:pt x="11119049" y="11277504"/>
                    </a:cubicBezTo>
                    <a:cubicBezTo>
                      <a:pt x="11112375" y="11284755"/>
                      <a:pt x="11102971" y="11288883"/>
                      <a:pt x="11093116" y="11288889"/>
                    </a:cubicBezTo>
                    <a:lnTo>
                      <a:pt x="11039282" y="11288889"/>
                    </a:lnTo>
                    <a:cubicBezTo>
                      <a:pt x="10970300" y="11288898"/>
                      <a:pt x="10911423" y="11239033"/>
                      <a:pt x="10900076" y="11170990"/>
                    </a:cubicBezTo>
                    <a:lnTo>
                      <a:pt x="10785705" y="10483991"/>
                    </a:lnTo>
                    <a:cubicBezTo>
                      <a:pt x="10784365" y="10476089"/>
                      <a:pt x="10773076" y="10476089"/>
                      <a:pt x="10771736" y="10483991"/>
                    </a:cubicBezTo>
                    <a:lnTo>
                      <a:pt x="10657295" y="11170990"/>
                    </a:lnTo>
                    <a:cubicBezTo>
                      <a:pt x="10645943" y="11239059"/>
                      <a:pt x="10587027" y="11288932"/>
                      <a:pt x="10518018" y="11288889"/>
                    </a:cubicBezTo>
                    <a:lnTo>
                      <a:pt x="10464184" y="11288889"/>
                    </a:lnTo>
                    <a:cubicBezTo>
                      <a:pt x="10454329" y="11288883"/>
                      <a:pt x="10444925" y="11284755"/>
                      <a:pt x="10438251" y="11277504"/>
                    </a:cubicBezTo>
                    <a:cubicBezTo>
                      <a:pt x="10431577" y="11270253"/>
                      <a:pt x="10428239" y="11260541"/>
                      <a:pt x="10429047" y="11250719"/>
                    </a:cubicBezTo>
                    <a:lnTo>
                      <a:pt x="10496428" y="10442222"/>
                    </a:lnTo>
                    <a:lnTo>
                      <a:pt x="10559434" y="10001109"/>
                    </a:lnTo>
                    <a:close/>
                    <a:moveTo>
                      <a:pt x="12048650" y="9031111"/>
                    </a:moveTo>
                    <a:cubicBezTo>
                      <a:pt x="11992512" y="9031111"/>
                      <a:pt x="11938674" y="9053411"/>
                      <a:pt x="11898979" y="9093106"/>
                    </a:cubicBezTo>
                    <a:cubicBezTo>
                      <a:pt x="11859283" y="9132801"/>
                      <a:pt x="11836983" y="9186640"/>
                      <a:pt x="11836983" y="9242778"/>
                    </a:cubicBezTo>
                    <a:lnTo>
                      <a:pt x="11836983" y="9313333"/>
                    </a:lnTo>
                    <a:cubicBezTo>
                      <a:pt x="11837504" y="9429864"/>
                      <a:pt x="11932118" y="9524056"/>
                      <a:pt x="12048650" y="9524056"/>
                    </a:cubicBezTo>
                    <a:cubicBezTo>
                      <a:pt x="12165182" y="9524056"/>
                      <a:pt x="12259796" y="9429864"/>
                      <a:pt x="12260317" y="9313333"/>
                    </a:cubicBezTo>
                    <a:lnTo>
                      <a:pt x="12260317" y="9242778"/>
                    </a:lnTo>
                    <a:cubicBezTo>
                      <a:pt x="12260317" y="9186640"/>
                      <a:pt x="12238017" y="9132801"/>
                      <a:pt x="12198321" y="9093106"/>
                    </a:cubicBezTo>
                    <a:cubicBezTo>
                      <a:pt x="12158626" y="9053411"/>
                      <a:pt x="12104788" y="9031111"/>
                      <a:pt x="12048650" y="9031111"/>
                    </a:cubicBezTo>
                    <a:close/>
                    <a:moveTo>
                      <a:pt x="11829434" y="10001109"/>
                    </a:moveTo>
                    <a:cubicBezTo>
                      <a:pt x="11830633" y="9992995"/>
                      <a:pt x="11819204" y="9989820"/>
                      <a:pt x="11816029" y="9997370"/>
                    </a:cubicBezTo>
                    <a:lnTo>
                      <a:pt x="11662005" y="10356709"/>
                    </a:lnTo>
                    <a:cubicBezTo>
                      <a:pt x="11639749" y="10408629"/>
                      <a:pt x="11588673" y="10442273"/>
                      <a:pt x="11532183" y="10442222"/>
                    </a:cubicBezTo>
                    <a:lnTo>
                      <a:pt x="11467131" y="10442222"/>
                    </a:lnTo>
                    <a:cubicBezTo>
                      <a:pt x="11455267" y="10442233"/>
                      <a:pt x="11444192" y="10436278"/>
                      <a:pt x="11437656" y="10426376"/>
                    </a:cubicBezTo>
                    <a:cubicBezTo>
                      <a:pt x="11431121" y="10416473"/>
                      <a:pt x="11430001" y="10403949"/>
                      <a:pt x="11434676" y="10393045"/>
                    </a:cubicBezTo>
                    <a:lnTo>
                      <a:pt x="11625317" y="9948333"/>
                    </a:lnTo>
                    <a:lnTo>
                      <a:pt x="11695449" y="9772932"/>
                    </a:lnTo>
                    <a:cubicBezTo>
                      <a:pt x="11738319" y="9665794"/>
                      <a:pt x="11842095" y="9595548"/>
                      <a:pt x="11957492" y="9595555"/>
                    </a:cubicBezTo>
                    <a:lnTo>
                      <a:pt x="12139808" y="9595555"/>
                    </a:lnTo>
                    <a:cubicBezTo>
                      <a:pt x="12255205" y="9595548"/>
                      <a:pt x="12358981" y="9665794"/>
                      <a:pt x="12401851" y="9772932"/>
                    </a:cubicBezTo>
                    <a:lnTo>
                      <a:pt x="12471983" y="9948333"/>
                    </a:lnTo>
                    <a:lnTo>
                      <a:pt x="12662554" y="10393045"/>
                    </a:lnTo>
                    <a:cubicBezTo>
                      <a:pt x="12667229" y="10403949"/>
                      <a:pt x="12666108" y="10416473"/>
                      <a:pt x="12659573" y="10426376"/>
                    </a:cubicBezTo>
                    <a:cubicBezTo>
                      <a:pt x="12653038" y="10436278"/>
                      <a:pt x="12641963" y="10442233"/>
                      <a:pt x="12630098" y="10442222"/>
                    </a:cubicBezTo>
                    <a:lnTo>
                      <a:pt x="12565046" y="10442222"/>
                    </a:lnTo>
                    <a:cubicBezTo>
                      <a:pt x="12508608" y="10442216"/>
                      <a:pt x="12457602" y="10408582"/>
                      <a:pt x="12435365" y="10356709"/>
                    </a:cubicBezTo>
                    <a:lnTo>
                      <a:pt x="12281342" y="9997370"/>
                    </a:lnTo>
                    <a:cubicBezTo>
                      <a:pt x="12278096" y="9989820"/>
                      <a:pt x="12266737" y="9992995"/>
                      <a:pt x="12267866" y="10001109"/>
                    </a:cubicBezTo>
                    <a:lnTo>
                      <a:pt x="12330872" y="10442222"/>
                    </a:lnTo>
                    <a:lnTo>
                      <a:pt x="12398253" y="11250719"/>
                    </a:lnTo>
                    <a:cubicBezTo>
                      <a:pt x="12399061" y="11260541"/>
                      <a:pt x="12395723" y="11270253"/>
                      <a:pt x="12389049" y="11277504"/>
                    </a:cubicBezTo>
                    <a:cubicBezTo>
                      <a:pt x="12382375" y="11284755"/>
                      <a:pt x="12372971" y="11288883"/>
                      <a:pt x="12363116" y="11288889"/>
                    </a:cubicBezTo>
                    <a:lnTo>
                      <a:pt x="12309282" y="11288889"/>
                    </a:lnTo>
                    <a:cubicBezTo>
                      <a:pt x="12240300" y="11288898"/>
                      <a:pt x="12181423" y="11239033"/>
                      <a:pt x="12170076" y="11170990"/>
                    </a:cubicBezTo>
                    <a:lnTo>
                      <a:pt x="12055705" y="10483991"/>
                    </a:lnTo>
                    <a:cubicBezTo>
                      <a:pt x="12054365" y="10476089"/>
                      <a:pt x="12043076" y="10476089"/>
                      <a:pt x="12041736" y="10483991"/>
                    </a:cubicBezTo>
                    <a:lnTo>
                      <a:pt x="11927295" y="11170990"/>
                    </a:lnTo>
                    <a:cubicBezTo>
                      <a:pt x="11915943" y="11239059"/>
                      <a:pt x="11857027" y="11288932"/>
                      <a:pt x="11788018" y="11288889"/>
                    </a:cubicBezTo>
                    <a:lnTo>
                      <a:pt x="11734184" y="11288889"/>
                    </a:lnTo>
                    <a:cubicBezTo>
                      <a:pt x="11724329" y="11288883"/>
                      <a:pt x="11714925" y="11284755"/>
                      <a:pt x="11708251" y="11277504"/>
                    </a:cubicBezTo>
                    <a:cubicBezTo>
                      <a:pt x="11701577" y="11270253"/>
                      <a:pt x="11698239" y="11260541"/>
                      <a:pt x="11699047" y="11250719"/>
                    </a:cubicBezTo>
                    <a:lnTo>
                      <a:pt x="11766428" y="10442222"/>
                    </a:lnTo>
                    <a:lnTo>
                      <a:pt x="11829434" y="10001109"/>
                    </a:lnTo>
                    <a:close/>
                    <a:moveTo>
                      <a:pt x="618650" y="11288889"/>
                    </a:moveTo>
                    <a:cubicBezTo>
                      <a:pt x="501750" y="11288889"/>
                      <a:pt x="406984" y="11383656"/>
                      <a:pt x="406983" y="11500555"/>
                    </a:cubicBezTo>
                    <a:lnTo>
                      <a:pt x="406983" y="11571111"/>
                    </a:lnTo>
                    <a:cubicBezTo>
                      <a:pt x="407504" y="11687642"/>
                      <a:pt x="502118" y="11781833"/>
                      <a:pt x="618650" y="11781833"/>
                    </a:cubicBezTo>
                    <a:cubicBezTo>
                      <a:pt x="735182" y="11781833"/>
                      <a:pt x="829795" y="11687642"/>
                      <a:pt x="830317" y="11571111"/>
                    </a:cubicBezTo>
                    <a:lnTo>
                      <a:pt x="830317" y="11500555"/>
                    </a:lnTo>
                    <a:cubicBezTo>
                      <a:pt x="830316" y="11383656"/>
                      <a:pt x="735550" y="11288889"/>
                      <a:pt x="618650" y="11288889"/>
                    </a:cubicBezTo>
                    <a:close/>
                    <a:moveTo>
                      <a:pt x="399434" y="12258887"/>
                    </a:moveTo>
                    <a:cubicBezTo>
                      <a:pt x="400633" y="12250773"/>
                      <a:pt x="389203" y="12247598"/>
                      <a:pt x="386028" y="12255147"/>
                    </a:cubicBezTo>
                    <a:lnTo>
                      <a:pt x="232006" y="12614487"/>
                    </a:lnTo>
                    <a:cubicBezTo>
                      <a:pt x="209749" y="12666407"/>
                      <a:pt x="158673" y="12700050"/>
                      <a:pt x="102183" y="12700000"/>
                    </a:cubicBezTo>
                    <a:lnTo>
                      <a:pt x="37131" y="12700000"/>
                    </a:lnTo>
                    <a:cubicBezTo>
                      <a:pt x="25267" y="12700011"/>
                      <a:pt x="14192" y="12694056"/>
                      <a:pt x="7656" y="12684154"/>
                    </a:cubicBezTo>
                    <a:cubicBezTo>
                      <a:pt x="1121" y="12674252"/>
                      <a:pt x="1" y="12661728"/>
                      <a:pt x="4676" y="12650823"/>
                    </a:cubicBezTo>
                    <a:lnTo>
                      <a:pt x="195317" y="12206111"/>
                    </a:lnTo>
                    <a:lnTo>
                      <a:pt x="265449" y="12030710"/>
                    </a:lnTo>
                    <a:cubicBezTo>
                      <a:pt x="308319" y="11923571"/>
                      <a:pt x="412095" y="11853325"/>
                      <a:pt x="527492" y="11853333"/>
                    </a:cubicBezTo>
                    <a:lnTo>
                      <a:pt x="709808" y="11853333"/>
                    </a:lnTo>
                    <a:cubicBezTo>
                      <a:pt x="825205" y="11853325"/>
                      <a:pt x="928981" y="11923571"/>
                      <a:pt x="971851" y="12030710"/>
                    </a:cubicBezTo>
                    <a:lnTo>
                      <a:pt x="1041983" y="12206111"/>
                    </a:lnTo>
                    <a:lnTo>
                      <a:pt x="1232554" y="12650823"/>
                    </a:lnTo>
                    <a:cubicBezTo>
                      <a:pt x="1237228" y="12661728"/>
                      <a:pt x="1236108" y="12674252"/>
                      <a:pt x="1229573" y="12684154"/>
                    </a:cubicBezTo>
                    <a:cubicBezTo>
                      <a:pt x="1223038" y="12694056"/>
                      <a:pt x="1211963" y="12700011"/>
                      <a:pt x="1200098" y="12700000"/>
                    </a:cubicBezTo>
                    <a:lnTo>
                      <a:pt x="1135046" y="12700000"/>
                    </a:lnTo>
                    <a:cubicBezTo>
                      <a:pt x="1078608" y="12699994"/>
                      <a:pt x="1027602" y="12666359"/>
                      <a:pt x="1005365" y="12614487"/>
                    </a:cubicBezTo>
                    <a:lnTo>
                      <a:pt x="851342" y="12255147"/>
                    </a:lnTo>
                    <a:cubicBezTo>
                      <a:pt x="848097" y="12247598"/>
                      <a:pt x="836737" y="12250773"/>
                      <a:pt x="837866" y="12258887"/>
                    </a:cubicBezTo>
                    <a:lnTo>
                      <a:pt x="900872" y="12700000"/>
                    </a:lnTo>
                    <a:lnTo>
                      <a:pt x="968253" y="13508496"/>
                    </a:lnTo>
                    <a:cubicBezTo>
                      <a:pt x="969061" y="13518317"/>
                      <a:pt x="965723" y="13528030"/>
                      <a:pt x="959049" y="13535281"/>
                    </a:cubicBezTo>
                    <a:cubicBezTo>
                      <a:pt x="952374" y="13542532"/>
                      <a:pt x="942971" y="13546660"/>
                      <a:pt x="933116" y="13546666"/>
                    </a:cubicBezTo>
                    <a:lnTo>
                      <a:pt x="879282" y="13546666"/>
                    </a:lnTo>
                    <a:cubicBezTo>
                      <a:pt x="810301" y="13546674"/>
                      <a:pt x="751424" y="13496810"/>
                      <a:pt x="740076" y="13428768"/>
                    </a:cubicBezTo>
                    <a:lnTo>
                      <a:pt x="625706" y="12741769"/>
                    </a:lnTo>
                    <a:cubicBezTo>
                      <a:pt x="624365" y="12733867"/>
                      <a:pt x="613076" y="12733867"/>
                      <a:pt x="611736" y="12741769"/>
                    </a:cubicBezTo>
                    <a:lnTo>
                      <a:pt x="497294" y="13428768"/>
                    </a:lnTo>
                    <a:cubicBezTo>
                      <a:pt x="485942" y="13496837"/>
                      <a:pt x="427026" y="13546710"/>
                      <a:pt x="358018" y="13546666"/>
                    </a:cubicBezTo>
                    <a:lnTo>
                      <a:pt x="304184" y="13546666"/>
                    </a:lnTo>
                    <a:cubicBezTo>
                      <a:pt x="294329" y="13546660"/>
                      <a:pt x="284926" y="13542532"/>
                      <a:pt x="278251" y="13535281"/>
                    </a:cubicBezTo>
                    <a:cubicBezTo>
                      <a:pt x="271577" y="13528030"/>
                      <a:pt x="268239" y="13518317"/>
                      <a:pt x="269047" y="13508496"/>
                    </a:cubicBezTo>
                    <a:lnTo>
                      <a:pt x="336428" y="12700000"/>
                    </a:lnTo>
                    <a:lnTo>
                      <a:pt x="399434" y="12258887"/>
                    </a:lnTo>
                    <a:close/>
                    <a:moveTo>
                      <a:pt x="1888650" y="11288889"/>
                    </a:moveTo>
                    <a:cubicBezTo>
                      <a:pt x="1771750" y="11288889"/>
                      <a:pt x="1676983" y="11383656"/>
                      <a:pt x="1676983" y="11500555"/>
                    </a:cubicBezTo>
                    <a:lnTo>
                      <a:pt x="1676983" y="11571111"/>
                    </a:lnTo>
                    <a:cubicBezTo>
                      <a:pt x="1677504" y="11687642"/>
                      <a:pt x="1772118" y="11781833"/>
                      <a:pt x="1888650" y="11781833"/>
                    </a:cubicBezTo>
                    <a:cubicBezTo>
                      <a:pt x="2005182" y="11781833"/>
                      <a:pt x="2099796" y="11687642"/>
                      <a:pt x="2100317" y="11571111"/>
                    </a:cubicBezTo>
                    <a:lnTo>
                      <a:pt x="2100317" y="11500555"/>
                    </a:lnTo>
                    <a:cubicBezTo>
                      <a:pt x="2100317" y="11383656"/>
                      <a:pt x="2005550" y="11288889"/>
                      <a:pt x="1888650" y="11288889"/>
                    </a:cubicBezTo>
                    <a:close/>
                    <a:moveTo>
                      <a:pt x="1669434" y="12258887"/>
                    </a:moveTo>
                    <a:cubicBezTo>
                      <a:pt x="1670633" y="12250773"/>
                      <a:pt x="1659203" y="12247598"/>
                      <a:pt x="1656028" y="12255147"/>
                    </a:cubicBezTo>
                    <a:lnTo>
                      <a:pt x="1502006" y="12614487"/>
                    </a:lnTo>
                    <a:cubicBezTo>
                      <a:pt x="1479749" y="12666407"/>
                      <a:pt x="1428673" y="12700050"/>
                      <a:pt x="1372183" y="12700000"/>
                    </a:cubicBezTo>
                    <a:lnTo>
                      <a:pt x="1307131" y="12700000"/>
                    </a:lnTo>
                    <a:cubicBezTo>
                      <a:pt x="1295267" y="12700011"/>
                      <a:pt x="1284192" y="12694056"/>
                      <a:pt x="1277656" y="12684154"/>
                    </a:cubicBezTo>
                    <a:cubicBezTo>
                      <a:pt x="1271121" y="12674252"/>
                      <a:pt x="1270001" y="12661728"/>
                      <a:pt x="1274676" y="12650823"/>
                    </a:cubicBezTo>
                    <a:lnTo>
                      <a:pt x="1465317" y="12206111"/>
                    </a:lnTo>
                    <a:lnTo>
                      <a:pt x="1535449" y="12030710"/>
                    </a:lnTo>
                    <a:cubicBezTo>
                      <a:pt x="1578319" y="11923571"/>
                      <a:pt x="1682095" y="11853325"/>
                      <a:pt x="1797492" y="11853333"/>
                    </a:cubicBezTo>
                    <a:lnTo>
                      <a:pt x="1979808" y="11853333"/>
                    </a:lnTo>
                    <a:cubicBezTo>
                      <a:pt x="2095205" y="11853325"/>
                      <a:pt x="2198981" y="11923571"/>
                      <a:pt x="2241851" y="12030710"/>
                    </a:cubicBezTo>
                    <a:lnTo>
                      <a:pt x="2311983" y="12206111"/>
                    </a:lnTo>
                    <a:lnTo>
                      <a:pt x="2502554" y="12650823"/>
                    </a:lnTo>
                    <a:cubicBezTo>
                      <a:pt x="2507228" y="12661728"/>
                      <a:pt x="2506108" y="12674252"/>
                      <a:pt x="2499573" y="12684154"/>
                    </a:cubicBezTo>
                    <a:cubicBezTo>
                      <a:pt x="2493038" y="12694056"/>
                      <a:pt x="2481963" y="12700010"/>
                      <a:pt x="2470098" y="12700000"/>
                    </a:cubicBezTo>
                    <a:lnTo>
                      <a:pt x="2405046" y="12700000"/>
                    </a:lnTo>
                    <a:cubicBezTo>
                      <a:pt x="2348608" y="12699994"/>
                      <a:pt x="2297602" y="12666359"/>
                      <a:pt x="2275365" y="12614487"/>
                    </a:cubicBezTo>
                    <a:lnTo>
                      <a:pt x="2121342" y="12255147"/>
                    </a:lnTo>
                    <a:cubicBezTo>
                      <a:pt x="2118097" y="12247598"/>
                      <a:pt x="2106737" y="12250773"/>
                      <a:pt x="2107866" y="12258887"/>
                    </a:cubicBezTo>
                    <a:lnTo>
                      <a:pt x="2170872" y="12700000"/>
                    </a:lnTo>
                    <a:lnTo>
                      <a:pt x="2238253" y="13508496"/>
                    </a:lnTo>
                    <a:cubicBezTo>
                      <a:pt x="2239061" y="13518317"/>
                      <a:pt x="2235723" y="13528030"/>
                      <a:pt x="2229049" y="13535281"/>
                    </a:cubicBezTo>
                    <a:cubicBezTo>
                      <a:pt x="2222374" y="13542532"/>
                      <a:pt x="2212971" y="13546660"/>
                      <a:pt x="2203116" y="13546666"/>
                    </a:cubicBezTo>
                    <a:lnTo>
                      <a:pt x="2149282" y="13546666"/>
                    </a:lnTo>
                    <a:cubicBezTo>
                      <a:pt x="2080301" y="13546674"/>
                      <a:pt x="2021424" y="13496810"/>
                      <a:pt x="2010076" y="13428768"/>
                    </a:cubicBezTo>
                    <a:lnTo>
                      <a:pt x="1895706" y="12741769"/>
                    </a:lnTo>
                    <a:cubicBezTo>
                      <a:pt x="1894365" y="12733867"/>
                      <a:pt x="1883076" y="12733867"/>
                      <a:pt x="1881735" y="12741769"/>
                    </a:cubicBezTo>
                    <a:lnTo>
                      <a:pt x="1767294" y="13428768"/>
                    </a:lnTo>
                    <a:cubicBezTo>
                      <a:pt x="1755943" y="13496837"/>
                      <a:pt x="1697026" y="13546710"/>
                      <a:pt x="1628018" y="13546666"/>
                    </a:cubicBezTo>
                    <a:lnTo>
                      <a:pt x="1574184" y="13546666"/>
                    </a:lnTo>
                    <a:cubicBezTo>
                      <a:pt x="1564329" y="13546660"/>
                      <a:pt x="1554926" y="13542532"/>
                      <a:pt x="1548251" y="13535281"/>
                    </a:cubicBezTo>
                    <a:cubicBezTo>
                      <a:pt x="1541577" y="13528030"/>
                      <a:pt x="1538239" y="13518317"/>
                      <a:pt x="1539047" y="13508496"/>
                    </a:cubicBezTo>
                    <a:lnTo>
                      <a:pt x="1606428" y="12700000"/>
                    </a:lnTo>
                    <a:lnTo>
                      <a:pt x="1669434" y="12258887"/>
                    </a:lnTo>
                    <a:close/>
                    <a:moveTo>
                      <a:pt x="3158650" y="11288889"/>
                    </a:moveTo>
                    <a:cubicBezTo>
                      <a:pt x="3041750" y="11288889"/>
                      <a:pt x="2946983" y="11383656"/>
                      <a:pt x="2946983" y="11500555"/>
                    </a:cubicBezTo>
                    <a:lnTo>
                      <a:pt x="2946983" y="11571111"/>
                    </a:lnTo>
                    <a:cubicBezTo>
                      <a:pt x="2947504" y="11687642"/>
                      <a:pt x="3042118" y="11781833"/>
                      <a:pt x="3158650" y="11781833"/>
                    </a:cubicBezTo>
                    <a:cubicBezTo>
                      <a:pt x="3275182" y="11781833"/>
                      <a:pt x="3369795" y="11687642"/>
                      <a:pt x="3370317" y="11571111"/>
                    </a:cubicBezTo>
                    <a:lnTo>
                      <a:pt x="3370317" y="11500555"/>
                    </a:lnTo>
                    <a:cubicBezTo>
                      <a:pt x="3370316" y="11383656"/>
                      <a:pt x="3275550" y="11288889"/>
                      <a:pt x="3158650" y="11288889"/>
                    </a:cubicBezTo>
                    <a:close/>
                    <a:moveTo>
                      <a:pt x="2939434" y="12258887"/>
                    </a:moveTo>
                    <a:cubicBezTo>
                      <a:pt x="2940633" y="12250773"/>
                      <a:pt x="2929203" y="12247598"/>
                      <a:pt x="2926028" y="12255147"/>
                    </a:cubicBezTo>
                    <a:lnTo>
                      <a:pt x="2772006" y="12614487"/>
                    </a:lnTo>
                    <a:cubicBezTo>
                      <a:pt x="2749749" y="12666407"/>
                      <a:pt x="2698673" y="12700050"/>
                      <a:pt x="2642183" y="12700000"/>
                    </a:cubicBezTo>
                    <a:lnTo>
                      <a:pt x="2577131" y="12700000"/>
                    </a:lnTo>
                    <a:cubicBezTo>
                      <a:pt x="2565267" y="12700010"/>
                      <a:pt x="2554192" y="12694056"/>
                      <a:pt x="2547656" y="12684154"/>
                    </a:cubicBezTo>
                    <a:cubicBezTo>
                      <a:pt x="2541121" y="12674252"/>
                      <a:pt x="2540001" y="12661728"/>
                      <a:pt x="2544676" y="12650823"/>
                    </a:cubicBezTo>
                    <a:lnTo>
                      <a:pt x="2735317" y="12206111"/>
                    </a:lnTo>
                    <a:lnTo>
                      <a:pt x="2805449" y="12030710"/>
                    </a:lnTo>
                    <a:cubicBezTo>
                      <a:pt x="2848319" y="11923571"/>
                      <a:pt x="2952095" y="11853325"/>
                      <a:pt x="3067492" y="11853333"/>
                    </a:cubicBezTo>
                    <a:lnTo>
                      <a:pt x="3249808" y="11853333"/>
                    </a:lnTo>
                    <a:cubicBezTo>
                      <a:pt x="3365204" y="11853325"/>
                      <a:pt x="3468981" y="11923571"/>
                      <a:pt x="3511851" y="12030710"/>
                    </a:cubicBezTo>
                    <a:lnTo>
                      <a:pt x="3581983" y="12206111"/>
                    </a:lnTo>
                    <a:lnTo>
                      <a:pt x="3772554" y="12650823"/>
                    </a:lnTo>
                    <a:cubicBezTo>
                      <a:pt x="3777229" y="12661728"/>
                      <a:pt x="3776108" y="12674252"/>
                      <a:pt x="3769573" y="12684154"/>
                    </a:cubicBezTo>
                    <a:cubicBezTo>
                      <a:pt x="3763038" y="12694057"/>
                      <a:pt x="3751963" y="12700011"/>
                      <a:pt x="3740098" y="12700000"/>
                    </a:cubicBezTo>
                    <a:lnTo>
                      <a:pt x="3675046" y="12700000"/>
                    </a:lnTo>
                    <a:cubicBezTo>
                      <a:pt x="3618608" y="12699994"/>
                      <a:pt x="3567602" y="12666359"/>
                      <a:pt x="3545365" y="12614487"/>
                    </a:cubicBezTo>
                    <a:lnTo>
                      <a:pt x="3391342" y="12255147"/>
                    </a:lnTo>
                    <a:cubicBezTo>
                      <a:pt x="3388097" y="12247598"/>
                      <a:pt x="3376737" y="12250773"/>
                      <a:pt x="3377866" y="12258887"/>
                    </a:cubicBezTo>
                    <a:lnTo>
                      <a:pt x="3440872" y="12700000"/>
                    </a:lnTo>
                    <a:lnTo>
                      <a:pt x="3508253" y="13508496"/>
                    </a:lnTo>
                    <a:cubicBezTo>
                      <a:pt x="3509060" y="13518317"/>
                      <a:pt x="3505723" y="13528030"/>
                      <a:pt x="3499049" y="13535281"/>
                    </a:cubicBezTo>
                    <a:cubicBezTo>
                      <a:pt x="3492374" y="13542532"/>
                      <a:pt x="3482971" y="13546660"/>
                      <a:pt x="3473116" y="13546666"/>
                    </a:cubicBezTo>
                    <a:lnTo>
                      <a:pt x="3419282" y="13546666"/>
                    </a:lnTo>
                    <a:cubicBezTo>
                      <a:pt x="3350301" y="13546674"/>
                      <a:pt x="3291424" y="13496810"/>
                      <a:pt x="3280076" y="13428768"/>
                    </a:cubicBezTo>
                    <a:lnTo>
                      <a:pt x="3165706" y="12741769"/>
                    </a:lnTo>
                    <a:cubicBezTo>
                      <a:pt x="3164365" y="12733867"/>
                      <a:pt x="3153076" y="12733867"/>
                      <a:pt x="3151735" y="12741769"/>
                    </a:cubicBezTo>
                    <a:lnTo>
                      <a:pt x="3037294" y="13428768"/>
                    </a:lnTo>
                    <a:cubicBezTo>
                      <a:pt x="3025943" y="13496837"/>
                      <a:pt x="2967026" y="13546710"/>
                      <a:pt x="2898018" y="13546666"/>
                    </a:cubicBezTo>
                    <a:lnTo>
                      <a:pt x="2844184" y="13546666"/>
                    </a:lnTo>
                    <a:cubicBezTo>
                      <a:pt x="2834329" y="13546660"/>
                      <a:pt x="2824926" y="13542532"/>
                      <a:pt x="2818251" y="13535281"/>
                    </a:cubicBezTo>
                    <a:cubicBezTo>
                      <a:pt x="2811577" y="13528030"/>
                      <a:pt x="2808239" y="13518317"/>
                      <a:pt x="2809047" y="13508496"/>
                    </a:cubicBezTo>
                    <a:lnTo>
                      <a:pt x="2876428" y="12700000"/>
                    </a:lnTo>
                    <a:lnTo>
                      <a:pt x="2939434" y="12258887"/>
                    </a:lnTo>
                    <a:close/>
                    <a:moveTo>
                      <a:pt x="4428650" y="11288889"/>
                    </a:moveTo>
                    <a:cubicBezTo>
                      <a:pt x="4311750" y="11288889"/>
                      <a:pt x="4216984" y="11383656"/>
                      <a:pt x="4216983" y="11500555"/>
                    </a:cubicBezTo>
                    <a:lnTo>
                      <a:pt x="4216983" y="11571111"/>
                    </a:lnTo>
                    <a:cubicBezTo>
                      <a:pt x="4217505" y="11687642"/>
                      <a:pt x="4312118" y="11781833"/>
                      <a:pt x="4428650" y="11781833"/>
                    </a:cubicBezTo>
                    <a:cubicBezTo>
                      <a:pt x="4545182" y="11781833"/>
                      <a:pt x="4639795" y="11687642"/>
                      <a:pt x="4640317" y="11571111"/>
                    </a:cubicBezTo>
                    <a:lnTo>
                      <a:pt x="4640317" y="11500555"/>
                    </a:lnTo>
                    <a:cubicBezTo>
                      <a:pt x="4640316" y="11383656"/>
                      <a:pt x="4545550" y="11288889"/>
                      <a:pt x="4428650" y="11288889"/>
                    </a:cubicBezTo>
                    <a:close/>
                    <a:moveTo>
                      <a:pt x="4209434" y="12258887"/>
                    </a:moveTo>
                    <a:cubicBezTo>
                      <a:pt x="4210633" y="12250773"/>
                      <a:pt x="4199203" y="12247598"/>
                      <a:pt x="4196028" y="12255147"/>
                    </a:cubicBezTo>
                    <a:lnTo>
                      <a:pt x="4042005" y="12614487"/>
                    </a:lnTo>
                    <a:cubicBezTo>
                      <a:pt x="4019749" y="12666407"/>
                      <a:pt x="3968673" y="12700050"/>
                      <a:pt x="3912183" y="12700000"/>
                    </a:cubicBezTo>
                    <a:lnTo>
                      <a:pt x="3847131" y="12700000"/>
                    </a:lnTo>
                    <a:cubicBezTo>
                      <a:pt x="3835267" y="12700011"/>
                      <a:pt x="3824192" y="12694057"/>
                      <a:pt x="3817656" y="12684154"/>
                    </a:cubicBezTo>
                    <a:cubicBezTo>
                      <a:pt x="3811121" y="12674252"/>
                      <a:pt x="3810001" y="12661728"/>
                      <a:pt x="3814675" y="12650823"/>
                    </a:cubicBezTo>
                    <a:lnTo>
                      <a:pt x="4005317" y="12206111"/>
                    </a:lnTo>
                    <a:lnTo>
                      <a:pt x="4075449" y="12030710"/>
                    </a:lnTo>
                    <a:cubicBezTo>
                      <a:pt x="4118319" y="11923571"/>
                      <a:pt x="4222096" y="11853325"/>
                      <a:pt x="4337492" y="11853333"/>
                    </a:cubicBezTo>
                    <a:lnTo>
                      <a:pt x="4519808" y="11853333"/>
                    </a:lnTo>
                    <a:cubicBezTo>
                      <a:pt x="4635204" y="11853325"/>
                      <a:pt x="4738981" y="11923571"/>
                      <a:pt x="4781851" y="12030710"/>
                    </a:cubicBezTo>
                    <a:lnTo>
                      <a:pt x="4851983" y="12206111"/>
                    </a:lnTo>
                    <a:lnTo>
                      <a:pt x="5042554" y="12650823"/>
                    </a:lnTo>
                    <a:cubicBezTo>
                      <a:pt x="5047229" y="12661728"/>
                      <a:pt x="5046108" y="12674252"/>
                      <a:pt x="5039573" y="12684154"/>
                    </a:cubicBezTo>
                    <a:cubicBezTo>
                      <a:pt x="5033038" y="12694057"/>
                      <a:pt x="5021963" y="12700011"/>
                      <a:pt x="5010098" y="12700000"/>
                    </a:cubicBezTo>
                    <a:lnTo>
                      <a:pt x="4945046" y="12700000"/>
                    </a:lnTo>
                    <a:cubicBezTo>
                      <a:pt x="4888608" y="12699994"/>
                      <a:pt x="4837602" y="12666359"/>
                      <a:pt x="4815365" y="12614487"/>
                    </a:cubicBezTo>
                    <a:lnTo>
                      <a:pt x="4661342" y="12255147"/>
                    </a:lnTo>
                    <a:cubicBezTo>
                      <a:pt x="4658097" y="12247598"/>
                      <a:pt x="4646737" y="12250773"/>
                      <a:pt x="4647866" y="12258887"/>
                    </a:cubicBezTo>
                    <a:lnTo>
                      <a:pt x="4710872" y="12700000"/>
                    </a:lnTo>
                    <a:lnTo>
                      <a:pt x="4778253" y="13508496"/>
                    </a:lnTo>
                    <a:cubicBezTo>
                      <a:pt x="4779060" y="13518317"/>
                      <a:pt x="4775723" y="13528030"/>
                      <a:pt x="4769049" y="13535281"/>
                    </a:cubicBezTo>
                    <a:cubicBezTo>
                      <a:pt x="4762374" y="13542532"/>
                      <a:pt x="4752971" y="13546660"/>
                      <a:pt x="4743116" y="13546666"/>
                    </a:cubicBezTo>
                    <a:lnTo>
                      <a:pt x="4689282" y="13546666"/>
                    </a:lnTo>
                    <a:cubicBezTo>
                      <a:pt x="4620301" y="13546674"/>
                      <a:pt x="4561424" y="13496810"/>
                      <a:pt x="4550076" y="13428768"/>
                    </a:cubicBezTo>
                    <a:lnTo>
                      <a:pt x="4435705" y="12741769"/>
                    </a:lnTo>
                    <a:cubicBezTo>
                      <a:pt x="4434365" y="12733867"/>
                      <a:pt x="4423076" y="12733867"/>
                      <a:pt x="4421736" y="12741769"/>
                    </a:cubicBezTo>
                    <a:lnTo>
                      <a:pt x="4307295" y="13428768"/>
                    </a:lnTo>
                    <a:cubicBezTo>
                      <a:pt x="4295943" y="13496837"/>
                      <a:pt x="4237026" y="13546710"/>
                      <a:pt x="4168018" y="13546666"/>
                    </a:cubicBezTo>
                    <a:lnTo>
                      <a:pt x="4114184" y="13546666"/>
                    </a:lnTo>
                    <a:cubicBezTo>
                      <a:pt x="4104329" y="13546660"/>
                      <a:pt x="4094926" y="13542532"/>
                      <a:pt x="4088251" y="13535281"/>
                    </a:cubicBezTo>
                    <a:cubicBezTo>
                      <a:pt x="4081577" y="13528030"/>
                      <a:pt x="4078240" y="13518317"/>
                      <a:pt x="4079047" y="13508496"/>
                    </a:cubicBezTo>
                    <a:lnTo>
                      <a:pt x="4146428" y="12700000"/>
                    </a:lnTo>
                    <a:lnTo>
                      <a:pt x="4209434" y="12258887"/>
                    </a:lnTo>
                    <a:close/>
                    <a:moveTo>
                      <a:pt x="5698650" y="11288889"/>
                    </a:moveTo>
                    <a:cubicBezTo>
                      <a:pt x="5581750" y="11288889"/>
                      <a:pt x="5486984" y="11383656"/>
                      <a:pt x="5486983" y="11500555"/>
                    </a:cubicBezTo>
                    <a:lnTo>
                      <a:pt x="5486983" y="11571111"/>
                    </a:lnTo>
                    <a:cubicBezTo>
                      <a:pt x="5487505" y="11687642"/>
                      <a:pt x="5582118" y="11781833"/>
                      <a:pt x="5698650" y="11781833"/>
                    </a:cubicBezTo>
                    <a:cubicBezTo>
                      <a:pt x="5815182" y="11781833"/>
                      <a:pt x="5909795" y="11687642"/>
                      <a:pt x="5910317" y="11571111"/>
                    </a:cubicBezTo>
                    <a:lnTo>
                      <a:pt x="5910317" y="11500555"/>
                    </a:lnTo>
                    <a:cubicBezTo>
                      <a:pt x="5910316" y="11383656"/>
                      <a:pt x="5815550" y="11288889"/>
                      <a:pt x="5698650" y="11288889"/>
                    </a:cubicBezTo>
                    <a:close/>
                    <a:moveTo>
                      <a:pt x="5479434" y="12258887"/>
                    </a:moveTo>
                    <a:cubicBezTo>
                      <a:pt x="5480633" y="12250773"/>
                      <a:pt x="5469203" y="12247598"/>
                      <a:pt x="5466028" y="12255147"/>
                    </a:cubicBezTo>
                    <a:lnTo>
                      <a:pt x="5312005" y="12614487"/>
                    </a:lnTo>
                    <a:cubicBezTo>
                      <a:pt x="5289749" y="12666407"/>
                      <a:pt x="5238673" y="12700050"/>
                      <a:pt x="5182183" y="12700000"/>
                    </a:cubicBezTo>
                    <a:lnTo>
                      <a:pt x="5117131" y="12700000"/>
                    </a:lnTo>
                    <a:cubicBezTo>
                      <a:pt x="5105267" y="12700011"/>
                      <a:pt x="5094192" y="12694057"/>
                      <a:pt x="5087656" y="12684154"/>
                    </a:cubicBezTo>
                    <a:cubicBezTo>
                      <a:pt x="5081121" y="12674252"/>
                      <a:pt x="5080001" y="12661728"/>
                      <a:pt x="5084675" y="12650823"/>
                    </a:cubicBezTo>
                    <a:lnTo>
                      <a:pt x="5275317" y="12206111"/>
                    </a:lnTo>
                    <a:lnTo>
                      <a:pt x="5345449" y="12030710"/>
                    </a:lnTo>
                    <a:cubicBezTo>
                      <a:pt x="5388319" y="11923571"/>
                      <a:pt x="5492096" y="11853325"/>
                      <a:pt x="5607492" y="11853333"/>
                    </a:cubicBezTo>
                    <a:lnTo>
                      <a:pt x="5789808" y="11853333"/>
                    </a:lnTo>
                    <a:cubicBezTo>
                      <a:pt x="5905204" y="11853325"/>
                      <a:pt x="6008981" y="11923571"/>
                      <a:pt x="6051851" y="12030710"/>
                    </a:cubicBezTo>
                    <a:lnTo>
                      <a:pt x="6121983" y="12206111"/>
                    </a:lnTo>
                    <a:lnTo>
                      <a:pt x="6312554" y="12650823"/>
                    </a:lnTo>
                    <a:cubicBezTo>
                      <a:pt x="6317229" y="12661728"/>
                      <a:pt x="6316108" y="12674252"/>
                      <a:pt x="6309573" y="12684154"/>
                    </a:cubicBezTo>
                    <a:cubicBezTo>
                      <a:pt x="6303038" y="12694057"/>
                      <a:pt x="6291963" y="12700011"/>
                      <a:pt x="6280098" y="12700000"/>
                    </a:cubicBezTo>
                    <a:lnTo>
                      <a:pt x="6215046" y="12700000"/>
                    </a:lnTo>
                    <a:cubicBezTo>
                      <a:pt x="6158608" y="12699994"/>
                      <a:pt x="6107602" y="12666359"/>
                      <a:pt x="6085365" y="12614487"/>
                    </a:cubicBezTo>
                    <a:lnTo>
                      <a:pt x="5931342" y="12255147"/>
                    </a:lnTo>
                    <a:cubicBezTo>
                      <a:pt x="5928097" y="12247598"/>
                      <a:pt x="5916737" y="12250773"/>
                      <a:pt x="5917866" y="12258887"/>
                    </a:cubicBezTo>
                    <a:lnTo>
                      <a:pt x="5980872" y="12700000"/>
                    </a:lnTo>
                    <a:lnTo>
                      <a:pt x="6048253" y="13508496"/>
                    </a:lnTo>
                    <a:cubicBezTo>
                      <a:pt x="6049060" y="13518317"/>
                      <a:pt x="6045723" y="13528030"/>
                      <a:pt x="6039049" y="13535281"/>
                    </a:cubicBezTo>
                    <a:cubicBezTo>
                      <a:pt x="6032374" y="13542532"/>
                      <a:pt x="6022971" y="13546660"/>
                      <a:pt x="6013116" y="13546666"/>
                    </a:cubicBezTo>
                    <a:lnTo>
                      <a:pt x="5959282" y="13546666"/>
                    </a:lnTo>
                    <a:cubicBezTo>
                      <a:pt x="5890301" y="13546674"/>
                      <a:pt x="5831424" y="13496810"/>
                      <a:pt x="5820076" y="13428768"/>
                    </a:cubicBezTo>
                    <a:lnTo>
                      <a:pt x="5705705" y="12741769"/>
                    </a:lnTo>
                    <a:cubicBezTo>
                      <a:pt x="5704365" y="12733867"/>
                      <a:pt x="5693076" y="12733867"/>
                      <a:pt x="5691736" y="12741769"/>
                    </a:cubicBezTo>
                    <a:lnTo>
                      <a:pt x="5577295" y="13428768"/>
                    </a:lnTo>
                    <a:cubicBezTo>
                      <a:pt x="5565943" y="13496837"/>
                      <a:pt x="5507026" y="13546710"/>
                      <a:pt x="5438018" y="13546666"/>
                    </a:cubicBezTo>
                    <a:lnTo>
                      <a:pt x="5384184" y="13546666"/>
                    </a:lnTo>
                    <a:cubicBezTo>
                      <a:pt x="5374329" y="13546660"/>
                      <a:pt x="5364926" y="13542532"/>
                      <a:pt x="5358251" y="13535281"/>
                    </a:cubicBezTo>
                    <a:cubicBezTo>
                      <a:pt x="5351577" y="13528030"/>
                      <a:pt x="5348240" y="13518317"/>
                      <a:pt x="5349047" y="13508496"/>
                    </a:cubicBezTo>
                    <a:lnTo>
                      <a:pt x="5416428" y="12700000"/>
                    </a:lnTo>
                    <a:lnTo>
                      <a:pt x="5479434" y="12258887"/>
                    </a:lnTo>
                    <a:close/>
                    <a:moveTo>
                      <a:pt x="6968650" y="11288889"/>
                    </a:moveTo>
                    <a:cubicBezTo>
                      <a:pt x="6851750" y="11288889"/>
                      <a:pt x="6756983" y="11383656"/>
                      <a:pt x="6756983" y="11500555"/>
                    </a:cubicBezTo>
                    <a:lnTo>
                      <a:pt x="6756983" y="11571111"/>
                    </a:lnTo>
                    <a:cubicBezTo>
                      <a:pt x="6757504" y="11687642"/>
                      <a:pt x="6852118" y="11781834"/>
                      <a:pt x="6968650" y="11781834"/>
                    </a:cubicBezTo>
                    <a:cubicBezTo>
                      <a:pt x="7085182" y="11781834"/>
                      <a:pt x="7179796" y="11687642"/>
                      <a:pt x="7180317" y="11571111"/>
                    </a:cubicBezTo>
                    <a:lnTo>
                      <a:pt x="7180317" y="11500555"/>
                    </a:lnTo>
                    <a:cubicBezTo>
                      <a:pt x="7180317" y="11383656"/>
                      <a:pt x="7085550" y="11288889"/>
                      <a:pt x="6968650" y="11288889"/>
                    </a:cubicBezTo>
                    <a:close/>
                    <a:moveTo>
                      <a:pt x="6749434" y="12258887"/>
                    </a:moveTo>
                    <a:cubicBezTo>
                      <a:pt x="6750633" y="12250773"/>
                      <a:pt x="6739204" y="12247598"/>
                      <a:pt x="6736029" y="12255147"/>
                    </a:cubicBezTo>
                    <a:lnTo>
                      <a:pt x="6582005" y="12614487"/>
                    </a:lnTo>
                    <a:cubicBezTo>
                      <a:pt x="6559749" y="12666407"/>
                      <a:pt x="6508673" y="12700050"/>
                      <a:pt x="6452183" y="12700000"/>
                    </a:cubicBezTo>
                    <a:lnTo>
                      <a:pt x="6387131" y="12700000"/>
                    </a:lnTo>
                    <a:cubicBezTo>
                      <a:pt x="6375267" y="12700011"/>
                      <a:pt x="6364192" y="12694057"/>
                      <a:pt x="6357656" y="12684154"/>
                    </a:cubicBezTo>
                    <a:cubicBezTo>
                      <a:pt x="6351121" y="12674252"/>
                      <a:pt x="6350001" y="12661728"/>
                      <a:pt x="6354675" y="12650823"/>
                    </a:cubicBezTo>
                    <a:lnTo>
                      <a:pt x="6545317" y="12206111"/>
                    </a:lnTo>
                    <a:lnTo>
                      <a:pt x="6615449" y="12030710"/>
                    </a:lnTo>
                    <a:cubicBezTo>
                      <a:pt x="6658319" y="11923571"/>
                      <a:pt x="6762095" y="11853325"/>
                      <a:pt x="6877492" y="11853333"/>
                    </a:cubicBezTo>
                    <a:lnTo>
                      <a:pt x="7059808" y="11853333"/>
                    </a:lnTo>
                    <a:cubicBezTo>
                      <a:pt x="7175205" y="11853325"/>
                      <a:pt x="7278981" y="11923571"/>
                      <a:pt x="7321851" y="12030710"/>
                    </a:cubicBezTo>
                    <a:lnTo>
                      <a:pt x="7391983" y="12206111"/>
                    </a:lnTo>
                    <a:lnTo>
                      <a:pt x="7582554" y="12650823"/>
                    </a:lnTo>
                    <a:cubicBezTo>
                      <a:pt x="7587228" y="12661728"/>
                      <a:pt x="7586108" y="12674252"/>
                      <a:pt x="7579573" y="12684154"/>
                    </a:cubicBezTo>
                    <a:cubicBezTo>
                      <a:pt x="7573038" y="12694056"/>
                      <a:pt x="7561963" y="12700010"/>
                      <a:pt x="7550098" y="12700000"/>
                    </a:cubicBezTo>
                    <a:lnTo>
                      <a:pt x="7485046" y="12700000"/>
                    </a:lnTo>
                    <a:cubicBezTo>
                      <a:pt x="7428608" y="12699994"/>
                      <a:pt x="7377602" y="12666359"/>
                      <a:pt x="7355365" y="12614487"/>
                    </a:cubicBezTo>
                    <a:lnTo>
                      <a:pt x="7201342" y="12255147"/>
                    </a:lnTo>
                    <a:cubicBezTo>
                      <a:pt x="7198096" y="12247598"/>
                      <a:pt x="7186737" y="12250773"/>
                      <a:pt x="7187866" y="12258887"/>
                    </a:cubicBezTo>
                    <a:lnTo>
                      <a:pt x="7250872" y="12700000"/>
                    </a:lnTo>
                    <a:lnTo>
                      <a:pt x="7318253" y="13508496"/>
                    </a:lnTo>
                    <a:cubicBezTo>
                      <a:pt x="7319060" y="13518317"/>
                      <a:pt x="7315723" y="13528030"/>
                      <a:pt x="7309049" y="13535281"/>
                    </a:cubicBezTo>
                    <a:cubicBezTo>
                      <a:pt x="7302375" y="13542532"/>
                      <a:pt x="7292971" y="13546660"/>
                      <a:pt x="7283116" y="13546666"/>
                    </a:cubicBezTo>
                    <a:lnTo>
                      <a:pt x="7229282" y="13546666"/>
                    </a:lnTo>
                    <a:cubicBezTo>
                      <a:pt x="7160300" y="13546675"/>
                      <a:pt x="7101423" y="13496810"/>
                      <a:pt x="7090076" y="13428768"/>
                    </a:cubicBezTo>
                    <a:lnTo>
                      <a:pt x="6975705" y="12741769"/>
                    </a:lnTo>
                    <a:cubicBezTo>
                      <a:pt x="6974365" y="12733867"/>
                      <a:pt x="6963076" y="12733867"/>
                      <a:pt x="6961736" y="12741769"/>
                    </a:cubicBezTo>
                    <a:lnTo>
                      <a:pt x="6847295" y="13428768"/>
                    </a:lnTo>
                    <a:cubicBezTo>
                      <a:pt x="6835943" y="13496837"/>
                      <a:pt x="6777026" y="13546710"/>
                      <a:pt x="6708018" y="13546666"/>
                    </a:cubicBezTo>
                    <a:lnTo>
                      <a:pt x="6654184" y="13546666"/>
                    </a:lnTo>
                    <a:cubicBezTo>
                      <a:pt x="6644329" y="13546660"/>
                      <a:pt x="6634925" y="13542532"/>
                      <a:pt x="6628251" y="13535281"/>
                    </a:cubicBezTo>
                    <a:cubicBezTo>
                      <a:pt x="6621577" y="13528030"/>
                      <a:pt x="6618240" y="13518317"/>
                      <a:pt x="6619047" y="13508496"/>
                    </a:cubicBezTo>
                    <a:lnTo>
                      <a:pt x="6686428" y="12700000"/>
                    </a:lnTo>
                    <a:lnTo>
                      <a:pt x="6749434" y="12258887"/>
                    </a:lnTo>
                    <a:close/>
                    <a:moveTo>
                      <a:pt x="8238650" y="11288889"/>
                    </a:moveTo>
                    <a:cubicBezTo>
                      <a:pt x="8121750" y="11288889"/>
                      <a:pt x="8026983" y="11383656"/>
                      <a:pt x="8026983" y="11500555"/>
                    </a:cubicBezTo>
                    <a:lnTo>
                      <a:pt x="8026983" y="11571111"/>
                    </a:lnTo>
                    <a:cubicBezTo>
                      <a:pt x="8027504" y="11687642"/>
                      <a:pt x="8122118" y="11781834"/>
                      <a:pt x="8238650" y="11781834"/>
                    </a:cubicBezTo>
                    <a:cubicBezTo>
                      <a:pt x="8355182" y="11781834"/>
                      <a:pt x="8449796" y="11687642"/>
                      <a:pt x="8450317" y="11571111"/>
                    </a:cubicBezTo>
                    <a:lnTo>
                      <a:pt x="8450317" y="11500555"/>
                    </a:lnTo>
                    <a:cubicBezTo>
                      <a:pt x="8450317" y="11383656"/>
                      <a:pt x="8355550" y="11288889"/>
                      <a:pt x="8238650" y="11288889"/>
                    </a:cubicBezTo>
                    <a:close/>
                    <a:moveTo>
                      <a:pt x="8019434" y="12258887"/>
                    </a:moveTo>
                    <a:cubicBezTo>
                      <a:pt x="8020633" y="12250773"/>
                      <a:pt x="8009204" y="12247598"/>
                      <a:pt x="8006029" y="12255147"/>
                    </a:cubicBezTo>
                    <a:lnTo>
                      <a:pt x="7852005" y="12614487"/>
                    </a:lnTo>
                    <a:cubicBezTo>
                      <a:pt x="7829749" y="12666407"/>
                      <a:pt x="7778673" y="12700050"/>
                      <a:pt x="7722183" y="12700000"/>
                    </a:cubicBezTo>
                    <a:lnTo>
                      <a:pt x="7657131" y="12700000"/>
                    </a:lnTo>
                    <a:cubicBezTo>
                      <a:pt x="7645267" y="12700010"/>
                      <a:pt x="7634192" y="12694056"/>
                      <a:pt x="7627656" y="12684154"/>
                    </a:cubicBezTo>
                    <a:cubicBezTo>
                      <a:pt x="7621122" y="12674252"/>
                      <a:pt x="7620002" y="12661728"/>
                      <a:pt x="7624676" y="12650823"/>
                    </a:cubicBezTo>
                    <a:lnTo>
                      <a:pt x="7815317" y="12206111"/>
                    </a:lnTo>
                    <a:lnTo>
                      <a:pt x="7885449" y="12030710"/>
                    </a:lnTo>
                    <a:cubicBezTo>
                      <a:pt x="7928319" y="11923571"/>
                      <a:pt x="8032095" y="11853325"/>
                      <a:pt x="8147492" y="11853333"/>
                    </a:cubicBezTo>
                    <a:lnTo>
                      <a:pt x="8329808" y="11853333"/>
                    </a:lnTo>
                    <a:cubicBezTo>
                      <a:pt x="8445205" y="11853325"/>
                      <a:pt x="8548981" y="11923571"/>
                      <a:pt x="8591851" y="12030710"/>
                    </a:cubicBezTo>
                    <a:lnTo>
                      <a:pt x="8661983" y="12206111"/>
                    </a:lnTo>
                    <a:lnTo>
                      <a:pt x="8852554" y="12650823"/>
                    </a:lnTo>
                    <a:cubicBezTo>
                      <a:pt x="8857228" y="12661728"/>
                      <a:pt x="8856108" y="12674252"/>
                      <a:pt x="8849573" y="12684154"/>
                    </a:cubicBezTo>
                    <a:cubicBezTo>
                      <a:pt x="8843038" y="12694056"/>
                      <a:pt x="8831963" y="12700010"/>
                      <a:pt x="8820098" y="12700000"/>
                    </a:cubicBezTo>
                    <a:lnTo>
                      <a:pt x="8755046" y="12700000"/>
                    </a:lnTo>
                    <a:cubicBezTo>
                      <a:pt x="8698608" y="12699994"/>
                      <a:pt x="8647602" y="12666359"/>
                      <a:pt x="8625365" y="12614487"/>
                    </a:cubicBezTo>
                    <a:lnTo>
                      <a:pt x="8471342" y="12255147"/>
                    </a:lnTo>
                    <a:cubicBezTo>
                      <a:pt x="8468096" y="12247598"/>
                      <a:pt x="8456737" y="12250773"/>
                      <a:pt x="8457866" y="12258887"/>
                    </a:cubicBezTo>
                    <a:lnTo>
                      <a:pt x="8520872" y="12700000"/>
                    </a:lnTo>
                    <a:lnTo>
                      <a:pt x="8588253" y="13508496"/>
                    </a:lnTo>
                    <a:cubicBezTo>
                      <a:pt x="8589060" y="13518317"/>
                      <a:pt x="8585723" y="13528030"/>
                      <a:pt x="8579049" y="13535281"/>
                    </a:cubicBezTo>
                    <a:cubicBezTo>
                      <a:pt x="8572375" y="13542532"/>
                      <a:pt x="8562971" y="13546660"/>
                      <a:pt x="8553116" y="13546666"/>
                    </a:cubicBezTo>
                    <a:lnTo>
                      <a:pt x="8499282" y="13546666"/>
                    </a:lnTo>
                    <a:cubicBezTo>
                      <a:pt x="8430300" y="13546675"/>
                      <a:pt x="8371423" y="13496810"/>
                      <a:pt x="8360076" y="13428768"/>
                    </a:cubicBezTo>
                    <a:lnTo>
                      <a:pt x="8245705" y="12741769"/>
                    </a:lnTo>
                    <a:cubicBezTo>
                      <a:pt x="8244365" y="12733867"/>
                      <a:pt x="8233076" y="12733867"/>
                      <a:pt x="8231736" y="12741769"/>
                    </a:cubicBezTo>
                    <a:lnTo>
                      <a:pt x="8117295" y="13428768"/>
                    </a:lnTo>
                    <a:cubicBezTo>
                      <a:pt x="8105943" y="13496837"/>
                      <a:pt x="8047026" y="13546710"/>
                      <a:pt x="7978018" y="13546666"/>
                    </a:cubicBezTo>
                    <a:lnTo>
                      <a:pt x="7924184" y="13546666"/>
                    </a:lnTo>
                    <a:cubicBezTo>
                      <a:pt x="7914329" y="13546660"/>
                      <a:pt x="7904925" y="13542532"/>
                      <a:pt x="7898251" y="13535281"/>
                    </a:cubicBezTo>
                    <a:cubicBezTo>
                      <a:pt x="7891577" y="13528030"/>
                      <a:pt x="7888240" y="13518317"/>
                      <a:pt x="7889047" y="13508496"/>
                    </a:cubicBezTo>
                    <a:lnTo>
                      <a:pt x="7956428" y="12700000"/>
                    </a:lnTo>
                    <a:lnTo>
                      <a:pt x="8019434" y="12258887"/>
                    </a:lnTo>
                    <a:close/>
                    <a:moveTo>
                      <a:pt x="9508650" y="11288889"/>
                    </a:moveTo>
                    <a:cubicBezTo>
                      <a:pt x="9391750" y="11288889"/>
                      <a:pt x="9296983" y="11383656"/>
                      <a:pt x="9296983" y="11500555"/>
                    </a:cubicBezTo>
                    <a:lnTo>
                      <a:pt x="9296983" y="11571111"/>
                    </a:lnTo>
                    <a:cubicBezTo>
                      <a:pt x="9297504" y="11687642"/>
                      <a:pt x="9392118" y="11781834"/>
                      <a:pt x="9508650" y="11781834"/>
                    </a:cubicBezTo>
                    <a:cubicBezTo>
                      <a:pt x="9625182" y="11781834"/>
                      <a:pt x="9719796" y="11687642"/>
                      <a:pt x="9720317" y="11571111"/>
                    </a:cubicBezTo>
                    <a:lnTo>
                      <a:pt x="9720317" y="11500555"/>
                    </a:lnTo>
                    <a:cubicBezTo>
                      <a:pt x="9720317" y="11383656"/>
                      <a:pt x="9625550" y="11288889"/>
                      <a:pt x="9508650" y="11288889"/>
                    </a:cubicBezTo>
                    <a:close/>
                    <a:moveTo>
                      <a:pt x="9289434" y="12258887"/>
                    </a:moveTo>
                    <a:cubicBezTo>
                      <a:pt x="9290633" y="12250773"/>
                      <a:pt x="9279204" y="12247598"/>
                      <a:pt x="9276029" y="12255147"/>
                    </a:cubicBezTo>
                    <a:lnTo>
                      <a:pt x="9122005" y="12614487"/>
                    </a:lnTo>
                    <a:cubicBezTo>
                      <a:pt x="9099749" y="12666407"/>
                      <a:pt x="9048673" y="12700050"/>
                      <a:pt x="8992183" y="12700000"/>
                    </a:cubicBezTo>
                    <a:lnTo>
                      <a:pt x="8927131" y="12700000"/>
                    </a:lnTo>
                    <a:cubicBezTo>
                      <a:pt x="8915267" y="12700010"/>
                      <a:pt x="8904192" y="12694056"/>
                      <a:pt x="8897656" y="12684154"/>
                    </a:cubicBezTo>
                    <a:cubicBezTo>
                      <a:pt x="8891122" y="12674252"/>
                      <a:pt x="8890002" y="12661728"/>
                      <a:pt x="8894676" y="12650823"/>
                    </a:cubicBezTo>
                    <a:lnTo>
                      <a:pt x="9085317" y="12206111"/>
                    </a:lnTo>
                    <a:lnTo>
                      <a:pt x="9155449" y="12030710"/>
                    </a:lnTo>
                    <a:cubicBezTo>
                      <a:pt x="9198319" y="11923571"/>
                      <a:pt x="9302095" y="11853325"/>
                      <a:pt x="9417492" y="11853333"/>
                    </a:cubicBezTo>
                    <a:lnTo>
                      <a:pt x="9599808" y="11853333"/>
                    </a:lnTo>
                    <a:cubicBezTo>
                      <a:pt x="9715205" y="11853325"/>
                      <a:pt x="9818981" y="11923571"/>
                      <a:pt x="9861851" y="12030710"/>
                    </a:cubicBezTo>
                    <a:lnTo>
                      <a:pt x="9931983" y="12206111"/>
                    </a:lnTo>
                    <a:lnTo>
                      <a:pt x="10122554" y="12650823"/>
                    </a:lnTo>
                    <a:cubicBezTo>
                      <a:pt x="10127228" y="12661728"/>
                      <a:pt x="10126108" y="12674252"/>
                      <a:pt x="10119573" y="12684154"/>
                    </a:cubicBezTo>
                    <a:cubicBezTo>
                      <a:pt x="10113038" y="12694056"/>
                      <a:pt x="10101963" y="12700010"/>
                      <a:pt x="10090098" y="12700000"/>
                    </a:cubicBezTo>
                    <a:lnTo>
                      <a:pt x="10025046" y="12700000"/>
                    </a:lnTo>
                    <a:cubicBezTo>
                      <a:pt x="9968608" y="12699994"/>
                      <a:pt x="9917602" y="12666359"/>
                      <a:pt x="9895365" y="12614487"/>
                    </a:cubicBezTo>
                    <a:lnTo>
                      <a:pt x="9741342" y="12255147"/>
                    </a:lnTo>
                    <a:cubicBezTo>
                      <a:pt x="9738096" y="12247598"/>
                      <a:pt x="9726737" y="12250773"/>
                      <a:pt x="9727866" y="12258887"/>
                    </a:cubicBezTo>
                    <a:lnTo>
                      <a:pt x="9790872" y="12700000"/>
                    </a:lnTo>
                    <a:lnTo>
                      <a:pt x="9858253" y="13508496"/>
                    </a:lnTo>
                    <a:cubicBezTo>
                      <a:pt x="9859060" y="13518317"/>
                      <a:pt x="9855723" y="13528030"/>
                      <a:pt x="9849049" y="13535281"/>
                    </a:cubicBezTo>
                    <a:cubicBezTo>
                      <a:pt x="9842375" y="13542532"/>
                      <a:pt x="9832971" y="13546660"/>
                      <a:pt x="9823116" y="13546666"/>
                    </a:cubicBezTo>
                    <a:lnTo>
                      <a:pt x="9769282" y="13546666"/>
                    </a:lnTo>
                    <a:cubicBezTo>
                      <a:pt x="9700300" y="13546675"/>
                      <a:pt x="9641423" y="13496810"/>
                      <a:pt x="9630076" y="13428768"/>
                    </a:cubicBezTo>
                    <a:lnTo>
                      <a:pt x="9515705" y="12741769"/>
                    </a:lnTo>
                    <a:cubicBezTo>
                      <a:pt x="9514365" y="12733867"/>
                      <a:pt x="9503076" y="12733867"/>
                      <a:pt x="9501736" y="12741769"/>
                    </a:cubicBezTo>
                    <a:lnTo>
                      <a:pt x="9387295" y="13428768"/>
                    </a:lnTo>
                    <a:cubicBezTo>
                      <a:pt x="9375943" y="13496837"/>
                      <a:pt x="9317026" y="13546710"/>
                      <a:pt x="9248018" y="13546666"/>
                    </a:cubicBezTo>
                    <a:lnTo>
                      <a:pt x="9194184" y="13546666"/>
                    </a:lnTo>
                    <a:cubicBezTo>
                      <a:pt x="9184329" y="13546660"/>
                      <a:pt x="9174925" y="13542532"/>
                      <a:pt x="9168251" y="13535281"/>
                    </a:cubicBezTo>
                    <a:cubicBezTo>
                      <a:pt x="9161577" y="13528030"/>
                      <a:pt x="9158240" y="13518317"/>
                      <a:pt x="9159047" y="13508496"/>
                    </a:cubicBezTo>
                    <a:lnTo>
                      <a:pt x="9226428" y="12700000"/>
                    </a:lnTo>
                    <a:lnTo>
                      <a:pt x="9289434" y="12258887"/>
                    </a:lnTo>
                    <a:close/>
                    <a:moveTo>
                      <a:pt x="10778650" y="11288889"/>
                    </a:moveTo>
                    <a:cubicBezTo>
                      <a:pt x="10661750" y="11288889"/>
                      <a:pt x="10566983" y="11383656"/>
                      <a:pt x="10566983" y="11500555"/>
                    </a:cubicBezTo>
                    <a:lnTo>
                      <a:pt x="10566983" y="11571111"/>
                    </a:lnTo>
                    <a:cubicBezTo>
                      <a:pt x="10567504" y="11687642"/>
                      <a:pt x="10662118" y="11781834"/>
                      <a:pt x="10778650" y="11781834"/>
                    </a:cubicBezTo>
                    <a:cubicBezTo>
                      <a:pt x="10895182" y="11781834"/>
                      <a:pt x="10989796" y="11687642"/>
                      <a:pt x="10990317" y="11571111"/>
                    </a:cubicBezTo>
                    <a:lnTo>
                      <a:pt x="10990317" y="11500555"/>
                    </a:lnTo>
                    <a:cubicBezTo>
                      <a:pt x="10990317" y="11383656"/>
                      <a:pt x="10895550" y="11288889"/>
                      <a:pt x="10778650" y="11288889"/>
                    </a:cubicBezTo>
                    <a:close/>
                    <a:moveTo>
                      <a:pt x="10559434" y="12258887"/>
                    </a:moveTo>
                    <a:cubicBezTo>
                      <a:pt x="10560633" y="12250773"/>
                      <a:pt x="10549204" y="12247598"/>
                      <a:pt x="10546029" y="12255147"/>
                    </a:cubicBezTo>
                    <a:lnTo>
                      <a:pt x="10392005" y="12614487"/>
                    </a:lnTo>
                    <a:cubicBezTo>
                      <a:pt x="10369749" y="12666407"/>
                      <a:pt x="10318673" y="12700050"/>
                      <a:pt x="10262183" y="12700000"/>
                    </a:cubicBezTo>
                    <a:lnTo>
                      <a:pt x="10197131" y="12700000"/>
                    </a:lnTo>
                    <a:cubicBezTo>
                      <a:pt x="10185267" y="12700010"/>
                      <a:pt x="10174192" y="12694056"/>
                      <a:pt x="10167656" y="12684154"/>
                    </a:cubicBezTo>
                    <a:cubicBezTo>
                      <a:pt x="10161122" y="12674252"/>
                      <a:pt x="10160002" y="12661728"/>
                      <a:pt x="10164676" y="12650823"/>
                    </a:cubicBezTo>
                    <a:lnTo>
                      <a:pt x="10355317" y="12206111"/>
                    </a:lnTo>
                    <a:lnTo>
                      <a:pt x="10425449" y="12030710"/>
                    </a:lnTo>
                    <a:cubicBezTo>
                      <a:pt x="10468319" y="11923571"/>
                      <a:pt x="10572095" y="11853325"/>
                      <a:pt x="10687492" y="11853333"/>
                    </a:cubicBezTo>
                    <a:lnTo>
                      <a:pt x="10869808" y="11853333"/>
                    </a:lnTo>
                    <a:cubicBezTo>
                      <a:pt x="10985205" y="11853325"/>
                      <a:pt x="11088981" y="11923571"/>
                      <a:pt x="11131851" y="12030710"/>
                    </a:cubicBezTo>
                    <a:lnTo>
                      <a:pt x="11201983" y="12206111"/>
                    </a:lnTo>
                    <a:lnTo>
                      <a:pt x="11392554" y="12650823"/>
                    </a:lnTo>
                    <a:cubicBezTo>
                      <a:pt x="11397228" y="12661728"/>
                      <a:pt x="11396108" y="12674252"/>
                      <a:pt x="11389573" y="12684154"/>
                    </a:cubicBezTo>
                    <a:cubicBezTo>
                      <a:pt x="11383038" y="12694056"/>
                      <a:pt x="11371963" y="12700010"/>
                      <a:pt x="11360098" y="12700000"/>
                    </a:cubicBezTo>
                    <a:lnTo>
                      <a:pt x="11295046" y="12700000"/>
                    </a:lnTo>
                    <a:cubicBezTo>
                      <a:pt x="11238608" y="12699994"/>
                      <a:pt x="11187602" y="12666359"/>
                      <a:pt x="11165365" y="12614487"/>
                    </a:cubicBezTo>
                    <a:lnTo>
                      <a:pt x="11011342" y="12255147"/>
                    </a:lnTo>
                    <a:cubicBezTo>
                      <a:pt x="11008096" y="12247598"/>
                      <a:pt x="10996737" y="12250773"/>
                      <a:pt x="10997866" y="12258887"/>
                    </a:cubicBezTo>
                    <a:lnTo>
                      <a:pt x="11060872" y="12700000"/>
                    </a:lnTo>
                    <a:lnTo>
                      <a:pt x="11128253" y="13508496"/>
                    </a:lnTo>
                    <a:cubicBezTo>
                      <a:pt x="11129060" y="13518317"/>
                      <a:pt x="11125723" y="13528030"/>
                      <a:pt x="11119049" y="13535281"/>
                    </a:cubicBezTo>
                    <a:cubicBezTo>
                      <a:pt x="11112375" y="13542532"/>
                      <a:pt x="11102971" y="13546660"/>
                      <a:pt x="11093116" y="13546666"/>
                    </a:cubicBezTo>
                    <a:lnTo>
                      <a:pt x="11039282" y="13546666"/>
                    </a:lnTo>
                    <a:cubicBezTo>
                      <a:pt x="10970300" y="13546675"/>
                      <a:pt x="10911423" y="13496810"/>
                      <a:pt x="10900076" y="13428768"/>
                    </a:cubicBezTo>
                    <a:lnTo>
                      <a:pt x="10785705" y="12741769"/>
                    </a:lnTo>
                    <a:cubicBezTo>
                      <a:pt x="10784365" y="12733867"/>
                      <a:pt x="10773076" y="12733867"/>
                      <a:pt x="10771736" y="12741769"/>
                    </a:cubicBezTo>
                    <a:lnTo>
                      <a:pt x="10657295" y="13428768"/>
                    </a:lnTo>
                    <a:cubicBezTo>
                      <a:pt x="10645943" y="13496837"/>
                      <a:pt x="10587026" y="13546710"/>
                      <a:pt x="10518018" y="13546666"/>
                    </a:cubicBezTo>
                    <a:lnTo>
                      <a:pt x="10464184" y="13546666"/>
                    </a:lnTo>
                    <a:cubicBezTo>
                      <a:pt x="10454329" y="13546660"/>
                      <a:pt x="10444925" y="13542532"/>
                      <a:pt x="10438251" y="13535281"/>
                    </a:cubicBezTo>
                    <a:cubicBezTo>
                      <a:pt x="10431577" y="13528030"/>
                      <a:pt x="10428240" y="13518317"/>
                      <a:pt x="10429047" y="13508496"/>
                    </a:cubicBezTo>
                    <a:lnTo>
                      <a:pt x="10496428" y="12700000"/>
                    </a:lnTo>
                    <a:lnTo>
                      <a:pt x="10559434" y="12258887"/>
                    </a:lnTo>
                    <a:close/>
                    <a:moveTo>
                      <a:pt x="12048650" y="11288889"/>
                    </a:moveTo>
                    <a:cubicBezTo>
                      <a:pt x="11931750" y="11288889"/>
                      <a:pt x="11836983" y="11383656"/>
                      <a:pt x="11836983" y="11500555"/>
                    </a:cubicBezTo>
                    <a:lnTo>
                      <a:pt x="11836983" y="11571111"/>
                    </a:lnTo>
                    <a:cubicBezTo>
                      <a:pt x="11837504" y="11687642"/>
                      <a:pt x="11932118" y="11781834"/>
                      <a:pt x="12048650" y="11781834"/>
                    </a:cubicBezTo>
                    <a:cubicBezTo>
                      <a:pt x="12165182" y="11781834"/>
                      <a:pt x="12259796" y="11687642"/>
                      <a:pt x="12260317" y="11571111"/>
                    </a:cubicBezTo>
                    <a:lnTo>
                      <a:pt x="12260317" y="11500555"/>
                    </a:lnTo>
                    <a:cubicBezTo>
                      <a:pt x="12260317" y="11383656"/>
                      <a:pt x="12165550" y="11288889"/>
                      <a:pt x="12048650" y="11288889"/>
                    </a:cubicBezTo>
                    <a:close/>
                    <a:moveTo>
                      <a:pt x="11829434" y="12258887"/>
                    </a:moveTo>
                    <a:cubicBezTo>
                      <a:pt x="11830633" y="12250773"/>
                      <a:pt x="11819204" y="12247598"/>
                      <a:pt x="11816029" y="12255147"/>
                    </a:cubicBezTo>
                    <a:lnTo>
                      <a:pt x="11662005" y="12614487"/>
                    </a:lnTo>
                    <a:cubicBezTo>
                      <a:pt x="11639749" y="12666407"/>
                      <a:pt x="11588673" y="12700050"/>
                      <a:pt x="11532183" y="12700000"/>
                    </a:cubicBezTo>
                    <a:lnTo>
                      <a:pt x="11467131" y="12700000"/>
                    </a:lnTo>
                    <a:cubicBezTo>
                      <a:pt x="11455267" y="12700010"/>
                      <a:pt x="11444192" y="12694056"/>
                      <a:pt x="11437656" y="12684154"/>
                    </a:cubicBezTo>
                    <a:cubicBezTo>
                      <a:pt x="11431122" y="12674252"/>
                      <a:pt x="11430002" y="12661728"/>
                      <a:pt x="11434676" y="12650823"/>
                    </a:cubicBezTo>
                    <a:lnTo>
                      <a:pt x="11625317" y="12206111"/>
                    </a:lnTo>
                    <a:lnTo>
                      <a:pt x="11695449" y="12030710"/>
                    </a:lnTo>
                    <a:cubicBezTo>
                      <a:pt x="11738319" y="11923571"/>
                      <a:pt x="11842095" y="11853325"/>
                      <a:pt x="11957492" y="11853333"/>
                    </a:cubicBezTo>
                    <a:lnTo>
                      <a:pt x="12139808" y="11853333"/>
                    </a:lnTo>
                    <a:cubicBezTo>
                      <a:pt x="12255205" y="11853325"/>
                      <a:pt x="12358981" y="11923571"/>
                      <a:pt x="12401851" y="12030710"/>
                    </a:cubicBezTo>
                    <a:lnTo>
                      <a:pt x="12471983" y="12206111"/>
                    </a:lnTo>
                    <a:lnTo>
                      <a:pt x="12662554" y="12650823"/>
                    </a:lnTo>
                    <a:cubicBezTo>
                      <a:pt x="12667228" y="12661728"/>
                      <a:pt x="12666108" y="12674252"/>
                      <a:pt x="12659573" y="12684154"/>
                    </a:cubicBezTo>
                    <a:cubicBezTo>
                      <a:pt x="12653038" y="12694056"/>
                      <a:pt x="12641963" y="12700010"/>
                      <a:pt x="12630098" y="12700000"/>
                    </a:cubicBezTo>
                    <a:lnTo>
                      <a:pt x="12565046" y="12700000"/>
                    </a:lnTo>
                    <a:cubicBezTo>
                      <a:pt x="12508608" y="12699994"/>
                      <a:pt x="12457602" y="12666359"/>
                      <a:pt x="12435365" y="12614487"/>
                    </a:cubicBezTo>
                    <a:lnTo>
                      <a:pt x="12281342" y="12255147"/>
                    </a:lnTo>
                    <a:cubicBezTo>
                      <a:pt x="12278096" y="12247598"/>
                      <a:pt x="12266737" y="12250773"/>
                      <a:pt x="12267866" y="12258887"/>
                    </a:cubicBezTo>
                    <a:lnTo>
                      <a:pt x="12330872" y="12700000"/>
                    </a:lnTo>
                    <a:lnTo>
                      <a:pt x="12398253" y="13508496"/>
                    </a:lnTo>
                    <a:cubicBezTo>
                      <a:pt x="12399060" y="13518317"/>
                      <a:pt x="12395723" y="13528030"/>
                      <a:pt x="12389049" y="13535281"/>
                    </a:cubicBezTo>
                    <a:cubicBezTo>
                      <a:pt x="12382375" y="13542532"/>
                      <a:pt x="12372971" y="13546660"/>
                      <a:pt x="12363116" y="13546666"/>
                    </a:cubicBezTo>
                    <a:lnTo>
                      <a:pt x="12309282" y="13546666"/>
                    </a:lnTo>
                    <a:cubicBezTo>
                      <a:pt x="12240300" y="13546675"/>
                      <a:pt x="12181423" y="13496810"/>
                      <a:pt x="12170076" y="13428768"/>
                    </a:cubicBezTo>
                    <a:lnTo>
                      <a:pt x="12055705" y="12741769"/>
                    </a:lnTo>
                    <a:cubicBezTo>
                      <a:pt x="12054365" y="12733867"/>
                      <a:pt x="12043076" y="12733867"/>
                      <a:pt x="12041736" y="12741769"/>
                    </a:cubicBezTo>
                    <a:lnTo>
                      <a:pt x="11927295" y="13428768"/>
                    </a:lnTo>
                    <a:cubicBezTo>
                      <a:pt x="11915943" y="13496837"/>
                      <a:pt x="11857026" y="13546710"/>
                      <a:pt x="11788018" y="13546666"/>
                    </a:cubicBezTo>
                    <a:lnTo>
                      <a:pt x="11734184" y="13546666"/>
                    </a:lnTo>
                    <a:cubicBezTo>
                      <a:pt x="11724329" y="13546660"/>
                      <a:pt x="11714925" y="13542532"/>
                      <a:pt x="11708251" y="13535281"/>
                    </a:cubicBezTo>
                    <a:cubicBezTo>
                      <a:pt x="11701577" y="13528030"/>
                      <a:pt x="11698240" y="13518317"/>
                      <a:pt x="11699047" y="13508496"/>
                    </a:cubicBezTo>
                    <a:lnTo>
                      <a:pt x="11766428" y="12700000"/>
                    </a:lnTo>
                    <a:lnTo>
                      <a:pt x="11829434" y="12258887"/>
                    </a:lnTo>
                    <a:close/>
                    <a:moveTo>
                      <a:pt x="618650" y="13546666"/>
                    </a:moveTo>
                    <a:cubicBezTo>
                      <a:pt x="562512" y="13546666"/>
                      <a:pt x="508674" y="13568967"/>
                      <a:pt x="468979" y="13608662"/>
                    </a:cubicBezTo>
                    <a:cubicBezTo>
                      <a:pt x="429283" y="13648358"/>
                      <a:pt x="406983" y="13702196"/>
                      <a:pt x="406983" y="13758334"/>
                    </a:cubicBezTo>
                    <a:lnTo>
                      <a:pt x="406983" y="13828889"/>
                    </a:lnTo>
                    <a:cubicBezTo>
                      <a:pt x="407504" y="13945420"/>
                      <a:pt x="502118" y="14039611"/>
                      <a:pt x="618650" y="14039611"/>
                    </a:cubicBezTo>
                    <a:cubicBezTo>
                      <a:pt x="735182" y="14039611"/>
                      <a:pt x="829795" y="13945420"/>
                      <a:pt x="830317" y="13828889"/>
                    </a:cubicBezTo>
                    <a:lnTo>
                      <a:pt x="830317" y="13758334"/>
                    </a:lnTo>
                    <a:cubicBezTo>
                      <a:pt x="830317" y="13702196"/>
                      <a:pt x="808017" y="13648358"/>
                      <a:pt x="768321" y="13608662"/>
                    </a:cubicBezTo>
                    <a:cubicBezTo>
                      <a:pt x="728626" y="13568967"/>
                      <a:pt x="674788" y="13546666"/>
                      <a:pt x="618650" y="13546666"/>
                    </a:cubicBezTo>
                    <a:close/>
                    <a:moveTo>
                      <a:pt x="399434" y="14516664"/>
                    </a:moveTo>
                    <a:cubicBezTo>
                      <a:pt x="400633" y="14508550"/>
                      <a:pt x="389203" y="14505375"/>
                      <a:pt x="386028" y="14512925"/>
                    </a:cubicBezTo>
                    <a:lnTo>
                      <a:pt x="232006" y="14872264"/>
                    </a:lnTo>
                    <a:cubicBezTo>
                      <a:pt x="209749" y="14924185"/>
                      <a:pt x="158673" y="14957828"/>
                      <a:pt x="102183" y="14957778"/>
                    </a:cubicBezTo>
                    <a:lnTo>
                      <a:pt x="37131" y="14957778"/>
                    </a:lnTo>
                    <a:cubicBezTo>
                      <a:pt x="25266" y="14957789"/>
                      <a:pt x="14191" y="14951835"/>
                      <a:pt x="7655" y="14941933"/>
                    </a:cubicBezTo>
                    <a:cubicBezTo>
                      <a:pt x="1120" y="14932030"/>
                      <a:pt x="0" y="14919505"/>
                      <a:pt x="4676" y="14908600"/>
                    </a:cubicBezTo>
                    <a:lnTo>
                      <a:pt x="195317" y="14463889"/>
                    </a:lnTo>
                    <a:lnTo>
                      <a:pt x="265449" y="14288488"/>
                    </a:lnTo>
                    <a:cubicBezTo>
                      <a:pt x="308319" y="14181350"/>
                      <a:pt x="412095" y="14111103"/>
                      <a:pt x="527492" y="14111111"/>
                    </a:cubicBezTo>
                    <a:lnTo>
                      <a:pt x="709808" y="14111111"/>
                    </a:lnTo>
                    <a:cubicBezTo>
                      <a:pt x="825205" y="14111103"/>
                      <a:pt x="928981" y="14181350"/>
                      <a:pt x="971851" y="14288488"/>
                    </a:cubicBezTo>
                    <a:lnTo>
                      <a:pt x="1041983" y="14463889"/>
                    </a:lnTo>
                    <a:lnTo>
                      <a:pt x="1232554" y="14908600"/>
                    </a:lnTo>
                    <a:cubicBezTo>
                      <a:pt x="1237229" y="14919505"/>
                      <a:pt x="1236109" y="14932030"/>
                      <a:pt x="1229574" y="14941933"/>
                    </a:cubicBezTo>
                    <a:cubicBezTo>
                      <a:pt x="1223039" y="14951835"/>
                      <a:pt x="1211963" y="14957789"/>
                      <a:pt x="1200098" y="14957778"/>
                    </a:cubicBezTo>
                    <a:lnTo>
                      <a:pt x="1135046" y="14957778"/>
                    </a:lnTo>
                    <a:cubicBezTo>
                      <a:pt x="1078608" y="14957772"/>
                      <a:pt x="1027601" y="14924137"/>
                      <a:pt x="1005365" y="14872264"/>
                    </a:cubicBezTo>
                    <a:lnTo>
                      <a:pt x="851342" y="14512925"/>
                    </a:lnTo>
                    <a:cubicBezTo>
                      <a:pt x="848097" y="14505375"/>
                      <a:pt x="836737" y="14508550"/>
                      <a:pt x="837866" y="14516664"/>
                    </a:cubicBezTo>
                    <a:lnTo>
                      <a:pt x="900872" y="14957778"/>
                    </a:lnTo>
                    <a:lnTo>
                      <a:pt x="968253" y="15766273"/>
                    </a:lnTo>
                    <a:cubicBezTo>
                      <a:pt x="969061" y="15776096"/>
                      <a:pt x="965724" y="15785809"/>
                      <a:pt x="959049" y="15793059"/>
                    </a:cubicBezTo>
                    <a:cubicBezTo>
                      <a:pt x="952375" y="15800310"/>
                      <a:pt x="942971" y="15804438"/>
                      <a:pt x="933116" y="15804445"/>
                    </a:cubicBezTo>
                    <a:lnTo>
                      <a:pt x="879282" y="15804445"/>
                    </a:lnTo>
                    <a:cubicBezTo>
                      <a:pt x="810301" y="15804452"/>
                      <a:pt x="751424" y="15754589"/>
                      <a:pt x="740076" y="15686546"/>
                    </a:cubicBezTo>
                    <a:lnTo>
                      <a:pt x="625706" y="14999546"/>
                    </a:lnTo>
                    <a:cubicBezTo>
                      <a:pt x="624365" y="14991645"/>
                      <a:pt x="613076" y="14991645"/>
                      <a:pt x="611736" y="14999546"/>
                    </a:cubicBezTo>
                    <a:lnTo>
                      <a:pt x="497294" y="15686546"/>
                    </a:lnTo>
                    <a:cubicBezTo>
                      <a:pt x="485942" y="15754615"/>
                      <a:pt x="427026" y="15804488"/>
                      <a:pt x="358018" y="15804445"/>
                    </a:cubicBezTo>
                    <a:lnTo>
                      <a:pt x="304184" y="15804445"/>
                    </a:lnTo>
                    <a:cubicBezTo>
                      <a:pt x="294329" y="15804438"/>
                      <a:pt x="284925" y="15800310"/>
                      <a:pt x="278251" y="15793059"/>
                    </a:cubicBezTo>
                    <a:cubicBezTo>
                      <a:pt x="271576" y="15785809"/>
                      <a:pt x="268239" y="15776096"/>
                      <a:pt x="269047" y="15766273"/>
                    </a:cubicBezTo>
                    <a:lnTo>
                      <a:pt x="336428" y="14957778"/>
                    </a:lnTo>
                    <a:lnTo>
                      <a:pt x="399434" y="14516664"/>
                    </a:lnTo>
                    <a:close/>
                    <a:moveTo>
                      <a:pt x="1888650" y="13546666"/>
                    </a:moveTo>
                    <a:cubicBezTo>
                      <a:pt x="1832512" y="13546666"/>
                      <a:pt x="1778674" y="13568967"/>
                      <a:pt x="1738979" y="13608662"/>
                    </a:cubicBezTo>
                    <a:cubicBezTo>
                      <a:pt x="1699283" y="13648358"/>
                      <a:pt x="1676983" y="13702196"/>
                      <a:pt x="1676983" y="13758334"/>
                    </a:cubicBezTo>
                    <a:lnTo>
                      <a:pt x="1676983" y="13828889"/>
                    </a:lnTo>
                    <a:cubicBezTo>
                      <a:pt x="1677504" y="13945420"/>
                      <a:pt x="1772118" y="14039611"/>
                      <a:pt x="1888650" y="14039611"/>
                    </a:cubicBezTo>
                    <a:cubicBezTo>
                      <a:pt x="2005182" y="14039611"/>
                      <a:pt x="2099796" y="13945420"/>
                      <a:pt x="2100317" y="13828889"/>
                    </a:cubicBezTo>
                    <a:lnTo>
                      <a:pt x="2100317" y="13758334"/>
                    </a:lnTo>
                    <a:cubicBezTo>
                      <a:pt x="2100317" y="13702196"/>
                      <a:pt x="2078017" y="13648358"/>
                      <a:pt x="2038321" y="13608662"/>
                    </a:cubicBezTo>
                    <a:cubicBezTo>
                      <a:pt x="1998626" y="13568967"/>
                      <a:pt x="1944788" y="13546666"/>
                      <a:pt x="1888650" y="13546666"/>
                    </a:cubicBezTo>
                    <a:close/>
                    <a:moveTo>
                      <a:pt x="1669434" y="14516664"/>
                    </a:moveTo>
                    <a:cubicBezTo>
                      <a:pt x="1670633" y="14508550"/>
                      <a:pt x="1659203" y="14505375"/>
                      <a:pt x="1656028" y="14512925"/>
                    </a:cubicBezTo>
                    <a:lnTo>
                      <a:pt x="1502006" y="14872264"/>
                    </a:lnTo>
                    <a:cubicBezTo>
                      <a:pt x="1479749" y="14924185"/>
                      <a:pt x="1428673" y="14957828"/>
                      <a:pt x="1372183" y="14957778"/>
                    </a:cubicBezTo>
                    <a:lnTo>
                      <a:pt x="1307131" y="14957778"/>
                    </a:lnTo>
                    <a:cubicBezTo>
                      <a:pt x="1295266" y="14957789"/>
                      <a:pt x="1284191" y="14951835"/>
                      <a:pt x="1277655" y="14941933"/>
                    </a:cubicBezTo>
                    <a:cubicBezTo>
                      <a:pt x="1271120" y="14932030"/>
                      <a:pt x="1270000" y="14919505"/>
                      <a:pt x="1274676" y="14908600"/>
                    </a:cubicBezTo>
                    <a:lnTo>
                      <a:pt x="1465317" y="14463889"/>
                    </a:lnTo>
                    <a:lnTo>
                      <a:pt x="1535449" y="14288488"/>
                    </a:lnTo>
                    <a:cubicBezTo>
                      <a:pt x="1578319" y="14181350"/>
                      <a:pt x="1682095" y="14111103"/>
                      <a:pt x="1797492" y="14111111"/>
                    </a:cubicBezTo>
                    <a:lnTo>
                      <a:pt x="1979808" y="14111111"/>
                    </a:lnTo>
                    <a:cubicBezTo>
                      <a:pt x="2095205" y="14111103"/>
                      <a:pt x="2198981" y="14181350"/>
                      <a:pt x="2241851" y="14288488"/>
                    </a:cubicBezTo>
                    <a:lnTo>
                      <a:pt x="2311983" y="14463889"/>
                    </a:lnTo>
                    <a:lnTo>
                      <a:pt x="2502554" y="14908600"/>
                    </a:lnTo>
                    <a:cubicBezTo>
                      <a:pt x="2507229" y="14919505"/>
                      <a:pt x="2506109" y="14932030"/>
                      <a:pt x="2499574" y="14941933"/>
                    </a:cubicBezTo>
                    <a:cubicBezTo>
                      <a:pt x="2493039" y="14951835"/>
                      <a:pt x="2481963" y="14957789"/>
                      <a:pt x="2470098" y="14957778"/>
                    </a:cubicBezTo>
                    <a:lnTo>
                      <a:pt x="2405046" y="14957778"/>
                    </a:lnTo>
                    <a:cubicBezTo>
                      <a:pt x="2348608" y="14957772"/>
                      <a:pt x="2297601" y="14924137"/>
                      <a:pt x="2275365" y="14872264"/>
                    </a:cubicBezTo>
                    <a:lnTo>
                      <a:pt x="2121342" y="14512925"/>
                    </a:lnTo>
                    <a:cubicBezTo>
                      <a:pt x="2118097" y="14505375"/>
                      <a:pt x="2106737" y="14508550"/>
                      <a:pt x="2107866" y="14516664"/>
                    </a:cubicBezTo>
                    <a:lnTo>
                      <a:pt x="2170872" y="14957778"/>
                    </a:lnTo>
                    <a:lnTo>
                      <a:pt x="2238253" y="15766273"/>
                    </a:lnTo>
                    <a:cubicBezTo>
                      <a:pt x="2239061" y="15776096"/>
                      <a:pt x="2235724" y="15785809"/>
                      <a:pt x="2229049" y="15793059"/>
                    </a:cubicBezTo>
                    <a:cubicBezTo>
                      <a:pt x="2222375" y="15800310"/>
                      <a:pt x="2212971" y="15804438"/>
                      <a:pt x="2203116" y="15804445"/>
                    </a:cubicBezTo>
                    <a:lnTo>
                      <a:pt x="2149282" y="15804445"/>
                    </a:lnTo>
                    <a:cubicBezTo>
                      <a:pt x="2080301" y="15804452"/>
                      <a:pt x="2021424" y="15754589"/>
                      <a:pt x="2010076" y="15686546"/>
                    </a:cubicBezTo>
                    <a:lnTo>
                      <a:pt x="1895706" y="14999546"/>
                    </a:lnTo>
                    <a:cubicBezTo>
                      <a:pt x="1894365" y="14991645"/>
                      <a:pt x="1883076" y="14991645"/>
                      <a:pt x="1881735" y="14999546"/>
                    </a:cubicBezTo>
                    <a:lnTo>
                      <a:pt x="1767294" y="15686546"/>
                    </a:lnTo>
                    <a:cubicBezTo>
                      <a:pt x="1755943" y="15754615"/>
                      <a:pt x="1697026" y="15804488"/>
                      <a:pt x="1628018" y="15804445"/>
                    </a:cubicBezTo>
                    <a:lnTo>
                      <a:pt x="1574184" y="15804445"/>
                    </a:lnTo>
                    <a:cubicBezTo>
                      <a:pt x="1564329" y="15804438"/>
                      <a:pt x="1554925" y="15800310"/>
                      <a:pt x="1548251" y="15793059"/>
                    </a:cubicBezTo>
                    <a:cubicBezTo>
                      <a:pt x="1541576" y="15785809"/>
                      <a:pt x="1538239" y="15776096"/>
                      <a:pt x="1539047" y="15766273"/>
                    </a:cubicBezTo>
                    <a:lnTo>
                      <a:pt x="1606428" y="14957778"/>
                    </a:lnTo>
                    <a:lnTo>
                      <a:pt x="1669434" y="14516664"/>
                    </a:lnTo>
                    <a:close/>
                    <a:moveTo>
                      <a:pt x="3158650" y="13546666"/>
                    </a:moveTo>
                    <a:cubicBezTo>
                      <a:pt x="3102512" y="13546666"/>
                      <a:pt x="3048674" y="13568967"/>
                      <a:pt x="3008979" y="13608662"/>
                    </a:cubicBezTo>
                    <a:cubicBezTo>
                      <a:pt x="2969283" y="13648358"/>
                      <a:pt x="2946983" y="13702196"/>
                      <a:pt x="2946983" y="13758334"/>
                    </a:cubicBezTo>
                    <a:lnTo>
                      <a:pt x="2946983" y="13828889"/>
                    </a:lnTo>
                    <a:cubicBezTo>
                      <a:pt x="2947504" y="13945420"/>
                      <a:pt x="3042118" y="14039611"/>
                      <a:pt x="3158650" y="14039611"/>
                    </a:cubicBezTo>
                    <a:cubicBezTo>
                      <a:pt x="3275182" y="14039611"/>
                      <a:pt x="3369795" y="13945420"/>
                      <a:pt x="3370317" y="13828889"/>
                    </a:cubicBezTo>
                    <a:lnTo>
                      <a:pt x="3370317" y="13758334"/>
                    </a:lnTo>
                    <a:cubicBezTo>
                      <a:pt x="3370317" y="13702196"/>
                      <a:pt x="3348016" y="13648358"/>
                      <a:pt x="3308321" y="13608662"/>
                    </a:cubicBezTo>
                    <a:cubicBezTo>
                      <a:pt x="3268626" y="13568967"/>
                      <a:pt x="3214788" y="13546666"/>
                      <a:pt x="3158650" y="13546666"/>
                    </a:cubicBezTo>
                    <a:close/>
                    <a:moveTo>
                      <a:pt x="2939434" y="14516664"/>
                    </a:moveTo>
                    <a:cubicBezTo>
                      <a:pt x="2940633" y="14508550"/>
                      <a:pt x="2929203" y="14505375"/>
                      <a:pt x="2926028" y="14512925"/>
                    </a:cubicBezTo>
                    <a:lnTo>
                      <a:pt x="2772006" y="14872264"/>
                    </a:lnTo>
                    <a:cubicBezTo>
                      <a:pt x="2749749" y="14924185"/>
                      <a:pt x="2698673" y="14957828"/>
                      <a:pt x="2642183" y="14957778"/>
                    </a:cubicBezTo>
                    <a:lnTo>
                      <a:pt x="2577131" y="14957778"/>
                    </a:lnTo>
                    <a:cubicBezTo>
                      <a:pt x="2565266" y="14957789"/>
                      <a:pt x="2554191" y="14951835"/>
                      <a:pt x="2547656" y="14941933"/>
                    </a:cubicBezTo>
                    <a:cubicBezTo>
                      <a:pt x="2541120" y="14932030"/>
                      <a:pt x="2540001" y="14919505"/>
                      <a:pt x="2544676" y="14908600"/>
                    </a:cubicBezTo>
                    <a:lnTo>
                      <a:pt x="2735317" y="14463889"/>
                    </a:lnTo>
                    <a:lnTo>
                      <a:pt x="2805449" y="14288488"/>
                    </a:lnTo>
                    <a:cubicBezTo>
                      <a:pt x="2848319" y="14181350"/>
                      <a:pt x="2952095" y="14111103"/>
                      <a:pt x="3067492" y="14111111"/>
                    </a:cubicBezTo>
                    <a:lnTo>
                      <a:pt x="3249808" y="14111111"/>
                    </a:lnTo>
                    <a:cubicBezTo>
                      <a:pt x="3365204" y="14111103"/>
                      <a:pt x="3468981" y="14181350"/>
                      <a:pt x="3511851" y="14288488"/>
                    </a:cubicBezTo>
                    <a:lnTo>
                      <a:pt x="3581983" y="14463889"/>
                    </a:lnTo>
                    <a:lnTo>
                      <a:pt x="3772554" y="14908600"/>
                    </a:lnTo>
                    <a:cubicBezTo>
                      <a:pt x="3777229" y="14919505"/>
                      <a:pt x="3776110" y="14932030"/>
                      <a:pt x="3769574" y="14941933"/>
                    </a:cubicBezTo>
                    <a:cubicBezTo>
                      <a:pt x="3763039" y="14951835"/>
                      <a:pt x="3751963" y="14957789"/>
                      <a:pt x="3740098" y="14957778"/>
                    </a:cubicBezTo>
                    <a:lnTo>
                      <a:pt x="3675046" y="14957778"/>
                    </a:lnTo>
                    <a:cubicBezTo>
                      <a:pt x="3618608" y="14957772"/>
                      <a:pt x="3567601" y="14924137"/>
                      <a:pt x="3545365" y="14872264"/>
                    </a:cubicBezTo>
                    <a:lnTo>
                      <a:pt x="3391342" y="14512925"/>
                    </a:lnTo>
                    <a:cubicBezTo>
                      <a:pt x="3388097" y="14505375"/>
                      <a:pt x="3376737" y="14508550"/>
                      <a:pt x="3377866" y="14516664"/>
                    </a:cubicBezTo>
                    <a:lnTo>
                      <a:pt x="3440872" y="14957778"/>
                    </a:lnTo>
                    <a:lnTo>
                      <a:pt x="3508253" y="15766273"/>
                    </a:lnTo>
                    <a:cubicBezTo>
                      <a:pt x="3509061" y="15776096"/>
                      <a:pt x="3505724" y="15785809"/>
                      <a:pt x="3499049" y="15793059"/>
                    </a:cubicBezTo>
                    <a:cubicBezTo>
                      <a:pt x="3492375" y="15800310"/>
                      <a:pt x="3482971" y="15804438"/>
                      <a:pt x="3473116" y="15804445"/>
                    </a:cubicBezTo>
                    <a:lnTo>
                      <a:pt x="3419282" y="15804445"/>
                    </a:lnTo>
                    <a:cubicBezTo>
                      <a:pt x="3350301" y="15804452"/>
                      <a:pt x="3291424" y="15754589"/>
                      <a:pt x="3280076" y="15686546"/>
                    </a:cubicBezTo>
                    <a:lnTo>
                      <a:pt x="3165706" y="14999546"/>
                    </a:lnTo>
                    <a:cubicBezTo>
                      <a:pt x="3164365" y="14991645"/>
                      <a:pt x="3153076" y="14991645"/>
                      <a:pt x="3151735" y="14999546"/>
                    </a:cubicBezTo>
                    <a:lnTo>
                      <a:pt x="3037294" y="15686546"/>
                    </a:lnTo>
                    <a:cubicBezTo>
                      <a:pt x="3025943" y="15754615"/>
                      <a:pt x="2967026" y="15804488"/>
                      <a:pt x="2898018" y="15804445"/>
                    </a:cubicBezTo>
                    <a:lnTo>
                      <a:pt x="2844184" y="15804445"/>
                    </a:lnTo>
                    <a:cubicBezTo>
                      <a:pt x="2834329" y="15804438"/>
                      <a:pt x="2824925" y="15800310"/>
                      <a:pt x="2818251" y="15793059"/>
                    </a:cubicBezTo>
                    <a:cubicBezTo>
                      <a:pt x="2811576" y="15785809"/>
                      <a:pt x="2808239" y="15776096"/>
                      <a:pt x="2809047" y="15766273"/>
                    </a:cubicBezTo>
                    <a:lnTo>
                      <a:pt x="2876428" y="14957778"/>
                    </a:lnTo>
                    <a:lnTo>
                      <a:pt x="2939434" y="14516664"/>
                    </a:lnTo>
                    <a:close/>
                    <a:moveTo>
                      <a:pt x="4428650" y="13546666"/>
                    </a:moveTo>
                    <a:cubicBezTo>
                      <a:pt x="4372512" y="13546666"/>
                      <a:pt x="4318674" y="13568967"/>
                      <a:pt x="4278979" y="13608662"/>
                    </a:cubicBezTo>
                    <a:cubicBezTo>
                      <a:pt x="4239284" y="13648358"/>
                      <a:pt x="4216983" y="13702196"/>
                      <a:pt x="4216983" y="13758334"/>
                    </a:cubicBezTo>
                    <a:lnTo>
                      <a:pt x="4216983" y="13828889"/>
                    </a:lnTo>
                    <a:cubicBezTo>
                      <a:pt x="4217505" y="13945420"/>
                      <a:pt x="4312118" y="14039611"/>
                      <a:pt x="4428650" y="14039611"/>
                    </a:cubicBezTo>
                    <a:cubicBezTo>
                      <a:pt x="4545182" y="14039611"/>
                      <a:pt x="4639795" y="13945420"/>
                      <a:pt x="4640317" y="13828889"/>
                    </a:cubicBezTo>
                    <a:lnTo>
                      <a:pt x="4640317" y="13758334"/>
                    </a:lnTo>
                    <a:cubicBezTo>
                      <a:pt x="4640317" y="13702196"/>
                      <a:pt x="4618016" y="13648358"/>
                      <a:pt x="4578321" y="13608662"/>
                    </a:cubicBezTo>
                    <a:cubicBezTo>
                      <a:pt x="4538626" y="13568967"/>
                      <a:pt x="4484788" y="13546666"/>
                      <a:pt x="4428650" y="13546666"/>
                    </a:cubicBezTo>
                    <a:close/>
                    <a:moveTo>
                      <a:pt x="4209434" y="14516664"/>
                    </a:moveTo>
                    <a:cubicBezTo>
                      <a:pt x="4210633" y="14508550"/>
                      <a:pt x="4199203" y="14505375"/>
                      <a:pt x="4196028" y="14512925"/>
                    </a:cubicBezTo>
                    <a:lnTo>
                      <a:pt x="4042005" y="14872264"/>
                    </a:lnTo>
                    <a:cubicBezTo>
                      <a:pt x="4019749" y="14924185"/>
                      <a:pt x="3968673" y="14957828"/>
                      <a:pt x="3912183" y="14957778"/>
                    </a:cubicBezTo>
                    <a:lnTo>
                      <a:pt x="3847131" y="14957778"/>
                    </a:lnTo>
                    <a:cubicBezTo>
                      <a:pt x="3835266" y="14957789"/>
                      <a:pt x="3824191" y="14951835"/>
                      <a:pt x="3817656" y="14941933"/>
                    </a:cubicBezTo>
                    <a:cubicBezTo>
                      <a:pt x="3811120" y="14932030"/>
                      <a:pt x="3810000" y="14919505"/>
                      <a:pt x="3814675" y="14908600"/>
                    </a:cubicBezTo>
                    <a:lnTo>
                      <a:pt x="4005317" y="14463889"/>
                    </a:lnTo>
                    <a:lnTo>
                      <a:pt x="4075449" y="14288488"/>
                    </a:lnTo>
                    <a:cubicBezTo>
                      <a:pt x="4118319" y="14181350"/>
                      <a:pt x="4222096" y="14111103"/>
                      <a:pt x="4337492" y="14111111"/>
                    </a:cubicBezTo>
                    <a:lnTo>
                      <a:pt x="4519808" y="14111111"/>
                    </a:lnTo>
                    <a:cubicBezTo>
                      <a:pt x="4635204" y="14111103"/>
                      <a:pt x="4738981" y="14181350"/>
                      <a:pt x="4781851" y="14288488"/>
                    </a:cubicBezTo>
                    <a:lnTo>
                      <a:pt x="4851983" y="14463889"/>
                    </a:lnTo>
                    <a:lnTo>
                      <a:pt x="5042554" y="14908600"/>
                    </a:lnTo>
                    <a:cubicBezTo>
                      <a:pt x="5047229" y="14919505"/>
                      <a:pt x="5046110" y="14932030"/>
                      <a:pt x="5039574" y="14941933"/>
                    </a:cubicBezTo>
                    <a:cubicBezTo>
                      <a:pt x="5033039" y="14951835"/>
                      <a:pt x="5021963" y="14957789"/>
                      <a:pt x="5010098" y="14957778"/>
                    </a:cubicBezTo>
                    <a:lnTo>
                      <a:pt x="4945046" y="14957778"/>
                    </a:lnTo>
                    <a:cubicBezTo>
                      <a:pt x="4888608" y="14957772"/>
                      <a:pt x="4837601" y="14924137"/>
                      <a:pt x="4815365" y="14872264"/>
                    </a:cubicBezTo>
                    <a:lnTo>
                      <a:pt x="4661342" y="14512925"/>
                    </a:lnTo>
                    <a:cubicBezTo>
                      <a:pt x="4658097" y="14505375"/>
                      <a:pt x="4646737" y="14508550"/>
                      <a:pt x="4647866" y="14516664"/>
                    </a:cubicBezTo>
                    <a:lnTo>
                      <a:pt x="4710872" y="14957778"/>
                    </a:lnTo>
                    <a:lnTo>
                      <a:pt x="4778253" y="15766273"/>
                    </a:lnTo>
                    <a:cubicBezTo>
                      <a:pt x="4779061" y="15776096"/>
                      <a:pt x="4775724" y="15785809"/>
                      <a:pt x="4769049" y="15793059"/>
                    </a:cubicBezTo>
                    <a:cubicBezTo>
                      <a:pt x="4762375" y="15800310"/>
                      <a:pt x="4752971" y="15804438"/>
                      <a:pt x="4743116" y="15804445"/>
                    </a:cubicBezTo>
                    <a:lnTo>
                      <a:pt x="4689282" y="15804445"/>
                    </a:lnTo>
                    <a:cubicBezTo>
                      <a:pt x="4620301" y="15804452"/>
                      <a:pt x="4561424" y="15754589"/>
                      <a:pt x="4550076" y="15686546"/>
                    </a:cubicBezTo>
                    <a:lnTo>
                      <a:pt x="4435705" y="14999546"/>
                    </a:lnTo>
                    <a:cubicBezTo>
                      <a:pt x="4434365" y="14991645"/>
                      <a:pt x="4423076" y="14991645"/>
                      <a:pt x="4421736" y="14999546"/>
                    </a:cubicBezTo>
                    <a:lnTo>
                      <a:pt x="4307295" y="15686546"/>
                    </a:lnTo>
                    <a:cubicBezTo>
                      <a:pt x="4295943" y="15754615"/>
                      <a:pt x="4237026" y="15804488"/>
                      <a:pt x="4168018" y="15804445"/>
                    </a:cubicBezTo>
                    <a:lnTo>
                      <a:pt x="4114184" y="15804445"/>
                    </a:lnTo>
                    <a:cubicBezTo>
                      <a:pt x="4104329" y="15804438"/>
                      <a:pt x="4094925" y="15800310"/>
                      <a:pt x="4088251" y="15793059"/>
                    </a:cubicBezTo>
                    <a:cubicBezTo>
                      <a:pt x="4081576" y="15785809"/>
                      <a:pt x="4078239" y="15776096"/>
                      <a:pt x="4079047" y="15766273"/>
                    </a:cubicBezTo>
                    <a:lnTo>
                      <a:pt x="4146428" y="14957778"/>
                    </a:lnTo>
                    <a:lnTo>
                      <a:pt x="4209434" y="14516664"/>
                    </a:lnTo>
                    <a:close/>
                    <a:moveTo>
                      <a:pt x="5698650" y="13546666"/>
                    </a:moveTo>
                    <a:cubicBezTo>
                      <a:pt x="5642512" y="13546666"/>
                      <a:pt x="5588674" y="13568967"/>
                      <a:pt x="5548979" y="13608662"/>
                    </a:cubicBezTo>
                    <a:cubicBezTo>
                      <a:pt x="5509284" y="13648358"/>
                      <a:pt x="5486983" y="13702196"/>
                      <a:pt x="5486983" y="13758334"/>
                    </a:cubicBezTo>
                    <a:lnTo>
                      <a:pt x="5486983" y="13828889"/>
                    </a:lnTo>
                    <a:cubicBezTo>
                      <a:pt x="5487505" y="13945420"/>
                      <a:pt x="5582118" y="14039611"/>
                      <a:pt x="5698650" y="14039611"/>
                    </a:cubicBezTo>
                    <a:cubicBezTo>
                      <a:pt x="5815182" y="14039611"/>
                      <a:pt x="5909795" y="13945420"/>
                      <a:pt x="5910317" y="13828889"/>
                    </a:cubicBezTo>
                    <a:lnTo>
                      <a:pt x="5910317" y="13758334"/>
                    </a:lnTo>
                    <a:cubicBezTo>
                      <a:pt x="5910317" y="13702196"/>
                      <a:pt x="5888016" y="13648358"/>
                      <a:pt x="5848321" y="13608662"/>
                    </a:cubicBezTo>
                    <a:cubicBezTo>
                      <a:pt x="5808626" y="13568967"/>
                      <a:pt x="5754788" y="13546666"/>
                      <a:pt x="5698650" y="13546666"/>
                    </a:cubicBezTo>
                    <a:close/>
                    <a:moveTo>
                      <a:pt x="5479434" y="14516664"/>
                    </a:moveTo>
                    <a:cubicBezTo>
                      <a:pt x="5480633" y="14508550"/>
                      <a:pt x="5469203" y="14505375"/>
                      <a:pt x="5466028" y="14512925"/>
                    </a:cubicBezTo>
                    <a:lnTo>
                      <a:pt x="5312005" y="14872264"/>
                    </a:lnTo>
                    <a:cubicBezTo>
                      <a:pt x="5289749" y="14924185"/>
                      <a:pt x="5238673" y="14957828"/>
                      <a:pt x="5182183" y="14957778"/>
                    </a:cubicBezTo>
                    <a:lnTo>
                      <a:pt x="5117131" y="14957778"/>
                    </a:lnTo>
                    <a:cubicBezTo>
                      <a:pt x="5105266" y="14957789"/>
                      <a:pt x="5094191" y="14951835"/>
                      <a:pt x="5087656" y="14941933"/>
                    </a:cubicBezTo>
                    <a:cubicBezTo>
                      <a:pt x="5081120" y="14932030"/>
                      <a:pt x="5080000" y="14919505"/>
                      <a:pt x="5084675" y="14908600"/>
                    </a:cubicBezTo>
                    <a:lnTo>
                      <a:pt x="5275317" y="14463889"/>
                    </a:lnTo>
                    <a:lnTo>
                      <a:pt x="5345449" y="14288488"/>
                    </a:lnTo>
                    <a:cubicBezTo>
                      <a:pt x="5388319" y="14181350"/>
                      <a:pt x="5492096" y="14111103"/>
                      <a:pt x="5607492" y="14111111"/>
                    </a:cubicBezTo>
                    <a:lnTo>
                      <a:pt x="5789808" y="14111111"/>
                    </a:lnTo>
                    <a:cubicBezTo>
                      <a:pt x="5905204" y="14111103"/>
                      <a:pt x="6008981" y="14181350"/>
                      <a:pt x="6051851" y="14288488"/>
                    </a:cubicBezTo>
                    <a:lnTo>
                      <a:pt x="6121983" y="14463889"/>
                    </a:lnTo>
                    <a:lnTo>
                      <a:pt x="6312554" y="14908600"/>
                    </a:lnTo>
                    <a:cubicBezTo>
                      <a:pt x="6317229" y="14919505"/>
                      <a:pt x="6316110" y="14932030"/>
                      <a:pt x="6309574" y="14941933"/>
                    </a:cubicBezTo>
                    <a:cubicBezTo>
                      <a:pt x="6303039" y="14951835"/>
                      <a:pt x="6291963" y="14957789"/>
                      <a:pt x="6280098" y="14957778"/>
                    </a:cubicBezTo>
                    <a:lnTo>
                      <a:pt x="6215046" y="14957778"/>
                    </a:lnTo>
                    <a:cubicBezTo>
                      <a:pt x="6158608" y="14957772"/>
                      <a:pt x="6107601" y="14924137"/>
                      <a:pt x="6085365" y="14872264"/>
                    </a:cubicBezTo>
                    <a:lnTo>
                      <a:pt x="5931342" y="14512925"/>
                    </a:lnTo>
                    <a:cubicBezTo>
                      <a:pt x="5928097" y="14505375"/>
                      <a:pt x="5916737" y="14508550"/>
                      <a:pt x="5917866" y="14516664"/>
                    </a:cubicBezTo>
                    <a:lnTo>
                      <a:pt x="5980872" y="14957778"/>
                    </a:lnTo>
                    <a:lnTo>
                      <a:pt x="6048253" y="15766273"/>
                    </a:lnTo>
                    <a:cubicBezTo>
                      <a:pt x="6049061" y="15776096"/>
                      <a:pt x="6045724" y="15785809"/>
                      <a:pt x="6039049" y="15793059"/>
                    </a:cubicBezTo>
                    <a:cubicBezTo>
                      <a:pt x="6032375" y="15800310"/>
                      <a:pt x="6022971" y="15804438"/>
                      <a:pt x="6013116" y="15804445"/>
                    </a:cubicBezTo>
                    <a:lnTo>
                      <a:pt x="5959282" y="15804445"/>
                    </a:lnTo>
                    <a:cubicBezTo>
                      <a:pt x="5890301" y="15804452"/>
                      <a:pt x="5831424" y="15754589"/>
                      <a:pt x="5820076" y="15686546"/>
                    </a:cubicBezTo>
                    <a:lnTo>
                      <a:pt x="5705705" y="14999546"/>
                    </a:lnTo>
                    <a:cubicBezTo>
                      <a:pt x="5704365" y="14991645"/>
                      <a:pt x="5693076" y="14991645"/>
                      <a:pt x="5691736" y="14999546"/>
                    </a:cubicBezTo>
                    <a:lnTo>
                      <a:pt x="5577295" y="15686546"/>
                    </a:lnTo>
                    <a:cubicBezTo>
                      <a:pt x="5565943" y="15754615"/>
                      <a:pt x="5507026" y="15804488"/>
                      <a:pt x="5438018" y="15804445"/>
                    </a:cubicBezTo>
                    <a:lnTo>
                      <a:pt x="5384184" y="15804445"/>
                    </a:lnTo>
                    <a:cubicBezTo>
                      <a:pt x="5374329" y="15804438"/>
                      <a:pt x="5364925" y="15800310"/>
                      <a:pt x="5358251" y="15793059"/>
                    </a:cubicBezTo>
                    <a:cubicBezTo>
                      <a:pt x="5351576" y="15785809"/>
                      <a:pt x="5348239" y="15776096"/>
                      <a:pt x="5349047" y="15766273"/>
                    </a:cubicBezTo>
                    <a:lnTo>
                      <a:pt x="5416428" y="14957778"/>
                    </a:lnTo>
                    <a:lnTo>
                      <a:pt x="5479434" y="14516664"/>
                    </a:lnTo>
                    <a:close/>
                    <a:moveTo>
                      <a:pt x="6968650" y="13546666"/>
                    </a:moveTo>
                    <a:cubicBezTo>
                      <a:pt x="6912512" y="13546666"/>
                      <a:pt x="6858674" y="13568967"/>
                      <a:pt x="6818979" y="13608662"/>
                    </a:cubicBezTo>
                    <a:cubicBezTo>
                      <a:pt x="6779283" y="13648358"/>
                      <a:pt x="6756983" y="13702196"/>
                      <a:pt x="6756983" y="13758334"/>
                    </a:cubicBezTo>
                    <a:lnTo>
                      <a:pt x="6756983" y="13828889"/>
                    </a:lnTo>
                    <a:cubicBezTo>
                      <a:pt x="6757504" y="13945420"/>
                      <a:pt x="6852118" y="14039611"/>
                      <a:pt x="6968650" y="14039611"/>
                    </a:cubicBezTo>
                    <a:cubicBezTo>
                      <a:pt x="7085182" y="14039611"/>
                      <a:pt x="7179796" y="13945420"/>
                      <a:pt x="7180317" y="13828889"/>
                    </a:cubicBezTo>
                    <a:lnTo>
                      <a:pt x="7180317" y="13758334"/>
                    </a:lnTo>
                    <a:cubicBezTo>
                      <a:pt x="7180317" y="13702196"/>
                      <a:pt x="7158017" y="13648358"/>
                      <a:pt x="7118321" y="13608662"/>
                    </a:cubicBezTo>
                    <a:cubicBezTo>
                      <a:pt x="7078626" y="13568967"/>
                      <a:pt x="7024788" y="13546666"/>
                      <a:pt x="6968650" y="13546666"/>
                    </a:cubicBezTo>
                    <a:close/>
                    <a:moveTo>
                      <a:pt x="6749434" y="14516664"/>
                    </a:moveTo>
                    <a:cubicBezTo>
                      <a:pt x="6750633" y="14508550"/>
                      <a:pt x="6739204" y="14505375"/>
                      <a:pt x="6736029" y="14512925"/>
                    </a:cubicBezTo>
                    <a:lnTo>
                      <a:pt x="6582005" y="14872264"/>
                    </a:lnTo>
                    <a:cubicBezTo>
                      <a:pt x="6559749" y="14924185"/>
                      <a:pt x="6508673" y="14957828"/>
                      <a:pt x="6452183" y="14957778"/>
                    </a:cubicBezTo>
                    <a:lnTo>
                      <a:pt x="6387131" y="14957778"/>
                    </a:lnTo>
                    <a:cubicBezTo>
                      <a:pt x="6375266" y="14957789"/>
                      <a:pt x="6364191" y="14951835"/>
                      <a:pt x="6357656" y="14941933"/>
                    </a:cubicBezTo>
                    <a:cubicBezTo>
                      <a:pt x="6351120" y="14932030"/>
                      <a:pt x="6350000" y="14919505"/>
                      <a:pt x="6354675" y="14908600"/>
                    </a:cubicBezTo>
                    <a:lnTo>
                      <a:pt x="6545317" y="14463889"/>
                    </a:lnTo>
                    <a:lnTo>
                      <a:pt x="6615449" y="14288488"/>
                    </a:lnTo>
                    <a:cubicBezTo>
                      <a:pt x="6658319" y="14181350"/>
                      <a:pt x="6762095" y="14111103"/>
                      <a:pt x="6877492" y="14111111"/>
                    </a:cubicBezTo>
                    <a:lnTo>
                      <a:pt x="7059808" y="14111111"/>
                    </a:lnTo>
                    <a:cubicBezTo>
                      <a:pt x="7175205" y="14111103"/>
                      <a:pt x="7278981" y="14181350"/>
                      <a:pt x="7321851" y="14288488"/>
                    </a:cubicBezTo>
                    <a:lnTo>
                      <a:pt x="7391983" y="14463889"/>
                    </a:lnTo>
                    <a:lnTo>
                      <a:pt x="7582554" y="14908600"/>
                    </a:lnTo>
                    <a:cubicBezTo>
                      <a:pt x="7587229" y="14919505"/>
                      <a:pt x="7586109" y="14932030"/>
                      <a:pt x="7579574" y="14941933"/>
                    </a:cubicBezTo>
                    <a:cubicBezTo>
                      <a:pt x="7573039" y="14951835"/>
                      <a:pt x="7561963" y="14957789"/>
                      <a:pt x="7550098" y="14957778"/>
                    </a:cubicBezTo>
                    <a:lnTo>
                      <a:pt x="7485046" y="14957778"/>
                    </a:lnTo>
                    <a:cubicBezTo>
                      <a:pt x="7428608" y="14957772"/>
                      <a:pt x="7377602" y="14924137"/>
                      <a:pt x="7355365" y="14872264"/>
                    </a:cubicBezTo>
                    <a:lnTo>
                      <a:pt x="7201342" y="14512925"/>
                    </a:lnTo>
                    <a:cubicBezTo>
                      <a:pt x="7198096" y="14505375"/>
                      <a:pt x="7186737" y="14508550"/>
                      <a:pt x="7187866" y="14516664"/>
                    </a:cubicBezTo>
                    <a:lnTo>
                      <a:pt x="7250872" y="14957778"/>
                    </a:lnTo>
                    <a:lnTo>
                      <a:pt x="7318253" y="15766273"/>
                    </a:lnTo>
                    <a:cubicBezTo>
                      <a:pt x="7319061" y="15776096"/>
                      <a:pt x="7315724" y="15785809"/>
                      <a:pt x="7309049" y="15793059"/>
                    </a:cubicBezTo>
                    <a:cubicBezTo>
                      <a:pt x="7302375" y="15800310"/>
                      <a:pt x="7292971" y="15804438"/>
                      <a:pt x="7283116" y="15804445"/>
                    </a:cubicBezTo>
                    <a:lnTo>
                      <a:pt x="7229282" y="15804445"/>
                    </a:lnTo>
                    <a:cubicBezTo>
                      <a:pt x="7160300" y="15804454"/>
                      <a:pt x="7101423" y="15754589"/>
                      <a:pt x="7090076" y="15686546"/>
                    </a:cubicBezTo>
                    <a:lnTo>
                      <a:pt x="6975705" y="14999546"/>
                    </a:lnTo>
                    <a:cubicBezTo>
                      <a:pt x="6974365" y="14991645"/>
                      <a:pt x="6963076" y="14991645"/>
                      <a:pt x="6961736" y="14999546"/>
                    </a:cubicBezTo>
                    <a:lnTo>
                      <a:pt x="6847295" y="15686546"/>
                    </a:lnTo>
                    <a:cubicBezTo>
                      <a:pt x="6835943" y="15754615"/>
                      <a:pt x="6777026" y="15804488"/>
                      <a:pt x="6708018" y="15804445"/>
                    </a:cubicBezTo>
                    <a:lnTo>
                      <a:pt x="6654184" y="15804445"/>
                    </a:lnTo>
                    <a:cubicBezTo>
                      <a:pt x="6644329" y="15804438"/>
                      <a:pt x="6634925" y="15800310"/>
                      <a:pt x="6628251" y="15793059"/>
                    </a:cubicBezTo>
                    <a:cubicBezTo>
                      <a:pt x="6621576" y="15785809"/>
                      <a:pt x="6618239" y="15776096"/>
                      <a:pt x="6619047" y="15766273"/>
                    </a:cubicBezTo>
                    <a:lnTo>
                      <a:pt x="6686428" y="14957778"/>
                    </a:lnTo>
                    <a:lnTo>
                      <a:pt x="6749434" y="14516664"/>
                    </a:lnTo>
                    <a:close/>
                    <a:moveTo>
                      <a:pt x="8238650" y="13546666"/>
                    </a:moveTo>
                    <a:cubicBezTo>
                      <a:pt x="8182512" y="13546666"/>
                      <a:pt x="8128674" y="13568967"/>
                      <a:pt x="8088979" y="13608662"/>
                    </a:cubicBezTo>
                    <a:cubicBezTo>
                      <a:pt x="8049283" y="13648358"/>
                      <a:pt x="8026983" y="13702196"/>
                      <a:pt x="8026983" y="13758334"/>
                    </a:cubicBezTo>
                    <a:lnTo>
                      <a:pt x="8026983" y="13828889"/>
                    </a:lnTo>
                    <a:cubicBezTo>
                      <a:pt x="8027504" y="13945420"/>
                      <a:pt x="8122118" y="14039611"/>
                      <a:pt x="8238650" y="14039611"/>
                    </a:cubicBezTo>
                    <a:cubicBezTo>
                      <a:pt x="8355182" y="14039611"/>
                      <a:pt x="8449796" y="13945420"/>
                      <a:pt x="8450317" y="13828889"/>
                    </a:cubicBezTo>
                    <a:lnTo>
                      <a:pt x="8450317" y="13758334"/>
                    </a:lnTo>
                    <a:cubicBezTo>
                      <a:pt x="8450317" y="13702196"/>
                      <a:pt x="8428017" y="13648358"/>
                      <a:pt x="8388321" y="13608662"/>
                    </a:cubicBezTo>
                    <a:cubicBezTo>
                      <a:pt x="8348626" y="13568967"/>
                      <a:pt x="8294788" y="13546666"/>
                      <a:pt x="8238650" y="13546666"/>
                    </a:cubicBezTo>
                    <a:close/>
                    <a:moveTo>
                      <a:pt x="8019434" y="14516664"/>
                    </a:moveTo>
                    <a:cubicBezTo>
                      <a:pt x="8020633" y="14508550"/>
                      <a:pt x="8009204" y="14505375"/>
                      <a:pt x="8006029" y="14512925"/>
                    </a:cubicBezTo>
                    <a:lnTo>
                      <a:pt x="7852005" y="14872264"/>
                    </a:lnTo>
                    <a:cubicBezTo>
                      <a:pt x="7829749" y="14924185"/>
                      <a:pt x="7778673" y="14957828"/>
                      <a:pt x="7722183" y="14957778"/>
                    </a:cubicBezTo>
                    <a:lnTo>
                      <a:pt x="7657131" y="14957778"/>
                    </a:lnTo>
                    <a:cubicBezTo>
                      <a:pt x="7645267" y="14957789"/>
                      <a:pt x="7634191" y="14951835"/>
                      <a:pt x="7627656" y="14941933"/>
                    </a:cubicBezTo>
                    <a:cubicBezTo>
                      <a:pt x="7621120" y="14932030"/>
                      <a:pt x="7620001" y="14919505"/>
                      <a:pt x="7624676" y="14908600"/>
                    </a:cubicBezTo>
                    <a:lnTo>
                      <a:pt x="7815317" y="14463889"/>
                    </a:lnTo>
                    <a:lnTo>
                      <a:pt x="7885449" y="14288488"/>
                    </a:lnTo>
                    <a:cubicBezTo>
                      <a:pt x="7928319" y="14181350"/>
                      <a:pt x="8032095" y="14111103"/>
                      <a:pt x="8147492" y="14111111"/>
                    </a:cubicBezTo>
                    <a:lnTo>
                      <a:pt x="8329808" y="14111111"/>
                    </a:lnTo>
                    <a:cubicBezTo>
                      <a:pt x="8445205" y="14111103"/>
                      <a:pt x="8548981" y="14181350"/>
                      <a:pt x="8591851" y="14288488"/>
                    </a:cubicBezTo>
                    <a:lnTo>
                      <a:pt x="8661983" y="14463889"/>
                    </a:lnTo>
                    <a:lnTo>
                      <a:pt x="8852554" y="14908600"/>
                    </a:lnTo>
                    <a:cubicBezTo>
                      <a:pt x="8857229" y="14919505"/>
                      <a:pt x="8856109" y="14932030"/>
                      <a:pt x="8849574" y="14941933"/>
                    </a:cubicBezTo>
                    <a:cubicBezTo>
                      <a:pt x="8843039" y="14951835"/>
                      <a:pt x="8831963" y="14957789"/>
                      <a:pt x="8820098" y="14957778"/>
                    </a:cubicBezTo>
                    <a:lnTo>
                      <a:pt x="8755046" y="14957778"/>
                    </a:lnTo>
                    <a:cubicBezTo>
                      <a:pt x="8698608" y="14957772"/>
                      <a:pt x="8647602" y="14924137"/>
                      <a:pt x="8625365" y="14872264"/>
                    </a:cubicBezTo>
                    <a:lnTo>
                      <a:pt x="8471342" y="14512925"/>
                    </a:lnTo>
                    <a:cubicBezTo>
                      <a:pt x="8468096" y="14505375"/>
                      <a:pt x="8456737" y="14508550"/>
                      <a:pt x="8457866" y="14516664"/>
                    </a:cubicBezTo>
                    <a:lnTo>
                      <a:pt x="8520872" y="14957778"/>
                    </a:lnTo>
                    <a:lnTo>
                      <a:pt x="8588253" y="15766273"/>
                    </a:lnTo>
                    <a:cubicBezTo>
                      <a:pt x="8589061" y="15776096"/>
                      <a:pt x="8585724" y="15785809"/>
                      <a:pt x="8579049" y="15793059"/>
                    </a:cubicBezTo>
                    <a:cubicBezTo>
                      <a:pt x="8572375" y="15800310"/>
                      <a:pt x="8562971" y="15804438"/>
                      <a:pt x="8553116" y="15804445"/>
                    </a:cubicBezTo>
                    <a:lnTo>
                      <a:pt x="8499282" y="15804445"/>
                    </a:lnTo>
                    <a:cubicBezTo>
                      <a:pt x="8430300" y="15804454"/>
                      <a:pt x="8371423" y="15754589"/>
                      <a:pt x="8360076" y="15686546"/>
                    </a:cubicBezTo>
                    <a:lnTo>
                      <a:pt x="8245705" y="14999546"/>
                    </a:lnTo>
                    <a:cubicBezTo>
                      <a:pt x="8244365" y="14991645"/>
                      <a:pt x="8233076" y="14991645"/>
                      <a:pt x="8231736" y="14999546"/>
                    </a:cubicBezTo>
                    <a:lnTo>
                      <a:pt x="8117295" y="15686546"/>
                    </a:lnTo>
                    <a:cubicBezTo>
                      <a:pt x="8105943" y="15754615"/>
                      <a:pt x="8047026" y="15804488"/>
                      <a:pt x="7978018" y="15804445"/>
                    </a:cubicBezTo>
                    <a:lnTo>
                      <a:pt x="7924184" y="15804445"/>
                    </a:lnTo>
                    <a:cubicBezTo>
                      <a:pt x="7914329" y="15804438"/>
                      <a:pt x="7904925" y="15800310"/>
                      <a:pt x="7898251" y="15793059"/>
                    </a:cubicBezTo>
                    <a:cubicBezTo>
                      <a:pt x="7891576" y="15785809"/>
                      <a:pt x="7888239" y="15776096"/>
                      <a:pt x="7889047" y="15766273"/>
                    </a:cubicBezTo>
                    <a:lnTo>
                      <a:pt x="7956428" y="14957778"/>
                    </a:lnTo>
                    <a:lnTo>
                      <a:pt x="8019434" y="14516664"/>
                    </a:lnTo>
                    <a:close/>
                    <a:moveTo>
                      <a:pt x="9508650" y="13546666"/>
                    </a:moveTo>
                    <a:cubicBezTo>
                      <a:pt x="9452512" y="13546666"/>
                      <a:pt x="9398674" y="13568967"/>
                      <a:pt x="9358979" y="13608662"/>
                    </a:cubicBezTo>
                    <a:cubicBezTo>
                      <a:pt x="9319283" y="13648358"/>
                      <a:pt x="9296983" y="13702196"/>
                      <a:pt x="9296983" y="13758334"/>
                    </a:cubicBezTo>
                    <a:lnTo>
                      <a:pt x="9296983" y="13828889"/>
                    </a:lnTo>
                    <a:cubicBezTo>
                      <a:pt x="9297504" y="13945420"/>
                      <a:pt x="9392118" y="14039611"/>
                      <a:pt x="9508650" y="14039611"/>
                    </a:cubicBezTo>
                    <a:cubicBezTo>
                      <a:pt x="9625182" y="14039611"/>
                      <a:pt x="9719796" y="13945420"/>
                      <a:pt x="9720317" y="13828889"/>
                    </a:cubicBezTo>
                    <a:lnTo>
                      <a:pt x="9720317" y="13758334"/>
                    </a:lnTo>
                    <a:cubicBezTo>
                      <a:pt x="9720317" y="13702196"/>
                      <a:pt x="9698017" y="13648358"/>
                      <a:pt x="9658321" y="13608662"/>
                    </a:cubicBezTo>
                    <a:cubicBezTo>
                      <a:pt x="9618626" y="13568967"/>
                      <a:pt x="9564788" y="13546666"/>
                      <a:pt x="9508650" y="13546666"/>
                    </a:cubicBezTo>
                    <a:close/>
                    <a:moveTo>
                      <a:pt x="9289434" y="14516664"/>
                    </a:moveTo>
                    <a:cubicBezTo>
                      <a:pt x="9290633" y="14508550"/>
                      <a:pt x="9279204" y="14505375"/>
                      <a:pt x="9276029" y="14512925"/>
                    </a:cubicBezTo>
                    <a:lnTo>
                      <a:pt x="9122005" y="14872264"/>
                    </a:lnTo>
                    <a:cubicBezTo>
                      <a:pt x="9099749" y="14924185"/>
                      <a:pt x="9048673" y="14957828"/>
                      <a:pt x="8992183" y="14957778"/>
                    </a:cubicBezTo>
                    <a:lnTo>
                      <a:pt x="8927131" y="14957778"/>
                    </a:lnTo>
                    <a:cubicBezTo>
                      <a:pt x="8915267" y="14957789"/>
                      <a:pt x="8904191" y="14951835"/>
                      <a:pt x="8897656" y="14941933"/>
                    </a:cubicBezTo>
                    <a:cubicBezTo>
                      <a:pt x="8891120" y="14932030"/>
                      <a:pt x="8890001" y="14919505"/>
                      <a:pt x="8894676" y="14908600"/>
                    </a:cubicBezTo>
                    <a:lnTo>
                      <a:pt x="9085317" y="14463889"/>
                    </a:lnTo>
                    <a:lnTo>
                      <a:pt x="9155449" y="14288488"/>
                    </a:lnTo>
                    <a:cubicBezTo>
                      <a:pt x="9198319" y="14181350"/>
                      <a:pt x="9302095" y="14111103"/>
                      <a:pt x="9417492" y="14111111"/>
                    </a:cubicBezTo>
                    <a:lnTo>
                      <a:pt x="9599808" y="14111111"/>
                    </a:lnTo>
                    <a:cubicBezTo>
                      <a:pt x="9715205" y="14111103"/>
                      <a:pt x="9818981" y="14181350"/>
                      <a:pt x="9861851" y="14288488"/>
                    </a:cubicBezTo>
                    <a:lnTo>
                      <a:pt x="9931983" y="14463889"/>
                    </a:lnTo>
                    <a:lnTo>
                      <a:pt x="10122554" y="14908600"/>
                    </a:lnTo>
                    <a:cubicBezTo>
                      <a:pt x="10127229" y="14919505"/>
                      <a:pt x="10126109" y="14932030"/>
                      <a:pt x="10119574" y="14941933"/>
                    </a:cubicBezTo>
                    <a:cubicBezTo>
                      <a:pt x="10113039" y="14951835"/>
                      <a:pt x="10101963" y="14957789"/>
                      <a:pt x="10090098" y="14957778"/>
                    </a:cubicBezTo>
                    <a:lnTo>
                      <a:pt x="10025046" y="14957778"/>
                    </a:lnTo>
                    <a:cubicBezTo>
                      <a:pt x="9968608" y="14957772"/>
                      <a:pt x="9917602" y="14924137"/>
                      <a:pt x="9895365" y="14872264"/>
                    </a:cubicBezTo>
                    <a:lnTo>
                      <a:pt x="9741342" y="14512925"/>
                    </a:lnTo>
                    <a:cubicBezTo>
                      <a:pt x="9738096" y="14505375"/>
                      <a:pt x="9726737" y="14508550"/>
                      <a:pt x="9727866" y="14516664"/>
                    </a:cubicBezTo>
                    <a:lnTo>
                      <a:pt x="9790872" y="14957778"/>
                    </a:lnTo>
                    <a:lnTo>
                      <a:pt x="9858253" y="15766273"/>
                    </a:lnTo>
                    <a:cubicBezTo>
                      <a:pt x="9859061" y="15776096"/>
                      <a:pt x="9855724" y="15785809"/>
                      <a:pt x="9849049" y="15793059"/>
                    </a:cubicBezTo>
                    <a:cubicBezTo>
                      <a:pt x="9842375" y="15800310"/>
                      <a:pt x="9832971" y="15804438"/>
                      <a:pt x="9823116" y="15804445"/>
                    </a:cubicBezTo>
                    <a:lnTo>
                      <a:pt x="9769282" y="15804445"/>
                    </a:lnTo>
                    <a:cubicBezTo>
                      <a:pt x="9700300" y="15804454"/>
                      <a:pt x="9641423" y="15754589"/>
                      <a:pt x="9630076" y="15686546"/>
                    </a:cubicBezTo>
                    <a:lnTo>
                      <a:pt x="9515705" y="14999546"/>
                    </a:lnTo>
                    <a:cubicBezTo>
                      <a:pt x="9514365" y="14991645"/>
                      <a:pt x="9503076" y="14991645"/>
                      <a:pt x="9501736" y="14999546"/>
                    </a:cubicBezTo>
                    <a:lnTo>
                      <a:pt x="9387295" y="15686546"/>
                    </a:lnTo>
                    <a:cubicBezTo>
                      <a:pt x="9375943" y="15754615"/>
                      <a:pt x="9317026" y="15804488"/>
                      <a:pt x="9248018" y="15804445"/>
                    </a:cubicBezTo>
                    <a:lnTo>
                      <a:pt x="9194184" y="15804445"/>
                    </a:lnTo>
                    <a:cubicBezTo>
                      <a:pt x="9184329" y="15804438"/>
                      <a:pt x="9174925" y="15800310"/>
                      <a:pt x="9168251" y="15793059"/>
                    </a:cubicBezTo>
                    <a:cubicBezTo>
                      <a:pt x="9161576" y="15785809"/>
                      <a:pt x="9158239" y="15776096"/>
                      <a:pt x="9159047" y="15766273"/>
                    </a:cubicBezTo>
                    <a:lnTo>
                      <a:pt x="9226428" y="14957778"/>
                    </a:lnTo>
                    <a:lnTo>
                      <a:pt x="9289434" y="14516664"/>
                    </a:lnTo>
                    <a:close/>
                    <a:moveTo>
                      <a:pt x="10778650" y="13546666"/>
                    </a:moveTo>
                    <a:cubicBezTo>
                      <a:pt x="10722512" y="13546666"/>
                      <a:pt x="10668674" y="13568967"/>
                      <a:pt x="10628979" y="13608662"/>
                    </a:cubicBezTo>
                    <a:cubicBezTo>
                      <a:pt x="10589283" y="13648358"/>
                      <a:pt x="10566983" y="13702196"/>
                      <a:pt x="10566983" y="13758334"/>
                    </a:cubicBezTo>
                    <a:lnTo>
                      <a:pt x="10566983" y="13828889"/>
                    </a:lnTo>
                    <a:cubicBezTo>
                      <a:pt x="10567504" y="13945420"/>
                      <a:pt x="10662118" y="14039611"/>
                      <a:pt x="10778650" y="14039611"/>
                    </a:cubicBezTo>
                    <a:cubicBezTo>
                      <a:pt x="10895182" y="14039611"/>
                      <a:pt x="10989796" y="13945420"/>
                      <a:pt x="10990317" y="13828889"/>
                    </a:cubicBezTo>
                    <a:lnTo>
                      <a:pt x="10990317" y="13758334"/>
                    </a:lnTo>
                    <a:cubicBezTo>
                      <a:pt x="10990317" y="13702196"/>
                      <a:pt x="10968017" y="13648358"/>
                      <a:pt x="10928321" y="13608662"/>
                    </a:cubicBezTo>
                    <a:cubicBezTo>
                      <a:pt x="10888626" y="13568967"/>
                      <a:pt x="10834788" y="13546666"/>
                      <a:pt x="10778650" y="13546666"/>
                    </a:cubicBezTo>
                    <a:close/>
                    <a:moveTo>
                      <a:pt x="10559434" y="14516664"/>
                    </a:moveTo>
                    <a:cubicBezTo>
                      <a:pt x="10560633" y="14508550"/>
                      <a:pt x="10549204" y="14505375"/>
                      <a:pt x="10546029" y="14512925"/>
                    </a:cubicBezTo>
                    <a:lnTo>
                      <a:pt x="10392005" y="14872264"/>
                    </a:lnTo>
                    <a:cubicBezTo>
                      <a:pt x="10369749" y="14924185"/>
                      <a:pt x="10318673" y="14957828"/>
                      <a:pt x="10262183" y="14957778"/>
                    </a:cubicBezTo>
                    <a:lnTo>
                      <a:pt x="10197131" y="14957778"/>
                    </a:lnTo>
                    <a:cubicBezTo>
                      <a:pt x="10185267" y="14957789"/>
                      <a:pt x="10174191" y="14951835"/>
                      <a:pt x="10167656" y="14941933"/>
                    </a:cubicBezTo>
                    <a:cubicBezTo>
                      <a:pt x="10161120" y="14932030"/>
                      <a:pt x="10160001" y="14919505"/>
                      <a:pt x="10164676" y="14908600"/>
                    </a:cubicBezTo>
                    <a:lnTo>
                      <a:pt x="10355317" y="14463889"/>
                    </a:lnTo>
                    <a:lnTo>
                      <a:pt x="10425449" y="14288488"/>
                    </a:lnTo>
                    <a:cubicBezTo>
                      <a:pt x="10468319" y="14181350"/>
                      <a:pt x="10572095" y="14111103"/>
                      <a:pt x="10687492" y="14111111"/>
                    </a:cubicBezTo>
                    <a:lnTo>
                      <a:pt x="10869808" y="14111111"/>
                    </a:lnTo>
                    <a:cubicBezTo>
                      <a:pt x="10985205" y="14111103"/>
                      <a:pt x="11088981" y="14181350"/>
                      <a:pt x="11131851" y="14288488"/>
                    </a:cubicBezTo>
                    <a:lnTo>
                      <a:pt x="11201983" y="14463889"/>
                    </a:lnTo>
                    <a:lnTo>
                      <a:pt x="11392554" y="14908600"/>
                    </a:lnTo>
                    <a:cubicBezTo>
                      <a:pt x="11397229" y="14919505"/>
                      <a:pt x="11396109" y="14932030"/>
                      <a:pt x="11389574" y="14941933"/>
                    </a:cubicBezTo>
                    <a:cubicBezTo>
                      <a:pt x="11383039" y="14951835"/>
                      <a:pt x="11371963" y="14957789"/>
                      <a:pt x="11360098" y="14957778"/>
                    </a:cubicBezTo>
                    <a:lnTo>
                      <a:pt x="11295046" y="14957778"/>
                    </a:lnTo>
                    <a:cubicBezTo>
                      <a:pt x="11238608" y="14957772"/>
                      <a:pt x="11187602" y="14924137"/>
                      <a:pt x="11165365" y="14872264"/>
                    </a:cubicBezTo>
                    <a:lnTo>
                      <a:pt x="11011342" y="14512925"/>
                    </a:lnTo>
                    <a:cubicBezTo>
                      <a:pt x="11008096" y="14505375"/>
                      <a:pt x="10996737" y="14508550"/>
                      <a:pt x="10997866" y="14516664"/>
                    </a:cubicBezTo>
                    <a:lnTo>
                      <a:pt x="11060872" y="14957778"/>
                    </a:lnTo>
                    <a:lnTo>
                      <a:pt x="11128253" y="15766273"/>
                    </a:lnTo>
                    <a:cubicBezTo>
                      <a:pt x="11129061" y="15776096"/>
                      <a:pt x="11125724" y="15785809"/>
                      <a:pt x="11119049" y="15793059"/>
                    </a:cubicBezTo>
                    <a:cubicBezTo>
                      <a:pt x="11112375" y="15800310"/>
                      <a:pt x="11102971" y="15804438"/>
                      <a:pt x="11093116" y="15804445"/>
                    </a:cubicBezTo>
                    <a:lnTo>
                      <a:pt x="11039282" y="15804445"/>
                    </a:lnTo>
                    <a:cubicBezTo>
                      <a:pt x="10970300" y="15804454"/>
                      <a:pt x="10911423" y="15754589"/>
                      <a:pt x="10900076" y="15686546"/>
                    </a:cubicBezTo>
                    <a:lnTo>
                      <a:pt x="10785705" y="14999546"/>
                    </a:lnTo>
                    <a:cubicBezTo>
                      <a:pt x="10784365" y="14991645"/>
                      <a:pt x="10773076" y="14991645"/>
                      <a:pt x="10771736" y="14999546"/>
                    </a:cubicBezTo>
                    <a:lnTo>
                      <a:pt x="10657295" y="15686546"/>
                    </a:lnTo>
                    <a:cubicBezTo>
                      <a:pt x="10645943" y="15754615"/>
                      <a:pt x="10587026" y="15804488"/>
                      <a:pt x="10518018" y="15804445"/>
                    </a:cubicBezTo>
                    <a:lnTo>
                      <a:pt x="10464184" y="15804445"/>
                    </a:lnTo>
                    <a:cubicBezTo>
                      <a:pt x="10454329" y="15804438"/>
                      <a:pt x="10444925" y="15800310"/>
                      <a:pt x="10438251" y="15793059"/>
                    </a:cubicBezTo>
                    <a:cubicBezTo>
                      <a:pt x="10431576" y="15785809"/>
                      <a:pt x="10428239" y="15776096"/>
                      <a:pt x="10429047" y="15766273"/>
                    </a:cubicBezTo>
                    <a:lnTo>
                      <a:pt x="10496428" y="14957778"/>
                    </a:lnTo>
                    <a:lnTo>
                      <a:pt x="10559434" y="14516664"/>
                    </a:lnTo>
                    <a:close/>
                    <a:moveTo>
                      <a:pt x="12048650" y="13546666"/>
                    </a:moveTo>
                    <a:cubicBezTo>
                      <a:pt x="11992512" y="13546666"/>
                      <a:pt x="11938674" y="13568967"/>
                      <a:pt x="11898979" y="13608662"/>
                    </a:cubicBezTo>
                    <a:cubicBezTo>
                      <a:pt x="11859283" y="13648358"/>
                      <a:pt x="11836983" y="13702196"/>
                      <a:pt x="11836983" y="13758334"/>
                    </a:cubicBezTo>
                    <a:lnTo>
                      <a:pt x="11836983" y="13828889"/>
                    </a:lnTo>
                    <a:cubicBezTo>
                      <a:pt x="11837504" y="13945420"/>
                      <a:pt x="11932118" y="14039611"/>
                      <a:pt x="12048650" y="14039611"/>
                    </a:cubicBezTo>
                    <a:cubicBezTo>
                      <a:pt x="12165182" y="14039611"/>
                      <a:pt x="12259796" y="13945420"/>
                      <a:pt x="12260317" y="13828889"/>
                    </a:cubicBezTo>
                    <a:lnTo>
                      <a:pt x="12260317" y="13758334"/>
                    </a:lnTo>
                    <a:cubicBezTo>
                      <a:pt x="12260317" y="13702196"/>
                      <a:pt x="12238017" y="13648358"/>
                      <a:pt x="12198321" y="13608662"/>
                    </a:cubicBezTo>
                    <a:cubicBezTo>
                      <a:pt x="12158626" y="13568967"/>
                      <a:pt x="12104788" y="13546666"/>
                      <a:pt x="12048650" y="13546666"/>
                    </a:cubicBezTo>
                    <a:close/>
                    <a:moveTo>
                      <a:pt x="11829434" y="14516664"/>
                    </a:moveTo>
                    <a:cubicBezTo>
                      <a:pt x="11830633" y="14508550"/>
                      <a:pt x="11819204" y="14505375"/>
                      <a:pt x="11816029" y="14512925"/>
                    </a:cubicBezTo>
                    <a:lnTo>
                      <a:pt x="11662005" y="14872264"/>
                    </a:lnTo>
                    <a:cubicBezTo>
                      <a:pt x="11639749" y="14924185"/>
                      <a:pt x="11588673" y="14957828"/>
                      <a:pt x="11532183" y="14957778"/>
                    </a:cubicBezTo>
                    <a:lnTo>
                      <a:pt x="11467131" y="14957778"/>
                    </a:lnTo>
                    <a:cubicBezTo>
                      <a:pt x="11455267" y="14957789"/>
                      <a:pt x="11444191" y="14951835"/>
                      <a:pt x="11437656" y="14941933"/>
                    </a:cubicBezTo>
                    <a:cubicBezTo>
                      <a:pt x="11431120" y="14932030"/>
                      <a:pt x="11430001" y="14919505"/>
                      <a:pt x="11434676" y="14908600"/>
                    </a:cubicBezTo>
                    <a:lnTo>
                      <a:pt x="11625317" y="14463889"/>
                    </a:lnTo>
                    <a:lnTo>
                      <a:pt x="11695449" y="14288488"/>
                    </a:lnTo>
                    <a:cubicBezTo>
                      <a:pt x="11738319" y="14181350"/>
                      <a:pt x="11842095" y="14111103"/>
                      <a:pt x="11957492" y="14111111"/>
                    </a:cubicBezTo>
                    <a:lnTo>
                      <a:pt x="12139808" y="14111111"/>
                    </a:lnTo>
                    <a:cubicBezTo>
                      <a:pt x="12255205" y="14111103"/>
                      <a:pt x="12358981" y="14181350"/>
                      <a:pt x="12401851" y="14288488"/>
                    </a:cubicBezTo>
                    <a:lnTo>
                      <a:pt x="12471983" y="14463889"/>
                    </a:lnTo>
                    <a:lnTo>
                      <a:pt x="12662554" y="14908600"/>
                    </a:lnTo>
                    <a:cubicBezTo>
                      <a:pt x="12667229" y="14919505"/>
                      <a:pt x="12666109" y="14932030"/>
                      <a:pt x="12659574" y="14941933"/>
                    </a:cubicBezTo>
                    <a:cubicBezTo>
                      <a:pt x="12653039" y="14951835"/>
                      <a:pt x="12641963" y="14957789"/>
                      <a:pt x="12630098" y="14957778"/>
                    </a:cubicBezTo>
                    <a:lnTo>
                      <a:pt x="12565046" y="14957778"/>
                    </a:lnTo>
                    <a:cubicBezTo>
                      <a:pt x="12508608" y="14957772"/>
                      <a:pt x="12457602" y="14924137"/>
                      <a:pt x="12435365" y="14872264"/>
                    </a:cubicBezTo>
                    <a:lnTo>
                      <a:pt x="12281342" y="14512925"/>
                    </a:lnTo>
                    <a:cubicBezTo>
                      <a:pt x="12278096" y="14505375"/>
                      <a:pt x="12266737" y="14508550"/>
                      <a:pt x="12267866" y="14516664"/>
                    </a:cubicBezTo>
                    <a:lnTo>
                      <a:pt x="12330872" y="14957778"/>
                    </a:lnTo>
                    <a:lnTo>
                      <a:pt x="12398253" y="15766273"/>
                    </a:lnTo>
                    <a:cubicBezTo>
                      <a:pt x="12399061" y="15776096"/>
                      <a:pt x="12395724" y="15785809"/>
                      <a:pt x="12389049" y="15793059"/>
                    </a:cubicBezTo>
                    <a:cubicBezTo>
                      <a:pt x="12382375" y="15800310"/>
                      <a:pt x="12372971" y="15804438"/>
                      <a:pt x="12363116" y="15804445"/>
                    </a:cubicBezTo>
                    <a:lnTo>
                      <a:pt x="12309282" y="15804445"/>
                    </a:lnTo>
                    <a:cubicBezTo>
                      <a:pt x="12240300" y="15804454"/>
                      <a:pt x="12181423" y="15754589"/>
                      <a:pt x="12170076" y="15686546"/>
                    </a:cubicBezTo>
                    <a:lnTo>
                      <a:pt x="12055705" y="14999546"/>
                    </a:lnTo>
                    <a:cubicBezTo>
                      <a:pt x="12054365" y="14991645"/>
                      <a:pt x="12043076" y="14991645"/>
                      <a:pt x="12041736" y="14999546"/>
                    </a:cubicBezTo>
                    <a:lnTo>
                      <a:pt x="11927295" y="15686546"/>
                    </a:lnTo>
                    <a:cubicBezTo>
                      <a:pt x="11915943" y="15754615"/>
                      <a:pt x="11857026" y="15804488"/>
                      <a:pt x="11788018" y="15804445"/>
                    </a:cubicBezTo>
                    <a:lnTo>
                      <a:pt x="11734184" y="15804445"/>
                    </a:lnTo>
                    <a:cubicBezTo>
                      <a:pt x="11724329" y="15804438"/>
                      <a:pt x="11714925" y="15800310"/>
                      <a:pt x="11708251" y="15793059"/>
                    </a:cubicBezTo>
                    <a:cubicBezTo>
                      <a:pt x="11701576" y="15785809"/>
                      <a:pt x="11698239" y="15776096"/>
                      <a:pt x="11699047" y="15766273"/>
                    </a:cubicBezTo>
                    <a:lnTo>
                      <a:pt x="11766428" y="14957778"/>
                    </a:lnTo>
                    <a:lnTo>
                      <a:pt x="11829434" y="14516664"/>
                    </a:lnTo>
                    <a:close/>
                    <a:moveTo>
                      <a:pt x="618650" y="15804445"/>
                    </a:moveTo>
                    <a:cubicBezTo>
                      <a:pt x="501750" y="15804445"/>
                      <a:pt x="406984" y="15899211"/>
                      <a:pt x="406983" y="16016111"/>
                    </a:cubicBezTo>
                    <a:lnTo>
                      <a:pt x="406983" y="16086666"/>
                    </a:lnTo>
                    <a:cubicBezTo>
                      <a:pt x="407504" y="16203197"/>
                      <a:pt x="502118" y="16297388"/>
                      <a:pt x="618650" y="16297388"/>
                    </a:cubicBezTo>
                    <a:cubicBezTo>
                      <a:pt x="735182" y="16297388"/>
                      <a:pt x="829795" y="16203197"/>
                      <a:pt x="830317" y="16086666"/>
                    </a:cubicBezTo>
                    <a:lnTo>
                      <a:pt x="830317" y="16016111"/>
                    </a:lnTo>
                    <a:cubicBezTo>
                      <a:pt x="830316" y="15899211"/>
                      <a:pt x="735550" y="15804445"/>
                      <a:pt x="618650" y="15804445"/>
                    </a:cubicBezTo>
                    <a:close/>
                    <a:moveTo>
                      <a:pt x="399434" y="16774443"/>
                    </a:moveTo>
                    <a:cubicBezTo>
                      <a:pt x="400633" y="16766329"/>
                      <a:pt x="389203" y="16763154"/>
                      <a:pt x="386028" y="16770703"/>
                    </a:cubicBezTo>
                    <a:lnTo>
                      <a:pt x="232006" y="17130043"/>
                    </a:lnTo>
                    <a:cubicBezTo>
                      <a:pt x="209748" y="17181962"/>
                      <a:pt x="158673" y="17215605"/>
                      <a:pt x="102183" y="17215555"/>
                    </a:cubicBezTo>
                    <a:lnTo>
                      <a:pt x="37131" y="17215555"/>
                    </a:lnTo>
                    <a:cubicBezTo>
                      <a:pt x="25267" y="17215566"/>
                      <a:pt x="14192" y="17209612"/>
                      <a:pt x="7656" y="17199710"/>
                    </a:cubicBezTo>
                    <a:cubicBezTo>
                      <a:pt x="1121" y="17189808"/>
                      <a:pt x="1" y="17177283"/>
                      <a:pt x="4676" y="17166379"/>
                    </a:cubicBezTo>
                    <a:lnTo>
                      <a:pt x="195317" y="16721666"/>
                    </a:lnTo>
                    <a:lnTo>
                      <a:pt x="265449" y="16546266"/>
                    </a:lnTo>
                    <a:cubicBezTo>
                      <a:pt x="308319" y="16439128"/>
                      <a:pt x="412095" y="16368881"/>
                      <a:pt x="527492" y="16368889"/>
                    </a:cubicBezTo>
                    <a:lnTo>
                      <a:pt x="709808" y="16368889"/>
                    </a:lnTo>
                    <a:cubicBezTo>
                      <a:pt x="825205" y="16368881"/>
                      <a:pt x="928981" y="16439128"/>
                      <a:pt x="971851" y="16546266"/>
                    </a:cubicBezTo>
                    <a:lnTo>
                      <a:pt x="1041983" y="16721666"/>
                    </a:lnTo>
                    <a:lnTo>
                      <a:pt x="1232554" y="17166379"/>
                    </a:lnTo>
                    <a:cubicBezTo>
                      <a:pt x="1237228" y="17177283"/>
                      <a:pt x="1236108" y="17189808"/>
                      <a:pt x="1229573" y="17199710"/>
                    </a:cubicBezTo>
                    <a:cubicBezTo>
                      <a:pt x="1223038" y="17209612"/>
                      <a:pt x="1211963" y="17215566"/>
                      <a:pt x="1200098" y="17215555"/>
                    </a:cubicBezTo>
                    <a:lnTo>
                      <a:pt x="1135046" y="17215555"/>
                    </a:lnTo>
                    <a:cubicBezTo>
                      <a:pt x="1078608" y="17215549"/>
                      <a:pt x="1027602" y="17181916"/>
                      <a:pt x="1005365" y="17130043"/>
                    </a:cubicBezTo>
                    <a:lnTo>
                      <a:pt x="851342" y="16770703"/>
                    </a:lnTo>
                    <a:cubicBezTo>
                      <a:pt x="848097" y="16763154"/>
                      <a:pt x="836737" y="16766329"/>
                      <a:pt x="837866" y="16774443"/>
                    </a:cubicBezTo>
                    <a:lnTo>
                      <a:pt x="900872" y="17215555"/>
                    </a:lnTo>
                    <a:lnTo>
                      <a:pt x="968253" y="18024052"/>
                    </a:lnTo>
                    <a:cubicBezTo>
                      <a:pt x="969061" y="18033874"/>
                      <a:pt x="965724" y="18043587"/>
                      <a:pt x="959049" y="18050838"/>
                    </a:cubicBezTo>
                    <a:cubicBezTo>
                      <a:pt x="952375" y="18058088"/>
                      <a:pt x="942971" y="18062217"/>
                      <a:pt x="933116" y="18062223"/>
                    </a:cubicBezTo>
                    <a:lnTo>
                      <a:pt x="879282" y="18062223"/>
                    </a:lnTo>
                    <a:cubicBezTo>
                      <a:pt x="810300" y="18062231"/>
                      <a:pt x="751423" y="18012366"/>
                      <a:pt x="740076" y="17944323"/>
                    </a:cubicBezTo>
                    <a:lnTo>
                      <a:pt x="625706" y="17257325"/>
                    </a:lnTo>
                    <a:cubicBezTo>
                      <a:pt x="624365" y="17249423"/>
                      <a:pt x="613076" y="17249423"/>
                      <a:pt x="611736" y="17257325"/>
                    </a:cubicBezTo>
                    <a:lnTo>
                      <a:pt x="497294" y="17944323"/>
                    </a:lnTo>
                    <a:cubicBezTo>
                      <a:pt x="485943" y="18012392"/>
                      <a:pt x="427027" y="18062266"/>
                      <a:pt x="358018" y="18062223"/>
                    </a:cubicBezTo>
                    <a:lnTo>
                      <a:pt x="304184" y="18062223"/>
                    </a:lnTo>
                    <a:cubicBezTo>
                      <a:pt x="294329" y="18062217"/>
                      <a:pt x="284925" y="18058088"/>
                      <a:pt x="278251" y="18050838"/>
                    </a:cubicBezTo>
                    <a:cubicBezTo>
                      <a:pt x="271576" y="18043587"/>
                      <a:pt x="268239" y="18033874"/>
                      <a:pt x="269047" y="18024052"/>
                    </a:cubicBezTo>
                    <a:lnTo>
                      <a:pt x="336428" y="17215555"/>
                    </a:lnTo>
                    <a:lnTo>
                      <a:pt x="399434" y="16774443"/>
                    </a:lnTo>
                    <a:close/>
                    <a:moveTo>
                      <a:pt x="1888650" y="15804445"/>
                    </a:moveTo>
                    <a:cubicBezTo>
                      <a:pt x="1771750" y="15804445"/>
                      <a:pt x="1676983" y="15899211"/>
                      <a:pt x="1676983" y="16016111"/>
                    </a:cubicBezTo>
                    <a:lnTo>
                      <a:pt x="1676983" y="16086666"/>
                    </a:lnTo>
                    <a:cubicBezTo>
                      <a:pt x="1677504" y="16203197"/>
                      <a:pt x="1772118" y="16297388"/>
                      <a:pt x="1888650" y="16297388"/>
                    </a:cubicBezTo>
                    <a:cubicBezTo>
                      <a:pt x="2005182" y="16297388"/>
                      <a:pt x="2099796" y="16203197"/>
                      <a:pt x="2100317" y="16086666"/>
                    </a:cubicBezTo>
                    <a:lnTo>
                      <a:pt x="2100317" y="16016111"/>
                    </a:lnTo>
                    <a:cubicBezTo>
                      <a:pt x="2100317" y="15899211"/>
                      <a:pt x="2005550" y="15804445"/>
                      <a:pt x="1888650" y="15804445"/>
                    </a:cubicBezTo>
                    <a:close/>
                    <a:moveTo>
                      <a:pt x="1669434" y="16774443"/>
                    </a:moveTo>
                    <a:cubicBezTo>
                      <a:pt x="1670633" y="16766329"/>
                      <a:pt x="1659203" y="16763154"/>
                      <a:pt x="1656028" y="16770703"/>
                    </a:cubicBezTo>
                    <a:lnTo>
                      <a:pt x="1502006" y="17130043"/>
                    </a:lnTo>
                    <a:cubicBezTo>
                      <a:pt x="1479749" y="17181962"/>
                      <a:pt x="1428673" y="17215605"/>
                      <a:pt x="1372183" y="17215555"/>
                    </a:cubicBezTo>
                    <a:lnTo>
                      <a:pt x="1307131" y="17215555"/>
                    </a:lnTo>
                    <a:cubicBezTo>
                      <a:pt x="1295267" y="17215566"/>
                      <a:pt x="1284192" y="17209612"/>
                      <a:pt x="1277656" y="17199710"/>
                    </a:cubicBezTo>
                    <a:cubicBezTo>
                      <a:pt x="1271121" y="17189808"/>
                      <a:pt x="1270001" y="17177283"/>
                      <a:pt x="1274676" y="17166379"/>
                    </a:cubicBezTo>
                    <a:lnTo>
                      <a:pt x="1465317" y="16721666"/>
                    </a:lnTo>
                    <a:lnTo>
                      <a:pt x="1535449" y="16546266"/>
                    </a:lnTo>
                    <a:cubicBezTo>
                      <a:pt x="1578319" y="16439128"/>
                      <a:pt x="1682095" y="16368881"/>
                      <a:pt x="1797492" y="16368889"/>
                    </a:cubicBezTo>
                    <a:lnTo>
                      <a:pt x="1979808" y="16368889"/>
                    </a:lnTo>
                    <a:cubicBezTo>
                      <a:pt x="2095205" y="16368881"/>
                      <a:pt x="2198981" y="16439128"/>
                      <a:pt x="2241851" y="16546266"/>
                    </a:cubicBezTo>
                    <a:lnTo>
                      <a:pt x="2311983" y="16721666"/>
                    </a:lnTo>
                    <a:lnTo>
                      <a:pt x="2502554" y="17166379"/>
                    </a:lnTo>
                    <a:cubicBezTo>
                      <a:pt x="2507228" y="17177283"/>
                      <a:pt x="2506108" y="17189807"/>
                      <a:pt x="2499573" y="17199710"/>
                    </a:cubicBezTo>
                    <a:cubicBezTo>
                      <a:pt x="2493038" y="17209612"/>
                      <a:pt x="2481963" y="17215566"/>
                      <a:pt x="2470098" y="17215555"/>
                    </a:cubicBezTo>
                    <a:lnTo>
                      <a:pt x="2405046" y="17215555"/>
                    </a:lnTo>
                    <a:cubicBezTo>
                      <a:pt x="2348608" y="17215549"/>
                      <a:pt x="2297602" y="17181916"/>
                      <a:pt x="2275365" y="17130043"/>
                    </a:cubicBezTo>
                    <a:lnTo>
                      <a:pt x="2121342" y="16770703"/>
                    </a:lnTo>
                    <a:cubicBezTo>
                      <a:pt x="2118097" y="16763154"/>
                      <a:pt x="2106737" y="16766329"/>
                      <a:pt x="2107866" y="16774443"/>
                    </a:cubicBezTo>
                    <a:lnTo>
                      <a:pt x="2170872" y="17215555"/>
                    </a:lnTo>
                    <a:lnTo>
                      <a:pt x="2238253" y="18024052"/>
                    </a:lnTo>
                    <a:cubicBezTo>
                      <a:pt x="2239061" y="18033874"/>
                      <a:pt x="2235724" y="18043587"/>
                      <a:pt x="2229049" y="18050838"/>
                    </a:cubicBezTo>
                    <a:cubicBezTo>
                      <a:pt x="2222375" y="18058088"/>
                      <a:pt x="2212971" y="18062217"/>
                      <a:pt x="2203116" y="18062223"/>
                    </a:cubicBezTo>
                    <a:lnTo>
                      <a:pt x="2149282" y="18062223"/>
                    </a:lnTo>
                    <a:cubicBezTo>
                      <a:pt x="2080300" y="18062231"/>
                      <a:pt x="2021423" y="18012366"/>
                      <a:pt x="2010076" y="17944323"/>
                    </a:cubicBezTo>
                    <a:lnTo>
                      <a:pt x="1895706" y="17257325"/>
                    </a:lnTo>
                    <a:cubicBezTo>
                      <a:pt x="1894365" y="17249423"/>
                      <a:pt x="1883076" y="17249423"/>
                      <a:pt x="1881735" y="17257325"/>
                    </a:cubicBezTo>
                    <a:lnTo>
                      <a:pt x="1767294" y="17944323"/>
                    </a:lnTo>
                    <a:cubicBezTo>
                      <a:pt x="1755943" y="18012392"/>
                      <a:pt x="1697027" y="18062266"/>
                      <a:pt x="1628018" y="18062223"/>
                    </a:cubicBezTo>
                    <a:lnTo>
                      <a:pt x="1574184" y="18062223"/>
                    </a:lnTo>
                    <a:cubicBezTo>
                      <a:pt x="1564329" y="18062217"/>
                      <a:pt x="1554925" y="18058088"/>
                      <a:pt x="1548251" y="18050838"/>
                    </a:cubicBezTo>
                    <a:cubicBezTo>
                      <a:pt x="1541576" y="18043587"/>
                      <a:pt x="1538239" y="18033874"/>
                      <a:pt x="1539047" y="18024052"/>
                    </a:cubicBezTo>
                    <a:lnTo>
                      <a:pt x="1606428" y="17215555"/>
                    </a:lnTo>
                    <a:lnTo>
                      <a:pt x="1669434" y="16774443"/>
                    </a:lnTo>
                    <a:close/>
                    <a:moveTo>
                      <a:pt x="3158650" y="15804445"/>
                    </a:moveTo>
                    <a:cubicBezTo>
                      <a:pt x="3041750" y="15804445"/>
                      <a:pt x="2946983" y="15899211"/>
                      <a:pt x="2946983" y="16016111"/>
                    </a:cubicBezTo>
                    <a:lnTo>
                      <a:pt x="2946983" y="16086666"/>
                    </a:lnTo>
                    <a:cubicBezTo>
                      <a:pt x="2947504" y="16203197"/>
                      <a:pt x="3042118" y="16297388"/>
                      <a:pt x="3158650" y="16297388"/>
                    </a:cubicBezTo>
                    <a:cubicBezTo>
                      <a:pt x="3275182" y="16297388"/>
                      <a:pt x="3369795" y="16203197"/>
                      <a:pt x="3370317" y="16086666"/>
                    </a:cubicBezTo>
                    <a:lnTo>
                      <a:pt x="3370317" y="16016111"/>
                    </a:lnTo>
                    <a:cubicBezTo>
                      <a:pt x="3370316" y="15899211"/>
                      <a:pt x="3275550" y="15804445"/>
                      <a:pt x="3158650" y="15804445"/>
                    </a:cubicBezTo>
                    <a:close/>
                    <a:moveTo>
                      <a:pt x="2939434" y="16774443"/>
                    </a:moveTo>
                    <a:cubicBezTo>
                      <a:pt x="2940633" y="16766329"/>
                      <a:pt x="2929203" y="16763154"/>
                      <a:pt x="2926028" y="16770703"/>
                    </a:cubicBezTo>
                    <a:lnTo>
                      <a:pt x="2772006" y="17130043"/>
                    </a:lnTo>
                    <a:cubicBezTo>
                      <a:pt x="2749748" y="17181962"/>
                      <a:pt x="2698673" y="17215607"/>
                      <a:pt x="2642183" y="17215555"/>
                    </a:cubicBezTo>
                    <a:lnTo>
                      <a:pt x="2577131" y="17215555"/>
                    </a:lnTo>
                    <a:cubicBezTo>
                      <a:pt x="2565267" y="17215566"/>
                      <a:pt x="2554192" y="17209612"/>
                      <a:pt x="2547656" y="17199710"/>
                    </a:cubicBezTo>
                    <a:cubicBezTo>
                      <a:pt x="2541121" y="17189807"/>
                      <a:pt x="2540001" y="17177283"/>
                      <a:pt x="2544676" y="17166379"/>
                    </a:cubicBezTo>
                    <a:lnTo>
                      <a:pt x="2735317" y="16721666"/>
                    </a:lnTo>
                    <a:lnTo>
                      <a:pt x="2805449" y="16546266"/>
                    </a:lnTo>
                    <a:cubicBezTo>
                      <a:pt x="2848319" y="16439128"/>
                      <a:pt x="2952095" y="16368881"/>
                      <a:pt x="3067492" y="16368889"/>
                    </a:cubicBezTo>
                    <a:lnTo>
                      <a:pt x="3249808" y="16368889"/>
                    </a:lnTo>
                    <a:cubicBezTo>
                      <a:pt x="3365204" y="16368881"/>
                      <a:pt x="3468981" y="16439128"/>
                      <a:pt x="3511851" y="16546266"/>
                    </a:cubicBezTo>
                    <a:lnTo>
                      <a:pt x="3581983" y="16721666"/>
                    </a:lnTo>
                    <a:lnTo>
                      <a:pt x="3772554" y="17166379"/>
                    </a:lnTo>
                    <a:cubicBezTo>
                      <a:pt x="3777229" y="17177283"/>
                      <a:pt x="3776108" y="17189808"/>
                      <a:pt x="3769573" y="17199710"/>
                    </a:cubicBezTo>
                    <a:cubicBezTo>
                      <a:pt x="3763038" y="17209612"/>
                      <a:pt x="3751963" y="17215566"/>
                      <a:pt x="3740098" y="17215555"/>
                    </a:cubicBezTo>
                    <a:lnTo>
                      <a:pt x="3675046" y="17215555"/>
                    </a:lnTo>
                    <a:cubicBezTo>
                      <a:pt x="3618608" y="17215549"/>
                      <a:pt x="3567602" y="17181916"/>
                      <a:pt x="3545365" y="17130043"/>
                    </a:cubicBezTo>
                    <a:lnTo>
                      <a:pt x="3391342" y="16770703"/>
                    </a:lnTo>
                    <a:cubicBezTo>
                      <a:pt x="3388097" y="16763154"/>
                      <a:pt x="3376737" y="16766329"/>
                      <a:pt x="3377866" y="16774443"/>
                    </a:cubicBezTo>
                    <a:lnTo>
                      <a:pt x="3440872" y="17215555"/>
                    </a:lnTo>
                    <a:lnTo>
                      <a:pt x="3508253" y="18024052"/>
                    </a:lnTo>
                    <a:cubicBezTo>
                      <a:pt x="3509061" y="18033874"/>
                      <a:pt x="3505724" y="18043587"/>
                      <a:pt x="3499049" y="18050838"/>
                    </a:cubicBezTo>
                    <a:cubicBezTo>
                      <a:pt x="3492375" y="18058088"/>
                      <a:pt x="3482971" y="18062217"/>
                      <a:pt x="3473116" y="18062223"/>
                    </a:cubicBezTo>
                    <a:lnTo>
                      <a:pt x="3419282" y="18062223"/>
                    </a:lnTo>
                    <a:cubicBezTo>
                      <a:pt x="3350300" y="18062231"/>
                      <a:pt x="3291423" y="18012366"/>
                      <a:pt x="3280076" y="17944323"/>
                    </a:cubicBezTo>
                    <a:lnTo>
                      <a:pt x="3165706" y="17257325"/>
                    </a:lnTo>
                    <a:cubicBezTo>
                      <a:pt x="3164365" y="17249423"/>
                      <a:pt x="3153076" y="17249423"/>
                      <a:pt x="3151735" y="17257325"/>
                    </a:cubicBezTo>
                    <a:lnTo>
                      <a:pt x="3037294" y="17944323"/>
                    </a:lnTo>
                    <a:cubicBezTo>
                      <a:pt x="3025943" y="18012392"/>
                      <a:pt x="2967027" y="18062266"/>
                      <a:pt x="2898018" y="18062223"/>
                    </a:cubicBezTo>
                    <a:lnTo>
                      <a:pt x="2844184" y="18062223"/>
                    </a:lnTo>
                    <a:cubicBezTo>
                      <a:pt x="2834329" y="18062217"/>
                      <a:pt x="2824925" y="18058088"/>
                      <a:pt x="2818251" y="18050838"/>
                    </a:cubicBezTo>
                    <a:cubicBezTo>
                      <a:pt x="2811576" y="18043587"/>
                      <a:pt x="2808239" y="18033874"/>
                      <a:pt x="2809047" y="18024052"/>
                    </a:cubicBezTo>
                    <a:lnTo>
                      <a:pt x="2876428" y="17215555"/>
                    </a:lnTo>
                    <a:lnTo>
                      <a:pt x="2939434" y="16774443"/>
                    </a:lnTo>
                    <a:close/>
                    <a:moveTo>
                      <a:pt x="4428650" y="15804445"/>
                    </a:moveTo>
                    <a:cubicBezTo>
                      <a:pt x="4311750" y="15804445"/>
                      <a:pt x="4216984" y="15899211"/>
                      <a:pt x="4216983" y="16016111"/>
                    </a:cubicBezTo>
                    <a:lnTo>
                      <a:pt x="4216983" y="16086666"/>
                    </a:lnTo>
                    <a:cubicBezTo>
                      <a:pt x="4217505" y="16203197"/>
                      <a:pt x="4312118" y="16297388"/>
                      <a:pt x="4428650" y="16297388"/>
                    </a:cubicBezTo>
                    <a:cubicBezTo>
                      <a:pt x="4545182" y="16297388"/>
                      <a:pt x="4639795" y="16203197"/>
                      <a:pt x="4640317" y="16086666"/>
                    </a:cubicBezTo>
                    <a:lnTo>
                      <a:pt x="4640317" y="16016111"/>
                    </a:lnTo>
                    <a:cubicBezTo>
                      <a:pt x="4640316" y="15899211"/>
                      <a:pt x="4545550" y="15804445"/>
                      <a:pt x="4428650" y="15804445"/>
                    </a:cubicBezTo>
                    <a:close/>
                    <a:moveTo>
                      <a:pt x="4209434" y="16774443"/>
                    </a:moveTo>
                    <a:cubicBezTo>
                      <a:pt x="4210633" y="16766329"/>
                      <a:pt x="4199203" y="16763154"/>
                      <a:pt x="4196028" y="16770703"/>
                    </a:cubicBezTo>
                    <a:lnTo>
                      <a:pt x="4042005" y="17130043"/>
                    </a:lnTo>
                    <a:cubicBezTo>
                      <a:pt x="4019748" y="17181962"/>
                      <a:pt x="3968673" y="17215605"/>
                      <a:pt x="3912183" y="17215555"/>
                    </a:cubicBezTo>
                    <a:lnTo>
                      <a:pt x="3847131" y="17215555"/>
                    </a:lnTo>
                    <a:cubicBezTo>
                      <a:pt x="3835267" y="17215566"/>
                      <a:pt x="3824192" y="17209612"/>
                      <a:pt x="3817656" y="17199710"/>
                    </a:cubicBezTo>
                    <a:cubicBezTo>
                      <a:pt x="3811121" y="17189808"/>
                      <a:pt x="3810001" y="17177283"/>
                      <a:pt x="3814675" y="17166379"/>
                    </a:cubicBezTo>
                    <a:lnTo>
                      <a:pt x="4005317" y="16721666"/>
                    </a:lnTo>
                    <a:lnTo>
                      <a:pt x="4075449" y="16546266"/>
                    </a:lnTo>
                    <a:cubicBezTo>
                      <a:pt x="4118319" y="16439128"/>
                      <a:pt x="4222096" y="16368881"/>
                      <a:pt x="4337492" y="16368889"/>
                    </a:cubicBezTo>
                    <a:lnTo>
                      <a:pt x="4519808" y="16368889"/>
                    </a:lnTo>
                    <a:cubicBezTo>
                      <a:pt x="4635204" y="16368881"/>
                      <a:pt x="4738981" y="16439128"/>
                      <a:pt x="4781851" y="16546266"/>
                    </a:cubicBezTo>
                    <a:lnTo>
                      <a:pt x="4851983" y="16721666"/>
                    </a:lnTo>
                    <a:lnTo>
                      <a:pt x="5042554" y="17166379"/>
                    </a:lnTo>
                    <a:cubicBezTo>
                      <a:pt x="5047229" y="17177283"/>
                      <a:pt x="5046108" y="17189808"/>
                      <a:pt x="5039573" y="17199710"/>
                    </a:cubicBezTo>
                    <a:cubicBezTo>
                      <a:pt x="5033038" y="17209612"/>
                      <a:pt x="5021963" y="17215566"/>
                      <a:pt x="5010098" y="17215555"/>
                    </a:cubicBezTo>
                    <a:lnTo>
                      <a:pt x="4945046" y="17215555"/>
                    </a:lnTo>
                    <a:cubicBezTo>
                      <a:pt x="4888608" y="17215549"/>
                      <a:pt x="4837602" y="17181916"/>
                      <a:pt x="4815365" y="17130043"/>
                    </a:cubicBezTo>
                    <a:lnTo>
                      <a:pt x="4661342" y="16770703"/>
                    </a:lnTo>
                    <a:cubicBezTo>
                      <a:pt x="4658097" y="16763154"/>
                      <a:pt x="4646737" y="16766329"/>
                      <a:pt x="4647866" y="16774443"/>
                    </a:cubicBezTo>
                    <a:lnTo>
                      <a:pt x="4710872" y="17215555"/>
                    </a:lnTo>
                    <a:lnTo>
                      <a:pt x="4778253" y="18024052"/>
                    </a:lnTo>
                    <a:cubicBezTo>
                      <a:pt x="4779061" y="18033874"/>
                      <a:pt x="4775724" y="18043587"/>
                      <a:pt x="4769049" y="18050838"/>
                    </a:cubicBezTo>
                    <a:cubicBezTo>
                      <a:pt x="4762375" y="18058088"/>
                      <a:pt x="4752971" y="18062217"/>
                      <a:pt x="4743116" y="18062223"/>
                    </a:cubicBezTo>
                    <a:lnTo>
                      <a:pt x="4689282" y="18062223"/>
                    </a:lnTo>
                    <a:cubicBezTo>
                      <a:pt x="4620300" y="18062231"/>
                      <a:pt x="4561423" y="18012366"/>
                      <a:pt x="4550076" y="17944323"/>
                    </a:cubicBezTo>
                    <a:lnTo>
                      <a:pt x="4435705" y="17257325"/>
                    </a:lnTo>
                    <a:cubicBezTo>
                      <a:pt x="4434365" y="17249423"/>
                      <a:pt x="4423076" y="17249423"/>
                      <a:pt x="4421736" y="17257325"/>
                    </a:cubicBezTo>
                    <a:lnTo>
                      <a:pt x="4307295" y="17944323"/>
                    </a:lnTo>
                    <a:cubicBezTo>
                      <a:pt x="4295943" y="18012392"/>
                      <a:pt x="4237027" y="18062266"/>
                      <a:pt x="4168018" y="18062223"/>
                    </a:cubicBezTo>
                    <a:lnTo>
                      <a:pt x="4114184" y="18062223"/>
                    </a:lnTo>
                    <a:cubicBezTo>
                      <a:pt x="4104329" y="18062217"/>
                      <a:pt x="4094925" y="18058088"/>
                      <a:pt x="4088251" y="18050838"/>
                    </a:cubicBezTo>
                    <a:cubicBezTo>
                      <a:pt x="4081576" y="18043587"/>
                      <a:pt x="4078239" y="18033874"/>
                      <a:pt x="4079047" y="18024052"/>
                    </a:cubicBezTo>
                    <a:lnTo>
                      <a:pt x="4146428" y="17215555"/>
                    </a:lnTo>
                    <a:lnTo>
                      <a:pt x="4209434" y="16774443"/>
                    </a:lnTo>
                    <a:close/>
                    <a:moveTo>
                      <a:pt x="5698650" y="15804445"/>
                    </a:moveTo>
                    <a:cubicBezTo>
                      <a:pt x="5581750" y="15804445"/>
                      <a:pt x="5486984" y="15899211"/>
                      <a:pt x="5486983" y="16016111"/>
                    </a:cubicBezTo>
                    <a:lnTo>
                      <a:pt x="5486983" y="16086666"/>
                    </a:lnTo>
                    <a:cubicBezTo>
                      <a:pt x="5487505" y="16203197"/>
                      <a:pt x="5582118" y="16297388"/>
                      <a:pt x="5698650" y="16297388"/>
                    </a:cubicBezTo>
                    <a:cubicBezTo>
                      <a:pt x="5815182" y="16297388"/>
                      <a:pt x="5909795" y="16203197"/>
                      <a:pt x="5910317" y="16086666"/>
                    </a:cubicBezTo>
                    <a:lnTo>
                      <a:pt x="5910317" y="16016111"/>
                    </a:lnTo>
                    <a:cubicBezTo>
                      <a:pt x="5910316" y="15899211"/>
                      <a:pt x="5815550" y="15804445"/>
                      <a:pt x="5698650" y="15804445"/>
                    </a:cubicBezTo>
                    <a:close/>
                    <a:moveTo>
                      <a:pt x="5479434" y="16774443"/>
                    </a:moveTo>
                    <a:cubicBezTo>
                      <a:pt x="5480633" y="16766329"/>
                      <a:pt x="5469203" y="16763154"/>
                      <a:pt x="5466028" y="16770703"/>
                    </a:cubicBezTo>
                    <a:lnTo>
                      <a:pt x="5312005" y="17130043"/>
                    </a:lnTo>
                    <a:cubicBezTo>
                      <a:pt x="5289748" y="17181962"/>
                      <a:pt x="5238673" y="17215605"/>
                      <a:pt x="5182183" y="17215555"/>
                    </a:cubicBezTo>
                    <a:lnTo>
                      <a:pt x="5117131" y="17215555"/>
                    </a:lnTo>
                    <a:cubicBezTo>
                      <a:pt x="5105267" y="17215566"/>
                      <a:pt x="5094192" y="17209612"/>
                      <a:pt x="5087656" y="17199710"/>
                    </a:cubicBezTo>
                    <a:cubicBezTo>
                      <a:pt x="5081121" y="17189808"/>
                      <a:pt x="5080001" y="17177283"/>
                      <a:pt x="5084675" y="17166379"/>
                    </a:cubicBezTo>
                    <a:lnTo>
                      <a:pt x="5275317" y="16721666"/>
                    </a:lnTo>
                    <a:lnTo>
                      <a:pt x="5345449" y="16546266"/>
                    </a:lnTo>
                    <a:cubicBezTo>
                      <a:pt x="5388319" y="16439128"/>
                      <a:pt x="5492096" y="16368881"/>
                      <a:pt x="5607492" y="16368889"/>
                    </a:cubicBezTo>
                    <a:lnTo>
                      <a:pt x="5789808" y="16368889"/>
                    </a:lnTo>
                    <a:cubicBezTo>
                      <a:pt x="5905204" y="16368881"/>
                      <a:pt x="6008981" y="16439128"/>
                      <a:pt x="6051851" y="16546266"/>
                    </a:cubicBezTo>
                    <a:lnTo>
                      <a:pt x="6121983" y="16721666"/>
                    </a:lnTo>
                    <a:lnTo>
                      <a:pt x="6312554" y="17166379"/>
                    </a:lnTo>
                    <a:cubicBezTo>
                      <a:pt x="6317229" y="17177283"/>
                      <a:pt x="6316108" y="17189808"/>
                      <a:pt x="6309573" y="17199710"/>
                    </a:cubicBezTo>
                    <a:cubicBezTo>
                      <a:pt x="6303038" y="17209612"/>
                      <a:pt x="6291963" y="17215566"/>
                      <a:pt x="6280098" y="17215555"/>
                    </a:cubicBezTo>
                    <a:lnTo>
                      <a:pt x="6215046" y="17215555"/>
                    </a:lnTo>
                    <a:cubicBezTo>
                      <a:pt x="6158608" y="17215549"/>
                      <a:pt x="6107602" y="17181916"/>
                      <a:pt x="6085365" y="17130043"/>
                    </a:cubicBezTo>
                    <a:lnTo>
                      <a:pt x="5931342" y="16770703"/>
                    </a:lnTo>
                    <a:cubicBezTo>
                      <a:pt x="5928097" y="16763154"/>
                      <a:pt x="5916737" y="16766329"/>
                      <a:pt x="5917866" y="16774443"/>
                    </a:cubicBezTo>
                    <a:lnTo>
                      <a:pt x="5980872" y="17215555"/>
                    </a:lnTo>
                    <a:lnTo>
                      <a:pt x="6048253" y="18024052"/>
                    </a:lnTo>
                    <a:cubicBezTo>
                      <a:pt x="6049061" y="18033874"/>
                      <a:pt x="6045724" y="18043587"/>
                      <a:pt x="6039049" y="18050838"/>
                    </a:cubicBezTo>
                    <a:cubicBezTo>
                      <a:pt x="6032375" y="18058088"/>
                      <a:pt x="6022971" y="18062217"/>
                      <a:pt x="6013116" y="18062223"/>
                    </a:cubicBezTo>
                    <a:lnTo>
                      <a:pt x="5959282" y="18062223"/>
                    </a:lnTo>
                    <a:cubicBezTo>
                      <a:pt x="5890300" y="18062231"/>
                      <a:pt x="5831423" y="18012366"/>
                      <a:pt x="5820076" y="17944323"/>
                    </a:cubicBezTo>
                    <a:lnTo>
                      <a:pt x="5705705" y="17257325"/>
                    </a:lnTo>
                    <a:cubicBezTo>
                      <a:pt x="5704365" y="17249423"/>
                      <a:pt x="5693076" y="17249423"/>
                      <a:pt x="5691736" y="17257325"/>
                    </a:cubicBezTo>
                    <a:lnTo>
                      <a:pt x="5577295" y="17944323"/>
                    </a:lnTo>
                    <a:cubicBezTo>
                      <a:pt x="5565943" y="18012392"/>
                      <a:pt x="5507027" y="18062266"/>
                      <a:pt x="5438018" y="18062223"/>
                    </a:cubicBezTo>
                    <a:lnTo>
                      <a:pt x="5384184" y="18062223"/>
                    </a:lnTo>
                    <a:cubicBezTo>
                      <a:pt x="5374329" y="18062217"/>
                      <a:pt x="5364925" y="18058088"/>
                      <a:pt x="5358251" y="18050838"/>
                    </a:cubicBezTo>
                    <a:cubicBezTo>
                      <a:pt x="5351576" y="18043587"/>
                      <a:pt x="5348239" y="18033874"/>
                      <a:pt x="5349047" y="18024052"/>
                    </a:cubicBezTo>
                    <a:lnTo>
                      <a:pt x="5416428" y="17215555"/>
                    </a:lnTo>
                    <a:lnTo>
                      <a:pt x="5479434" y="16774443"/>
                    </a:lnTo>
                    <a:close/>
                    <a:moveTo>
                      <a:pt x="6968650" y="15804445"/>
                    </a:moveTo>
                    <a:cubicBezTo>
                      <a:pt x="6851750" y="15804445"/>
                      <a:pt x="6756983" y="15899211"/>
                      <a:pt x="6756983" y="16016111"/>
                    </a:cubicBezTo>
                    <a:lnTo>
                      <a:pt x="6756983" y="16086666"/>
                    </a:lnTo>
                    <a:cubicBezTo>
                      <a:pt x="6757504" y="16203197"/>
                      <a:pt x="6852118" y="16297388"/>
                      <a:pt x="6968650" y="16297388"/>
                    </a:cubicBezTo>
                    <a:cubicBezTo>
                      <a:pt x="7085182" y="16297388"/>
                      <a:pt x="7179796" y="16203197"/>
                      <a:pt x="7180317" y="16086666"/>
                    </a:cubicBezTo>
                    <a:lnTo>
                      <a:pt x="7180317" y="16016111"/>
                    </a:lnTo>
                    <a:cubicBezTo>
                      <a:pt x="7180317" y="15899211"/>
                      <a:pt x="7085550" y="15804445"/>
                      <a:pt x="6968650" y="15804445"/>
                    </a:cubicBezTo>
                    <a:close/>
                    <a:moveTo>
                      <a:pt x="6749434" y="16774443"/>
                    </a:moveTo>
                    <a:cubicBezTo>
                      <a:pt x="6750633" y="16766329"/>
                      <a:pt x="6739204" y="16763154"/>
                      <a:pt x="6736029" y="16770703"/>
                    </a:cubicBezTo>
                    <a:lnTo>
                      <a:pt x="6582005" y="17130043"/>
                    </a:lnTo>
                    <a:cubicBezTo>
                      <a:pt x="6559749" y="17181962"/>
                      <a:pt x="6508673" y="17215605"/>
                      <a:pt x="6452183" y="17215555"/>
                    </a:cubicBezTo>
                    <a:lnTo>
                      <a:pt x="6387131" y="17215555"/>
                    </a:lnTo>
                    <a:cubicBezTo>
                      <a:pt x="6375267" y="17215566"/>
                      <a:pt x="6364192" y="17209612"/>
                      <a:pt x="6357656" y="17199710"/>
                    </a:cubicBezTo>
                    <a:cubicBezTo>
                      <a:pt x="6351121" y="17189808"/>
                      <a:pt x="6350001" y="17177283"/>
                      <a:pt x="6354675" y="17166379"/>
                    </a:cubicBezTo>
                    <a:lnTo>
                      <a:pt x="6545317" y="16721666"/>
                    </a:lnTo>
                    <a:lnTo>
                      <a:pt x="6615449" y="16546266"/>
                    </a:lnTo>
                    <a:cubicBezTo>
                      <a:pt x="6658319" y="16439128"/>
                      <a:pt x="6762095" y="16368881"/>
                      <a:pt x="6877492" y="16368889"/>
                    </a:cubicBezTo>
                    <a:lnTo>
                      <a:pt x="7059808" y="16368889"/>
                    </a:lnTo>
                    <a:cubicBezTo>
                      <a:pt x="7175205" y="16368881"/>
                      <a:pt x="7278981" y="16439128"/>
                      <a:pt x="7321851" y="16546266"/>
                    </a:cubicBezTo>
                    <a:lnTo>
                      <a:pt x="7391983" y="16721666"/>
                    </a:lnTo>
                    <a:lnTo>
                      <a:pt x="7582554" y="17166379"/>
                    </a:lnTo>
                    <a:cubicBezTo>
                      <a:pt x="7587228" y="17177283"/>
                      <a:pt x="7586108" y="17189807"/>
                      <a:pt x="7579573" y="17199710"/>
                    </a:cubicBezTo>
                    <a:cubicBezTo>
                      <a:pt x="7573038" y="17209612"/>
                      <a:pt x="7561963" y="17215566"/>
                      <a:pt x="7550098" y="17215555"/>
                    </a:cubicBezTo>
                    <a:lnTo>
                      <a:pt x="7485046" y="17215555"/>
                    </a:lnTo>
                    <a:cubicBezTo>
                      <a:pt x="7428608" y="17215549"/>
                      <a:pt x="7377602" y="17181916"/>
                      <a:pt x="7355365" y="17130043"/>
                    </a:cubicBezTo>
                    <a:lnTo>
                      <a:pt x="7201342" y="16770703"/>
                    </a:lnTo>
                    <a:cubicBezTo>
                      <a:pt x="7198096" y="16763154"/>
                      <a:pt x="7186737" y="16766329"/>
                      <a:pt x="7187866" y="16774443"/>
                    </a:cubicBezTo>
                    <a:lnTo>
                      <a:pt x="7250872" y="17215555"/>
                    </a:lnTo>
                    <a:lnTo>
                      <a:pt x="7318253" y="18024052"/>
                    </a:lnTo>
                    <a:cubicBezTo>
                      <a:pt x="7319061" y="18033874"/>
                      <a:pt x="7315724" y="18043587"/>
                      <a:pt x="7309049" y="18050838"/>
                    </a:cubicBezTo>
                    <a:cubicBezTo>
                      <a:pt x="7302375" y="18058088"/>
                      <a:pt x="7292971" y="18062217"/>
                      <a:pt x="7283116" y="18062223"/>
                    </a:cubicBezTo>
                    <a:lnTo>
                      <a:pt x="7229282" y="18062223"/>
                    </a:lnTo>
                    <a:cubicBezTo>
                      <a:pt x="7160300" y="18062231"/>
                      <a:pt x="7101423" y="18012366"/>
                      <a:pt x="7090076" y="17944323"/>
                    </a:cubicBezTo>
                    <a:lnTo>
                      <a:pt x="6975705" y="17257325"/>
                    </a:lnTo>
                    <a:cubicBezTo>
                      <a:pt x="6974365" y="17249423"/>
                      <a:pt x="6963076" y="17249423"/>
                      <a:pt x="6961736" y="17257325"/>
                    </a:cubicBezTo>
                    <a:lnTo>
                      <a:pt x="6847295" y="17944323"/>
                    </a:lnTo>
                    <a:cubicBezTo>
                      <a:pt x="6835943" y="18012392"/>
                      <a:pt x="6777027" y="18062266"/>
                      <a:pt x="6708018" y="18062223"/>
                    </a:cubicBezTo>
                    <a:lnTo>
                      <a:pt x="6654184" y="18062223"/>
                    </a:lnTo>
                    <a:cubicBezTo>
                      <a:pt x="6644329" y="18062217"/>
                      <a:pt x="6634925" y="18058088"/>
                      <a:pt x="6628251" y="18050838"/>
                    </a:cubicBezTo>
                    <a:cubicBezTo>
                      <a:pt x="6621576" y="18043587"/>
                      <a:pt x="6618239" y="18033874"/>
                      <a:pt x="6619047" y="18024052"/>
                    </a:cubicBezTo>
                    <a:lnTo>
                      <a:pt x="6686428" y="17215555"/>
                    </a:lnTo>
                    <a:lnTo>
                      <a:pt x="6749434" y="16774443"/>
                    </a:lnTo>
                    <a:close/>
                    <a:moveTo>
                      <a:pt x="8238650" y="15804445"/>
                    </a:moveTo>
                    <a:cubicBezTo>
                      <a:pt x="8121750" y="15804445"/>
                      <a:pt x="8026983" y="15899211"/>
                      <a:pt x="8026983" y="16016111"/>
                    </a:cubicBezTo>
                    <a:lnTo>
                      <a:pt x="8026983" y="16086666"/>
                    </a:lnTo>
                    <a:cubicBezTo>
                      <a:pt x="8027504" y="16203197"/>
                      <a:pt x="8122118" y="16297388"/>
                      <a:pt x="8238650" y="16297388"/>
                    </a:cubicBezTo>
                    <a:cubicBezTo>
                      <a:pt x="8355182" y="16297388"/>
                      <a:pt x="8449796" y="16203197"/>
                      <a:pt x="8450317" y="16086666"/>
                    </a:cubicBezTo>
                    <a:lnTo>
                      <a:pt x="8450317" y="16016111"/>
                    </a:lnTo>
                    <a:cubicBezTo>
                      <a:pt x="8450317" y="15899211"/>
                      <a:pt x="8355550" y="15804445"/>
                      <a:pt x="8238650" y="15804445"/>
                    </a:cubicBezTo>
                    <a:close/>
                    <a:moveTo>
                      <a:pt x="8019434" y="16774443"/>
                    </a:moveTo>
                    <a:cubicBezTo>
                      <a:pt x="8020633" y="16766329"/>
                      <a:pt x="8009204" y="16763154"/>
                      <a:pt x="8006029" y="16770703"/>
                    </a:cubicBezTo>
                    <a:lnTo>
                      <a:pt x="7852005" y="17130043"/>
                    </a:lnTo>
                    <a:cubicBezTo>
                      <a:pt x="7829749" y="17181962"/>
                      <a:pt x="7778673" y="17215607"/>
                      <a:pt x="7722183" y="17215555"/>
                    </a:cubicBezTo>
                    <a:lnTo>
                      <a:pt x="7657131" y="17215555"/>
                    </a:lnTo>
                    <a:cubicBezTo>
                      <a:pt x="7645267" y="17215566"/>
                      <a:pt x="7634192" y="17209612"/>
                      <a:pt x="7627656" y="17199710"/>
                    </a:cubicBezTo>
                    <a:cubicBezTo>
                      <a:pt x="7621122" y="17189807"/>
                      <a:pt x="7620002" y="17177283"/>
                      <a:pt x="7624676" y="17166379"/>
                    </a:cubicBezTo>
                    <a:lnTo>
                      <a:pt x="7815317" y="16721666"/>
                    </a:lnTo>
                    <a:lnTo>
                      <a:pt x="7885449" y="16546266"/>
                    </a:lnTo>
                    <a:cubicBezTo>
                      <a:pt x="7928319" y="16439128"/>
                      <a:pt x="8032095" y="16368881"/>
                      <a:pt x="8147492" y="16368889"/>
                    </a:cubicBezTo>
                    <a:lnTo>
                      <a:pt x="8329808" y="16368889"/>
                    </a:lnTo>
                    <a:cubicBezTo>
                      <a:pt x="8445205" y="16368881"/>
                      <a:pt x="8548981" y="16439128"/>
                      <a:pt x="8591851" y="16546266"/>
                    </a:cubicBezTo>
                    <a:lnTo>
                      <a:pt x="8661983" y="16721666"/>
                    </a:lnTo>
                    <a:lnTo>
                      <a:pt x="8852554" y="17166379"/>
                    </a:lnTo>
                    <a:cubicBezTo>
                      <a:pt x="8857228" y="17177283"/>
                      <a:pt x="8856108" y="17189807"/>
                      <a:pt x="8849573" y="17199710"/>
                    </a:cubicBezTo>
                    <a:cubicBezTo>
                      <a:pt x="8843038" y="17209612"/>
                      <a:pt x="8831963" y="17215566"/>
                      <a:pt x="8820098" y="17215555"/>
                    </a:cubicBezTo>
                    <a:lnTo>
                      <a:pt x="8755046" y="17215555"/>
                    </a:lnTo>
                    <a:cubicBezTo>
                      <a:pt x="8698608" y="17215549"/>
                      <a:pt x="8647602" y="17181916"/>
                      <a:pt x="8625365" y="17130043"/>
                    </a:cubicBezTo>
                    <a:lnTo>
                      <a:pt x="8471342" y="16770703"/>
                    </a:lnTo>
                    <a:cubicBezTo>
                      <a:pt x="8468096" y="16763154"/>
                      <a:pt x="8456737" y="16766329"/>
                      <a:pt x="8457866" y="16774443"/>
                    </a:cubicBezTo>
                    <a:lnTo>
                      <a:pt x="8520872" y="17215555"/>
                    </a:lnTo>
                    <a:lnTo>
                      <a:pt x="8588253" y="18024052"/>
                    </a:lnTo>
                    <a:cubicBezTo>
                      <a:pt x="8589061" y="18033874"/>
                      <a:pt x="8585724" y="18043587"/>
                      <a:pt x="8579049" y="18050838"/>
                    </a:cubicBezTo>
                    <a:cubicBezTo>
                      <a:pt x="8572375" y="18058088"/>
                      <a:pt x="8562971" y="18062217"/>
                      <a:pt x="8553116" y="18062223"/>
                    </a:cubicBezTo>
                    <a:lnTo>
                      <a:pt x="8499282" y="18062223"/>
                    </a:lnTo>
                    <a:cubicBezTo>
                      <a:pt x="8430300" y="18062231"/>
                      <a:pt x="8371423" y="18012366"/>
                      <a:pt x="8360076" y="17944323"/>
                    </a:cubicBezTo>
                    <a:lnTo>
                      <a:pt x="8245705" y="17257325"/>
                    </a:lnTo>
                    <a:cubicBezTo>
                      <a:pt x="8244365" y="17249423"/>
                      <a:pt x="8233076" y="17249423"/>
                      <a:pt x="8231736" y="17257325"/>
                    </a:cubicBezTo>
                    <a:lnTo>
                      <a:pt x="8117295" y="17944323"/>
                    </a:lnTo>
                    <a:cubicBezTo>
                      <a:pt x="8105943" y="18012392"/>
                      <a:pt x="8047027" y="18062266"/>
                      <a:pt x="7978018" y="18062223"/>
                    </a:cubicBezTo>
                    <a:lnTo>
                      <a:pt x="7924184" y="18062223"/>
                    </a:lnTo>
                    <a:cubicBezTo>
                      <a:pt x="7914329" y="18062217"/>
                      <a:pt x="7904925" y="18058088"/>
                      <a:pt x="7898251" y="18050838"/>
                    </a:cubicBezTo>
                    <a:cubicBezTo>
                      <a:pt x="7891576" y="18043587"/>
                      <a:pt x="7888239" y="18033874"/>
                      <a:pt x="7889047" y="18024052"/>
                    </a:cubicBezTo>
                    <a:lnTo>
                      <a:pt x="7956428" y="17215555"/>
                    </a:lnTo>
                    <a:lnTo>
                      <a:pt x="8019434" y="16774443"/>
                    </a:lnTo>
                    <a:close/>
                    <a:moveTo>
                      <a:pt x="9508650" y="15804445"/>
                    </a:moveTo>
                    <a:cubicBezTo>
                      <a:pt x="9391750" y="15804445"/>
                      <a:pt x="9296983" y="15899211"/>
                      <a:pt x="9296983" y="16016111"/>
                    </a:cubicBezTo>
                    <a:lnTo>
                      <a:pt x="9296983" y="16086666"/>
                    </a:lnTo>
                    <a:cubicBezTo>
                      <a:pt x="9297504" y="16203197"/>
                      <a:pt x="9392118" y="16297388"/>
                      <a:pt x="9508650" y="16297388"/>
                    </a:cubicBezTo>
                    <a:cubicBezTo>
                      <a:pt x="9625182" y="16297388"/>
                      <a:pt x="9719796" y="16203197"/>
                      <a:pt x="9720317" y="16086666"/>
                    </a:cubicBezTo>
                    <a:lnTo>
                      <a:pt x="9720317" y="16016111"/>
                    </a:lnTo>
                    <a:cubicBezTo>
                      <a:pt x="9720317" y="15899211"/>
                      <a:pt x="9625550" y="15804445"/>
                      <a:pt x="9508650" y="15804445"/>
                    </a:cubicBezTo>
                    <a:close/>
                    <a:moveTo>
                      <a:pt x="9289434" y="16774443"/>
                    </a:moveTo>
                    <a:cubicBezTo>
                      <a:pt x="9290633" y="16766329"/>
                      <a:pt x="9279204" y="16763154"/>
                      <a:pt x="9276029" y="16770703"/>
                    </a:cubicBezTo>
                    <a:lnTo>
                      <a:pt x="9122005" y="17130043"/>
                    </a:lnTo>
                    <a:cubicBezTo>
                      <a:pt x="9099749" y="17181962"/>
                      <a:pt x="9048673" y="17215607"/>
                      <a:pt x="8992183" y="17215555"/>
                    </a:cubicBezTo>
                    <a:lnTo>
                      <a:pt x="8927131" y="17215555"/>
                    </a:lnTo>
                    <a:cubicBezTo>
                      <a:pt x="8915267" y="17215566"/>
                      <a:pt x="8904192" y="17209612"/>
                      <a:pt x="8897656" y="17199710"/>
                    </a:cubicBezTo>
                    <a:cubicBezTo>
                      <a:pt x="8891122" y="17189807"/>
                      <a:pt x="8890002" y="17177283"/>
                      <a:pt x="8894676" y="17166379"/>
                    </a:cubicBezTo>
                    <a:lnTo>
                      <a:pt x="9085317" y="16721666"/>
                    </a:lnTo>
                    <a:lnTo>
                      <a:pt x="9155449" y="16546266"/>
                    </a:lnTo>
                    <a:cubicBezTo>
                      <a:pt x="9198319" y="16439128"/>
                      <a:pt x="9302095" y="16368881"/>
                      <a:pt x="9417492" y="16368889"/>
                    </a:cubicBezTo>
                    <a:lnTo>
                      <a:pt x="9599808" y="16368889"/>
                    </a:lnTo>
                    <a:cubicBezTo>
                      <a:pt x="9715205" y="16368881"/>
                      <a:pt x="9818981" y="16439128"/>
                      <a:pt x="9861851" y="16546266"/>
                    </a:cubicBezTo>
                    <a:lnTo>
                      <a:pt x="9931983" y="16721666"/>
                    </a:lnTo>
                    <a:lnTo>
                      <a:pt x="10122554" y="17166379"/>
                    </a:lnTo>
                    <a:cubicBezTo>
                      <a:pt x="10127228" y="17177283"/>
                      <a:pt x="10126108" y="17189807"/>
                      <a:pt x="10119573" y="17199710"/>
                    </a:cubicBezTo>
                    <a:cubicBezTo>
                      <a:pt x="10113038" y="17209612"/>
                      <a:pt x="10101963" y="17215566"/>
                      <a:pt x="10090098" y="17215555"/>
                    </a:cubicBezTo>
                    <a:lnTo>
                      <a:pt x="10025046" y="17215555"/>
                    </a:lnTo>
                    <a:cubicBezTo>
                      <a:pt x="9968608" y="17215549"/>
                      <a:pt x="9917602" y="17181916"/>
                      <a:pt x="9895365" y="17130043"/>
                    </a:cubicBezTo>
                    <a:lnTo>
                      <a:pt x="9741342" y="16770703"/>
                    </a:lnTo>
                    <a:cubicBezTo>
                      <a:pt x="9738096" y="16763154"/>
                      <a:pt x="9726737" y="16766329"/>
                      <a:pt x="9727866" y="16774443"/>
                    </a:cubicBezTo>
                    <a:lnTo>
                      <a:pt x="9790872" y="17215555"/>
                    </a:lnTo>
                    <a:lnTo>
                      <a:pt x="9858253" y="18024052"/>
                    </a:lnTo>
                    <a:cubicBezTo>
                      <a:pt x="9859061" y="18033874"/>
                      <a:pt x="9855724" y="18043587"/>
                      <a:pt x="9849049" y="18050838"/>
                    </a:cubicBezTo>
                    <a:cubicBezTo>
                      <a:pt x="9842375" y="18058088"/>
                      <a:pt x="9832971" y="18062217"/>
                      <a:pt x="9823116" y="18062223"/>
                    </a:cubicBezTo>
                    <a:lnTo>
                      <a:pt x="9769282" y="18062223"/>
                    </a:lnTo>
                    <a:cubicBezTo>
                      <a:pt x="9700300" y="18062231"/>
                      <a:pt x="9641423" y="18012366"/>
                      <a:pt x="9630076" y="17944323"/>
                    </a:cubicBezTo>
                    <a:lnTo>
                      <a:pt x="9515705" y="17257325"/>
                    </a:lnTo>
                    <a:cubicBezTo>
                      <a:pt x="9514365" y="17249423"/>
                      <a:pt x="9503076" y="17249423"/>
                      <a:pt x="9501736" y="17257325"/>
                    </a:cubicBezTo>
                    <a:lnTo>
                      <a:pt x="9387295" y="17944323"/>
                    </a:lnTo>
                    <a:cubicBezTo>
                      <a:pt x="9375943" y="18012392"/>
                      <a:pt x="9317027" y="18062266"/>
                      <a:pt x="9248018" y="18062223"/>
                    </a:cubicBezTo>
                    <a:lnTo>
                      <a:pt x="9194184" y="18062223"/>
                    </a:lnTo>
                    <a:cubicBezTo>
                      <a:pt x="9184329" y="18062217"/>
                      <a:pt x="9174925" y="18058088"/>
                      <a:pt x="9168251" y="18050838"/>
                    </a:cubicBezTo>
                    <a:cubicBezTo>
                      <a:pt x="9161576" y="18043587"/>
                      <a:pt x="9158239" y="18033874"/>
                      <a:pt x="9159047" y="18024052"/>
                    </a:cubicBezTo>
                    <a:lnTo>
                      <a:pt x="9226428" y="17215555"/>
                    </a:lnTo>
                    <a:lnTo>
                      <a:pt x="9289434" y="16774443"/>
                    </a:lnTo>
                    <a:close/>
                    <a:moveTo>
                      <a:pt x="10778650" y="15804445"/>
                    </a:moveTo>
                    <a:cubicBezTo>
                      <a:pt x="10661750" y="15804445"/>
                      <a:pt x="10566983" y="15899211"/>
                      <a:pt x="10566983" y="16016111"/>
                    </a:cubicBezTo>
                    <a:lnTo>
                      <a:pt x="10566983" y="16086666"/>
                    </a:lnTo>
                    <a:cubicBezTo>
                      <a:pt x="10567504" y="16203197"/>
                      <a:pt x="10662118" y="16297388"/>
                      <a:pt x="10778650" y="16297388"/>
                    </a:cubicBezTo>
                    <a:cubicBezTo>
                      <a:pt x="10895182" y="16297388"/>
                      <a:pt x="10989796" y="16203197"/>
                      <a:pt x="10990317" y="16086666"/>
                    </a:cubicBezTo>
                    <a:lnTo>
                      <a:pt x="10990317" y="16016111"/>
                    </a:lnTo>
                    <a:cubicBezTo>
                      <a:pt x="10990317" y="15899211"/>
                      <a:pt x="10895550" y="15804445"/>
                      <a:pt x="10778650" y="15804445"/>
                    </a:cubicBezTo>
                    <a:close/>
                    <a:moveTo>
                      <a:pt x="10559434" y="16774443"/>
                    </a:moveTo>
                    <a:cubicBezTo>
                      <a:pt x="10560633" y="16766329"/>
                      <a:pt x="10549204" y="16763154"/>
                      <a:pt x="10546029" y="16770703"/>
                    </a:cubicBezTo>
                    <a:lnTo>
                      <a:pt x="10392005" y="17130043"/>
                    </a:lnTo>
                    <a:cubicBezTo>
                      <a:pt x="10369749" y="17181962"/>
                      <a:pt x="10318673" y="17215607"/>
                      <a:pt x="10262183" y="17215555"/>
                    </a:cubicBezTo>
                    <a:lnTo>
                      <a:pt x="10197131" y="17215555"/>
                    </a:lnTo>
                    <a:cubicBezTo>
                      <a:pt x="10185267" y="17215566"/>
                      <a:pt x="10174192" y="17209612"/>
                      <a:pt x="10167656" y="17199710"/>
                    </a:cubicBezTo>
                    <a:cubicBezTo>
                      <a:pt x="10161122" y="17189807"/>
                      <a:pt x="10160002" y="17177283"/>
                      <a:pt x="10164676" y="17166379"/>
                    </a:cubicBezTo>
                    <a:lnTo>
                      <a:pt x="10355317" y="16721666"/>
                    </a:lnTo>
                    <a:lnTo>
                      <a:pt x="10425449" y="16546266"/>
                    </a:lnTo>
                    <a:cubicBezTo>
                      <a:pt x="10468319" y="16439128"/>
                      <a:pt x="10572095" y="16368881"/>
                      <a:pt x="10687492" y="16368889"/>
                    </a:cubicBezTo>
                    <a:lnTo>
                      <a:pt x="10869808" y="16368889"/>
                    </a:lnTo>
                    <a:cubicBezTo>
                      <a:pt x="10985205" y="16368881"/>
                      <a:pt x="11088981" y="16439128"/>
                      <a:pt x="11131851" y="16546266"/>
                    </a:cubicBezTo>
                    <a:lnTo>
                      <a:pt x="11201983" y="16721666"/>
                    </a:lnTo>
                    <a:lnTo>
                      <a:pt x="11392554" y="17166379"/>
                    </a:lnTo>
                    <a:cubicBezTo>
                      <a:pt x="11397228" y="17177283"/>
                      <a:pt x="11396108" y="17189807"/>
                      <a:pt x="11389573" y="17199710"/>
                    </a:cubicBezTo>
                    <a:cubicBezTo>
                      <a:pt x="11383038" y="17209612"/>
                      <a:pt x="11371963" y="17215566"/>
                      <a:pt x="11360098" y="17215555"/>
                    </a:cubicBezTo>
                    <a:lnTo>
                      <a:pt x="11295046" y="17215555"/>
                    </a:lnTo>
                    <a:cubicBezTo>
                      <a:pt x="11238608" y="17215549"/>
                      <a:pt x="11187602" y="17181916"/>
                      <a:pt x="11165365" y="17130043"/>
                    </a:cubicBezTo>
                    <a:lnTo>
                      <a:pt x="11011342" y="16770703"/>
                    </a:lnTo>
                    <a:cubicBezTo>
                      <a:pt x="11008096" y="16763154"/>
                      <a:pt x="10996737" y="16766329"/>
                      <a:pt x="10997866" y="16774443"/>
                    </a:cubicBezTo>
                    <a:lnTo>
                      <a:pt x="11060872" y="17215555"/>
                    </a:lnTo>
                    <a:lnTo>
                      <a:pt x="11128253" y="18024052"/>
                    </a:lnTo>
                    <a:cubicBezTo>
                      <a:pt x="11129061" y="18033874"/>
                      <a:pt x="11125724" y="18043587"/>
                      <a:pt x="11119049" y="18050838"/>
                    </a:cubicBezTo>
                    <a:cubicBezTo>
                      <a:pt x="11112375" y="18058088"/>
                      <a:pt x="11102971" y="18062217"/>
                      <a:pt x="11093116" y="18062223"/>
                    </a:cubicBezTo>
                    <a:lnTo>
                      <a:pt x="11039282" y="18062223"/>
                    </a:lnTo>
                    <a:cubicBezTo>
                      <a:pt x="10970300" y="18062231"/>
                      <a:pt x="10911423" y="18012366"/>
                      <a:pt x="10900076" y="17944323"/>
                    </a:cubicBezTo>
                    <a:lnTo>
                      <a:pt x="10785705" y="17257325"/>
                    </a:lnTo>
                    <a:cubicBezTo>
                      <a:pt x="10784365" y="17249423"/>
                      <a:pt x="10773076" y="17249423"/>
                      <a:pt x="10771736" y="17257325"/>
                    </a:cubicBezTo>
                    <a:lnTo>
                      <a:pt x="10657295" y="17944323"/>
                    </a:lnTo>
                    <a:cubicBezTo>
                      <a:pt x="10645943" y="18012392"/>
                      <a:pt x="10587027" y="18062266"/>
                      <a:pt x="10518018" y="18062223"/>
                    </a:cubicBezTo>
                    <a:lnTo>
                      <a:pt x="10464184" y="18062223"/>
                    </a:lnTo>
                    <a:cubicBezTo>
                      <a:pt x="10454329" y="18062217"/>
                      <a:pt x="10444925" y="18058088"/>
                      <a:pt x="10438251" y="18050838"/>
                    </a:cubicBezTo>
                    <a:cubicBezTo>
                      <a:pt x="10431576" y="18043587"/>
                      <a:pt x="10428239" y="18033874"/>
                      <a:pt x="10429047" y="18024052"/>
                    </a:cubicBezTo>
                    <a:lnTo>
                      <a:pt x="10496428" y="17215555"/>
                    </a:lnTo>
                    <a:lnTo>
                      <a:pt x="10559434" y="16774443"/>
                    </a:lnTo>
                    <a:close/>
                    <a:moveTo>
                      <a:pt x="12048650" y="15804445"/>
                    </a:moveTo>
                    <a:cubicBezTo>
                      <a:pt x="11931750" y="15804445"/>
                      <a:pt x="11836983" y="15899211"/>
                      <a:pt x="11836983" y="16016111"/>
                    </a:cubicBezTo>
                    <a:lnTo>
                      <a:pt x="11836983" y="16086666"/>
                    </a:lnTo>
                    <a:cubicBezTo>
                      <a:pt x="11837504" y="16203197"/>
                      <a:pt x="11932118" y="16297388"/>
                      <a:pt x="12048650" y="16297388"/>
                    </a:cubicBezTo>
                    <a:cubicBezTo>
                      <a:pt x="12165182" y="16297388"/>
                      <a:pt x="12259796" y="16203197"/>
                      <a:pt x="12260317" y="16086666"/>
                    </a:cubicBezTo>
                    <a:lnTo>
                      <a:pt x="12260317" y="16016111"/>
                    </a:lnTo>
                    <a:cubicBezTo>
                      <a:pt x="12260317" y="15899211"/>
                      <a:pt x="12165550" y="15804445"/>
                      <a:pt x="12048650" y="15804445"/>
                    </a:cubicBezTo>
                    <a:close/>
                    <a:moveTo>
                      <a:pt x="11829434" y="16774443"/>
                    </a:moveTo>
                    <a:cubicBezTo>
                      <a:pt x="11830633" y="16766329"/>
                      <a:pt x="11819204" y="16763154"/>
                      <a:pt x="11816029" y="16770703"/>
                    </a:cubicBezTo>
                    <a:lnTo>
                      <a:pt x="11662005" y="17130043"/>
                    </a:lnTo>
                    <a:cubicBezTo>
                      <a:pt x="11639749" y="17181962"/>
                      <a:pt x="11588673" y="17215607"/>
                      <a:pt x="11532183" y="17215555"/>
                    </a:cubicBezTo>
                    <a:lnTo>
                      <a:pt x="11467131" y="17215555"/>
                    </a:lnTo>
                    <a:cubicBezTo>
                      <a:pt x="11455267" y="17215566"/>
                      <a:pt x="11444192" y="17209612"/>
                      <a:pt x="11437656" y="17199710"/>
                    </a:cubicBezTo>
                    <a:cubicBezTo>
                      <a:pt x="11431122" y="17189807"/>
                      <a:pt x="11430002" y="17177283"/>
                      <a:pt x="11434676" y="17166379"/>
                    </a:cubicBezTo>
                    <a:lnTo>
                      <a:pt x="11625317" y="16721666"/>
                    </a:lnTo>
                    <a:lnTo>
                      <a:pt x="11695449" y="16546266"/>
                    </a:lnTo>
                    <a:cubicBezTo>
                      <a:pt x="11738319" y="16439128"/>
                      <a:pt x="11842095" y="16368881"/>
                      <a:pt x="11957492" y="16368889"/>
                    </a:cubicBezTo>
                    <a:lnTo>
                      <a:pt x="12139808" y="16368889"/>
                    </a:lnTo>
                    <a:cubicBezTo>
                      <a:pt x="12255205" y="16368881"/>
                      <a:pt x="12358981" y="16439128"/>
                      <a:pt x="12401851" y="16546266"/>
                    </a:cubicBezTo>
                    <a:lnTo>
                      <a:pt x="12471983" y="16721666"/>
                    </a:lnTo>
                    <a:lnTo>
                      <a:pt x="12662554" y="17166379"/>
                    </a:lnTo>
                    <a:cubicBezTo>
                      <a:pt x="12667228" y="17177283"/>
                      <a:pt x="12666108" y="17189807"/>
                      <a:pt x="12659573" y="17199710"/>
                    </a:cubicBezTo>
                    <a:cubicBezTo>
                      <a:pt x="12653038" y="17209612"/>
                      <a:pt x="12641963" y="17215566"/>
                      <a:pt x="12630098" y="17215555"/>
                    </a:cubicBezTo>
                    <a:lnTo>
                      <a:pt x="12565046" y="17215555"/>
                    </a:lnTo>
                    <a:cubicBezTo>
                      <a:pt x="12508608" y="17215549"/>
                      <a:pt x="12457602" y="17181916"/>
                      <a:pt x="12435365" y="17130043"/>
                    </a:cubicBezTo>
                    <a:lnTo>
                      <a:pt x="12281342" y="16770703"/>
                    </a:lnTo>
                    <a:cubicBezTo>
                      <a:pt x="12278096" y="16763154"/>
                      <a:pt x="12266737" y="16766329"/>
                      <a:pt x="12267866" y="16774443"/>
                    </a:cubicBezTo>
                    <a:lnTo>
                      <a:pt x="12330872" y="17215555"/>
                    </a:lnTo>
                    <a:lnTo>
                      <a:pt x="12398253" y="18024052"/>
                    </a:lnTo>
                    <a:cubicBezTo>
                      <a:pt x="12399061" y="18033874"/>
                      <a:pt x="12395724" y="18043587"/>
                      <a:pt x="12389049" y="18050838"/>
                    </a:cubicBezTo>
                    <a:cubicBezTo>
                      <a:pt x="12382375" y="18058088"/>
                      <a:pt x="12372971" y="18062217"/>
                      <a:pt x="12363116" y="18062223"/>
                    </a:cubicBezTo>
                    <a:lnTo>
                      <a:pt x="12309282" y="18062223"/>
                    </a:lnTo>
                    <a:cubicBezTo>
                      <a:pt x="12240300" y="18062231"/>
                      <a:pt x="12181423" y="18012366"/>
                      <a:pt x="12170076" y="17944323"/>
                    </a:cubicBezTo>
                    <a:lnTo>
                      <a:pt x="12055705" y="17257325"/>
                    </a:lnTo>
                    <a:cubicBezTo>
                      <a:pt x="12054365" y="17249423"/>
                      <a:pt x="12043076" y="17249423"/>
                      <a:pt x="12041736" y="17257325"/>
                    </a:cubicBezTo>
                    <a:lnTo>
                      <a:pt x="11927295" y="17944323"/>
                    </a:lnTo>
                    <a:cubicBezTo>
                      <a:pt x="11915943" y="18012392"/>
                      <a:pt x="11857027" y="18062266"/>
                      <a:pt x="11788018" y="18062223"/>
                    </a:cubicBezTo>
                    <a:lnTo>
                      <a:pt x="11734184" y="18062223"/>
                    </a:lnTo>
                    <a:cubicBezTo>
                      <a:pt x="11724329" y="18062217"/>
                      <a:pt x="11714925" y="18058088"/>
                      <a:pt x="11708251" y="18050838"/>
                    </a:cubicBezTo>
                    <a:cubicBezTo>
                      <a:pt x="11701576" y="18043587"/>
                      <a:pt x="11698239" y="18033874"/>
                      <a:pt x="11699047" y="18024052"/>
                    </a:cubicBezTo>
                    <a:lnTo>
                      <a:pt x="11766428" y="17215555"/>
                    </a:lnTo>
                    <a:lnTo>
                      <a:pt x="11829434" y="16774443"/>
                    </a:lnTo>
                    <a:close/>
                    <a:moveTo>
                      <a:pt x="618650" y="18062223"/>
                    </a:moveTo>
                    <a:cubicBezTo>
                      <a:pt x="501750" y="18062223"/>
                      <a:pt x="406984" y="18156989"/>
                      <a:pt x="406983" y="18273889"/>
                    </a:cubicBezTo>
                    <a:lnTo>
                      <a:pt x="406983" y="18344445"/>
                    </a:lnTo>
                    <a:cubicBezTo>
                      <a:pt x="407504" y="18460975"/>
                      <a:pt x="502118" y="18555167"/>
                      <a:pt x="618650" y="18555167"/>
                    </a:cubicBezTo>
                    <a:cubicBezTo>
                      <a:pt x="735182" y="18555167"/>
                      <a:pt x="829795" y="18460975"/>
                      <a:pt x="830317" y="18344445"/>
                    </a:cubicBezTo>
                    <a:lnTo>
                      <a:pt x="830317" y="18273889"/>
                    </a:lnTo>
                    <a:cubicBezTo>
                      <a:pt x="830316" y="18156989"/>
                      <a:pt x="735550" y="18062223"/>
                      <a:pt x="618650" y="18062223"/>
                    </a:cubicBezTo>
                    <a:close/>
                    <a:moveTo>
                      <a:pt x="399434" y="19032220"/>
                    </a:moveTo>
                    <a:cubicBezTo>
                      <a:pt x="400633" y="19024105"/>
                      <a:pt x="389203" y="19020930"/>
                      <a:pt x="386028" y="19028480"/>
                    </a:cubicBezTo>
                    <a:lnTo>
                      <a:pt x="232006" y="19387820"/>
                    </a:lnTo>
                    <a:cubicBezTo>
                      <a:pt x="209749" y="19439741"/>
                      <a:pt x="158673" y="19473383"/>
                      <a:pt x="102183" y="19473334"/>
                    </a:cubicBezTo>
                    <a:lnTo>
                      <a:pt x="37131" y="19473334"/>
                    </a:lnTo>
                    <a:cubicBezTo>
                      <a:pt x="25266" y="19473345"/>
                      <a:pt x="14191" y="19467390"/>
                      <a:pt x="7655" y="19457488"/>
                    </a:cubicBezTo>
                    <a:cubicBezTo>
                      <a:pt x="1120" y="19447585"/>
                      <a:pt x="0" y="19435060"/>
                      <a:pt x="4676" y="19424155"/>
                    </a:cubicBezTo>
                    <a:lnTo>
                      <a:pt x="195317" y="18979445"/>
                    </a:lnTo>
                    <a:lnTo>
                      <a:pt x="265449" y="18804043"/>
                    </a:lnTo>
                    <a:cubicBezTo>
                      <a:pt x="308319" y="18696905"/>
                      <a:pt x="412095" y="18626658"/>
                      <a:pt x="527492" y="18626666"/>
                    </a:cubicBezTo>
                    <a:lnTo>
                      <a:pt x="709808" y="18626666"/>
                    </a:lnTo>
                    <a:cubicBezTo>
                      <a:pt x="825205" y="18626658"/>
                      <a:pt x="928981" y="18696905"/>
                      <a:pt x="971851" y="18804043"/>
                    </a:cubicBezTo>
                    <a:lnTo>
                      <a:pt x="1041983" y="18979445"/>
                    </a:lnTo>
                    <a:lnTo>
                      <a:pt x="1232554" y="19424155"/>
                    </a:lnTo>
                    <a:cubicBezTo>
                      <a:pt x="1237229" y="19435060"/>
                      <a:pt x="1236109" y="19447585"/>
                      <a:pt x="1229574" y="19457488"/>
                    </a:cubicBezTo>
                    <a:cubicBezTo>
                      <a:pt x="1223039" y="19467390"/>
                      <a:pt x="1211963" y="19473345"/>
                      <a:pt x="1200098" y="19473334"/>
                    </a:cubicBezTo>
                    <a:lnTo>
                      <a:pt x="1135046" y="19473334"/>
                    </a:lnTo>
                    <a:cubicBezTo>
                      <a:pt x="1078608" y="19473328"/>
                      <a:pt x="1027601" y="19439692"/>
                      <a:pt x="1005365" y="19387820"/>
                    </a:cubicBezTo>
                    <a:lnTo>
                      <a:pt x="851342" y="19028480"/>
                    </a:lnTo>
                    <a:cubicBezTo>
                      <a:pt x="848097" y="19020930"/>
                      <a:pt x="836737" y="19024105"/>
                      <a:pt x="837866" y="19032220"/>
                    </a:cubicBezTo>
                    <a:lnTo>
                      <a:pt x="900872" y="19473334"/>
                    </a:lnTo>
                    <a:lnTo>
                      <a:pt x="968253" y="20281830"/>
                    </a:lnTo>
                    <a:cubicBezTo>
                      <a:pt x="969061" y="20291651"/>
                      <a:pt x="965723" y="20301364"/>
                      <a:pt x="959049" y="20308615"/>
                    </a:cubicBezTo>
                    <a:cubicBezTo>
                      <a:pt x="952374" y="20315865"/>
                      <a:pt x="942971" y="20319994"/>
                      <a:pt x="933116" y="20320000"/>
                    </a:cubicBezTo>
                    <a:lnTo>
                      <a:pt x="879282" y="20320000"/>
                    </a:lnTo>
                    <a:cubicBezTo>
                      <a:pt x="810301" y="20320008"/>
                      <a:pt x="751424" y="20270144"/>
                      <a:pt x="740076" y="20202102"/>
                    </a:cubicBezTo>
                    <a:lnTo>
                      <a:pt x="625706" y="19515102"/>
                    </a:lnTo>
                    <a:cubicBezTo>
                      <a:pt x="624365" y="19507200"/>
                      <a:pt x="613076" y="19507200"/>
                      <a:pt x="611736" y="19515102"/>
                    </a:cubicBezTo>
                    <a:lnTo>
                      <a:pt x="497294" y="20202102"/>
                    </a:lnTo>
                    <a:cubicBezTo>
                      <a:pt x="485942" y="20270170"/>
                      <a:pt x="427026" y="20320043"/>
                      <a:pt x="358018" y="20320000"/>
                    </a:cubicBezTo>
                    <a:lnTo>
                      <a:pt x="304184" y="20320000"/>
                    </a:lnTo>
                    <a:cubicBezTo>
                      <a:pt x="294329" y="20319994"/>
                      <a:pt x="284926" y="20315865"/>
                      <a:pt x="278251" y="20308615"/>
                    </a:cubicBezTo>
                    <a:cubicBezTo>
                      <a:pt x="271577" y="20301364"/>
                      <a:pt x="268239" y="20291651"/>
                      <a:pt x="269047" y="20281830"/>
                    </a:cubicBezTo>
                    <a:lnTo>
                      <a:pt x="336428" y="19473334"/>
                    </a:lnTo>
                    <a:lnTo>
                      <a:pt x="399434" y="19032220"/>
                    </a:lnTo>
                    <a:close/>
                    <a:moveTo>
                      <a:pt x="1888650" y="18062223"/>
                    </a:moveTo>
                    <a:cubicBezTo>
                      <a:pt x="1771750" y="18062223"/>
                      <a:pt x="1676983" y="18156989"/>
                      <a:pt x="1676983" y="18273889"/>
                    </a:cubicBezTo>
                    <a:lnTo>
                      <a:pt x="1676983" y="18344445"/>
                    </a:lnTo>
                    <a:cubicBezTo>
                      <a:pt x="1677504" y="18460975"/>
                      <a:pt x="1772118" y="18555167"/>
                      <a:pt x="1888650" y="18555167"/>
                    </a:cubicBezTo>
                    <a:cubicBezTo>
                      <a:pt x="2005182" y="18555167"/>
                      <a:pt x="2099796" y="18460975"/>
                      <a:pt x="2100317" y="18344445"/>
                    </a:cubicBezTo>
                    <a:lnTo>
                      <a:pt x="2100317" y="18273889"/>
                    </a:lnTo>
                    <a:cubicBezTo>
                      <a:pt x="2100317" y="18156989"/>
                      <a:pt x="2005550" y="18062223"/>
                      <a:pt x="1888650" y="18062223"/>
                    </a:cubicBezTo>
                    <a:close/>
                    <a:moveTo>
                      <a:pt x="1669434" y="19032220"/>
                    </a:moveTo>
                    <a:cubicBezTo>
                      <a:pt x="1670633" y="19024105"/>
                      <a:pt x="1659203" y="19020930"/>
                      <a:pt x="1656028" y="19028480"/>
                    </a:cubicBezTo>
                    <a:lnTo>
                      <a:pt x="1502006" y="19387820"/>
                    </a:lnTo>
                    <a:cubicBezTo>
                      <a:pt x="1479749" y="19439741"/>
                      <a:pt x="1428673" y="19473383"/>
                      <a:pt x="1372183" y="19473334"/>
                    </a:cubicBezTo>
                    <a:lnTo>
                      <a:pt x="1307131" y="19473334"/>
                    </a:lnTo>
                    <a:cubicBezTo>
                      <a:pt x="1295266" y="19473345"/>
                      <a:pt x="1284191" y="19467390"/>
                      <a:pt x="1277655" y="19457488"/>
                    </a:cubicBezTo>
                    <a:cubicBezTo>
                      <a:pt x="1271120" y="19447585"/>
                      <a:pt x="1270000" y="19435060"/>
                      <a:pt x="1274676" y="19424155"/>
                    </a:cubicBezTo>
                    <a:lnTo>
                      <a:pt x="1465317" y="18979445"/>
                    </a:lnTo>
                    <a:lnTo>
                      <a:pt x="1535449" y="18804043"/>
                    </a:lnTo>
                    <a:cubicBezTo>
                      <a:pt x="1578319" y="18696905"/>
                      <a:pt x="1682095" y="18626658"/>
                      <a:pt x="1797492" y="18626666"/>
                    </a:cubicBezTo>
                    <a:lnTo>
                      <a:pt x="1979808" y="18626666"/>
                    </a:lnTo>
                    <a:cubicBezTo>
                      <a:pt x="2095205" y="18626658"/>
                      <a:pt x="2198981" y="18696905"/>
                      <a:pt x="2241851" y="18804043"/>
                    </a:cubicBezTo>
                    <a:lnTo>
                      <a:pt x="2311983" y="18979445"/>
                    </a:lnTo>
                    <a:lnTo>
                      <a:pt x="2502554" y="19424155"/>
                    </a:lnTo>
                    <a:cubicBezTo>
                      <a:pt x="2507229" y="19435060"/>
                      <a:pt x="2506109" y="19447585"/>
                      <a:pt x="2499574" y="19457488"/>
                    </a:cubicBezTo>
                    <a:cubicBezTo>
                      <a:pt x="2493039" y="19467390"/>
                      <a:pt x="2481963" y="19473345"/>
                      <a:pt x="2470098" y="19473334"/>
                    </a:cubicBezTo>
                    <a:lnTo>
                      <a:pt x="2405046" y="19473334"/>
                    </a:lnTo>
                    <a:cubicBezTo>
                      <a:pt x="2348608" y="19473328"/>
                      <a:pt x="2297601" y="19439692"/>
                      <a:pt x="2275365" y="19387820"/>
                    </a:cubicBezTo>
                    <a:lnTo>
                      <a:pt x="2121342" y="19028480"/>
                    </a:lnTo>
                    <a:cubicBezTo>
                      <a:pt x="2118097" y="19020930"/>
                      <a:pt x="2106737" y="19024105"/>
                      <a:pt x="2107866" y="19032220"/>
                    </a:cubicBezTo>
                    <a:lnTo>
                      <a:pt x="2170872" y="19473334"/>
                    </a:lnTo>
                    <a:lnTo>
                      <a:pt x="2238253" y="20281830"/>
                    </a:lnTo>
                    <a:cubicBezTo>
                      <a:pt x="2239061" y="20291651"/>
                      <a:pt x="2235723" y="20301364"/>
                      <a:pt x="2229049" y="20308615"/>
                    </a:cubicBezTo>
                    <a:cubicBezTo>
                      <a:pt x="2222374" y="20315865"/>
                      <a:pt x="2212971" y="20319994"/>
                      <a:pt x="2203116" y="20320000"/>
                    </a:cubicBezTo>
                    <a:lnTo>
                      <a:pt x="2149282" y="20320000"/>
                    </a:lnTo>
                    <a:cubicBezTo>
                      <a:pt x="2080301" y="20320008"/>
                      <a:pt x="2021424" y="20270144"/>
                      <a:pt x="2010076" y="20202102"/>
                    </a:cubicBezTo>
                    <a:lnTo>
                      <a:pt x="1895706" y="19515102"/>
                    </a:lnTo>
                    <a:cubicBezTo>
                      <a:pt x="1894365" y="19507200"/>
                      <a:pt x="1883076" y="19507200"/>
                      <a:pt x="1881735" y="19515102"/>
                    </a:cubicBezTo>
                    <a:lnTo>
                      <a:pt x="1767294" y="20202102"/>
                    </a:lnTo>
                    <a:cubicBezTo>
                      <a:pt x="1755943" y="20270170"/>
                      <a:pt x="1697026" y="20320043"/>
                      <a:pt x="1628018" y="20320000"/>
                    </a:cubicBezTo>
                    <a:lnTo>
                      <a:pt x="1574184" y="20320000"/>
                    </a:lnTo>
                    <a:cubicBezTo>
                      <a:pt x="1564329" y="20319994"/>
                      <a:pt x="1554926" y="20315865"/>
                      <a:pt x="1548251" y="20308615"/>
                    </a:cubicBezTo>
                    <a:cubicBezTo>
                      <a:pt x="1541577" y="20301364"/>
                      <a:pt x="1538239" y="20291651"/>
                      <a:pt x="1539047" y="20281830"/>
                    </a:cubicBezTo>
                    <a:lnTo>
                      <a:pt x="1606428" y="19473334"/>
                    </a:lnTo>
                    <a:lnTo>
                      <a:pt x="1669434" y="19032220"/>
                    </a:lnTo>
                    <a:close/>
                    <a:moveTo>
                      <a:pt x="3158650" y="18062223"/>
                    </a:moveTo>
                    <a:cubicBezTo>
                      <a:pt x="3041750" y="18062223"/>
                      <a:pt x="2946983" y="18156989"/>
                      <a:pt x="2946983" y="18273889"/>
                    </a:cubicBezTo>
                    <a:lnTo>
                      <a:pt x="2946983" y="18344445"/>
                    </a:lnTo>
                    <a:cubicBezTo>
                      <a:pt x="2947504" y="18460975"/>
                      <a:pt x="3042118" y="18555167"/>
                      <a:pt x="3158650" y="18555167"/>
                    </a:cubicBezTo>
                    <a:cubicBezTo>
                      <a:pt x="3275182" y="18555167"/>
                      <a:pt x="3369795" y="18460975"/>
                      <a:pt x="3370317" y="18344445"/>
                    </a:cubicBezTo>
                    <a:lnTo>
                      <a:pt x="3370317" y="18273889"/>
                    </a:lnTo>
                    <a:cubicBezTo>
                      <a:pt x="3370316" y="18156989"/>
                      <a:pt x="3275550" y="18062223"/>
                      <a:pt x="3158650" y="18062223"/>
                    </a:cubicBezTo>
                    <a:close/>
                    <a:moveTo>
                      <a:pt x="2939434" y="19032220"/>
                    </a:moveTo>
                    <a:cubicBezTo>
                      <a:pt x="2940633" y="19024105"/>
                      <a:pt x="2929203" y="19020930"/>
                      <a:pt x="2926028" y="19028480"/>
                    </a:cubicBezTo>
                    <a:lnTo>
                      <a:pt x="2772006" y="19387820"/>
                    </a:lnTo>
                    <a:cubicBezTo>
                      <a:pt x="2749749" y="19439741"/>
                      <a:pt x="2698673" y="19473383"/>
                      <a:pt x="2642183" y="19473334"/>
                    </a:cubicBezTo>
                    <a:lnTo>
                      <a:pt x="2577131" y="19473334"/>
                    </a:lnTo>
                    <a:cubicBezTo>
                      <a:pt x="2565266" y="19473345"/>
                      <a:pt x="2554191" y="19467390"/>
                      <a:pt x="2547656" y="19457488"/>
                    </a:cubicBezTo>
                    <a:cubicBezTo>
                      <a:pt x="2541120" y="19447585"/>
                      <a:pt x="2540001" y="19435060"/>
                      <a:pt x="2544676" y="19424155"/>
                    </a:cubicBezTo>
                    <a:lnTo>
                      <a:pt x="2735317" y="18979445"/>
                    </a:lnTo>
                    <a:lnTo>
                      <a:pt x="2805449" y="18804043"/>
                    </a:lnTo>
                    <a:cubicBezTo>
                      <a:pt x="2848319" y="18696905"/>
                      <a:pt x="2952095" y="18626658"/>
                      <a:pt x="3067492" y="18626666"/>
                    </a:cubicBezTo>
                    <a:lnTo>
                      <a:pt x="3249808" y="18626666"/>
                    </a:lnTo>
                    <a:cubicBezTo>
                      <a:pt x="3365204" y="18626658"/>
                      <a:pt x="3468981" y="18696905"/>
                      <a:pt x="3511851" y="18804043"/>
                    </a:cubicBezTo>
                    <a:lnTo>
                      <a:pt x="3581983" y="18979445"/>
                    </a:lnTo>
                    <a:lnTo>
                      <a:pt x="3772554" y="19424155"/>
                    </a:lnTo>
                    <a:cubicBezTo>
                      <a:pt x="3777229" y="19435060"/>
                      <a:pt x="3776110" y="19447585"/>
                      <a:pt x="3769574" y="19457488"/>
                    </a:cubicBezTo>
                    <a:cubicBezTo>
                      <a:pt x="3763039" y="19467390"/>
                      <a:pt x="3751963" y="19473345"/>
                      <a:pt x="3740098" y="19473334"/>
                    </a:cubicBezTo>
                    <a:lnTo>
                      <a:pt x="3675046" y="19473334"/>
                    </a:lnTo>
                    <a:cubicBezTo>
                      <a:pt x="3618608" y="19473328"/>
                      <a:pt x="3567601" y="19439692"/>
                      <a:pt x="3545365" y="19387820"/>
                    </a:cubicBezTo>
                    <a:lnTo>
                      <a:pt x="3391342" y="19028480"/>
                    </a:lnTo>
                    <a:cubicBezTo>
                      <a:pt x="3388097" y="19020930"/>
                      <a:pt x="3376737" y="19024105"/>
                      <a:pt x="3377866" y="19032220"/>
                    </a:cubicBezTo>
                    <a:lnTo>
                      <a:pt x="3440872" y="19473334"/>
                    </a:lnTo>
                    <a:lnTo>
                      <a:pt x="3508253" y="20281830"/>
                    </a:lnTo>
                    <a:cubicBezTo>
                      <a:pt x="3509060" y="20291651"/>
                      <a:pt x="3505723" y="20301364"/>
                      <a:pt x="3499049" y="20308615"/>
                    </a:cubicBezTo>
                    <a:cubicBezTo>
                      <a:pt x="3492374" y="20315865"/>
                      <a:pt x="3482971" y="20319994"/>
                      <a:pt x="3473116" y="20320000"/>
                    </a:cubicBezTo>
                    <a:lnTo>
                      <a:pt x="3419282" y="20320000"/>
                    </a:lnTo>
                    <a:cubicBezTo>
                      <a:pt x="3350301" y="20320008"/>
                      <a:pt x="3291424" y="20270144"/>
                      <a:pt x="3280076" y="20202102"/>
                    </a:cubicBezTo>
                    <a:lnTo>
                      <a:pt x="3165706" y="19515102"/>
                    </a:lnTo>
                    <a:cubicBezTo>
                      <a:pt x="3164365" y="19507200"/>
                      <a:pt x="3153076" y="19507200"/>
                      <a:pt x="3151735" y="19515102"/>
                    </a:cubicBezTo>
                    <a:lnTo>
                      <a:pt x="3037294" y="20202102"/>
                    </a:lnTo>
                    <a:cubicBezTo>
                      <a:pt x="3025943" y="20270170"/>
                      <a:pt x="2967026" y="20320043"/>
                      <a:pt x="2898018" y="20320000"/>
                    </a:cubicBezTo>
                    <a:lnTo>
                      <a:pt x="2844184" y="20320000"/>
                    </a:lnTo>
                    <a:cubicBezTo>
                      <a:pt x="2834329" y="20319994"/>
                      <a:pt x="2824926" y="20315865"/>
                      <a:pt x="2818251" y="20308615"/>
                    </a:cubicBezTo>
                    <a:cubicBezTo>
                      <a:pt x="2811577" y="20301364"/>
                      <a:pt x="2808239" y="20291651"/>
                      <a:pt x="2809047" y="20281830"/>
                    </a:cubicBezTo>
                    <a:lnTo>
                      <a:pt x="2876428" y="19473334"/>
                    </a:lnTo>
                    <a:lnTo>
                      <a:pt x="2939434" y="19032220"/>
                    </a:lnTo>
                    <a:close/>
                    <a:moveTo>
                      <a:pt x="4428650" y="18062223"/>
                    </a:moveTo>
                    <a:cubicBezTo>
                      <a:pt x="4311750" y="18062223"/>
                      <a:pt x="4216984" y="18156989"/>
                      <a:pt x="4216983" y="18273889"/>
                    </a:cubicBezTo>
                    <a:lnTo>
                      <a:pt x="4216983" y="18344445"/>
                    </a:lnTo>
                    <a:cubicBezTo>
                      <a:pt x="4217505" y="18460975"/>
                      <a:pt x="4312118" y="18555167"/>
                      <a:pt x="4428650" y="18555167"/>
                    </a:cubicBezTo>
                    <a:cubicBezTo>
                      <a:pt x="4545182" y="18555167"/>
                      <a:pt x="4639795" y="18460975"/>
                      <a:pt x="4640317" y="18344445"/>
                    </a:cubicBezTo>
                    <a:lnTo>
                      <a:pt x="4640317" y="18273889"/>
                    </a:lnTo>
                    <a:cubicBezTo>
                      <a:pt x="4640316" y="18156989"/>
                      <a:pt x="4545550" y="18062223"/>
                      <a:pt x="4428650" y="18062223"/>
                    </a:cubicBezTo>
                    <a:close/>
                    <a:moveTo>
                      <a:pt x="4209434" y="19032220"/>
                    </a:moveTo>
                    <a:cubicBezTo>
                      <a:pt x="4210633" y="19024105"/>
                      <a:pt x="4199203" y="19020930"/>
                      <a:pt x="4196028" y="19028480"/>
                    </a:cubicBezTo>
                    <a:lnTo>
                      <a:pt x="4042005" y="19387820"/>
                    </a:lnTo>
                    <a:cubicBezTo>
                      <a:pt x="4019749" y="19439741"/>
                      <a:pt x="3968673" y="19473383"/>
                      <a:pt x="3912183" y="19473334"/>
                    </a:cubicBezTo>
                    <a:lnTo>
                      <a:pt x="3847131" y="19473334"/>
                    </a:lnTo>
                    <a:cubicBezTo>
                      <a:pt x="3835266" y="19473345"/>
                      <a:pt x="3824191" y="19467390"/>
                      <a:pt x="3817656" y="19457488"/>
                    </a:cubicBezTo>
                    <a:cubicBezTo>
                      <a:pt x="3811120" y="19447585"/>
                      <a:pt x="3810000" y="19435060"/>
                      <a:pt x="3814675" y="19424155"/>
                    </a:cubicBezTo>
                    <a:lnTo>
                      <a:pt x="4005317" y="18979445"/>
                    </a:lnTo>
                    <a:lnTo>
                      <a:pt x="4075449" y="18804043"/>
                    </a:lnTo>
                    <a:cubicBezTo>
                      <a:pt x="4118319" y="18696905"/>
                      <a:pt x="4222096" y="18626658"/>
                      <a:pt x="4337492" y="18626666"/>
                    </a:cubicBezTo>
                    <a:lnTo>
                      <a:pt x="4519808" y="18626666"/>
                    </a:lnTo>
                    <a:cubicBezTo>
                      <a:pt x="4635204" y="18626658"/>
                      <a:pt x="4738981" y="18696905"/>
                      <a:pt x="4781851" y="18804043"/>
                    </a:cubicBezTo>
                    <a:lnTo>
                      <a:pt x="4851983" y="18979445"/>
                    </a:lnTo>
                    <a:lnTo>
                      <a:pt x="5042554" y="19424155"/>
                    </a:lnTo>
                    <a:cubicBezTo>
                      <a:pt x="5047229" y="19435060"/>
                      <a:pt x="5046110" y="19447585"/>
                      <a:pt x="5039574" y="19457488"/>
                    </a:cubicBezTo>
                    <a:cubicBezTo>
                      <a:pt x="5033039" y="19467390"/>
                      <a:pt x="5021963" y="19473345"/>
                      <a:pt x="5010098" y="19473334"/>
                    </a:cubicBezTo>
                    <a:lnTo>
                      <a:pt x="4945046" y="19473334"/>
                    </a:lnTo>
                    <a:cubicBezTo>
                      <a:pt x="4888608" y="19473328"/>
                      <a:pt x="4837601" y="19439692"/>
                      <a:pt x="4815365" y="19387820"/>
                    </a:cubicBezTo>
                    <a:lnTo>
                      <a:pt x="4661342" y="19028480"/>
                    </a:lnTo>
                    <a:cubicBezTo>
                      <a:pt x="4658097" y="19020930"/>
                      <a:pt x="4646737" y="19024105"/>
                      <a:pt x="4647866" y="19032220"/>
                    </a:cubicBezTo>
                    <a:lnTo>
                      <a:pt x="4710872" y="19473334"/>
                    </a:lnTo>
                    <a:lnTo>
                      <a:pt x="4778253" y="20281830"/>
                    </a:lnTo>
                    <a:cubicBezTo>
                      <a:pt x="4779060" y="20291651"/>
                      <a:pt x="4775723" y="20301364"/>
                      <a:pt x="4769049" y="20308615"/>
                    </a:cubicBezTo>
                    <a:cubicBezTo>
                      <a:pt x="4762374" y="20315865"/>
                      <a:pt x="4752971" y="20319994"/>
                      <a:pt x="4743116" y="20320000"/>
                    </a:cubicBezTo>
                    <a:lnTo>
                      <a:pt x="4689282" y="20320000"/>
                    </a:lnTo>
                    <a:cubicBezTo>
                      <a:pt x="4620301" y="20320008"/>
                      <a:pt x="4561424" y="20270144"/>
                      <a:pt x="4550076" y="20202102"/>
                    </a:cubicBezTo>
                    <a:lnTo>
                      <a:pt x="4435705" y="19515102"/>
                    </a:lnTo>
                    <a:cubicBezTo>
                      <a:pt x="4434365" y="19507200"/>
                      <a:pt x="4423076" y="19507200"/>
                      <a:pt x="4421736" y="19515102"/>
                    </a:cubicBezTo>
                    <a:lnTo>
                      <a:pt x="4307295" y="20202102"/>
                    </a:lnTo>
                    <a:cubicBezTo>
                      <a:pt x="4295943" y="20270170"/>
                      <a:pt x="4237026" y="20320043"/>
                      <a:pt x="4168018" y="20320000"/>
                    </a:cubicBezTo>
                    <a:lnTo>
                      <a:pt x="4114184" y="20320000"/>
                    </a:lnTo>
                    <a:cubicBezTo>
                      <a:pt x="4104329" y="20319994"/>
                      <a:pt x="4094926" y="20315865"/>
                      <a:pt x="4088251" y="20308615"/>
                    </a:cubicBezTo>
                    <a:cubicBezTo>
                      <a:pt x="4081577" y="20301364"/>
                      <a:pt x="4078240" y="20291651"/>
                      <a:pt x="4079047" y="20281830"/>
                    </a:cubicBezTo>
                    <a:lnTo>
                      <a:pt x="4146428" y="19473334"/>
                    </a:lnTo>
                    <a:lnTo>
                      <a:pt x="4209434" y="19032220"/>
                    </a:lnTo>
                    <a:close/>
                    <a:moveTo>
                      <a:pt x="5698650" y="18062223"/>
                    </a:moveTo>
                    <a:cubicBezTo>
                      <a:pt x="5581750" y="18062223"/>
                      <a:pt x="5486984" y="18156989"/>
                      <a:pt x="5486983" y="18273889"/>
                    </a:cubicBezTo>
                    <a:lnTo>
                      <a:pt x="5486983" y="18344445"/>
                    </a:lnTo>
                    <a:cubicBezTo>
                      <a:pt x="5487505" y="18460975"/>
                      <a:pt x="5582118" y="18555167"/>
                      <a:pt x="5698650" y="18555167"/>
                    </a:cubicBezTo>
                    <a:cubicBezTo>
                      <a:pt x="5815182" y="18555167"/>
                      <a:pt x="5909795" y="18460975"/>
                      <a:pt x="5910317" y="18344445"/>
                    </a:cubicBezTo>
                    <a:lnTo>
                      <a:pt x="5910317" y="18273889"/>
                    </a:lnTo>
                    <a:cubicBezTo>
                      <a:pt x="5910316" y="18156989"/>
                      <a:pt x="5815550" y="18062223"/>
                      <a:pt x="5698650" y="18062223"/>
                    </a:cubicBezTo>
                    <a:close/>
                    <a:moveTo>
                      <a:pt x="5479434" y="19032220"/>
                    </a:moveTo>
                    <a:cubicBezTo>
                      <a:pt x="5480633" y="19024105"/>
                      <a:pt x="5469203" y="19020930"/>
                      <a:pt x="5466028" y="19028480"/>
                    </a:cubicBezTo>
                    <a:lnTo>
                      <a:pt x="5312005" y="19387820"/>
                    </a:lnTo>
                    <a:cubicBezTo>
                      <a:pt x="5289749" y="19439741"/>
                      <a:pt x="5238673" y="19473383"/>
                      <a:pt x="5182183" y="19473334"/>
                    </a:cubicBezTo>
                    <a:lnTo>
                      <a:pt x="5117131" y="19473334"/>
                    </a:lnTo>
                    <a:cubicBezTo>
                      <a:pt x="5105266" y="19473345"/>
                      <a:pt x="5094191" y="19467390"/>
                      <a:pt x="5087656" y="19457488"/>
                    </a:cubicBezTo>
                    <a:cubicBezTo>
                      <a:pt x="5081120" y="19447585"/>
                      <a:pt x="5080000" y="19435060"/>
                      <a:pt x="5084675" y="19424155"/>
                    </a:cubicBezTo>
                    <a:lnTo>
                      <a:pt x="5275317" y="18979445"/>
                    </a:lnTo>
                    <a:lnTo>
                      <a:pt x="5345449" y="18804043"/>
                    </a:lnTo>
                    <a:cubicBezTo>
                      <a:pt x="5388319" y="18696905"/>
                      <a:pt x="5492096" y="18626658"/>
                      <a:pt x="5607492" y="18626666"/>
                    </a:cubicBezTo>
                    <a:lnTo>
                      <a:pt x="5789808" y="18626666"/>
                    </a:lnTo>
                    <a:cubicBezTo>
                      <a:pt x="5905204" y="18626658"/>
                      <a:pt x="6008981" y="18696905"/>
                      <a:pt x="6051851" y="18804043"/>
                    </a:cubicBezTo>
                    <a:lnTo>
                      <a:pt x="6121983" y="18979445"/>
                    </a:lnTo>
                    <a:lnTo>
                      <a:pt x="6312554" y="19424155"/>
                    </a:lnTo>
                    <a:cubicBezTo>
                      <a:pt x="6317229" y="19435060"/>
                      <a:pt x="6316110" y="19447585"/>
                      <a:pt x="6309574" y="19457488"/>
                    </a:cubicBezTo>
                    <a:cubicBezTo>
                      <a:pt x="6303039" y="19467390"/>
                      <a:pt x="6291963" y="19473345"/>
                      <a:pt x="6280098" y="19473334"/>
                    </a:cubicBezTo>
                    <a:lnTo>
                      <a:pt x="6215046" y="19473334"/>
                    </a:lnTo>
                    <a:cubicBezTo>
                      <a:pt x="6158608" y="19473328"/>
                      <a:pt x="6107601" y="19439692"/>
                      <a:pt x="6085365" y="19387820"/>
                    </a:cubicBezTo>
                    <a:lnTo>
                      <a:pt x="5931342" y="19028480"/>
                    </a:lnTo>
                    <a:cubicBezTo>
                      <a:pt x="5928097" y="19020930"/>
                      <a:pt x="5916737" y="19024105"/>
                      <a:pt x="5917866" y="19032220"/>
                    </a:cubicBezTo>
                    <a:lnTo>
                      <a:pt x="5980872" y="19473334"/>
                    </a:lnTo>
                    <a:lnTo>
                      <a:pt x="6048253" y="20281830"/>
                    </a:lnTo>
                    <a:cubicBezTo>
                      <a:pt x="6049060" y="20291651"/>
                      <a:pt x="6045723" y="20301364"/>
                      <a:pt x="6039049" y="20308615"/>
                    </a:cubicBezTo>
                    <a:cubicBezTo>
                      <a:pt x="6032374" y="20315865"/>
                      <a:pt x="6022971" y="20319994"/>
                      <a:pt x="6013116" y="20320000"/>
                    </a:cubicBezTo>
                    <a:lnTo>
                      <a:pt x="5959282" y="20320000"/>
                    </a:lnTo>
                    <a:cubicBezTo>
                      <a:pt x="5890301" y="20320008"/>
                      <a:pt x="5831424" y="20270144"/>
                      <a:pt x="5820076" y="20202102"/>
                    </a:cubicBezTo>
                    <a:lnTo>
                      <a:pt x="5705705" y="19515102"/>
                    </a:lnTo>
                    <a:cubicBezTo>
                      <a:pt x="5704365" y="19507200"/>
                      <a:pt x="5693076" y="19507200"/>
                      <a:pt x="5691736" y="19515102"/>
                    </a:cubicBezTo>
                    <a:lnTo>
                      <a:pt x="5577295" y="20202102"/>
                    </a:lnTo>
                    <a:cubicBezTo>
                      <a:pt x="5565943" y="20270170"/>
                      <a:pt x="5507026" y="20320043"/>
                      <a:pt x="5438018" y="20320000"/>
                    </a:cubicBezTo>
                    <a:lnTo>
                      <a:pt x="5384184" y="20320000"/>
                    </a:lnTo>
                    <a:cubicBezTo>
                      <a:pt x="5374329" y="20319994"/>
                      <a:pt x="5364926" y="20315865"/>
                      <a:pt x="5358251" y="20308615"/>
                    </a:cubicBezTo>
                    <a:cubicBezTo>
                      <a:pt x="5351577" y="20301364"/>
                      <a:pt x="5348240" y="20291651"/>
                      <a:pt x="5349047" y="20281830"/>
                    </a:cubicBezTo>
                    <a:lnTo>
                      <a:pt x="5416428" y="19473334"/>
                    </a:lnTo>
                    <a:lnTo>
                      <a:pt x="5479434" y="19032220"/>
                    </a:lnTo>
                    <a:close/>
                    <a:moveTo>
                      <a:pt x="6968650" y="18062223"/>
                    </a:moveTo>
                    <a:cubicBezTo>
                      <a:pt x="6851750" y="18062223"/>
                      <a:pt x="6756983" y="18156989"/>
                      <a:pt x="6756983" y="18273889"/>
                    </a:cubicBezTo>
                    <a:lnTo>
                      <a:pt x="6756983" y="18344445"/>
                    </a:lnTo>
                    <a:cubicBezTo>
                      <a:pt x="6757504" y="18460975"/>
                      <a:pt x="6852118" y="18555167"/>
                      <a:pt x="6968650" y="18555167"/>
                    </a:cubicBezTo>
                    <a:cubicBezTo>
                      <a:pt x="7085182" y="18555167"/>
                      <a:pt x="7179796" y="18460975"/>
                      <a:pt x="7180317" y="18344445"/>
                    </a:cubicBezTo>
                    <a:lnTo>
                      <a:pt x="7180317" y="18273889"/>
                    </a:lnTo>
                    <a:cubicBezTo>
                      <a:pt x="7180317" y="18156989"/>
                      <a:pt x="7085550" y="18062223"/>
                      <a:pt x="6968650" y="18062223"/>
                    </a:cubicBezTo>
                    <a:close/>
                    <a:moveTo>
                      <a:pt x="6749434" y="19032220"/>
                    </a:moveTo>
                    <a:cubicBezTo>
                      <a:pt x="6750633" y="19024105"/>
                      <a:pt x="6739204" y="19020930"/>
                      <a:pt x="6736029" y="19028480"/>
                    </a:cubicBezTo>
                    <a:lnTo>
                      <a:pt x="6582005" y="19387820"/>
                    </a:lnTo>
                    <a:cubicBezTo>
                      <a:pt x="6559749" y="19439741"/>
                      <a:pt x="6508673" y="19473383"/>
                      <a:pt x="6452183" y="19473334"/>
                    </a:cubicBezTo>
                    <a:lnTo>
                      <a:pt x="6387131" y="19473334"/>
                    </a:lnTo>
                    <a:cubicBezTo>
                      <a:pt x="6375266" y="19473345"/>
                      <a:pt x="6364191" y="19467390"/>
                      <a:pt x="6357656" y="19457488"/>
                    </a:cubicBezTo>
                    <a:cubicBezTo>
                      <a:pt x="6351120" y="19447585"/>
                      <a:pt x="6350000" y="19435060"/>
                      <a:pt x="6354675" y="19424155"/>
                    </a:cubicBezTo>
                    <a:lnTo>
                      <a:pt x="6545317" y="18979445"/>
                    </a:lnTo>
                    <a:lnTo>
                      <a:pt x="6615449" y="18804043"/>
                    </a:lnTo>
                    <a:cubicBezTo>
                      <a:pt x="6658319" y="18696905"/>
                      <a:pt x="6762095" y="18626658"/>
                      <a:pt x="6877492" y="18626666"/>
                    </a:cubicBezTo>
                    <a:lnTo>
                      <a:pt x="7059808" y="18626666"/>
                    </a:lnTo>
                    <a:cubicBezTo>
                      <a:pt x="7175205" y="18626658"/>
                      <a:pt x="7278981" y="18696905"/>
                      <a:pt x="7321851" y="18804043"/>
                    </a:cubicBezTo>
                    <a:lnTo>
                      <a:pt x="7391983" y="18979445"/>
                    </a:lnTo>
                    <a:lnTo>
                      <a:pt x="7582554" y="19424155"/>
                    </a:lnTo>
                    <a:cubicBezTo>
                      <a:pt x="7587229" y="19435060"/>
                      <a:pt x="7586109" y="19447585"/>
                      <a:pt x="7579574" y="19457488"/>
                    </a:cubicBezTo>
                    <a:cubicBezTo>
                      <a:pt x="7573039" y="19467390"/>
                      <a:pt x="7561963" y="19473345"/>
                      <a:pt x="7550098" y="19473334"/>
                    </a:cubicBezTo>
                    <a:lnTo>
                      <a:pt x="7485046" y="19473334"/>
                    </a:lnTo>
                    <a:cubicBezTo>
                      <a:pt x="7428608" y="19473328"/>
                      <a:pt x="7377602" y="19439692"/>
                      <a:pt x="7355365" y="19387820"/>
                    </a:cubicBezTo>
                    <a:lnTo>
                      <a:pt x="7201342" y="19028480"/>
                    </a:lnTo>
                    <a:cubicBezTo>
                      <a:pt x="7198096" y="19020930"/>
                      <a:pt x="7186737" y="19024105"/>
                      <a:pt x="7187866" y="19032220"/>
                    </a:cubicBezTo>
                    <a:lnTo>
                      <a:pt x="7250872" y="19473334"/>
                    </a:lnTo>
                    <a:lnTo>
                      <a:pt x="7318253" y="20281830"/>
                    </a:lnTo>
                    <a:cubicBezTo>
                      <a:pt x="7319060" y="20291651"/>
                      <a:pt x="7315723" y="20301364"/>
                      <a:pt x="7309049" y="20308615"/>
                    </a:cubicBezTo>
                    <a:cubicBezTo>
                      <a:pt x="7302375" y="20315865"/>
                      <a:pt x="7292971" y="20319994"/>
                      <a:pt x="7283116" y="20320000"/>
                    </a:cubicBezTo>
                    <a:lnTo>
                      <a:pt x="7229282" y="20320000"/>
                    </a:lnTo>
                    <a:cubicBezTo>
                      <a:pt x="7160300" y="20320009"/>
                      <a:pt x="7101423" y="20270144"/>
                      <a:pt x="7090076" y="20202102"/>
                    </a:cubicBezTo>
                    <a:lnTo>
                      <a:pt x="6975705" y="19515102"/>
                    </a:lnTo>
                    <a:cubicBezTo>
                      <a:pt x="6974365" y="19507200"/>
                      <a:pt x="6963076" y="19507200"/>
                      <a:pt x="6961736" y="19515102"/>
                    </a:cubicBezTo>
                    <a:lnTo>
                      <a:pt x="6847295" y="20202102"/>
                    </a:lnTo>
                    <a:cubicBezTo>
                      <a:pt x="6835943" y="20270170"/>
                      <a:pt x="6777026" y="20320043"/>
                      <a:pt x="6708018" y="20320000"/>
                    </a:cubicBezTo>
                    <a:lnTo>
                      <a:pt x="6654184" y="20320000"/>
                    </a:lnTo>
                    <a:cubicBezTo>
                      <a:pt x="6644329" y="20319994"/>
                      <a:pt x="6634925" y="20315865"/>
                      <a:pt x="6628251" y="20308615"/>
                    </a:cubicBezTo>
                    <a:cubicBezTo>
                      <a:pt x="6621577" y="20301364"/>
                      <a:pt x="6618240" y="20291651"/>
                      <a:pt x="6619047" y="20281830"/>
                    </a:cubicBezTo>
                    <a:lnTo>
                      <a:pt x="6686428" y="19473334"/>
                    </a:lnTo>
                    <a:lnTo>
                      <a:pt x="6749434" y="19032220"/>
                    </a:lnTo>
                    <a:close/>
                    <a:moveTo>
                      <a:pt x="8238650" y="18062223"/>
                    </a:moveTo>
                    <a:cubicBezTo>
                      <a:pt x="8121750" y="18062223"/>
                      <a:pt x="8026983" y="18156989"/>
                      <a:pt x="8026983" y="18273889"/>
                    </a:cubicBezTo>
                    <a:lnTo>
                      <a:pt x="8026983" y="18344445"/>
                    </a:lnTo>
                    <a:cubicBezTo>
                      <a:pt x="8027504" y="18460975"/>
                      <a:pt x="8122118" y="18555167"/>
                      <a:pt x="8238650" y="18555167"/>
                    </a:cubicBezTo>
                    <a:cubicBezTo>
                      <a:pt x="8355182" y="18555167"/>
                      <a:pt x="8449796" y="18460975"/>
                      <a:pt x="8450317" y="18344445"/>
                    </a:cubicBezTo>
                    <a:lnTo>
                      <a:pt x="8450317" y="18273889"/>
                    </a:lnTo>
                    <a:cubicBezTo>
                      <a:pt x="8450317" y="18156989"/>
                      <a:pt x="8355550" y="18062223"/>
                      <a:pt x="8238650" y="18062223"/>
                    </a:cubicBezTo>
                    <a:close/>
                    <a:moveTo>
                      <a:pt x="8019434" y="19032220"/>
                    </a:moveTo>
                    <a:cubicBezTo>
                      <a:pt x="8020633" y="19024105"/>
                      <a:pt x="8009204" y="19020930"/>
                      <a:pt x="8006029" y="19028480"/>
                    </a:cubicBezTo>
                    <a:lnTo>
                      <a:pt x="7852005" y="19387820"/>
                    </a:lnTo>
                    <a:cubicBezTo>
                      <a:pt x="7829749" y="19439741"/>
                      <a:pt x="7778673" y="19473383"/>
                      <a:pt x="7722183" y="19473334"/>
                    </a:cubicBezTo>
                    <a:lnTo>
                      <a:pt x="7657131" y="19473334"/>
                    </a:lnTo>
                    <a:cubicBezTo>
                      <a:pt x="7645267" y="19473345"/>
                      <a:pt x="7634191" y="19467390"/>
                      <a:pt x="7627656" y="19457488"/>
                    </a:cubicBezTo>
                    <a:cubicBezTo>
                      <a:pt x="7621120" y="19447585"/>
                      <a:pt x="7620001" y="19435060"/>
                      <a:pt x="7624676" y="19424155"/>
                    </a:cubicBezTo>
                    <a:lnTo>
                      <a:pt x="7815317" y="18979445"/>
                    </a:lnTo>
                    <a:lnTo>
                      <a:pt x="7885449" y="18804043"/>
                    </a:lnTo>
                    <a:cubicBezTo>
                      <a:pt x="7928319" y="18696905"/>
                      <a:pt x="8032095" y="18626658"/>
                      <a:pt x="8147492" y="18626666"/>
                    </a:cubicBezTo>
                    <a:lnTo>
                      <a:pt x="8329808" y="18626666"/>
                    </a:lnTo>
                    <a:cubicBezTo>
                      <a:pt x="8445205" y="18626658"/>
                      <a:pt x="8548981" y="18696905"/>
                      <a:pt x="8591851" y="18804043"/>
                    </a:cubicBezTo>
                    <a:lnTo>
                      <a:pt x="8661983" y="18979445"/>
                    </a:lnTo>
                    <a:lnTo>
                      <a:pt x="8852554" y="19424155"/>
                    </a:lnTo>
                    <a:cubicBezTo>
                      <a:pt x="8857229" y="19435060"/>
                      <a:pt x="8856109" y="19447585"/>
                      <a:pt x="8849574" y="19457488"/>
                    </a:cubicBezTo>
                    <a:cubicBezTo>
                      <a:pt x="8843039" y="19467390"/>
                      <a:pt x="8831963" y="19473345"/>
                      <a:pt x="8820098" y="19473334"/>
                    </a:cubicBezTo>
                    <a:lnTo>
                      <a:pt x="8755046" y="19473334"/>
                    </a:lnTo>
                    <a:cubicBezTo>
                      <a:pt x="8698608" y="19473328"/>
                      <a:pt x="8647602" y="19439692"/>
                      <a:pt x="8625365" y="19387820"/>
                    </a:cubicBezTo>
                    <a:lnTo>
                      <a:pt x="8471342" y="19028480"/>
                    </a:lnTo>
                    <a:cubicBezTo>
                      <a:pt x="8468096" y="19020930"/>
                      <a:pt x="8456737" y="19024105"/>
                      <a:pt x="8457866" y="19032220"/>
                    </a:cubicBezTo>
                    <a:lnTo>
                      <a:pt x="8520872" y="19473334"/>
                    </a:lnTo>
                    <a:lnTo>
                      <a:pt x="8588253" y="20281830"/>
                    </a:lnTo>
                    <a:cubicBezTo>
                      <a:pt x="8589060" y="20291651"/>
                      <a:pt x="8585723" y="20301364"/>
                      <a:pt x="8579049" y="20308615"/>
                    </a:cubicBezTo>
                    <a:cubicBezTo>
                      <a:pt x="8572375" y="20315865"/>
                      <a:pt x="8562971" y="20319994"/>
                      <a:pt x="8553116" y="20320000"/>
                    </a:cubicBezTo>
                    <a:lnTo>
                      <a:pt x="8499282" y="20320000"/>
                    </a:lnTo>
                    <a:cubicBezTo>
                      <a:pt x="8430300" y="20320009"/>
                      <a:pt x="8371423" y="20270144"/>
                      <a:pt x="8360076" y="20202102"/>
                    </a:cubicBezTo>
                    <a:lnTo>
                      <a:pt x="8245705" y="19515102"/>
                    </a:lnTo>
                    <a:cubicBezTo>
                      <a:pt x="8244365" y="19507200"/>
                      <a:pt x="8233076" y="19507200"/>
                      <a:pt x="8231736" y="19515102"/>
                    </a:cubicBezTo>
                    <a:lnTo>
                      <a:pt x="8117295" y="20202102"/>
                    </a:lnTo>
                    <a:cubicBezTo>
                      <a:pt x="8105943" y="20270170"/>
                      <a:pt x="8047026" y="20320043"/>
                      <a:pt x="7978018" y="20320000"/>
                    </a:cubicBezTo>
                    <a:lnTo>
                      <a:pt x="7924184" y="20320000"/>
                    </a:lnTo>
                    <a:cubicBezTo>
                      <a:pt x="7914329" y="20319994"/>
                      <a:pt x="7904925" y="20315865"/>
                      <a:pt x="7898251" y="20308615"/>
                    </a:cubicBezTo>
                    <a:cubicBezTo>
                      <a:pt x="7891577" y="20301364"/>
                      <a:pt x="7888240" y="20291651"/>
                      <a:pt x="7889047" y="20281830"/>
                    </a:cubicBezTo>
                    <a:lnTo>
                      <a:pt x="7956428" y="19473334"/>
                    </a:lnTo>
                    <a:lnTo>
                      <a:pt x="8019434" y="19032220"/>
                    </a:lnTo>
                    <a:close/>
                    <a:moveTo>
                      <a:pt x="9508650" y="18062223"/>
                    </a:moveTo>
                    <a:cubicBezTo>
                      <a:pt x="9391750" y="18062223"/>
                      <a:pt x="9296983" y="18156989"/>
                      <a:pt x="9296983" y="18273889"/>
                    </a:cubicBezTo>
                    <a:lnTo>
                      <a:pt x="9296983" y="18344445"/>
                    </a:lnTo>
                    <a:cubicBezTo>
                      <a:pt x="9297504" y="18460975"/>
                      <a:pt x="9392118" y="18555167"/>
                      <a:pt x="9508650" y="18555167"/>
                    </a:cubicBezTo>
                    <a:cubicBezTo>
                      <a:pt x="9625182" y="18555167"/>
                      <a:pt x="9719796" y="18460975"/>
                      <a:pt x="9720317" y="18344445"/>
                    </a:cubicBezTo>
                    <a:lnTo>
                      <a:pt x="9720317" y="18273889"/>
                    </a:lnTo>
                    <a:cubicBezTo>
                      <a:pt x="9720317" y="18156989"/>
                      <a:pt x="9625550" y="18062223"/>
                      <a:pt x="9508650" y="18062223"/>
                    </a:cubicBezTo>
                    <a:close/>
                    <a:moveTo>
                      <a:pt x="9289434" y="19032220"/>
                    </a:moveTo>
                    <a:cubicBezTo>
                      <a:pt x="9290633" y="19024105"/>
                      <a:pt x="9279204" y="19020930"/>
                      <a:pt x="9276029" y="19028480"/>
                    </a:cubicBezTo>
                    <a:lnTo>
                      <a:pt x="9122005" y="19387820"/>
                    </a:lnTo>
                    <a:cubicBezTo>
                      <a:pt x="9099749" y="19439741"/>
                      <a:pt x="9048673" y="19473383"/>
                      <a:pt x="8992183" y="19473334"/>
                    </a:cubicBezTo>
                    <a:lnTo>
                      <a:pt x="8927131" y="19473334"/>
                    </a:lnTo>
                    <a:cubicBezTo>
                      <a:pt x="8915267" y="19473345"/>
                      <a:pt x="8904191" y="19467390"/>
                      <a:pt x="8897656" y="19457488"/>
                    </a:cubicBezTo>
                    <a:cubicBezTo>
                      <a:pt x="8891120" y="19447585"/>
                      <a:pt x="8890001" y="19435060"/>
                      <a:pt x="8894676" y="19424155"/>
                    </a:cubicBezTo>
                    <a:lnTo>
                      <a:pt x="9085317" y="18979445"/>
                    </a:lnTo>
                    <a:lnTo>
                      <a:pt x="9155449" y="18804043"/>
                    </a:lnTo>
                    <a:cubicBezTo>
                      <a:pt x="9198319" y="18696905"/>
                      <a:pt x="9302095" y="18626658"/>
                      <a:pt x="9417492" y="18626666"/>
                    </a:cubicBezTo>
                    <a:lnTo>
                      <a:pt x="9599808" y="18626666"/>
                    </a:lnTo>
                    <a:cubicBezTo>
                      <a:pt x="9715205" y="18626658"/>
                      <a:pt x="9818981" y="18696905"/>
                      <a:pt x="9861851" y="18804043"/>
                    </a:cubicBezTo>
                    <a:lnTo>
                      <a:pt x="9931983" y="18979445"/>
                    </a:lnTo>
                    <a:lnTo>
                      <a:pt x="10122554" y="19424155"/>
                    </a:lnTo>
                    <a:cubicBezTo>
                      <a:pt x="10127229" y="19435060"/>
                      <a:pt x="10126109" y="19447585"/>
                      <a:pt x="10119574" y="19457488"/>
                    </a:cubicBezTo>
                    <a:cubicBezTo>
                      <a:pt x="10113039" y="19467390"/>
                      <a:pt x="10101963" y="19473345"/>
                      <a:pt x="10090098" y="19473334"/>
                    </a:cubicBezTo>
                    <a:lnTo>
                      <a:pt x="10025046" y="19473334"/>
                    </a:lnTo>
                    <a:cubicBezTo>
                      <a:pt x="9968608" y="19473328"/>
                      <a:pt x="9917602" y="19439692"/>
                      <a:pt x="9895365" y="19387820"/>
                    </a:cubicBezTo>
                    <a:lnTo>
                      <a:pt x="9741342" y="19028480"/>
                    </a:lnTo>
                    <a:cubicBezTo>
                      <a:pt x="9738096" y="19020930"/>
                      <a:pt x="9726737" y="19024105"/>
                      <a:pt x="9727866" y="19032220"/>
                    </a:cubicBezTo>
                    <a:lnTo>
                      <a:pt x="9790872" y="19473334"/>
                    </a:lnTo>
                    <a:lnTo>
                      <a:pt x="9858253" y="20281830"/>
                    </a:lnTo>
                    <a:cubicBezTo>
                      <a:pt x="9859060" y="20291651"/>
                      <a:pt x="9855723" y="20301364"/>
                      <a:pt x="9849049" y="20308615"/>
                    </a:cubicBezTo>
                    <a:cubicBezTo>
                      <a:pt x="9842375" y="20315865"/>
                      <a:pt x="9832971" y="20319994"/>
                      <a:pt x="9823116" y="20320000"/>
                    </a:cubicBezTo>
                    <a:lnTo>
                      <a:pt x="9769282" y="20320000"/>
                    </a:lnTo>
                    <a:cubicBezTo>
                      <a:pt x="9700300" y="20320009"/>
                      <a:pt x="9641423" y="20270144"/>
                      <a:pt x="9630076" y="20202102"/>
                    </a:cubicBezTo>
                    <a:lnTo>
                      <a:pt x="9515705" y="19515102"/>
                    </a:lnTo>
                    <a:cubicBezTo>
                      <a:pt x="9514365" y="19507200"/>
                      <a:pt x="9503076" y="19507200"/>
                      <a:pt x="9501736" y="19515102"/>
                    </a:cubicBezTo>
                    <a:lnTo>
                      <a:pt x="9387295" y="20202102"/>
                    </a:lnTo>
                    <a:cubicBezTo>
                      <a:pt x="9375943" y="20270170"/>
                      <a:pt x="9317026" y="20320043"/>
                      <a:pt x="9248018" y="20320000"/>
                    </a:cubicBezTo>
                    <a:lnTo>
                      <a:pt x="9194184" y="20320000"/>
                    </a:lnTo>
                    <a:cubicBezTo>
                      <a:pt x="9184329" y="20319994"/>
                      <a:pt x="9174925" y="20315865"/>
                      <a:pt x="9168251" y="20308615"/>
                    </a:cubicBezTo>
                    <a:cubicBezTo>
                      <a:pt x="9161577" y="20301364"/>
                      <a:pt x="9158240" y="20291651"/>
                      <a:pt x="9159047" y="20281830"/>
                    </a:cubicBezTo>
                    <a:lnTo>
                      <a:pt x="9226428" y="19473334"/>
                    </a:lnTo>
                    <a:lnTo>
                      <a:pt x="9289434" y="19032220"/>
                    </a:lnTo>
                    <a:close/>
                    <a:moveTo>
                      <a:pt x="10778650" y="18062223"/>
                    </a:moveTo>
                    <a:cubicBezTo>
                      <a:pt x="10661750" y="18062223"/>
                      <a:pt x="10566983" y="18156989"/>
                      <a:pt x="10566983" y="18273889"/>
                    </a:cubicBezTo>
                    <a:lnTo>
                      <a:pt x="10566983" y="18344445"/>
                    </a:lnTo>
                    <a:cubicBezTo>
                      <a:pt x="10567504" y="18460975"/>
                      <a:pt x="10662118" y="18555167"/>
                      <a:pt x="10778650" y="18555167"/>
                    </a:cubicBezTo>
                    <a:cubicBezTo>
                      <a:pt x="10895182" y="18555167"/>
                      <a:pt x="10989796" y="18460975"/>
                      <a:pt x="10990317" y="18344445"/>
                    </a:cubicBezTo>
                    <a:lnTo>
                      <a:pt x="10990317" y="18273889"/>
                    </a:lnTo>
                    <a:cubicBezTo>
                      <a:pt x="10990317" y="18156989"/>
                      <a:pt x="10895550" y="18062223"/>
                      <a:pt x="10778650" y="18062223"/>
                    </a:cubicBezTo>
                    <a:close/>
                    <a:moveTo>
                      <a:pt x="10559434" y="19032220"/>
                    </a:moveTo>
                    <a:cubicBezTo>
                      <a:pt x="10560633" y="19024105"/>
                      <a:pt x="10549204" y="19020930"/>
                      <a:pt x="10546029" y="19028480"/>
                    </a:cubicBezTo>
                    <a:lnTo>
                      <a:pt x="10392005" y="19387820"/>
                    </a:lnTo>
                    <a:cubicBezTo>
                      <a:pt x="10369749" y="19439741"/>
                      <a:pt x="10318673" y="19473383"/>
                      <a:pt x="10262183" y="19473334"/>
                    </a:cubicBezTo>
                    <a:lnTo>
                      <a:pt x="10197131" y="19473334"/>
                    </a:lnTo>
                    <a:cubicBezTo>
                      <a:pt x="10185267" y="19473345"/>
                      <a:pt x="10174191" y="19467390"/>
                      <a:pt x="10167656" y="19457488"/>
                    </a:cubicBezTo>
                    <a:cubicBezTo>
                      <a:pt x="10161120" y="19447585"/>
                      <a:pt x="10160001" y="19435060"/>
                      <a:pt x="10164676" y="19424155"/>
                    </a:cubicBezTo>
                    <a:lnTo>
                      <a:pt x="10355317" y="18979445"/>
                    </a:lnTo>
                    <a:lnTo>
                      <a:pt x="10425449" y="18804043"/>
                    </a:lnTo>
                    <a:cubicBezTo>
                      <a:pt x="10468319" y="18696905"/>
                      <a:pt x="10572095" y="18626658"/>
                      <a:pt x="10687492" y="18626666"/>
                    </a:cubicBezTo>
                    <a:lnTo>
                      <a:pt x="10869808" y="18626666"/>
                    </a:lnTo>
                    <a:cubicBezTo>
                      <a:pt x="10985205" y="18626658"/>
                      <a:pt x="11088981" y="18696905"/>
                      <a:pt x="11131851" y="18804043"/>
                    </a:cubicBezTo>
                    <a:lnTo>
                      <a:pt x="11201983" y="18979445"/>
                    </a:lnTo>
                    <a:lnTo>
                      <a:pt x="11392554" y="19424155"/>
                    </a:lnTo>
                    <a:cubicBezTo>
                      <a:pt x="11397229" y="19435060"/>
                      <a:pt x="11396109" y="19447585"/>
                      <a:pt x="11389574" y="19457488"/>
                    </a:cubicBezTo>
                    <a:cubicBezTo>
                      <a:pt x="11383039" y="19467390"/>
                      <a:pt x="11371963" y="19473345"/>
                      <a:pt x="11360098" y="19473334"/>
                    </a:cubicBezTo>
                    <a:lnTo>
                      <a:pt x="11295046" y="19473334"/>
                    </a:lnTo>
                    <a:cubicBezTo>
                      <a:pt x="11238608" y="19473328"/>
                      <a:pt x="11187602" y="19439692"/>
                      <a:pt x="11165365" y="19387820"/>
                    </a:cubicBezTo>
                    <a:lnTo>
                      <a:pt x="11011342" y="19028480"/>
                    </a:lnTo>
                    <a:cubicBezTo>
                      <a:pt x="11008096" y="19020930"/>
                      <a:pt x="10996737" y="19024105"/>
                      <a:pt x="10997866" y="19032220"/>
                    </a:cubicBezTo>
                    <a:lnTo>
                      <a:pt x="11060872" y="19473334"/>
                    </a:lnTo>
                    <a:lnTo>
                      <a:pt x="11128253" y="20281830"/>
                    </a:lnTo>
                    <a:cubicBezTo>
                      <a:pt x="11129060" y="20291651"/>
                      <a:pt x="11125723" y="20301364"/>
                      <a:pt x="11119049" y="20308615"/>
                    </a:cubicBezTo>
                    <a:cubicBezTo>
                      <a:pt x="11112375" y="20315865"/>
                      <a:pt x="11102971" y="20319994"/>
                      <a:pt x="11093116" y="20320000"/>
                    </a:cubicBezTo>
                    <a:lnTo>
                      <a:pt x="11039282" y="20320000"/>
                    </a:lnTo>
                    <a:cubicBezTo>
                      <a:pt x="10970300" y="20320009"/>
                      <a:pt x="10911423" y="20270144"/>
                      <a:pt x="10900076" y="20202102"/>
                    </a:cubicBezTo>
                    <a:lnTo>
                      <a:pt x="10785705" y="19515102"/>
                    </a:lnTo>
                    <a:cubicBezTo>
                      <a:pt x="10784365" y="19507200"/>
                      <a:pt x="10773076" y="19507200"/>
                      <a:pt x="10771736" y="19515102"/>
                    </a:cubicBezTo>
                    <a:lnTo>
                      <a:pt x="10657295" y="20202102"/>
                    </a:lnTo>
                    <a:cubicBezTo>
                      <a:pt x="10645943" y="20270170"/>
                      <a:pt x="10587026" y="20320043"/>
                      <a:pt x="10518018" y="20320000"/>
                    </a:cubicBezTo>
                    <a:lnTo>
                      <a:pt x="10464184" y="20320000"/>
                    </a:lnTo>
                    <a:cubicBezTo>
                      <a:pt x="10454329" y="20319994"/>
                      <a:pt x="10444925" y="20315865"/>
                      <a:pt x="10438251" y="20308615"/>
                    </a:cubicBezTo>
                    <a:cubicBezTo>
                      <a:pt x="10431577" y="20301364"/>
                      <a:pt x="10428240" y="20291651"/>
                      <a:pt x="10429047" y="20281830"/>
                    </a:cubicBezTo>
                    <a:lnTo>
                      <a:pt x="10496428" y="19473334"/>
                    </a:lnTo>
                    <a:lnTo>
                      <a:pt x="10559434" y="19032220"/>
                    </a:lnTo>
                    <a:close/>
                    <a:moveTo>
                      <a:pt x="12048650" y="18062223"/>
                    </a:moveTo>
                    <a:cubicBezTo>
                      <a:pt x="11931750" y="18062223"/>
                      <a:pt x="11836983" y="18156989"/>
                      <a:pt x="11836983" y="18273889"/>
                    </a:cubicBezTo>
                    <a:lnTo>
                      <a:pt x="11836983" y="18344445"/>
                    </a:lnTo>
                    <a:cubicBezTo>
                      <a:pt x="11837504" y="18460975"/>
                      <a:pt x="11932118" y="18555167"/>
                      <a:pt x="12048650" y="18555167"/>
                    </a:cubicBezTo>
                    <a:cubicBezTo>
                      <a:pt x="12165182" y="18555167"/>
                      <a:pt x="12259796" y="18460975"/>
                      <a:pt x="12260317" y="18344445"/>
                    </a:cubicBezTo>
                    <a:lnTo>
                      <a:pt x="12260317" y="18273889"/>
                    </a:lnTo>
                    <a:cubicBezTo>
                      <a:pt x="12260317" y="18156989"/>
                      <a:pt x="12165550" y="18062223"/>
                      <a:pt x="12048650" y="18062223"/>
                    </a:cubicBezTo>
                    <a:close/>
                    <a:moveTo>
                      <a:pt x="11829434" y="19032220"/>
                    </a:moveTo>
                    <a:cubicBezTo>
                      <a:pt x="11830633" y="19024105"/>
                      <a:pt x="11819204" y="19020930"/>
                      <a:pt x="11816029" y="19028480"/>
                    </a:cubicBezTo>
                    <a:lnTo>
                      <a:pt x="11662005" y="19387820"/>
                    </a:lnTo>
                    <a:cubicBezTo>
                      <a:pt x="11639749" y="19439741"/>
                      <a:pt x="11588673" y="19473383"/>
                      <a:pt x="11532183" y="19473334"/>
                    </a:cubicBezTo>
                    <a:lnTo>
                      <a:pt x="11467131" y="19473334"/>
                    </a:lnTo>
                    <a:cubicBezTo>
                      <a:pt x="11455267" y="19473345"/>
                      <a:pt x="11444191" y="19467390"/>
                      <a:pt x="11437656" y="19457488"/>
                    </a:cubicBezTo>
                    <a:cubicBezTo>
                      <a:pt x="11431120" y="19447585"/>
                      <a:pt x="11430001" y="19435060"/>
                      <a:pt x="11434676" y="19424155"/>
                    </a:cubicBezTo>
                    <a:lnTo>
                      <a:pt x="11625317" y="18979445"/>
                    </a:lnTo>
                    <a:lnTo>
                      <a:pt x="11695449" y="18804043"/>
                    </a:lnTo>
                    <a:cubicBezTo>
                      <a:pt x="11738319" y="18696905"/>
                      <a:pt x="11842095" y="18626658"/>
                      <a:pt x="11957492" y="18626666"/>
                    </a:cubicBezTo>
                    <a:lnTo>
                      <a:pt x="12139808" y="18626666"/>
                    </a:lnTo>
                    <a:cubicBezTo>
                      <a:pt x="12255205" y="18626658"/>
                      <a:pt x="12358981" y="18696905"/>
                      <a:pt x="12401851" y="18804043"/>
                    </a:cubicBezTo>
                    <a:lnTo>
                      <a:pt x="12471983" y="18979445"/>
                    </a:lnTo>
                    <a:lnTo>
                      <a:pt x="12662554" y="19424155"/>
                    </a:lnTo>
                    <a:cubicBezTo>
                      <a:pt x="12667229" y="19435060"/>
                      <a:pt x="12666109" y="19447585"/>
                      <a:pt x="12659574" y="19457488"/>
                    </a:cubicBezTo>
                    <a:cubicBezTo>
                      <a:pt x="12653039" y="19467390"/>
                      <a:pt x="12641963" y="19473345"/>
                      <a:pt x="12630098" y="19473334"/>
                    </a:cubicBezTo>
                    <a:lnTo>
                      <a:pt x="12565046" y="19473334"/>
                    </a:lnTo>
                    <a:cubicBezTo>
                      <a:pt x="12508608" y="19473328"/>
                      <a:pt x="12457602" y="19439692"/>
                      <a:pt x="12435365" y="19387820"/>
                    </a:cubicBezTo>
                    <a:lnTo>
                      <a:pt x="12281342" y="19028480"/>
                    </a:lnTo>
                    <a:cubicBezTo>
                      <a:pt x="12278096" y="19020930"/>
                      <a:pt x="12266737" y="19024105"/>
                      <a:pt x="12267866" y="19032220"/>
                    </a:cubicBezTo>
                    <a:lnTo>
                      <a:pt x="12330872" y="19473334"/>
                    </a:lnTo>
                    <a:lnTo>
                      <a:pt x="12398253" y="20281830"/>
                    </a:lnTo>
                    <a:cubicBezTo>
                      <a:pt x="12399060" y="20291651"/>
                      <a:pt x="12395723" y="20301364"/>
                      <a:pt x="12389049" y="20308615"/>
                    </a:cubicBezTo>
                    <a:cubicBezTo>
                      <a:pt x="12382375" y="20315865"/>
                      <a:pt x="12372971" y="20319994"/>
                      <a:pt x="12363116" y="20320000"/>
                    </a:cubicBezTo>
                    <a:lnTo>
                      <a:pt x="12309282" y="20320000"/>
                    </a:lnTo>
                    <a:cubicBezTo>
                      <a:pt x="12240300" y="20320009"/>
                      <a:pt x="12181423" y="20270144"/>
                      <a:pt x="12170076" y="20202102"/>
                    </a:cubicBezTo>
                    <a:lnTo>
                      <a:pt x="12055705" y="19515102"/>
                    </a:lnTo>
                    <a:cubicBezTo>
                      <a:pt x="12054365" y="19507200"/>
                      <a:pt x="12043076" y="19507200"/>
                      <a:pt x="12041736" y="19515102"/>
                    </a:cubicBezTo>
                    <a:lnTo>
                      <a:pt x="11927295" y="20202102"/>
                    </a:lnTo>
                    <a:cubicBezTo>
                      <a:pt x="11915943" y="20270170"/>
                      <a:pt x="11857026" y="20320043"/>
                      <a:pt x="11788018" y="20320000"/>
                    </a:cubicBezTo>
                    <a:lnTo>
                      <a:pt x="11734184" y="20320000"/>
                    </a:lnTo>
                    <a:cubicBezTo>
                      <a:pt x="11724329" y="20319994"/>
                      <a:pt x="11714925" y="20315865"/>
                      <a:pt x="11708251" y="20308615"/>
                    </a:cubicBezTo>
                    <a:cubicBezTo>
                      <a:pt x="11701577" y="20301364"/>
                      <a:pt x="11698240" y="20291651"/>
                      <a:pt x="11699047" y="20281830"/>
                    </a:cubicBezTo>
                    <a:lnTo>
                      <a:pt x="11766428" y="19473334"/>
                    </a:lnTo>
                    <a:lnTo>
                      <a:pt x="11829434" y="19032220"/>
                    </a:lnTo>
                    <a:close/>
                    <a:moveTo>
                      <a:pt x="618650" y="20320000"/>
                    </a:moveTo>
                    <a:cubicBezTo>
                      <a:pt x="501750" y="20320000"/>
                      <a:pt x="406984" y="20414766"/>
                      <a:pt x="406983" y="20531666"/>
                    </a:cubicBezTo>
                    <a:lnTo>
                      <a:pt x="406983" y="20602223"/>
                    </a:lnTo>
                    <a:cubicBezTo>
                      <a:pt x="407504" y="20718754"/>
                      <a:pt x="502118" y="20812945"/>
                      <a:pt x="618650" y="20812945"/>
                    </a:cubicBezTo>
                    <a:cubicBezTo>
                      <a:pt x="735182" y="20812945"/>
                      <a:pt x="829795" y="20718754"/>
                      <a:pt x="830317" y="20602223"/>
                    </a:cubicBezTo>
                    <a:lnTo>
                      <a:pt x="830317" y="20531666"/>
                    </a:lnTo>
                    <a:cubicBezTo>
                      <a:pt x="830316" y="20414766"/>
                      <a:pt x="735550" y="20320000"/>
                      <a:pt x="618650" y="20320000"/>
                    </a:cubicBezTo>
                    <a:close/>
                    <a:moveTo>
                      <a:pt x="399434" y="21289998"/>
                    </a:moveTo>
                    <a:cubicBezTo>
                      <a:pt x="400633" y="21281884"/>
                      <a:pt x="389203" y="21278709"/>
                      <a:pt x="386028" y="21286259"/>
                    </a:cubicBezTo>
                    <a:lnTo>
                      <a:pt x="232006" y="21645598"/>
                    </a:lnTo>
                    <a:cubicBezTo>
                      <a:pt x="209748" y="21697517"/>
                      <a:pt x="158673" y="21731160"/>
                      <a:pt x="102183" y="21731111"/>
                    </a:cubicBezTo>
                    <a:lnTo>
                      <a:pt x="37131" y="21731111"/>
                    </a:lnTo>
                    <a:cubicBezTo>
                      <a:pt x="25267" y="21731122"/>
                      <a:pt x="14192" y="21725167"/>
                      <a:pt x="7656" y="21715265"/>
                    </a:cubicBezTo>
                    <a:cubicBezTo>
                      <a:pt x="1121" y="21705364"/>
                      <a:pt x="1" y="21692839"/>
                      <a:pt x="4676" y="21681934"/>
                    </a:cubicBezTo>
                    <a:lnTo>
                      <a:pt x="195317" y="21237223"/>
                    </a:lnTo>
                    <a:lnTo>
                      <a:pt x="265449" y="21061821"/>
                    </a:lnTo>
                    <a:cubicBezTo>
                      <a:pt x="308319" y="20954684"/>
                      <a:pt x="412095" y="20884437"/>
                      <a:pt x="527492" y="20884445"/>
                    </a:cubicBezTo>
                    <a:lnTo>
                      <a:pt x="709808" y="20884445"/>
                    </a:lnTo>
                    <a:cubicBezTo>
                      <a:pt x="825205" y="20884437"/>
                      <a:pt x="928981" y="20954684"/>
                      <a:pt x="971851" y="21061821"/>
                    </a:cubicBezTo>
                    <a:lnTo>
                      <a:pt x="1041983" y="21237223"/>
                    </a:lnTo>
                    <a:lnTo>
                      <a:pt x="1232554" y="21681934"/>
                    </a:lnTo>
                    <a:cubicBezTo>
                      <a:pt x="1237228" y="21692839"/>
                      <a:pt x="1236108" y="21705364"/>
                      <a:pt x="1229573" y="21715265"/>
                    </a:cubicBezTo>
                    <a:cubicBezTo>
                      <a:pt x="1223038" y="21725167"/>
                      <a:pt x="1211963" y="21731122"/>
                      <a:pt x="1200098" y="21731111"/>
                    </a:cubicBezTo>
                    <a:lnTo>
                      <a:pt x="1135046" y="21731111"/>
                    </a:lnTo>
                    <a:cubicBezTo>
                      <a:pt x="1078608" y="21731105"/>
                      <a:pt x="1027602" y="21697471"/>
                      <a:pt x="1005365" y="21645598"/>
                    </a:cubicBezTo>
                    <a:lnTo>
                      <a:pt x="851342" y="21286259"/>
                    </a:lnTo>
                    <a:cubicBezTo>
                      <a:pt x="848097" y="21278709"/>
                      <a:pt x="836737" y="21281884"/>
                      <a:pt x="837866" y="21289998"/>
                    </a:cubicBezTo>
                    <a:lnTo>
                      <a:pt x="900872" y="21731111"/>
                    </a:lnTo>
                    <a:lnTo>
                      <a:pt x="968253" y="22539607"/>
                    </a:lnTo>
                    <a:cubicBezTo>
                      <a:pt x="969061" y="22549430"/>
                      <a:pt x="965724" y="22559142"/>
                      <a:pt x="959049" y="22566393"/>
                    </a:cubicBezTo>
                    <a:cubicBezTo>
                      <a:pt x="952375" y="22573644"/>
                      <a:pt x="942971" y="22577772"/>
                      <a:pt x="933116" y="22577778"/>
                    </a:cubicBezTo>
                    <a:lnTo>
                      <a:pt x="879282" y="22577778"/>
                    </a:lnTo>
                    <a:cubicBezTo>
                      <a:pt x="810301" y="22577786"/>
                      <a:pt x="751424" y="22527923"/>
                      <a:pt x="740076" y="22459880"/>
                    </a:cubicBezTo>
                    <a:lnTo>
                      <a:pt x="625706" y="21772880"/>
                    </a:lnTo>
                    <a:cubicBezTo>
                      <a:pt x="624365" y="21764978"/>
                      <a:pt x="613076" y="21764978"/>
                      <a:pt x="611736" y="21772880"/>
                    </a:cubicBezTo>
                    <a:lnTo>
                      <a:pt x="497294" y="22459880"/>
                    </a:lnTo>
                    <a:cubicBezTo>
                      <a:pt x="485942" y="22527949"/>
                      <a:pt x="427026" y="22577822"/>
                      <a:pt x="358018" y="22577778"/>
                    </a:cubicBezTo>
                    <a:lnTo>
                      <a:pt x="304184" y="22577778"/>
                    </a:lnTo>
                    <a:cubicBezTo>
                      <a:pt x="294329" y="22577772"/>
                      <a:pt x="284925" y="22573644"/>
                      <a:pt x="278251" y="22566393"/>
                    </a:cubicBezTo>
                    <a:cubicBezTo>
                      <a:pt x="271576" y="22559142"/>
                      <a:pt x="268239" y="22549430"/>
                      <a:pt x="269047" y="22539607"/>
                    </a:cubicBezTo>
                    <a:lnTo>
                      <a:pt x="336428" y="21731111"/>
                    </a:lnTo>
                    <a:lnTo>
                      <a:pt x="399434" y="21289998"/>
                    </a:lnTo>
                    <a:close/>
                    <a:moveTo>
                      <a:pt x="1888650" y="20320000"/>
                    </a:moveTo>
                    <a:cubicBezTo>
                      <a:pt x="1771750" y="20320000"/>
                      <a:pt x="1676983" y="20414766"/>
                      <a:pt x="1676983" y="20531666"/>
                    </a:cubicBezTo>
                    <a:lnTo>
                      <a:pt x="1676983" y="20602223"/>
                    </a:lnTo>
                    <a:cubicBezTo>
                      <a:pt x="1677504" y="20718754"/>
                      <a:pt x="1772118" y="20812945"/>
                      <a:pt x="1888650" y="20812945"/>
                    </a:cubicBezTo>
                    <a:cubicBezTo>
                      <a:pt x="2005182" y="20812945"/>
                      <a:pt x="2099796" y="20718754"/>
                      <a:pt x="2100317" y="20602223"/>
                    </a:cubicBezTo>
                    <a:lnTo>
                      <a:pt x="2100317" y="20531666"/>
                    </a:lnTo>
                    <a:cubicBezTo>
                      <a:pt x="2100317" y="20414766"/>
                      <a:pt x="2005550" y="20320000"/>
                      <a:pt x="1888650" y="20320000"/>
                    </a:cubicBezTo>
                    <a:close/>
                    <a:moveTo>
                      <a:pt x="1669434" y="21289998"/>
                    </a:moveTo>
                    <a:cubicBezTo>
                      <a:pt x="1670633" y="21281884"/>
                      <a:pt x="1659203" y="21278709"/>
                      <a:pt x="1656028" y="21286259"/>
                    </a:cubicBezTo>
                    <a:lnTo>
                      <a:pt x="1502006" y="21645598"/>
                    </a:lnTo>
                    <a:cubicBezTo>
                      <a:pt x="1479749" y="21697517"/>
                      <a:pt x="1428673" y="21731160"/>
                      <a:pt x="1372183" y="21731111"/>
                    </a:cubicBezTo>
                    <a:lnTo>
                      <a:pt x="1307131" y="21731111"/>
                    </a:lnTo>
                    <a:cubicBezTo>
                      <a:pt x="1295267" y="21731122"/>
                      <a:pt x="1284192" y="21725167"/>
                      <a:pt x="1277656" y="21715265"/>
                    </a:cubicBezTo>
                    <a:cubicBezTo>
                      <a:pt x="1271121" y="21705364"/>
                      <a:pt x="1270001" y="21692839"/>
                      <a:pt x="1274676" y="21681934"/>
                    </a:cubicBezTo>
                    <a:lnTo>
                      <a:pt x="1465317" y="21237223"/>
                    </a:lnTo>
                    <a:lnTo>
                      <a:pt x="1535449" y="21061821"/>
                    </a:lnTo>
                    <a:cubicBezTo>
                      <a:pt x="1578319" y="20954684"/>
                      <a:pt x="1682095" y="20884437"/>
                      <a:pt x="1797492" y="20884445"/>
                    </a:cubicBezTo>
                    <a:lnTo>
                      <a:pt x="1979808" y="20884445"/>
                    </a:lnTo>
                    <a:cubicBezTo>
                      <a:pt x="2095205" y="20884437"/>
                      <a:pt x="2198981" y="20954684"/>
                      <a:pt x="2241851" y="21061821"/>
                    </a:cubicBezTo>
                    <a:lnTo>
                      <a:pt x="2311983" y="21237223"/>
                    </a:lnTo>
                    <a:lnTo>
                      <a:pt x="2502554" y="21681934"/>
                    </a:lnTo>
                    <a:cubicBezTo>
                      <a:pt x="2507228" y="21692839"/>
                      <a:pt x="2506108" y="21705362"/>
                      <a:pt x="2499573" y="21715265"/>
                    </a:cubicBezTo>
                    <a:cubicBezTo>
                      <a:pt x="2493038" y="21725167"/>
                      <a:pt x="2481963" y="21731122"/>
                      <a:pt x="2470098" y="21731111"/>
                    </a:cubicBezTo>
                    <a:lnTo>
                      <a:pt x="2405046" y="21731111"/>
                    </a:lnTo>
                    <a:cubicBezTo>
                      <a:pt x="2348608" y="21731105"/>
                      <a:pt x="2297602" y="21697471"/>
                      <a:pt x="2275365" y="21645598"/>
                    </a:cubicBezTo>
                    <a:lnTo>
                      <a:pt x="2121342" y="21286259"/>
                    </a:lnTo>
                    <a:cubicBezTo>
                      <a:pt x="2118097" y="21278709"/>
                      <a:pt x="2106737" y="21281884"/>
                      <a:pt x="2107866" y="21289998"/>
                    </a:cubicBezTo>
                    <a:lnTo>
                      <a:pt x="2170872" y="21731111"/>
                    </a:lnTo>
                    <a:lnTo>
                      <a:pt x="2238253" y="22539607"/>
                    </a:lnTo>
                    <a:cubicBezTo>
                      <a:pt x="2239061" y="22549430"/>
                      <a:pt x="2235724" y="22559142"/>
                      <a:pt x="2229049" y="22566393"/>
                    </a:cubicBezTo>
                    <a:cubicBezTo>
                      <a:pt x="2222375" y="22573644"/>
                      <a:pt x="2212971" y="22577772"/>
                      <a:pt x="2203116" y="22577778"/>
                    </a:cubicBezTo>
                    <a:lnTo>
                      <a:pt x="2149282" y="22577778"/>
                    </a:lnTo>
                    <a:cubicBezTo>
                      <a:pt x="2080301" y="22577786"/>
                      <a:pt x="2021424" y="22527923"/>
                      <a:pt x="2010076" y="22459880"/>
                    </a:cubicBezTo>
                    <a:lnTo>
                      <a:pt x="1895706" y="21772880"/>
                    </a:lnTo>
                    <a:cubicBezTo>
                      <a:pt x="1894365" y="21764978"/>
                      <a:pt x="1883076" y="21764978"/>
                      <a:pt x="1881735" y="21772880"/>
                    </a:cubicBezTo>
                    <a:lnTo>
                      <a:pt x="1767294" y="22459880"/>
                    </a:lnTo>
                    <a:cubicBezTo>
                      <a:pt x="1755943" y="22527949"/>
                      <a:pt x="1697026" y="22577822"/>
                      <a:pt x="1628018" y="22577778"/>
                    </a:cubicBezTo>
                    <a:lnTo>
                      <a:pt x="1574184" y="22577778"/>
                    </a:lnTo>
                    <a:cubicBezTo>
                      <a:pt x="1564329" y="22577772"/>
                      <a:pt x="1554925" y="22573644"/>
                      <a:pt x="1548251" y="22566393"/>
                    </a:cubicBezTo>
                    <a:cubicBezTo>
                      <a:pt x="1541576" y="22559142"/>
                      <a:pt x="1538239" y="22549430"/>
                      <a:pt x="1539047" y="22539607"/>
                    </a:cubicBezTo>
                    <a:lnTo>
                      <a:pt x="1606428" y="21731111"/>
                    </a:lnTo>
                    <a:lnTo>
                      <a:pt x="1669434" y="21289998"/>
                    </a:lnTo>
                    <a:close/>
                    <a:moveTo>
                      <a:pt x="3158650" y="20320000"/>
                    </a:moveTo>
                    <a:cubicBezTo>
                      <a:pt x="3041750" y="20320000"/>
                      <a:pt x="2946983" y="20414766"/>
                      <a:pt x="2946983" y="20531666"/>
                    </a:cubicBezTo>
                    <a:lnTo>
                      <a:pt x="2946983" y="20602223"/>
                    </a:lnTo>
                    <a:cubicBezTo>
                      <a:pt x="2947504" y="20718754"/>
                      <a:pt x="3042118" y="20812945"/>
                      <a:pt x="3158650" y="20812945"/>
                    </a:cubicBezTo>
                    <a:cubicBezTo>
                      <a:pt x="3275182" y="20812945"/>
                      <a:pt x="3369795" y="20718754"/>
                      <a:pt x="3370317" y="20602223"/>
                    </a:cubicBezTo>
                    <a:lnTo>
                      <a:pt x="3370317" y="20531666"/>
                    </a:lnTo>
                    <a:cubicBezTo>
                      <a:pt x="3370316" y="20414766"/>
                      <a:pt x="3275550" y="20320000"/>
                      <a:pt x="3158650" y="20320000"/>
                    </a:cubicBezTo>
                    <a:close/>
                    <a:moveTo>
                      <a:pt x="2939434" y="21289998"/>
                    </a:moveTo>
                    <a:cubicBezTo>
                      <a:pt x="2940633" y="21281884"/>
                      <a:pt x="2929203" y="21278709"/>
                      <a:pt x="2926028" y="21286259"/>
                    </a:cubicBezTo>
                    <a:lnTo>
                      <a:pt x="2772006" y="21645598"/>
                    </a:lnTo>
                    <a:cubicBezTo>
                      <a:pt x="2749748" y="21697517"/>
                      <a:pt x="2698673" y="21731162"/>
                      <a:pt x="2642183" y="21731111"/>
                    </a:cubicBezTo>
                    <a:lnTo>
                      <a:pt x="2577131" y="21731111"/>
                    </a:lnTo>
                    <a:cubicBezTo>
                      <a:pt x="2565267" y="21731122"/>
                      <a:pt x="2554192" y="21725167"/>
                      <a:pt x="2547656" y="21715265"/>
                    </a:cubicBezTo>
                    <a:cubicBezTo>
                      <a:pt x="2541121" y="21705362"/>
                      <a:pt x="2540001" y="21692839"/>
                      <a:pt x="2544676" y="21681934"/>
                    </a:cubicBezTo>
                    <a:lnTo>
                      <a:pt x="2735317" y="21237223"/>
                    </a:lnTo>
                    <a:lnTo>
                      <a:pt x="2805449" y="21061821"/>
                    </a:lnTo>
                    <a:cubicBezTo>
                      <a:pt x="2848319" y="20954684"/>
                      <a:pt x="2952095" y="20884437"/>
                      <a:pt x="3067492" y="20884445"/>
                    </a:cubicBezTo>
                    <a:lnTo>
                      <a:pt x="3249808" y="20884445"/>
                    </a:lnTo>
                    <a:cubicBezTo>
                      <a:pt x="3365204" y="20884437"/>
                      <a:pt x="3468981" y="20954684"/>
                      <a:pt x="3511851" y="21061821"/>
                    </a:cubicBezTo>
                    <a:lnTo>
                      <a:pt x="3581983" y="21237223"/>
                    </a:lnTo>
                    <a:lnTo>
                      <a:pt x="3772554" y="21681934"/>
                    </a:lnTo>
                    <a:cubicBezTo>
                      <a:pt x="3777229" y="21692839"/>
                      <a:pt x="3776108" y="21705364"/>
                      <a:pt x="3769573" y="21715265"/>
                    </a:cubicBezTo>
                    <a:cubicBezTo>
                      <a:pt x="3763038" y="21725167"/>
                      <a:pt x="3751963" y="21731122"/>
                      <a:pt x="3740098" y="21731111"/>
                    </a:cubicBezTo>
                    <a:lnTo>
                      <a:pt x="3675046" y="21731111"/>
                    </a:lnTo>
                    <a:cubicBezTo>
                      <a:pt x="3618608" y="21731105"/>
                      <a:pt x="3567602" y="21697471"/>
                      <a:pt x="3545365" y="21645598"/>
                    </a:cubicBezTo>
                    <a:lnTo>
                      <a:pt x="3391342" y="21286259"/>
                    </a:lnTo>
                    <a:cubicBezTo>
                      <a:pt x="3388097" y="21278709"/>
                      <a:pt x="3376737" y="21281884"/>
                      <a:pt x="3377866" y="21289998"/>
                    </a:cubicBezTo>
                    <a:lnTo>
                      <a:pt x="3440872" y="21731111"/>
                    </a:lnTo>
                    <a:lnTo>
                      <a:pt x="3508253" y="22539607"/>
                    </a:lnTo>
                    <a:cubicBezTo>
                      <a:pt x="3509061" y="22549430"/>
                      <a:pt x="3505724" y="22559142"/>
                      <a:pt x="3499049" y="22566393"/>
                    </a:cubicBezTo>
                    <a:cubicBezTo>
                      <a:pt x="3492375" y="22573644"/>
                      <a:pt x="3482971" y="22577772"/>
                      <a:pt x="3473116" y="22577778"/>
                    </a:cubicBezTo>
                    <a:lnTo>
                      <a:pt x="3419282" y="22577778"/>
                    </a:lnTo>
                    <a:cubicBezTo>
                      <a:pt x="3350301" y="22577786"/>
                      <a:pt x="3291424" y="22527923"/>
                      <a:pt x="3280076" y="22459880"/>
                    </a:cubicBezTo>
                    <a:lnTo>
                      <a:pt x="3165706" y="21772880"/>
                    </a:lnTo>
                    <a:cubicBezTo>
                      <a:pt x="3164365" y="21764978"/>
                      <a:pt x="3153076" y="21764978"/>
                      <a:pt x="3151735" y="21772880"/>
                    </a:cubicBezTo>
                    <a:lnTo>
                      <a:pt x="3037294" y="22459880"/>
                    </a:lnTo>
                    <a:cubicBezTo>
                      <a:pt x="3025943" y="22527949"/>
                      <a:pt x="2967026" y="22577822"/>
                      <a:pt x="2898018" y="22577778"/>
                    </a:cubicBezTo>
                    <a:lnTo>
                      <a:pt x="2844184" y="22577778"/>
                    </a:lnTo>
                    <a:cubicBezTo>
                      <a:pt x="2834329" y="22577772"/>
                      <a:pt x="2824925" y="22573644"/>
                      <a:pt x="2818251" y="22566393"/>
                    </a:cubicBezTo>
                    <a:cubicBezTo>
                      <a:pt x="2811576" y="22559142"/>
                      <a:pt x="2808239" y="22549430"/>
                      <a:pt x="2809047" y="22539607"/>
                    </a:cubicBezTo>
                    <a:lnTo>
                      <a:pt x="2876428" y="21731111"/>
                    </a:lnTo>
                    <a:lnTo>
                      <a:pt x="2939434" y="21289998"/>
                    </a:lnTo>
                    <a:close/>
                    <a:moveTo>
                      <a:pt x="4428650" y="20320000"/>
                    </a:moveTo>
                    <a:cubicBezTo>
                      <a:pt x="4311750" y="20320000"/>
                      <a:pt x="4216984" y="20414766"/>
                      <a:pt x="4216983" y="20531666"/>
                    </a:cubicBezTo>
                    <a:lnTo>
                      <a:pt x="4216983" y="20602223"/>
                    </a:lnTo>
                    <a:cubicBezTo>
                      <a:pt x="4217505" y="20718754"/>
                      <a:pt x="4312118" y="20812945"/>
                      <a:pt x="4428650" y="20812945"/>
                    </a:cubicBezTo>
                    <a:cubicBezTo>
                      <a:pt x="4545182" y="20812945"/>
                      <a:pt x="4639795" y="20718754"/>
                      <a:pt x="4640317" y="20602223"/>
                    </a:cubicBezTo>
                    <a:lnTo>
                      <a:pt x="4640317" y="20531666"/>
                    </a:lnTo>
                    <a:cubicBezTo>
                      <a:pt x="4640316" y="20414766"/>
                      <a:pt x="4545550" y="20320000"/>
                      <a:pt x="4428650" y="20320000"/>
                    </a:cubicBezTo>
                    <a:close/>
                    <a:moveTo>
                      <a:pt x="4209434" y="21289998"/>
                    </a:moveTo>
                    <a:cubicBezTo>
                      <a:pt x="4210633" y="21281884"/>
                      <a:pt x="4199203" y="21278709"/>
                      <a:pt x="4196028" y="21286259"/>
                    </a:cubicBezTo>
                    <a:lnTo>
                      <a:pt x="4042005" y="21645598"/>
                    </a:lnTo>
                    <a:cubicBezTo>
                      <a:pt x="4019748" y="21697517"/>
                      <a:pt x="3968673" y="21731160"/>
                      <a:pt x="3912183" y="21731111"/>
                    </a:cubicBezTo>
                    <a:lnTo>
                      <a:pt x="3847131" y="21731111"/>
                    </a:lnTo>
                    <a:cubicBezTo>
                      <a:pt x="3835267" y="21731122"/>
                      <a:pt x="3824192" y="21725167"/>
                      <a:pt x="3817656" y="21715265"/>
                    </a:cubicBezTo>
                    <a:cubicBezTo>
                      <a:pt x="3811121" y="21705364"/>
                      <a:pt x="3810001" y="21692839"/>
                      <a:pt x="3814675" y="21681934"/>
                    </a:cubicBezTo>
                    <a:lnTo>
                      <a:pt x="4005317" y="21237223"/>
                    </a:lnTo>
                    <a:lnTo>
                      <a:pt x="4075449" y="21061821"/>
                    </a:lnTo>
                    <a:cubicBezTo>
                      <a:pt x="4118319" y="20954684"/>
                      <a:pt x="4222096" y="20884437"/>
                      <a:pt x="4337492" y="20884445"/>
                    </a:cubicBezTo>
                    <a:lnTo>
                      <a:pt x="4519808" y="20884445"/>
                    </a:lnTo>
                    <a:cubicBezTo>
                      <a:pt x="4635204" y="20884437"/>
                      <a:pt x="4738981" y="20954684"/>
                      <a:pt x="4781851" y="21061821"/>
                    </a:cubicBezTo>
                    <a:lnTo>
                      <a:pt x="4851983" y="21237223"/>
                    </a:lnTo>
                    <a:lnTo>
                      <a:pt x="5042554" y="21681934"/>
                    </a:lnTo>
                    <a:cubicBezTo>
                      <a:pt x="5047229" y="21692839"/>
                      <a:pt x="5046108" y="21705364"/>
                      <a:pt x="5039573" y="21715265"/>
                    </a:cubicBezTo>
                    <a:cubicBezTo>
                      <a:pt x="5033038" y="21725167"/>
                      <a:pt x="5021963" y="21731122"/>
                      <a:pt x="5010098" y="21731111"/>
                    </a:cubicBezTo>
                    <a:lnTo>
                      <a:pt x="4945046" y="21731111"/>
                    </a:lnTo>
                    <a:cubicBezTo>
                      <a:pt x="4888608" y="21731105"/>
                      <a:pt x="4837602" y="21697471"/>
                      <a:pt x="4815365" y="21645598"/>
                    </a:cubicBezTo>
                    <a:lnTo>
                      <a:pt x="4661342" y="21286259"/>
                    </a:lnTo>
                    <a:cubicBezTo>
                      <a:pt x="4658097" y="21278709"/>
                      <a:pt x="4646737" y="21281884"/>
                      <a:pt x="4647866" y="21289998"/>
                    </a:cubicBezTo>
                    <a:lnTo>
                      <a:pt x="4710872" y="21731111"/>
                    </a:lnTo>
                    <a:lnTo>
                      <a:pt x="4778253" y="22539607"/>
                    </a:lnTo>
                    <a:cubicBezTo>
                      <a:pt x="4779061" y="22549430"/>
                      <a:pt x="4775724" y="22559142"/>
                      <a:pt x="4769049" y="22566393"/>
                    </a:cubicBezTo>
                    <a:cubicBezTo>
                      <a:pt x="4762375" y="22573644"/>
                      <a:pt x="4752971" y="22577772"/>
                      <a:pt x="4743116" y="22577778"/>
                    </a:cubicBezTo>
                    <a:lnTo>
                      <a:pt x="4689282" y="22577778"/>
                    </a:lnTo>
                    <a:cubicBezTo>
                      <a:pt x="4620301" y="22577786"/>
                      <a:pt x="4561424" y="22527923"/>
                      <a:pt x="4550076" y="22459880"/>
                    </a:cubicBezTo>
                    <a:lnTo>
                      <a:pt x="4435705" y="21772880"/>
                    </a:lnTo>
                    <a:cubicBezTo>
                      <a:pt x="4434365" y="21764978"/>
                      <a:pt x="4423076" y="21764978"/>
                      <a:pt x="4421736" y="21772880"/>
                    </a:cubicBezTo>
                    <a:lnTo>
                      <a:pt x="4307295" y="22459880"/>
                    </a:lnTo>
                    <a:cubicBezTo>
                      <a:pt x="4295943" y="22527949"/>
                      <a:pt x="4237026" y="22577822"/>
                      <a:pt x="4168018" y="22577778"/>
                    </a:cubicBezTo>
                    <a:lnTo>
                      <a:pt x="4114184" y="22577778"/>
                    </a:lnTo>
                    <a:cubicBezTo>
                      <a:pt x="4104329" y="22577772"/>
                      <a:pt x="4094925" y="22573644"/>
                      <a:pt x="4088251" y="22566393"/>
                    </a:cubicBezTo>
                    <a:cubicBezTo>
                      <a:pt x="4081576" y="22559142"/>
                      <a:pt x="4078239" y="22549430"/>
                      <a:pt x="4079047" y="22539607"/>
                    </a:cubicBezTo>
                    <a:lnTo>
                      <a:pt x="4146428" y="21731111"/>
                    </a:lnTo>
                    <a:lnTo>
                      <a:pt x="4209434" y="21289998"/>
                    </a:lnTo>
                    <a:close/>
                    <a:moveTo>
                      <a:pt x="5698650" y="20320000"/>
                    </a:moveTo>
                    <a:cubicBezTo>
                      <a:pt x="5581750" y="20320000"/>
                      <a:pt x="5486984" y="20414766"/>
                      <a:pt x="5486983" y="20531666"/>
                    </a:cubicBezTo>
                    <a:lnTo>
                      <a:pt x="5486983" y="20602223"/>
                    </a:lnTo>
                    <a:cubicBezTo>
                      <a:pt x="5487505" y="20718754"/>
                      <a:pt x="5582118" y="20812945"/>
                      <a:pt x="5698650" y="20812945"/>
                    </a:cubicBezTo>
                    <a:cubicBezTo>
                      <a:pt x="5815182" y="20812945"/>
                      <a:pt x="5909795" y="20718754"/>
                      <a:pt x="5910317" y="20602223"/>
                    </a:cubicBezTo>
                    <a:lnTo>
                      <a:pt x="5910317" y="20531666"/>
                    </a:lnTo>
                    <a:cubicBezTo>
                      <a:pt x="5910316" y="20414766"/>
                      <a:pt x="5815550" y="20320000"/>
                      <a:pt x="5698650" y="20320000"/>
                    </a:cubicBezTo>
                    <a:close/>
                    <a:moveTo>
                      <a:pt x="5479434" y="21289998"/>
                    </a:moveTo>
                    <a:cubicBezTo>
                      <a:pt x="5480633" y="21281884"/>
                      <a:pt x="5469203" y="21278709"/>
                      <a:pt x="5466028" y="21286259"/>
                    </a:cubicBezTo>
                    <a:lnTo>
                      <a:pt x="5312005" y="21645598"/>
                    </a:lnTo>
                    <a:cubicBezTo>
                      <a:pt x="5289748" y="21697517"/>
                      <a:pt x="5238673" y="21731160"/>
                      <a:pt x="5182183" y="21731111"/>
                    </a:cubicBezTo>
                    <a:lnTo>
                      <a:pt x="5117131" y="21731111"/>
                    </a:lnTo>
                    <a:cubicBezTo>
                      <a:pt x="5105267" y="21731122"/>
                      <a:pt x="5094192" y="21725167"/>
                      <a:pt x="5087656" y="21715265"/>
                    </a:cubicBezTo>
                    <a:cubicBezTo>
                      <a:pt x="5081121" y="21705364"/>
                      <a:pt x="5080001" y="21692839"/>
                      <a:pt x="5084675" y="21681934"/>
                    </a:cubicBezTo>
                    <a:lnTo>
                      <a:pt x="5275317" y="21237223"/>
                    </a:lnTo>
                    <a:lnTo>
                      <a:pt x="5345449" y="21061821"/>
                    </a:lnTo>
                    <a:cubicBezTo>
                      <a:pt x="5388319" y="20954684"/>
                      <a:pt x="5492096" y="20884437"/>
                      <a:pt x="5607492" y="20884445"/>
                    </a:cubicBezTo>
                    <a:lnTo>
                      <a:pt x="5789808" y="20884445"/>
                    </a:lnTo>
                    <a:cubicBezTo>
                      <a:pt x="5905204" y="20884437"/>
                      <a:pt x="6008981" y="20954684"/>
                      <a:pt x="6051851" y="21061821"/>
                    </a:cubicBezTo>
                    <a:lnTo>
                      <a:pt x="6121983" y="21237223"/>
                    </a:lnTo>
                    <a:lnTo>
                      <a:pt x="6312554" y="21681934"/>
                    </a:lnTo>
                    <a:cubicBezTo>
                      <a:pt x="6317229" y="21692839"/>
                      <a:pt x="6316108" y="21705364"/>
                      <a:pt x="6309573" y="21715265"/>
                    </a:cubicBezTo>
                    <a:cubicBezTo>
                      <a:pt x="6303038" y="21725167"/>
                      <a:pt x="6291963" y="21731122"/>
                      <a:pt x="6280098" y="21731111"/>
                    </a:cubicBezTo>
                    <a:lnTo>
                      <a:pt x="6215046" y="21731111"/>
                    </a:lnTo>
                    <a:cubicBezTo>
                      <a:pt x="6158608" y="21731105"/>
                      <a:pt x="6107602" y="21697471"/>
                      <a:pt x="6085365" y="21645598"/>
                    </a:cubicBezTo>
                    <a:lnTo>
                      <a:pt x="5931342" y="21286259"/>
                    </a:lnTo>
                    <a:cubicBezTo>
                      <a:pt x="5928097" y="21278709"/>
                      <a:pt x="5916737" y="21281884"/>
                      <a:pt x="5917866" y="21289998"/>
                    </a:cubicBezTo>
                    <a:lnTo>
                      <a:pt x="5980872" y="21731111"/>
                    </a:lnTo>
                    <a:lnTo>
                      <a:pt x="6048253" y="22539607"/>
                    </a:lnTo>
                    <a:cubicBezTo>
                      <a:pt x="6049061" y="22549430"/>
                      <a:pt x="6045724" y="22559142"/>
                      <a:pt x="6039049" y="22566393"/>
                    </a:cubicBezTo>
                    <a:cubicBezTo>
                      <a:pt x="6032375" y="22573644"/>
                      <a:pt x="6022971" y="22577772"/>
                      <a:pt x="6013116" y="22577778"/>
                    </a:cubicBezTo>
                    <a:lnTo>
                      <a:pt x="5959282" y="22577778"/>
                    </a:lnTo>
                    <a:cubicBezTo>
                      <a:pt x="5890301" y="22577786"/>
                      <a:pt x="5831424" y="22527923"/>
                      <a:pt x="5820076" y="22459880"/>
                    </a:cubicBezTo>
                    <a:lnTo>
                      <a:pt x="5705705" y="21772880"/>
                    </a:lnTo>
                    <a:cubicBezTo>
                      <a:pt x="5704365" y="21764978"/>
                      <a:pt x="5693076" y="21764978"/>
                      <a:pt x="5691736" y="21772880"/>
                    </a:cubicBezTo>
                    <a:lnTo>
                      <a:pt x="5577295" y="22459880"/>
                    </a:lnTo>
                    <a:cubicBezTo>
                      <a:pt x="5565943" y="22527949"/>
                      <a:pt x="5507026" y="22577822"/>
                      <a:pt x="5438018" y="22577778"/>
                    </a:cubicBezTo>
                    <a:lnTo>
                      <a:pt x="5384184" y="22577778"/>
                    </a:lnTo>
                    <a:cubicBezTo>
                      <a:pt x="5374329" y="22577772"/>
                      <a:pt x="5364925" y="22573644"/>
                      <a:pt x="5358251" y="22566393"/>
                    </a:cubicBezTo>
                    <a:cubicBezTo>
                      <a:pt x="5351576" y="22559142"/>
                      <a:pt x="5348239" y="22549430"/>
                      <a:pt x="5349047" y="22539607"/>
                    </a:cubicBezTo>
                    <a:lnTo>
                      <a:pt x="5416428" y="21731111"/>
                    </a:lnTo>
                    <a:lnTo>
                      <a:pt x="5479434" y="21289998"/>
                    </a:lnTo>
                    <a:close/>
                    <a:moveTo>
                      <a:pt x="6968650" y="20320000"/>
                    </a:moveTo>
                    <a:cubicBezTo>
                      <a:pt x="6851750" y="20320000"/>
                      <a:pt x="6756983" y="20414766"/>
                      <a:pt x="6756983" y="20531666"/>
                    </a:cubicBezTo>
                    <a:lnTo>
                      <a:pt x="6756983" y="20602223"/>
                    </a:lnTo>
                    <a:cubicBezTo>
                      <a:pt x="6757504" y="20718754"/>
                      <a:pt x="6852118" y="20812945"/>
                      <a:pt x="6968650" y="20812945"/>
                    </a:cubicBezTo>
                    <a:cubicBezTo>
                      <a:pt x="7085182" y="20812945"/>
                      <a:pt x="7179796" y="20718754"/>
                      <a:pt x="7180317" y="20602223"/>
                    </a:cubicBezTo>
                    <a:lnTo>
                      <a:pt x="7180317" y="20531666"/>
                    </a:lnTo>
                    <a:cubicBezTo>
                      <a:pt x="7180317" y="20414766"/>
                      <a:pt x="7085550" y="20320000"/>
                      <a:pt x="6968650" y="20320000"/>
                    </a:cubicBezTo>
                    <a:close/>
                    <a:moveTo>
                      <a:pt x="6749434" y="21289998"/>
                    </a:moveTo>
                    <a:cubicBezTo>
                      <a:pt x="6750633" y="21281884"/>
                      <a:pt x="6739204" y="21278709"/>
                      <a:pt x="6736029" y="21286259"/>
                    </a:cubicBezTo>
                    <a:lnTo>
                      <a:pt x="6582005" y="21645598"/>
                    </a:lnTo>
                    <a:cubicBezTo>
                      <a:pt x="6559749" y="21697517"/>
                      <a:pt x="6508673" y="21731160"/>
                      <a:pt x="6452183" y="21731111"/>
                    </a:cubicBezTo>
                    <a:lnTo>
                      <a:pt x="6387131" y="21731111"/>
                    </a:lnTo>
                    <a:cubicBezTo>
                      <a:pt x="6375267" y="21731122"/>
                      <a:pt x="6364192" y="21725167"/>
                      <a:pt x="6357656" y="21715265"/>
                    </a:cubicBezTo>
                    <a:cubicBezTo>
                      <a:pt x="6351121" y="21705364"/>
                      <a:pt x="6350001" y="21692839"/>
                      <a:pt x="6354675" y="21681934"/>
                    </a:cubicBezTo>
                    <a:lnTo>
                      <a:pt x="6545317" y="21237223"/>
                    </a:lnTo>
                    <a:lnTo>
                      <a:pt x="6615449" y="21061821"/>
                    </a:lnTo>
                    <a:cubicBezTo>
                      <a:pt x="6658319" y="20954684"/>
                      <a:pt x="6762095" y="20884437"/>
                      <a:pt x="6877492" y="20884445"/>
                    </a:cubicBezTo>
                    <a:lnTo>
                      <a:pt x="7059808" y="20884445"/>
                    </a:lnTo>
                    <a:cubicBezTo>
                      <a:pt x="7175205" y="20884437"/>
                      <a:pt x="7278981" y="20954684"/>
                      <a:pt x="7321851" y="21061821"/>
                    </a:cubicBezTo>
                    <a:lnTo>
                      <a:pt x="7391983" y="21237223"/>
                    </a:lnTo>
                    <a:lnTo>
                      <a:pt x="7582554" y="21681934"/>
                    </a:lnTo>
                    <a:cubicBezTo>
                      <a:pt x="7587228" y="21692839"/>
                      <a:pt x="7586108" y="21705362"/>
                      <a:pt x="7579573" y="21715265"/>
                    </a:cubicBezTo>
                    <a:cubicBezTo>
                      <a:pt x="7573038" y="21725167"/>
                      <a:pt x="7561963" y="21731122"/>
                      <a:pt x="7550098" y="21731111"/>
                    </a:cubicBezTo>
                    <a:lnTo>
                      <a:pt x="7485046" y="21731111"/>
                    </a:lnTo>
                    <a:cubicBezTo>
                      <a:pt x="7428608" y="21731105"/>
                      <a:pt x="7377602" y="21697471"/>
                      <a:pt x="7355365" y="21645598"/>
                    </a:cubicBezTo>
                    <a:lnTo>
                      <a:pt x="7201342" y="21286259"/>
                    </a:lnTo>
                    <a:cubicBezTo>
                      <a:pt x="7198096" y="21278709"/>
                      <a:pt x="7186737" y="21281884"/>
                      <a:pt x="7187866" y="21289998"/>
                    </a:cubicBezTo>
                    <a:lnTo>
                      <a:pt x="7250872" y="21731111"/>
                    </a:lnTo>
                    <a:lnTo>
                      <a:pt x="7318253" y="22539607"/>
                    </a:lnTo>
                    <a:cubicBezTo>
                      <a:pt x="7319061" y="22549430"/>
                      <a:pt x="7315724" y="22559142"/>
                      <a:pt x="7309049" y="22566393"/>
                    </a:cubicBezTo>
                    <a:cubicBezTo>
                      <a:pt x="7302375" y="22573644"/>
                      <a:pt x="7292971" y="22577772"/>
                      <a:pt x="7283116" y="22577778"/>
                    </a:cubicBezTo>
                    <a:lnTo>
                      <a:pt x="7229282" y="22577778"/>
                    </a:lnTo>
                    <a:cubicBezTo>
                      <a:pt x="7160300" y="22577788"/>
                      <a:pt x="7101423" y="22527923"/>
                      <a:pt x="7090076" y="22459880"/>
                    </a:cubicBezTo>
                    <a:lnTo>
                      <a:pt x="6975705" y="21772880"/>
                    </a:lnTo>
                    <a:cubicBezTo>
                      <a:pt x="6974365" y="21764978"/>
                      <a:pt x="6963076" y="21764978"/>
                      <a:pt x="6961736" y="21772880"/>
                    </a:cubicBezTo>
                    <a:lnTo>
                      <a:pt x="6847295" y="22459880"/>
                    </a:lnTo>
                    <a:cubicBezTo>
                      <a:pt x="6835943" y="22527949"/>
                      <a:pt x="6777026" y="22577822"/>
                      <a:pt x="6708018" y="22577778"/>
                    </a:cubicBezTo>
                    <a:lnTo>
                      <a:pt x="6654184" y="22577778"/>
                    </a:lnTo>
                    <a:cubicBezTo>
                      <a:pt x="6644329" y="22577772"/>
                      <a:pt x="6634925" y="22573644"/>
                      <a:pt x="6628251" y="22566393"/>
                    </a:cubicBezTo>
                    <a:cubicBezTo>
                      <a:pt x="6621576" y="22559142"/>
                      <a:pt x="6618239" y="22549430"/>
                      <a:pt x="6619047" y="22539607"/>
                    </a:cubicBezTo>
                    <a:lnTo>
                      <a:pt x="6686428" y="21731111"/>
                    </a:lnTo>
                    <a:lnTo>
                      <a:pt x="6749434" y="21289998"/>
                    </a:lnTo>
                    <a:close/>
                    <a:moveTo>
                      <a:pt x="8238650" y="20320000"/>
                    </a:moveTo>
                    <a:cubicBezTo>
                      <a:pt x="8121750" y="20320000"/>
                      <a:pt x="8026983" y="20414766"/>
                      <a:pt x="8026983" y="20531666"/>
                    </a:cubicBezTo>
                    <a:lnTo>
                      <a:pt x="8026983" y="20602223"/>
                    </a:lnTo>
                    <a:cubicBezTo>
                      <a:pt x="8027504" y="20718754"/>
                      <a:pt x="8122118" y="20812945"/>
                      <a:pt x="8238650" y="20812945"/>
                    </a:cubicBezTo>
                    <a:cubicBezTo>
                      <a:pt x="8355182" y="20812945"/>
                      <a:pt x="8449796" y="20718754"/>
                      <a:pt x="8450317" y="20602223"/>
                    </a:cubicBezTo>
                    <a:lnTo>
                      <a:pt x="8450317" y="20531666"/>
                    </a:lnTo>
                    <a:cubicBezTo>
                      <a:pt x="8450317" y="20414766"/>
                      <a:pt x="8355550" y="20320000"/>
                      <a:pt x="8238650" y="20320000"/>
                    </a:cubicBezTo>
                    <a:close/>
                    <a:moveTo>
                      <a:pt x="8019434" y="21289998"/>
                    </a:moveTo>
                    <a:cubicBezTo>
                      <a:pt x="8020633" y="21281884"/>
                      <a:pt x="8009204" y="21278709"/>
                      <a:pt x="8006029" y="21286259"/>
                    </a:cubicBezTo>
                    <a:lnTo>
                      <a:pt x="7852005" y="21645598"/>
                    </a:lnTo>
                    <a:cubicBezTo>
                      <a:pt x="7829749" y="21697517"/>
                      <a:pt x="7778673" y="21731162"/>
                      <a:pt x="7722183" y="21731111"/>
                    </a:cubicBezTo>
                    <a:lnTo>
                      <a:pt x="7657131" y="21731111"/>
                    </a:lnTo>
                    <a:cubicBezTo>
                      <a:pt x="7645267" y="21731122"/>
                      <a:pt x="7634192" y="21725167"/>
                      <a:pt x="7627656" y="21715265"/>
                    </a:cubicBezTo>
                    <a:cubicBezTo>
                      <a:pt x="7621122" y="21705362"/>
                      <a:pt x="7620002" y="21692839"/>
                      <a:pt x="7624676" y="21681934"/>
                    </a:cubicBezTo>
                    <a:lnTo>
                      <a:pt x="7815317" y="21237223"/>
                    </a:lnTo>
                    <a:lnTo>
                      <a:pt x="7885449" y="21061821"/>
                    </a:lnTo>
                    <a:cubicBezTo>
                      <a:pt x="7928319" y="20954684"/>
                      <a:pt x="8032095" y="20884437"/>
                      <a:pt x="8147492" y="20884445"/>
                    </a:cubicBezTo>
                    <a:lnTo>
                      <a:pt x="8329808" y="20884445"/>
                    </a:lnTo>
                    <a:cubicBezTo>
                      <a:pt x="8445205" y="20884437"/>
                      <a:pt x="8548981" y="20954684"/>
                      <a:pt x="8591851" y="21061821"/>
                    </a:cubicBezTo>
                    <a:lnTo>
                      <a:pt x="8661983" y="21237223"/>
                    </a:lnTo>
                    <a:lnTo>
                      <a:pt x="8852554" y="21681934"/>
                    </a:lnTo>
                    <a:cubicBezTo>
                      <a:pt x="8857228" y="21692839"/>
                      <a:pt x="8856108" y="21705362"/>
                      <a:pt x="8849573" y="21715265"/>
                    </a:cubicBezTo>
                    <a:cubicBezTo>
                      <a:pt x="8843038" y="21725167"/>
                      <a:pt x="8831963" y="21731122"/>
                      <a:pt x="8820098" y="21731111"/>
                    </a:cubicBezTo>
                    <a:lnTo>
                      <a:pt x="8755046" y="21731111"/>
                    </a:lnTo>
                    <a:cubicBezTo>
                      <a:pt x="8698608" y="21731105"/>
                      <a:pt x="8647602" y="21697471"/>
                      <a:pt x="8625365" y="21645598"/>
                    </a:cubicBezTo>
                    <a:lnTo>
                      <a:pt x="8471342" y="21286259"/>
                    </a:lnTo>
                    <a:cubicBezTo>
                      <a:pt x="8468096" y="21278709"/>
                      <a:pt x="8456737" y="21281884"/>
                      <a:pt x="8457866" y="21289998"/>
                    </a:cubicBezTo>
                    <a:lnTo>
                      <a:pt x="8520872" y="21731111"/>
                    </a:lnTo>
                    <a:lnTo>
                      <a:pt x="8588253" y="22539607"/>
                    </a:lnTo>
                    <a:cubicBezTo>
                      <a:pt x="8589061" y="22549430"/>
                      <a:pt x="8585724" y="22559142"/>
                      <a:pt x="8579049" y="22566393"/>
                    </a:cubicBezTo>
                    <a:cubicBezTo>
                      <a:pt x="8572375" y="22573644"/>
                      <a:pt x="8562971" y="22577772"/>
                      <a:pt x="8553116" y="22577778"/>
                    </a:cubicBezTo>
                    <a:lnTo>
                      <a:pt x="8499282" y="22577778"/>
                    </a:lnTo>
                    <a:cubicBezTo>
                      <a:pt x="8430300" y="22577788"/>
                      <a:pt x="8371423" y="22527923"/>
                      <a:pt x="8360076" y="22459880"/>
                    </a:cubicBezTo>
                    <a:lnTo>
                      <a:pt x="8245705" y="21772880"/>
                    </a:lnTo>
                    <a:cubicBezTo>
                      <a:pt x="8244365" y="21764978"/>
                      <a:pt x="8233076" y="21764978"/>
                      <a:pt x="8231736" y="21772880"/>
                    </a:cubicBezTo>
                    <a:lnTo>
                      <a:pt x="8117295" y="22459880"/>
                    </a:lnTo>
                    <a:cubicBezTo>
                      <a:pt x="8105943" y="22527949"/>
                      <a:pt x="8047026" y="22577822"/>
                      <a:pt x="7978018" y="22577778"/>
                    </a:cubicBezTo>
                    <a:lnTo>
                      <a:pt x="7924184" y="22577778"/>
                    </a:lnTo>
                    <a:cubicBezTo>
                      <a:pt x="7914329" y="22577772"/>
                      <a:pt x="7904925" y="22573644"/>
                      <a:pt x="7898251" y="22566393"/>
                    </a:cubicBezTo>
                    <a:cubicBezTo>
                      <a:pt x="7891576" y="22559142"/>
                      <a:pt x="7888239" y="22549430"/>
                      <a:pt x="7889047" y="22539607"/>
                    </a:cubicBezTo>
                    <a:lnTo>
                      <a:pt x="7956428" y="21731111"/>
                    </a:lnTo>
                    <a:lnTo>
                      <a:pt x="8019434" y="21289998"/>
                    </a:lnTo>
                    <a:close/>
                    <a:moveTo>
                      <a:pt x="9508650" y="20320000"/>
                    </a:moveTo>
                    <a:cubicBezTo>
                      <a:pt x="9391750" y="20320000"/>
                      <a:pt x="9296983" y="20414766"/>
                      <a:pt x="9296983" y="20531666"/>
                    </a:cubicBezTo>
                    <a:lnTo>
                      <a:pt x="9296983" y="20602223"/>
                    </a:lnTo>
                    <a:cubicBezTo>
                      <a:pt x="9297504" y="20718754"/>
                      <a:pt x="9392118" y="20812945"/>
                      <a:pt x="9508650" y="20812945"/>
                    </a:cubicBezTo>
                    <a:cubicBezTo>
                      <a:pt x="9625182" y="20812945"/>
                      <a:pt x="9719796" y="20718754"/>
                      <a:pt x="9720317" y="20602223"/>
                    </a:cubicBezTo>
                    <a:lnTo>
                      <a:pt x="9720317" y="20531666"/>
                    </a:lnTo>
                    <a:cubicBezTo>
                      <a:pt x="9720317" y="20414766"/>
                      <a:pt x="9625550" y="20320000"/>
                      <a:pt x="9508650" y="20320000"/>
                    </a:cubicBezTo>
                    <a:close/>
                    <a:moveTo>
                      <a:pt x="9289434" y="21289998"/>
                    </a:moveTo>
                    <a:cubicBezTo>
                      <a:pt x="9290633" y="21281884"/>
                      <a:pt x="9279204" y="21278709"/>
                      <a:pt x="9276029" y="21286259"/>
                    </a:cubicBezTo>
                    <a:lnTo>
                      <a:pt x="9122005" y="21645598"/>
                    </a:lnTo>
                    <a:cubicBezTo>
                      <a:pt x="9099749" y="21697517"/>
                      <a:pt x="9048673" y="21731162"/>
                      <a:pt x="8992183" y="21731111"/>
                    </a:cubicBezTo>
                    <a:lnTo>
                      <a:pt x="8927131" y="21731111"/>
                    </a:lnTo>
                    <a:cubicBezTo>
                      <a:pt x="8915267" y="21731122"/>
                      <a:pt x="8904192" y="21725167"/>
                      <a:pt x="8897656" y="21715265"/>
                    </a:cubicBezTo>
                    <a:cubicBezTo>
                      <a:pt x="8891122" y="21705362"/>
                      <a:pt x="8890002" y="21692839"/>
                      <a:pt x="8894676" y="21681934"/>
                    </a:cubicBezTo>
                    <a:lnTo>
                      <a:pt x="9085317" y="21237223"/>
                    </a:lnTo>
                    <a:lnTo>
                      <a:pt x="9155449" y="21061821"/>
                    </a:lnTo>
                    <a:cubicBezTo>
                      <a:pt x="9198319" y="20954684"/>
                      <a:pt x="9302095" y="20884437"/>
                      <a:pt x="9417492" y="20884445"/>
                    </a:cubicBezTo>
                    <a:lnTo>
                      <a:pt x="9599808" y="20884445"/>
                    </a:lnTo>
                    <a:cubicBezTo>
                      <a:pt x="9715205" y="20884437"/>
                      <a:pt x="9818981" y="20954684"/>
                      <a:pt x="9861851" y="21061821"/>
                    </a:cubicBezTo>
                    <a:lnTo>
                      <a:pt x="9931983" y="21237223"/>
                    </a:lnTo>
                    <a:lnTo>
                      <a:pt x="10122554" y="21681934"/>
                    </a:lnTo>
                    <a:cubicBezTo>
                      <a:pt x="10127228" y="21692839"/>
                      <a:pt x="10126108" y="21705362"/>
                      <a:pt x="10119573" y="21715265"/>
                    </a:cubicBezTo>
                    <a:cubicBezTo>
                      <a:pt x="10113038" y="21725167"/>
                      <a:pt x="10101963" y="21731122"/>
                      <a:pt x="10090098" y="21731111"/>
                    </a:cubicBezTo>
                    <a:lnTo>
                      <a:pt x="10025046" y="21731111"/>
                    </a:lnTo>
                    <a:cubicBezTo>
                      <a:pt x="9968608" y="21731105"/>
                      <a:pt x="9917602" y="21697471"/>
                      <a:pt x="9895365" y="21645598"/>
                    </a:cubicBezTo>
                    <a:lnTo>
                      <a:pt x="9741342" y="21286259"/>
                    </a:lnTo>
                    <a:cubicBezTo>
                      <a:pt x="9738096" y="21278709"/>
                      <a:pt x="9726737" y="21281884"/>
                      <a:pt x="9727866" y="21289998"/>
                    </a:cubicBezTo>
                    <a:lnTo>
                      <a:pt x="9790872" y="21731111"/>
                    </a:lnTo>
                    <a:lnTo>
                      <a:pt x="9858253" y="22539607"/>
                    </a:lnTo>
                    <a:cubicBezTo>
                      <a:pt x="9859061" y="22549430"/>
                      <a:pt x="9855724" y="22559142"/>
                      <a:pt x="9849049" y="22566393"/>
                    </a:cubicBezTo>
                    <a:cubicBezTo>
                      <a:pt x="9842375" y="22573644"/>
                      <a:pt x="9832971" y="22577772"/>
                      <a:pt x="9823116" y="22577778"/>
                    </a:cubicBezTo>
                    <a:lnTo>
                      <a:pt x="9769282" y="22577778"/>
                    </a:lnTo>
                    <a:cubicBezTo>
                      <a:pt x="9700300" y="22577788"/>
                      <a:pt x="9641423" y="22527923"/>
                      <a:pt x="9630076" y="22459880"/>
                    </a:cubicBezTo>
                    <a:lnTo>
                      <a:pt x="9515705" y="21772880"/>
                    </a:lnTo>
                    <a:cubicBezTo>
                      <a:pt x="9514365" y="21764978"/>
                      <a:pt x="9503076" y="21764978"/>
                      <a:pt x="9501736" y="21772880"/>
                    </a:cubicBezTo>
                    <a:lnTo>
                      <a:pt x="9387295" y="22459880"/>
                    </a:lnTo>
                    <a:cubicBezTo>
                      <a:pt x="9375943" y="22527949"/>
                      <a:pt x="9317026" y="22577822"/>
                      <a:pt x="9248018" y="22577778"/>
                    </a:cubicBezTo>
                    <a:lnTo>
                      <a:pt x="9194184" y="22577778"/>
                    </a:lnTo>
                    <a:cubicBezTo>
                      <a:pt x="9184329" y="22577772"/>
                      <a:pt x="9174925" y="22573644"/>
                      <a:pt x="9168251" y="22566393"/>
                    </a:cubicBezTo>
                    <a:cubicBezTo>
                      <a:pt x="9161576" y="22559142"/>
                      <a:pt x="9158239" y="22549430"/>
                      <a:pt x="9159047" y="22539607"/>
                    </a:cubicBezTo>
                    <a:lnTo>
                      <a:pt x="9226428" y="21731111"/>
                    </a:lnTo>
                    <a:lnTo>
                      <a:pt x="9289434" y="21289998"/>
                    </a:lnTo>
                    <a:close/>
                    <a:moveTo>
                      <a:pt x="10778650" y="20320000"/>
                    </a:moveTo>
                    <a:cubicBezTo>
                      <a:pt x="10661750" y="20320000"/>
                      <a:pt x="10566983" y="20414766"/>
                      <a:pt x="10566983" y="20531666"/>
                    </a:cubicBezTo>
                    <a:lnTo>
                      <a:pt x="10566983" y="20602223"/>
                    </a:lnTo>
                    <a:cubicBezTo>
                      <a:pt x="10567504" y="20718754"/>
                      <a:pt x="10662118" y="20812945"/>
                      <a:pt x="10778650" y="20812945"/>
                    </a:cubicBezTo>
                    <a:cubicBezTo>
                      <a:pt x="10895182" y="20812945"/>
                      <a:pt x="10989796" y="20718754"/>
                      <a:pt x="10990317" y="20602223"/>
                    </a:cubicBezTo>
                    <a:lnTo>
                      <a:pt x="10990317" y="20531666"/>
                    </a:lnTo>
                    <a:cubicBezTo>
                      <a:pt x="10990317" y="20414766"/>
                      <a:pt x="10895550" y="20320000"/>
                      <a:pt x="10778650" y="20320000"/>
                    </a:cubicBezTo>
                    <a:close/>
                    <a:moveTo>
                      <a:pt x="10559434" y="21289998"/>
                    </a:moveTo>
                    <a:cubicBezTo>
                      <a:pt x="10560633" y="21281884"/>
                      <a:pt x="10549204" y="21278709"/>
                      <a:pt x="10546029" y="21286259"/>
                    </a:cubicBezTo>
                    <a:lnTo>
                      <a:pt x="10392005" y="21645598"/>
                    </a:lnTo>
                    <a:cubicBezTo>
                      <a:pt x="10369749" y="21697517"/>
                      <a:pt x="10318673" y="21731162"/>
                      <a:pt x="10262183" y="21731111"/>
                    </a:cubicBezTo>
                    <a:lnTo>
                      <a:pt x="10197131" y="21731111"/>
                    </a:lnTo>
                    <a:cubicBezTo>
                      <a:pt x="10185267" y="21731122"/>
                      <a:pt x="10174192" y="21725167"/>
                      <a:pt x="10167656" y="21715265"/>
                    </a:cubicBezTo>
                    <a:cubicBezTo>
                      <a:pt x="10161122" y="21705362"/>
                      <a:pt x="10160002" y="21692839"/>
                      <a:pt x="10164676" y="21681934"/>
                    </a:cubicBezTo>
                    <a:lnTo>
                      <a:pt x="10355317" y="21237223"/>
                    </a:lnTo>
                    <a:lnTo>
                      <a:pt x="10425449" y="21061821"/>
                    </a:lnTo>
                    <a:cubicBezTo>
                      <a:pt x="10468319" y="20954684"/>
                      <a:pt x="10572095" y="20884437"/>
                      <a:pt x="10687492" y="20884445"/>
                    </a:cubicBezTo>
                    <a:lnTo>
                      <a:pt x="10869808" y="20884445"/>
                    </a:lnTo>
                    <a:cubicBezTo>
                      <a:pt x="10985205" y="20884437"/>
                      <a:pt x="11088981" y="20954684"/>
                      <a:pt x="11131851" y="21061821"/>
                    </a:cubicBezTo>
                    <a:lnTo>
                      <a:pt x="11201983" y="21237223"/>
                    </a:lnTo>
                    <a:lnTo>
                      <a:pt x="11392554" y="21681934"/>
                    </a:lnTo>
                    <a:cubicBezTo>
                      <a:pt x="11397228" y="21692839"/>
                      <a:pt x="11396108" y="21705362"/>
                      <a:pt x="11389573" y="21715265"/>
                    </a:cubicBezTo>
                    <a:cubicBezTo>
                      <a:pt x="11383038" y="21725167"/>
                      <a:pt x="11371963" y="21731122"/>
                      <a:pt x="11360098" y="21731111"/>
                    </a:cubicBezTo>
                    <a:lnTo>
                      <a:pt x="11295046" y="21731111"/>
                    </a:lnTo>
                    <a:cubicBezTo>
                      <a:pt x="11238608" y="21731105"/>
                      <a:pt x="11187602" y="21697471"/>
                      <a:pt x="11165365" y="21645598"/>
                    </a:cubicBezTo>
                    <a:lnTo>
                      <a:pt x="11011342" y="21286259"/>
                    </a:lnTo>
                    <a:cubicBezTo>
                      <a:pt x="11008096" y="21278709"/>
                      <a:pt x="10996737" y="21281884"/>
                      <a:pt x="10997866" y="21289998"/>
                    </a:cubicBezTo>
                    <a:lnTo>
                      <a:pt x="11060872" y="21731111"/>
                    </a:lnTo>
                    <a:lnTo>
                      <a:pt x="11128253" y="22539607"/>
                    </a:lnTo>
                    <a:cubicBezTo>
                      <a:pt x="11129061" y="22549430"/>
                      <a:pt x="11125724" y="22559142"/>
                      <a:pt x="11119049" y="22566393"/>
                    </a:cubicBezTo>
                    <a:cubicBezTo>
                      <a:pt x="11112375" y="22573644"/>
                      <a:pt x="11102971" y="22577772"/>
                      <a:pt x="11093116" y="22577778"/>
                    </a:cubicBezTo>
                    <a:lnTo>
                      <a:pt x="11039282" y="22577778"/>
                    </a:lnTo>
                    <a:cubicBezTo>
                      <a:pt x="10970300" y="22577788"/>
                      <a:pt x="10911423" y="22527923"/>
                      <a:pt x="10900076" y="22459880"/>
                    </a:cubicBezTo>
                    <a:lnTo>
                      <a:pt x="10785705" y="21772880"/>
                    </a:lnTo>
                    <a:cubicBezTo>
                      <a:pt x="10784365" y="21764978"/>
                      <a:pt x="10773076" y="21764978"/>
                      <a:pt x="10771736" y="21772880"/>
                    </a:cubicBezTo>
                    <a:lnTo>
                      <a:pt x="10657295" y="22459880"/>
                    </a:lnTo>
                    <a:cubicBezTo>
                      <a:pt x="10645943" y="22527949"/>
                      <a:pt x="10587026" y="22577822"/>
                      <a:pt x="10518018" y="22577778"/>
                    </a:cubicBezTo>
                    <a:lnTo>
                      <a:pt x="10464184" y="22577778"/>
                    </a:lnTo>
                    <a:cubicBezTo>
                      <a:pt x="10454329" y="22577772"/>
                      <a:pt x="10444925" y="22573644"/>
                      <a:pt x="10438251" y="22566393"/>
                    </a:cubicBezTo>
                    <a:cubicBezTo>
                      <a:pt x="10431576" y="22559142"/>
                      <a:pt x="10428239" y="22549430"/>
                      <a:pt x="10429047" y="22539607"/>
                    </a:cubicBezTo>
                    <a:lnTo>
                      <a:pt x="10496428" y="21731111"/>
                    </a:lnTo>
                    <a:lnTo>
                      <a:pt x="10559434" y="21289998"/>
                    </a:lnTo>
                    <a:close/>
                    <a:moveTo>
                      <a:pt x="12048650" y="20320000"/>
                    </a:moveTo>
                    <a:cubicBezTo>
                      <a:pt x="11931750" y="20320000"/>
                      <a:pt x="11836983" y="20414766"/>
                      <a:pt x="11836983" y="20531666"/>
                    </a:cubicBezTo>
                    <a:lnTo>
                      <a:pt x="11836983" y="20602223"/>
                    </a:lnTo>
                    <a:cubicBezTo>
                      <a:pt x="11837504" y="20718754"/>
                      <a:pt x="11932118" y="20812945"/>
                      <a:pt x="12048650" y="20812945"/>
                    </a:cubicBezTo>
                    <a:cubicBezTo>
                      <a:pt x="12165182" y="20812945"/>
                      <a:pt x="12259796" y="20718754"/>
                      <a:pt x="12260317" y="20602223"/>
                    </a:cubicBezTo>
                    <a:lnTo>
                      <a:pt x="12260317" y="20531666"/>
                    </a:lnTo>
                    <a:cubicBezTo>
                      <a:pt x="12260317" y="20414766"/>
                      <a:pt x="12165550" y="20320000"/>
                      <a:pt x="12048650" y="20320000"/>
                    </a:cubicBezTo>
                    <a:close/>
                    <a:moveTo>
                      <a:pt x="11829434" y="21289998"/>
                    </a:moveTo>
                    <a:cubicBezTo>
                      <a:pt x="11830633" y="21281884"/>
                      <a:pt x="11819204" y="21278709"/>
                      <a:pt x="11816029" y="21286259"/>
                    </a:cubicBezTo>
                    <a:lnTo>
                      <a:pt x="11662005" y="21645598"/>
                    </a:lnTo>
                    <a:cubicBezTo>
                      <a:pt x="11639749" y="21697517"/>
                      <a:pt x="11588673" y="21731162"/>
                      <a:pt x="11532183" y="21731111"/>
                    </a:cubicBezTo>
                    <a:lnTo>
                      <a:pt x="11467131" y="21731111"/>
                    </a:lnTo>
                    <a:cubicBezTo>
                      <a:pt x="11455267" y="21731122"/>
                      <a:pt x="11444192" y="21725167"/>
                      <a:pt x="11437656" y="21715265"/>
                    </a:cubicBezTo>
                    <a:cubicBezTo>
                      <a:pt x="11431122" y="21705362"/>
                      <a:pt x="11430002" y="21692839"/>
                      <a:pt x="11434676" y="21681934"/>
                    </a:cubicBezTo>
                    <a:lnTo>
                      <a:pt x="11625317" y="21237223"/>
                    </a:lnTo>
                    <a:lnTo>
                      <a:pt x="11695449" y="21061821"/>
                    </a:lnTo>
                    <a:cubicBezTo>
                      <a:pt x="11738319" y="20954684"/>
                      <a:pt x="11842095" y="20884437"/>
                      <a:pt x="11957492" y="20884445"/>
                    </a:cubicBezTo>
                    <a:lnTo>
                      <a:pt x="12139808" y="20884445"/>
                    </a:lnTo>
                    <a:cubicBezTo>
                      <a:pt x="12255205" y="20884437"/>
                      <a:pt x="12358981" y="20954684"/>
                      <a:pt x="12401851" y="21061821"/>
                    </a:cubicBezTo>
                    <a:lnTo>
                      <a:pt x="12471983" y="21237223"/>
                    </a:lnTo>
                    <a:lnTo>
                      <a:pt x="12662554" y="21681934"/>
                    </a:lnTo>
                    <a:cubicBezTo>
                      <a:pt x="12667228" y="21692839"/>
                      <a:pt x="12666108" y="21705362"/>
                      <a:pt x="12659573" y="21715265"/>
                    </a:cubicBezTo>
                    <a:cubicBezTo>
                      <a:pt x="12653038" y="21725167"/>
                      <a:pt x="12641963" y="21731122"/>
                      <a:pt x="12630098" y="21731111"/>
                    </a:cubicBezTo>
                    <a:lnTo>
                      <a:pt x="12565046" y="21731111"/>
                    </a:lnTo>
                    <a:cubicBezTo>
                      <a:pt x="12508608" y="21731105"/>
                      <a:pt x="12457602" y="21697471"/>
                      <a:pt x="12435365" y="21645598"/>
                    </a:cubicBezTo>
                    <a:lnTo>
                      <a:pt x="12281342" y="21286259"/>
                    </a:lnTo>
                    <a:cubicBezTo>
                      <a:pt x="12278096" y="21278709"/>
                      <a:pt x="12266737" y="21281884"/>
                      <a:pt x="12267866" y="21289998"/>
                    </a:cubicBezTo>
                    <a:lnTo>
                      <a:pt x="12330872" y="21731111"/>
                    </a:lnTo>
                    <a:lnTo>
                      <a:pt x="12398253" y="22539607"/>
                    </a:lnTo>
                    <a:cubicBezTo>
                      <a:pt x="12399061" y="22549430"/>
                      <a:pt x="12395724" y="22559142"/>
                      <a:pt x="12389049" y="22566393"/>
                    </a:cubicBezTo>
                    <a:cubicBezTo>
                      <a:pt x="12382375" y="22573644"/>
                      <a:pt x="12372971" y="22577772"/>
                      <a:pt x="12363116" y="22577778"/>
                    </a:cubicBezTo>
                    <a:lnTo>
                      <a:pt x="12309282" y="22577778"/>
                    </a:lnTo>
                    <a:cubicBezTo>
                      <a:pt x="12240300" y="22577788"/>
                      <a:pt x="12181423" y="22527923"/>
                      <a:pt x="12170076" y="22459880"/>
                    </a:cubicBezTo>
                    <a:lnTo>
                      <a:pt x="12055705" y="21772880"/>
                    </a:lnTo>
                    <a:cubicBezTo>
                      <a:pt x="12054365" y="21764978"/>
                      <a:pt x="12043076" y="21764978"/>
                      <a:pt x="12041736" y="21772880"/>
                    </a:cubicBezTo>
                    <a:lnTo>
                      <a:pt x="11927295" y="22459880"/>
                    </a:lnTo>
                    <a:cubicBezTo>
                      <a:pt x="11915943" y="22527949"/>
                      <a:pt x="11857026" y="22577822"/>
                      <a:pt x="11788018" y="22577778"/>
                    </a:cubicBezTo>
                    <a:lnTo>
                      <a:pt x="11734184" y="22577778"/>
                    </a:lnTo>
                    <a:cubicBezTo>
                      <a:pt x="11724329" y="22577772"/>
                      <a:pt x="11714925" y="22573644"/>
                      <a:pt x="11708251" y="22566393"/>
                    </a:cubicBezTo>
                    <a:cubicBezTo>
                      <a:pt x="11701576" y="22559142"/>
                      <a:pt x="11698239" y="22549430"/>
                      <a:pt x="11699047" y="22539607"/>
                    </a:cubicBezTo>
                    <a:lnTo>
                      <a:pt x="11766428" y="21731111"/>
                    </a:lnTo>
                    <a:lnTo>
                      <a:pt x="11829434" y="21289998"/>
                    </a:lnTo>
                    <a:close/>
                  </a:path>
                </a:pathLst>
              </a:custGeom>
              <a:solidFill>
                <a:srgbClr val="FFCC3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sp>
        <p:nvSpPr>
          <p:cNvPr id="44" name="AutoShape 44"/>
          <p:cNvSpPr/>
          <p:nvPr/>
        </p:nvSpPr>
        <p:spPr>
          <a:xfrm>
            <a:off x="526166" y="1265718"/>
            <a:ext cx="16926261" cy="6468581"/>
          </a:xfrm>
          <a:prstGeom prst="rect">
            <a:avLst/>
          </a:prstGeom>
          <a:solidFill>
            <a:srgbClr val="FFCC37"/>
          </a:solidFill>
        </p:spPr>
        <p:txBody>
          <a:bodyPr/>
          <a:lstStyle/>
          <a:p>
            <a:endParaRPr lang="en-US"/>
          </a:p>
        </p:txBody>
      </p:sp>
      <p:grpSp>
        <p:nvGrpSpPr>
          <p:cNvPr id="45" name="Group 45"/>
          <p:cNvGrpSpPr/>
          <p:nvPr/>
        </p:nvGrpSpPr>
        <p:grpSpPr>
          <a:xfrm>
            <a:off x="835573" y="3351543"/>
            <a:ext cx="15776026" cy="3827867"/>
            <a:chOff x="-6358653" y="370339"/>
            <a:chExt cx="22737038" cy="5103821"/>
          </a:xfrm>
        </p:grpSpPr>
        <p:sp>
          <p:nvSpPr>
            <p:cNvPr id="46" name="TextBox 46"/>
            <p:cNvSpPr txBox="1"/>
            <p:nvPr/>
          </p:nvSpPr>
          <p:spPr>
            <a:xfrm>
              <a:off x="234482" y="370339"/>
              <a:ext cx="16143903" cy="4702140"/>
            </a:xfrm>
            <a:prstGeom prst="rect">
              <a:avLst/>
            </a:prstGeom>
          </p:spPr>
          <p:txBody>
            <a:bodyPr wrap="square" lIns="0" tIns="0" rIns="0" bIns="0" rtlCol="0" anchor="t">
              <a:spAutoFit/>
            </a:bodyPr>
            <a:lstStyle/>
            <a:p>
              <a:pPr marL="0" marR="0" lvl="0" indent="0" algn="ctr" defTabSz="914400" rtl="0" eaLnBrk="1" fontAlgn="auto" latinLnBrk="0" hangingPunct="1">
                <a:lnSpc>
                  <a:spcPts val="15469"/>
                </a:lnSpc>
                <a:spcBef>
                  <a:spcPts val="0"/>
                </a:spcBef>
                <a:spcAft>
                  <a:spcPts val="0"/>
                </a:spcAft>
                <a:buClrTx/>
                <a:buSzTx/>
                <a:buFontTx/>
                <a:buNone/>
                <a:tabLst/>
                <a:defRPr/>
              </a:pPr>
              <a:r>
                <a:rPr kumimoji="0" lang="en-US" sz="11899" b="0" i="0" u="none" strike="noStrike" kern="1200" cap="none" spc="594" normalizeH="0" baseline="0" noProof="0" dirty="0">
                  <a:ln>
                    <a:noFill/>
                  </a:ln>
                  <a:solidFill>
                    <a:srgbClr val="010101"/>
                  </a:solidFill>
                  <a:effectLst/>
                  <a:uLnTx/>
                  <a:uFillTx/>
                  <a:latin typeface="Quicksand Bold"/>
                  <a:ea typeface="+mn-ea"/>
                  <a:cs typeface="+mn-cs"/>
                </a:rPr>
                <a:t>      </a:t>
              </a:r>
            </a:p>
            <a:p>
              <a:pPr marL="0" marR="0" lvl="0" indent="0" defTabSz="914400" rtl="0" eaLnBrk="1" fontAlgn="auto" latinLnBrk="0" hangingPunct="1">
                <a:spcBef>
                  <a:spcPts val="0"/>
                </a:spcBef>
                <a:spcAft>
                  <a:spcPts val="0"/>
                </a:spcAft>
                <a:buClrTx/>
                <a:buSzTx/>
                <a:buFontTx/>
                <a:buNone/>
                <a:tabLst/>
                <a:defRPr/>
              </a:pPr>
              <a:r>
                <a:rPr kumimoji="0" lang="en-US" sz="4000" b="0" i="0" u="none" strike="noStrike" kern="1200" cap="none" spc="165" normalizeH="0" baseline="0" noProof="0" dirty="0">
                  <a:ln>
                    <a:noFill/>
                  </a:ln>
                  <a:solidFill>
                    <a:srgbClr val="010101"/>
                  </a:solidFill>
                  <a:effectLst/>
                  <a:uLnTx/>
                  <a:uFillTx/>
                  <a:latin typeface="Quicksand Bold"/>
                  <a:ea typeface="+mn-ea"/>
                  <a:cs typeface="+mn-cs"/>
                </a:rPr>
                <a:t>OF THE GLOBAL POPULATION DEPENDS ON </a:t>
              </a:r>
              <a:r>
                <a:rPr kumimoji="0" lang="en-US" sz="6000" b="1" i="0" u="none" strike="noStrike" kern="1200" cap="none" spc="165" normalizeH="0" baseline="0" noProof="0" dirty="0">
                  <a:ln>
                    <a:noFill/>
                  </a:ln>
                  <a:solidFill>
                    <a:srgbClr val="010101"/>
                  </a:solidFill>
                  <a:effectLst/>
                  <a:uLnTx/>
                  <a:uFillTx/>
                  <a:latin typeface="Quicksand Bold"/>
                  <a:ea typeface="+mn-ea"/>
                  <a:cs typeface="+mn-cs"/>
                </a:rPr>
                <a:t>ELECTRICITY</a:t>
              </a:r>
              <a:r>
                <a:rPr kumimoji="0" lang="en-US" sz="4000" b="0" i="0" u="none" strike="noStrike" kern="1200" cap="none" spc="165" normalizeH="0" baseline="0" noProof="0" dirty="0">
                  <a:ln>
                    <a:noFill/>
                  </a:ln>
                  <a:solidFill>
                    <a:srgbClr val="010101"/>
                  </a:solidFill>
                  <a:effectLst/>
                  <a:uLnTx/>
                  <a:uFillTx/>
                  <a:latin typeface="Quicksand Bold"/>
                  <a:ea typeface="+mn-ea"/>
                  <a:cs typeface="+mn-cs"/>
                </a:rPr>
                <a:t> TO SOME EXTENT!</a:t>
              </a:r>
            </a:p>
          </p:txBody>
        </p:sp>
        <p:sp>
          <p:nvSpPr>
            <p:cNvPr id="47" name="AutoShape 47"/>
            <p:cNvSpPr/>
            <p:nvPr/>
          </p:nvSpPr>
          <p:spPr>
            <a:xfrm>
              <a:off x="-6358653" y="5357659"/>
              <a:ext cx="12132193" cy="116501"/>
            </a:xfrm>
            <a:prstGeom prst="rect">
              <a:avLst/>
            </a:prstGeom>
            <a:solidFill>
              <a:srgbClr val="5271FF"/>
            </a:solidFill>
          </p:spPr>
          <p:txBody>
            <a:bodyPr/>
            <a:lstStyle/>
            <a:p>
              <a:endParaRPr lang="en-US"/>
            </a:p>
          </p:txBody>
        </p:sp>
      </p:grpSp>
      <p:sp>
        <p:nvSpPr>
          <p:cNvPr id="48" name="AutoShape 48"/>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49" name="AutoShape 49"/>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grpSp>
        <p:nvGrpSpPr>
          <p:cNvPr id="50" name="Group 50"/>
          <p:cNvGrpSpPr>
            <a:grpSpLocks noChangeAspect="1"/>
          </p:cNvGrpSpPr>
          <p:nvPr/>
        </p:nvGrpSpPr>
        <p:grpSpPr>
          <a:xfrm>
            <a:off x="665904" y="1931614"/>
            <a:ext cx="2767342" cy="4861548"/>
            <a:chOff x="0" y="0"/>
            <a:chExt cx="1973580" cy="3467100"/>
          </a:xfrm>
        </p:grpSpPr>
        <p:sp>
          <p:nvSpPr>
            <p:cNvPr id="51" name="Freeform 51"/>
            <p:cNvSpPr/>
            <p:nvPr/>
          </p:nvSpPr>
          <p:spPr>
            <a:xfrm>
              <a:off x="0" y="0"/>
              <a:ext cx="1974850" cy="3465830"/>
            </a:xfrm>
            <a:custGeom>
              <a:avLst/>
              <a:gdLst/>
              <a:ahLst/>
              <a:cxnLst/>
              <a:rect l="l" t="t" r="r" b="b"/>
              <a:pathLst>
                <a:path w="1974850" h="3465830">
                  <a:moveTo>
                    <a:pt x="1654810" y="1680210"/>
                  </a:moveTo>
                  <a:cubicBezTo>
                    <a:pt x="1724660" y="1610360"/>
                    <a:pt x="1780540" y="1529080"/>
                    <a:pt x="1821180" y="1436370"/>
                  </a:cubicBezTo>
                  <a:cubicBezTo>
                    <a:pt x="1882140" y="1299210"/>
                    <a:pt x="1912620" y="1146810"/>
                    <a:pt x="1912620" y="982980"/>
                  </a:cubicBezTo>
                  <a:cubicBezTo>
                    <a:pt x="1912620" y="852170"/>
                    <a:pt x="1893570" y="726440"/>
                    <a:pt x="1855470" y="609600"/>
                  </a:cubicBezTo>
                  <a:cubicBezTo>
                    <a:pt x="1816100" y="491490"/>
                    <a:pt x="1757680" y="384810"/>
                    <a:pt x="1681480" y="294640"/>
                  </a:cubicBezTo>
                  <a:cubicBezTo>
                    <a:pt x="1604010" y="203200"/>
                    <a:pt x="1504950" y="129540"/>
                    <a:pt x="1389380" y="77470"/>
                  </a:cubicBezTo>
                  <a:cubicBezTo>
                    <a:pt x="1273810" y="26670"/>
                    <a:pt x="1139190" y="0"/>
                    <a:pt x="988060" y="0"/>
                  </a:cubicBezTo>
                  <a:cubicBezTo>
                    <a:pt x="836930" y="0"/>
                    <a:pt x="702310" y="26670"/>
                    <a:pt x="586740" y="78740"/>
                  </a:cubicBezTo>
                  <a:cubicBezTo>
                    <a:pt x="471170" y="130810"/>
                    <a:pt x="372110" y="204470"/>
                    <a:pt x="293370" y="295910"/>
                  </a:cubicBezTo>
                  <a:cubicBezTo>
                    <a:pt x="215900" y="386080"/>
                    <a:pt x="157480" y="492760"/>
                    <a:pt x="119380" y="610870"/>
                  </a:cubicBezTo>
                  <a:cubicBezTo>
                    <a:pt x="81280" y="727710"/>
                    <a:pt x="63500" y="852170"/>
                    <a:pt x="63500" y="984250"/>
                  </a:cubicBezTo>
                  <a:cubicBezTo>
                    <a:pt x="63500" y="1146810"/>
                    <a:pt x="93980" y="1299210"/>
                    <a:pt x="152400" y="1436370"/>
                  </a:cubicBezTo>
                  <a:cubicBezTo>
                    <a:pt x="193040" y="1529080"/>
                    <a:pt x="248920" y="1611630"/>
                    <a:pt x="318770" y="1681480"/>
                  </a:cubicBezTo>
                  <a:cubicBezTo>
                    <a:pt x="226060" y="1753870"/>
                    <a:pt x="154940" y="1842770"/>
                    <a:pt x="104140" y="1946910"/>
                  </a:cubicBezTo>
                  <a:cubicBezTo>
                    <a:pt x="35560" y="2090420"/>
                    <a:pt x="0" y="2258060"/>
                    <a:pt x="0" y="2442210"/>
                  </a:cubicBezTo>
                  <a:cubicBezTo>
                    <a:pt x="0" y="2576830"/>
                    <a:pt x="17780" y="2707640"/>
                    <a:pt x="54610" y="2828290"/>
                  </a:cubicBezTo>
                  <a:cubicBezTo>
                    <a:pt x="91440" y="2954020"/>
                    <a:pt x="152400" y="3065780"/>
                    <a:pt x="233680" y="3159760"/>
                  </a:cubicBezTo>
                  <a:cubicBezTo>
                    <a:pt x="314960" y="3253740"/>
                    <a:pt x="420370" y="3329940"/>
                    <a:pt x="544830" y="3384550"/>
                  </a:cubicBezTo>
                  <a:cubicBezTo>
                    <a:pt x="669290" y="3439160"/>
                    <a:pt x="817880" y="3465830"/>
                    <a:pt x="988060" y="3465830"/>
                  </a:cubicBezTo>
                  <a:cubicBezTo>
                    <a:pt x="1158240" y="3465830"/>
                    <a:pt x="1308100" y="3437890"/>
                    <a:pt x="1431290" y="3384550"/>
                  </a:cubicBezTo>
                  <a:cubicBezTo>
                    <a:pt x="1555750" y="3329940"/>
                    <a:pt x="1661160" y="3253740"/>
                    <a:pt x="1742440" y="3159760"/>
                  </a:cubicBezTo>
                  <a:cubicBezTo>
                    <a:pt x="1822450" y="3065780"/>
                    <a:pt x="1882140" y="2954020"/>
                    <a:pt x="1920240" y="2828290"/>
                  </a:cubicBezTo>
                  <a:cubicBezTo>
                    <a:pt x="1955800" y="2707640"/>
                    <a:pt x="1974850" y="2576830"/>
                    <a:pt x="1974850" y="2442210"/>
                  </a:cubicBezTo>
                  <a:cubicBezTo>
                    <a:pt x="1974850" y="2255520"/>
                    <a:pt x="1940560" y="2087880"/>
                    <a:pt x="1871980" y="1945640"/>
                  </a:cubicBezTo>
                  <a:cubicBezTo>
                    <a:pt x="1821180" y="1841500"/>
                    <a:pt x="1748790" y="1752600"/>
                    <a:pt x="1654810" y="1680210"/>
                  </a:cubicBezTo>
                  <a:close/>
                  <a:moveTo>
                    <a:pt x="833120" y="2112010"/>
                  </a:moveTo>
                  <a:cubicBezTo>
                    <a:pt x="869950" y="2058670"/>
                    <a:pt x="916940" y="2034540"/>
                    <a:pt x="988060" y="2034540"/>
                  </a:cubicBezTo>
                  <a:cubicBezTo>
                    <a:pt x="1059180" y="2034540"/>
                    <a:pt x="1106170" y="2058670"/>
                    <a:pt x="1141730" y="2112010"/>
                  </a:cubicBezTo>
                  <a:cubicBezTo>
                    <a:pt x="1184910" y="2176780"/>
                    <a:pt x="1206500" y="2279650"/>
                    <a:pt x="1206500" y="2416810"/>
                  </a:cubicBezTo>
                  <a:cubicBezTo>
                    <a:pt x="1206500" y="2552700"/>
                    <a:pt x="1184910" y="2653030"/>
                    <a:pt x="1141730" y="2717800"/>
                  </a:cubicBezTo>
                  <a:cubicBezTo>
                    <a:pt x="1106170" y="2771140"/>
                    <a:pt x="1059180" y="2794000"/>
                    <a:pt x="988060" y="2794000"/>
                  </a:cubicBezTo>
                  <a:cubicBezTo>
                    <a:pt x="916940" y="2794000"/>
                    <a:pt x="868680" y="2769870"/>
                    <a:pt x="831850" y="2716530"/>
                  </a:cubicBezTo>
                  <a:cubicBezTo>
                    <a:pt x="788670" y="2651760"/>
                    <a:pt x="765810" y="2551430"/>
                    <a:pt x="765810" y="2416810"/>
                  </a:cubicBezTo>
                  <a:cubicBezTo>
                    <a:pt x="767080" y="2279650"/>
                    <a:pt x="788670" y="2176780"/>
                    <a:pt x="833120" y="2112010"/>
                  </a:cubicBezTo>
                  <a:close/>
                  <a:moveTo>
                    <a:pt x="1103630" y="1300480"/>
                  </a:moveTo>
                  <a:cubicBezTo>
                    <a:pt x="1074420" y="1346200"/>
                    <a:pt x="1040130" y="1365250"/>
                    <a:pt x="988060" y="1365250"/>
                  </a:cubicBezTo>
                  <a:cubicBezTo>
                    <a:pt x="935990" y="1365250"/>
                    <a:pt x="902970" y="1346200"/>
                    <a:pt x="875030" y="1301750"/>
                  </a:cubicBezTo>
                  <a:cubicBezTo>
                    <a:pt x="839470" y="1243330"/>
                    <a:pt x="820420" y="1145540"/>
                    <a:pt x="820420" y="1019810"/>
                  </a:cubicBezTo>
                  <a:cubicBezTo>
                    <a:pt x="820420" y="894080"/>
                    <a:pt x="839470" y="796290"/>
                    <a:pt x="875030" y="737870"/>
                  </a:cubicBezTo>
                  <a:cubicBezTo>
                    <a:pt x="901700" y="693420"/>
                    <a:pt x="935990" y="674370"/>
                    <a:pt x="988060" y="674370"/>
                  </a:cubicBezTo>
                  <a:cubicBezTo>
                    <a:pt x="1040130" y="674370"/>
                    <a:pt x="1075690" y="693420"/>
                    <a:pt x="1103630" y="739140"/>
                  </a:cubicBezTo>
                  <a:cubicBezTo>
                    <a:pt x="1140460" y="797560"/>
                    <a:pt x="1159510" y="894080"/>
                    <a:pt x="1159510" y="1019810"/>
                  </a:cubicBezTo>
                  <a:cubicBezTo>
                    <a:pt x="1159510" y="1145540"/>
                    <a:pt x="1140460" y="1242060"/>
                    <a:pt x="1103630" y="1300480"/>
                  </a:cubicBezTo>
                  <a:close/>
                </a:path>
              </a:pathLst>
            </a:custGeom>
            <a:blipFill>
              <a:blip r:embed="rId4"/>
              <a:stretch>
                <a:fillRect l="-42633" r="-125475" b="36"/>
              </a:stretch>
            </a:blipFill>
          </p:spPr>
          <p:txBody>
            <a:bodyPr/>
            <a:lstStyle/>
            <a:p>
              <a:endParaRPr lang="en-US"/>
            </a:p>
          </p:txBody>
        </p:sp>
      </p:grpSp>
      <p:grpSp>
        <p:nvGrpSpPr>
          <p:cNvPr id="52" name="Group 52"/>
          <p:cNvGrpSpPr>
            <a:grpSpLocks noChangeAspect="1"/>
          </p:cNvGrpSpPr>
          <p:nvPr/>
        </p:nvGrpSpPr>
        <p:grpSpPr>
          <a:xfrm>
            <a:off x="3514883" y="1911046"/>
            <a:ext cx="2885753" cy="4753217"/>
            <a:chOff x="0" y="0"/>
            <a:chExt cx="2037080" cy="3355340"/>
          </a:xfrm>
        </p:grpSpPr>
        <p:sp>
          <p:nvSpPr>
            <p:cNvPr id="53" name="Freeform 53"/>
            <p:cNvSpPr/>
            <p:nvPr/>
          </p:nvSpPr>
          <p:spPr>
            <a:xfrm>
              <a:off x="0" y="0"/>
              <a:ext cx="2035810" cy="3355340"/>
            </a:xfrm>
            <a:custGeom>
              <a:avLst/>
              <a:gdLst/>
              <a:ahLst/>
              <a:cxnLst/>
              <a:rect l="l" t="t" r="r" b="b"/>
              <a:pathLst>
                <a:path w="2035810" h="3355340">
                  <a:moveTo>
                    <a:pt x="0" y="727710"/>
                  </a:moveTo>
                  <a:lnTo>
                    <a:pt x="1145540" y="727710"/>
                  </a:lnTo>
                  <a:cubicBezTo>
                    <a:pt x="1068070" y="844550"/>
                    <a:pt x="991870" y="971550"/>
                    <a:pt x="919480" y="1104900"/>
                  </a:cubicBezTo>
                  <a:cubicBezTo>
                    <a:pt x="808990" y="1306830"/>
                    <a:pt x="709930" y="1526540"/>
                    <a:pt x="623570" y="1755140"/>
                  </a:cubicBezTo>
                  <a:cubicBezTo>
                    <a:pt x="537210" y="1985010"/>
                    <a:pt x="467360" y="2228850"/>
                    <a:pt x="416560" y="2479040"/>
                  </a:cubicBezTo>
                  <a:cubicBezTo>
                    <a:pt x="364490" y="2730500"/>
                    <a:pt x="339090" y="2989580"/>
                    <a:pt x="339090" y="3247390"/>
                  </a:cubicBezTo>
                  <a:lnTo>
                    <a:pt x="339090" y="3355340"/>
                  </a:lnTo>
                  <a:lnTo>
                    <a:pt x="1150620" y="3355340"/>
                  </a:lnTo>
                  <a:lnTo>
                    <a:pt x="1144270" y="3241040"/>
                  </a:lnTo>
                  <a:cubicBezTo>
                    <a:pt x="1143000" y="3214370"/>
                    <a:pt x="1141730" y="3191510"/>
                    <a:pt x="1140460" y="3172460"/>
                  </a:cubicBezTo>
                  <a:cubicBezTo>
                    <a:pt x="1139190" y="3153410"/>
                    <a:pt x="1139190" y="3136900"/>
                    <a:pt x="1139190" y="3121660"/>
                  </a:cubicBezTo>
                  <a:lnTo>
                    <a:pt x="1139190" y="3014980"/>
                  </a:lnTo>
                  <a:cubicBezTo>
                    <a:pt x="1139190" y="2861310"/>
                    <a:pt x="1151890" y="2705100"/>
                    <a:pt x="1177290" y="2552700"/>
                  </a:cubicBezTo>
                  <a:cubicBezTo>
                    <a:pt x="1202690" y="2399030"/>
                    <a:pt x="1236980" y="2245360"/>
                    <a:pt x="1280160" y="2096770"/>
                  </a:cubicBezTo>
                  <a:cubicBezTo>
                    <a:pt x="1323340" y="1948181"/>
                    <a:pt x="1374140" y="1799591"/>
                    <a:pt x="1430020" y="1657350"/>
                  </a:cubicBezTo>
                  <a:cubicBezTo>
                    <a:pt x="1487170" y="1515110"/>
                    <a:pt x="1549400" y="1376680"/>
                    <a:pt x="1614170" y="1244600"/>
                  </a:cubicBezTo>
                  <a:cubicBezTo>
                    <a:pt x="1678940" y="1113790"/>
                    <a:pt x="1747520" y="986790"/>
                    <a:pt x="1816100" y="868680"/>
                  </a:cubicBezTo>
                  <a:cubicBezTo>
                    <a:pt x="1885950" y="750570"/>
                    <a:pt x="1954530" y="637540"/>
                    <a:pt x="2019300" y="534670"/>
                  </a:cubicBezTo>
                  <a:lnTo>
                    <a:pt x="2035810" y="508000"/>
                  </a:lnTo>
                  <a:lnTo>
                    <a:pt x="2035810" y="0"/>
                  </a:lnTo>
                  <a:lnTo>
                    <a:pt x="0" y="0"/>
                  </a:lnTo>
                  <a:lnTo>
                    <a:pt x="0" y="727710"/>
                  </a:lnTo>
                  <a:close/>
                </a:path>
              </a:pathLst>
            </a:custGeom>
            <a:blipFill>
              <a:blip r:embed="rId4"/>
              <a:stretch>
                <a:fillRect l="-75766" r="-75704"/>
              </a:stretch>
            </a:blipFill>
          </p:spPr>
          <p:txBody>
            <a:bodyPr/>
            <a:lstStyle/>
            <a:p>
              <a:endParaRPr lang="en-US"/>
            </a:p>
          </p:txBody>
        </p:sp>
      </p:grpSp>
      <p:sp>
        <p:nvSpPr>
          <p:cNvPr id="54" name="TextBox 53">
            <a:extLst>
              <a:ext uri="{FF2B5EF4-FFF2-40B4-BE49-F238E27FC236}">
                <a16:creationId xmlns:a16="http://schemas.microsoft.com/office/drawing/2014/main" id="{4392FD94-DF6F-4267-B639-D13354A6DFC5}"/>
              </a:ext>
            </a:extLst>
          </p:cNvPr>
          <p:cNvSpPr txBox="1"/>
          <p:nvPr/>
        </p:nvSpPr>
        <p:spPr>
          <a:xfrm>
            <a:off x="5620357" y="4114891"/>
            <a:ext cx="1676288" cy="1015663"/>
          </a:xfrm>
          <a:prstGeom prst="rect">
            <a:avLst/>
          </a:prstGeom>
          <a:noFill/>
        </p:spPr>
        <p:txBody>
          <a:bodyPr wrap="square" rtlCol="0">
            <a:spAutoFit/>
          </a:bodyPr>
          <a:lstStyle/>
          <a:p>
            <a:r>
              <a:rPr lang="en-US" sz="6000" b="1" dirty="0"/>
              <a: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5977"/>
    </mc:Choice>
    <mc:Fallback xmlns="">
      <p:transition spd="slow" advTm="15977"/>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UUID" val="{5E12120F-59A2-4C73-A429-D55D6F414209}"/>
  <p:tag name="ISPRING_PROJECT_VERSION" val="9.3"/>
  <p:tag name="ISPRING_PROJECT_FOLDER_UPDATED" val="1"/>
  <p:tag name="FLASHSPRING_ZOOM_TAG" val="63"/>
  <p:tag name="ISPRING_PRESENTATION_INFO_2" val="&lt;?xml version=&quot;1.0&quot; encoding=&quot;UTF-8&quot; standalone=&quot;no&quot; ?&gt;&#10;&lt;presentation2&gt;&#10;&#10;  &lt;slides&gt;&#10;    &lt;slide id=&quot;{F9C0AA97-9C62-4FD4-B74D-AE562049C24E}&quot; pptId=&quot;434&quot;/&gt;&#10;    &lt;slide id=&quot;{B4DC4E9E-C8DF-484F-BF5C-91AD8907D689}&quot; pptId=&quot;363&quot;/&gt;&#10;    &lt;slide id=&quot;{4B8CFE9D-D27B-4612-A4E1-40CAE073C8ED}&quot; pptId=&quot;3262&quot;/&gt;&#10;    &lt;slide id=&quot;{FD9D1F30-82FD-46DC-8BCF-8F01B486B0CE}&quot; pptId=&quot;258&quot;/&gt;&#10;    &lt;slide id=&quot;{B2D4A41B-933B-4FC6-8DA2-CA41C1BF2C18}&quot; pptId=&quot;301&quot;/&gt;&#10;    &lt;slide id=&quot;{D4BAF58A-6213-4133-AD61-0FF9069F0640}&quot; pptId=&quot;3321&quot;/&gt;&#10;    &lt;slide id=&quot;{BAA3FB9C-3DEB-4D1C-9D41-E68136A4D5CE}&quot; pptId=&quot;303&quot;/&gt;&#10;    &lt;slide id=&quot;{D27E22EC-8D1F-4DF3-9592-B7CD6537C565}&quot; pptId=&quot;304&quot;/&gt;&#10;    &lt;slide id=&quot;{71C87813-BFD2-4B89-935B-6D774F02C474}&quot; pptId=&quot;305&quot;/&gt;&#10;    &lt;slide id=&quot;{2D6CED88-7032-4819-B84F-8CE61D4D0639}&quot; pptId=&quot;306&quot;/&gt;&#10;    &lt;slide id=&quot;{759E5E26-F59D-43D8-95BA-F449BA624184}&quot; pptId=&quot;307&quot;/&gt;&#10;    &lt;slide id=&quot;{5B2034CD-F43E-414D-AF93-6D2BFAAC2B43}&quot; pptId=&quot;308&quot;/&gt;&#10;    &lt;slide id=&quot;{F98DBB4F-B11D-433B-A298-373145BAAF0D}&quot; pptId=&quot;3312&quot;/&gt;&#10;    &lt;slide id=&quot;{FD4417AF-967F-4281-A8B9-ED013A804CE6}&quot; pptId=&quot;293&quot;/&gt;&#10;    &lt;slide id=&quot;{D1D7AC89-6733-407E-ACE1-8C2D007F4226}&quot; pptId=&quot;294&quot;/&gt;&#10;    &lt;slide id=&quot;{FF9F4761-D60C-4CFD-B548-CDF357B1CBE8}&quot; pptId=&quot;295&quot;/&gt;&#10;    &lt;slide id=&quot;{53D34793-E173-45A3-902E-D509CA31238E}&quot; pptId=&quot;296&quot;/&gt;&#10;    &lt;slide id=&quot;{641D1C55-EDF6-438E-992C-F13FB9153243}&quot; pptId=&quot;297&quot;/&gt;&#10;    &lt;slide id=&quot;{281D37E2-F584-4FBE-A98F-2BABB47F4A40}&quot; pptId=&quot;298&quot;/&gt;&#10;    &lt;slide id=&quot;{3B525B7D-2E9A-4CB6-911E-24BB254EAE69}&quot; pptId=&quot;299&quot;/&gt;&#10;    &lt;slide id=&quot;{84981603-0296-456C-9F11-C4A0B12D0E36}&quot; pptId=&quot;300&quot;/&gt;&#10;    &lt;slide id=&quot;{AE7ABF02-9D92-41DC-BDAC-F24EDDF6DE25}&quot; pptId=&quot;309&quot;/&gt;&#10;    &lt;slide id=&quot;{D34D33E7-07A9-4CDF-8757-44D935E5E73A}&quot; pptId=&quot;310&quot;/&gt;&#10;    &lt;slide id=&quot;{64572D37-F9E5-4498-A7EC-175FC49AD5C5}&quot; pptId=&quot;311&quot;/&gt;&#10;    &lt;slide id=&quot;{C3C0C52A-6FF1-4A52-82B0-FB73157F3961}&quot; pptId=&quot;312&quot;/&gt;&#10;    &lt;slide id=&quot;{E74B2381-7438-46F0-AE5E-1BBB6B8806E9}&quot; pptId=&quot;313&quot;/&gt;&#10;    &lt;slide id=&quot;{28FCEDE9-4ADB-4B75-8DA7-1793D11B934D}&quot; pptId=&quot;3329&quot;/&gt;&#10;    &lt;slide id=&quot;{11D1EA5E-F74A-4ED1-885E-FA05F1911AB0}&quot; pptId=&quot;314&quot;/&gt;&#10;    &lt;slide id=&quot;{10785C24-390A-4B44-8172-30ED4FA31F5F}&quot; pptId=&quot;315&quot;/&gt;&#10;    &lt;slide id=&quot;{4615994A-B34B-4402-9913-EA04D2989CE9}&quot; pptId=&quot;317&quot;/&gt;&#10;    &lt;slide id=&quot;{BB4FCFC7-2478-4D8E-BC8C-552277FF38E7}&quot; pptId=&quot;3330&quot;/&gt;&#10;    &lt;slide id=&quot;{8325EAA6-92B4-48B5-9C8E-857E4C531790}&quot; pptId=&quot;3328&quot;/&gt;&#10;    &lt;slide id=&quot;{5F2F69CF-04EA-432B-8C7C-E63052AC6C82}&quot; pptId=&quot;3320&quot;/&gt;&#10;    &lt;slide id=&quot;{3004B779-E458-4F98-BC88-E10901677444}&quot; pptId=&quot;3322&quot;/&gt;&#10;    &lt;slide id=&quot;{2F264180-4F14-4DFC-8A3D-86885162D034}&quot; pptId=&quot;3325&quot;/&gt;&#10;  &lt;/slides&gt;&#10;&#10;  &lt;narration&gt;&#10;    &lt;audioTracks&gt;&#10;      &lt;audioTrack muted=&quot;false&quot; name=&quot;mixkit-dreaming-big-31&quot; resource=&quot;d839974f&quot; slideId=&quot;{F9C0AA97-9C62-4FD4-B74D-AE562049C24E}&quot; startTime=&quot;0&quot; stepIndex=&quot;0&quot; volume=&quot;1&quot;&gt;&#10;        &lt;audio channels=&quot;2&quot; format=&quot;fltp&quot; sampleRate=&quot;44100&quot;/&gt;&#10;      &lt;/audioTrack&gt;&#10;      &lt;audioTrack muted=&quot;false&quot; name=&quot;slide 1-5&quot; resource=&quot;5b232633&quot; slideId=&quot;{4B8CFE9D-D27B-4612-A4E1-40CAE073C8ED}&quot; startTime=&quot;0&quot; volume=&quot;1&quot;&gt;&#10;        &lt;audio channels=&quot;1&quot; format=&quot;fltp&quot; sampleRate=&quot;44100&quot;/&gt;&#10;      &lt;/audioTrack&gt;&#10;      &lt;audioTrack muted=&quot;false&quot; name=&quot;slide 6-7&quot; resource=&quot;302205c5&quot; slideId=&quot;{D4BAF58A-6213-4133-AD61-0FF9069F0640}&quot; startTime=&quot;0&quot; stepIndex=&quot;0&quot; volume=&quot;1&quot;&gt;&#10;        &lt;audio channels=&quot;1&quot; format=&quot;fltp&quot; sampleRate=&quot;44100&quot;/&gt;&#10;      &lt;/audioTrack&gt;&#10;      &lt;audioTrack muted=&quot;false&quot; name=&quot;slide 8-9&quot; resource=&quot;9cdec59b&quot; slideId=&quot;{D27E22EC-8D1F-4DF3-9592-B7CD6537C565}&quot; startTime=&quot;0&quot; stepIndex=&quot;0&quot; volume=&quot;1&quot;&gt;&#10;        &lt;audio channels=&quot;1&quot; format=&quot;fltp&quot; sampleRate=&quot;44100&quot;/&gt;&#10;      &lt;/audioTrack&gt;&#10;      &lt;audioTrack muted=&quot;false&quot; name=&quot;slide 10&quot; resource=&quot;c2334d9d&quot; slideId=&quot;{2D6CED88-7032-4819-B84F-8CE61D4D0639}&quot; startTime=&quot;0&quot; stepIndex=&quot;0&quot; volume=&quot;1&quot;&gt;&#10;        &lt;audio channels=&quot;1&quot; format=&quot;fltp&quot; sampleRate=&quot;44100&quot;/&gt;&#10;      &lt;/audioTrack&gt;&#10;      &lt;audioTrack muted=&quot;false&quot; name=&quot;slide 11&quot; resource=&quot;5c1c9846&quot; slideId=&quot;{759E5E26-F59D-43D8-95BA-F449BA624184}&quot; startTime=&quot;0&quot; stepIndex=&quot;0&quot; volume=&quot;1&quot;&gt;&#10;        &lt;audio channels=&quot;1&quot; format=&quot;fltp&quot; sampleRate=&quot;44100&quot;/&gt;&#10;      &lt;/audioTrack&gt;&#10;      &lt;audioTrack muted=&quot;false&quot; name=&quot;slide 12&quot; resource=&quot;3b77635a&quot; slideId=&quot;{5B2034CD-F43E-414D-AF93-6D2BFAAC2B43}&quot; startTime=&quot;0&quot; stepIndex=&quot;0&quot; volume=&quot;1&quot;&gt;&#10;        &lt;audio channels=&quot;1&quot; format=&quot;fltp&quot; sampleRate=&quot;44100&quot;/&gt;&#10;      &lt;/audioTrack&gt;&#10;      &lt;audioTrack muted=&quot;false&quot; name=&quot;slide 13-14&quot; resource=&quot;92ae7170&quot; slideId=&quot;{F98DBB4F-B11D-433B-A298-373145BAAF0D}&quot; startTime=&quot;0&quot; stepIndex=&quot;0&quot; volume=&quot;1&quot;&gt;&#10;        &lt;audio channels=&quot;1&quot; format=&quot;fltp&quot; sampleRate=&quot;44100&quot;/&gt;&#10;      &lt;/audioTrack&gt;&#10;      &lt;audioTrack muted=&quot;false&quot; name=&quot;slide 15&quot; resource=&quot;946fde79&quot; slideId=&quot;{D1D7AC89-6733-407E-ACE1-8C2D007F4226}&quot; startTime=&quot;0&quot; stepIndex=&quot;0&quot; volume=&quot;1&quot;&gt;&#10;        &lt;audio channels=&quot;1&quot; format=&quot;fltp&quot; sampleRate=&quot;44100&quot;/&gt;&#10;      &lt;/audioTrack&gt;&#10;      &lt;audioTrack muted=&quot;false&quot; name=&quot;slide 16&quot; resource=&quot;bb57f965&quot; slideId=&quot;{FF9F4761-D60C-4CFD-B548-CDF357B1CBE8}&quot; startTime=&quot;0&quot; stepIndex=&quot;0&quot; volume=&quot;1&quot;&gt;&#10;        &lt;audio channels=&quot;1&quot; format=&quot;fltp&quot; sampleRate=&quot;44100&quot;/&gt;&#10;      &lt;/audioTrack&gt;&#10;      &lt;audioTrack muted=&quot;false&quot; name=&quot;slide 17&quot; resource=&quot;25c78eda&quot; slideId=&quot;{53D34793-E173-45A3-902E-D509CA31238E}&quot; startTime=&quot;0&quot; stepIndex=&quot;0&quot; volume=&quot;1&quot;&gt;&#10;        &lt;audio channels=&quot;1&quot; format=&quot;fltp&quot; sampleRate=&quot;44100&quot;/&gt;&#10;      &lt;/audioTrack&gt;&#10;      &lt;audioTrack muted=&quot;false&quot; name=&quot;slide 18&quot; resource=&quot;f84a001c&quot; slideId=&quot;{641D1C55-EDF6-438E-992C-F13FB9153243}&quot; startTime=&quot;0&quot; stepIndex=&quot;0&quot; volume=&quot;1&quot;&gt;&#10;        &lt;audio channels=&quot;1&quot; format=&quot;fltp&quot; sampleRate=&quot;44100&quot;/&gt;&#10;      &lt;/audioTrack&gt;&#10;      &lt;audioTrack muted=&quot;false&quot; name=&quot;slide 19&quot; resource=&quot;483cce2b&quot; slideId=&quot;{281D37E2-F584-4FBE-A98F-2BABB47F4A40}&quot; startTime=&quot;0&quot; stepIndex=&quot;0&quot; volume=&quot;1&quot;&gt;&#10;        &lt;audio channels=&quot;1&quot; format=&quot;fltp&quot; sampleRate=&quot;44100&quot;/&gt;&#10;      &lt;/audioTrack&gt;&#10;      &lt;audioTrack muted=&quot;false&quot; name=&quot;slide 20&quot; resource=&quot;64d3f563&quot; slideId=&quot;{3B525B7D-2E9A-4CB6-911E-24BB254EAE69}&quot; startTime=&quot;0&quot; stepIndex=&quot;0&quot; volume=&quot;1&quot;&gt;&#10;        &lt;audio channels=&quot;1&quot; format=&quot;fltp&quot; sampleRate=&quot;44100&quot;/&gt;&#10;      &lt;/audioTrack&gt;&#10;      &lt;audioTrack muted=&quot;false&quot; name=&quot;slide 21&quot; resource=&quot;32c57df8&quot; slideId=&quot;{84981603-0296-456C-9F11-C4A0B12D0E36}&quot; startTime=&quot;0&quot; stepIndex=&quot;0&quot; volume=&quot;1&quot;&gt;&#10;        &lt;audio channels=&quot;1&quot; format=&quot;fltp&quot; sampleRate=&quot;44100&quot;/&gt;&#10;      &lt;/audioTrack&gt;&#10;      &lt;audioTrack muted=&quot;false&quot; name=&quot;slide 22&quot; resource=&quot;9c1e29a5&quot; slideId=&quot;{AE7ABF02-9D92-41DC-BDAC-F24EDDF6DE25}&quot; startTime=&quot;0&quot; stepIndex=&quot;0&quot; volume=&quot;1&quot;&gt;&#10;        &lt;audio channels=&quot;1&quot; format=&quot;fltp&quot; sampleRate=&quot;44100&quot;/&gt;&#10;      &lt;/audioTrack&gt;&#10;      &lt;audioTrack muted=&quot;false&quot; name=&quot;slide 23&quot; resource=&quot;77262af9&quot; slideId=&quot;{D34D33E7-07A9-4CDF-8757-44D935E5E73A}&quot; startTime=&quot;0&quot; stepIndex=&quot;0&quot; volume=&quot;1&quot;&gt;&#10;        &lt;audio channels=&quot;1&quot; format=&quot;fltp&quot; sampleRate=&quot;44100&quot;/&gt;&#10;      &lt;/audioTrack&gt;&#10;      &lt;audioTrack muted=&quot;false&quot; name=&quot;slide 24&quot; resource=&quot;fe60273c&quot; slideId=&quot;{64572D37-F9E5-4498-A7EC-175FC49AD5C5}&quot; startTime=&quot;0&quot; stepIndex=&quot;0&quot; volume=&quot;1&quot;&gt;&#10;        &lt;audio channels=&quot;1&quot; format=&quot;fltp&quot; sampleRate=&quot;44100&quot;/&gt;&#10;      &lt;/audioTrack&gt;&#10;      &lt;audioTrack muted=&quot;false&quot; name=&quot;slide 25&quot; resource=&quot;2808eef9&quot; slideId=&quot;{C3C0C52A-6FF1-4A52-82B0-FB73157F3961}&quot; startTime=&quot;0&quot; stepIndex=&quot;0&quot; volume=&quot;1&quot;&gt;&#10;        &lt;audio channels=&quot;1&quot; format=&quot;fltp&quot; sampleRate=&quot;44100&quot;/&gt;&#10;      &lt;/audioTrack&gt;&#10;      &lt;audioTrack muted=&quot;false&quot; name=&quot;slide 26-27&quot; resource=&quot;1e8fb4a3&quot; slideId=&quot;{E74B2381-7438-46F0-AE5E-1BBB6B8806E9}&quot; startTime=&quot;0&quot; stepIndex=&quot;0&quot; volume=&quot;1&quot;&gt;&#10;        &lt;audio channels=&quot;1&quot; format=&quot;fltp&quot; sampleRate=&quot;44100&quot;/&gt;&#10;      &lt;/audioTrack&gt;&#10;      &lt;audioTrack muted=&quot;false&quot; name=&quot;slide 28&quot; resource=&quot;eb1031f6&quot; slideId=&quot;{11D1EA5E-F74A-4ED1-885E-FA05F1911AB0}&quot; startTime=&quot;0&quot; stepIndex=&quot;0&quot; volume=&quot;1&quot;&gt;&#10;        &lt;audio channels=&quot;1&quot; format=&quot;fltp&quot; sampleRate=&quot;44100&quot;/&gt;&#10;      &lt;/audioTrack&gt;&#10;      &lt;audioTrack muted=&quot;false&quot; name=&quot;slide 29&quot; resource=&quot;d8977e57&quot; slideId=&quot;{10785C24-390A-4B44-8172-30ED4FA31F5F}&quot; startTime=&quot;0&quot; stepIndex=&quot;0&quot; volume=&quot;1&quot;&gt;&#10;        &lt;audio channels=&quot;1&quot; format=&quot;fltp&quot; sampleRate=&quot;44100&quot;/&gt;&#10;      &lt;/audioTrack&gt;&#10;      &lt;audioTrack muted=&quot;false&quot; name=&quot;slide 30&quot; resource=&quot;0e36124e&quot; slideId=&quot;{4615994A-B34B-4402-9913-EA04D2989CE9}&quot; startTime=&quot;0&quot; stepIndex=&quot;0&quot; volume=&quot;1&quot;&gt;&#10;        &lt;audio channels=&quot;1&quot; format=&quot;fltp&quot; sampleRate=&quot;44100&quot;/&gt;&#10;      &lt;/audioTrack&gt;&#10;      &lt;audioTrack muted=&quot;false&quot; name=&quot;slide 31-32&quot; resource=&quot;3cc47c01&quot; slideId=&quot;{BB4FCFC7-2478-4D8E-BC8C-552277FF38E7}&quot; startTime=&quot;0&quot; stepIndex=&quot;0&quot; volume=&quot;1&quot;&gt;&#10;        &lt;audio channels=&quot;1&quot; format=&quot;fltp&quot; sampleRate=&quot;44100&quot;/&gt;&#10;      &lt;/audioTrack&gt;&#10;      &lt;audioTrack muted=&quot;false&quot; name=&quot;slide 33-34&quot; resource=&quot;5c6839b7&quot; slideId=&quot;{5F2F69CF-04EA-432B-8C7C-E63052AC6C82}&quot; startTime=&quot;0&quot; stepIndex=&quot;0&quot; volume=&quot;1&quot;&gt;&#10;        &lt;audio channels=&quot;1&quot; format=&quot;fltp&quot; sampleRate=&quot;44100&quot;/&gt;&#10;      &lt;/audioTrack&gt;&#10;    &lt;/audioTracks&gt;&#10;    &lt;videoTracks/&gt;&#10;  &lt;/narration&gt;&#10;&#10;&lt;/presentation2&gt;&#10;"/>
  <p:tag name="ISPRING_DEFAULT_PRESENTE_ID" val="{C35220BB-F442-40C2-A78F-1695FCB7DAC1}"/>
  <p:tag name="ISPRING_PRESENTER_PHOTO_1" val="png|iVBORw0KGgoAAAANSUhEUgAAARcAAAEXCAYAAACH0wDUAAAAAXNSR0ICQMB9xQAAAAlwSFlzAAAX&#10;EgAAFxIBZ5/SUgAAABl0RVh0U29mdHdhcmUATWljcm9zb2Z0IE9mZmljZX/tNXEAANGZSURBVHja&#10;7H0FeFTX9v3/eX9P2j5v8b66U+9rixdKneprqVHH3d3dneAWSEgCcRcSkhA34u7uLrD+Z597z517&#10;JzMRSEKgOXznmyHjctesvfbea/+/FStW/L+e/cvaAAayPVRvj2d7uXpfvXp137Vr1zyNbbpc/zby&#10;/ejf98Ce9/2Xt3vehNsXQO5Wg4YMCLG4iYsen56HHgjd3fN59YBLz+6+LGS0zDSOyiBSi1to0fOV&#10;mdBRGXhG97CdHnDp2V0PJkMFE7mVAOQGgEcwnaE9n38PuPTsjgWTl9me/0sBkx6w6QGXnt25YQ6B&#10;ieOtFt70gE3P7gGX7gUmd7A9jh0k59ku7YGLGwYbR0hi8d09368ecPmlgspoWYDtYSedtNj7e4ad&#10;fNbzfesBl18CoAxgX/h1DFBSew79LmUzpXJNzss938MecLmdAIXqTcY1NTX53+oH6fIVy/DBhx/g&#10;008/5dvd3a1Nt6uurkZeXm53YTME7KTRDOj5fvaAy60c9pxh+6aEPQkJCdi8eTNGjBiBZ555Bs+y&#10;PWTIEKxcsQJRUZHtvj83Nzf8+te/xv/7f/9P2WPGvE+soNXbnjt3Dr169cJTTz2Ft99+G6tXr4a9&#10;vQ0uXbqEpKSkm8loPAn40aPP9IDLLSLOTmeActN+pktKSjBnzmz861//0gCBev/lL3/BtGlTkZ+f&#10;39aDEP/736fN7uf//u//EBoa2urtt2/bqrndr371K74JrO659x4GgMMxduxnmDlzJs6anUFcXAyy&#10;s7NQWVnZVWymlu1t7Ow9Pd/jHnDpjqEPVciWdtYBQAdabGwsWHhl9DpXrlzBa6++yg9cY8CiPsCf&#10;f/55RIRH0MHV4mP7X/bH7373O3673/zmN/jDH/6g3M9PP/3U6nOfMXMGBxK6D332o31O0nVo3333&#10;3Xjhhefh7+/b1WHT0Z6QqQdcugOo3EMCbWeBSmNjIzw8PDBlymT069cfDzxwP2MmxQavW1RUhEcf&#10;fbTZAUvhyOjRozBy1Ejce++9zS5/7/33UFdX1+Lz+FTFWgYPHgRLSwsFwPr06c1ZRksrNzeXAWMM&#10;nJwcsXjxYnzyySd4/PHHWgVA2q6uTsr9REdHY+26tbB3cEBFeXkPyPSAy22b9dnW2XoKgcuYMWOU&#10;A+23v/0tP0ANrcWLF3JWIa775z//CUuWLEFycrJyncTERGzctBF33nknv+7//vc/xMW33MsYFxeL&#10;v/71r8r9njhxgv/9ueeeU5jMrl072v3aLlif1zzf1157Fe+//z6eeupJDoLEXuj1hoWFKbc5ePAg&#10;v+6v2e2eevpJnD17ttOZDNUfoafPqQdcughUjnbkl5dYQ0ui6M4d2zVhzs8//9zsOpmZGfj73/6m&#10;XOdvf/srXF2cjN7nxYueOHr0SJvE2Jkzpyv3+8gjjyg6yKZNG5Tn9fTTT6O+Ffajv1atWqUBlzNn&#10;zsiA2oC09DRYWFjg8OFDKFcxlHfeeUfDamysrbssXOoBmR5w6SxQGSgXZHXIohDGzs4Oy5YtxbPP&#10;PqscWIYWhRNqcZYYQ3l5heY6W7duVWkZv+IHbkespMQE/POf/1QYyqZNm5TLUlJS8I9//F1hVGbt&#10;ZBEUGglwuuOOO+Du4d7i9evr6/DgAw8o78ODDz6IgoICdPWSM0xDe46LHnDpCE3laEd/QQ8cOIA/&#10;/elPyoFC7KCl9dJLL2lCo8DAQM3lFE6Iy0kDISbTEWvRwoUqbaUPO5i12aVvvvlao920Jgyr1+uv&#10;j1Bu+5///KdVoHB0dOTZKXGbL7/8wuh1g4ODWPh2DIsWL8LCRQuxfsN6uLq6sPclsyNBhuLTHk2m&#10;B1yuC1imd5ZQm5ycxHUPNRuhQjNja+XKFZpwgA4W9Xr7rbeUyyjD0hGLit4IUMT9zps7p9l1Lvl4&#10;K6HNH//4f4iICG/TfVMKnJiHuO8hQwa3CkybNm5Qrk+PaYidXbhwAW+x94L0GpHuFptuN2DAAPZe&#10;rkRVVVWHvEey5kYFeXf0HDM94NIWUHm5s6tpKZ382qDXlIPl97//PcLDw4xe39/fj19HXH/YsGGa&#10;y995+23lsueff65DniMdhGqthwBg7ry5mDFjOqZPn8Zrab76+iv84Q93KNeZOnVqm+7bx8dH83pG&#10;j36jtYMY7733nqa+Rv/9ms+eG7G61rJPBEyD2HsfGRnRYZ8ne36kio/uOX56wMUYqNwt9590ydqx&#10;Y5vyhSe9hFK0xlZFRYWSnaH997//nR1cOpbwwQe6jFLv3r2QnZ3d6uNLJfl5Bi8rLS3V6Btt3b17&#10;90ZaWlqrj33unLnmtS9bvqwVFpXHRWpxm/vvv1/D9BYunI9f/fpXzep4CGz+/Oc/G6z7IRYTHX2l&#10;Qz9TWfTtKcTrARcNsIy70apaiufpoJk2bRo72D/ApEmT4ejooMl2qJc3CynUGkJrocEPP/ygOUhM&#10;TPYrl23YsEEJT+hg3aAXNhlalC166KGHMH78eHh5eaKyokIFfDvaDSxib9u+rdXHXr9+vQZcrK0v&#10;tHh9U9PTShEf7UmTJymXnT1zRpN1ovdo4MCncYy9vosXL/JUtrOzM69I/v0ffq95rsOGD0NdfR06&#10;csmh0vyeUOkXDi7sC/DIjYZAyUlJmDt3Dv7973/zL7nI2lC16W9/+xs8++wzMDc3b3a7xqZGxkae&#10;Vb7opMFERhin6p6eHpqD6PPPP1cuo1oUNVDRr3VLTYWXWFhCz1ccjBSikH5Cq7i4mDMDcdn99/8H&#10;YxgzojSwer/73rsYNWoU12XUIQ5pPg0N9S2+Z2+++aYGDEJDQ1q8/oQJ4zWC9qnTp/jfy8vL+OOp&#10;AePzzz/j2ThDy9nZibM+9X1ZWlp2CjPtCZV+oeAih0DrbuTLExYWinkszv/Xv/7Zark9lcuzx212&#10;H7NmzdJc79TJE0YfjzI1VG2rrrwtLi7S3Jf6efzpT39kDGS7JsNDB+OJE8c1IQZtqsBtaGjg1zE5&#10;aKKAGD3vgIAAQfmbbSryIzDavn27chsCGhsbm5ZCBzz2mK46l8r8W2peJPH11Vdf1YReWVlS1sfJ&#10;yUEDuG+88QautSIMn2TvsRoM33zrTaPXJW2oJaG9J1TqAZdmgq3cdn9dKzo6iv2STsDdd91lsJGP&#10;mMqTTz6h+QKLg+748WPaX1InRw0gvPHG6BYf+9tvx2kei4ResQoLC/HMMwM1j0ks6sEHH+AMg/YT&#10;TzyO3+iJnn379uEd1LSqa6rx5FNPKpd98cXYNr0n9fX1ePjhh5XbvfPuu0ZDPAI7ekxx3ZEjX+cg&#10;1RKIq4XaF198Ubls4sSJyvtHYZOLq0ubnu/LL+tS+/f2updXLuuv1JQUXl/0yquvIDAo8EZZTCk7&#10;GdMDLrd/evm6Svbpl33p0iW4S5VClrIPv+Zp1dWrV3ELAfZbhdraGtja2nKrA3WjHhWkxcXFqQ60&#10;AjzyyMOqGpU+LXYqE/tRF57pM4T09FQMfPppo42K+n+jkCc0NFi5/aZNG5XrEWsJasdBtXHjRg2o&#10;+fkZbjik90hd4/Pjjz+0eL+nWQikfu4LFixQLhs6dKjy94EMWAkc27Jmzpqp3CedGmJaP//8k3Lf&#10;d911J2az21DH+Q2CzDb8grSYX0wYJNPTG6G3/JdSP9yhA9JYM2F8fDzPSqhv8+OPP2qu8/333ymX&#10;0a+vmZmZ0eewZs2aFsGFFmVrvvzyS86UDHUg09+ICVBfEdXbaA7kUycxefJkTJs6lYHFhna9PxTa&#10;jB37OWcWtHft2mnweuQxI15Da1kyWv/77DMNEKh7q/773/8qr4vSy21dW7dt1bw39EOgXi4uzhoA&#10;FM/Vy9MTN7oYwISxk0d6wKUnDNKsjIwMRQgVviiZGekt3sbV1VUTIpFGk6GqoD3JDmg17f/oo4+M&#10;hB51eP311zWPnZCYYPRxSSSluhQKO156iR3wbL/xxihMmTIFvr6X2lVN255FvUflFeWoqDCcJdu9&#10;e6cSmv3u97/D+fPGMZ9S4vc/cL8qfdxfU2WrZi7U99RWZjFp0iQFsEizcXHRhVO1tbUMHF8yyP5M&#10;z5zukPdIDpNue2/fnjDIwLp8+TI8PD0MXjZjxjTNr9nkSRNbvb/PPv9M82U2MTmgXJafn6cRaul6&#10;q1auVFLYdMB4eLhh9OjRml9bKvlv66LMVGsZnK5aRUWF/GA+Z26OrVu3sNdvvALAztZOk4Kmeh71&#10;+vbbb1XhKXWMO7X6+DU1NbzQUNzunnvu4X1SYu3fv1/zPqtDsoOHTDr0vZDrqm7bMKknDFJ/2E1N&#10;2LF9O/72t7+hP/uVJKaiv65cidKkMykej4tt2bbA19dHkyr+/ofvNJcvW7ZMTx+ROo3Hjh3LMyvq&#10;jAjt++7rz9PPt/vaxsBHrW3t3btXc7m9nR0DAt17Q6J1ayBKNUFq8CA2KFgcCdv9+vU1mvUjCwtD&#10;69q1q2iovz7wvp3DpJ4wSF7x8XH4YMwYzYEsNcc1Dx8mThyv+dJNaoW9EAvp16+fcn1qRFQbNFVW&#10;VuD1ESPaVLr+8ssvIzQk6LYHFlqRkeE8jKMCw7vuuhtRUdo6IEpTqzM/xDJIIDZWeUxeNH9TWVMQ&#10;yFhZ6X6Dvv/+e817/fhj2irl73/43uD9Hjp4EM8998x1u+bJ7HpcD7jcZmEQCbW7d+/ShCa8xJ59&#10;Cfft28t/lfQXlY3fpUpF//WvdyMmJsb4l4fdB9VTqKk41YeoF6WSv+a9On9oBip//OMfeS/S8ePH&#10;b7ju4lZc1IsVERFh0DHPysqSi9tqgCFHPhKUqUUiKioKzs6O+PDDDzUhFl2PQk2RBvfz81Pee7ps&#10;8uSJ8HR31HwOJCDrr5ycbPZ4jygi+442VCi3ADJHcRuFSbcLqNxxPdYIFOJ88snHGrZCv2bvv/8e&#10;/zK3tCaM/1kTjy9atMjodekL/MQTT2iKvYx54ZKt5c6dO7B02RKsX7cGB01MWFjVtT6yt9qiYkZD&#10;WTGRGTOUNaNivFg5nKXPYvQbo5TL/v3vf3FtiH4w1J/xK6+80uyxZ8/WFUISuHh6ut/Qa5HDpLt7&#10;wKX76CuO7f0QTc+Y4t5779F84Ygyb9tGvzytO7SFhgRrsjy97r3XaMOglZWFJmO0dOniHkTowEXs&#10;k1Lad+rVIBkOLX+NQYMHsZBLN16F+qx+81vdD8wKuZqarnM3Y6VKLc3AgZrHDWbfAcFgCYQoC9UR&#10;S24dGNADLjcZWGSkb/MikZbGZKgpMomC5AMSZmRMRr0BkZDYCDGc1jqbqWlO7SRHIQ5R8J7V8Ssk&#10;JAhfffUFD1MN6VVUOU0ZqgpVk2Z2diZnMUro88rLqJTT6BS6Pv7448plDz30ICoqKwQAaD5/8v01&#10;lAC4AYChNNrAHnC5OcAyoL3CLdFg6gRWf+nIfHrLls28vsHAB4ylS5bwVHJTU/MSdeomvuOOP2i0&#10;FKLTtGjwGFFmtYZCALRw4YIeFOjkRVoLVfZu3baZ7S28Q5psRam3Sn/NUYU19IPj4GCvXMZ9d157&#10;TVNnky/3apHW87vf6sat7Nm9q8Nfh1wPM7QHXLoWWAZej0VCTU013n1Xa/Ks7lVRr8DAALz19ltK&#10;7L5hwzqDhWdqEyOixl98+QWmT5/OU8/qeJ2+uGSuRIVhPat7LOrNUmePDBUwvvHGSN0P0d/+ytPV&#10;BFIPqPxuaJIlGYt3xpITFGN6wKVrgGXojdhPUsHUfffdpyrh/z0vSRfr2tUmbGHU+R//+Ic2e/SP&#10;vyMrq/l8Hiq2M5Th0fbw3I/tO7Z3WlVsz2r/omkFQwYP1nRn06RH/UWCv9Is+sf/Q0hoCPt+bFZE&#10;YtLdSITvgnXLpapvNWAZ0xGzgmh2sVpgpV8v8lKhGT8fffShhnHQeQIjc/Ozii2B/ho+YrjBRkHq&#10;KyJjpLY4w/Wsrl0uzs7KjwJ3w1u61OD1qE9L/bn+9NOPCmuhz/j7777tyqe9vAdcOgdYxnfoz8C4&#10;cRoQod6Uvn37NhMBx4372qB1Y1VVpaLDUDwvMkd0G/ryUZOhsWKunnXzF9ULkbcL/QBQFbRa5FWv&#10;2bNna1LZ6vPUxa5uHeiKRS0DPeDSscCyvKM/JBox+kALPrHkOWJmbrhDmbpmyRuFAISWEP7IwoAM&#10;msorytGzbo1FoS6J78aWiYkJfvs7w8bfO3buuCnPWW5t6fbFdr9IYBHLytKymV5CPqtki5Ca2vwX&#10;icrN58yZo6SxKdN08aIXv4wGiLU2M7ln3XrLxdVZU7agTgTczB8RApgecLnBcv7O/pAISLSD2+9F&#10;ZWXzlKWrmwvvCVJX8/7ud7/n0w571u27IiLCmo0soR8kql+62Yuq0nvA5fqA5bOu+IAoPHpE7g0R&#10;MTXF2WLV1lRj6dKl+PNf/qz5gtFkw/Pnrdo0b7m7rWv8l6+JfTkbcbWpEdfYaVNjPRrqa1FXW8Ve&#10;cyXfNdUVqK+r4X9vampQrkv9Vtdw673u61kpycnNepK+/vrr7vQUu63I212BZXRHZIXauqggSs1I&#10;yIjJ95I3L8YaPnyYRvil633xxeeK72x3XI0EHPkRaEz2QEnweRQFmqHE9xAqrGag+sw3KDn6CUoO&#10;vI3CrUOQv/FV5Im94RXkbnhZ2uvp9CX+t7yNryB/02so3PwqCrcPQcn+t1DK7qPq9FeotJmJsuBT&#10;KA22RFWkLeoS3XAtPwxXqwtvC3DJycnh4a+6UJI66LvZGt8DLm0vkCvt6k9nypTJmkzAv//1r2Yu&#10;+cRWSOBDN/nVpmfRVF2M2qzLqImxRantKhSazUHWrjGo2vw8qlc+gLKFfVC6oC/fxfP7oHBOHxTN&#10;643CeX1QvKAPShZJu5hdr2QhnfaW9qLe7O+9UbqY3X6JtMuXytfn1+3NN/2tenlfvmtW9EHt2vvR&#10;tOtFFG8fjJLTP6PSfQeqLx9FbXYA6kpzcI0xoFuJ8zQ2NvGRJE8PfBq/+/3vFRG/G65uV2jXHUv6&#10;21R5W1JS1KH2A2VlZc1aA9TVtR9/8vFNN2hqbChDfW4kqiPOo8R6IQqOfoecjUNRvPIRFC0awMCj&#10;P4rn9UXR3F5In3YPMmb0RhYDE9rZ4nRuH+QykMmZrz3NWyidz2OAkytv+lu794LeyJ13Dwrm/RvV&#10;y/qiYnl/VK4agIp1jyCfMaKiQx+jzG4OKr22oC7ZB/VVuWi6BUCGKquPHj1sdCZSp/x4XGt70aXM&#10;9LvVnKTuBCz3tLVXiA7yF198ocOtCOgXSn8kCJk87dmz56Z8oekXvr62EpVRVijx2oV8k/8hf+lD&#10;yJt3H8oYEBTN6YWcmb2RMb0XAxIGHrP7IHOWBCIZsyUgEYCSM08+XSCfnyeDyUIZTOj8otbBI58x&#10;mfxF0im/vjivB0YcnBbI16W/zevF2VDF0t6oWd4HdQxwipb9hzGcV1FiMx/llw+gNtEZTQ1V6Fk0&#10;BM+TN9O2Z+SszPgH9oCLFlja3N1MhWn//e/L/MDft6/jRztTeCQ6pUe9MarLtZWr7F9VahDKQs8j&#10;/+A3yFk/jLGSh1A6tzdypvdG+tTeyGSMJJ2BidgZM9lmoJI5WzolEKHzCqCoTtVMpUUQWdRXBpO+&#10;EkCw/xcwEClY0lf6G9sFjJnkL5XPL5E3/X+RdJsC/ncJYJo/BgvNGNgUzO+F8sW9GOD0Rf3mp1G0&#10;fShKzSag5sp51OUn/EJkY+2ysLDgY2joe0hd2Znt6LaWmf+AHnCRgOWOtvqxUJ3Jxx9/rGgjZLrU&#10;0UtYTq5du5YP++oqhlKbGYwK7wPI3jsWObP7I28mO0AZUOQyIEmb2gupU/toAEXsTJmtCMaSLQOJ&#10;2IJBEKjQQZ5jCFgW6FgIZyIySIhdyA58+hsBCQFK4Yp+/JRftqyvcl77/34SEC2hv+nO5y1oznLE&#10;c8qZcy9KFvZi7KYvqug+Vj2GYss5qA01R31Z5i3BNn74/nuM++YbHDhwoMVhb8bWmTNnNAIyJRPo&#10;e96eam85Arj7Fw8u7I0409Y3jXp7Ro3Sdan26c1+/QryO/xL0lkdrprHqC1GTZw7ip3WI//YT0ib&#10;cz8KCFQYmKRM7oO0aX04oPBTttOmGwAWGVBE6EOnnJ3IDIWzFBlYjIU8+TIb4YDAWIYADjVoFLG/&#10;EcBIu5+81ef7ScCyQgYSGYAKBQCxywXICJbDQ6kWmBM958IFvVHFwqjKlf9BwZbXUG63GNVxrmio&#10;LkB3awE9dOiQJqSm2hjy5DXWj2ZokfWHfk2NKI/49NNPjboXGgGYMNzkKt5brvp29erVCnOhtPDh&#10;w4e7/S+a8oE31aAu0RklF/ciZ8twZMy4D0Ukuk7ujaTxvZE6pQ9SGKCkTJEAJUVmK/rAQqEPhUKZ&#10;erqKYC0CVPSBRQpvZEBZqgtjFHBY1lcHHAwcilaqQUW6vJj9rXhVPw44dLk4pesXq6+/Qrq+crl4&#10;DLr/ZTLwLOmreV6C0fDnvlD3/HPnsx+RBb1QScBEwvXe11F5+QDqKrtH7xbNaBKmUuqyBeq4j42J&#10;btN9bNy4nt32181GAKtLIMjKoz1s6GYX2d1MYBl6PR9kYmICd3MTb/rPP//c5tvSwC4aA5KentYl&#10;X7praEJ9QSKqrtih4OREpG98E2VLHmZgwsKcCb2RPJFtxlKSJktAQueJraTKbMVQGCRCoSx9YJGz&#10;QEazPEJcXdJHE/JwdkIH/jKZhSigIAPDKnmz/xOoCNChXbxG2vz/q3SnynVW6RgOBxiZDUkgpgM3&#10;rtMY1Wak5y4E6OzZvVEwtxcLm/qjcOtQFNmuRl1u1E3VZmJiY/C3v/+tGeP47W9/Ax+fi60BAJYv&#10;X9ZsfAz5yFy65IMPPvhAM/Nq5cp2/x6P+0WBC6TMUO71fJA0eZCmB4oPoX//ARw0Wls06Izc24n1&#10;UEw7a9YslHWCcVPT1XrU511BiYcJ8g6MZSDwANKmsHBnej+kjb8XcT/2QsIEBiiTJDChU9oEJslT&#10;dGGQIY1FCLfqMIgARQEWQ+CyoI+idyhgskTHRDiYyGBQvEoPONj/i1f3Z1sCipI1/VGy1vjmt2PX&#10;pfPF7LpFaoajum8ONjIIiZCJi8PyqRLCGchAZcthX/ac3iia1wsl7DUXL30AxWbTGCv0uSnhUnFJ&#10;MZ5Q2WGqDbvT041P5KSQaerUqc0M4t9+i/0IlUnTIyn1PWjQIM3lmzdvbA97oRT1I78YcLl27Zrn&#10;jXyYGxiFVMe2rU3ao/EPDz/8sDaOZb8GK1bcWE8kRcD1167hamUm6qLOotBuHXL2fIb0uQ8hZ3p/&#10;ZExgQMLCnYTxfRAv78SJui3AJVlmLiIMMqSxcOFW3ur0stBWFKF2gVpPUQutOubANZQVEkuRAKUv&#10;BwVpqwBjne60uBVgEYDS7O9rpE2X8ftf1V8CHHmLEIwzGcGmZDCk569+PfR6xWmOOgScy4CGsmmL&#10;HkCl7UI0FEajqxeF5+rBd1QbdejgAaPtIQUFBfh87OfNJhNQN35DvXaESnR0NB+Xog6RqPu+HQBD&#10;BVp33PbggjbqLKSO0wdgaJEFJZXoixiXBqe3tGxsrTWxsNhPPf0USkpL2v4hNVSgqSwR5fGeKPM/&#10;jtLT45C++W2kLnkBZYsf4tpJ+kRJP1EDCt8TtKCSOEkHKCmy1pJmAFQyZOFWDSr6wCL0CV0aWQcs&#10;alFV6CmCSQhmwoFBZhydufljEMisUrGk1f0U8ZfrMst0GSoOMouai9FCTxKhUtZcqUgwl7GZ8oXs&#10;PlY9iXLHVagqSe9SgPH2vohvvx2Hb775psWh9cRmRo4cafA7STrL6tWrmt2GWlHUs7UIYGgCZVvd&#10;DW+G/tLVwPJyW96IhPh4PueHDJy++GIsZs6cyXP/aWkpvJKW1uOPP6a80a+99irKyyuM3p+LixO7&#10;XvMP8sGHHlQMl5uHN9dQnRWORt/tKLNZjOwTc5G15S2UbX4FWTMHIGNKP2RP7YvMSb2RPL4XYlm4&#10;E68PKHqbAEUADAGKCIdSVRkhrrVM19NX5sji7RxVAdw8A2nlBVLBGh2oIiujzuxoNBT5AG8zOKzp&#10;J23OZO6T9wD5/wPky1TXWdPKfSsg01/3nFbKmo8s/koZqH66gj391LUMrmrtidf5zLyXgQx7HzYN&#10;Qpn3fjRd6z41wLGxMc1YNAHF736vbY5cu3aNge+xs/KjKn3vX2tvlfq42xJcIBXKpbbOWHLw6iv/&#10;NYjo9Mb2798fY7/4QikyEh9OSEiw8bAoO5v72Orf50cff2iUttKfK6Mckb/0KdSxL20BCa4/3YO4&#10;7/+NhJ/7NGcmrWzSWTQai2AsU4wLuIKxaCpt56uqaQ2ItxxQlslhkMxWJK1DDoGEdqKEMMRe+qCE&#10;7aoN/VC5vh9K1/SVLxuggEnphvtRup7tTQ+hdOOD7P8PoIzO09/FZeul8wQ2/LQZqOgBDoVbq3VM&#10;hs4TuIjskzqTlS/S1wuag4x4X0RaXhQTFs4hTYbdx+GvUBnjzD7ThpsLLDHRzYCF7Bto4qetnS3+&#10;8Q/dDPJf/+bXfK61/nJwsMOf/vQnPuOaGFB7uvK7Wn/pSp3lfGsvvqy8TGOa3J69Uh5kZWxdvuyP&#10;Z54ZyGNcioeHDhnSptLqyvRQZG59B9nT+vOQhzSU+HYCi1pnERoLzwxN0zEVTTg0XZdq1g+H1NqD&#10;Wlvh6eVlOm2FGEGhzFSE3iFpJ9oDvGzLY6jY8TTKdjyHkgOjULLrVVRseRhXdzyEhm0PoG7bQ6je&#10;8iCqtj6Ccg4sD7HbPKqATPm2J/lp2eZHONhI+2G+CWDo/4LdlBLbMcZo1hGDkYFmTX8lu6TU0Szr&#10;q1QH6wMqD5HkUFHU+ohWiEz2PhbP7sXY3n9Qar8K9XUVNwVYKMtJeoq+6fvRo0eV61jbWGsyofSD&#10;ampq2uy+/PwutSgUtwIwXaa/dBVraZPpU2lZKaytrXHwoAlmzZ6F5557Dv369eVI/atf/6pFcKEP&#10;ojXjppKSYlxg9+/o6NiugqSmplqUhdkge+vbyCahloFM4oQ2AMvPEmOhVLMaWITGYpCx6AGLEC55&#10;k+E8wxW26noVpYhtuTr8MR7qlG19HDXHRqLO4mtUOy1AVeR51KVeRFWsDSpc16Da4jtUnXoXZbtf&#10;RO3Op3BtzxNo2PU4O/8EA6FHUb71MXYfYj/OgUfZBDhsc6ZDAESn6+/XC6UMaTPSFilwkSKXsl39&#10;dFqMGmDma4VewfYIYOh9zZrZGwXs/Sw58D6qoh26HFzIh/nll1/WCLgjRgxvdr0TJ05oZl/TVAIb&#10;G9sO9Q3qKv2lS3SWtniz1NfXGQhNrvHpd75+vnzcx+LFC/ncobvuupsDjn41IwEM6TPtqYpsz2qq&#10;LUZFyFlkrxuOlMn9kcuAJmsSYzM/925RZ+HgIupZ1MAyVa7Cna4CFnUp/1xtJ7MmzbxAVV271FAY&#10;JDEVg+lj+aBWQhoW4pRvehB1u59G7en3UeswA9VBR1FXEM9Tuw1X69FQkoaaaBtUO8xCxakvUHZg&#10;BBr3P4+mvQNxdc9TqNz+BMq3P8mYzBMcaOh82WYZYBg70gANZz0PMKD5j1bLMSAA8zS4klXSZpRa&#10;YjCivypzlk6Lofe4aHZvZM5lAOe0Bo31XWtTSWxD3XlP39+FCxc2u96qVas0BlXvvfduu34M27jG&#10;3dLggjbqLCEhIdyBfdeuXa1WIBLgkKlyakoKjh47ykds6otj5BTWmcPHmmorUJsRgkLzxcjc+Rmy&#10;5j2I7Cl9kcGAJG1Cb14gl/gzCby9dcxlklTHwovljGSHiLFkyWGQKJLjFH+uHmORC+Ka1a3ImaBi&#10;Veq3meZB4Qk7qBU2wQ9+OaRhbKOCna/d/ihw+EVU7n8VVa7LUZt8EQ2FaQxkroJg+xo7rSsvQG2c&#10;M6p99qLM8kc0HnwZ1w48y1jNE6jfMxAVBDQ7Bspg84SO2YjHE0BDz4VApoX0tiL2LtcV4CmNk3o6&#10;jKjqFdXKQoOhU/E+ZzMWU7GgH3J2f4LavMQuBZjg4GDN+FgCkYMHDzb7js+bN49/l599diALqeJb&#10;vV+q9Vq1aiXvb2oje+l0/aWz+4a2tc5Y6pUpiITkX3/1VfvoZmoqzyzph0kjhg9Hampqp39Z6Je9&#10;NjMEJQFmKDH9ERlrBiNpwQvImPswKhcPQMH03nxnTbkXaZPuQfrke5Ex9V6kT+mFrOm9eIcz7QwO&#10;Lr35zlQBS/Y8He1Xp5o1odBybSGcqDfRgUs/KbtDbIUDysM6bYQOegpvtj/FwOBpDgZ0WrHrWdTs&#10;eRYweR5XDzyH8n2DUW35HaqjLFDDWIz6J4DON+RGoibiDGqsf0LFsTcZOL3Mbvssqtl9VO4aKN0/&#10;A5lyAhj5MRVWw54HD5PUmsy6/prXIjJd6l4mRYdZ1LwvSZ/BcBuKmeoQtDdnMVmrX0FVknuXAkwo&#10;+zElRzvxXf3zn/8MG1sb/YMfGzdubFM1ufdFTwxn33cCIzIOb0tRqQxinrckuLDnPrAtL3Db9m0a&#10;1rF4yeJ2f1g0O2bUqFGaePbOO/+Cy/5dO/D9KgfLCjRU5qEu1QfVlw+hwGkj8h03ovDkTyg1eReF&#10;24dyq8j89c8gf83jyF30H/bLex+KFwxA7Yr+qFjSD6Wyy1uhKIpboOoLUqwNVE2GMmMxmvblbOV+&#10;lQgrMwh2oHMwYbti13McUCp2PSOfynvnM6jc8zxq9zyDpoMv4tqRV1F9dBTqXOejJsqcmz2p1YA6&#10;FpLWVeSiIsIC1a5LUWUyCPX7X2Cs5jnU7WNAw+6Ph0wKyDwmA96jLDyTNZkWwqQikU1aLukvhcsM&#10;N0GKNHWW3HOlz17EzpnRi72f7HEvmaCxC78rgYH+uPdeHcAQm2mvPxFV8U6fPk1TvEd70aKF7bmb&#10;cbccuLAY0b+1V3UlKhK9VYVBNHO3zoD20pZVUlKC7777jgMM/RKQeXb3WuwQvFqDhuoi1FYw8ClL&#10;Rl1hDOoyLqMm1hXVvodQw0KQUtvZKDn1BQp3j0Yu+9KXMPpfTm5u7Ne6mh1Y1SsZqCzprWRSeMiw&#10;vK/yK6+psCWmIodAPG3MQx9J/1AYyk6JVRgEl93PoXLfy3xX7H2Jn1axXWPyKnD0VVw9/Crqzo5B&#10;3aXNqMu83Kz0vpG95Lr8aMZ2zFFz4UeUmYziGg2FTeUcZJ5CGYVNQgDmGaYHjKSxRepapSutktPU&#10;csGgwfBIpV0JgZczmOm6ptBsxiCL5vdHocMmivm67Bvh5OzEBVv12N/4+La5HTo6OeCFF18wWIhH&#10;JRvu7m1jY3Ibzt23DLgQGrb2omha4bDhwzTGxzSH90bXzFkzuXZzq64mDkNXcbWuAvV5iahJDUFl&#10;nBMqvfei9MxEFB94FxWbHwe23Ifq1X1QsaYvylbL5ftrVCX49OtPwEKCrdBWZKGVhz8cUFQMhYMK&#10;A5g9L3CtpXL/K6g0eY0xj8GS9nJwCKoODUMlO608OIhdxsIk9v+6I8OAU8PRdOoNVDovQ1WiFxoq&#10;mptzNzbUoTYnCpWeW1Fx6gPg+Es841S182k5HHtcAzIcaHgo15zFFK1S6TDLdIK2MLhSu+uJDJs6&#10;eyS6ytNnSuAiAUxvpM9mrI4xzaaGmi77vGm0sDr9/MQTj/EZWMYWGYZTJvX3ekV3+gAzd+6cNj8H&#10;ki9uCXBBG5sS161bqzRs0emevTfHSvJWWySo1mUEoDb6PMqcFvMDvIQBB3Y9iKbN/VCxtg87KGXR&#10;lpgK6StbBLA8xcMRDaAwBsEZCgOTit3Pc9Co3Pdf6ZQAhYU1VYdHMGAZyk6Ho+rI66hiYRH/2/HR&#10;7JQBDjtfc2Q4cHIErp0ahcpz36EuwQE1lYYnADRW5aM+8iyqT3+I2gMvAvsHomIHaT5PSRkmWY+R&#10;ivX0wiQSeFf319k9rNAV3JFBFXVXaxjMQm39izqLpAYXLqxPox4ldl9nZ7DwtsuGT2Dz5s2a9DPV&#10;YxET1180Nlg9BsfY/te//sWTJO1cA7s9uNAs29ZeRURkhMZti1LIGzZuuCVnAN1sllNbXcoYQTgq&#10;fXeizG42yve9iqZdj6Jh24Oo3i6LtaStMMaiZSrPopJYCoU7xFQOvCYxlYMMRI4w4DgykjOVqmNv&#10;MBB5kwHKSN3p0TdQfeItCWQIYOg6tNll1Ww3nWAgc/ZdVDnNQk2UGeqqCg3qGQ2MnVUleaDGeS6a&#10;Dr+C+t1PoXrnk7LQ+6giPlOopAEYldhbvErXM2UoRS0YjCY0mq0CGFWmjtccsZ0/i92P+Vw0dGGq&#10;eu7cufxYIBZjbm6mST0XFhZi8pRJzUov6Ef57bffwn/+c5/q77/C8mVL2/34ZC7VrcEFbRBxSckW&#10;Hrj6b9SHH32IjHb4hf4SFgFufl4qsjJikBAXgJBAO5SXFRkFm7oiFkoFHUe55Y8o20Ws4Gk07CFt&#10;5WmtrrJzIAOUV6UwhwPLIJmdjJDYCdvVBCbHGHiceJODR/Wp99h+F9Unab/NgaX65Dvy/9+VLqPr&#10;nHgbNcdGMRYzkvH+d1Bv+yMqI8xQX2PYfLvh2lXUpXqj3Goaqve8iGuMyVRufZSzLJEy50Kv6GVS&#10;dWqrbRwEyOhX8YopBznzdO0UwhpU3cclvHTSGIPJJ5vRszO5p3FXLCrBmDRpEiwtLDR/t7KywqOM&#10;reiHPv/85z94+B8ZEc5H3oi/P3D/Aygquu6ZUeO7Lbi0xWSbwiH9NnP1pt4hE5MDv1gwqW9oRHFR&#10;DgIv28Db4yRcHE1w/twauDpugafLNjjabEJIkGOr3bCNVxtRnxeNmpCjKDf7HjjxGnDgGVTvfV7S&#10;VQhQaFPoQyyFGAlnH6Nk0JABhECFnXIQYaDBN53nQCODDWMxymXicgE67LKmk6MA8/dQ7rAUtQxE&#10;6mtKDT9nBj61qZdR5bwU1ftewLW9T6J880OKZqQU3alqYIpX6ZzwhNev8IYR7naiAFFd+yIYjDpz&#10;pPbSSZtKhuh9UXRuMZoau74nKT8/Hz/99GOzaRSCrVADJK0vxo7VaC/6NTPtZC/0wdzT7cCFUK+1&#10;J0/9PX/585+VN2LIkMEYOnRoM1SmZq5PPvkE8fHx+CWs6qpy5GYnITjAFo4OR3Hm5DJYW66Bk+1G&#10;2F1Yz8BlHS55myMuxgeZGbFcDG/PamC/ijWxDqh2mo+aw0OBYyx0OjZMCnsIWGSmIgHJOzJgvC2z&#10;lHdQc+Yj1Jwew0+rTT9Ardn/pL+d/YSdfsz2h+zvH6KGNl1HAR0d4NSw/19loRKFS3X2U1GTfhnG&#10;DlmCzbqsQNTZ/Iym/c+gZtsjuvBo7YBm3dVFKutNLvAKlzs9PxgRHqmL67S1LwxUZqiaSSf3RuEs&#10;dp/2a7vU6c7NzQ0PPvBAsx/ev/3tb9i1e5dSgW5ubq4Bn5deevGGZ3l1ZGtAl4m41VVVGDxE15Q4&#10;YMB9yMrO4m/UkiWLeTm//ptJqbmTJ0/cloDSyF53cmIYosIcccFiI8xOr+BA4mCzgf1/DeytN+Gi&#10;x3Ekxgfx+c0dsRrYEVKTEYwKz9WotPgaOP0GGk6/Leknx9+SGIjMOmpMx+jA4+ynqDk3FrVs15h/&#10;zk6/QA0BjDn9/zPp/3Te7BN+G349dlpN98HAiIPNSelxKFyCOYVP76My+AjqyrOMBh519dWoTnDk&#10;t8e+J1G99WHOZIr1OqyV8EguJCwQ7nZL+zZLTQsGo1Tu6rOX6bqeLwKZNAYw2bP7odTvaJe53Hl5&#10;eWlAg5j+u++9qxFpKyoqNK0Ef/nLn2Fnb9dRT+HlbgMurYm4ROGp50ct4JqZndVcx9XVFc8++2yz&#10;kIl8SH/44fvbRospK81jYY093JwOwOLsSs5QzE2X47z5KliarWR/34tAf1sUF2Yw4O2c0SZ0kFQX&#10;pbKQ6TAqTT/hIUvDmXdRRQyDAIUxEA4YdJ5Ag4MHAxXLr1T7a9Re+B41Fl+y89+g1kL+G9sS0Hwq&#10;gQwxHL4/VkKmKrYbTN8FzN5i12e3T7JnoYfx7AzVBVV7rET1npdQueURVGz8j1JxrDjmiRBJrlY2&#10;ZtOgtmfINlL3Qlv0fyXJAFM8fwAqYx277HtCTnPE6P/xz3/gwIH9zXqLaPSNmvHTsUOtBQEBAbC1&#10;tcGRI4exctUqjPlgDAYPHsyHCB5oo9zQUZMDukTEpbGUNGNXVBJ+O85wGQyl32bPnt0szqRNirjp&#10;mTO4FdfVq9QPlYJLF81gZb6aMxMrBiZnTy1lexnsGWOxOb8NcVcusoOs62osaGB9dXY0Kry2cHaC&#10;8wwQGBOpMWNshECDNgOWWqvv+Pk6m/Gou/CDtFnIUnv+W9TZjmen37PrjOMgQ5cJ0JFAid0XAZMc&#10;SlWffl/RYygMazJ9C7B8l9fI1KYZT59ysTozHOXnp6N+20Oo2vif5qHRal1opKSnl/TVGE3lLtCl&#10;pJXM0Swte1GPdKE+MOoNyyQNZs0Q1Od3TS8ShTfLli41mFKOjIzgoKM/cpgG+dGPM4GO2OrrUIY2&#10;LCy0rU9h+k0Hl7b4tIjl6eGBL7/8AsnJyS1ej1jMw488bMBN/bf46ccfeePiLcNUijPh62MF0xPL&#10;cP7cas5Szpxcyjf9/xz7f4CvObte9k19njXZ4ah3nQ84/YhrFyRWUnv+Ow4i0v5JPh0v7585sCin&#10;1uxy6x+l/9PtCGSsvmWAw0DH6huJxRDAnJVCJ0XboRCMhUtXT41CzSkGPkGHUV9nHGCbrjahMugI&#10;avY8h7rNA1AmwiPOXOQWgZU642/RLmHImkE0iGa2FBpNlcCF7DJyGdBk7foYDfU1N/WzmjJlSpt9&#10;jvRB5p1332lTFTI1HN9UcEEb+4euZ5Gp9tdff9WMxRDAbNu6pVsDCgmuOVnxCPK3gI0lYyVWa2F+&#10;WgIVU7Z5GMSAxdVpP5ITQ7rN866pLkd1vDUa3GYBjj+igQEKZyMagJG3tf75n1V7vI7l0H1QyERA&#10;w5nQWFnL+VDOSOlllU6PRq3TDNQUGWcIxGIqiMWc/RJVGwagYn0/jbOd0F94g+MSaZxKM+1F7pxW&#10;ZmvLFbscYGZqAYbYC/c9ntAbRbP6o9Bl0039nGxsrJv1ExkapEZsRh9c6PyaNavbWlM25qaBS2us&#10;5Rr7t2TJEjg5XX+sevasKU9PCw/cRxij6c7MpaK8GH6XLOBsv5WHPmqmQtvizAoGLGvh622G2trq&#10;bvf8eWFeaTpqIk6hyX48A5mJqLebwNjJRNTZsfOOM1DnMBX1zrNQ7zST/59O6+ynSJfZTpAYjB7g&#10;cCbEgIoLwyxMonCJh0lyylsCGHZ69HUGMCNQzQCoKsqai9DGVn1NOcrcNqB+68OoXt9XdrPrp4w0&#10;kZob5blIKu1F1LyohV1Fe1GxFyU0miwBDNlmpE7qjcx5j6I6yfumfk6LFy9Gnz59uG3mk08+iY8+&#10;+ohbLpw+fRI+Pj7YsmUL7rrrrmagQ4Azf/68NoHLjRbWdSpr8bnkzZkHlTZPnDiBW/1dz0pJTcEH&#10;H4zhvrm+vpe6JajU1tYi+oofrC03cFBRA4rYNpZrYG2xFtnpUejuxcj1jU2oSXZnIDIN8F6EBsYm&#10;6l3nMQCZzpjNQgYoDFyc57A9G/Uuc1FP4ML/zzaBD9t1dpN0ACOHUBRq8TCJ7ZqzH/MtCu94Xc3R&#10;N1B5dBSaTozkPUtVHitRV11m9Hk2Nl1FZegZXiBYv1E3HqVohW6CJLcBXdK3+fQAvbR0ul5aWmSM&#10;xJQG7ibIgCZrUi9k7/mcMdSbFx6RjpmXn8tN1vSB4tDBgzyTpM9Ynn1mINw92m0vMabLwaW1DBG5&#10;9A8ZqvXDJQPiufPmIjOz/UPFSS2PiorqNgcfGSYVF5FpVSiuRLjDznovz/acY8xEH1RItLU0W8XC&#10;oEPIzrq1andqCpNRE3QACFwFeMzn4NHguRwN7ksYyCyQTml7LEWD63y2GQC5zJMAhgEQsRxJj/lJ&#10;AhgOLuO4GEyCLw+TTD/kqWnOYE5JQi+vED44CDg5BGW201GdE9lirUlldgzKTn+Bhs0sPBLMZYVq&#10;ZrUB5zoxAlfdEtAMXKbqQCZJTG+YwEKtGYwpeXavBtmwsDC89dZbzaY3EltZsGA+StsxRkesG2Ev&#10;N1LX0mJnV3h4KP7+978bjAcHDBjAh25TFeKttK5dbUBeThL8vM8xoDBhgLEWjrZbGFtZy4GFQMQQ&#10;sJDm4uV+ltcm3IqrrrEBNXH2aAzYBPitRr37YglgPJehkZ02stMG96WoZ4xGApvFnM0Q2HBmw9gO&#10;hVRKqCRYjMXXcv3MFxLAiMreE+/w4j6qHq4+NARNZO1A4BNjh5bMHhvqqlBpPRnY+QDvFBfmUgXy&#10;qBV93xfh92KwYnemauyLPKkhWQYYchdMndgbGQufQnVmxM3/Aaip4ceTul9P7OeffxYODjfsGTym&#10;y8ClLQ5ztK5cuYIpUyZrWsrVNI2myJmanu40z9uOWpUVpQgPcYW3x1EOIiTGUuhjdnoZTE8sMRgC&#10;CWCxPb8WgX4XOsMDtUvXVUYbqgvj0Hh5IxC8BU0+69DgtQKN7JRv77X8/xxwvFbyU2IxxG4kXUYG&#10;GZFRUljMN0ohXjWJvBQeUUHfMakhUnRmN5m8gNoDL6PC/yAaWngvm+qrUOG6AsVr7kflWp39p6h7&#10;UXdLZ+vbMcgjSXjNy0zDwELMJUGe5FAwrReyjvx8U+dUX77shzfeeKNZfdidd96JJYsXM3ZdeMOP&#10;Qd5MXQIuaANr0V9eF73w8ccfNevqlCjbb7lJFDnyd7dVXl6J2JgAXLDcwNkJgYohdmIMWKieJdDP&#10;Elcb67rda7veVVOciMZgFg6EbsVV3w06cKF9aT0HGQlclkuhErEYAhjGYBpYSFXnME2V1v5JEnop&#10;m0Qir9mnujoYLu6OkmweDg9Dxf5XUGfyCnDoBVQ5zERjZZ7xg4F+EIJPo2LDg6hc1UdqB5BtMY26&#10;1c1trruoRV0CGSHsivlTieMpbBqA8pTALgeYsrJSzJkzp1llO/1oDxs2jBfTtbaqq6sQGtrmupeB&#10;nQ4ubWUthhYBCAGJIZAR/URteVM6/2e6AckJgbC9sA/mpis4W2kLoKiBhcDokrdFm8dt3lIAU5GP&#10;mkR7IGQrrukDjA8DmIur2Ola/v8GT2IzS3kNDQ+RSAh2nKkJkWovfCdnkMZKlbwndc2RvEubAIb7&#10;zLyCqj3PAQefRZXFN6jNT2rxeVaFW6FyO7suC5Hyl+rmTyueu4u0BXVKSnq6ttcoeYq2oC5hgo7B&#10;kLibdfh7dCX3pmwQ9RHpH0PEVjZu2MDDpJYWjUmmql/yniaJwpB3jP6izHCngguug7XoLwqBaDYL&#10;GeLoC0+0KbP0/fffITqm64eJ0yosyICX21FYnF2hhD7tARbadDs35xOoqup+qeaOWg1NjaiOtwPC&#10;t+Gq3wY0ea9hodJaHcDITKbBa5UUIrHNs00ulE2aJmWS5BCJC7y0ubj7gVQDw4XdUZK4ywCm8uBQ&#10;yXeGLDd3PcvNvytPfoSq4pbbQsqTvFG55yVUreqtARdRqSuK6jQmUnqirhB0BbiIqZkELjQXPGvO&#10;w6iItOuy956kBPWx85vf/BpvvvUmn6He0kpISOBTBWjShgij6HTPnjYbtQ3sNHC5EdbS7FelqpKP&#10;saRcvSGbvn//+1/Yu3d3l31gTY2NUtbnwmbOOtoa/qi36Qmp6tb2/BbUtpA+vV0W2TpUJ7owBrMZ&#10;NQF7UHtpMwOZ1RxoNKES12RWc2DhYRKxF4fpqLOXU9UMZHgLAQm752T2YjpG1l/e5OFRJVlsHtCB&#10;C+1rJs+h4gy7fpZxas9DpKSLqNz9IqpWMLayuI9ixWCwHWBWcxNv0WskwEWkpBPkwXg0uyp718e4&#10;eq3rLL4nT54sTW38+9+xadNGxpCN61De3l68P+8vd/7FoN3JU08/hfLy1o2x2ste2juDqMO9//Ly&#10;87B48SIGJv9uFjvu37+/Sz6oSgZ0ft5nGCis54ylvaAigIXCJ6pzyco0nm5ubKhFbc2tmTUytBpY&#10;1FdDozki9qAu+CDqL21EzeXdaOKhkS5carjIwiP2t3rXBXKIJNXDiGreWmoXoCI7i6+UZkceFh2X&#10;PGYqDw2V2Mvel1Cx50V5MsFANO5+ghuGVyV7tfg8a1P9ULzlBQ4wipnUouajYA3ZMCjpaFl3SRQp&#10;6Uny4LufaTTMAFTHOHfZ+07lHN9+O87ojPS6ujpYWVni448/ZtHAH1qt5rWxudDWhx7QGeAyrjPf&#10;LKJs48ePx1133clfMA3a7grby6yMSNjb7OIdytfDVsQmYLE0X4OMtBjjIFZZDnfno3Bz3I1L3ueQ&#10;n3/r9Ei1tOqvXmMMhgFMlAkagvaj+jIDGr/tjMGs1YGLnFmSskgyuFD2yH6yUsHLs0fUVc17kD5G&#10;DYm7sgse1b2Qry9ljiRwkfx/yb6zfudjKD80GpWxri0Kq7XpASjd+BQqlvXm2SKl3kXOGomwSM1e&#10;BGtJU2kumtCIsZe4n9l9TO6NvCM/4mbXRubm5nI/ahqFbEjbFNID6ZuffvqprufonXfaerwt73Bw&#10;oQFKXfHmkHr9zTdfd0n2KDMjTgqDLNZcN6ickXuFLM3WIT7eOD2nVG5QoAv3bKGCOsok2Z7f3CIY&#10;3UqLp6rj2S939DE0BexAZSBjMb4b2VZnklajkdLVHosZwCyQKnsJYLiwO4EX1vFNWSPSXeTMEbfa&#10;JKc8suQ0eU1iL7uf51W5YpBb3fZHUMcurwhruXO+goFg+daBKF3c22Ajo34rgBpclCbGyaqCuokS&#10;uCRP6I20RS+gOuvmFHrGxsVi3ry53APJkMxAf/vzn/+Ezz77DBcvXuS3of49MvOmy6lXqS3JlPY0&#10;NLaVtQzozDemqqqq07xLjAJLeiw7wNdzxkEhzY2Ai731egT42xgt6adfhJAgN5iZrtH0GlkxkLEy&#10;X4fUpO7TvHgjq6HpGiqTvYErhxnA7ER58D4GMiT2qgCG0tQeotBujtSXRH1LvAHyB6k1gHxhzD9j&#10;APOR7Ij3HqqPjZImEjDmQtMJKvY8z0MjPmCNZh9tfgT1Wx9Aza6nUBXnbLTYjv5eGmmNouX3o2hR&#10;b83oVwqRlFoXNXNRdUiLHiM1cxFzwQumMsA6M6dL3/O4uDgWHn1rsI9IvcnvRVhjqtePP/6ggNG4&#10;cW0OToZ2JLjM78w3iLxCn376ae7/mZ3d+dYDBCyWZms6BFhIwPV0O85d+I2tjPQYzlioNUD9eHSe&#10;wjG6j6y0UNwOq77pKqrJVCnyEOr9d6Dm8n7GXjZL9S88Tb2ap6qlVoH5qKNmR6reFQ2OxFxkHxiy&#10;1pRc7N5RhUaDlDEoQtjlI1O2PMbnNFVvHICG/c/xqQJoCWAumaBm9X3IX9Bb18g4V7JgyDAQFunb&#10;LwiAEcBCO31iL6RtGI3G2soue7/DI8I1Y0nUTIWyQqKA9d577zVYEe/v76fcnmaHkTtka6utVpht&#10;zRLFdtabQ2j6Z9lXl4Ql0zOmnQ4sJLp2FLBcsNyGygrjSntOdhJsrDYxYFmu1MBIt9fpOxSW2V1g&#10;oURF8W0BMFzkjbUDEo7I4dFmpe6FTqXU9ApJe1GHRqKxkYymRFGdDC7Vx0ej8vBwCVwoa7TnBQlY&#10;aGLktif5+BQy8i5Zfz9qNvRD2X523dTLxgGGscky9w0oXtIPefN7S8CiSkfrA4xSrTtVAhXOYFRh&#10;EYFLAmWOpvRDebRTl2ovpFUKUPm//7sD7733LhdoS0pL8OabbyrHFrUI6C9i1S+//LLSg3T48OG2&#10;gAsldu64YXBhd/JySw9EBThnGCBQavl6Fs1YUc/LvZ6mxrau3JwUrnN0BLAIa8r4WONxKk3uc7DZ&#10;wVPbErAsh9np5fxUfd7clMKjtfD3MefdrrfDulpdjPoESyBkN6oD9vEUta5VYI1Uweu2QOmoFs2N&#10;nLlQWHRurBwWvSWZSh2XdBeeNaKhbTwl/QzfEnN5VJo7LY+Drd/UD6V7h6GyMNX459NYi6IDH6B8&#10;SS/FgkEj6k7XgkuKLOimTNFmi5TNQCaTDKUOjO3SorqwsBD06tWbOzz6+GitIGxsbJT082OPPWqw&#10;YO5l1aifVatWtfVhx90wuLRW27Jnz25eXfvUU0/ywWaxsW0nOVRJ+IDsck5vwIIFCzrtA2hqqIOT&#10;/SHeRGh68saAhdiHxdnVCA9xMn5wNTUh2N+CjwUh820CEDqlTbc3O71S/r90SmEaGUsVF6bdFuDC&#10;P9/KQlwL2AoE70ad3zYGLLr6F6k9YImkuxC4cHsGqXOaPHprZM8XhbmQiTgxl0NDpFGzJOoSc5FH&#10;05Zz3eVh1Zzpfhxgyk99gvoK4w2y1bnRKN7yMsoWsR82/XnSeuloERaJPiN9zYV2yvheyFz1Kuoq&#10;u85ZkJuT5Rh+PLLLfPHFF5VQacnSxZrLjx49ij/8XpeqXrVyZZsekxI8NwQu7D7uaMnVn2wVKOWl&#10;P0ry559/RlAQ/aK3TA5PnjyppMv++te7ER8f1ylvPlG/IH8rFn6sviFQUaedbax2oLbGeDiUnhrL&#10;AIUsGFbyUwlIJJZC/5f2Kvk6q/mp3YWNCPS3afV9u6UAJi8KCN2LpsvbOWNR2Au3bVgoMRfnWbLu&#10;8pNSsSsV030o6S764ELMZe/LOnDZpgKXjQ9I841k+8trW9ip2XdobKG/qzLeCSUrH0TunN4Sc5mj&#10;zRaly6bdIhQS/UWiDUCERbTjfu6N4rn3ocTvcLf5DPbv26cZnfzzTz/i2LFj+OzzzzROj3Te3d2t&#10;PXc94EbAZXRL9+zjfZHHeIbUaWIz77zzNo4fP47a2ua9DmRy89LLLynX/+KLsZ3yxlLlYtBlm+uu&#10;ujXc6bwB8XHGMzylxTlwstvJQx1iJhJ4rFLOnzuziv+f0tcWZ9fIf1vNM0fnz21EWWnBbQMuBOz1&#10;Med5m0CTqNYl3YWyRmTPIPccKcyFg8u3Sr2LsMKsUnVJU9aI5luLOdd0KobYK/OlZXApW9cPFRvu&#10;Q5kLA7Ymw8EKBaIlLqtRt2IAA5XemkpdERIpVbqqNDSBDLUAaEIjtjMm9kb+6RndxhCspqaaZ4v0&#10;h6vpH7NU+9LOtfy6wYWxlhaLBqgK0M7eFh99+CEHE0P5dRKJyIZv+/atSEnRGXP7+vrwy8R1aMh2&#10;Z6zkxFA42m7mTvsdwVpIxKWJhy1pI55uJ7jPC4EIgQaFUOfOrJHPr5XPr+HAQp4w0vm1/P/O9jsQ&#10;Hup624AL/yEhP5grZgrAcGsGj2VS1zRjLQ0ELirHOhEWVdPMJNMxOp8XqtSVR8/ybJEMLormskke&#10;nKYa+0ozjshjt3rjf1AZdNL4c6wqQNG+d1A0V2YvBlzpkuX+ohRVj5F+WESbvF5SFj2P2qqSbvMZ&#10;eHp6KgWqhkYpjxgxAqmpqe394Yi9LnBBO8v9KSVGTVH33/8fo7n2Xr164bvvvuNdnR9+8KECRqRW&#10;d0Y1bllpPmMQe667pF9/U9r4gsVm7u9ibNE8Z7sLWzhoSECyWgaVdQqASIxFupzOq//vZLcNvt7n&#10;bitw4b+etRWojjoNBG5SAcwSyYtXeO/yPqMfZI8XGVzO6EykaEIkZy6kuRx4VQUuUq1L6SZJc+HM&#10;ZU1/zdC0yjV9Ub7pMdRkGM8gkfFTzqKHkTe7t+EWAMFcDBTRqcGFCuqSZjyM2uzIbvUZBAYGcq/d&#10;f/zjH/zYo8K5559/Hju2b+Mz3K9zvXw94HJd5f55eTnYu3cv12KIzRgbd6A+f+TIoU55My96WjAG&#10;sZEBw5IbAJUlsgC7Ao42mxEW7GL08QoLcjj4UEZKDSg6lrKu1e1gswWXvM7eNlkjzcFbkopGv02A&#10;/yYpHU16C3VKO0yT+4wYuHAj768lQZdGkGgE3RFShzTVuVALwE5VKpoAhuZJ82zRA1pwWSVNYaxl&#10;AFO853XUFBvOSNLPW8mFRSie17xK15CnizFwSRzfG+lTB6AqzLpbfg7R0dE4c+YM/5G/2nRjzZZk&#10;d9tucGmt3L++vmVSQ9YKNPnt888/47qMoZCJ9gMP3I+Cgo63u4yPC4bthV03zFpEytjGagO8PY6x&#10;+NU4wvtdsmFgtlUGirV6wLGen1qd2yCdmtMM6A1cY6FNf7fi/98AF4c9KCnOue3AhQNMHAt/I7fy&#10;OhfewMizRVNVmst4bh4lMRddKpoX0R0dqTCXChJ0dz6rq9KlsIgLug+ilE9jVM8zkse8LuuL6hV9&#10;UHLmO1w1Ippfra9G0eGPUTzfSCp6kp6ny4Tm4EI7b2pv5F9Ydlt+hhpAvnattF3gwm5zB7uRUfSg&#10;1Be58b/40kswMdnfqpsVTYibOnUq/vOf/zRjMDNmzOjwF1yQnw57m01yPcuS62IrUvpYSh2TZmJ/&#10;YRMK84ybE2VmxMPm/FbGXDaoAGUtBxEr8w18CyC5YLFJAhYL9n92nv5vbUlevJv5qYvDbvYabp+U&#10;tHrV1ZSjNvQI4+hrpUyRmBQgG3jzaY1ilCwxlxPS2JGq429KtgsHB8sVus8pFboVOwaibOtjLCx6&#10;SB5Wr2UtZNTNpwGQI93i3qhjAFQReNjo7OeqVF8ULXkAmTN6acIihbFM0p1ycBnfHFwyyYbB5Buq&#10;SeiWnwNNcjx8+BDmzp2LiZMmYv6C+XyMT0TEdXkCD2wPuAxt6Z7i4mI1IQ9V2L791pvYuHEDIqMi&#10;WXxt2AmL5g0dOLAPL7zwAhdxabenLqatKzrCjTcGth9UlslMZYWcKpZObc9vxEX3E0Yn1TXU18HL&#10;7QTXSzhDMZcYisRONkogQqBiuYmDiQAU+v8FAS5WDJg4uGyGi+MeZGcl4HZd1RVFqAvew6jeclWm&#10;6GdVEZ0034gPsT8hJgKMlvx0GcDwkEip0H2GV+eWbXlECosoDb1Gb0j9CmkaAJ9hxACmZGlvBkJP&#10;oDol0ODzu8o+52KziSw86q3JFvHZ0ZNlkyh1V7QBcEmb2BtZm99hX47uZRjm7eONd999t5k9ptjU&#10;o/TjTz+y0OlKe+52envAZXlL9zR//nyjqjPt1157DStXroS3t7dB822yfiQ3uj17dnW4tkAHpa3V&#10;Rh7KtL/qVtSerJLTxas5+yANhap7ja3kxHAWDm2TgEMBkY0cLDhLYedtOHhskgDEivYWvontSOe3&#10;ynvLbQ8uHGCK0lDvtRzX3GZJjYvWejUuBCw0EYDqXCg0EoZRvDr3vywsekkOi57hrIWqc3m2aKMq&#10;W0RD0miOkTwFQBlQv7APKpb1QZHpJKOaQ3VhBjKXP4f8Wb251aWmiK4VQZcX0zFwSV36X1yt6j4t&#10;HdS7Z2hCgKFNM8IsLS3bdL/GTKSuS285aHIADz30oMFh1+qQhxqiKL9OUxetra15vr0zV2NjAzxd&#10;T7Bf/zXt1FQkhkLhj9lpkT6W0sMksFL2xhgIVlaUsMc8DJsLm7mYe0EGFR7mMLCwkUGE/k/D5qW/&#10;beXnbS9sVzb9n7ad9Q4GLntve3DhB3B2JJocJwOOMnMhwygCFjGNkTcuqvQWDi4vy8AyULJcoOpc&#10;rrlIYZEELKpUtDzelYdEfEBaH2l+9KI+qGJAU+q10+jzq4hyQMH8+1h41FszeVE0LiYaqHHRgQvb&#10;C55DY1let3ivjxw50izBQscokYG//OUvBo9lYjfW1ufbAi6lbQIXtKK3iEWmNM7Ojpg1axaefvop&#10;g52Z+vUu1CLw008/4eJFr07pIUpMCOcA0R6HfglYVstsZbW8JWA5f249Zxv5uanG3lREhXvgotsB&#10;mZFs1TAQaxWI6IOJsf1LApfGa0DVlXOA62Q02k+UWAuNGaHiOWItQsylKQDEXKi+hQGLlC2S/Vzk&#10;LBEPiUQB3Rrt7Gj98SLC5rJoUS9Ub3oMVWn+hj/fq/XI2/cJ8mb21mguwtOFZ4YmGg6Lkqj+ZUI/&#10;1OYm3vT3mbx1iYmoj0fSPzdv2sQHqVH2KCgoiDc20uhkNcj885//QFJSUlseZmBbwGVoe588jTJ1&#10;cXHB8uXLeMGcsRS0QEvqI6LalsbGjvMcpVE2zo5H28xadOX4K1W1KGvkilkpbexku01mLYYzC3U1&#10;lbC33sX2diXMkQBlawsAsoN3QOtOt7Pb7+SgQqcOtrvg6rTvFwEu/LvT2ISKCFPAZQLqLb9kIdGX&#10;ss2lbswrWS1UkcUldUPvf1USc6m+haehn5Aqc0nM5czlPpXeImWJFOayTDcBgMCF3Ogql/RG0bHP&#10;GNAZ/owr/E+iYF5/pSNapKCF3mIsLCJwSZjUH5VZcTf1/aXvLmVs1ccfuTxmZBg2Nk9PT8dLL72s&#10;OmZ/hYkTJ7bloaa3BVyW39CXhQENzXOmJsTBQwbzfgVDpsBjx37eoYVzBXlp7MDeBsuzK9sYBoly&#10;fB1jUWd5KJvjYLOdZ56MrfSUUDjb72IAsY0DC53atsBQ7Ag8bHZLp7a7pW2zi9tsOtrt4af0fw8X&#10;E+Rk3/xfvK5a1ApSFXgAsP8G9ec+l1gLlf1zD93REnOhbuj9r0lhkVL2P1DWW6jsn4HL+vv5Vgu6&#10;HFxWSSNdCVT4WFfVaBGyWyhZdj+qrxj2kK2vLkPh/o9ROLu3UpkrtJaWwiLOXCYSuMTe1Pc2MTFR&#10;o7OQIX5aWsuZSBqb3Lt3L5VZ/r9bvY0h3aVT7SypPYAyS6tWr8LoN0bx2E4Iv+fPW6HjHqcaXm6H&#10;ccFitdGOZwqBaAvRVhf+rNEDFlHMtg0+nmeNAmBDQy0ueZ3kLKNZyMNYiAIkNjvgaCsBB50SeBCo&#10;2NvsZICyl4MK37bSdmJ/83Q9hLzclF8MuNBqrClDlftyXLVkYZGpPDf6+JtST5FIQe97RcoSEbjw&#10;psWndFkiUTynSkMTyBSvkrJFYl40B5ilfTXO/8XsNH/LUNSWG+7RrUr1R9rs+5E+tbeku0xuucZF&#10;ARfGXKpzbi4DPXXqJP7fr3Q/6lu3bmnT7ZYuW6qER0QObG1tWwOX0hbBBW3UW2jV1tW2ewwr1cPs&#10;3r2TN0h1pONcUkIwYxBbjNS0CFBZpcdStKX4AlR486DFRhYS7UBujvFYMz31CgOWvZpwx0FmHgQq&#10;BBz2MpBwUGGnBBx82+9jz3cfP+9sv59fl/7v4nAAro4H+NjYkqKua9nvLqumphQV7qsAi/dRdVIM&#10;pB8hj3QdLNksyMAiiud4yb/cUyR1Q/fX6C0iJOLgQqCySDXSdYFunGsZA55KP8OV4nX11cjZ/joy&#10;p/TSNSyqiuiMgsuEvqjNTbqp7+nyFcuVyIGiCKrKbcu67O+v0V727dvblpsNbAlcWtVbqMjmxx9/&#10;xKDBgzB8+HBMnTKl2XgD0lIKC/JQXFzU6RMHyTfl0sWzDBRWGindX674pqhZCwm/uv6e9Spw2cAO&#10;+h2MtZzEtauGNSEqIqTHdGOshWsmFNrIoQ6xEAEkgolwILFnpw772f8ZiDAAIVBx5iCzXwYVE37e&#10;zcmEM6KS4txfHLhwgCnLQr0Di/Et35fd52TWQkIupaBF4RyByzZR3yIaFu9TQiJe37JSTkGr9BYl&#10;JFIxF7K2LJzXi7OXpjrDY1/Kgk+hfPF9SJrYu9VMkZItmv8smsrzb+r7SSUhAiQoJGprc2IYIwJq&#10;cNm6rU2MZ3pL4NKi3nLlShRXk5vlxP/xDwQFSQVJRMOeeuopPtSMPDlJuD154jiLqzvHgLu6qhzn&#10;eGizohljIcFWGDSps0HN+3ykSlpR0EasJTrKOMJnZ8bDw/UAF1914Y7EVnh4I4c6TjI7cSFQkZmJ&#10;ABLadN7N8aDCWgRz8b90BqUl3SOFeTNWdUEsaqwnovGYNCeaHP8rhCm3aFbkQi4DFhJyyd6SgEXV&#10;Dc31lhUya6EUNA+JdMPQlFnR5EAnWywUL+iLYretBit3m2qKkbl6MDInS6FRQgusRalzWfwSrlYW&#10;3tT3csPGjQpIUMZWOP+3tjzcXTVa6alTx1u9jb7u0i695csvxxrNAn344QdYu2YNfvvb3zW7jAyh&#10;OqPMnwMeAwFry3V66WddKNScrazRhEG6Ph+pFJ/qUpzsd6OszLCnylXOWsy46CoBigCTvZydOCkh&#10;zn6+CSwEkKiBRWw3p4PyPsT+f5CxlhMIDrBFU2NXGiV2v1VVnIPKs/8DTtAQ+lfZ/q9c2yIZRPGi&#10;OS7kPiAXzt3XvDJXhERiEP2Svgq4iCH0BCzZcqNi3qzeyF3yKGoKDA+1K/YzRc7Ufoy9yJ65LYAL&#10;ebrkHPgGN9v4iwajqRnI8uVty9d8+eVXPFMkNFJ7e/u2gEupQXBBK3pLenoab9VWF9gQi/n9H35v&#10;sNvZkHlUW55g+9ZV+F483WzukBQKqUFlLT+vtjzgbEVuFDyvKnxzst8JXx8LFtoZZlrlZUUcFNyd&#10;TTRhD98O++VwZ78eiBxUgET8zd35MNxdjjCQOgJP12Ps9Cg/H+hn3mLn9S9p1eRFovbsh7h2UK21&#10;yKyFl/zL4CL0FnWWSFTlLpPApVlIJA9DE7OKxBD60rm9UWy7yCAkNJYXIGPxQGRO7W3QJEq9c6cw&#10;oDo97aa/h1Sj8ve//005Dv/2t7+12gvo4uKsGVVCNTF5eW1m0gMNgcvAlm5BFX7C3OmBBx+Av78/&#10;Kioq4Orqgn79+mlaACgF/dNPP+CZZ5/RAM73P3zfoW9cdlYqrMzWwExhLUuUMEi4vRmzO7A6pwuD&#10;pD4fqa/nosdBxFy5ZPQxY2P8GLs4JguxezgbIWBRhzpqYBEgQqcEHh4ykNA4EglQjirgQqeBfma8&#10;MK+7uJjd7FWdH436sx8BJs+hkoVDZVufkC0tH5HqWsi/hcIi/XBoha7cn+st+iGRPEpEjBMR4JI9&#10;oxdyVw9EXanhEoQS+xXInWbAnFu1aQpA7vT+KL94sFu8h7NmzdAQgGeeeYYXzxlaTk6OuOeef2tG&#10;vS5Zsrg9D/eZIXD5rKVbzF8wV3nATZs2aC5bsGCeDkC+/x519ZJfaVl5GcaO1YVSBELku9tRKzTE&#10;C+fkMazqVLMQb9Vl/DobhPUafUWACtWpONju5GFMeZnhOLm2poq7zLk5H5CEWYf9qiyPABTpvAAU&#10;d+cjCnC4OR+SQEUFMLSp6dGT7+OICLFBfNzlHlRRrZrCBFRa/gwcYMyF6lrkMSISa9HWtfAM0SoZ&#10;XJZLWwmJZOaimbI4W9rEXngH9PTeKFs4AGXumwx/B7KjkL7waSSN720UXMgsKmH6Q6jN6x7TNNPT&#10;UjFgwABNJEG1Lz/88AOLJuzg4eHBy/xpvKt+Aeyjjz6C4pK290ddvXp1nSFwMRqMUcp59JujdeGN&#10;nTa8Wbp0sUK59Fu2nZydlCdML6igoGP8YemX3dnBROl+Vgu36nBIVNuKLZoLaROoUDWt1NezlTcM&#10;XvQ4zTNQhlZBbgIuuh+R2IrD/mb6CQGJxFAYI3E9ykGEsxJXCUguup9kp8fYY5xi50/xv3l7nub/&#10;92KP6+NligA/y9vWy+VGVl1lMSrMxwN7HkX55oeU2hZ1RS5PP6/pLwOLrLNQyb8q/Sz0FnVIpD9l&#10;MW8WYy+bhqO2vHko0HTtKnIPfMU1FWPgksZCprSlL6OxrrLbvH8ODg74691/bdW4TeMcee89CAxs&#10;3w8dWeM2A5eW/HKzs7Nw51/ulOMv9mGqkIxSze+//z6/jEr/9Zevn6/S3v3sc8+iuoOaFysrKhnr&#10;2IkL51arQGWlpjhObdok1a/I3crcP2WzVPwmAwullCkkSkkKMwpmoUEO8PM+qRNjGRNx51vWTziQ&#10;qADFVWIlXgxUvD1NOXARqHh7neH/199+PmYMYM6irrZ7tel3l1VfVYoy27lo3PEQKjY92EzELVGl&#10;n4tW6BgLdUGLkCh3vi5LROCSZQBcMtgumtcPFZcM172UuW1Cwax+3OlfH1iozyh3ah8Unp3V7d4/&#10;V1dXPPzwQy1qoyIUIhM3kQFuz7p27VpYM3ChPxq7QXh4mDKC4LXXXtVcRkKPGGb99ttvN7stWV6K&#10;lNb06dM67I1KS7nCwGWdkm4W4zoEsGgL49YrbOW8HArZ6HUnU0h00eMYiowUr5WV5PFMDoGJoqXI&#10;W62bSGBygrMUL2IoDFA4sLQAKmL7epuxbc7ApaoHSYwsKt6sdFsJ7HsSlev6aI2hVkugIlznCmWt&#10;hYdEMmshjUUUzinjW2c2n1OUN6M3snd+gCYDien60lSkLXwKKQZCI7K4zF38FKqS3Lvl+5eXl4tF&#10;ixdx8DAEKo8//jhv3aHrXc+ipJAhcDGaKdq3f58yX2jkyJF8+LWwT8jMTFeA58iR5rNaFi9eqDx5&#10;mgDQEYtK8okNUEgkho2RgCtc9i3UFpMqwybF8c1qiwwq8rbezoDhADvAzxgt96dyfD/vE0rqmIOK&#10;zE48ZbZCz4lAhcIchalwcDmt/E23T3OWQpdTapt2eIgtEuMDO8Ws/HZaNC6mIuwMSjY/ifqNfRWt&#10;hYdDMnMpWNZPrsjtIzUqykVzuXohUYbwyp2uGt86jf1tOgOXxU+gLr95hW0jC43yjo1DuoHQiMKl&#10;5A1voaGbz56iCnnSW44cPcw9rE+ePA53N1f241rU4u0oiUNtPa2sRxRwYf+5p6VrfvPNN5q4jDSU&#10;V199BZMnT8KYMe9zxKO/e3o2H/49fPgwfrs7/u8OODg6dMgbU1dbwwHCymy1irGsUqwStFmhDRrx&#10;Vvim2IqOZBupstbL9SAC/C4YfUzK4Ph6nZS0FMZQ3FW6CgcVj9MaUBGhkHoTmPhcPCuBCWMovj7S&#10;9vOxgL+vJa5EOCI7K74HPdq4qpN9UWEyDNjKQqOVfaTskFyJS6xFrbMQyKgZS7ZqLrSasXDHOXnw&#10;PGWFCsxnM5hoDhTFobbs8r58hKu+A13K6uFobOwcvaWiIhfJ2YFoauo6+0xqRr582R9TpkzGmA/G&#10;IKN1u5QxanAxOvyMxNyXVcPLWrJSeOGFFzFr1kwcPXoEvr6+vLtSdGQO6N+fvTEdkylKT7sCZ7vt&#10;HFSkWcsrlRlAGvFW9qvljnCy34qOsUjeKaLClhofjdkc1NRUIOCSOQOIE5yxeMo6Cg9/mjESASRn&#10;eIsAnVKo4+dzjoOKv68VBxL/Sxbwu2Qhn7dESKANwkKcUVvTfUTAW2HVlqSi/MJ4VG56CFVr+yrZ&#10;ofwlfbQZIrmuRR9YMmbozSeaqnP6z5rWG2mLn0ZtdfPvbWNRAnJXPIdEPd0lbUIvCVzqyzsWSNlz&#10;cA0+jVVmn8Mp+EiXsFtKzmzauAlPPPGE4tdEUQod162s6WpwmW7sWqSpDB48WDP2sbVxIbT/+Mc/&#10;8tSzmOz2yiuvdNiLjonygYPNJj0BV7/qViqQE1aTOje47bBh4ML7gWx281NXp/3w8TyFykrDQ6wy&#10;M2IQEWotZ4GOqURarYZykWd8ZFBh25eBBwELAYm0JSCRAMYKl+mU/T/A35qFRA4MXFx431LPat+q&#10;I9Op4KOo3v0calYzBkM1LeoGRRJwFxhhLdObDz/jTv/k3zKpNwrmPYjSwBPNHpMO7dTt/0PWpF7N&#10;wCWVgUtTB4HLNUZQwuIuYdv58Zhv+QamH3oTxZ3obkcjlffs3cP7Bin7a+hY9/LyavE+xLiRNg2b&#10;pwZEZ2dnzkgmTJjAZxL17dunVfc59Sb3/w5D1DA32F/YKFfdrtF0OEt9QsJZf6PCWkQoJLEVyZxJ&#10;dCz7eB5FRIij0cdLjAvkxW0cVGSRVhv6yNoKAxYKcYilELjwcEcBlPOcqQT4nZeAhZ0G+F/gwEKn&#10;0ZGuSE2J6NFbbgRkssJRafYzipb2R83K3hK4LNDWtRCoELjoC7hqYBFG3NT9XDC9N3JPGDZLKrKY&#10;i7wZ/TShEQ+L1oxgjP/GGWhdXSVMPTdi2rERmHxkCKaeGIrjLis6/H0rLS3F2TNn8Nln/9NU4etv&#10;GqLWr29fBAS0nJ5m32F/BVzYfxzb82Qo3isvL4ONjQ33x508ZRKvxqUKXhJ+DZlDmZuf7ZA3gnpu&#10;iDHYWK3X1LPogGWdylF/i+JlK2wR9DuYqdKWKm7DWUhiaFHhHAcLr9NyKvlks6wPhTscTDhTOcdP&#10;L7NwhzScy77neehDABJ4WQKSoABbDiqBl23YeTu2bRBzxQMF+Rk9CHGD6yrD5spQM5Sf+B+qWIhU&#10;ubQXN4QiAZdnh+ZKjIX+n24oJFIZcVMVLjGR9CXPoN6A10tNViSSJvVHooq5kMibsn40Gq7dWKNu&#10;aXEWDjsvxPSTwzDp4BBMMmHgcmQEfKM6poWG5A4SdCdPnowHH3xQqb7Xzx5RxPIsO7YXLVzICIYT&#10;KirKW3U6ED1GAlxuuL+/vLwcSUkJXNRdsnQp3nvvPcZwnuVP7je/+S13p+uIRfqHNQMOy7Nr9IBF&#10;J+CeV4BlczMjJ3vZb0WyQZC6lgN8TREb7Wvw8ciAW9SgGEwfM+Ah8CE2IjSUy34yoMjsRAIRW6P7&#10;SqQL215oqK9Fz+qYVd/UgIpLe1F5dAzKVt6PsoWMydAc6FnSqNYMfRF3mm4eNAELhUSZk3uheP5/&#10;kM8YSmND83E5TZVFSJ79FLdX0IDLujfQcLXuup97bGIw1luOxZSjQzGRgcrEA0Mw+fBQrDz75Q2b&#10;3AcHB2H9+nV44sknjEYe5Gbw5pujsXLVSsTFxvBj+zrWPbxhsbM+YGoDiImJgY/PRZSXlXYMuFRX&#10;SBMKzdeq/G7XK/UsF+RBYzzdzK0nde5wUmZI2CFIVgjuzgcZGzmOwgLDCnh6ShRCAi5wLUWjq3ib&#10;860Leyy5hqILdxhDMQAqBDTBgXb8PJ3SToi7aBTcetaNrYar9agOOobSwx8gb/njqFrWH6ULWKjD&#10;2Es211x6MbbSCylTenGnuQzKEFF39Nz7uMVCRfApfh8G19UG5Oz8WJOSvlFwiU0Oxryj72Pa8aEc&#10;VMSefnI4zC+tv6H3Ij8/D/fdd18zMCGQGThwIH7++WfY2FojJaVDXBBfbrVh8UYW6Qc0++TcObMO&#10;u08aAi9lgtZpGhJFoZx+2lnHWHbKXrV7FXtJ6gOisSDUUFhVaTiTFR/jj4gQW0VnUdLIlAGShVoK&#10;fSRgkUElwKYZoIjzIUEk3DohNNiJZ4ciwoi1uKGwJyTqZJC5irq8aFR6bUbZya+RsexFZM59AOXL&#10;H0HVCtqPs///B6lzn0Cp6XhUXrFGQ1XrXiz5Z6cjZ4oWXJLXjLyusCg8xRVzT76FyUcYsOzXAcvE&#10;g0PZ30cjNv3GfoCIgdAEDn1woYzumTOn2THQoRmucdfl9t/aohTWhg3r8Nhjj/FYjia8ddTKyUpg&#10;jGQT11a0Aq4KVJQiOV26Wa2xCAc4qrT1cDnEdZS6OsNTIqOjvBEaJDEXqlPxU1LIVjJbkbUVAhXG&#10;QtRAIrEUewVQ6DQ02JGDinTqhPBQZwYu7pyR9awuWuxHr7GyFHVFWaiNtEBT6GE0RJqhOjsCDeWF&#10;7Sp/K3Fcg8KZfRUv3UwWUmXv+7TdRXSJmQGYc2I0D3/UjIWHRAxslp38HHU1N165rV9WIrK8d9zx&#10;f7iXhUP3338/C4nexIoVy3H82BHunUtTUSsr2y1QT+8wcKE5RhYW5/DBBx/g7rvv1rwA8sztqHUl&#10;3ANuTrs1NS1qcBGjPQS42IuskJ0wwJa8V1zlTmYaLh/AgMKQf0tNdSUDBDvGUqTCN1+urVjKRW9W&#10;sihrLYU/cqijAxZbmaE4KoASHurCmIorPyVQiQx3Y+Dlifg4P9QbAbee1b1XTaQNMmfchwSqd2EA&#10;kz21H0qspqI9BQUpGZFYfOojibHoAQvtqceG46j7InSE8RRlbcnN31DSxdCmBM0///VPPPHE4xg6&#10;dCg++fQTWFm1yVx/OYHLuOt9oqQaBwYGYtGihXjggQcMNkSRoLt48WJ01IoMc4OLw04ta5HDIf1B&#10;ZLxnSB7b4SibYTvpWSQE+J5FYnyQwccqLspBSKC1VElL+ooMLFxXMRgC2SnsJCRIAIqzBlDofFSE&#10;Jz8lcMnJCvvFzCi6HVd9ZjiSZjyEpAkELr2RM60/Km0Xtvn2pRU5WHvuY0w5ZhhYuN5ybBguRVp3&#10;zPOtr0NCQgLMzc1x4sQxbNy4Hh9//DEeeughbk17551/MZg5Um8qqus0cMnJycH+/fvx9ttvcWTT&#10;BxVCRWoR+OSTj3Dy5MkOHX4WFuwMF/udKp1lg2aYu9ThLA0cU2YCyfUs3H9FsUo4wIviAv3NkZQQ&#10;YvCxSOS97GcphUIyWyFgUaeUpW3DQyABLKSnhIcKQHFRGAvpK1ERHnxfifREbLQPUpICjFpq9qzu&#10;vxoK45Ew61Hu4ULgkjm1P8oDTNt026tNDTjpsRzTTgwzCizjDwzGwjNvIjkjoFNfR01NDfsxLURc&#10;fBzOnz+PNWvWYOTI15WeQvV+5JGHW538QYV0BC7j2/oEaLD8hAnjuYt4S23bb731FmKiozvlTSDR&#10;lCYh8sFl3EJhk9KQqO4ZslOHQ3ZSOKR4rziZcM9aApeQAAtkpBl+rpkZsQwwbGXh1lJhK/qp5ZAg&#10;eyX8kcDEVQGUqAh3xlDc+Wl0lBfbFxVgSUq8jNgY306fkNCzOm/VlmchYe7TSCGDqPF9kDqpL0qT&#10;Qtp0WzuP05iwa5hBnUXRW44OwR67GWhorO+y15ScnMxYzXGeQTIUPt1z7z2orKpoDVyOtmgSRV96&#10;Gu+4fcd2DBs2zCBdoqq9++4boEE4mh/dWUsDLqreIQIX9bxlXXZoj+JxK8Ih6mrmTYfORxAaaMXd&#10;/A2t8BACCjupKI4zFbtmKWWtQCtlfySW4iYzFC8ZVCRgibnizTedz82K4AL1zTZx7lnXv+qq8pA4&#10;fyAHF+6dO7M/atOCW71daKIr5pm+gcmHBmszQ6o9Yf9gzD49Cuaemzv5VVxDckoytm7dysv+hf+S&#10;fjRy7733cuJga2vdapsK+UO1CC4ELMRSRH+Qeqj8gw89iIULF+DSpUvcduFehmbCQ5dmpXTW8mMM&#10;wtFmK9daLgjmwsCleaHcLqWeRfK4PaCYZVPq2Z0bYx9nYdYFg8PPGhsb5PDGQVe3omErQluxV1gK&#10;aSjSqRT2ELDQlgDFRwEW2kkJ/shIDevxbrnlwSUfyQue4eCSMr4XcjYMxdXqlmcVVVQVYdnZTzDl&#10;yFAGIEOMspaJJoMx69hoxCV2TkiUmJiALVu28Gwu9QLqH+e//e1v+JTUd955G3v27EF2dmab75sm&#10;iVBf0T5jV6D4689//rPyYL1798ZPP/0EGxtrlKqK4vIL8nlVnxBwzczM0FmLyuud7LbjvLm2KVE9&#10;j1k96VA9dIyARbjGEbBQWBR7xQX5+anNHqekJBdR4Y5SNkjWVPRDobAQF41gK+kpnjwMIqZCoY8a&#10;UNQ7JyvKqOtdz7qFwKW6GKmLn0MqjRKZ3AvpRya3yEOvXWvEKc9VmH5yBCYcGGwcWCgkOjgU0w6N&#10;QEV1cYc9X/JjOXvWFKNGjcJf/3p3M0ARkz0++GAMH/2akZ52Xf1uAlyOGruCk5OTJtwZNWokqqqa&#10;57sDAgOUOdAELmfPnkVnLRJW1eCiE3F13c4CWMS4VA4sNIDM6bDixSK5xZ1AdKQLe8ObG+TQAPrY&#10;GDeuswhgaS7a6lLLxFQIXAhUjAFKXIwf4mP9kBB3GbnZVySv3J5GxVt61VbmKmFR/tTeyD7W8nyu&#10;gPgLmH5suFLW39KeemwYDtkvQdPVjpthFRsbYxBQ7rrrTxg2bBC2b9+G+Pgb9xQiZ8sWvXOpMVEI&#10;OkLAJXu8jRvWo6BAR/08vDw5rRIG3jSeoLMW11zsdqiqcLfq/FnUVbgya1HPDiIDbU/hc8uAJeiy&#10;FS9yM4TMRYWZDBDcNBkhXXWto5IFEtkfAhUKgXRs5SLXVeJifDmgSMDiz4ElOzMKmenRRo3Ae9at&#10;BC45iCdBl4VEhXPuR4XHdqPXrawuwKbz37Uo4Ko3ZZHsLx/q0OebmprCmMkfmxXSPfhgf1hbn2Ms&#10;PhcN9fWMRFTdUKKBHVOpLU5ZrKquwvr16/nwM3V2iACHjLo3MJAhO4bAoEAFXKhPISIirPPAxfc8&#10;A42dism2VmvRdjvzmhZZa5HMtCUTbe7E72mKIH9Lo+BCtpZxMZ4KuOiK4Zw0YRDpLEK4FcBCoEK9&#10;QgQoBCZik4VlQlwASoqSesr9b5NVXxCPxNmP8e7phKkPoLYw2eD1mpoacMJtEaYeH9YmYCExd86Z&#10;N+AZad7B4JJqtIDut7/7PY9AqMiOjnkSb6dNn8ZrYcgLm2pjqPq+uKToxsFFrJycbG7aS5qLPuIN&#10;HPg0Xn/9deUJE7iEhYd22odJtSbO9hJzsbESxXLbeIZIqmeRhsBLc4UOcHCRskNkoH1McuSXbSlb&#10;ApeszHgGEB5KOCTYCoVDpKkI8VakldXhT2z0JRVTCUBSQpBympIUgvTUSG7l0LNuA3DJiUTSzEeQ&#10;MakPUhY8j6t1hj9XtxBTzDMbhQltABbakw4NwbzjY5BfmNWhz7e6uhpTp03ljgX//Oc/W50EoAWf&#10;3/I+JCIWJiYHWn2sFl3/9Rd1Sy5atEhx+ze0//znP7GQKbfTPszgADvGRHZLdgqKT8t22Vlul2ZW&#10;s5s8RlWaJySFRGT4JKwpA1sAF6p9ibniztPNQmcRKWZdmtmjGbAQoMTHEksJ4IBCbIXOpySFIjkx&#10;FKXFKcjLSWaP2VPbcjusmigHpE0bgLzJvZFrNt/gdfILEzhQTDrcNmAResuW03MZ5ekkUKyvQ3R0&#10;NC+YIxO4n8f/hOeff56Xlfztb381qMuo95dfftkmcElt7xNLS0vjY0Koh0gf+UjQ3bJlM0PIzvll&#10;poPaw2V/M3AR4ZDEWvZqhpWJIWVi5IfwYpHAxaEZuJAZFgFIZLizAiy6dLM7B5Xm4q0P3wQkpLMk&#10;JQRypkI7OTGEAwsxlqKCFNTV9cwlul1Wsf1qFE4nq4b+qAizaXZ5XX0FDrrMZmAx1Gg9izFwOe+3&#10;s0tfCx0H1MCbkBDPU89r16xhoPMz/vvf//IMkjCDo2OegKhTwEWs2LhYTJ06pZnX5q9//Ru88MIL&#10;OHPmDC8r7shF/rmergc0tS1KwZycIZLmN+9XxqpKc4XkcMj9lAZcqPBNP3dINS4EJpHhLiprBF1W&#10;iACGBFsCE51oS4zFV9ZWJMZCgEI7JSkcqckRyM9NRGZ69xjx2bM65HBEzqHvUTD5XiQuegEN9ZX6&#10;F+Ok50pMPzG8zaCi6C2n34B3hHW3eJV0DGdkZCAsLAQHDhzAzz/9jK+//qpN4OJ5wwd8TDTGjRun&#10;iLrqjkpCvtb6ENr1WOyA9nIzUWpb7OW6FgIYJzu9DBEDGXcx9F01AkSYPlFTIoHHNT1VnMBFEmpd&#10;uYArwEUIt6IwTp0N0gm3pK0Ec7ZCdSwCWNJSIlFemomS4s4LGXtWF6/6amSufR35U/og/+RUbrGp&#10;XglZlzH9yAhuU9kecJnIrr/c/CMUlaXe0m9Ph4CLWDRO5Msvv9DY573835fbMkSpzYsYgZf7QWn+&#10;EBdydWX+oq5FKfNnmxfLiQwR11rOSAPJLp7l4EJ9QGgWFjXysIh8bYXWIrJD2nSz0Fj8FGAhbUXS&#10;V0IYoEQwYAnnIFOQl4i8nEQ0NnRdj0jP6txVnZ+GuAn9UTK7P8qDtBUdSVlBWHLmgzanndWb7C3X&#10;nB2H2rqOlxYo9KE0c1lZWYc2FBt4nNx2m3O3Zfn7++Kdd97hsdn/PvtfhzraUwcx6Sv2NpKTv5Il&#10;ksFF15x4EO5OhyTmwlnLKc0IELJQCAu246X6+mFRVVUpAxAv3iek1lrUVbcSayFQ8eeWDYKxCHAh&#10;UCFwIcaSnnqFh0QlRT0D5m+nVRlhhZxp/ZC/9r9oLEtX/l5akouNlmMx40Qr5f3G6luOD8U++2md&#10;0nJGP/Qff/IxT8q89tpr+PR/n2L8hPFYsXI5tm3disOHDuHYsWM4ffo0AgICEBkZyWva2quh8lR0&#10;SxW6N7qsra1x6PDBDr1PMuiWqnB36VzmbHarGhT384I5AhfqISLGIrEW7cAyMtUODbLhoKH/IRbk&#10;pSAzPZCHRBQeSSGSu6Y/SKSbibGQaEsAQ2AidBYCFbEz0q4gJyu2xxDqNlr0lck98BWaFvZDwfkF&#10;yt8b6ytx2HkGZp2m0v3B3LV/QjvBZcbJEbD029QpzzsrK0sZVNjSDDIqLaHWH7ruff+5D48++gie&#10;feYZDBo0CC+99BJOnDzeGrjEdji40AwUmkObk52FpKR4+F/25zSsw8Clupw3I9LgeGGr4CDXtqhN&#10;oHhtCx8ML4GLekbzpYvmfOh7eKg9YyXNB4YX5KcythGgNCNKAq63JjOkDoWExkKgIjGWSM2mDFFu&#10;TnLPwLPbaJFKl24yHnlLX0RVpjSB8Oq1q3AI3oF5psMw48hgTD3EQpyD7QMXPkLk8HCExXt2yvOm&#10;Ijp9bfR69vbtW1oDF95btK5NSM1CGypXr66uRGJSInx8fLhyvHHjRixbuoSnpj/99BM88sgjvMqP&#10;rBh+//vf4c477+Sp645a9Ovv7nKYgwsNkKcMkQAXtd4iDYpXT0c8rcwY4paVLCwKCrjAGMhF1Op1&#10;JhO4pKVclrNDHnrdzd5cxCXWIipuJWAJMQgstCvKMlFclN1zRN5mq6m+FlflcTBXrzYiKNESS84M&#10;wZwTQzCTgcv0w4M5uExph6BLzYwLTN9BZs6VTnnOSYmJvEVHOBgQO6HjlQBHv3KXGIyxIrszpqdb&#10;Bxe0YLlALdnLly/nHrhPP/00Hn/sMQwY0B//+Mff8cc//anVQhvRtk0vqOPWNc4k3F32awrn1MyF&#10;jKAEc5FCotOakIjEXG5ZecmCMRR/duBnNQOXjLRARcQVPixCZxHVtwQuQmfRD4XEpnAoKyMWDfV1&#10;6Fm37wqPN8daqzcw/+RgzD7GAOb4YMw8KoHL1EOD25EpGoy15t+iqrq0U55nHG9clECECuaioiL5&#10;jz8VyJqanlKOaapp+errr3gW+IsvvsB7772Lu+66SwEdKr5raQk/l/nGrnD69Kkbpk9/+MPvERPT&#10;sShMFbBe7iZ6Wss+VUh0iLEWKRwiMVdX2yLNcRa2leQNk5Tgg8ICbZ9PXm4yD4ukpkR3PXDxVcKh&#10;5MRguY4lzCCw0M7PTUB2Zo9H7u28ohJsGbAMxyLGWhaeGox5JxiwHJHYy4wjErhMMmmjmHtiKE67&#10;b+40/7DLl/0UpwMaM6JeIaHBiiEctfoUFupGq1BIT9654rhuzaRbONEZ9dClO9Af7UiUikIeYi99&#10;+/bFG6PfwKRJEw3OmKUnOn/+fN7P0JErKT6IsZFDkiGUrWFwkTxbjqnmOZvy0SAUEvldOsfBhewU&#10;EuK8mplFCeaiX4UraloI3KTq22AOLMa0FqpvqarIZmFRIXrW7beohSM47iw2XngLK86xcIaByoKT&#10;0p7PAUYClykHpRCpLcVzc8+Mgr3/3k57znZ2dgq4vKBXZXvO4hy7TAKXBx58AGUqzybyzSaJg7tP&#10;/vH/4Ofvd2PgQr4OP/zwPTeIIgd/C0sLBAYFICkpEQUFBdx4hpapqalCmdT2l2Ty2xmLqlz9fE7w&#10;AjpelWuv8m1RDKGkFLToI/KWB8VL4CKPBvE7bxBcCgvS2GMEaYy0qSJXAhZ/uQJX1LSEMZYTZZC1&#10;ZGXESOX+tT3l/rfjis/0xHa797Dm/GAsPzsYi0/rwIX2rCMUGjE2coixF3nec8sAw2536n0kJod0&#10;2nM+ePCgAi6DBw3SXEYaqrjs0Uce0YyOzUhPV8CF2n4SEltl49z9f8yNPNl169Y189alIrrjx493&#10;2htEoq6n2zHGUPZzrcVRkyk6yEFFl4LW1bdII1hlcPGz4taVBC4UBumDS252OAcXXepZZIikuhbB&#10;WghgjIVExYUpPSHR7bgagZgkC5i4fYB1DFhWmUt72VkVc2F7Dmkvx4i1DMGMNjQtTjk8lF3/bdQ3&#10;dN7M8A0bNii6yquvvqq5bOnSpcplzz//nOaylORk5Tjv168fSkpadcdbfkND0X5mjEZfYSbrPFub&#10;zu+JIGHWw9VEYS4aUyg5JOIpaCHmCtaiGmxGVgqGmEtRYQZys8Jl1qIDF9EzJFhLarJx1iKloJOR&#10;n5vaczDeRqup6Sr8rphgl+NwbLQZjHWWg7GGhUQrGbgsPTOYay4LT0qbgIXE3RmHpbBoaitp6SlH&#10;h+GgyxwWbnWeidjnn3+uHKs//vSj5rKxY8cqlw0a9JrmspCQYIXV0IyyurpWAfD6Ji5S7813341r&#10;prH8/e9/g4eHa5d8yKRxeLkfkjJF9jJzoV4ixSNX0lu8ZOYiDZA/y8FFDIwnrxYyhEpP0wrOpLkQ&#10;c1G79UthkX+zuhZRhau/qQO6mIFLdVVZzxF5m6yG+gZ4ROzEbtch2G4/GOutJHBZbykxlxVmg7HE&#10;dDAWyeERCbuzjkraC9W80G4pNJpxajg8w8916mtQg8vyFcuNgos+q/G55K0wF5q+2AbFmc+Kvqc9&#10;T66kpAQffvhBs/w3dUZ7enp22QddV1POgILYyyG5vmW/LOYe5v1EBDBSCvqMkoLmIRExl0uWMrjY&#10;ICLMmfcRqVPFpaV5yEgLYcBziTMWUdci0s+iCldd4t88BR3HACoeDQ09KejbYdVV58Ezah0OuA3B&#10;bqfB2HRhMDael8CF9mrGXlabS+Ci1l44ezkqZY+mHR5ilL1Qc+PM46MRnnipU18HGW+LdPKePbs1&#10;l7377jvK8UzpZ/Wi5I4AF/2Qycga/f9WrFhB/UVtCvJoDCTNNdFnLDQ8ifoQunRdkyYBeLkf5m5z&#10;grlQpoiHRCJT5HVGFxZ5mytirgCX8FCyr3RAvYrmUdqNgCSZhpYp4OKrCLmiaK6lkKi8NKNZirtn&#10;3YKLfc9Sc9xg5f8FjvsOxV4GLLscBmOH3WBssdExlzUWOt1FgAuFSHOPS+yFxF3SXSYbEXapWXGb&#10;9RQ01neur/Krr/xXOW5pCoB6hYWF4jwDEYtz5oiMDNNctm37NkWPefnll9vyUPcIcAlr7ZqhoSGa&#10;PLfYZBrTEW7h7f7Mr13j4Y23xxE9E+7DcvHcCY3FgrfMXAhYiLkIR38CFzKEalTZQlDYR7UsBC6i&#10;tkWqbwmQzZ9CWxRyaVeWZzFwSe85OG/lRcJtykGYBQzHQc/BHFgEuGyzZeBirWUvpLtQ1oiHRqdU&#10;WSM5NKKsEbGXydRvpNfQOPXocJi77OlknLyGXbt2YOq0Kfj0008RHNR2QmBiYoIBAwZw06iRI0e2&#10;dmzWEq5wcGlpAgAtZydHA4ZQv8bXX3/dYg1LeUUZZzuurq48T97RKy87loGJiRISEXPR98lVMkVU&#10;9s+HyUusRQw5CwtxZADigYqyIhW41CvgIpoUKVMkMZcgniWi+dLGQqKMtCiegi7vqW+5ZVdpeTrC&#10;Y9fijP8wHPMajCPug7HfWQKXPU4SuNCm8GithQQuxFwIYJadkcCFal1I2J11bAgDmCEKwBBzmaQp&#10;+R+CuabD4RNu3qWvsT1uBfX19SgqKuKNj/n5+a3db5gCLmihBSAsNJT74uozlscff5z7t1BLtqur&#10;E46fOA52X/jf//7Hke2VV17BY48/xoelUWra2vpCh785ZLzk43lcNU1R6ikSXrlczJXDIir5p34i&#10;obcE+FtzcCGP3JQkXz7qQywaqUDgQkPiRQpaApdADipSfUu4UdaSnRnLQ6aeRsVbcLGoJDrNBlYB&#10;7+NC5FAcZYzlGNuHGbgcdNWxl92MvWxl4LLZWhJ218rsZQVjLivNtLoLCbvUyDhTrtbVF3bJ82WV&#10;2Reo6sDhZ4ZWZWUlwsLD0djJ30siK2pw+czYFd3c3Ay2ZFO1LoGGaM8W21gbgGkrjU7Xs8h4KdDf&#10;hgHMMT2/XIm9XPTU2ixcksGFF9AxcCFgofAoMd4bKclhGkRPTiSGEsg7oIW1ggQuQSq/ligj4BLD&#10;bRYovOpZt84qKonH5bi1MPcfBcvgITh7aTBOeTPW4iGByyEGLnscdaHRTnsJXIi9KKGRmZQ1UoML&#10;6S60ibnwXiM93WX6iaE45rKs018ftfNQOnnY8GG8qn779u2Ii4vljKSD13I1uAw0di2aBa2fGWpt&#10;HIEAHBKABOjQjKPOWNGR3rh86ZSu7F9mLvrgohTPycyFhqsJcEmK90FykrYqsqQoG1kZYapJibpG&#10;RUOeLfqVucRcesDl1lj1ddVIzTGHc9gnsIschnOXh+AMA5bTDFhOsJDoxMXBOM5OD7iw0MhFZi6O&#10;Uli0XWYvxFzWylkjApelplIh3UKZucw+NljulJYqdpWwiIHM9GMjEJnk1emvU51qFu05f/zj/3Hj&#10;KMoibdu2lY9izs6+4XEmn6nB5Q5j16KOyX/92/goEWrXfvDBB3l6ajhDxPfeew9fffUVV5cpFPLx&#10;8caVqCju8dIZK4OFM77eJ3kXtDKfyFXycaHQSN1X5OsjZYv8VIKuJOo6ISrCDdXV5cr9lpXkcXCh&#10;sIhYiwAXKRUd0mKzYl4ONSvG39DEup7VBavhGvKzvREcOwM+qe/gQvBQWF4eBjO/ITC9NAimPhJz&#10;IYA56iHpLgQwxF72MYDZSaGRjSTsitBo1Tmt7iKyRtQlTdoLdUpPFTYMJOqyMIksLSvL8zv1pV67&#10;2oT77/+PUTKgA5zfo0+fPnjmmWfwzbhvYGlpwQkGlaC0Yw1UwEXOGBl0jiYh54svxuKhhx7CN998&#10;gyVLFuPw4YOwYg9KTnPBIcHIy8trS8Ve53w/Gmpld//DclgkDZmXmMtpbdMiF3QteIWubkSrPTfg&#10;jo5yR2WF7g0sLc5VmAtt/bCINBdjqeiK0kyUlRb0HLzdeFUWxCEifit849+Ga8woWAcNx/mAYbD0&#10;HwYLv6E45z9UYS8nL8q6CwMYE5m5cHCx12WNNpzX1bvw0EgvJT2bi7qMuRwawtmLyBjNOD0CF3z2&#10;dPrrvcrAZdrUKby69t+Mqei37LRsm/Jb3kFN9W27drVp3Mkd+uDiaBz1rqLpOs18qfkpMDAAa9as&#10;ZqeBnfKmRYS6yrqLbh60pmmRKnTZ9vWx4CERsRfBXKShZ/Ys9LnIWFBMM3ARZf+SOZSULRLjQowx&#10;FwKX8rIecOluq4n9AJKuEpO4H36RY+GZMBqOYSNhF/I6bINfZ+AyHFYMYCwYsJz1lUIj2iIs4rqL&#10;m07UJXDZYS+xFwEu1ArAq3VlcJl/QtdrRB3SkgWDtCcwgFl4+j2k5YR03XvQ1IjMzAze+7dy5Uq8&#10;9/57LWql+vvjjz5q8f6JpAhMUcCFUfhtHXGgiyluNBjttUGvoX//forL1arVqzrlDcvOikeQ/1me&#10;NVLmQbuqrS2lLRXQWTZjLrTjY72QEH9Zuc/ysnzkZkfIDv9+ivOclIoONeo6JwroephLd0IVoKAo&#10;HLHpm3Ep/kv4JH4Mt+hRcA4bBcfQkbDn4MIYRCADFxYWEcgIYDnrKzEXAhgKjUxcWWikl5LefEES&#10;dUU7AE9Jy60AC0/pRF217jL14GBMOz4Ma8y/ualvTWFhgTKYnpwNPv30YwweMtggsyENlUTgVsDF&#10;sRm4sL9Pb+8To0FJQUEBOHL0MKNMH+Kll17kvi7GBN+PPvqQ+4x29KqpqcSli2SrcEw7bF7FXCgV&#10;Lcr/qcYlkKei7RTdJTHeh4OHWFS2n5YSytPRVEgn2IuYoNgScyFwKS3JR8+6uaumpgClBeyHIWUb&#10;Lif+gIDUL+Ad9z+4Rb7LgGU0nBhrcWIAY8dYi13wSA4qPDQi3UXFXEh3obCIska0eb2Lo6S9KKLu&#10;BW0rAIELNTKqM0bqWhfSXGadfB3+sbY39T06evQot6OVjk+JlRC7CQ4OxoUL57Fw0UL85S9/Vqap&#10;Rl+JavH+iKQYApfRLaARyssrkJqawqcozpw1E2+/8zZ3qxKZobZkkO677z7FA6ajV0JsAPx9TsFN&#10;VOhSrYvaboH75p6TKnR9SdCVUtEELMRcaLpiUoI/amsqldecxEv8g1lopOstomwR7Zaqc3uYy81b&#10;9XX1qC1LRlqGGcJTFyIiawJC0r+Hb/w38Iz6DB5RH8E96gO4RrzHWMvrHFw4wISMhHXgCA4wBC4W&#10;suYiNrEXCouOyLrLAbfXsM91mKS72EgZo3UWsrBrIde6mErZIgEwBCwEMFSlO/3YUHa9L1FX3/WN&#10;rVT4amlhwQkBeejqTLe3NbsuGe6TKRz3cfnrX5GX1+pQv+mGwMVoAyPNTv7xxx94ZojQq7W4TF37&#10;8vDDD+Pzzz/DnDlz4OTo1GlvGIGCn/dZxl4ka0sPPRc6xXJBBhjOXi7b8E2Dz2ggfUqSH7IyY5X7&#10;lCwVgnmti5ioqEtHh7QCLj3MpSsWEeHGulpUV+Ygr9ibhT57GajMRFT2FISmT8HlhAnwjfsBF2O+&#10;gFf052x/xpjL+wxc3uEhEQGLc/gbLDQayRkMMRfSXc75DeVZIwEstI97Stmio95DcO7iJzjj8SV2&#10;OQ3BVptBmkZG6jMSbQD6TYwiLJrOQiKPiBPNBvJ15rpy5QpWrFzB23j0wx46Zm0MWKXY2Ngox/z7&#10;Y95ryyC1oc3ARRZ1U43dYsnixa0qytR7QD4Q3333HWM4poiICOeOdWJVMtZSVVXZaW9eaJAjAnxN&#10;VX4uxzTg4usj2Vte5i50FxRRVzq144PQCEhEWTQNYEtK0DUvipS0FBaF9jCXm7hq6nJRWZ2JtFxH&#10;pBYcx5XULUgtW4sr2YsRkjoLgUlT4R8/AZfZvhT7HbxjvoZn9KfwvPIZXCPfY+DytsJcBLhwzUUO&#10;i4i5UCqawMVUBhjSXE4zwLEMGIPgcFOcdPwfdju/xsMikY5ep2pipHoXkY4mYXfucdlXl7GXRaZv&#10;Ij6ta4Rc8rCmY/Lvf/+70TT03X+9m1fb66+NGzco1129qmXNVG6AvsMguLQ0w+jkyZN8wLwovvkb&#10;DUtiYQ5RKxOTfdybk1RoYysxIQGPPfYYTA6adNqbSLUlvhdPMlA5qjQvenuq+4uoQleqcyH2IvQW&#10;Co9oABpNWExK8GWgIrGO6uoKxlT8ZesFbwVciLmQBtPSKJGevqKOX7W15cgv9UdemTPicvYho+wI&#10;Uor2IT5/E6KyViE0eTFCUxYjKGkmAhKnctZyOWEiBxnvmK8YsHzKmMtYuEeOYexljKK5OLLtwFiM&#10;TdAIWLMtZYzkehcfCVxOs9OzAUNg5j8G2bl+DJBmw8RzCA+LtttJ4LJWDosEuKgbGMVUAAKX2SeH&#10;4LDrTDQ1do0dx48//mjEPP8PCoP505//hPDwsGa3HT16tKK3EAa0Ai6eajzRgAta8NPNyEjH2LGf&#10;Y968ebxDMjkpEfVtHJcRHx+LRx55mD/Jr776stPeRPJkCfC9gEteJ7mHLjeLkkMjPlLESxJ0/ZT+&#10;ogsKwIQESd3R2ZkhyMuRbC8rK0tlzcVH7jHyV9zopB6jMCPMJbMnLLqORS0vNBurrq6ahbnVKK/K&#10;RHFlILLyfZCZ5434rGPIqjiO7MqjiMvei5hM2rsRmbYeYakrOLCEpixi4MKYS+I0Di4BiZPgx8Ii&#10;75gv4XWFNJePOci4R37AgOUNDi4ELJQtopS0YC/nVJoLgYtFEGM0gV8huygRF6N246Tf0GYd0pv0&#10;0tE8LDLVC4sYwMw7+Toy8iK75D2tqanh2R91xqd///5YunQxPDzc8eijj+qc6X78QTPA0MrSUhmg&#10;9u9//wtZWZmtPdzylsBlQEe/uOjoKDzy8EPKC7jzzr8gOTm5095MYhXBAeekehc3VSEdd6I7w5sX&#10;xWgR0bwodmiwE2Mn3txFjtLq9CVPSQ5RQiMxdF7y0A2Shd2IHubS7h+BRlRVFqK0Mp7tWBSVXUFB&#10;YSKS07yQlu2B5AxnxCfbs7DBGsVVHsgtv8C2FVJyzyIm9ThiMiRQIXCJTNvI9gZEpK1BWMpSBi7L&#10;GLBMR0DCZM5aLicwcIn/kTMXryv/Y8AibbeId+HCQiPBXkTWiDOXy9qMkU3EMDhHTEdFTRWSczxx&#10;xOd17HPWNTCK7ugNVrqMEYVEVKW7xFQdFg3GPFPGdqynMyBt6pL3OiIiggMKhT8EJFu3bdWIsm/K&#10;zISHSL/+NV599RU+6HDBgvn4g0pfHTFiRFsebqhRcGlNd2nvunjxIvr169ssHV1W1nkKeXl5EQOS&#10;E3zrF9JJo0XkuUVyxkgLLo48NKJZRfXyJL2c7ETkZEVwm0tptIg/BxbJkkHSXvQrdXvABfzgqW8o&#10;RkVVDkrLMpBV6IqsYhukFVgjKdscuSW2yCw5h9xSO+SUnWeMwB7p+ReQke+IjFxX9svugtRsR8Sn&#10;n2X7NOIyTrJ9CrEZh2XGsoefRmfskMFlLQOXZQhJWciYywwOMKS3SMzlR/jEfo2LLCQigCHWQqKu&#10;GlwcQkdx1kJb0lwkcLGLHA63qBmobahmQJgIi8tv44iXlI4mYKEWAAqLNgtvFwtpE7iQqLtQDomk&#10;7uhBWGL+FiITvLrsc/Dx9sLTTz/FXf/Vc4jEOnv2rOKNayzjS+BkY9NyylxfbzEILh01O9rd3R29&#10;evXSCEfffP0lGhrqO/0NvRLhhUA/M6VS11vl60Izon1lk2619YIAF9rxMd7Iz0vh90XZo9zsSA4u&#10;oolR6pLWGUfRfCI1wPwiwaWJ5nhXoKIyhYHEeSTlmCIxfytis7chLmcHMsqOsX0YmeWkkxzg4BCX&#10;cQIJGeeQmGGF+IwzSEpjzDGd3TbNHonp1hxUEtIt2PWOs/NnGLAc5OdjMvcp4HIlfSsHFwKWsJTl&#10;CEkmcJnNwGUG/LnmMoEByzhcivsOF2PGwjPqE3hc+YSBy3sMUIYrrIUEXaVK9/JwLugSsNiHTEFl&#10;bQkaGutwIehznGEhE1kvELhQEZ2odRGudJoqXTNdER3tRWYslLL/mcV+XWfFUVxcxBi4cfmCMsE0&#10;OshQ9kjoqwsXLmTHbUNr4OKpjyXNwAUt2C+0dZEmI2aciP39d9/yebpdsejA9qe0tCe50Z2Q2csZ&#10;zaxoqUPaglfpioyR1GfkhJREX85KaJWW5DLgID9dH24aJdW7CAuGIIMD6H8JqehG9oW9WpaLwuJA&#10;ZObbIivpKEITFiE4eSaSS1YhNm8xwlOX4ErGBlzJ3MROt8qAsIeHNHHppxhgmHIAic8w5ecT0q34&#10;3+k0PuMsA5jz/DQuQ2IusZmHOcBEZ+5S7utKxnaJtaQyYOFi7iwEJ81hoCLCIhJ0f2YA8w28ov8n&#10;6y4fwSX8bbiy0EgdFlFIRKloYi/2USPgHD4VFbVSv1lA3CacCx7Oa11o8xYABjC77KU2gC1ynYvI&#10;FqmZCweX0+xvjLVk5IV0y8+T+gTfeustXvciZkRTAmbbtm1tvYvlbQGXu28UWGggmj61cnF27tI3&#10;i7MXf3O53kU7AUDoLpL1glWz0CguxosLtyQQU09VzJVL7P9+msmLxFxEaCTmRSvgUnJ7VujWsgOt&#10;pDQEWWnnEBw3D2ExMxGYNA7RBTMQkTMNIWmTEZzCdvI8doDPRWjKUgYwKxCVvomzCx247GEAsZMB&#10;hQkPdeLTzTlzIZDhjIWd56wm/QK7zhGZtRyWw6KDit5yJX0b11oIXOixwlJXsseez8ElOHkuAhIm&#10;cXC5FPstYy7f8hoXAhf3qA85c3EJf1MBF3u5iM42ZDhcY19HRPwKrrnRisk0h1XYMKW/SN0CQOCy&#10;w04LLmvlOpdlqgrdZeeG4LTH8i79vIqLi9vtABkTE4OgoCAEBgQYDKNaWENbBZe2euoaWkuWLOEG&#10;UobitgkTJnTpG1tRXsRDIh+v03xutLfGOOqsnDWykFPSNs1Co6SES7z5kGpeEqh5McFfARcx0lUC&#10;mAC5UzpMyR5J4JJ366PJVaCqMhdFJYG4kroNvtE/ITjja/gnf45LiR+z03GMEXzJmcFl+UCmkIR2&#10;SPICGVxWIipjCxdedeCyiwHFYR7iEMgQeMRx5mLO9jkGLubyeSt+ndiMY+z0CNvH+G3VIEXAIukt&#10;y+U09ByeiqbnQqKub9z3HFyIuZDmIgHL+zwdLbUAiArd1+EYzthKFGkim3CtRqokj0k/AsvAt3DW&#10;f4jSGU0h0T5577LX2S7ogwttSkUvNB2MJadHICkjvEs/vkOHTPDAA/fzBsX4+LhOexx2jJRCT28x&#10;Ci7X08Q4b95cDZiQJ8T999+v/J88X8rLy7v0zSUjqeDLFpL9gp6fLmkvknGUtqCO0tGcvUR7ISNV&#10;wtjclMtITwtVDaO/JPvq6jxedCZSISgtTr2lwYVmcuUV+SI+0wReUV/AI/pN+Ca/DY+Y0TyUoAOT&#10;Mi4Xo7+Ad/SXXNMQ4ELhSGDSDM4eJDaxnKeJKV2sBgViHrEZhzgbics4yhmKJNoe5yBCLIbYCrGY&#10;2EwTfll05g7l9rGZ+xCRupaxos2cHZHmEiqHRboal0lcd6Hnx1PR0RQSfQhXEnM5axmlbOfIkbAP&#10;fRcxqZa41igVUYYl7YUTYzEWAUMU1kJ6y0E3WdB1bM5c1svgQl3RS+UK3SXnhsLCe4XGBL4r1qhR&#10;oxS/a6qu//qrr2B94QL3dulgcDlvCEcMggvaOeJ19uyZGqW51733IiY6GgcOmChKNBXs2NradOmb&#10;W1FezEHE21Nr1k3neWjkI7UCXPY9rzAXAhkqqgsPdWZA4YviwnSUluYgR5nA6KMCGT95UJrEYsTI&#10;kbKS9FsSXCqri5CSao3LV1bCNZqBSQIddK/DJWIUr2alX3zn8NGSKBr1Ea8X8YkZx9mBYC/+8eNl&#10;5jKPswgOMOzAj8rYysBgtRLSiFMKc2Iz9kuaCgOV2MyDMpM5xUOj2MxD/FQNLNHstlHpW6RwK30j&#10;T0GTkBucNI+zFQqJCFToufDSfwaCUqboM148J5X/vytV6IaPgm/Km/CInIjk3MvSrC+2o1NdcC5g&#10;OHel413RXrq+Iu7p4iiBy06ZuahT0aJxkYBlMQOZDZbvoqCLx8zY2doa7Gym4/CZgQOxefMmpKal&#10;dtTDTW8PuLRJd7l27SpmzZrOkPFXmkltBCy0UlKSNQPqJ0+e1OUHDLGX0EArrr14e6hsL1WG3STs&#10;UkGdaGSkPiPasdGeSE64zD1xU5MDOLiI0EiAizTPKJADDIVHdL6kKIWxl1sHXMrL0xCddgb2IV/A&#10;Jnw4nKJeh1XAUNgGvc4b+pxVv/Au4W+xg/MDdjB+yJkAHbQUdvjGfSezlwk8DUzZmpDkRTxc4cyC&#10;7QjGXihEis3arwKKXZzBSCnmPRxYJODZrcd0dIznSsY2zoR48ZzMjuixgnlINouDihBzL1GmKPY7&#10;3ldEgEigQuDCX0vUSHjFvIGguKkoK5N7yq7ROBFbmPu/ycBFV0R3XAYX8nPhIZGTDlw2y2ZRAlyE&#10;mLvUdBBWnH8d7iH7u/wzjYqKwqRJk/hcZzFvSH/369+PDz+j6RxkCncDa2CbwaUtugt1N3///XcK&#10;Y6FTGhVJNgxiUZprtKpIh1ywqlUVgF2xSFi97HsOvmTJ4KnPXsxkcLFkodF5uZFRCo2kTeKuNwuR&#10;KA3txdPRaoCRxo74qorrAvn5osKEWyIVXV6RhJCETQxE3odl8FBYBQ/hKViq87jAfrVJ4CQtwiFU&#10;ZFTekOpDwt9h7OVTXjPiRewl9hsOLgGJIkMjhSRBSXPZQT9fFxoxphHF92ZVOnmPDCRCS9lnBFR0&#10;16XbS6xlA8JTVvDHIJ2Fi7iJU5THF3oLzxIxcCG9RSr9/wDuV0bhUvyHSEo9hIYquVP/KjEWZ1wI&#10;ehc2ocOU3iI1cyHNRZhFURqaQiKyW9iotlyQ09DLzlHY9AUD75vXZ1ZcXMiTLEOHDjXqPkfgQxa1&#10;hw8fbrdZN+ktxjDEKLighXEjlPMmIBHAQjHdjBkzDF73yJEjCnJSiESWDV29Yq/4MvAw4566FzU1&#10;L+fktLQEMIFyzYtaf6FNaWgClogwV0RFeLLtoQIYH7m4zk+ZJZ2bHY38vNR2zYXpynWttgbh8Ydh&#10;GfAmzIOG4ozfIG6KRAeSABeqUuXZk+DXeSZFMBfHsNf5QUqpXAqPCGAIXCT28oNccj+Zay7EIig0&#10;CknRMZjItHUMGDbysEYXIu1pZeuuQ6BCGSK6LwqFSDCmxyKmROGY6CeSKnN/4pW5IiTyYM/XPeod&#10;Fga9A5fQz1CU7Qcx8526q2NSzdh78pYMLIO4+z/1FAmbS2ItlCkS1bkELDtUzEUzAYABzBrLd9h9&#10;enaLz5yOWS8vT17ib6iBUdS09OnTG4sXL4a/v1+b7pfq4q4HXIy2AhAjeevtNzXIR5YKZ8zOwNpG&#10;MuUODgpCSEgInF2c8c9//lO57tdff9X1b2x9HQ9zAnzNlPnRIi0tDKR4v5GvFWcu1CEtaS/2SvYo&#10;PNSVbRcOMNFRXozBeCn6C4VHUue0BDCUlqYQifx9u9OqY+9DZm4IXIOX4KTPMJzwkTp96eARv9JU&#10;lWqpYi/UzCcBzOtKL45bxHtcuyCQoYOWtBcSTC+phF3/hPHsgJ/KD3yqPyE9JDRlCa+gJYAh/YXS&#10;01RhG8vZyl4VkOh2rFyFS2wlUk5ph6euYrdfI1Xk8rT3HI2QS+BGwEKAR1YLpLnQc7wYT6zlLUQk&#10;70ZJearuAGHf59j083CMHAXb0OEw99PZXNL7cuKibnaRiavOQ3eXbNC91bq5zeXyc0Nhdml5G+a1&#10;d/2i9htyiiRzN2NshnqKPv74Y1RXtxppjG43uNBmIOJv7B5PnTrJmMuvm1X1qb1c6DxNalSnpymL&#10;RGlpmg7g7uGOuLgYPuGws1d2VgJjJ2flojrRbyQ71HH2IqWmL8sudTr9xY7PkpYAxoW3B0SGu3H2&#10;QiCjZjBSg+MlpKWEcQYj6iS6w6opy4VT4AIccBuJQxeHwMRNcrOng4YoPx1EZ+WDiYCF/EwkZ7bh&#10;nLk4qorNaEvaxRgFXHxivlbCELXmQQc81b0EsrBF0kck/UViMqsZC1knhzibuP4SnbGT7xhZtBX6&#10;CqWbw9NWc2Ch+6F6lhC+F/BQiMBFyRDF/8yBjhgVZbVIG/JLYs+RnWbmOmoO+GsNVxm72A6PuDdY&#10;OCRV5hK4EHPRD4noPRPu/yToCv9calhU7BZoIL3lIGywfAPFpSndD1lUKz8/D4cOHdJU0qs3TfFo&#10;aYKF2i+33eDCbj/e2B0XFRbyUQWiKaqtBr9q/xdSrv/v/+7A6VMnO/2NpA5uygoRexFFdbqZRmLk&#10;iMrrRVVYpwYYYi4SyLgx9qIDGDHylYTepASpwK67gEtqdhj7FZ2AIxeHMnCRfnkppSqc1ejgIStH&#10;wV7o4KLeGtFrw20gQ3SubWSy5BbxPu/RIUc3AhgvnpoeywFGqjGRxF3K3lC4QkV11KlM+ks4aTCM&#10;dRBQEMBQaEP6idBRRHqZAIX+z4GF/T9cBiUp5TxbyhDJOgsxJREOkf5DbIXAxS/pM4RlfY+oxDWo&#10;KtY72GuqEJ24Ge4ELIHDZGChYWhDNA50QszlxXMuuqFoW2WLS9ENzUeLmDNgsRsF9zCTbvHZUyHd&#10;1i1bsGzZEsydNwdffvUlN+Wm0SHkJElTPeg4NMRcvL0vtnjfDHjW3Qi43M3uwCi397/sx8WiadOn&#10;8XlFH4wZg0GDBrEnPpAbR1GmSLCZloDm5Zdf7pI3OjsrkYGLuTTTSD3q1UtmL5Salit3DXVMixBJ&#10;AhhX3uBIDIZCJIm9SP1HNK2RwKahvg43eyVneGKH3RjscRvKMxtCjKQ6DarXoLCINoGLOKDOyQcZ&#10;HWwELrYyuDiG6tiLc/ibPDxyj/qIZ2G4yxsDGKka9jsWlvygsBcpVJnG9RcOMAxYiM0QUEg9Qcsk&#10;VsPZDAt50lbzzVkKB6LlssaygIdWHKzY7YkVSaHQJAVYKAVNIdrl5O/gnzIWfrGTUZTj1mx6BZUp&#10;RF5ZjosJEmNR21sSuJ6R5xYJY+6DbtqQSAxFUw+j50PRzg/BcY9JaKiruumfPS17O9vr+vF/7dXX&#10;2nL3A68bXNoypN7QojiNskbh4eGwt7fnhTunTp3A9h3bOBC9++673GqPPF769u2Dhx9+CLGxMZ3+&#10;RpPAGhfjj+AAC9nn5bRe1a40HUByqzuvMfAWxXW0ac6R0F8iw3UAIzQYOiUfmIL89Jv6xUrM8ccB&#10;p4+wzVGi7yRAUievcK4ngZI22TfSsPUzvnJ45DtEZi9SaHRBFnYJYJzDRWg0UmIwpL0wBiNljj7j&#10;ICOFSD+obA8kgJFqYGZJ/T8MHMjciTQYCWSWyoVwSzgzIVAJTV7Ez/OME4VCPPu0QGYrolBuglKN&#10;S+zFP/FHhOeMg2/sFMSlm6Oiunmmpqg4hjGb+XCPf4P3ExGA0uuURoroQPaUKiTig+hFSOSsq2+h&#10;LJEi5lI62no4UnIC0R0WhTT0o99WQCEpgxgLCb7Hjh9r7b5jW8OOVsEFLRh33+gLb2psQFlZCRKT&#10;EjV2mJ25KEUcdPkC/H3O6hXWmfK6F6nvSIx8Pa9iLzYqgHFSaTCuHFwkgPHgYRHpL3k5kcjMiL1p&#10;X6yoZHuYuH/Gv/D0y0pFXnQw7NJjL4dk9kLaC3db85XqOujgElkjDjBsq0MjsaXCujflorqPObgI&#10;cVcn8E7SaTAccCZxBhPMC+1m8bCGTJ5COJtZKvcliVL+Wfx8IGc+s+QWg1mqlLOunuVy8tfwY6wp&#10;OfsYSssM6B00YiTnIrypwjhuNE+xn1eARTKIMlMJucKUW39eEYVEBNT0fgqtZT3pLheGIjTeqlsA&#10;Cy0aJ/z+mPebgQiFQwQ63347DvNYqLR2zRps2rQJu3bvgoenB+Li2tQqMP+GwUVmL7nd5h3riF90&#10;MpS6fE6yY1DVvUhmUuek4joxJYC71dkoACP6jwhoqINaYjHOHGQIXKgOhlhMWkowMtKi0NgFFhP6&#10;Kzk7gh0AH2KDbANAJekEMETjaYuDhFKqQnshXYEOJlE0RgeZxWXpYBOu+JQ5Iv1FUzbPgIWHSLwl&#10;4FPu9CZc33xivuEaDGcxiTrzJmIeEsBMl9PHkzk7kbqZJ8kC8AyF5UjnZ8tVwBNlfUWU9zM2lPoT&#10;ovImICJ5JUpLotFQ27zMvrG+Fulp5vAIfw8esW/AVmYsYlaRuTwIzVQ1ToT75npK7xGFRHtUkxZ5&#10;P5Es5lLx3GYHFk55z8e1pu41wjc+Pp5LFGobBTLNj5YLXW9g3dNR4LLudgIXSqWHhbhwxzrJZ/eM&#10;YoUpWTJIc6XF0Ho6DdIIvFIFLwGLBDBOKqFXYjIULlFoVF3Vtf1UTQ01OO42Getsh/J6C9HrQtSd&#10;DggSICnLIcIjEigFeyF9QWgvlC2hjJHIGlkFDFf0FwqHdFW7I5XiOqkpUAIZzyufcFNsDjKMVVBq&#10;mMBBApkJulCJ6zFTGaOZoqSTaUtgMp7Xr6jDH10WaiKC08YjOm8qQuJmIbfIA3W1hsfWNFSWIDxp&#10;KS6nvw+niJGKQK2eUyQ0JsFaCGxF+vmgyBLJoCy0Fj5OhL2/Gy7Qe/o+0nPDb9r3edWqlTA1PWMw&#10;dUxAct+A/hr28sYbb6D2OkcwG/JuuW5wYff3yO0ELrQK8zMR4GfBgOSMpL/IdS/e3Gv3rBwinVPM&#10;vKXuaTsNg5FGwTrIOowTF3kpiyQAJjnRH3m5yV36ugJjTbHCcii3VyRwEYVdtCk04kO8VNqLifyr&#10;TAfRUTlzpJ7XYy4zmPMqcLGTC+vINV/KHr3Oi+p4/UvE+7y4jsCF15ZEf8HL7ylzw4vteCXvFE2o&#10;pAMP9d9EvcwEVUgl/S0iayoDFcZ6EucgN9+VgYfxqtLcTH/4hU+Gd9JoOIVLJtzEWmyCJL9cem0E&#10;oObyGBFlwqKXpLMclrWWfcK/xUE3I1rSWgZhu9NohMdb37TvMrXbULkHMZNXXvkvdu7ciaysLM11&#10;oqIiuL6pLhuhCvvrXOM6DFxk9hJ2uwFMUmIoIkKted+Remi9Yiolp6iJuZDIq2+LKQrtiMHowiQB&#10;Mq7ctoGK6bpq1dYWY4fNZ1hqNgRLTkv9LdREt04Oi4i+E3uhIV4iNFIDDP1Si9SrEDZN5apdIe6S&#10;RkFhkkOotueIAIZmAVFq2oWdEtBIbvufq5jMV0qvD/naNgcTw5vc+wOTGVNJ/5GBygxEZ65DbqEb&#10;aquNs8JrtbXIzLBkz4OFbDGyEXeINLrVSq7fodeiX9ciKnKPe+q6oEX6eY/cS0ThkJiwuIWFQ/ZB&#10;axl9uHnh0JQpU5qVefz1r3/FTz/9CA8PD+V6VKFLdWfq6840UllvbMnZ47s7FFxwHeNe27vCQkMx&#10;atRImJubd9HBWM3AxYUBxxneGkD1L0LklaYFSLOORP+RepiaOkQSUxvFBAECG26XGUvjSPy5sCZW&#10;VnYaohMDOuX1hMQ5Y9X5UVh4ahDvyCWzIqoWJYChNCmJj0TlidLTQSLK2OlXmX6laZPGQCAjiup4&#10;aprCI3/6hR/C9YkLKv1FHR6R9kK+tELkpQwSnZfaBD7nLIYK2kiTIaChU9JkKLtEYRN53dL2lU8D&#10;kn5CUMp4hOX8hMCY8biSugI5xRdZqNny1M7i0isIT1jMHosBS/Qb/DnSuFbBWMjGkrYIh0RdC4WE&#10;xFiOe+rK/QlY9qtrW2x06eetxP4cP0dhafZNAxayjf3uu2+N+iiRcRvNEjt29ChKSkp48at6yiIB&#10;0YEDB9oDLmfaihntAZd7Wqp5US+aX6Q+oFpbNCFgyuRJfBYSveAXX3yRHfhdUzpfVJjNwh/GVLxO&#10;cf1FgMsl0l+8zfisI+nUTAqPeB2MlV4djI2q2dFBDpWcuAaTkRaI4iL5y3cNMPPcivmn30JUikeH&#10;vxYb/y1YYTWUO82TSZEwLCKAWWcl0Xg6KOjgoNBol4Ne3YurFBpR6vWkqqhOV1inS03bBEmbmICj&#10;Mv9nJLdkoBCJuqepipcqZKmDmo/04OGSVGx3MfpLuav6Cy78enNbhM856NDo1YCU7+Ad/z2CYmYi&#10;N8caJUWRuFrXsjjeUFuHxJRDuJT0ITzjGKhEjFKNDhHO/sMVd3+RHTKVs2QcXNRjW4m1uOreo+2y&#10;IE7p5402ZMXwPQqKY9Adlp+fH2bOnMEN8Q13Qf8KDz30ICZOnMDnjakvo4Fozm13ihzd4eAid0qf&#10;b+lR4+JiMWfObJ4nd3J0bPVZ0uzpGTOm4e677272ZmzdurVLPpRrV68iPfUK75q+6H6c6y/aiQGS&#10;yOsjpgbI3ruCxUjgoq2H0WkxDty2gQy86XEIXILj7TDPbAQDmHcQm3Gpw15HU1MD9juNx+KzQyQz&#10;6NPSWAsCF+rQXWuh0142yuKuuqhun0hLywPX6ZdbXVhHBx8xGFFoRkKoOGDpVOgvCsjwPqQ3ZIuG&#10;97nQK4HNpzLISCHTRb7HctDxTfwMQWnfwD/pK4QnrURyjj8qyrN5t3LLP6dAaUESLkWvgm/SW3CJ&#10;lMEudBR/brRtRHYoQOvu32wetIf0HhxSl/qr5hPxcn/rQdjuMBLhyY64mYssT/RXXl4O11xeevkl&#10;zkqaF9BJ7Tn6x9vjjz/Gq3lbYS1h7cGLdoELu/+Bxr/cTfjkk4+VJztkyBCjruMpKSlYtGgR/v3v&#10;fxukcvfcc097jIE7ZMVE+SAsSHKtkxjMKQNpajOdBnPJQjdBQE+LEYBDodGVCDceJikVoteuwSXo&#10;AKafHI7ZJ1+Hnf821NXeeCVvRWURFp14E/NODeGO8wtVAEPCrhB3KTTaJFsE0IFClaZ0AAnbRhNV&#10;1a5+eETnRWsAb2yUa0QEg+E6TLiuRUAKkd7jndRCi3GPFDaTH8Ir5mP4xH+ES4kfstDne4SlLkBK&#10;zllUVqWjob6mTa+7rjQXUUmH4Br6MdxZCOQSoXt8MVyeh0IB1OU9nIdB6noWtYh7xENbjSuAhU63&#10;q4Bll+so+EafvqlNidTl/Mmnn/Au57y85t5BNGyeGoi//+EHgz/e+j2Bb7/1Zls8XT7rNHBpjb04&#10;OtgrXZZEzSwtLfRQNQ8bNmzgzYuGXuRdd92Jn3/+GUlJSV3+YVVVliLQzxJBsqm3bubRGZUGc1Zn&#10;8M3nTp/TaTHcD8a6GZMhFkOG34Xqal32pTzttgUzTIdjxolhOO66GFXVRTf0/HNyErDa4iPMPj5I&#10;N8ri1GAu7JL2svKszuOVttBe6NdYAIyGwcgHGgmcZ3y04GLpL2kVlnKBHbdmCJJYjEPoyGaFdrzR&#10;MZKFSpFvwP3KOyxs+QCBGZ/AJ+pTBMRPxJW07SgqC0RtXUWbX299TS2y8h3hH/UNLsaPlrSVcFF7&#10;M4qDHYGeEKAF4+LDzvxUwCJrLSRiH5czRMRYRKn/Ho2V5SBsdRoOx8ANDPwacDPXhQvnFQZCFrJ7&#10;9+01el0aQL9162YMHDhQGSqvX5lL99cKa6Fatzs6FVxaYi+N7Nf5nXfe1rjS8S8CQ8Tt27dzsyhD&#10;lIzEqJ9//gmhoTd37EJFWREC/a0YgJyEh8sxZRSsOkSSAEaa3Eh6jC5UkiwbDPUlJcZ7IylR+9rq&#10;G6pw2HUBphwdyljMMBxynY+i0szrfu6lZfmYf2I05p+S5hErACOzFwqNSNgl5kIhktBe9FPT++UD&#10;i369RXhEWxyM9ItPmw5KK0339DAlRKKDmkIjl3BJ6HW7Mgo+0WPgzpjLpZivERu/HhkF51BRGomm&#10;2qp2MYD6miqk5zJWmDwLPonvwS1mFLeqdJYHytvxMGiEMvdZdHaLjJe6Aplnh7x1Q+Y5a1Flhwho&#10;CVSE29wuVwamfnNuet8QGTo99tijWi8WBhpjxozhzv0tHZ9WVlb47LPPOJsRIdOTTz7Bzd9aWdPb&#10;ixXtBpfW2Iu7uxvvdBbsZfz4n/Hcc8+x87822Bn93nvvwtXVBd1l5eelwffiKa6/8LEkPIuk8uCV&#10;/WBoS+lqM1VHtVRwR1qMetD9lUgXXInyblatW11Tgh22EzH9xHBMPsLCmZMfITjO/brodg07SDdf&#10;+BqLz43AwrPD+ACuhWcGsRDpVSw+PYgbRqtT0yTubpK1FwIYOojEL/U+ubjuoKq47qgKYESBHfd+&#10;UQrQBsE2bBicrzDmwrZH7Jvc0Nsv5SP4x36P9OhTKMjxZ+CQ37qGYmA1VVchN/sS/K98j4sJb8Ez&#10;bpRm5pA9TzOLYfLDlapiIdyKZkyRchah0DFVsRy95gOipkUe1SrK/Hc602iR71FedfOL1efOnWO0&#10;GZG8k9auWcUzQy2ttLRUPq3j8ccfx8qVKzqctVw3uLTEXmh98cXYFmM8Cp1GjnydD8LubqupSZpT&#10;dPnSaRYaHWUAc5SzGJo7LUIkactFd+Ro52POa2IU20xfS4XNiHApIszJoPVlcVkW9jpOx/RTDGAO&#10;D8GMY8Nw1HkZ8gpT2/3cC4vTcSnCFsc9Z2Kvw3hss/wcW+w+wuoLI7Hq/FB2OgQrLV7DBkbvN1yQ&#10;9mZKrTJw2eUobbJk2OcqnR4kW0fye6Ffd+oQZtvs8iCYB0j7fOhQOESNgGfC27iU8hkcgr+Cd/Rk&#10;BCcuRFauE/KLglFZm8xYWun1fRgMhOoqiln444qA6KlwCmWAFTdaCX+obkUaHi+lxUWIdkHFVghU&#10;LOS5zy0BC9dZVFW4wh+X9Kkt9hQ6/Yj8kpvvzxIUFKhYJFAUQBKDfnaIZj4TG7Gzs20TC2qDteX0&#10;68GJ6wKX1orqggIDDQ5GI6YyfPhw2Nra3vQPqcXvNDmTRfsygDFlrOW4MtReN73RtNnmWgwfWWIu&#10;pa1l429p4P0FhIc6ICXJcHl4XlEqYw8/YQpjL5MODsFUFiotOfMBTL1WoaDo+vWnuspSJGQEISjO&#10;Bv7RZvAJPYjTtvOxx+5b7LL7BrvtxuKg85s44PQmA7jXccBxFPbaD8NBp2Hs/DAccRyBU56jcebi&#10;mzjv/xZsAmiQ2LfwjpmAi9ETEJV0AIkZlkjPc0JxRRgLFyo6ROQk68nKikykZlghOOYHeDOmQqDi&#10;EikARSrhJ6HWRi8EEvUrVoKxqFzlhMZCwCKKBfXtFJS0s8xYdrkMYYDzPrIK4nCzF4U1b7/9lnI8&#10;9WXAQk2Gp06d4r4s+scb6Ss//vgjT6Bc97FwnazlhsAFrYwfobhO/UIHDxnM34SWnK2606IZM9Es&#10;lPHzPikxGJejciZJCpcuKuGRLqN0SXa1uySDjAAaKsQLCbJhAOPE5ykbWuUV+TjkMo+FSMMw0YSB&#10;zKGhmHZ8OOadeBuOQYdR1UF0/Gp9E7uvSlRWFqO6IgdVFRl85xZHo6woFrk5QSjIC0FebjCq8iNR&#10;VZ6GqspMfp0a9hxqayrYl7wW1652vKDZWF+F7EIXRKdtl5z6o0bxJkNHXqcisROhqVCmikCFgETY&#10;JlBG6JysrUjFcYM1oCIqcI/K6eYj7roZROq0805ZwCWriuMXv2MA6t8tvpNU7CZG9RBbOXHiuHJZ&#10;bl4u3nrrTYMD5Skru3v3bs7Kr2NNv16MuG5waY29REZGaioBt2zZ1O5XVVJSzP0+CwpuzmjUuroa&#10;REdehI/nCXg4H2b7iAQwshYjhUrNWYwAmEsCXOQ+pehIJ6PshRZljI65rmTMZThnMBMPsH1wsMRk&#10;zo7BMcc1yEhPQn3dzTeh6qhVW1uFvJIkpKWegFfkF7iY+C7cYkfysarESih9bB2kZSeim1nMdRYV&#10;xBZyZ7PQg9RFgKdl4yfBVo64N69lEQIuaVC7nOk63zJWmdwt3qfMrEzcd98A5Xiiuc76BvCkX7bk&#10;/EgTAC77tx0ob4S13DC4oBX2QpRMoOj9D9yPvPy2zfJJTk7ilYRkKEXeE9QiPnbs5/D39+3yD5W6&#10;mglQ/C6egpvTIb5JhyGA8ZQBhliL2humOdhI2gz5yARdtm6xU7qx/irOuO3ALNJgGHvhAMP2pMOM&#10;yRwZipn738Y++2kIiXdHUUlmtzSAbnFRyFNVhJLCICQkmsEjcgILc95ngDIKduHSIHhruQJYAInI&#10;+FjJYGKlyv5YynqKuayvqIvizqjqczioeEpb+LPsc27eN8TFbechMHEZi9zC6G7ztn399deqko27&#10;EBUVqbl83bp1SiaWTglIaGaRoXKP2bNnITMzqy0PO/1G8OGGwKU19hIbG6sMRaMXvGbtmlZfjT9D&#10;VjVCq/ef/vRHXifT1asgP4MBBIU9Jzi4uBOLcTnKwyOespZBxovbN5i2uCPD7NmvdFSrj+lzxRwL&#10;Tr/LU9UCYGhPZgBDTGb68RFYfIqxGadlcAk7gARG3Wuqy7rE7Lw961rTNca0KlFaFoPkvFMIjV7O&#10;wryv4BTJwCTsdThEjOCO+8JSUzASK75l/SRAp6NYypW151Rgoq+rCNGWsxUvXUGgKOlXjwcRAq7w&#10;aNnuOIj97QPEp/t2m/fw4sWL+PNf/qKEPIsXL9JcnpaWhr59+yrHyWOPPcbbZyh6+PLLL5vVttD/&#10;21DXQv0399xUcEEr7IX6HQR76dW7F38jjC2aJf3ss88anCigfmM2bLwZAJMOXwYwPp7HGMAclgHm&#10;iA5kRKjkKtXHXHQ/rZddkrafjzk3AG+LeXdcuj+Wm36GGaeGsfBoiAZkuC5zkAHN8aGYc2YUZhx5&#10;HcvOfoq9jNVcDDdHYKIDA5xgNFEI1VUdu9fITb8R1TUpyCl1Zc//PAJil+Fi7DhY+I2EU8xoWEcw&#10;ZhIyjFsdWAZIdSfmqrBGcoQbolghWKg0FHM53OF6igwwonNbH1SoMI7AROPLItew8EpkVQUuibdU&#10;gbvXbRi77rfIyOs+jKW0tJSbaYvvP7H4/HytTPCNitX87ne/h4ODvebyHTt2KFoN7bffedto9bwK&#10;XLbdKDbcMLi0xl5IMxFzi4i90MAlY4sKfNRptT/96U/YvXsXzp+34qAjaB9lolxcnLv8g87PTeP1&#10;LwQwLg4HOMC4u6hAxkUKlzxcdTUynnKGSbQQSAV4Z/l9tWUVF+fgvP92TD0yvBmLEXvC/sGyCCxt&#10;KspbQP1LJ0dj47lx2GnzA3bb/4TTHkvgfukoO+gvI7soDrX15ahtKOen1fVl/FQNFGI3NdVzEbeq&#10;rgzVdey6jIkUV2QgqzAM6TlBuJJ6GH6JC1go8yMcgr6Dpe+7sL8yCufDGDAEDeZD18z8ByupYDO5&#10;3kRUynLXO/9hijmVKNTjHiu+uuI9Ag59LUUt2KpB5YjsT3NYpa0IxrJH1ldEv9A220HY6zGMhUzf&#10;Ibeo66vDW1peXl64t9e9uqp3C23V+3nGQNTu/TRsXn9NnTpFOXaoeI4iilaAhbSWu7sFuLAnMrQ1&#10;9kJVuKSbREREGL3eoUMHNSXJO3Zs1yA4GXvrGq0eb7XRqrMYDHVQX/I6DldHE77dWajk6nSQnTYH&#10;Gk/BatylYjzSa4IuWyIi1K3t6j0jHgExzlhr8Q0mc4AZbBBk9PfkQ4Mx88QQtodinukwLDo7HCss&#10;RmC5xXAsOT0cux2+ZeHANzjg/A1MXL5mB+NEWPuxsCVgFRwCFsPh8lI4BC6C5aU5OHdpPE5d/Iod&#10;vN/A7NL37Bf+HRy+OAxHvIbhlO9wnPAdhuOXhuI0A4QjXoPY5YO4dYEQUU1lAFBncEwN6CNCI5FC&#10;HcPXUfc6maqsEkRHt7CPoPOCpRxw1c14VhfIbbdjwOI+AnYBc1BWmdOtgIX69WjFxMbwAWXjxn2j&#10;/bHLy8UTTzyumwnWuzcyM7VV3uTnIsIiOqZWrFjeloce1xG40CHgIrOXo8aeKb3gy5ebq9TBwUFI&#10;Stb9UlBqTa1uq41uaJG7Fs1KEm/UsWPHbsqHnpeXBn+fMxxg3BioEIshcHFzPiSBjfNhmdXowiYS&#10;hcV5Ahp/HzPk5bav/iC/MBsmDnMx7+xoXnDXErBM2M9YDGMzU4nJUHHeEbYPD8acY4Mw98RgLDw9&#10;mHdQ0yZzqVWWQ7D+wjBssB2GzfbDsdVhKLY4DONmSFSdusd1CPa6DMF+tyEw8RiCg+5DlGZHIYwS&#10;QxA1I4fdpHBEEVLlyY4n5XJ7AgRhSHXWCHicMQRIMjuhTUVwYhqiCIFEepm3MLjqnp9ozhTFcTRz&#10;aBsDlt2uI2EfsBaN9d1ngB0tcgwYPfoN+PrqOuf1bUzo+BD1ZCQdbNumdRKorqnGs8/pZIZnBg5E&#10;TU1Na4Dm31GY0GHgAsnvpbStb1509BXulkVDmsQiTwoKhVoKoUgUFhRP9C7djFVVWYaYqIvwvXiC&#10;AckhhcVowIW2yDDJbMZDzjIROAUH2Le77udqQx0uxZhhreVYXgcz6aBxgCFwmSwDzDTGYghkZh0d&#10;zIGGPF+o94i6p6n3SJhLLTsrdVCvUfUhCYtMYfLNi8scpANVbdkgQg8BMofkA51CE8EsCABOeOks&#10;HY566sKZ03r7lN5WbiMzFGEPwQVbD52Rtgh/1MKtGli4WZbzEGy1G4ZL0aZoamhEd1q5ubl44YUX&#10;+Hf8X//6p9H56mS54HPJhw+Rp9lfVVXanqc1a1YpxwqxFzc317Y8/MBuBy6tTWjUXz/88D1/0WS7&#10;FxUlZU+ojfyll17SIe0zz/BwSL0oBSdct8gTlGphbtaqq61BRJg7A4qTOgajDpUcD8KV/c3NSQIf&#10;kcqm8Im0GwKYosKs63rsUkbhzwdsw6xjo41rMQckcJnGwGXywcH8lJoaCVxmHR2CecRgTg3mQEOn&#10;BDJLTeUuanPZvc5Sa9XAy+Gt5RnJNlJ4sUculxchh9L86CqV1Avd45CbblSHWhc5ogcWxrZoLqTz&#10;4r4EmNDjiGK4/arGwz2qUSDbZBe57VQc5/kVItMdrqvPqbPX0aOHNTOciZ1Qqlm/rkWsWvY9zNcr&#10;86DK3TvvvFNhNeO++br1H64OEHE7DVza6rVL4w7+9nedlyd5fYq1d89uje7i5OigRwXdlRjy3//+&#10;F7KyM2/qF4HGxMZEebMQ6RicHfbC2X4fnOzYqcN+Ddhotgw4ft6nEBJgxz7U6//ljMu4zA6Y8Zhx&#10;YoRBFkPsZcpBAhfBYKTwiEBmzrHBCoPRt2gQLnZrLbUm3xtkkNlsrTOc2iZPFFCbT4mDW0wYMFGx&#10;ioMyuyFjpsNuOrDgWR2ZhahB5ZB8nYOuulEodLrfRceY9rtoC+II9IRgK9klkPftIMZYhrLbf4Wc&#10;gojuhyoqsCDTNXVyQwKIb9gPcOsFlKTVvP/++0qW9R//+AcSEhJaA5YOEXE7FVzQSlMjLV9fX82b&#10;tnfvHuWyjIx0/maIy7/99lvlssrKSm7pIN60Pn16M2ZTctO/DNSLFBXhyUKk4xpw4afs/xLIHDQI&#10;NCGXzZCSFHqDDKoWDpcPY/qxYRxMDOkvU2RwoVNiLgJcKEwS4RE/PSWFSEuFi91ZicWsUzEYAhjB&#10;ZDbLTIYOYEkglQ7qPSomI84L7UOkhNVgowYfwXIOuWuzPIKh0Pn9sji7RwVmxJ5EuLbdTjenibMs&#10;Gqfi+iZ8Irfx1odbYe3fv59bUKqPlY8//giFhYUt3s7E5AADpt8aTIy0sMZ1NBZ0OLjI7GVfS6+C&#10;PCdE3p0YjD6q/vDDDwqAkCtdUZH0ZpK71muDXlPe7Ndff73bfBHIxpIAxocxGFen/XCw3Q1H2z0M&#10;YPYxgNkvg8x+fl7NaPwunuTay3X2fWjWGe91mHFyhEGA4fqLDDACZIT+IvxfRIi06JRWhxFWDavM&#10;tSyGz0NSgcw2eS4S7Z3yCI49jlo2o950GYGEYB0EHvudtQPf9zgZv70wF98nj1elzcFN1lX4sDKb&#10;IdhkOwT7XD5EaKJdtwyDWlrOLs544IH7NbVfpMd4e3sbvc3evXt5JS5dd9iwYa36UXekiNvp4AJp&#10;gL3RTjvSUai0XyCrg72d5nKqdxExJ4VApqamymXkbkd0kcBHv1ioOzCYyHBPeLgdgoPNLjjYMYCx&#10;2yNtBjZO9nslwGGnxGqcCHAcD3BBuKz0xsfZNjbVwPTiGkw7ZljoJQ2GQEViMTqBl/ZMBjJzj0sA&#10;I5gMAYsi9Mogs8ZCx2DUQENi70aVJiMYg5rNCLBR9/IYCqOa/V31N3Vz4S4HlZ4im17R86CQjY+v&#10;tWfAYj0c9kEbUVSecWuhimpRO8zAgU9rikn/yhiNdQtVtsHsB/yDDz5o1XhbrsQdeMuAiwww41p6&#10;UUuXLlHerFGjRmn8Owvyc3mpv3gj16/XDXyktnMa/EQevN1xUfYnIz0GXm4H4ea0jzMYe5udfNN5&#10;zmgY2DjYSOeJ0bg7myAxvmPmG11tvIpznvsxlQHMRCMAM1EGGRJ7Z/A0taTB0Pk5DGDmndCGSgQw&#10;i2U2Q1uMKxHGU2qwUTx6z+usNLfY6MBGgIAAHPXmgCG2g85+k1gQr0ux12k8IuzZYqMDNTETezNj&#10;Ktudh+Gkx49Izw/vlt+T9q6cnGx8/vnnGh3mjj/8ASYHTW70+7qtszCg08BFdqzzNPaisrOzcW+v&#10;Xgp7oSpCsgKgRbGmuh9irV5PUllZmeb/ly5549TpEzhy5DAsLM7xNPfNBZgmPgyN7DJdnPbC3nqn&#10;DDC7+HkOONbS/4nJeDGmQ/4vHdWDeI1FWOe992OOKWMwRuphCGQoPS1CJQIXicVIbGaeSugVOozI&#10;Ji09oxtZQnoMZzMWWk2GQiY10AgRWJ1p2qxiOMI/RQiwChDZ6sRj8Tfx/80XdCyFh2ek/TgPxUG3&#10;T+EfdwR11beGttKetXz5cvz2t7/RtMNMmjSpLTaVhoDlhrqebyq4EN1qadbRli1b8P9+pY4ln8d7&#10;776j1LoI4Dl8+JDB21MR3ujRozVpO1HiPG3a1JuapqZVUpQLL/djcHfZB5sL22BnvUPZgs0QwDjZ&#10;7+G2DoUFHZv58omwwJKzH2Kq7BFjTOglgKEs0vTDg/meeVRiM/OO6wBG7cmrGVsig4zQY9ZYaMMl&#10;9ShZ4d0rUtoCcDbL7GaLtTbVvVmEWQJILsiD3S7o3Z+sq2yxeRM+UXtRWpaFW2GdPn2a64uH2Pf7&#10;4CHGdN1d4et3CRER4byIjqwoqXCUNhXEiVT0nj27Nb1Ckv44AgUFee19Cp915vHfqeDSlkmN06dP&#10;NWjaLTa1jldWNkdlMzMzPgCqJTvNV195pcVGya5Y1FHtSW52Lvthc34bbC9s12w7BjB06uF6AMGB&#10;DkZrGa53pedG4LjHIkw9MpT3HRliMVyDOag7JS2GAIZ0GB4mqUBmvorJ8KzSGZ0B+HI5sySARqSx&#10;16vCJjFWVly2Qf4//V1dS6N//Y3ntfdJTGn9+UHY5jSMhU8fwC6ITL8jbxkLCgcHO+53RNIAAQXt&#10;3/3+d3zTeWIkf2GX0w8l1av897//5QmMsWPH4rvvv9P8AItNs4pCQ9uWeaSK+s4+9jsdXNoyTG3f&#10;vn3417/+1WzcwciRIxET03yi3cGDB5uNr6QP6Y9//GMzP9FXGMDk5d1cU+XS4jze4OjuvL8ZuIjt&#10;7ECC73401HeOEZRb2AnMOj4S044TixnMWYuawUyUw6QpJrpq3plHB+vCpSPaUGm+vAXILFaFS2IQ&#10;G1X6rjKT2AyBwppzhlmNfh1Ny9cZhI0UIjkOw1brN2HjvxSFJYm4dgv52oSFhbLv6v+1+MPYlq3v&#10;OEf/nzRpYqtV3+xy6ly847YAF0jZo9SWXjClo3fv2YUZM2dgwcIFsLKy5Kln/WViYsJBRH8e7q7d&#10;uzhqUwsB1caoaeO7LNSi6t+bCjAl+fB0ozT1HsZgtsLacjOsraRTAhdHu51wc9qPyvK8TnsOyZmR&#10;OO2xgQHBu5hxakQzwZcE3kmcyQxWskmCxUhVvYMx+9gQpaJX6DGL5BS2EHxFGluAzHK5pYADjqzT&#10;iPnVBDwcfMSW/7beUnd+rXx+Iwt9NtqMxEHXr3gGKLsbWSO0Z2VkZHDzp5YY+/Vs8nFJT09vDVhI&#10;pnikK477LgEXGWBebuusaWNr+bJlzYy/yYzK1tam2XXnz5+vsBiu2xw5fNO/VCXFkgbj7LALFxio&#10;XLDcIoPMFlyw2MxCo32Ij+18v9bM3Cuw8t3DwOFdzmSofYBS14oGY6IrupO0GBlkjkgMhkBm7nEt&#10;k9EPmRbJoKMIwWckcBGnQq9Zba6roxFhlQit1lgNwZrzbFsNxXrr4TDzmYvwBHvU13avJsPrWST6&#10;L1wwvxn7IP2QalO++vor3vlPdV5kWXIXC40og0qMnSwWKGxSs3QqPPXza5PB1biuOua7DFzaor+0&#10;tBYwsNBHapo0R0zF0KLCoTdGjVSuS7OT6upqb/qXijQYd5dDcLLbgfPnNjJQ2YTzbF+w2Ajb81u4&#10;90tbSrw75Be0IAJ2QSbYZvszA5LhUiPk4cEYv3+QJl09VSP4ygzmqBQ2CU1mvl7ItEBuiFwoh04L&#10;5NYCNbshoBFgs4T3NA3CkrOvYjWNQbEcil32X+KYx3j4xZxAXLYXamrKbnlQ0V+bNm3SeE0T2Hzw&#10;wRjeVkJl/FQTRhW5ZK8QHx/LxV4bGxucPXsWK1euxLRp0/DzTz/BvQ1NiV2hs9w0cGmL/mJozZ8/&#10;rxnCE7C0NF2O1qFDhxR0p1AqIiKsW3yhigqyeLWug81WWJqt4yBjZb4eNlabYXdhh9EJAZ21qPgu&#10;PScWpzy2YNXZL7HM4j1MPzmUW2pS6DSNAcmUQwQ0LFw6KAEMAc5MOW0tepUoZNJnMwvlniWu0fBw&#10;ahA7T/s1bvWwiICGQibGUtbZjMb6M+/jsNtkuAQdR2l5ARoba7rFZ9aZy83NjU8jVX+/qc2FskQd&#10;tbpKZ7mp4II26C/qNWfOrGbA8uSTTyI4OLjV2x4/flzRXohOnr9wHt1lFRVmawDGkoHLBYsNnMVU&#10;VpTetOdVVVaC6BQv+ISb46jzSmy88BXmH38Xc4+9hUVmozHXdBRmnx7KDahmHh/KQGcQZhwdhOlH&#10;XmNg8xpmHXuNgYy0552Q9gLKKpkNxdJzQ7DMcgRWXXgD68+/jTXmb2Pj+f/hgMNMXAw5idBER+Rm&#10;J7Aj4VZzHTd2QDchMTGhTddNTErAM88M1HzPqYrd09OjI4Cly3SWmwoubdVfamqqGOWb0gxYRowY&#10;0cxty/DtazBI1YdEcerNnkWtv/JyU+HmZMIYyyZYnWPAYr4O9tZbkZke022eY01NOSorixg9T4VP&#10;lDmcg01wynUZ9jhOxeYL37Gw5kMWzozBSrMPpG3+Idaco9MPWLjzIVad+4gByBc45DYJx1wWwMF/&#10;G9zDjiH8igsD0QJUkan4TRbbO2NRScGcOXPw97//nf/ItWWlp6fhzTff1LN6/SPMzc7e6NMZdzOO&#10;85sCLm3RX65ciVK8d9WNinl5rWdTKBU3ZcoUzW0feeQRg9mnm72yM64wQNnMQqMNjMGsZWCzG1Hh&#10;3W/MrfbIIXLRgPqGSpRV5aG0Ig95RWl8cmQ+P5V3YSqKyrJQXVfKrl9/yzUNXu8ib5WPPvxQAQka&#10;SubfxnlBlNVcsXKFpjD097//HfdzabradD0gd/5mHeM3DVzaor9QLEpzi4i90BjLtgAL9SiRyKVO&#10;RdOHTNPq9Fdrln9dsagbmrqiney2weLsan4aGdbNwaVntbioNkv/h/E//7kPcXGxbb6P/fv3aRgM&#10;gQ3NAdM3T2tpyfLD3b9IcEEb9Jcz/7+9qw+qqszDs1s7uTaa6R/RjK5oqem6RoSpWUpmCmhoKtQO&#10;YqQzLRrjB9CO4aqggAbyKWhm6q4gbEKgBaKUouYkggamDSoq7oo4fiBhouWa757neM71fc+9l3vO&#10;5eOec+/7m3kHP869h3PveZ/z+3h+zy8nh7z9dgC5c9u213Fb8Eym+PszoRTK0BDOkUcpwF3duPFT&#10;MmfOe+Tl0aNJQMAMcQ6MreRwRxo8rcojRaRoRwIp+SqZVB3dQ7gZ2/bu/caM6Dls2F/IhTr1uskP&#10;WOh/MmOd37hhW8NIkpz1cOT+dii4SADj3po8g1qDfqhynCVABqEUmiRhKOmhDV3ZiySPMUGfx6VL&#10;julLQdnxaHkhKft6Lak+Vsp3pxPY55/nksceYweSDffyIg3S/ajG4AW98sorJtH6hITVjIKAFWBB&#10;PtPH0Xvb4eBCNTg22Q8sPwveyZtm7QNIjtGhVGhoqE1WJJ4uaipRHWG/3mkm+/ZsIJXlX/Gd6SSW&#10;lfVPs4fZ5EmTNOX/mpoaySQ/X7JwoWqa2Dt62Ne6ABcJYHzsYfDeunWTTJ7sZ+axID6lpRnQGkAP&#10;j8KfkfTdvHmzOIEASTP5/8A5+OEHx2is1v/nBLlUf4rvSieyNWsSGQkR5FJwf1prUkUv3MmTrGwI&#10;wnqlur8VC9XLntYNuEgAM1XLl/bTT01k0iRfM49l3rx5oqgUbVCzo79gHENbSckupnnS0/MFcvXq&#10;VYffmNycw8LDw5kiA7wZaLMoDcQ5NNv279+fnDtXq/U00Xraz7oCFwlgVI0nwTiSV199lQUW4YmA&#10;0EeeVEcbtDNkzwWeTWJigtkxGPiNWUry+1n68rlxs8cQBgUHBzNhOcBm46efmI5BuRoE0YckuiHk&#10;yhV16cjOpvYbElwkgLG5qyFCTH9R+POKmGir3c8Ic+js/WuvjbUoXLxs2TLT+0K39P79ezq9XbkZ&#10;zRDW0MTOBx7MoyRv++div9DTTz/NAM+iRYtsKv3DhPCqRI/7WJfggtXaeFgYYtClS5eauAArV8a0&#10;+gUgTIL0Ah33rl692uy44uJiUwIO5Kfas7X6vmO5GcoaGhrI8OEvmuUIH3mE9Wji4mJVvR+U+0kn&#10;9wwZHlzUNjmCYr18+T8s/l9aairTNY0kGSQa6C8xPz+feU1kZKSJJwMVsOpq5xB45qYfq6//L9NH&#10;RPOy4Mls+GSdqveRBhD20Ov+1TW4AJFbE/luzc4JHge0X0D7pzPvuTnZTGIXlSG6VykvL49069ZN&#10;6rx+Vpx+x41be9uRI0dMUgsyuOC+g8qiSmCpE36463n/6hpcKBZvldYvLyMjw5Q7GTZsmDg7V7aw&#10;sDDGLUVrAV1dAsAgP6OsKHHj1h6GvCDuLZre37t3b5szhowELIYAF8qDKdHyBSK8kcEFKl0YLCUb&#10;6NOjRo1kwqPt27czr09PT9fUC8KNmxq7du2qOJKVBhYPDw/VxE3pQat7YDEMuMgAYyvJS1t2draJ&#10;V9Cvn7vZTOnKigpT+COPvbRFq+bGrS12uaGejBnD0ifw97Nnz6p6vZS81W2OxbDgQlWRUtR8EefP&#10;nyM9e/Y0VYYscVZmzJjBiHyfPn2a7wCD22/39anrgAcXKPw0sPhMnCASQdWYVNzQZVXIacBF8mJU&#10;NVl8/PFqkVgn0/1j42JN3dGYhTTq5VFMxv7HH42pJs8N3+fPYjLUf4q/xXE0jjZQ/Q8dOiTmVnCv&#10;+fn6qp6SqEeCnNOCiwQwITbV7FpaiJ+fH8NteWnESyQ6JlqkWNMlQJCbVPZucNOZbduWJVYF5TA4&#10;IiJct7/rgf37SFTUYosETiumK0q/S4CLBDA2mx3xRJs6ZYrZsDTl3KOiIt6JbFRbvnwZ830+++wz&#10;5MqVK85wabppQnQ5cJEAxqZcA0KhlJQU0rdvX6b7GdUk5GVQGeJmXIMAE910Co90w6cbDHs90gNT&#10;F7IJLg0uEsA8p2aiwM2bzSQnZxv5YN48MnduKFmyZAmpqdF3nqW0tJTEx8eKM4KnT59Opk2fJo5a&#10;ycraSm40NnJkkSw4eCbjvWBO1e3bjp9TZQewNBEdCD1xcGEBxl0q1TmFYVD566+PI13+2MViKAev&#10;a+CAASQuLo40NzvfsDCtVlFxhGlMRf6luKjIaMACYpWHs+xJpwEXqlS9ysibBHq6UVFRjLCVcryK&#10;cgGEMH/YSAZhcsiPVn1/VBTsAmMVnuTBgwdIi52JdX9/f+ZzmTkzyO7fD4Luvn6+5I0J40lkZAS5&#10;1sHaPsL3nksMxGFxSXChEr1NRgMWbDio49GiQjK44N+QlMZPS1KdY8eOJdevX9fttWE8aVXV9+IU&#10;zKVLlxAfXx/SvXt3sQMdC9eI60LfF3Rmd+8u0XyO4uKvyKNU4h5NqjU12svSW7ZsMRPXxudLKxu2&#10;I6ggdjN04talwEUCGDejhUk5uaxaHhaa24KCZpIvv9xBzpw5RfbvLxMJgYMGDTQDGORllAp8rVlL&#10;yy1SUlIiykwUCSHE98Lmhwd0vu48uXDhgliaB+D99pv9mjYnTp4Q6QADBw4QwKSbGXBaW7huKOhr&#10;sdu3W8jw4V5M6AgFOC2G1hBasIkWIiss+KK9gcWpwiCXARdHhEmoSoHAhf4RrYZ5NOBq0Dc0NmR5&#10;+XcWj798uYGEhIQwXgw8gK9L1Y8lOX3qlOgN0V25fd37kt59eosjLSALAF7QiJEvkfHjXxflLc6f&#10;P6/putAzo/QCTDrGwr8/80x/MnTon8VFKwXKDafNzc2azpeQkMB8JqgiXb2qvixdf6meEW2iV5QQ&#10;trUjsDhdGORy4CJ5Md7tMb6kNdu3bx8ZN26ceGPDq8jIWEv+d0/9Ez8rK4vJrYDJeeLEcZtg9uab&#10;7NQDb29v1ec9W1trcxqCMjzDsK+dO3do8I5aSJ8+fZj3CAwMIGlpaaLHdPPmw1Bj55c7Sc+evRjP&#10;o7RU2wwnjO1we+op5j02bdqo+vW//PoLIypGEzD/LXiW7QAqThsGuSS4yGGSvdowNjfp2TNmw6sQ&#10;3mzetEn1e/gp+k5WrIhR9bqKigqRBPh7YdNC3AobV22/yvHj1czYC2xE5bKUTO4jeDb19RfVbiYm&#10;0YpNumbNGqvH03IYODcG1mm18PBFzO87cuQILYxYIRzby/Bm8DtPnjxZsxdl4bNw6jDIZcGFApl2&#10;V91Gz5KlJ/3EiROsavoqNyAdEgGYqqqqVJ0bPStlZXtFWjkaL+/eVd/ZXSa8hgaXfv36iSLRGMOC&#10;hSmUqN6EhX3A5EoAOqmpqarPEx8XxwAGGkatGcrH9Gc4YcIEzd8HEsfdn+jOlKWRW9Ji0FwOCAgQ&#10;PcGkpDWksY2cIlcIg1weXKgwqd3EWhZRT0r6SY9JeWqemBhVC1kI+XVDhgyxWPmBehl0g48erVTd&#10;9NaaHTy4nwGXqW9Zn+wSGBjIbPrYlStVnweTF+jwa/Tol62CLkbt0p9l6Ny5dl3bRJ+J7CAywfNw&#10;hEnheIgr7jOXBBcJYLoIa7E9g9iUtn59psXwISxMnZLdnTstpL/gNcivGzRokEXV9yVRH4lPYQDC&#10;0KFDRf5Fbm6uOBjOHjt06KCo2Sqf952/vmP12BUrVpiuET9B3lNrNTU1zGB2tFxY6lw+I3hemNdD&#10;e0g7CgvsurbCwkLmO8HImM4edCfJg7iUt8LBxTwXU9iWm6jxRqMQAk1kns6enh6qh1ohtBk8eDDj&#10;xldWVjDHQA8EXAslgCGEQqMeWgPQEvBAL/i+qvPu2lXMgEuQFdLZfSFsmzLlYd4E1Z/Dh79T/fmg&#10;nP3888OY3xtJYchelJeXk/z87WTOnDnitAUAggwKAFl7GxBRRvfy8mS8oMWL/94poCJRIEa6+t5y&#10;eXChQManLaESYnL0Lc1fMJ+kpqaQyw2XNL1+1qxZzOZD2Zc2sFkhEwFiWGsVHiQv1YLL+vXrmVzK&#10;gAEDxCpORmYGyVyXKeYptm7dSib5+Zk2PJKby5Yv0/z5IHdC/54Ajhc8X7BapnZze8pqGV6tpaWl&#10;MNeHUjtGe3Sgp9JEXKQSxMHFgaGSViso+IIBDbjxShIZPBwkeiE+Pnv2e8yYFHnN1ZCjAMVdSWoD&#10;eMhLZgXTT39b86GsWXp6ms02hofA4iaETSfb/JmCswJAwXkRiiExDX5QBwHLFuGHG99HHFxsgYy7&#10;VkHwthp0Zzw9Pc2e3tuysy0yZBEuwJOhj3/iiR6q9VhhoOLL4KLc+NaAwMvrRcGb+Zfm6yvb943F&#10;98SmV3ovEFQHB6Y9bG16OomIiBAZxx0EKvB2XT4E4uBiX6hU11kAU7yr2NQFLW9EJG9HjBhBoqI+&#10;EgWt8vPzyPz5C0T2Lr1Z8WdsIi0GvgntmaAi9O2335KvS0tJTu42kpe3nXy26TORp/L4449TeZ4/&#10;kD17tGFvbW0t6dWrF5MrSkpKEsvnBQX5wvt3ZQAGgJOYmEj0alIItJjvEw4ubQ2VFnY0w1e2uPg4&#10;s/4iJcHN3AP4nVhqhV6NFgsKCmLLy7HWy8spqWz+4q23pqri8MgGNvGYsWOYpHUB1atTIgCrPCSM&#10;BUx9SVYiZJaqQDwE4uBiPJDBEx1sWzWSCwCb4JlBqgaWKy04OJh5r9SUZKvHNl6/xuR4AAT19fWa&#10;zjd79mzmfNExbGIYVH/6uk1cl9D3O6QjWaunwkGFg0tngUxdR97M4GSgPEvPVqIXnvwIl8BzQaLX&#10;HlNWqNaty7R67K2fb4pJZvlYhEkX6rR9BMnJyUwYhgrS3btsFzfCMpAIldfr4+Mj8mUcASrkAau7&#10;B7//Obh0JtCEdDTIHDt2TCxxx8REk/f/9j5ZsGAByczMILt3727zEDcluIAda822ZWcxAlZIHmst&#10;60Itjn6PngJYXbfgcVVXV4sAA68Fx4P/Agbz2rWdp3UseagLOahwcHF6kOkIQ5OjcvpffHw8WbVq&#10;FbMiI8IZrwWb/t13Z4k9UVoMZeAnn+zBJHWPHau0eOzx48dJbGwsycvLJxcvXhSJePZ6aBpBpU4C&#10;FUMNIOPg4vwgM1Wa5WsIo1m3yjwHvZT/37VrV/LDce1U+nv37hHv17wf6rkIXklycoouPgsJVEL4&#10;fczBRe8ggxJ2riPIeFrsjTfGq9ZykQl2L3p6in079hp0bgICA8nmzZvIgQMHHKr9K1V+0K3sFGr7&#10;HFxcC2R64GnY2YQ8tVZ++LCYxI1bFUtWf7yKJCUliqVfjC8B50Ve06ZNIx9+GClyW+7++otRHLPW&#10;PCj0/oQSnk/h4OIkQOOGWF4AmhrD704DmvC510mSp+78fuTg4sxAgyFuq3DD823foYByR+r58eb3&#10;HQcXVwQaCFdtETZCE4eDdgMVhKEhhFd8OLjwZQIaD/IgdCrBU5fDhGowOSyFPD4cUDi48KUObEYK&#10;a3FHCYsbGEyqJCo+BxMOLny1VwglrGg8qV0UTCDy24PfCxxc+OpYoOkig42w8dbDuzF63ga/P64D&#10;10Me9PN4czDh4MKX/kAnRPJykL+p0hmI1EkggjxJKAcRDi58GR94npO9HXqBpSp5PvSqUwkUdyy8&#10;tkx5DmFhtABXbHOh9X9Yc3UnhPgxfQAAAABJRU5ErkJggg=="/>
  <p:tag name="ISPRING_WEBLINKS_TARGET" val="_blank"/>
  <p:tag name="ISPRING_WEBLINKS_TARGETMJT" val="_self"/>
  <p:tag name="ISPRING_PRESENTATION_COURSE_TITLE" val="003 Energy Education Presentation - Section 3- OD"/>
  <p:tag name="ISPRING_CURRENT_PLAYER_ID" val="universal"/>
  <p:tag name="ISPRING_PRESENTER_PHOTO_0" val="jpg|/9j/4AAQSkZJRgABAQAAAQABAAD/2wBDAAgICAgJCAkKCgkNDgwODRMREBARExwUFhQWFBwrGx8b&#10;Gx8bKyYuJSMlLiZENS8vNUROQj5CTl9VVV93cXecnNH/wgALCAD6APoBAREA/8QAHAAAAQUBAQEA&#10;AAAAAAAAAAAAAAMEBQYHAgEI/9oACAEBAAAAAM2QRQSRTTS4586cyjyVm1WsPXoxtwAAXluiggmk&#10;klzyP30pP2eySqzatZ7TYtEAC+t0G6CSSaXnq6HsnP2ydsFjct4HPs2gEgA0Fs2QbopJ+dJJJeyN&#10;kmJecsk+u2YZ1kkXyAaE2btkEEU/OuGnLu22eceLr2R2k0iMepTcA0Jq2QbIJt2vvXjiZudnnZLv&#10;x4ujER1ZyaK8AvaCDZBFFjydTD6XtFlsEs7V7bxlaZc5FWUwLqggggiiz8JOfmZeamZ+YkXHqTKs&#10;VZXN6IiBbE0UEEmiZ7ZbfLyMrKyUrLLg2hqrAVXMmwFjSTRQb8cg7tWjT8g+dScp37yjHVmj1vN2&#10;oE0nwggkDjzRZCNuGgO1JZ4eItGEDQ6znrcCR444Q8B21ndNuGQ6ZfvZV70k1Yx8DSILOUAHRynx&#10;4ApoDK2yEPqkk/dPk27GKrtQrmfJAddHPJK2RnAaclTZhXVbWuSDtOLiISr53U+QA9Be73eaqiU9&#10;N12r63Zq0wblkdxlbqmXMPAAAd6BeJ58KRNUsOjx2eovZFrHPoWh0hIAAB7fdAtEz3G1Ot6lZIql&#10;VmvPdTjaZzlMZ4AAA+0W7WyUiqTG3m4rpQ1ds/zrA6U+o1KRAAAJDQ7rPwOSWG/X2YaKOqMyymkS&#10;uiZNH8gAAE9fLS8ruM9bPrlghyZioSukfkdWSPAAAcXm0dqrU7PL5slkGtv4QiYjKcsa+eAAAPdB&#10;cUu+257B55cmtvlbq+YRVc+fIPjwAAAf3ivVp5N6prrdXhanzkqxhc3x1DwAAAJaZaNUkU/oS4S3&#10;KVacv29cwuBTAAD3wFnbZaT1SAq8lot4awnjxnm2bpeAAB1yHqijd/o1xttJoNtm3zZtXcqacgAA&#10;LoAdWB/EoWm7Sz1VhIR1fyyK4AAAJ6C8D1/fbE5iE7LYWDROBz6HZHgAAGj0Vn4Ck7YbbZk40ax8&#10;FShu0AAADa6XUG4Czy2WNyi1UXzmE4PAAAA+ha5VK2y4897cvZGwXGZb59nKB4AAAH0pCQMBFs+1&#10;pKWl5ybll42rY5Ec+AAAB//EAC4QAAICAgEEAQQCAQQDAQAAAAECAwQAEQUGEiExEyAiMEEQFGEj&#10;MjNRFSRSB//aAAgBAQABCQBxhGMMIxsOEYRhw/xrAu8Ssx1kXGEg+Y+FZvRr9OsxXeRdMoQvg9Il&#10;9duP0hKpbLPTtiPu2ljj3jJ2kkBXfhlI/C4xhjD3hGNhGHDhwj+Au/1VWMb78+VFIBWD7mOpOPUM&#10;gJyv9naGWtGra2Iok/WNVUj1NQQrrs5Hp+Kwh+zkem5Yi2ls0yjMNOhG/wADj3jfvGHvGw4cOEe8&#10;Odu/WfEcSMFG2HfROCQuSS1S2EYbHH2GLHuyK+OzsY1L/sKad0SNrIHDqMKKRksCkZaohgdpzPTY&#10;+90W/QeF2DK6aJ+txjD3jfvG/eNjYcPvACfGKyr3aEkrMzBM7yB7ZyTi5BA5K5WruEXIq7ts5XWZ&#10;ANCrYRXAfK10J2kPHY+zZImVgMft0csxKwPjqXilMTSKluDsY+GGifqkw42N+8f942HCdaz5AmtM&#10;8iSArHh7kVuxmJJO/wCK8Rdh4pVR4Oq9TevFel4HgUvI8Cof2IomiIAysyso2BCoUHD6OjK/b7y9&#10;GJEZSOf45oJnbUyaJ+qT94cY4+NjYT6x20pzeDYIxnLE4qE/r4D41lCv953lCEaXxWhHjxBB68JX&#10;Gh4NbY9LTIbYyNPI3gmKnzk0/sAX3OhnzE/vn6QniJBuw/G7DD9Lt4PljjH9Y5xjhON6x22f43iK&#10;WIGV4Rr1FU9NlasdDKcegMrJ5GV08DIIt/oVxiwD0AaqHXieDwCuWYn8N22nlJZmEbqXePU6GRGH&#10;bzMXZM6kP7P0u2E4z4x3j/8AeHHbwcPs/wA04vG8rweNahqejkMB+0kV4vGV4/8AblZPWRAgjFXu&#10;9YkesKY0Y0Mnh8ZdpqdnJITHLvGLAjz1LBqdnCSDyfpdsL+8Zv8ALHGPrGbzjnZ/kexnHxhlUbrV&#10;hoayCp/iKtoDIIPIyCHId+NZVBJJxV16wfwRkieMswjz4vQhSxVXlOwjHqIRmFnyb2fpZ8L+8ZsL&#10;ecd9AnPlOxvD/IyGeWMgq3F832SKrihdqWAvYyQggHIYPG8RPByNBsLqBN7OINDNfwcc5P6OX0+0&#10;6y4FjlG850s1VMn9nD9DP7wthbCfJyRvOvo/rT/EJeyuitKobOLoU5AoCWuk4nAkhyatY46Msg4P&#10;nY5Qkcj1tMp7SqDyRkQ03ccgGsH6/gtjMckmyWXwRl2QabOSO33nMyaqICs29nD9BObwk+c35O8P&#10;kk/Q1ljXWLAcocxPW7c4LqmjYPxzte4uGxUMsQu0JaFtZoc6Z5svAiuY2VwM3thldv1gP+TjZI/j&#10;0/neSn3lxvBy9ppRnNpGOPU7l9n6SffgHxhP+T+8/wAfTGjSOqrnFdKQWo1786i4CrxCQGObjrF7&#10;pg1ql+TlJatqMTxji9Rzt2tRsn4V+5D6ORu0ZLYs/c4wONDCN5IMlOt5YfLR3veWYu6dtHqSXUCR&#10;d0h8n6QxwH+D/NPj3l0SsfAJ+05Dp2WKEyxivA/zAHOH5ezXCLKnVHE8lzc8FqnDZ4znn0Z4uMmm&#10;niZBnF3u6Ze4cbOXRSMg7zokPJrEnQEbaGXe8DeMdgQcnyf95bYAE4ULzOwfqFybbgs3s/gOD2Mh&#10;XvlQZx6aC6FOFWZTp6EbQs2W+mB396pX4y7X2PipPciZe2PuMsZS1Uq8NxvF2eRtV34/i3ivyKy8&#10;RxhJTRmgES+7th1J7XS79pJM/N2E0oNfqidDrdfno5dLIGsRONq07jRy9ONNl24adSWYNbneWRmc&#10;n8VTXyjOOIfQymAqjWQEkjQaMtr7DVQE6jFYbbQtJtj3G3ZBmCx5xNISFZClKusMYfXI2PBJy7eY&#10;ykBElfXc0MQgmdQV/wDCRygaSXhr0Xd2qbtmrIVlAu/NGDuxuWVY1PUt1WkEKFzsn8dLzKM4lPR1&#10;RXaqDlWMeDpIRoYK3+52NywsIZQbs5kDaatVd7gziqnYiDUh1GBkkKykbHUFfko7KrUV4OZ7HD17&#10;i83AytDT4jru5Ql+G9Xp9RUb8Alhk5dEt1mZM4uRtTIc5Gy9OB7AF6y88zyMT+Oh/wA65xniNcon&#10;7RlZwgGCyigE5f56CrEdvPd5G/ak+JK0dmawAxocaF7XK1I+0DLDfrIB3E51DSeaASx5TtGRVBAg&#10;qTwFwvU3K/NbsVf69HkbFOUNG/Hc38lWTvnpVu1PB6mv/JakjDuSSfyUAflVtccftQHKOgBo/OFj&#10;zkuUeCCZ+5Oop7FmSaZqHNI7f7+GWOU95yrF3awRlFyUDfnK/s6yZAYyCOT4z45PnrZHelWNlU9S&#10;cVE9iSz8a1ZnkCJHx0FhbccbLPYNauz7uTfJM7YfxjyRnHwttdZQiOgd1X7QN5847AM5lFnrOhyx&#10;A9eVo2EE7o6/d0xd74U2eMlQ9pOFlKk5MfJyi+5WXHGwRliqG1lqhHLv5IrfAwSKdvBxFSJhKsN9&#10;YI9v2c9yDy2pkDMfP5K6FpFAzj64+3xAoRRsNcUKO0wW+8ntLJ8wOczwLzoZEWSN43KuvTPKqgVX&#10;PG8mjKmmTkVKj7lnRzsGjZ7ORtruN+5QclXeGNWU7FmBQdJkhVCxJ6s5gwERRNPKzuzNhP5Kf/KM&#10;4/8A41zkbyVq7MzNzc0rqgHFbkiVu6tV2obF48SDtZOU6GhuJ3FJOj+YpWyITRocxWiB+Lk+S6jh&#10;0sVbpluUuIhljk3X5OT7qUvci/c7eDjvruyeU7OclZ+ON2J5m8bdyaTZP5BlMf6gOoJeyMZzssjh&#10;M/6yDkLtcERWKnVvMVyN2Ok+s63IzpXtmRV7VAwQox2UMEevQrQeR2AJHH2qORH/ALvdlGYhF8my&#10;NDJpPZ3PY951fypiqmJWd97w/k3nHsO449sAoucrKrVx4qwJY46wAKdBLIOnucfZqHbpXsfE6MM6&#10;c6vjj4mFLeVOqOFtERpKH9YZtbGGbe8vOP7TE5VnUKBv5snm8HzftpFG7M3N8k963I+ycP4T9EDl&#10;HU5ZfvK6M0zyKoY0LTV5fGce3wWPA4irQvQtDaTmf/zi1F8k9B4IeW41uyaJOUDfa56b6sYkU7jS&#10;2EXTbNtH3prblpDswz9qDP7f+Zro8/d1TzG0NdGc7/Gf39Pcft1jwPoEDKlsx6Rs4q9sf6TU+anj&#10;eGOYj/w3KLI8ic30vxbopDT8PyNKynwm7yvL0KVdZ6nG2HmgDHHTu84ft3jyEA+eX5RKkDEmzYea&#10;R3cn8cydjsv1UAksYDCXhEnUMon4O5HsqKtmzQlBKUuo+6QBjUtyzKO1Vq94DSSwLArdsCclWWSu&#10;VcUYljQDH8Lk0oXfnkr8VSFppG5G/Lcl+SRjh/Hy1UpKWAI+gZSsfCxzjrSFEyAQtruU8RQsA96W&#10;egoHPfEa3S39fQ/sVOLjjK9zRyRxABcuWSxPlLKqDkt3x7vcnFArPI9u4/JyWpJDOP8A16rYcP4+&#10;SqB1bxagaNz4+hCpIByjYeE+TX5nTAE0bgfRLxcgmvc1mJhsFpm/RM7jfmez3AAmS0F35vc6kWwG&#10;t3prTlpGrXPiq3oC0s3dFXT8tuurBvHJ0NhjqaExsR9KTOmRTxdykmjcGgA8NkaGf2k19zPyNZN/&#10;6x5NZCexkinnI8PR0p3nL1TXtPhz3vD+WxB78XKu9+LnHA7+2ag6k9uGJhvY7TnbnacEbn0qVZzr&#10;SR0r7aC5DwduUjuNLpfyCy0uCii1pE44KB4sVNA+Oo+LMqGRVkQqSD+efLIGzlgDz4sqvefEqr3e&#10;ii7H29ibH2oif/MCJ4+2FE8fbAi+Ptqov/zABpciA16/7yyBsZyAHxvnJAf2G8H9/m//xAAuEAAB&#10;BAAEBAcAAgIDAAAAAAABAAIRIQMSMUEQMFFhICJAcYGRoQQTI7FCwfH/2gAIAQEACj8A5sWP1Sdu&#10;MQqngeyI9Pc6EIai5VRK3MK4riECoKkelNnYrTT4pfaiQZKIBI7RsjLVKgoGUOE8Ij0M5d0SCSjr&#10;/riZR2tEngW2IKpykQhfo9vpAAD7UFpAMb8j5UiRShE9EeEgheU+g0/68B8d7Kgq91oR+rpKuFof&#10;V2hMHhcStQhIJ9DZN832UyCtTZ5d+KedQK19AeAnmacBF/POOWdVUpqyuUQRp2TSVII5kmTzj3+L&#10;EcJgrI47OpNe1zdB3RiTIV9CtRw0HJ800efZNJ2Y6pxxMQ0xPDsbCGJhNz58JwO07FDI/wDFuthy&#10;9yY50hFpBr4Qc3Sd1nY3DiJ6L+S/+lmuIScjW3AmUTOAMR0bOBiQAvMDa1VRyRlAkhaGm9OXv/rh&#10;Ii1UaI4ZInSrWcJ7XXsg5jpkiiOqfiYeNh5MJju+vxKnM8mu9ogdONhZW6lZlkd3Q4iXAhvuVLie&#10;ZsJVKRSqQoM/iAEFHSFIaYhAfHCgE4ogRqgb3UeyL27JzfdSrKEMEehJzDqtrQCJE8alYLcNw1Jh&#10;/wCzACbijNEufIkLEYRq5jzaLgDreZqaWUJlCYMKMptDM8ZWdgtSfQ2DGXe1DYLj7C0SAT4TnYvM&#10;06bOivsIOMW03Cwg3CxTkeBDvvdVNtNtKL3ESJ7oBzzJUsEBojmytrQiNlIUBgJ+l1yDoEWEi71Q&#10;8GqCDXzbOqcx4JliexzjJy2CU5zpMABPa4GQIWjYNibWpPO24SVqD+rQ8LCvjbTfASDSvqKKcQmh&#10;7REpoddwv8c0OfSpVFK1DmhEOB0K0MeD/kK8MxqvOZKEnn0srSbQ4SocdwgWzqUSQg3q4guTu7og&#10;KZIXx4Io/iqTHxz9ghkng9o90XhDCxTTUMoQ7UggfhNA6Qvbw+d9eg3VyF/kwjnXmgfqOUmnbIhw&#10;dOYI4hG6LHO0D6VcaIHggAErygkN9BBifpWhDgQZ7of+oPDxDe0oPwgViNaDuodAXZjyqI8FcLOv&#10;pIEjzdEA4GgnHDw3A5e+6DHknImh3VlRCP8AIw5qKcE/K6JfOkq+MUV5tgiXOJ5mh8VqHFZwnC7B&#10;pXtm7qJiwVFblZ31LkCd+63040BQ6oGRQGjZ2M83XkAoGRAUBYlHZxTn+5lAcJ4v/rwsIljR1NBG&#10;w8WQdHc6vDHdVUK+AFIcK45ndAq2CgYzWRUyWHvohDGnaD5jN+kkdEWlNdY0PD9hNB90XHsoCmlT&#10;jPo6R8BTk8fKKPg8zVHodiggghogh9IIIeLc8/8A/9k="/>
  <p:tag name="ISPRING_PRESENTERDATA_0" val="U3lsZXR0IFN0cmlja2xhbmQ=||||e0MzNTIyMEJCLUY0NDItNDBDMi1BNzhGLTE2OTVGQ0I3REFDMX0=||SVNQUklOR19QUkVTRU5URVJfUEhPVE9fMA==|MA==|||"/>
  <p:tag name="ISPRING_PRESENTER_PHOTO_2" val="png|iVBORw0KGgoAAAANSUhEUgAAARcAAAEXCAYAAACH0wDUAAAAAXNSR0ICQMB9xQAAAAlwSFlzAAAX&#10;EgAAFxIBZ5/SUgAAABl0RVh0U29mdHdhcmUATWljcm9zb2Z0IE9mZmljZX/tNXEAANGZSURBVHja&#10;7H0FeFTX9v3/eX9P2j5v8b66U+9rixdKneprqVHH3d3dneAWSEgCcRcSkhA34u7uLrD+Z597z517&#10;JzMRSEKgOXznmyHjctesvfbea/+/FStW/L+e/cvaAAayPVRvj2d7uXpfvXp137Vr1zyNbbpc/zby&#10;/ejf98Ce9/2Xt3vehNsXQO5Wg4YMCLG4iYsen56HHgjd3fN59YBLz+6+LGS0zDSOyiBSi1to0fOV&#10;mdBRGXhG97CdHnDp2V0PJkMFE7mVAOQGgEcwnaE9n38PuPTsjgWTl9me/0sBkx6w6QGXnt25YQ6B&#10;ieOtFt70gE3P7gGX7gUmd7A9jh0k59ku7YGLGwYbR0hi8d09368ecPmlgspoWYDtYSedtNj7e4ad&#10;fNbzfesBl18CoAxgX/h1DFBSew79LmUzpXJNzss938MecLmdAIXqTcY1NTX53+oH6fIVy/DBhx/g&#10;008/5dvd3a1Nt6uurkZeXm53YTME7KTRDOj5fvaAy60c9pxh+6aEPQkJCdi8eTNGjBiBZ555Bs+y&#10;PWTIEKxcsQJRUZHtvj83Nzf8+te/xv/7f/9P2WPGvE+soNXbnjt3Dr169cJTTz2Ft99+G6tXr4a9&#10;vQ0uXbqEpKSkm8loPAn40aPP9IDLLSLOTmeActN+pktKSjBnzmz861//0gCBev/lL3/BtGlTkZ+f&#10;39aDEP/736fN7uf//u//EBoa2urtt2/bqrndr371K74JrO659x4GgMMxduxnmDlzJs6anUFcXAyy&#10;s7NQWVnZVWymlu1t7Ow9Pd/jHnDpjqEPVciWdtYBQAdabGwsWHhl9DpXrlzBa6++yg9cY8CiPsCf&#10;f/55RIRH0MHV4mP7X/bH7373O3673/zmN/jDH/6g3M9PP/3U6nOfMXMGBxK6D332o31O0nVo3333&#10;3Xjhhefh7+/b1WHT0Z6QqQdcugOo3EMCbWeBSmNjIzw8PDBlymT069cfDzxwP2MmxQavW1RUhEcf&#10;fbTZAUvhyOjRozBy1Ejce++9zS5/7/33UFdX1+Lz+FTFWgYPHgRLSwsFwPr06c1ZRksrNzeXAWMM&#10;nJwcsXjxYnzyySd4/PHHWgVA2q6uTsr9REdHY+26tbB3cEBFeXkPyPSAy22b9dnW2XoKgcuYMWOU&#10;A+23v/0tP0ANrcWLF3JWIa775z//CUuWLEFycrJyncTERGzctBF33nknv+7//vc/xMW33MsYFxeL&#10;v/71r8r9njhxgv/9ueeeU5jMrl072v3aLlif1zzf1157Fe+//z6eeupJDoLEXuj1hoWFKbc5ePAg&#10;v+6v2e2eevpJnD17ttOZDNUfoafPqQdcughUjnbkl5dYQ0ui6M4d2zVhzs8//9zsOpmZGfj73/6m&#10;XOdvf/srXF2cjN7nxYueOHr0SJvE2Jkzpyv3+8gjjyg6yKZNG5Tn9fTTT6O+Ffajv1atWqUBlzNn&#10;zsiA2oC09DRYWFjg8OFDKFcxlHfeeUfDamysrbssXOoBmR5w6SxQGSgXZHXIohDGzs4Oy5YtxbPP&#10;PqscWIYWhRNqcZYYQ3l5heY6W7duVWkZv+IHbkespMQE/POf/1QYyqZNm5TLUlJS8I9//F1hVGbt&#10;ZBEUGglwuuOOO+Du4d7i9evr6/DgAw8o78ODDz6IgoICdPWSM0xDe46LHnDpCE3laEd/QQ8cOIA/&#10;/elPyoFC7KCl9dJLL2lCo8DAQM3lFE6Iy0kDISbTEWvRwoUqbaUPO5i12aVvvvlao920Jgyr1+uv&#10;j1Bu+5///KdVoHB0dOTZKXGbL7/8wuh1g4ODWPh2DIsWL8LCRQuxfsN6uLq6sPclsyNBhuLTHk2m&#10;B1yuC1imd5ZQm5ycxHUPNRuhQjNja+XKFZpwgA4W9Xr7rbeUyyjD0hGLit4IUMT9zps7p9l1Lvl4&#10;K6HNH//4f4iICG/TfVMKnJiHuO8hQwa3CkybNm5Qrk+PaYidXbhwAW+x94L0GpHuFptuN2DAAPZe&#10;rkRVVVWHvEey5kYFeXf0HDM94NIWUHm5s6tpKZ382qDXlIPl97//PcLDw4xe39/fj19HXH/YsGGa&#10;y995+23lsueff65DniMdhGqthwBg7ry5mDFjOqZPn8Zrab76+iv84Q93KNeZOnVqm+7bx8dH83pG&#10;j36jtYMY7733nqa+Rv/9ms+eG7G61rJPBEyD2HsfGRnRYZ8ne36kio/uOX56wMUYqNwt9590ydqx&#10;Y5vyhSe9hFK0xlZFRYWSnaH997//nR1cOpbwwQe6jFLv3r2QnZ3d6uNLJfl5Bi8rLS3V6Btt3b17&#10;90ZaWlqrj33unLnmtS9bvqwVFpXHRWpxm/vvv1/D9BYunI9f/fpXzep4CGz+/Oc/G6z7IRYTHX2l&#10;Qz9TWfTtKcTrARcNsIy70apaiufpoJk2bRo72D/ApEmT4ejooMl2qJc3CynUGkJrocEPP/ygOUhM&#10;TPYrl23YsEEJT+hg3aAXNhlalC166KGHMH78eHh5eaKyokIFfDvaDSxib9u+rdXHXr9+vQZcrK0v&#10;tHh9U9PTShEf7UmTJymXnT1zRpN1ovdo4MCncYy9vosXL/JUtrOzM69I/v0ffq95rsOGD0NdfR06&#10;csmh0vyeUOkXDi7sC/DIjYZAyUlJmDt3Dv7973/zL7nI2lC16W9/+xs8++wzMDc3b3a7xqZGxkae&#10;Vb7opMFERhin6p6eHpqD6PPPP1cuo1oUNVDRr3VLTYWXWFhCz1ccjBSikH5Cq7i4mDMDcdn99/8H&#10;YxgzojSwer/73rsYNWoU12XUIQ5pPg0N9S2+Z2+++aYGDEJDQ1q8/oQJ4zWC9qnTp/jfy8vL+OOp&#10;AePzzz/j2ThDy9nZibM+9X1ZWlp2CjPtCZV+oeAih0DrbuTLExYWinkszv/Xv/7Zark9lcuzx212&#10;H7NmzdJc79TJE0YfjzI1VG2rrrwtLi7S3Jf6efzpT39kDGS7JsNDB+OJE8c1IQZtqsBtaGjg1zE5&#10;aKKAGD3vgIAAQfmbbSryIzDavn27chsCGhsbm5ZCBzz2mK46l8r8W2peJPH11Vdf1YReWVlS1sfJ&#10;yUEDuG+88QautSIMn2TvsRoM33zrTaPXJW2oJaG9J1TqAZdmgq3cdn9dKzo6iv2STsDdd91lsJGP&#10;mMqTTz6h+QKLg+748WPaX1InRw0gvPHG6BYf+9tvx2kei4ResQoLC/HMMwM1j0ks6sEHH+AMg/YT&#10;TzyO3+iJnn379uEd1LSqa6rx5FNPKpd98cXYNr0n9fX1ePjhh5XbvfPuu0ZDPAI7ekxx3ZEjX+cg&#10;1RKIq4XaF198Ubls4sSJyvtHYZOLq0ubnu/LL+tS+/f2updXLuuv1JQUXl/0yquvIDAo8EZZTCk7&#10;GdMDLrd/evm6Svbpl33p0iW4S5VClrIPv+Zp1dWrV3ELAfZbhdraGtja2nKrA3WjHhWkxcXFqQ60&#10;AjzyyMOqGpU+LXYqE/tRF57pM4T09FQMfPppo42K+n+jkCc0NFi5/aZNG5XrEWsJasdBtXHjRg2o&#10;+fkZbjik90hd4/Pjjz+0eL+nWQikfu4LFixQLhs6dKjy94EMWAkc27Jmzpqp3CedGmJaP//8k3Lf&#10;d911J2az21DH+Q2CzDb8grSYX0wYJNPTG6G3/JdSP9yhA9JYM2F8fDzPSqhv8+OPP2qu8/333ymX&#10;0a+vmZmZ0eewZs2aFsGFFmVrvvzyS86UDHUg09+ICVBfEdXbaA7kUycxefJkTJs6lYHFhna9PxTa&#10;jB37OWcWtHft2mnweuQxI15Da1kyWv/77DMNEKh7q/773/8qr4vSy21dW7dt1bw39EOgXi4uzhoA&#10;FM/Vy9MTN7oYwISxk0d6wKUnDNKsjIwMRQgVviiZGekt3sbV1VUTIpFGk6GqoD3JDmg17f/oo4+M&#10;hB51eP311zWPnZCYYPRxSSSluhQKO156iR3wbL/xxihMmTIFvr6X2lVN255FvUflFeWoqDCcJdu9&#10;e6cSmv3u97/D+fPGMZ9S4vc/cL8qfdxfU2WrZi7U99RWZjFp0iQFsEizcXHRhVO1tbUMHF8yyP5M&#10;z5zukPdIDpNue2/fnjDIwLp8+TI8PD0MXjZjxjTNr9nkSRNbvb/PPv9M82U2MTmgXJafn6cRaul6&#10;q1auVFLYdMB4eLhh9OjRml9bKvlv66LMVGsZnK5aRUWF/GA+Z26OrVu3sNdvvALAztZOk4Kmeh71&#10;+vbbb1XhKXWMO7X6+DU1NbzQUNzunnvu4X1SYu3fv1/zPqtDsoOHTDr0vZDrqm7bMKknDFJ/2E1N&#10;2LF9O/72t7+hP/uVJKaiv65cidKkMykej4tt2bbA19dHkyr+/ofvNJcvW7ZMTx+ROo3Hjh3LMyvq&#10;jAjt++7rz9PPt/vaxsBHrW3t3btXc7m9nR0DAt17Q6J1ayBKNUFq8CA2KFgcCdv9+vU1mvUjCwtD&#10;69q1q2iovz7wvp3DpJ4wSF7x8XH4YMwYzYEsNcc1Dx8mThyv+dJNaoW9EAvp16+fcn1qRFQbNFVW&#10;VuD1ESPaVLr+8ssvIzQk6LYHFlqRkeE8jKMCw7vuuhtRUdo6IEpTqzM/xDJIIDZWeUxeNH9TWVMQ&#10;yFhZ6X6Dvv/+e817/fhj2irl73/43uD9Hjp4EM8998x1u+bJ7HpcD7jcZmEQCbW7d+/ShCa8xJ59&#10;Cfft28t/lfQXlY3fpUpF//WvdyMmJsb4l4fdB9VTqKk41YeoF6WSv+a9On9oBip//OMfeS/S8ePH&#10;b7ju4lZc1IsVERFh0DHPysqSi9tqgCFHPhKUqUUiKioKzs6O+PDDDzUhFl2PQk2RBvfz81Pee7ps&#10;8uSJ8HR31HwOJCDrr5ycbPZ4jygi+442VCi3ADJHcRuFSbcLqNxxPdYIFOJ88snHGrZCv2bvv/8e&#10;/zK3tCaM/1kTjy9atMjodekL/MQTT2iKvYx54ZKt5c6dO7B02RKsX7cGB01MWFjVtT6yt9qiYkZD&#10;WTGRGTOUNaNivFg5nKXPYvQbo5TL/v3vf3FtiH4w1J/xK6+80uyxZ8/WFUISuHh6ut/Qa5HDpLt7&#10;wKX76CuO7f0QTc+Y4t5779F84Ygyb9tGvzytO7SFhgRrsjy97r3XaMOglZWFJmO0dOniHkTowEXs&#10;k1Lad+rVIBkOLX+NQYMHsZBLN16F+qx+81vdD8wKuZqarnM3Y6VKLc3AgZrHDWbfAcFgCYQoC9UR&#10;S24dGNADLjcZWGSkb/MikZbGZKgpMomC5AMSZmRMRr0BkZDYCDGc1jqbqWlO7SRHIQ5R8J7V8Ssk&#10;JAhfffUFD1MN6VVUOU0ZqgpVk2Z2diZnMUro88rLqJTT6BS6Pv7448plDz30ICoqKwQAaD5/8v01&#10;lAC4AYChNNrAHnC5OcAyoL3CLdFg6gRWf+nIfHrLls28vsHAB4ylS5bwVHJTU/MSdeomvuOOP2i0&#10;FKLTtGjwGFFmtYZCALRw4YIeFOjkRVoLVfZu3baZ7S28Q5psRam3Sn/NUYU19IPj4GCvXMZ9d157&#10;TVNnky/3apHW87vf6sat7Nm9q8Nfh1wPM7QHXLoWWAZej0VCTU013n1Xa/Ks7lVRr8DAALz19ltK&#10;7L5hwzqDhWdqEyOixl98+QWmT5/OU8/qeJ2+uGSuRIVhPat7LOrNUmePDBUwvvHGSN0P0d/+ytPV&#10;BFIPqPxuaJIlGYt3xpITFGN6wKVrgGXojdhPUsHUfffdpyrh/z0vSRfr2tUmbGHU+R//+Ic2e/SP&#10;vyMrq/l8Hiq2M5Th0fbw3I/tO7Z3WlVsz2r/omkFQwYP1nRn06RH/UWCv9Is+sf/Q0hoCPt+bFZE&#10;YtLdSITvgnXLpapvNWAZ0xGzgmh2sVpgpV8v8lKhGT8fffShhnHQeQIjc/Ozii2B/ho+YrjBRkHq&#10;KyJjpLY4w/Wsrl0uzs7KjwJ3w1u61OD1qE9L/bn+9NOPCmuhz/j7777tyqe9vAdcOgdYxnfoz8C4&#10;cRoQod6Uvn37NhMBx4372qB1Y1VVpaLDUDwvMkd0G/ryUZOhsWKunnXzF9ULkbcL/QBQFbRa5FWv&#10;2bNna1LZ6vPUxa5uHeiKRS0DPeDSscCyvKM/JBox+kALPrHkOWJmbrhDmbpmyRuFAISWEP7IwoAM&#10;msorytGzbo1FoS6J78aWiYkJfvs7w8bfO3buuCnPWW5t6fbFdr9IYBHLytKymV5CPqtki5Ca2vwX&#10;icrN58yZo6SxKdN08aIXv4wGiLU2M7ln3XrLxdVZU7agTgTczB8RApgecLnBcv7O/pAISLSD2+9F&#10;ZWXzlKWrmwvvCVJX8/7ud7/n0w571u27IiLCmo0soR8kql+62Yuq0nvA5fqA5bOu+IAoPHpE7g0R&#10;MTXF2WLV1lRj6dKl+PNf/qz5gtFkw/Pnrdo0b7m7rWv8l6+JfTkbcbWpEdfYaVNjPRrqa1FXW8Ve&#10;cyXfNdUVqK+r4X9vampQrkv9Vtdw673u61kpycnNepK+/vrr7vQUu63I212BZXRHZIXauqggSs1I&#10;yIjJ95I3L8YaPnyYRvil633xxeeK72x3XI0EHPkRaEz2QEnweRQFmqHE9xAqrGag+sw3KDn6CUoO&#10;vI3CrUOQv/FV5Im94RXkbnhZ2uvp9CX+t7yNryB/02so3PwqCrcPQcn+t1DK7qPq9FeotJmJsuBT&#10;KA22RFWkLeoS3XAtPwxXqwtvC3DJycnh4a+6UJI66LvZGt8DLm0vkCvt6k9nypTJmkzAv//1r2Yu&#10;+cRWSOBDN/nVpmfRVF2M2qzLqImxRantKhSazUHWrjGo2vw8qlc+gLKFfVC6oC/fxfP7oHBOHxTN&#10;643CeX1QvKAPShZJu5hdr2QhnfaW9qLe7O+9UbqY3X6JtMuXytfn1+3NN/2tenlfvmtW9EHt2vvR&#10;tOtFFG8fjJLTP6PSfQeqLx9FbXYA6kpzcI0xoFuJ8zQ2NvGRJE8PfBq/+/3vFRG/G65uV2jXHUv6&#10;21R5W1JS1KH2A2VlZc1aA9TVtR9/8vFNN2hqbChDfW4kqiPOo8R6IQqOfoecjUNRvPIRFC0awMCj&#10;P4rn9UXR3F5In3YPMmb0RhYDE9rZ4nRuH+QykMmZrz3NWyidz2OAkytv+lu794LeyJ13Dwrm/RvV&#10;y/qiYnl/VK4agIp1jyCfMaKiQx+jzG4OKr22oC7ZB/VVuWi6BUCGKquPHj1sdCZSp/x4XGt70aXM&#10;9LvVnKTuBCz3tLVXiA7yF198ocOtCOgXSn8kCJk87dmz56Z8oekXvr62EpVRVijx2oV8k/8hf+lD&#10;yJt3H8oYEBTN6YWcmb2RMb0XAxIGHrP7IHOWBCIZsyUgEYCSM08+XSCfnyeDyUIZTOj8otbBI58x&#10;mfxF0im/vjivB0YcnBbI16W/zevF2VDF0t6oWd4HdQxwipb9hzGcV1FiMx/llw+gNtEZTQ1V6Fk0&#10;BM+TN9O2Z+SszPgH9oCLFlja3N1MhWn//e/L/MDft6/jRztTeCQ6pUe9MarLtZWr7F9VahDKQs8j&#10;/+A3yFk/jLGSh1A6tzdypvdG+tTeyGSMJJ2BidgZM9lmoJI5WzolEKHzCqCoTtVMpUUQWdRXBpO+&#10;EkCw/xcwEClY0lf6G9sFjJnkL5XPL5E3/X+RdJsC/ncJYJo/BgvNGNgUzO+F8sW9GOD0Rf3mp1G0&#10;fShKzSag5sp51OUn/EJkY+2ysLDgY2joe0hd2Znt6LaWmf+AHnCRgOWOtvqxUJ3Jxx9/rGgjZLrU&#10;0UtYTq5du5YP++oqhlKbGYwK7wPI3jsWObP7I28mO0AZUOQyIEmb2gupU/toAEXsTJmtCMaSLQOJ&#10;2IJBEKjQQZ5jCFgW6FgIZyIySIhdyA58+hsBCQFK4Yp+/JRftqyvcl77/34SEC2hv+nO5y1oznLE&#10;c8qZcy9KFvZi7KYvqug+Vj2GYss5qA01R31Z5i3BNn74/nuM++YbHDhwoMVhb8bWmTNnNAIyJRPo&#10;e96eam85Arj7Fw8u7I0409Y3jXp7Ro3Sdan26c1+/QryO/xL0lkdrprHqC1GTZw7ip3WI//YT0ib&#10;cz8KCFQYmKRM7oO0aX04oPBTttOmGwAWGVBE6EOnnJ3IDIWzFBlYjIU8+TIb4YDAWIYADjVoFLG/&#10;EcBIu5+81ef7ScCyQgYSGYAKBQCxywXICJbDQ6kWmBM958IFvVHFwqjKlf9BwZbXUG63GNVxrmio&#10;LkB3awE9dOiQJqSm2hjy5DXWj2ZokfWHfk2NKI/49NNPjboXGgGYMNzkKt5brvp29erVCnOhtPDh&#10;w4e7/S+a8oE31aAu0RklF/ciZ8twZMy4D0Ukuk7ujaTxvZE6pQ9SGKCkTJEAJUVmK/rAQqEPhUKZ&#10;erqKYC0CVPSBRQpvZEBZqgtjFHBY1lcHHAwcilaqQUW6vJj9rXhVPw44dLk4pesXq6+/Qrq+crl4&#10;DLr/ZTLwLOmreV6C0fDnvlD3/HPnsx+RBb1QScBEwvXe11F5+QDqKrtH7xbNaBKmUuqyBeq4j42J&#10;btN9bNy4nt32181GAKtLIMjKoz1s6GYX2d1MYBl6PR9kYmICd3MTb/rPP//c5tvSwC4aA5KentYl&#10;X7praEJ9QSKqrtih4OREpG98E2VLHmZgwsKcCb2RPJFtxlKSJktAQueJraTKbMVQGCRCoSx9YJGz&#10;QEazPEJcXdJHE/JwdkIH/jKZhSigIAPDKnmz/xOoCNChXbxG2vz/q3SnynVW6RgOBxiZDUkgpgM3&#10;rtMY1Wak5y4E6OzZvVEwtxcLm/qjcOtQFNmuRl1u1E3VZmJiY/C3v/+tGeP47W9/Ax+fi60BAJYv&#10;X9ZsfAz5yFy65IMPPvhAM/Nq5cp2/x6P+0WBC6TMUO71fJA0eZCmB4oPoX//ARw0Wls06Izc24n1&#10;UEw7a9YslHWCcVPT1XrU511BiYcJ8g6MZSDwANKmsHBnej+kjb8XcT/2QsIEBiiTJDChU9oEJslT&#10;dGGQIY1FCLfqMIgARQEWQ+CyoI+idyhgskTHRDiYyGBQvEoPONj/i1f3Z1sCipI1/VGy1vjmt2PX&#10;pfPF7LpFaoajum8ONjIIiZCJi8PyqRLCGchAZcthX/ac3iia1wsl7DUXL30AxWbTGCv0uSnhUnFJ&#10;MZ5Q2WGqDbvT041P5KSQaerUqc0M4t9+i/0IlUnTIyn1PWjQIM3lmzdvbA97oRT1I78YcLl27Zrn&#10;jXyYGxiFVMe2rU3ao/EPDz/8sDaOZb8GK1bcWE8kRcD1167hamUm6qLOotBuHXL2fIb0uQ8hZ3p/&#10;ZExgQMLCnYTxfRAv78SJui3AJVlmLiIMMqSxcOFW3ur0stBWFKF2gVpPUQutOubANZQVEkuRAKUv&#10;BwVpqwBjne60uBVgEYDS7O9rpE2X8ftf1V8CHHmLEIwzGcGmZDCk569+PfR6xWmOOgScy4CGsmmL&#10;HkCl7UI0FEajqxeF5+rBd1QbdejgAaPtIQUFBfh87OfNJhNQN35DvXaESnR0NB+Xog6RqPu+HQBD&#10;BVp33PbggjbqLKSO0wdgaJEFJZXoixiXBqe3tGxsrTWxsNhPPf0USkpL2v4hNVSgqSwR5fGeKPM/&#10;jtLT45C++W2kLnkBZYsf4tpJ+kRJP1EDCt8TtKCSOEkHKCmy1pJmAFQyZOFWDSr6wCL0CV0aWQcs&#10;alFV6CmCSQhmwoFBZhydufljEMisUrGk1f0U8ZfrMst0GSoOMouai9FCTxKhUtZcqUgwl7GZ8oXs&#10;PlY9iXLHVagqSe9SgPH2vohvvx2Hb775psWh9cRmRo4cafA7STrL6tWrmt2GWlHUs7UIYGgCZVvd&#10;DW+G/tLVwPJyW96IhPh4PueHDJy++GIsZs6cyXP/aWkpvJKW1uOPP6a80a+99irKyyuM3p+LixO7&#10;XvMP8sGHHlQMl5uHN9dQnRWORt/tKLNZjOwTc5G15S2UbX4FWTMHIGNKP2RP7YvMSb2RPL4XYlm4&#10;E68PKHqbAEUADAGKCIdSVRkhrrVM19NX5sji7RxVAdw8A2nlBVLBGh2oIiujzuxoNBT5AG8zOKzp&#10;J23OZO6T9wD5/wPky1TXWdPKfSsg01/3nFbKmo8s/koZqH66gj391LUMrmrtidf5zLyXgQx7HzYN&#10;Qpn3fjRd6z41wLGxMc1YNAHF736vbY5cu3aNge+xs/KjKn3vX2tvlfq42xJcIBXKpbbOWHLw6iv/&#10;NYjo9Mb2798fY7/4QikyEh9OSEiw8bAoO5v72Orf50cff2iUttKfK6Mckb/0KdSxL20BCa4/3YO4&#10;7/+NhJ/7NGcmrWzSWTQai2AsU4wLuIKxaCpt56uqaQ2ItxxQlslhkMxWJK1DDoGEdqKEMMRe+qCE&#10;7aoN/VC5vh9K1/SVLxuggEnphvtRup7tTQ+hdOOD7P8PoIzO09/FZeul8wQ2/LQZqOgBDoVbq3VM&#10;hs4TuIjskzqTlS/S1wuag4x4X0RaXhQTFs4hTYbdx+GvUBnjzD7ThpsLLDHRzYCF7Bto4qetnS3+&#10;8Q/dDPJf/+bXfK61/nJwsMOf/vQnPuOaGFB7uvK7Wn/pSp3lfGsvvqy8TGOa3J69Uh5kZWxdvuyP&#10;Z54ZyGNcioeHDhnSptLqyvRQZG59B9nT+vOQhzSU+HYCi1pnERoLzwxN0zEVTTg0XZdq1g+H1NqD&#10;Wlvh6eVlOm2FGEGhzFSE3iFpJ9oDvGzLY6jY8TTKdjyHkgOjULLrVVRseRhXdzyEhm0PoG7bQ6je&#10;8iCqtj6Ccg4sD7HbPKqATPm2J/lp2eZHONhI+2G+CWDo/4LdlBLbMcZo1hGDkYFmTX8lu6TU0Szr&#10;q1QH6wMqD5HkUFHU+ohWiEz2PhbP7sXY3n9Qar8K9XUVNwVYKMtJeoq+6fvRo0eV61jbWGsyofSD&#10;ampq2uy+/PwutSgUtwIwXaa/dBVraZPpU2lZKaytrXHwoAlmzZ6F5557Dv369eVI/atf/6pFcKEP&#10;ojXjppKSYlxg9+/o6NiugqSmplqUhdkge+vbyCahloFM4oQ2AMvPEmOhVLMaWITGYpCx6AGLEC55&#10;k+E8wxW26noVpYhtuTr8MR7qlG19HDXHRqLO4mtUOy1AVeR51KVeRFWsDSpc16Da4jtUnXoXZbtf&#10;RO3Op3BtzxNo2PU4O/8EA6FHUb71MXYfYj/OgUfZBDhsc6ZDAESn6+/XC6UMaTPSFilwkSKXsl39&#10;dFqMGmDma4VewfYIYOh9zZrZGwXs/Sw58D6qoh26HFzIh/nll1/WCLgjRgxvdr0TJ05oZl/TVAIb&#10;G9sO9Q3qKv2lS3SWtniz1NfXGQhNrvHpd75+vnzcx+LFC/ncobvuupsDjn41IwEM6TPtqYpsz2qq&#10;LUZFyFlkrxuOlMn9kcuAJmsSYzM/925RZ+HgIupZ1MAyVa7Cna4CFnUp/1xtJ7MmzbxAVV271FAY&#10;JDEVg+lj+aBWQhoW4pRvehB1u59G7en3UeswA9VBR1FXEM9Tuw1X69FQkoaaaBtUO8xCxakvUHZg&#10;BBr3P4+mvQNxdc9TqNz+BMq3P8mYzBMcaOh82WYZYBg70gANZz0PMKD5j1bLMSAA8zS4klXSZpRa&#10;YjCivypzlk6Lofe4aHZvZM5lAOe0Bo31XWtTSWxD3XlP39+FCxc2u96qVas0BlXvvfduu34M27jG&#10;3dLggjbqLCEhIdyBfdeuXa1WIBLgkKlyakoKjh47ykds6otj5BTWmcPHmmorUJsRgkLzxcjc+Rmy&#10;5j2I7Cl9kcGAJG1Cb14gl/gzCby9dcxlklTHwovljGSHiLFkyWGQKJLjFH+uHmORC+Ka1a3ImaBi&#10;Veq3meZB4Qk7qBU2wQ9+OaRhbKOCna/d/ihw+EVU7n8VVa7LUZt8EQ2FaQxkroJg+xo7rSsvQG2c&#10;M6p99qLM8kc0HnwZ1w48y1jNE6jfMxAVBDQ7Bspg84SO2YjHE0BDz4VApoX0tiL2LtcV4CmNk3o6&#10;jKjqFdXKQoOhU/E+ZzMWU7GgH3J2f4LavMQuBZjg4GDN+FgCkYMHDzb7js+bN49/l599diALqeJb&#10;vV+q9Vq1aiXvb2oje+l0/aWz+4a2tc5Y6pUpiITkX3/1VfvoZmoqzyzph0kjhg9Hampqp39Z6Je9&#10;NjMEJQFmKDH9ERlrBiNpwQvImPswKhcPQMH03nxnTbkXaZPuQfrke5Ex9V6kT+mFrOm9eIcz7QwO&#10;Lr35zlQBS/Y8He1Xp5o1odBybSGcqDfRgUs/KbtDbIUDysM6bYQOegpvtj/FwOBpDgZ0WrHrWdTs&#10;eRYweR5XDzyH8n2DUW35HaqjLFDDWIz6J4DON+RGoibiDGqsf0LFsTcZOL3Mbvssqtl9VO4aKN0/&#10;A5lyAhj5MRVWw54HD5PUmsy6/prXIjJd6l4mRYdZ1LwvSZ/BcBuKmeoQtDdnMVmrX0FVknuXAkwo&#10;+zElRzvxXf3zn/8MG1sb/YMfGzdubFM1ufdFTwxn33cCIzIOb0tRqQxinrckuLDnPrAtL3Db9m0a&#10;1rF4yeJ2f1g0O2bUqFGaePbOO/+Cy/5dO/D9KgfLCjRU5qEu1QfVlw+hwGkj8h03ovDkTyg1eReF&#10;24dyq8j89c8gf83jyF30H/bLex+KFwxA7Yr+qFjSD6Wyy1uhKIpboOoLUqwNVE2GMmMxmvblbOV+&#10;lQgrMwh2oHMwYbti13McUCp2PSOfynvnM6jc8zxq9zyDpoMv4tqRV1F9dBTqXOejJsqcmz2p1YA6&#10;FpLWVeSiIsIC1a5LUWUyCPX7X2Cs5jnU7WNAw+6Ph0wKyDwmA96jLDyTNZkWwqQikU1aLukvhcsM&#10;N0GKNHWW3HOlz17EzpnRi72f7HEvmaCxC78rgYH+uPdeHcAQm2mvPxFV8U6fPk1TvEd70aKF7bmb&#10;cbccuLAY0b+1V3UlKhK9VYVBNHO3zoD20pZVUlKC7777jgMM/RKQeXb3WuwQvFqDhuoi1FYw8ClL&#10;Rl1hDOoyLqMm1hXVvodQw0KQUtvZKDn1BQp3j0Yu+9KXMPpfTm5u7Ne6mh1Y1SsZqCzprWRSeMiw&#10;vK/yK6+psCWmIodAPG3MQx9J/1AYyk6JVRgEl93PoXLfy3xX7H2Jn1axXWPyKnD0VVw9/Crqzo5B&#10;3aXNqMu83Kz0vpG95Lr8aMZ2zFFz4UeUmYziGg2FTeUcZJ5CGYVNQgDmGaYHjKSxRepapSutktPU&#10;csGgwfBIpV0JgZczmOm6ptBsxiCL5vdHocMmivm67Bvh5OzEBVv12N/4+La5HTo6OeCFF18wWIhH&#10;JRvu7m1jY3Ibzt23DLgQGrb2omha4bDhwzTGxzSH90bXzFkzuXZzq64mDkNXcbWuAvV5iahJDUFl&#10;nBMqvfei9MxEFB94FxWbHwe23Ifq1X1QsaYvylbL5ftrVCX49OtPwEKCrdBWZKGVhz8cUFQMhYMK&#10;A5g9L3CtpXL/K6g0eY0xj8GS9nJwCKoODUMlO608OIhdxsIk9v+6I8OAU8PRdOoNVDovQ1WiFxoq&#10;mptzNzbUoTYnCpWeW1Fx6gPg+Es841S182k5HHtcAzIcaHgo15zFFK1S6TDLdIK2MLhSu+uJDJs6&#10;eyS6ytNnSuAiAUxvpM9mrI4xzaaGmi77vGm0sDr9/MQTj/EZWMYWGYZTJvX3ekV3+gAzd+6cNj8H&#10;ki9uCXBBG5sS161bqzRs0emevTfHSvJWWySo1mUEoDb6PMqcFvMDvIQBB3Y9iKbN/VCxtg87KGXR&#10;lpgK6StbBLA8xcMRDaAwBsEZCgOTit3Pc9Co3Pdf6ZQAhYU1VYdHMGAZyk6Ho+rI66hiYRH/2/HR&#10;7JQBDjtfc2Q4cHIErp0ahcpz36EuwQE1lYYnADRW5aM+8iyqT3+I2gMvAvsHomIHaT5PSRkmWY+R&#10;ivX0wiQSeFf319k9rNAV3JFBFXVXaxjMQm39izqLpAYXLqxPox4ldl9nZ7DwtsuGT2Dz5s2a9DPV&#10;YxET1180Nlg9BsfY/te//sWTJO1cA7s9uNAs29ZeRURkhMZti1LIGzZuuCVnAN1sllNbXcoYQTgq&#10;fXeizG42yve9iqZdj6Jh24Oo3i6LtaStMMaiZSrPopJYCoU7xFQOvCYxlYMMRI4w4DgykjOVqmNv&#10;MBB5kwHKSN3p0TdQfeItCWQIYOg6tNll1Ww3nWAgc/ZdVDnNQk2UGeqqCg3qGQ2MnVUleaDGeS6a&#10;Dr+C+t1PoXrnk7LQ+6giPlOopAEYldhbvErXM2UoRS0YjCY0mq0CGFWmjtccsZ0/i92P+Vw0dGGq&#10;eu7cufxYIBZjbm6mST0XFhZi8pRJzUov6Ef57bffwn/+c5/q77/C8mVL2/34ZC7VrcEFbRBxSckW&#10;Hrj6b9SHH32IjHb4hf4SFgFufl4qsjJikBAXgJBAO5SXFRkFm7oiFkoFHUe55Y8o20Ws4Gk07CFt&#10;5WmtrrJzIAOUV6UwhwPLIJmdjJDYCdvVBCbHGHiceJODR/Wp99h+F9Unab/NgaX65Dvy/9+VLqPr&#10;nHgbNcdGMRYzkvH+d1Bv+yMqI8xQX2PYfLvh2lXUpXqj3Goaqve8iGuMyVRufZSzLJEy50Kv6GVS&#10;dWqrbRwEyOhX8YopBznzdO0UwhpU3cclvHTSGIPJJ5vRszO5p3FXLCrBmDRpEiwtLDR/t7KywqOM&#10;reiHPv/85z94+B8ZEc5H3oi/P3D/Aygquu6ZUeO7Lbi0xWSbwiH9NnP1pt4hE5MDv1gwqW9oRHFR&#10;DgIv28Db4yRcHE1w/twauDpugafLNjjabEJIkGOr3bCNVxtRnxeNmpCjKDf7HjjxGnDgGVTvfV7S&#10;VQhQaFPoQyyFGAlnH6Nk0JABhECFnXIQYaDBN53nQCODDWMxymXicgE67LKmk6MA8/dQ7rAUtQxE&#10;6mtKDT9nBj61qZdR5bwU1ftewLW9T6J880OKZqQU3alqYIpX6ZzwhNev8IYR7naiAFFd+yIYjDpz&#10;pPbSSZtKhuh9UXRuMZoau74nKT8/Hz/99GOzaRSCrVADJK0vxo7VaC/6NTPtZC/0wdzT7cCFUK+1&#10;J0/9PX/585+VN2LIkMEYOnRoM1SmZq5PPvkE8fHx+CWs6qpy5GYnITjAFo4OR3Hm5DJYW66Bk+1G&#10;2F1Yz8BlHS55myMuxgeZGbFcDG/PamC/ijWxDqh2mo+aw0OBYyx0OjZMCnsIWGSmIgHJOzJgvC2z&#10;lHdQc+Yj1Jwew0+rTT9Ardn/pL+d/YSdfsz2h+zvH6KGNl1HAR0d4NSw/19loRKFS3X2U1GTfhnG&#10;DlmCzbqsQNTZ/Iym/c+gZtsjuvBo7YBm3dVFKutNLvAKlzs9PxgRHqmL67S1LwxUZqiaSSf3RuEs&#10;dp/2a7vU6c7NzQ0PPvBAsx/ev/3tb9i1e5dSgW5ubq4Bn5deevGGZ3l1ZGtAl4m41VVVGDxE15Q4&#10;YMB9yMrO4m/UkiWLeTm//ptJqbmTJ0/cloDSyF53cmIYosIcccFiI8xOr+BA4mCzgf1/DeytN+Gi&#10;x3Ekxgfx+c0dsRrYEVKTEYwKz9WotPgaOP0GGk6/Leknx9+SGIjMOmpMx+jA4+ynqDk3FrVs15h/&#10;zk6/QA0BjDn9/zPp/3Te7BN+G349dlpN98HAiIPNSelxKFyCOYVP76My+AjqyrOMBh519dWoTnDk&#10;t8e+J1G99WHOZIr1OqyV8EguJCwQ7nZL+zZLTQsGo1Tu6rOX6bqeLwKZNAYw2bP7odTvaJe53Hl5&#10;eWlAg5j+u++9qxFpKyoqNK0Ef/nLn2Fnb9dRT+HlbgMurYm4ROGp50ct4JqZndVcx9XVFc8++2yz&#10;kIl8SH/44fvbRospK81jYY093JwOwOLsSs5QzE2X47z5KliarWR/34tAf1sUF2Yw4O2c0SZ0kFQX&#10;pbKQ6TAqTT/hIUvDmXdRRQyDAIUxEA4YdJ5Ag4MHAxXLr1T7a9Re+B41Fl+y89+g1kL+G9sS0Hwq&#10;gQwxHL4/VkKmKrYbTN8FzN5i12e3T7JnoYfx7AzVBVV7rET1npdQueURVGz8j1JxrDjmiRBJrlY2&#10;ZtOgtmfINlL3Qlv0fyXJAFM8fwAqYx277HtCTnPE6P/xz3/gwIH9zXqLaPSNmvHTsUOtBQEBAbC1&#10;tcGRI4exctUqjPlgDAYPHsyHCB5oo9zQUZMDukTEpbGUNGNXVBJ+O85wGQyl32bPnt0szqRNirjp&#10;mTO4FdfVq9QPlYJLF81gZb6aMxMrBiZnTy1lexnsGWOxOb8NcVcusoOs62osaGB9dXY0Kry2cHaC&#10;8wwQGBOpMWNshECDNgOWWqvv+Pk6m/Gou/CDtFnIUnv+W9TZjmen37PrjOMgQ5cJ0JFAid0XAZMc&#10;SlWffl/RYygMazJ9C7B8l9fI1KYZT59ysTozHOXnp6N+20Oo2vif5qHRal1opKSnl/TVGE3lLtCl&#10;pJXM0Swte1GPdKE+MOoNyyQNZs0Q1Od3TS8ShTfLli41mFKOjIzgoKM/cpgG+dGPM4GO2OrrUIY2&#10;LCy0rU9h+k0Hl7b4tIjl6eGBL7/8AsnJyS1ej1jMw488bMBN/bf46ccfeePiLcNUijPh62MF0xPL&#10;cP7cas5Szpxcyjf9/xz7f4CvObte9k19njXZ4ah3nQ84/YhrFyRWUnv+Ow4i0v5JPh0v7585sCin&#10;1uxy6x+l/9PtCGSsvmWAw0DH6huJxRDAnJVCJ0XboRCMhUtXT41CzSkGPkGHUV9nHGCbrjahMugI&#10;avY8h7rNA1AmwiPOXOQWgZU642/RLmHImkE0iGa2FBpNlcCF7DJyGdBk7foYDfU1N/WzmjJlSpt9&#10;jvRB5p1332lTFTI1HN9UcEEb+4euZ5Gp9tdff9WMxRDAbNu6pVsDCgmuOVnxCPK3gI0lYyVWa2F+&#10;WgIVU7Z5GMSAxdVpP5ITQ7rN866pLkd1vDUa3GYBjj+igQEKZyMagJG3tf75n1V7vI7l0H1QyERA&#10;w5nQWFnL+VDOSOlllU6PRq3TDNQUGWcIxGIqiMWc/RJVGwagYn0/jbOd0F94g+MSaZxKM+1F7pxW&#10;ZmvLFbscYGZqAYbYC/c9ntAbRbP6o9Bl0039nGxsrJv1ExkapEZsRh9c6PyaNavbWlM25qaBS2us&#10;5Rr7t2TJEjg5XX+sevasKU9PCw/cRxij6c7MpaK8GH6XLOBsv5WHPmqmQtvizAoGLGvh622G2trq&#10;bvf8eWFeaTpqIk6hyX48A5mJqLebwNjJRNTZsfOOM1DnMBX1zrNQ7zST/59O6+ynSJfZTpAYjB7g&#10;cCbEgIoLwyxMonCJh0lyylsCGHZ69HUGMCNQzQCoKsqai9DGVn1NOcrcNqB+68OoXt9XdrPrp4w0&#10;kZob5blIKu1F1LyohV1Fe1GxFyU0miwBDNlmpE7qjcx5j6I6yfumfk6LFy9Gnz59uG3mk08+iY8+&#10;+ohbLpw+fRI+Pj7YsmUL7rrrrmagQ4Azf/68NoHLjRbWdSpr8bnkzZkHlTZPnDiBW/1dz0pJTcEH&#10;H4zhvrm+vpe6JajU1tYi+oofrC03cFBRA4rYNpZrYG2xFtnpUejuxcj1jU2oSXZnIDIN8F6EBsYm&#10;6l3nMQCZzpjNQgYoDFyc57A9G/Uuc1FP4ML/zzaBD9t1dpN0ACOHUBRq8TCJ7ZqzH/MtCu94Xc3R&#10;N1B5dBSaTozkPUtVHitRV11m9Hk2Nl1FZegZXiBYv1E3HqVohW6CJLcBXdK3+fQAvbR0ul5aWmSM&#10;xJQG7ibIgCZrUi9k7/mcMdSbFx6RjpmXn8tN1vSB4tDBgzyTpM9Ynn1mINw92m0vMabLwaW1DBG5&#10;9A8ZqvXDJQPiufPmIjOz/UPFSS2PiorqNgcfGSYVF5FpVSiuRLjDznovz/acY8xEH1RItLU0W8XC&#10;oEPIzrq1andqCpNRE3QACFwFeMzn4NHguRwN7ksYyCyQTml7LEWD63y2GQC5zJMAhgEQsRxJj/lJ&#10;AhgOLuO4GEyCLw+TTD/kqWnOYE5JQi+vED44CDg5BGW201GdE9lirUlldgzKTn+Bhs0sPBLMZYVq&#10;ZrUB5zoxAlfdEtAMXKbqQCZJTG+YwEKtGYwpeXavBtmwsDC89dZbzaY3EltZsGA+StsxRkesG2Ev&#10;N1LX0mJnV3h4KP7+978bjAcHDBjAh25TFeKttK5dbUBeThL8vM8xoDBhgLEWjrZbGFtZy4GFQMQQ&#10;sJDm4uV+ltcm3IqrrrEBNXH2aAzYBPitRr37YglgPJehkZ02stMG96WoZ4xGApvFnM0Q2HBmw9gO&#10;hVRKqCRYjMXXcv3MFxLAiMreE+/w4j6qHq4+NARNZO1A4BNjh5bMHhvqqlBpPRnY+QDvFBfmUgXy&#10;qBV93xfh92KwYnemauyLPKkhWQYYchdMndgbGQufQnVmxM3/Aaip4ceTul9P7OeffxYODjfsGTym&#10;y8ClLQ5ztK5cuYIpUyZrWsrVNI2myJmanu40z9uOWpUVpQgPcYW3x1EOIiTGUuhjdnoZTE8sMRgC&#10;CWCxPb8WgX4XOsMDtUvXVUYbqgvj0Hh5IxC8BU0+69DgtQKN7JRv77X8/xxwvFbyU2IxxG4kXUYG&#10;GZFRUljMN0ohXjWJvBQeUUHfMakhUnRmN5m8gNoDL6PC/yAaWngvm+qrUOG6AsVr7kflWp39p6h7&#10;UXdLZ+vbMcgjSXjNy0zDwELMJUGe5FAwrReyjvx8U+dUX77shzfeeKNZfdidd96JJYsXM3ZdeMOP&#10;Qd5MXQIuaANr0V9eF73w8ccfNevqlCjbb7lJFDnyd7dVXl6J2JgAXLDcwNkJgYohdmIMWKieJdDP&#10;Elcb67rda7veVVOciMZgFg6EbsVV3w06cKF9aT0HGQlclkuhErEYAhjGYBpYSFXnME2V1v5JEnop&#10;m0Qir9mnujoYLu6OkmweDg9Dxf5XUGfyCnDoBVQ5zERjZZ7xg4F+EIJPo2LDg6hc1UdqB5BtMY26&#10;1c1trruoRV0CGSHsivlTieMpbBqA8pTALgeYsrJSzJkzp1llO/1oDxs2jBfTtbaqq6sQGtrmupeB&#10;nQ4ubWUthhYBCAGJIZAR/URteVM6/2e6AckJgbC9sA/mpis4W2kLoKiBhcDokrdFm8dt3lIAU5GP&#10;mkR7IGQrrukDjA8DmIur2Ola/v8GT2IzS3kNDQ+RSAh2nKkJkWovfCdnkMZKlbwndc2RvEubAIb7&#10;zLyCqj3PAQefRZXFN6jNT2rxeVaFW6FyO7suC5Hyl+rmTyueu4u0BXVKSnq6ttcoeYq2oC5hgo7B&#10;kLibdfh7dCX3pmwQ9RHpH0PEVjZu2MDDpJYWjUmmql/yniaJwpB3jP6izHCngguug7XoLwqBaDYL&#10;GeLoC0+0KbP0/fffITqm64eJ0yosyICX21FYnF2hhD7tARbadDs35xOoqup+qeaOWg1NjaiOtwPC&#10;t+Gq3wY0ea9hodJaHcDITKbBa5UUIrHNs00ulE2aJmWS5BCJC7y0ubj7gVQDw4XdUZK4ywCm8uBQ&#10;yXeGLDd3PcvNvytPfoSq4pbbQsqTvFG55yVUreqtARdRqSuK6jQmUnqirhB0BbiIqZkELjQXPGvO&#10;w6iItOuy956kBPWx85vf/BpvvvUmn6He0kpISOBTBWjShgij6HTPnjYbtQ3sNHC5EdbS7FelqpKP&#10;saRcvSGbvn//+1/Yu3d3l31gTY2NUtbnwmbOOtoa/qi36Qmp6tb2/BbUtpA+vV0W2TpUJ7owBrMZ&#10;NQF7UHtpMwOZ1RxoNKES12RWc2DhYRKxF4fpqLOXU9UMZHgLAQm752T2YjpG1l/e5OFRJVlsHtCB&#10;C+1rJs+h4gy7fpZxas9DpKSLqNz9IqpWMLayuI9ixWCwHWBWcxNv0WskwEWkpBPkwXg0uyp718e4&#10;eq3rLL4nT54sTW38+9+xadNGxpCN61De3l68P+8vd/7FoN3JU08/hfLy1o2x2ste2juDqMO9//Ly&#10;87B48SIGJv9uFjvu37+/Sz6oSgZ0ft5nGCis54ylvaAigIXCJ6pzyco0nm5ubKhFbc2tmTUytBpY&#10;1FdDozki9qAu+CDqL21EzeXdaOKhkS5carjIwiP2t3rXBXKIJNXDiGreWmoXoCI7i6+UZkceFh2X&#10;PGYqDw2V2Mvel1Cx50V5MsFANO5+ghuGVyV7tfg8a1P9ULzlBQ4wipnUouajYA3ZMCjpaFl3SRQp&#10;6Uny4LufaTTMAFTHOHfZ+07lHN9+O87ojPS6ujpYWVni448/ZtHAH1qt5rWxudDWhx7QGeAyrjPf&#10;LKJs48ePx1133clfMA3a7grby6yMSNjb7OIdytfDVsQmYLE0X4OMtBjjIFZZDnfno3Bz3I1L3ueQ&#10;n3/r9Ei1tOqvXmMMhgFMlAkagvaj+jIDGr/tjMGs1YGLnFmSskgyuFD2yH6yUsHLs0fUVc17kD5G&#10;DYm7sgse1b2Qry9ljiRwkfx/yb6zfudjKD80GpWxri0Kq7XpASjd+BQqlvXm2SKl3kXOGomwSM1e&#10;BGtJU2kumtCIsZe4n9l9TO6NvCM/4mbXRubm5nI/ahqFbEjbFNID6ZuffvqprufonXfaerwt73Bw&#10;oQFKXfHmkHr9zTdfd0n2KDMjTgqDLNZcN6ickXuFLM3WIT7eOD2nVG5QoAv3bKGCOsok2Z7f3CIY&#10;3UqLp6rj2S939DE0BexAZSBjMb4b2VZnklajkdLVHosZwCyQKnsJYLiwO4EX1vFNWSPSXeTMEbfa&#10;JKc8suQ0eU1iL7uf51W5YpBb3fZHUMcurwhruXO+goFg+daBKF3c22Ajo34rgBpclCbGyaqCuokS&#10;uCRP6I20RS+gOuvmFHrGxsVi3ry53APJkMxAf/vzn/+Ezz77DBcvXuS3of49MvOmy6lXqS3JlPY0&#10;NLaVtQzozDemqqqq07xLjAJLeiw7wNdzxkEhzY2Ai731egT42xgt6adfhJAgN5iZrtH0GlkxkLEy&#10;X4fUpO7TvHgjq6HpGiqTvYErhxnA7ER58D4GMiT2qgCG0tQeotBujtSXRH1LvAHyB6k1gHxhzD9j&#10;APOR7Ij3HqqPjZImEjDmQtMJKvY8z0MjPmCNZh9tfgT1Wx9Aza6nUBXnbLTYjv5eGmmNouX3o2hR&#10;b83oVwqRlFoXNXNRdUiLHiM1cxFzwQumMsA6M6dL3/O4uDgWHn1rsI9IvcnvRVhjqtePP/6ggNG4&#10;cW0OToZ2JLjM78w3iLxCn376ae7/mZ3d+dYDBCyWZms6BFhIwPV0O85d+I2tjPQYzlioNUD9eHSe&#10;wjG6j6y0UNwOq77pKqrJVCnyEOr9d6Dm8n7GXjZL9S88Tb2ap6qlVoH5qKNmR6reFQ2OxFxkHxiy&#10;1pRc7N5RhUaDlDEoQtjlI1O2PMbnNFVvHICG/c/xqQJoCWAumaBm9X3IX9Bb18g4V7JgyDAQFunb&#10;LwiAEcBCO31iL6RtGI3G2soue7/DI8I1Y0nUTIWyQqKA9d577zVYEe/v76fcnmaHkTtka6utVpht&#10;zRLFdtabQ2j6Z9lXl4Ql0zOmnQ4sJLp2FLBcsNyGygrjSntOdhJsrDYxYFmu1MBIt9fpOxSW2V1g&#10;oURF8W0BMFzkjbUDEo7I4dFmpe6FTqXU9ApJe1GHRqKxkYymRFGdDC7Vx0ej8vBwCVwoa7TnBQlY&#10;aGLktif5+BQy8i5Zfz9qNvRD2X523dTLxgGGscky9w0oXtIPefN7S8CiSkfrA4xSrTtVAhXOYFRh&#10;EYFLAmWOpvRDebRTl2ovpFUKUPm//7sD7733LhdoS0pL8OabbyrHFrUI6C9i1S+//LLSg3T48OG2&#10;gAsldu64YXBhd/JySw9EBThnGCBQavl6Fs1YUc/LvZ6mxrau3JwUrnN0BLAIa8r4WONxKk3uc7DZ&#10;wVPbErAsh9np5fxUfd7clMKjtfD3MefdrrfDulpdjPoESyBkN6oD9vEUta5VYI1Uweu2QOmoFs2N&#10;nLlQWHRurBwWvSWZSh2XdBeeNaKhbTwl/QzfEnN5VJo7LY+Drd/UD6V7h6GyMNX459NYi6IDH6B8&#10;SS/FgkEj6k7XgkuKLOimTNFmi5TNQCaTDKUOjO3SorqwsBD06tWbOzz6+GitIGxsbJT082OPPWqw&#10;YO5l1aifVatWtfVhx90wuLRW27Jnz25eXfvUU0/ywWaxsW0nOVRJ+IDsck5vwIIFCzrtA2hqqIOT&#10;/SHeRGh68saAhdiHxdnVCA9xMn5wNTUh2N+CjwUh820CEDqlTbc3O71S/r90SmEaGUsVF6bdFuDC&#10;P9/KQlwL2AoE70ad3zYGLLr6F6k9YImkuxC4cHsGqXOaPHprZM8XhbmQiTgxl0NDpFGzJOoSc5FH&#10;05Zz3eVh1Zzpfhxgyk99gvoK4w2y1bnRKN7yMsoWsR82/XnSeuloERaJPiN9zYV2yvheyFz1Kuoq&#10;u85ZkJuT5Rh+PLLLfPHFF5VQacnSxZrLjx49ij/8XpeqXrVyZZsekxI8NwQu7D7uaMnVn2wVKOWl&#10;P0ry559/RlAQ/aK3TA5PnjyppMv++te7ER8f1ylvPlG/IH8rFn6sviFQUaedbax2oLbGeDiUnhrL&#10;AIUsGFbyUwlIJJZC/5f2Kvk6q/mp3YWNCPS3afV9u6UAJi8KCN2LpsvbOWNR2Au3bVgoMRfnWbLu&#10;8pNSsSsV030o6S764ELMZe/LOnDZpgKXjQ9I841k+8trW9ip2XdobKG/qzLeCSUrH0TunN4Sc5mj&#10;zRaly6bdIhQS/UWiDUCERbTjfu6N4rn3ocTvcLf5DPbv26cZnfzzTz/i2LFj+OzzzzROj3Te3d2t&#10;PXc94EbAZXRL9+zjfZHHeIbUaWIz77zzNo4fP47a2ua9DmRy89LLLynX/+KLsZ3yxlLlYtBlm+uu&#10;ujXc6bwB8XHGMzylxTlwstvJQx1iJhJ4rFLOnzuziv+f0tcWZ9fIf1vNM0fnz21EWWnBbQMuBOz1&#10;Med5m0CTqNYl3YWyRmTPIPccKcyFg8u3Sr2LsMKsUnVJU9aI5luLOdd0KobYK/OlZXApW9cPFRvu&#10;Q5kLA7Ymw8EKBaIlLqtRt2IAA5XemkpdERIpVbqqNDSBDLUAaEIjtjMm9kb+6RndxhCspqaaZ4v0&#10;h6vpH7NU+9LOtfy6wYWxlhaLBqgK0M7eFh99+CEHE0P5dRKJyIZv+/atSEnRGXP7+vrwy8R1aMh2&#10;Z6zkxFA42m7mTvsdwVpIxKWJhy1pI55uJ7jPC4EIgQaFUOfOrJHPr5XPr+HAQp4w0vm1/P/O9jsQ&#10;Hup624AL/yEhP5grZgrAcGsGj2VS1zRjLQ0ELirHOhEWVdPMJNMxOp8XqtSVR8/ybJEMLormskke&#10;nKYa+0ozjshjt3rjf1AZdNL4c6wqQNG+d1A0V2YvBlzpkuX+ohRVj5F+WESbvF5SFj2P2qqSbvMZ&#10;eHp6KgWqhkYpjxgxAqmpqe394Yi9LnBBO8v9KSVGTVH33/8fo7n2Xr164bvvvuNdnR9+8KECRqRW&#10;d0Y1bllpPmMQe667pF9/U9r4gsVm7u9ibNE8Z7sLWzhoSECyWgaVdQqASIxFupzOq//vZLcNvt7n&#10;bitw4b+etRWojjoNBG5SAcwSyYtXeO/yPqMfZI8XGVzO6EykaEIkZy6kuRx4VQUuUq1L6SZJc+HM&#10;ZU1/zdC0yjV9Ub7pMdRkGM8gkfFTzqKHkTe7t+EWAMFcDBTRqcGFCuqSZjyM2uzIbvUZBAYGcq/d&#10;f/zjH/zYo8K5559/Hju2b+Mz3K9zvXw94HJd5f55eTnYu3cv12KIzRgbd6A+f+TIoU55My96WjAG&#10;sZEBw5IbAJUlsgC7Ao42mxEW7GL08QoLcjj4UEZKDSg6lrKu1e1gswWXvM7eNlkjzcFbkopGv02A&#10;/yYpHU16C3VKO0yT+4wYuHAj768lQZdGkGgE3RFShzTVuVALwE5VKpoAhuZJ82zRA1pwWSVNYaxl&#10;AFO853XUFBvOSNLPW8mFRSie17xK15CnizFwSRzfG+lTB6AqzLpbfg7R0dE4c+YM/5G/2nRjzZZk&#10;d9tucGmt3L++vmVSQ9YKNPnt888/47qMoZCJ9gMP3I+Cgo63u4yPC4bthV03zFpEytjGagO8PY6x&#10;+NU4wvtdsmFgtlUGirV6wLGen1qd2yCdmtMM6A1cY6FNf7fi/98AF4c9KCnOue3AhQNMHAt/I7fy&#10;OhfewMizRVNVmst4bh4lMRddKpoX0R0dqTCXChJ0dz6rq9KlsIgLug+ilE9jVM8zkse8LuuL6hV9&#10;UHLmO1w1Ippfra9G0eGPUTzfSCp6kp6ny4Tm4EI7b2pv5F9Ydlt+hhpAvnattF3gwm5zB7uRUfSg&#10;1Be58b/40kswMdnfqpsVTYibOnUq/vOf/zRjMDNmzOjwF1yQnw57m01yPcuS62IrUvpYSh2TZmJ/&#10;YRMK84ybE2VmxMPm/FbGXDaoAGUtBxEr8w18CyC5YLFJAhYL9n92nv5vbUlevJv5qYvDbvYabp+U&#10;tHrV1ZSjNvQI4+hrpUyRmBQgG3jzaY1ilCwxlxPS2JGq429KtgsHB8sVus8pFboVOwaibOtjLCx6&#10;SB5Wr2UtZNTNpwGQI93i3qhjAFQReNjo7OeqVF8ULXkAmTN6acIihbFM0p1ycBnfHFwyyYbB5Buq&#10;SeiWnwNNcjx8+BDmzp2LiZMmYv6C+XyMT0TEdXkCD2wPuAxt6Z7i4mI1IQ9V2L791pvYuHEDIqMi&#10;WXxt2AmL5g0dOLAPL7zwAhdxabenLqatKzrCjTcGth9UlslMZYWcKpZObc9vxEX3E0Yn1TXU18HL&#10;7QTXSzhDMZcYisRONkogQqBiuYmDiQAU+v8FAS5WDJg4uGyGi+MeZGcl4HZd1RVFqAvew6jeclWm&#10;6GdVEZ0034gPsT8hJgKMlvx0GcDwkEip0H2GV+eWbXlECosoDb1Gb0j9CmkaAJ9hxACmZGlvBkJP&#10;oDol0ODzu8o+52KziSw86q3JFvHZ0ZNlkyh1V7QBcEmb2BtZm99hX47uZRjm7eONd999t5k9ptjU&#10;o/TjTz+y0OlKe+52envAZXlL9zR//nyjqjPt1157DStXroS3t7dB822yfiQ3uj17dnW4tkAHpa3V&#10;Rh7KtL/qVtSerJLTxas5+yANhap7ja3kxHAWDm2TgEMBkY0cLDhLYedtOHhskgDEivYWvontSOe3&#10;ynvLbQ8uHGCK0lDvtRzX3GZJjYvWejUuBCw0EYDqXCg0EoZRvDr3vywsekkOi57hrIWqc3m2aKMq&#10;W0RD0miOkTwFQBlQv7APKpb1QZHpJKOaQ3VhBjKXP4f8Wb251aWmiK4VQZcX0zFwSV36X1yt6j4t&#10;HdS7Z2hCgKFNM8IsLS3bdL/GTKSuS285aHIADz30oMFh1+qQhxqiKL9OUxetra15vr0zV2NjAzxd&#10;T7Bf/zXt1FQkhkLhj9lpkT6W0sMksFL2xhgIVlaUsMc8DJsLm7mYe0EGFR7mMLCwkUGE/k/D5qW/&#10;beXnbS9sVzb9n7ad9Q4GLntve3DhB3B2JJocJwOOMnMhwygCFjGNkTcuqvQWDi4vy8AyULJcoOpc&#10;rrlIYZEELKpUtDzelYdEfEBaH2l+9KI+qGJAU+q10+jzq4hyQMH8+1h41FszeVE0LiYaqHHRgQvb&#10;C55DY1let3ivjxw50izBQscokYG//OUvBo9lYjfW1ufbAi6lbQIXtKK3iEWmNM7Ojpg1axaefvop&#10;g52Z+vUu1CLw008/4eJFr07pIUpMCOcA0R6HfglYVstsZbW8JWA5f249Zxv5uanG3lREhXvgotsB&#10;mZFs1TAQaxWI6IOJsf1LApfGa0DVlXOA62Q02k+UWAuNGaHiOWItQsylKQDEXKi+hQGLlC2S/Vzk&#10;LBEPiUQB3Rrt7Gj98SLC5rJoUS9Ub3oMVWn+hj/fq/XI2/cJ8mb21mguwtOFZ4YmGg6Lkqj+ZUI/&#10;1OYm3vT3mbx1iYmoj0fSPzdv2sQHqVH2KCgoiDc20uhkNcj885//QFJSUlseZmBbwGVoe588jTJ1&#10;cXHB8uXLeMGcsRS0QEvqI6LalsbGjvMcpVE2zo5H28xadOX4K1W1KGvkilkpbexku01mLYYzC3U1&#10;lbC33sX2diXMkQBlawsAsoN3QOtOt7Pb7+SgQqcOtrvg6rTvFwEu/LvT2ISKCFPAZQLqLb9kIdGX&#10;ss2lbswrWS1UkcUldUPvf1USc6m+haehn5Aqc0nM5czlPpXeImWJFOayTDcBgMCF3Ogql/RG0bHP&#10;GNAZ/owr/E+iYF5/pSNapKCF3mIsLCJwSZjUH5VZcTf1/aXvLmVs1ccfuTxmZBg2Nk9PT8dLL72s&#10;OmZ/hYkTJ7bloaa3BVyW39CXhQENzXOmJsTBQwbzfgVDpsBjx37eoYVzBXlp7MDeBsuzK9sYBoly&#10;fB1jUWd5KJvjYLOdZ56MrfSUUDjb72IAsY0DC53atsBQ7Ag8bHZLp7a7pW2zi9tsOtrt4af0fw8X&#10;E+Rk3/xfvK5a1ApSFXgAsP8G9ec+l1gLlf1zD93REnOhbuj9r0lhkVL2P1DWW6jsn4HL+vv5Vgu6&#10;HFxWSSNdCVT4WFfVaBGyWyhZdj+qrxj2kK2vLkPh/o9ROLu3UpkrtJaWwiLOXCYSuMTe1Pc2MTFR&#10;o7OQIX5aWsuZSBqb3Lt3L5VZ/r9bvY0h3aVT7SypPYAyS6tWr8LoN0bx2E4Iv+fPW6HjHqcaXm6H&#10;ccFitdGOZwqBaAvRVhf+rNEDFlHMtg0+nmeNAmBDQy0ueZ3kLKNZyMNYiAIkNjvgaCsBB50SeBCo&#10;2NvsZICyl4MK37bSdmJ/83Q9hLzclF8MuNBqrClDlftyXLVkYZGpPDf6+JtST5FIQe97RcoSEbjw&#10;psWndFkiUTynSkMTyBSvkrJFYl40B5ilfTXO/8XsNH/LUNSWG+7RrUr1R9rs+5E+tbeku0xuucZF&#10;ARfGXKpzbi4DPXXqJP7fr3Q/6lu3bmnT7ZYuW6qER0QObG1tWwOX0hbBBW3UW2jV1tW2ewwr1cPs&#10;3r2TN0h1pONcUkIwYxBbjNS0CFBZpcdStKX4AlR486DFRhYS7UBujvFYMz31CgOWvZpwx0FmHgQq&#10;BBz2MpBwUGGnBBx82+9jz3cfP+9sv59fl/7v4nAAro4H+NjYkqKua9nvLqumphQV7qsAi/dRdVIM&#10;pB8hj3QdLNksyMAiiud4yb/cUyR1Q/fX6C0iJOLgQqCySDXSdYFunGsZA55KP8OV4nX11cjZ/joy&#10;p/TSNSyqiuiMgsuEvqjNTbqp7+nyFcuVyIGiCKrKbcu67O+v0V727dvblpsNbAlcWtVbqMjmxx9/&#10;xKDBgzB8+HBMnTKl2XgD0lIKC/JQXFzU6RMHyTfl0sWzDBRWGindX674pqhZCwm/uv6e9Spw2cAO&#10;+h2MtZzEtauGNSEqIqTHdGOshWsmFNrIoQ6xEAEkgolwILFnpw772f8ZiDAAIVBx5iCzXwYVE37e&#10;zcmEM6KS4txfHLhwgCnLQr0Di/Et35fd52TWQkIupaBF4RyByzZR3yIaFu9TQiJe37JSTkGr9BYl&#10;JFIxF7K2LJzXi7OXpjrDY1/Kgk+hfPF9SJrYu9VMkZItmv8smsrzb+r7SSUhAiQoJGprc2IYIwJq&#10;cNm6rU2MZ3pL4NKi3nLlShRXk5vlxP/xDwQFSQVJRMOeeuopPtSMPDlJuD154jiLqzvHgLu6qhzn&#10;eGizohljIcFWGDSps0HN+3ykSlpR0EasJTrKOMJnZ8bDw/UAF1914Y7EVnh4I4c6TjI7cSFQkZmJ&#10;ABLadN7N8aDCWgRz8b90BqUl3SOFeTNWdUEsaqwnovGYNCeaHP8rhCm3aFbkQi4DFhJyyd6SgEXV&#10;Dc31lhUya6EUNA+JdMPQlFnR5EAnWywUL+iLYretBit3m2qKkbl6MDInS6FRQgusRalzWfwSrlYW&#10;3tT3csPGjQpIUMZWOP+3tjzcXTVa6alTx1u9jb7u0i695csvxxrNAn344QdYu2YNfvvb3zW7jAyh&#10;OqPMnwMeAwFry3V66WddKNScrazRhEG6Ph+pFJ/qUpzsd6OszLCnylXOWsy46CoBigCTvZydOCkh&#10;zn6+CSwEkKiBRWw3p4PyPsT+f5CxlhMIDrBFU2NXGiV2v1VVnIPKs/8DTtAQ+lfZ/q9c2yIZRPGi&#10;OS7kPiAXzt3XvDJXhERiEP2Svgq4iCH0BCzZcqNi3qzeyF3yKGoKDA+1K/YzRc7Ufoy9yJ65LYAL&#10;ebrkHPgGN9v4iwajqRnI8uVty9d8+eVXPFMkNFJ7e/u2gEupQXBBK3pLenoab9VWF9gQi/n9H35v&#10;sNvZkHlUW55g+9ZV+F483WzukBQKqUFlLT+vtjzgbEVuFDyvKnxzst8JXx8LFtoZZlrlZUUcFNyd&#10;TTRhD98O++VwZ78eiBxUgET8zd35MNxdjjCQOgJP12Ps9Cg/H+hn3mLn9S9p1eRFovbsh7h2UK21&#10;yKyFl/zL4CL0FnWWSFTlLpPApVlIJA9DE7OKxBD60rm9UWy7yCAkNJYXIGPxQGRO7W3QJEq9c6cw&#10;oDo97aa/h1Sj8ve//005Dv/2t7+12gvo4uKsGVVCNTF5eW1m0gMNgcvAlm5BFX7C3OmBBx+Av78/&#10;Kioq4Orqgn79+mlaACgF/dNPP+CZZ5/RAM73P3zfoW9cdlYqrMzWwExhLUuUMEi4vRmzO7A6pwuD&#10;pD4fqa/nosdBxFy5ZPQxY2P8GLs4JguxezgbIWBRhzpqYBEgQqcEHh4ykNA4EglQjirgQqeBfma8&#10;MK+7uJjd7FWdH436sx8BJs+hkoVDZVufkC0tH5HqWsi/hcIi/XBoha7cn+st+iGRPEpEjBMR4JI9&#10;oxdyVw9EXanhEoQS+xXInWbAnFu1aQpA7vT+KL94sFu8h7NmzdAQgGeeeYYXzxlaTk6OuOeef2tG&#10;vS5Zsrg9D/eZIXD5rKVbzF8wV3nATZs2aC5bsGCeDkC+/x519ZJfaVl5GcaO1YVSBELku9tRKzTE&#10;C+fkMazqVLMQb9Vl/DobhPUafUWACtWpONju5GFMeZnhOLm2poq7zLk5H5CEWYf9qiyPABTpvAAU&#10;d+cjCnC4OR+SQEUFMLSp6dGT7+OICLFBfNzlHlRRrZrCBFRa/gwcYMyF6lrkMSISa9HWtfAM0SoZ&#10;XJZLWwmJZOaimbI4W9rEXngH9PTeKFs4AGXumwx/B7KjkL7waSSN720UXMgsKmH6Q6jN6x7TNNPT&#10;UjFgwABNJEG1Lz/88AOLJuzg4eHBy/xpvKt+Aeyjjz6C4pK290ddvXp1nSFwMRqMUcp59JujdeGN&#10;nTa8Wbp0sUK59Fu2nZydlCdML6igoGP8YemX3dnBROl+Vgu36nBIVNuKLZoLaROoUDWt1NezlTcM&#10;XvQ4zTNQhlZBbgIuuh+R2IrD/mb6CQGJxFAYI3E9ykGEsxJXCUguup9kp8fYY5xi50/xv3l7nub/&#10;92KP6+NligA/y9vWy+VGVl1lMSrMxwN7HkX55oeU2hZ1RS5PP6/pLwOLrLNQyb8q/Sz0FnVIpD9l&#10;MW8WYy+bhqO2vHko0HTtKnIPfMU1FWPgksZCprSlL6OxrrLbvH8ODg74691/bdW4TeMcee89CAxs&#10;3w8dWeM2A5eW/HKzs7Nw51/ulOMv9mGqkIxSze+//z6/jEr/9Zevn6/S3v3sc8+iuoOaFysrKhnr&#10;2IkL51arQGWlpjhObdok1a/I3crcP2WzVPwmAwullCkkSkkKMwpmoUEO8PM+qRNjGRNx51vWTziQ&#10;qADFVWIlXgxUvD1NOXARqHh7neH/199+PmYMYM6irrZ7tel3l1VfVYoy27lo3PEQKjY92EzELVGl&#10;n4tW6BgLdUGLkCh3vi5LROCSZQBcMtgumtcPFZcM172UuW1Cwax+3OlfH1iozyh3ah8Unp3V7d4/&#10;V1dXPPzwQy1qoyIUIhM3kQFuz7p27VpYM3ChPxq7QXh4mDKC4LXXXtVcRkKPGGb99ttvN7stWV6K&#10;lNb06dM67I1KS7nCwGWdkm4W4zoEsGgL49YrbOW8HArZ6HUnU0h00eMYiowUr5WV5PFMDoGJoqXI&#10;W62bSGBygrMUL2IoDFA4sLQAKmL7epuxbc7ApaoHSYwsKt6sdFsJ7HsSlev6aI2hVkugIlznCmWt&#10;hYdEMmshjUUUzinjW2c2n1OUN6M3snd+gCYDien60lSkLXwKKQZCI7K4zF38FKqS3Lvl+5eXl4tF&#10;ixdx8DAEKo8//jhv3aHrXc+ipJAhcDGaKdq3f58yX2jkyJF8+LWwT8jMTFeA58iR5rNaFi9eqDx5&#10;mgDQEYtK8okNUEgkho2RgCtc9i3UFpMqwybF8c1qiwwq8rbezoDhADvAzxgt96dyfD/vE0rqmIOK&#10;zE48ZbZCz4lAhcIchalwcDmt/E23T3OWQpdTapt2eIgtEuMDO8Ws/HZaNC6mIuwMSjY/ifqNfRWt&#10;hYdDMnMpWNZPrsjtIzUqykVzuXohUYbwyp2uGt86jf1tOgOXxU+gLr95hW0jC43yjo1DuoHQiMKl&#10;5A1voaGbz56iCnnSW44cPcw9rE+ePA53N1f241rU4u0oiUNtPa2sRxRwYf+5p6VrfvPNN5q4jDSU&#10;V199BZMnT8KYMe9zxKO/e3o2H/49fPgwfrs7/u8OODg6dMgbU1dbwwHCymy1irGsUqwStFmhDRrx&#10;Vvim2IqOZBupstbL9SAC/C4YfUzK4Ph6nZS0FMZQ3FW6CgcVj9MaUBGhkHoTmPhcPCuBCWMovj7S&#10;9vOxgL+vJa5EOCI7K74HPdq4qpN9UWEyDNjKQqOVfaTskFyJS6xFrbMQyKgZS7ZqLrSasXDHOXnw&#10;PGWFCsxnM5hoDhTFobbs8r58hKu+A13K6uFobOwcvaWiIhfJ2YFoauo6+0xqRr582R9TpkzGmA/G&#10;IKN1u5QxanAxOvyMxNyXVcPLWrJSeOGFFzFr1kwcPXoEvr6+vLtSdGQO6N+fvTEdkylKT7sCZ7vt&#10;HFSkWcsrlRlAGvFW9qvljnCy34qOsUjeKaLClhofjdkc1NRUIOCSOQOIE5yxeMo6Cg9/mjESASRn&#10;eIsAnVKo4+dzjoOKv68VBxL/Sxbwu2Qhn7dESKANwkKcUVvTfUTAW2HVlqSi/MJ4VG56CFVr+yrZ&#10;ofwlfbQZIrmuRR9YMmbozSeaqnP6z5rWG2mLn0ZtdfPvbWNRAnJXPIdEPd0lbUIvCVzqyzsWSNlz&#10;cA0+jVVmn8Mp+EiXsFtKzmzauAlPPPGE4tdEUQod162s6WpwmW7sWqSpDB48WDP2sbVxIbT/+Mc/&#10;8tSzmOz2yiuvdNiLjonygYPNJj0BV7/qViqQE1aTOje47bBh4ML7gWx281NXp/3w8TyFykrDQ6wy&#10;M2IQEWotZ4GOqURarYZykWd8ZFBh25eBBwELAYm0JSCRAMYKl+mU/T/A35qFRA4MXFx431LPat+q&#10;I9Op4KOo3v0calYzBkM1LeoGRRJwFxhhLdObDz/jTv/k3zKpNwrmPYjSwBPNHpMO7dTt/0PWpF7N&#10;wCWVgUtTB4HLNUZQwuIuYdv58Zhv+QamH3oTxZ3obkcjlffs3cP7Bin7a+hY9/LyavE+xLiRNg2b&#10;pwZEZ2dnzkgmTJjAZxL17dunVfc59Sb3/w5D1DA32F/YKFfdrtF0OEt9QsJZf6PCWkQoJLEVyZxJ&#10;dCz7eB5FRIij0cdLjAvkxW0cVGSRVhv6yNoKAxYKcYilELjwcEcBlPOcqQT4nZeAhZ0G+F/gwEKn&#10;0ZGuSE2J6NFbbgRkssJRafYzipb2R83K3hK4LNDWtRCoELjoC7hqYBFG3NT9XDC9N3JPGDZLKrKY&#10;i7wZ/TShEQ+L1oxgjP/GGWhdXSVMPTdi2rERmHxkCKaeGIrjLis6/H0rLS3F2TNn8Nln/9NU4etv&#10;GqLWr29fBAS0nJ5m32F/BVzYfxzb82Qo3isvL4ONjQ33x508ZRKvxqUKXhJ+DZlDmZuf7ZA3gnpu&#10;iDHYWK3X1LPogGWdylF/i+JlK2wR9DuYqdKWKm7DWUhiaFHhHAcLr9NyKvlks6wPhTscTDhTOcdP&#10;L7NwhzScy77neehDABJ4WQKSoABbDiqBl23YeTu2bRBzxQMF+Rk9CHGD6yrD5spQM5Sf+B+qWIhU&#10;ubQXN4QiAZdnh+ZKjIX+n24oJFIZcVMVLjGR9CXPoN6A10tNViSSJvVHooq5kMibsn40Gq7dWKNu&#10;aXEWDjsvxPSTwzDp4BBMMmHgcmQEfKM6poWG5A4SdCdPnowHH3xQqb7Xzx5RxPIsO7YXLVzICIYT&#10;KirKW3U6ED1GAlxuuL+/vLwcSUkJXNRdsnQp3nvvPcZwnuVP7je/+S13p+uIRfqHNQMOy7Nr9IBF&#10;J+CeV4BlczMjJ3vZb0WyQZC6lgN8TREb7Wvw8ciAW9SgGEwfM+Ah8CE2IjSUy34yoMjsRAIRW6P7&#10;SqQL215oqK9Fz+qYVd/UgIpLe1F5dAzKVt6PsoWMydAc6FnSqNYMfRF3mm4eNAELhUSZk3uheP5/&#10;kM8YSmND83E5TZVFSJ79FLdX0IDLujfQcLXuup97bGIw1luOxZSjQzGRgcrEA0Mw+fBQrDz75Q2b&#10;3AcHB2H9+nV44sknjEYe5Gbw5pujsXLVSsTFxvBj+zrWPbxhsbM+YGoDiImJgY/PRZSXlXYMuFRX&#10;SBMKzdeq/G7XK/UsF+RBYzzdzK0nde5wUmZI2CFIVgjuzgcZGzmOwgLDCnh6ShRCAi5wLUWjq3ib&#10;860Leyy5hqILdxhDMQAqBDTBgXb8PJ3SToi7aBTcetaNrYar9agOOobSwx8gb/njqFrWH6ULWKjD&#10;2Es211x6MbbSCylTenGnuQzKEFF39Nz7uMVCRfApfh8G19UG5Oz8WJOSvlFwiU0Oxryj72Pa8aEc&#10;VMSefnI4zC+tv6H3Ij8/D/fdd18zMCGQGThwIH7++WfY2FojJaVDXBBfbrVh8UYW6Qc0++TcObMO&#10;u08aAi9lgtZpGhJFoZx+2lnHWHbKXrV7FXtJ6gOisSDUUFhVaTiTFR/jj4gQW0VnUdLIlAGShVoK&#10;fSRgkUElwKYZoIjzIUEk3DohNNiJZ4ciwoi1uKGwJyTqZJC5irq8aFR6bUbZya+RsexFZM59AOXL&#10;H0HVCtqPs///B6lzn0Cp6XhUXrFGQ1XrXiz5Z6cjZ4oWXJLXjLyusCg8xRVzT76FyUcYsOzXAcvE&#10;g0PZ30cjNv3GfoCIgdAEDn1woYzumTOn2THQoRmucdfl9t/aohTWhg3r8Nhjj/FYjia8ddTKyUpg&#10;jGQT11a0Aq4KVJQiOV26Wa2xCAc4qrT1cDnEdZS6OsNTIqOjvBEaJDEXqlPxU1LIVjJbkbUVAhXG&#10;QtRAIrEUewVQ6DQ02JGDinTqhPBQZwYu7pyR9awuWuxHr7GyFHVFWaiNtEBT6GE0RJqhOjsCDeWF&#10;7Sp/K3Fcg8KZfRUv3UwWUmXv+7TdRXSJmQGYc2I0D3/UjIWHRAxslp38HHU1N165rV9WIrK8d9zx&#10;f7iXhUP3338/C4nexIoVy3H82BHunUtTUSsr2y1QT+8wcKE5RhYW5/DBBx/g7rvv1rwA8sztqHUl&#10;3ANuTrs1NS1qcBGjPQS42IuskJ0wwJa8V1zlTmYaLh/AgMKQf0tNdSUDBDvGUqTCN1+urVjKRW9W&#10;sihrLYU/cqijAxZbmaE4KoASHurCmIorPyVQiQx3Y+Dlifg4P9QbAbee1b1XTaQNMmfchwSqd2EA&#10;kz21H0qspqI9BQUpGZFYfOojibHoAQvtqceG46j7InSE8RRlbcnN31DSxdCmBM0///VPPPHE4xg6&#10;dCg++fQTWFm1yVx/OYHLuOt9oqQaBwYGYtGihXjggQcMNkSRoLt48WJ01IoMc4OLw04ta5HDIf1B&#10;ZLxnSB7b4SibYTvpWSQE+J5FYnyQwccqLspBSKC1VElL+ooMLFxXMRgC2SnsJCRIAIqzBlDofFSE&#10;Jz8lcMnJCvvFzCi6HVd9ZjiSZjyEpAkELr2RM60/Km0Xtvn2pRU5WHvuY0w5ZhhYuN5ybBguRVp3&#10;zPOtr0NCQgLMzc1x4sQxbNy4Hh9//DEeeughbk17551/MZg5Um8qqus0cMnJycH+/fvx9ttvcWTT&#10;BxVCRWoR+OSTj3Dy5MkOHX4WFuwMF/udKp1lg2aYu9ThLA0cU2YCyfUs3H9FsUo4wIviAv3NkZQQ&#10;YvCxSOS97GcphUIyWyFgUaeUpW3DQyABLKSnhIcKQHFRGAvpK1ERHnxfifREbLQPUpICjFpq9qzu&#10;vxoK45Ew61Hu4ULgkjm1P8oDTNt026tNDTjpsRzTTgwzCizjDwzGwjNvIjkjoFNfR01NDfsxLURc&#10;fBzOnz+PNWvWYOTI15WeQvV+5JGHW538QYV0BC7j2/oEaLD8hAnjuYt4S23bb731FmKiozvlTSDR&#10;lCYh8sFl3EJhk9KQqO4ZslOHQ3ZSOKR4rziZcM9aApeQAAtkpBl+rpkZsQwwbGXh1lJhK/qp5ZAg&#10;eyX8kcDEVQGUqAh3xlDc+Wl0lBfbFxVgSUq8jNgY306fkNCzOm/VlmchYe7TSCGDqPF9kDqpL0qT&#10;Qtp0WzuP05iwa5hBnUXRW44OwR67GWhorO+y15ScnMxYzXGeQTIUPt1z7z2orKpoDVyOtmgSRV96&#10;Gu+4fcd2DBs2zCBdoqq9++4boEE4mh/dWUsDLqreIQIX9bxlXXZoj+JxK8Ih6mrmTYfORxAaaMXd&#10;/A2t8BACCjupKI4zFbtmKWWtQCtlfySW4iYzFC8ZVCRgibnizTedz82K4AL1zTZx7lnXv+qq8pA4&#10;fyAHF+6dO7M/atOCW71daKIr5pm+gcmHBmszQ6o9Yf9gzD49Cuaemzv5VVxDckoytm7dysv+hf+S&#10;fjRy7733cuJga2vdapsK+UO1CC4ELMRSRH+Qeqj8gw89iIULF+DSpUvcduFehmbCQ5dmpXTW8mMM&#10;wtFmK9daLgjmwsCleaHcLqWeRfK4PaCYZVPq2Z0bYx9nYdYFg8PPGhsb5PDGQVe3omErQluxV1gK&#10;aSjSqRT2ELDQlgDFRwEW2kkJ/shIDevxbrnlwSUfyQue4eCSMr4XcjYMxdXqlmcVVVQVYdnZTzDl&#10;yFAGIEOMspaJJoMx69hoxCV2TkiUmJiALVu28Gwu9QLqH+e//e1v+JTUd955G3v27EF2dmab75sm&#10;iVBf0T5jV6D4689//rPyYL1798ZPP/0EGxtrlKqK4vIL8nlVnxBwzczM0FmLyuud7LbjvLm2KVE9&#10;j1k96VA9dIyARbjGEbBQWBR7xQX5+anNHqekJBdR4Y5SNkjWVPRDobAQF41gK+kpnjwMIqZCoY8a&#10;UNQ7JyvKqOtdz7qFwKW6GKmLn0MqjRKZ3AvpRya3yEOvXWvEKc9VmH5yBCYcGGwcWCgkOjgU0w6N&#10;QEV1cYc9X/JjOXvWFKNGjcJf/3p3M0ARkz0++GAMH/2akZ52Xf1uAlyOGruCk5OTJtwZNWokqqqa&#10;57sDAgOUOdAELmfPnkVnLRJW1eCiE3F13c4CWMS4VA4sNIDM6bDixSK5xZ1AdKQLe8ObG+TQAPrY&#10;GDeuswhgaS7a6lLLxFQIXAhUjAFKXIwf4mP9kBB3GbnZVySv3J5GxVt61VbmKmFR/tTeyD7W8nyu&#10;gPgLmH5suFLW39KeemwYDtkvQdPVjpthFRsbYxBQ7rrrTxg2bBC2b9+G+Pgb9xQiZ8sWvXOpMVEI&#10;OkLAJXu8jRvWo6BAR/08vDw5rRIG3jSeoLMW11zsdqiqcLfq/FnUVbgya1HPDiIDbU/hc8uAJeiy&#10;FS9yM4TMRYWZDBDcNBkhXXWto5IFEtkfAhUKgXRs5SLXVeJifDmgSMDiz4ElOzMKmenRRo3Ae9at&#10;BC45iCdBl4VEhXPuR4XHdqPXrawuwKbz37Uo4Ko3ZZHsLx/q0OebmprCmMkfmxXSPfhgf1hbn2Ms&#10;PhcN9fWMRFTdUKKBHVOpLU5ZrKquwvr16/nwM3V2iACHjLo3MJAhO4bAoEAFXKhPISIirPPAxfc8&#10;A42dism2VmvRdjvzmhZZa5HMtCUTbe7E72mKIH9Lo+BCtpZxMZ4KuOiK4Zw0YRDpLEK4FcBCoEK9&#10;QgQoBCZik4VlQlwASoqSesr9b5NVXxCPxNmP8e7phKkPoLYw2eD1mpoacMJtEaYeH9YmYCExd86Z&#10;N+AZad7B4JJqtIDut7/7PY9AqMiOjnkSb6dNn8ZrYcgLm2pjqPq+uKToxsFFrJycbG7aS5qLPuIN&#10;HPg0Xn/9deUJE7iEhYd22odJtSbO9hJzsbESxXLbeIZIqmeRhsBLc4UOcHCRskNkoH1McuSXbSlb&#10;ApeszHgGEB5KOCTYCoVDpKkI8VakldXhT2z0JRVTCUBSQpBympIUgvTUSG7l0LNuA3DJiUTSzEeQ&#10;MakPUhY8j6t1hj9XtxBTzDMbhQltABbakw4NwbzjY5BfmNWhz7e6uhpTp03ljgX//Oc/W50EoAWf&#10;3/I+JCIWJiYHWn2sFl3/9Rd1Sy5atEhx+ze0//znP7GQKbfTPszgADvGRHZLdgqKT8t22Vlul2ZW&#10;s5s8RlWaJySFRGT4JKwpA1sAF6p9ibniztPNQmcRKWZdmtmjGbAQoMTHEksJ4IBCbIXOpySFIjkx&#10;FKXFKcjLSWaP2VPbcjusmigHpE0bgLzJvZFrNt/gdfILEzhQTDrcNmAResuW03MZ5ekkUKyvQ3R0&#10;NC+YIxO4n8f/hOeff56Xlfztb381qMuo95dfftkmcElt7xNLS0vjY0Koh0gf+UjQ3bJlM0PIzvll&#10;poPaw2V/M3AR4ZDEWvZqhpWJIWVi5IfwYpHAxaEZuJAZFgFIZLizAiy6dLM7B5Xm4q0P3wQkpLMk&#10;JQRypkI7OTGEAwsxlqKCFNTV9cwlul1Wsf1qFE4nq4b+qAizaXZ5XX0FDrrMZmAx1Gg9izFwOe+3&#10;s0tfCx0H1MCbkBDPU89r16xhoPMz/vvf//IMkjCDo2OegKhTwEWs2LhYTJ06pZnX5q9//Ru88MIL&#10;OHPmDC8r7shF/rmergc0tS1KwZycIZLmN+9XxqpKc4XkcMj9lAZcqPBNP3dINS4EJpHhLiprBF1W&#10;iACGBFsCE51oS4zFV9ZWJMZCgEI7JSkcqckRyM9NRGZ69xjx2bM65HBEzqHvUTD5XiQuegEN9ZX6&#10;F+Ok50pMPzG8zaCi6C2n34B3hHW3eJV0DGdkZCAsLAQHDhzAzz/9jK+//qpN4OJ5wwd8TDTGjRun&#10;iLrqjkpCvtb6ENr1WOyA9nIzUWpb7OW6FgIYJzu9DBEDGXcx9F01AkSYPlFTIoHHNT1VnMBFEmpd&#10;uYArwEUIt6IwTp0N0gm3pK0Ec7ZCdSwCWNJSIlFemomS4s4LGXtWF6/6amSufR35U/og/+RUbrGp&#10;XglZlzH9yAhuU9kecJnIrr/c/CMUlaXe0m9Ph4CLWDRO5Msvv9DY573835fbMkSpzYsYgZf7QWn+&#10;EBdydWX+oq5FKfNnmxfLiQwR11rOSAPJLp7l4EJ9QGgWFjXysIh8bYXWIrJD2nSz0Fj8FGAhbUXS&#10;V0IYoEQwYAnnIFOQl4i8nEQ0NnRdj0jP6txVnZ+GuAn9UTK7P8qDtBUdSVlBWHLmgzanndWb7C3X&#10;nB2H2rqOlxYo9KE0c1lZWYc2FBt4nNx2m3O3Zfn7++Kdd97hsdn/PvtfhzraUwcx6Sv2NpKTv5Il&#10;ksFF15x4EO5OhyTmwlnLKc0IELJQCAu246X6+mFRVVUpAxAv3iek1lrUVbcSayFQ8eeWDYKxCHAh&#10;UCFwIcaSnnqFh0QlRT0D5m+nVRlhhZxp/ZC/9r9oLEtX/l5akouNlmMx40Qr5f3G6luOD8U++2md&#10;0nJGP/Qff/IxT8q89tpr+PR/n2L8hPFYsXI5tm3disOHDuHYsWM4ffo0AgICEBkZyWva2quh8lR0&#10;SxW6N7qsra1x6PDBDr1PMuiWqnB36VzmbHarGhT384I5AhfqISLGIrEW7cAyMtUODbLhoKH/IRbk&#10;pSAzPZCHRBQeSSGSu6Y/SKSbibGQaEsAQ2AidBYCFbEz0q4gJyu2xxDqNlr0lck98BWaFvZDwfkF&#10;yt8b6ytx2HkGZp2m0v3B3LV/QjvBZcbJEbD029QpzzsrK0sZVNjSDDIqLaHWH7ruff+5D48++gie&#10;feYZDBo0CC+99BJOnDzeGrjEdji40AwUmkObk52FpKR4+F/25zSsw8Clupw3I9LgeGGr4CDXtqhN&#10;oHhtCx8ML4GLekbzpYvmfOh7eKg9YyXNB4YX5KcythGgNCNKAq63JjOkDoWExkKgIjGWSM2mDFFu&#10;TnLPwLPbaJFKl24yHnlLX0RVpjSB8Oq1q3AI3oF5psMw48hgTD3EQpyD7QMXPkLk8HCExXt2yvOm&#10;Ijp9bfR69vbtW1oDF95btK5NSM1CGypXr66uRGJSInx8fLhyvHHjRixbuoSnpj/99BM88sgjvMqP&#10;rBh+//vf4c477+Sp645a9Ovv7nKYgwsNkKcMkQAXtd4iDYpXT0c8rcwY4paVLCwKCrjAGMhF1Op1&#10;JhO4pKVclrNDHnrdzd5cxCXWIipuJWAJMQgstCvKMlFclN1zRN5mq6m+FlflcTBXrzYiKNESS84M&#10;wZwTQzCTgcv0w4M5uExph6BLzYwLTN9BZs6VTnnOSYmJvEVHOBgQO6HjlQBHv3KXGIyxIrszpqdb&#10;Bxe0YLlALdnLly/nHrhPP/00Hn/sMQwY0B//+Mff8cc//anVQhvRtk0vqOPWNc4k3F32awrn1MyF&#10;jKAEc5FCotOakIjEXG5ZecmCMRR/duBnNQOXjLRARcQVPixCZxHVtwQuQmfRD4XEpnAoKyMWDfV1&#10;6Fm37wqPN8daqzcw/+RgzD7GAOb4YMw8KoHL1EOD25EpGoy15t+iqrq0U55nHG9clECECuaioiL5&#10;jz8VyJqanlKOaapp+errr3gW+IsvvsB7772Lu+66SwEdKr5raQk/l/nGrnD69Kkbpk9/+MPvERPT&#10;sShMFbBe7iZ6Wss+VUh0iLEWKRwiMVdX2yLNcRa2leQNk5Tgg8ICbZ9PXm4yD4ukpkR3PXDxVcKh&#10;5MRguY4lzCCw0M7PTUB2Zo9H7u28ohJsGbAMxyLGWhaeGox5JxiwHJHYy4wjErhMMmmjmHtiKE67&#10;b+40/7DLl/0UpwMaM6JeIaHBiiEctfoUFupGq1BIT9654rhuzaRbONEZ9dClO9Af7UiUikIeYi99&#10;+/bFG6PfwKRJEw3OmKUnOn/+fN7P0JErKT6IsZFDkiGUrWFwkTxbjqnmOZvy0SAUEvldOsfBhewU&#10;EuK8mplFCeaiX4UraloI3KTq22AOLMa0FqpvqarIZmFRIXrW7beohSM47iw2XngLK86xcIaByoKT&#10;0p7PAUYClykHpRCpLcVzc8+Mgr3/3k57znZ2dgq4vKBXZXvO4hy7TAKXBx58AGUqzybyzSaJg7tP&#10;/vH/4Ofvd2PgQr4OP/zwPTeIIgd/C0sLBAYFICkpEQUFBdx4hpapqalCmdT2l2Ty2xmLqlz9fE7w&#10;AjpelWuv8m1RDKGkFLToI/KWB8VL4CKPBvE7bxBcCgvS2GMEaYy0qSJXAhZ/uQJX1LSEMZYTZZC1&#10;ZGXESOX+tT3l/rfjis/0xHa797Dm/GAsPzsYi0/rwIX2rCMUGjE2coixF3nec8sAw2536n0kJod0&#10;2nM+ePCgAi6DBw3SXEYaqrjs0Uce0YyOzUhPV8CF2n4SEltl49z9f8yNPNl169Y189alIrrjx493&#10;2htEoq6n2zHGUPZzrcVRkyk6yEFFl4LW1bdII1hlcPGz4taVBC4UBumDS252OAcXXepZZIikuhbB&#10;WghgjIVExYUpPSHR7bgagZgkC5i4fYB1DFhWmUt72VkVc2F7Dmkvx4i1DMGMNjQtTjk8lF3/bdQ3&#10;dN7M8A0bNii6yquvvqq5bOnSpcplzz//nOaylORk5Tjv168fSkpadcdbfkND0X5mjEZfYSbrPFub&#10;zu+JIGHWw9VEYS4aUyg5JOIpaCHmCtaiGmxGVgqGmEtRYQZys8Jl1qIDF9EzJFhLarJx1iKloJOR&#10;n5vaczDeRqup6Sr8rphgl+NwbLQZjHWWg7GGhUQrGbgsPTOYay4LT0qbgIXE3RmHpbBoaitp6SlH&#10;h+GgyxwWbnWeidjnn3+uHKs//vSj5rKxY8cqlw0a9JrmspCQYIXV0IyyurpWAfD6Ji5S7813341r&#10;prH8/e9/g4eHa5d8yKRxeLkfkjJF9jJzoV4ixSNX0lu8ZOYiDZA/y8FFDIwnrxYyhEpP0wrOpLkQ&#10;c1G79UthkX+zuhZRhau/qQO6mIFLdVVZzxF5m6yG+gZ4ROzEbtch2G4/GOutJHBZbykxlxVmg7HE&#10;dDAWyeERCbuzjkraC9W80G4pNJpxajg8w8916mtQg8vyFcuNgos+q/G55K0wF5q+2AbFmc+Kvqc9&#10;T66kpAQffvhBs/w3dUZ7enp22QddV1POgILYyyG5vmW/LOYe5v1EBDBSCvqMkoLmIRExl0uWMrjY&#10;ICLMmfcRqVPFpaV5yEgLYcBziTMWUdci0s+iCldd4t88BR3HACoeDQ09KejbYdVV58Ezah0OuA3B&#10;bqfB2HRhMDael8CF9mrGXlabS+Ci1l44ezkqZY+mHR5ilL1Qc+PM46MRnnipU18HGW+LdPKePbs1&#10;l7377jvK8UzpZ/Wi5I4AF/2Qycga/f9WrFhB/UVtCvJoDCTNNdFnLDQ8ifoQunRdkyYBeLkf5m5z&#10;grlQpoiHRCJT5HVGFxZ5mytirgCX8FCyr3RAvYrmUdqNgCSZhpYp4OKrCLmiaK6lkKi8NKNZirtn&#10;3YKLfc9Sc9xg5f8FjvsOxV4GLLscBmOH3WBssdExlzUWOt1FgAuFSHOPS+yFxF3SXSYbEXapWXGb&#10;9RQ01neur/Krr/xXOW5pCoB6hYWF4jwDEYtz5oiMDNNctm37NkWPefnll9vyUPcIcAlr7ZqhoSGa&#10;PLfYZBrTEW7h7f7Mr13j4Y23xxE9E+7DcvHcCY3FgrfMXAhYiLkIR38CFzKEalTZQlDYR7UsBC6i&#10;tkWqbwmQzZ9CWxRyaVeWZzFwSe85OG/lRcJtykGYBQzHQc/BHFgEuGyzZeBirWUvpLtQ1oiHRqdU&#10;WSM5NKKsEbGXydRvpNfQOPXocJi77OlknLyGXbt2YOq0Kfj0008RHNR2QmBiYoIBAwZw06iRI0e2&#10;dmzWEq5wcGlpAgAtZydHA4ZQv8bXX3/dYg1LeUUZZzuurq48T97RKy87loGJiRISEXPR98lVMkVU&#10;9s+HyUusRQw5CwtxZADigYqyIhW41CvgIpoUKVMkMZcgniWi+dLGQqKMtCiegi7vqW+5ZVdpeTrC&#10;Y9fijP8wHPMajCPug7HfWQKXPU4SuNCm8GithQQuxFwIYJadkcCFal1I2J11bAgDmCEKwBBzmaQp&#10;+R+CuabD4RNu3qWvsT1uBfX19SgqKuKNj/n5+a3db5gCLmihBSAsNJT74uozlscff5z7t1BLtqur&#10;E46fOA52X/jf//7Hke2VV17BY48/xoelUWra2vpCh785ZLzk43lcNU1R6ikSXrlczJXDIir5p34i&#10;obcE+FtzcCGP3JQkXz7qQywaqUDgQkPiRQpaApdADipSfUu4UdaSnRnLQ6aeRsVbcLGoJDrNBlYB&#10;7+NC5FAcZYzlGNuHGbgcdNWxl92MvWxl4LLZWhJ218rsZQVjLivNtLoLCbvUyDhTrtbVF3bJ82WV&#10;2Reo6sDhZ4ZWZWUlwsLD0djJ30siK2pw+czYFd3c3Ay2ZFO1LoGGaM8W21gbgGkrjU7Xs8h4KdDf&#10;hgHMMT2/XIm9XPTU2ixcksGFF9AxcCFgofAoMd4bKclhGkRPTiSGEsg7oIW1ggQuQSq/ligj4BLD&#10;bRYovOpZt84qKonH5bi1MPcfBcvgITh7aTBOeTPW4iGByyEGLnscdaHRTnsJXIi9KKGRmZQ1UoML&#10;6S60ibnwXiM93WX6iaE45rKs018ftfNQOnnY8GG8qn779u2Ii4vljKSD13I1uAw0di2aBa2fGWpt&#10;HIEAHBKABOjQjKPOWNGR3rh86ZSu7F9mLvrgohTPycyFhqsJcEmK90FykrYqsqQoG1kZYapJibpG&#10;RUOeLfqVucRcesDl1lj1ddVIzTGHc9gnsIschnOXh+AMA5bTDFhOsJDoxMXBOM5OD7iw0MhFZi6O&#10;Uli0XWYvxFzWylkjApelplIh3UKZucw+NljulJYqdpWwiIHM9GMjEJnk1emvU51qFu05f/zj/3Hj&#10;KMoibdu2lY9izs6+4XEmn6nB5Q5j16KOyX/92/goEWrXfvDBB3l6ajhDxPfeew9fffUVV5cpFPLx&#10;8caVqCju8dIZK4OFM77eJ3kXtDKfyFXycaHQSN1X5OsjZYv8VIKuJOo6ISrCDdXV5cr9lpXkcXCh&#10;sIhYiwAXKRUd0mKzYl4ONSvG39DEup7VBavhGvKzvREcOwM+qe/gQvBQWF4eBjO/ITC9NAimPhJz&#10;IYA56iHpLgQwxF72MYDZSaGRjSTsitBo1Tmt7iKyRtQlTdoLdUpPFTYMJOqyMIksLSvL8zv1pV67&#10;2oT77/+PUTKgA5zfo0+fPnjmmWfwzbhvYGlpwQkGlaC0Yw1UwEXOGBl0jiYh54svxuKhhx7CN998&#10;gyVLFuPw4YOwYg9KTnPBIcHIy8trS8Ve53w/Gmpld//DclgkDZmXmMtpbdMiF3QteIWubkSrPTfg&#10;jo5yR2WF7g0sLc5VmAtt/bCINBdjqeiK0kyUlRb0HLzdeFUWxCEifit849+Ga8woWAcNx/mAYbD0&#10;HwYLv6E45z9UYS8nL8q6CwMYE5m5cHCx12WNNpzX1bvw0EgvJT2bi7qMuRwawtmLyBjNOD0CF3z2&#10;dPrrvcrAZdrUKby69t+Mqei37LRsm/Jb3kFN9W27drVp3Mkd+uDiaBz1rqLpOs18qfkpMDAAa9as&#10;ZqeBnfKmRYS6yrqLbh60pmmRKnTZ9vWx4CERsRfBXKShZ/Ys9LnIWFBMM3ARZf+SOZSULRLjQowx&#10;FwKX8rIecOluq4n9AJKuEpO4H36RY+GZMBqOYSNhF/I6bINfZ+AyHFYMYCwYsJz1lUIj2iIs4rqL&#10;m07UJXDZYS+xFwEu1ArAq3VlcJl/QtdrRB3SkgWDtCcwgFl4+j2k5YR03XvQ1IjMzAze+7dy5Uq8&#10;9/57LWql+vvjjz5q8f6JpAhMUcCFUfhtHXGgiyluNBjttUGvoX//forL1arVqzrlDcvOikeQ/1me&#10;NVLmQbuqrS2lLRXQWTZjLrTjY72QEH9Zuc/ysnzkZkfIDv9+ivOclIoONeo6JwroephLd0IVoKAo&#10;HLHpm3Ep/kv4JH4Mt+hRcA4bBcfQkbDn4MIYRCADFxYWEcgIYDnrKzEXAhgKjUxcWWikl5LefEES&#10;dUU7AE9Jy60AC0/pRF217jL14GBMOz4Ma8y/ualvTWFhgTKYnpwNPv30YwweMtggsyENlUTgVsDF&#10;sRm4sL9Pb+8To0FJQUEBOHL0MKNMH+Kll17kvi7GBN+PPvqQ+4x29KqpqcSli2SrcEw7bF7FXCgV&#10;Lcr/qcYlkKei7RTdJTHeh4OHWFS2n5YSytPRVEgn2IuYoNgScyFwKS3JR8+6uaumpgClBeyHIWUb&#10;Lif+gIDUL+Ad9z+4Rb7LgGU0nBhrcWIAY8dYi13wSA4qPDQi3UXFXEh3obCIska0eb2Lo6S9KKLu&#10;BW0rAIELNTKqM0bqWhfSXGadfB3+sbY39T06evQot6OVjk+JlRC7CQ4OxoUL57Fw0UL85S9/Vqap&#10;Rl+JavH+iKQYApfRLaARyssrkJqawqcozpw1E2+/8zZ3qxKZobZkkO677z7FA6ajV0JsAPx9TsFN&#10;VOhSrYvaboH75p6TKnR9SdCVUtEELMRcaLpiUoI/amsqldecxEv8g1lopOstomwR7Zaqc3uYy81b&#10;9XX1qC1LRlqGGcJTFyIiawJC0r+Hb/w38Iz6DB5RH8E96gO4RrzHWMvrHFw4wISMhHXgCA4wBC4W&#10;suYiNrEXCouOyLrLAbfXsM91mKS72EgZo3UWsrBrIde6mErZIgEwBCwEMFSlO/3YUHa9L1FX3/WN&#10;rVT4amlhwQkBeejqTLe3NbsuGe6TKRz3cfnrX5GX1+pQv+mGwMVoAyPNTv7xxx94ZojQq7W4TF37&#10;8vDDD+Pzzz/DnDlz4OTo1GlvGIGCn/dZxl4ka0sPPRc6xXJBBhjOXi7b8E2Dz2ggfUqSH7IyY5X7&#10;lCwVgnmti5ioqEtHh7QCLj3MpSsWEeHGulpUV+Ygr9ibhT57GajMRFT2FISmT8HlhAnwjfsBF2O+&#10;gFf052x/xpjL+wxc3uEhEQGLc/gbLDQayRkMMRfSXc75DeVZIwEstI97Stmio95DcO7iJzjj8SV2&#10;OQ3BVptBmkZG6jMSbQD6TYwiLJrOQiKPiBPNBvJ15rpy5QpWrFzB23j0wx46Zm0MWKXY2Ngox/z7&#10;Y95ryyC1oc3ARRZ1U43dYsnixa0qytR7QD4Q3333HWM4poiICOeOdWJVMtZSVVXZaW9eaJAjAnxN&#10;VX4uxzTg4usj2Vte5i50FxRRVzq144PQCEhEWTQNYEtK0DUvipS0FBaF9jCXm7hq6nJRWZ2JtFxH&#10;pBYcx5XULUgtW4sr2YsRkjoLgUlT4R8/AZfZvhT7HbxjvoZn9KfwvPIZXCPfY+DytsJcBLhwzUUO&#10;i4i5UCqawMVUBhjSXE4zwLEMGIPgcFOcdPwfdju/xsMikY5ep2pipHoXkY4mYXfucdlXl7GXRaZv&#10;Ij6ta4Rc8rCmY/Lvf/+70TT03X+9m1fb66+NGzco1129qmXNVG6AvsMguLQ0w+jkyZN8wLwovvkb&#10;DUtiYQ5RKxOTfdybk1RoYysxIQGPPfYYTA6adNqbSLUlvhdPMlA5qjQvenuq+4uoQleqcyH2IvQW&#10;Co9oABpNWExK8GWgIrGO6uoKxlT8ZesFbwVciLmQBtPSKJGevqKOX7W15cgv9UdemTPicvYho+wI&#10;Uor2IT5/E6KyViE0eTFCUxYjKGkmAhKnctZyOWEiBxnvmK8YsHzKmMtYuEeOYexljKK5OLLtwFiM&#10;TdAIWLMtZYzkehcfCVxOs9OzAUNg5j8G2bl+DJBmw8RzCA+LtttJ4LJWDosEuKgbGMVUAAKX2SeH&#10;4LDrTDQ1do0dx48//mjEPP8PCoP505//hPDwsGa3HT16tKK3EAa0Ai6eajzRgAta8NPNyEjH2LGf&#10;Y968ebxDMjkpEfVtHJcRHx+LRx55mD/Jr776stPeRPJkCfC9gEteJ7mHLjeLkkMjPlLESxJ0/ZT+&#10;ogsKwIQESd3R2ZkhyMuRbC8rK0tlzcVH7jHyV9zopB6jMCPMJbMnLLqORS0vNBurrq6ahbnVKK/K&#10;RHFlILLyfZCZ5434rGPIqjiO7MqjiMvei5hM2rsRmbYeYakrOLCEpixi4MKYS+I0Di4BiZPgx8Ii&#10;75gv4XWFNJePOci4R37AgOUNDi4ELJQtopS0YC/nVJoLgYtFEGM0gV8huygRF6N246Tf0GYd0pv0&#10;0tE8LDLVC4sYwMw7+Toy8iK75D2tqanh2R91xqd///5YunQxPDzc8eijj+qc6X78QTPA0MrSUhmg&#10;9u9//wtZWZmtPdzylsBlQEe/uOjoKDzy8EPKC7jzzr8gOTm5095MYhXBAeekehc3VSEdd6I7w5sX&#10;xWgR0bwodmiwE2Mn3txFjtLq9CVPSQ5RQiMxdF7y0A2Shd2IHubS7h+BRlRVFqK0Mp7tWBSVXUFB&#10;YSKS07yQlu2B5AxnxCfbs7DBGsVVHsgtv8C2FVJyzyIm9ThiMiRQIXCJTNvI9gZEpK1BWMpSBi7L&#10;GLBMR0DCZM5aLicwcIn/kTMXryv/Y8AibbeId+HCQiPBXkTWiDOXy9qMkU3EMDhHTEdFTRWSczxx&#10;xOd17HPWNTCK7ugNVrqMEYVEVKW7xFQdFg3GPFPGdqynMyBt6pL3OiIiggMKhT8EJFu3bdWIsm/K&#10;zISHSL/+NV599RU+6HDBgvn4g0pfHTFiRFsebqhRcGlNd2nvunjxIvr169ssHV1W1nkKeXl5EQOS&#10;E3zrF9JJo0XkuUVyxkgLLo48NKJZRfXyJL2c7ETkZEVwm0tptIg/BxbJkkHSXvQrdXvABfzgqW8o&#10;RkVVDkrLMpBV6IqsYhukFVgjKdscuSW2yCw5h9xSO+SUnWeMwB7p+ReQke+IjFxX9svugtRsR8Sn&#10;n2X7NOIyTrJ9CrEZh2XGsoefRmfskMFlLQOXZQhJWciYywwOMKS3SMzlR/jEfo2LLCQigCHWQqKu&#10;GlwcQkdx1kJb0lwkcLGLHA63qBmobahmQJgIi8tv44iXlI4mYKEWAAqLNgtvFwtpE7iQqLtQDomk&#10;7uhBWGL+FiITvLrsc/Dx9sLTTz/FXf/Vc4jEOnv2rOKNayzjS+BkY9NyylxfbzEILh01O9rd3R29&#10;evXSCEfffP0lGhrqO/0NvRLhhUA/M6VS11vl60Izon1lk2619YIAF9rxMd7Iz0vh90XZo9zsSA4u&#10;oolR6pLWGUfRfCI1wPwiwaWJ5nhXoKIyhYHEeSTlmCIxfytis7chLmcHMsqOsX0YmeWkkxzg4BCX&#10;cQIJGeeQmGGF+IwzSEpjzDGd3TbNHonp1hxUEtIt2PWOs/NnGLAc5OdjMvcp4HIlfSsHFwKWsJTl&#10;CEkmcJnNwGUG/LnmMoEByzhcivsOF2PGwjPqE3hc+YSBy3sMUIYrrIUEXaVK9/JwLugSsNiHTEFl&#10;bQkaGutwIehznGEhE1kvELhQEZ2odRGudJoqXTNdER3tRWYslLL/mcV+XWfFUVxcxBi4cfmCMsE0&#10;OshQ9kjoqwsXLmTHbUNr4OKpjyXNwAUt2C+0dZEmI2aciP39d9/yebpdsejA9qe0tCe50Z2Q2csZ&#10;zaxoqUPaglfpioyR1GfkhJREX85KaJWW5DLgID9dH24aJdW7CAuGIIMD6H8JqehG9oW9WpaLwuJA&#10;ZObbIivpKEITFiE4eSaSS1YhNm8xwlOX4ErGBlzJ3MROt8qAsIeHNHHppxhgmHIAic8w5ecT0q34&#10;3+k0PuMsA5jz/DQuQ2IusZmHOcBEZ+5S7utKxnaJtaQyYOFi7iwEJ81hoCLCIhJ0f2YA8w28ov8n&#10;6y4fwSX8bbiy0EgdFlFIRKloYi/2USPgHD4VFbVSv1lA3CacCx7Oa11o8xYABjC77KU2gC1ynYvI&#10;FqmZCweX0+xvjLVk5IV0y8+T+gTfeustXvciZkRTAmbbtm1tvYvlbQGXu28UWGggmj61cnF27tI3&#10;i7MXf3O53kU7AUDoLpL1glWz0CguxosLtyQQU09VzJVL7P9+msmLxFxEaCTmRSvgUnJ7VujWsgOt&#10;pDQEWWnnEBw3D2ExMxGYNA7RBTMQkTMNIWmTEZzCdvI8doDPRWjKUgYwKxCVvomzCx247GEAsZMB&#10;hQkPdeLTzTlzIZDhjIWd56wm/QK7zhGZtRyWw6KDit5yJX0b11oIXOixwlJXsseez8ElOHkuAhIm&#10;cXC5FPstYy7f8hoXAhf3qA85c3EJf1MBF3u5iM42ZDhcY19HRPwKrrnRisk0h1XYMKW/SN0CQOCy&#10;w04LLmvlOpdlqgrdZeeG4LTH8i79vIqLi9vtABkTE4OgoCAEBgQYDKNaWENbBZe2euoaWkuWLOEG&#10;UobitgkTJnTpG1tRXsRDIh+v03xutLfGOOqsnDWykFPSNs1Co6SES7z5kGpeEqh5McFfARcx0lUC&#10;mAC5UzpMyR5J4JJ366PJVaCqMhdFJYG4kroNvtE/ITjja/gnf45LiR+z03GMEXzJmcFl+UCmkIR2&#10;SPICGVxWIipjCxdedeCyiwHFYR7iEMgQeMRx5mLO9jkGLubyeSt+ndiMY+z0CNvH+G3VIEXAIukt&#10;y+U09ByeiqbnQqKub9z3HFyIuZDmIgHL+zwdLbUAiArd1+EYzthKFGkim3CtRqokj0k/AsvAt3DW&#10;f4jSGU0h0T5577LX2S7ogwttSkUvNB2MJadHICkjvEs/vkOHTPDAA/fzBsX4+LhOexx2jJRCT28x&#10;Ci7X08Q4b95cDZiQJ8T999+v/J88X8rLy7v0zSUjqeDLFpL9gp6fLmkvknGUtqCO0tGcvUR7ISNV&#10;wtjclMtITwtVDaO/JPvq6jxedCZSISgtTr2lwYVmcuUV+SI+0wReUV/AI/pN+Ca/DY+Y0TyUoAOT&#10;Mi4Xo7+Ad/SXXNMQ4ELhSGDSDM4eJDaxnKeJKV2sBgViHrEZhzgbics4yhmKJNoe5yBCLIbYCrGY&#10;2EwTfll05g7l9rGZ+xCRupaxos2cHZHmEiqHRboal0lcd6Hnx1PR0RQSfQhXEnM5axmlbOfIkbAP&#10;fRcxqZa41igVUYYl7YUTYzEWAUMU1kJ6y0E3WdB1bM5c1svgQl3RS+UK3SXnhsLCe4XGBL4r1qhR&#10;oxS/a6qu//qrr2B94QL3dulgcDlvCEcMggvaOeJ19uyZGqW51733IiY6GgcOmChKNBXs2NradOmb&#10;W1FezEHE21Nr1k3neWjkI7UCXPY9rzAXAhkqqgsPdWZA4YviwnSUluYgR5nA6KMCGT95UJrEYsTI&#10;kbKS9FsSXCqri5CSao3LV1bCNZqBSQIddK/DJWIUr2alX3zn8NGSKBr1Ea8X8YkZx9mBYC/+8eNl&#10;5jKPswgOMOzAj8rYysBgtRLSiFMKc2Iz9kuaCgOV2MyDMpM5xUOj2MxD/FQNLNHstlHpW6RwK30j&#10;T0GTkBucNI+zFQqJCFToufDSfwaCUqboM148J5X/vytV6IaPgm/Km/CInIjk3MvSrC+2o1NdcC5g&#10;OHel413RXrq+Iu7p4iiBy06ZuahT0aJxkYBlMQOZDZbvoqCLx8zY2doa7Gym4/CZgQOxefMmpKal&#10;dtTDTW8PuLRJd7l27SpmzZrOkPFXmkltBCy0UlKSNQPqJ0+e1OUHDLGX0EArrr14e6hsL1WG3STs&#10;UkGdaGSkPiPasdGeSE64zD1xU5MDOLiI0EiAizTPKJADDIVHdL6kKIWxl1sHXMrL0xCddgb2IV/A&#10;Jnw4nKJeh1XAUNgGvc4b+pxVv/Au4W+xg/MDdjB+yJkAHbQUdvjGfSezlwk8DUzZmpDkRTxc4cyC&#10;7QjGXihEis3arwKKXZzBSCnmPRxYJODZrcd0dIznSsY2zoR48ZzMjuixgnlINouDihBzL1GmKPY7&#10;3ldEgEigQuDCX0vUSHjFvIGguKkoK5N7yq7ROBFbmPu/ycBFV0R3XAYX8nPhIZGTDlw2y2ZRAlyE&#10;mLvUdBBWnH8d7iH7u/wzjYqKwqRJk/hcZzFvSH/369+PDz+j6RxkCncDa2CbwaUtugt1N3///XcK&#10;Y6FTGhVJNgxiUZprtKpIh1ywqlUVgF2xSFi97HsOvmTJ4KnPXsxkcLFkodF5uZFRCo2kTeKuNwuR&#10;KA3txdPRaoCRxo74qorrAvn5osKEWyIVXV6RhJCETQxE3odl8FBYBQ/hKViq87jAfrVJ4CQtwiFU&#10;ZFTekOpDwt9h7OVTXjPiRewl9hsOLgGJIkMjhSRBSXPZQT9fFxoxphHF92ZVOnmPDCRCS9lnBFR0&#10;16XbS6xlA8JTVvDHIJ2Fi7iJU5THF3oLzxIxcCG9RSr9/wDuV0bhUvyHSEo9hIYquVP/KjEWZ1wI&#10;ehc2ocOU3iI1cyHNRZhFURqaQiKyW9iotlyQ09DLzlHY9AUD75vXZ1ZcXMiTLEOHDjXqPkfgQxa1&#10;hw8fbrdZN+ktxjDEKLighXEjlPMmIBHAQjHdjBkzDF73yJEjCnJSiESWDV29Yq/4MvAw4566FzU1&#10;L+fktLQEMIFyzYtaf6FNaWgClogwV0RFeLLtoQIYH7m4zk+ZJZ2bHY38vNR2zYXpynWttgbh8Ydh&#10;GfAmzIOG4ozfIG6KRAeSABeqUuXZk+DXeSZFMBfHsNf5QUqpXAqPCGAIXCT28oNccj+Zay7EIig0&#10;CknRMZjItHUMGDbysEYXIu1pZeuuQ6BCGSK6LwqFSDCmxyKmROGY6CeSKnN/4pW5IiTyYM/XPeod&#10;Fga9A5fQz1CU7Qcx8526q2NSzdh78pYMLIO4+z/1FAmbS2ItlCkS1bkELDtUzEUzAYABzBrLd9h9&#10;enaLz5yOWS8vT17ib6iBUdS09OnTG4sXL4a/v1+b7pfq4q4HXIy2AhAjeevtNzXIR5YKZ8zOwNpG&#10;MuUODgpCSEgInF2c8c9//lO57tdff9X1b2x9HQ9zAnzNlPnRIi0tDKR4v5GvFWcu1CEtaS/2SvYo&#10;PNSVbRcOMNFRXozBeCn6C4VHUue0BDCUlqYQifx9u9OqY+9DZm4IXIOX4KTPMJzwkTp96eARv9JU&#10;lWqpYi/UzCcBzOtKL45bxHtcuyCQoYOWtBcSTC+phF3/hPHsgJ/KD3yqPyE9JDRlCa+gJYAh/YXS&#10;01RhG8vZyl4VkOh2rFyFS2wlUk5ph6euYrdfI1Xk8rT3HI2QS+BGwEKAR1YLpLnQc7wYT6zlLUQk&#10;70ZJearuAGHf59j083CMHAXb0OEw99PZXNL7cuKibnaRiavOQ3eXbNC91bq5zeXyc0Nhdml5G+a1&#10;d/2i9htyiiRzN2NshnqKPv74Y1RXtxppjG43uNBmIOJv7B5PnTrJmMuvm1X1qb1c6DxNalSnpymL&#10;RGlpmg7g7uGOuLgYPuGws1d2VgJjJ2flojrRbyQ71HH2IqWmL8sudTr9xY7PkpYAxoW3B0SGu3H2&#10;QiCjZjBSg+MlpKWEcQYj6iS6w6opy4VT4AIccBuJQxeHwMRNcrOng4YoPx1EZ+WDiYCF/EwkZ7bh&#10;nLk4qorNaEvaxRgFXHxivlbCELXmQQc81b0EsrBF0kck/UViMqsZC1knhzibuP4SnbGT7xhZtBX6&#10;CqWbw9NWc2Ch+6F6lhC+F/BQiMBFyRDF/8yBjhgVZbVIG/JLYs+RnWbmOmoO+GsNVxm72A6PuDdY&#10;OCRV5hK4EHPRD4noPRPu/yToCv9calhU7BZoIL3lIGywfAPFpSndD1lUKz8/D4cOHdJU0qs3TfFo&#10;aYKF2i+33eDCbj/e2B0XFRbyUQWiKaqtBr9q/xdSrv/v/+7A6VMnO/2NpA5uygoRexFFdbqZRmLk&#10;iMrrRVVYpwYYYi4SyLgx9qIDGDHylYTepASpwK67gEtqdhj7FZ2AIxeHMnCRfnkppSqc1ejgIStH&#10;wV7o4KLeGtFrw20gQ3SubWSy5BbxPu/RIUc3AhgvnpoeywFGqjGRxF3K3lC4QkV11KlM+ks4aTCM&#10;dRBQEMBQaEP6idBRRHqZAIX+z4GF/T9cBiUp5TxbyhDJOgsxJREOkf5DbIXAxS/pM4RlfY+oxDWo&#10;KtY72GuqEJ24Ge4ELIHDZGChYWhDNA50QszlxXMuuqFoW2WLS9ENzUeLmDNgsRsF9zCTbvHZUyHd&#10;1i1bsGzZEsydNwdffvUlN+Wm0SHkJElTPeg4NMRcvL0vtnjfDHjW3Qi43M3uwCi397/sx8WiadOn&#10;8XlFH4wZg0GDBrEnPpAbR1GmSLCZloDm5Zdf7pI3OjsrkYGLuTTTSD3q1UtmL5Salit3DXVMixBJ&#10;AhhX3uBIDIZCJIm9SP1HNK2RwKahvg43eyVneGKH3RjscRvKMxtCjKQ6DarXoLCINoGLOKDOyQcZ&#10;HWwELrYyuDiG6tiLc/ibPDxyj/qIZ2G4yxsDGKka9jsWlvygsBcpVJnG9RcOMAxYiM0QUEg9Qcsk&#10;VsPZDAt50lbzzVkKB6LlssaygIdWHKzY7YkVSaHQJAVYKAVNIdrl5O/gnzIWfrGTUZTj1mx6BZUp&#10;RF5ZjosJEmNR21sSuJ6R5xYJY+6DbtqQSAxFUw+j50PRzg/BcY9JaKiruumfPS17O9vr+vF/7dXX&#10;2nL3A68bXNoypN7QojiNskbh4eGwt7fnhTunTp3A9h3bOBC9++673GqPPF769u2Dhx9+CLGxMZ3+&#10;RpPAGhfjj+AAC9nn5bRe1a40HUByqzuvMfAWxXW0ac6R0F8iw3UAIzQYOiUfmIL89Jv6xUrM8ccB&#10;p4+wzVGi7yRAUievcK4ngZI22TfSsPUzvnJ45DtEZi9SaHRBFnYJYJzDRWg0UmIwpL0wBiNljj7j&#10;ICOFSD+obA8kgJFqYGZJ/T8MHMjciTQYCWSWyoVwSzgzIVAJTV7Ez/OME4VCPPu0QGYrolBuglKN&#10;S+zFP/FHhOeMg2/sFMSlm6Oiunmmpqg4hjGb+XCPf4P3ExGA0uuURoroQPaUKiTig+hFSOSsq2+h&#10;LJEi5lI62no4UnIC0R0WhTT0o99WQCEpgxgLCb7Hjh9r7b5jW8OOVsEFLRh33+gLb2psQFlZCRKT&#10;EjV2mJ25KEUcdPkC/H3O6hXWmfK6F6nvSIx8Pa9iLzYqgHFSaTCuHFwkgPHgYRHpL3k5kcjMiL1p&#10;X6yoZHuYuH/Gv/D0y0pFXnQw7NJjL4dk9kLaC3db85XqOujgElkjDjBsq0MjsaXCujflorqPObgI&#10;cVcn8E7SaTAccCZxBhPMC+1m8bCGTJ5COJtZKvcliVL+Wfx8IGc+s+QWg1mqlLOunuVy8tfwY6wp&#10;OfsYSssM6B00YiTnIrypwjhuNE+xn1eARTKIMlMJucKUW39eEYVEBNT0fgqtZT3pLheGIjTeqlsA&#10;Cy0aJ/z+mPebgQiFQwQ63347DvNYqLR2zRps2rQJu3bvgoenB+Li2tQqMP+GwUVmL7nd5h3riF90&#10;MpS6fE6yY1DVvUhmUuek4joxJYC71dkoACP6jwhoqINaYjHOHGQIXKgOhlhMWkowMtKi0NgFFhP6&#10;Kzk7gh0AH2KDbANAJekEMETjaYuDhFKqQnshXYEOJlE0RgeZxWXpYBOu+JQ5Iv1FUzbPgIWHSLwl&#10;4FPu9CZc33xivuEaDGcxiTrzJmIeEsBMl9PHkzk7kbqZJ8kC8AyF5UjnZ8tVwBNlfUWU9zM2lPoT&#10;ovImICJ5JUpLotFQ27zMvrG+Fulp5vAIfw8esW/AVmYsYlaRuTwIzVQ1ToT75npK7xGFRHtUkxZ5&#10;P5Es5lLx3GYHFk55z8e1pu41wjc+Pp5LFGobBTLNj5YLXW9g3dNR4LLudgIXSqWHhbhwxzrJZ/eM&#10;YoUpWTJIc6XF0Ho6DdIIvFIFLwGLBDBOKqFXYjIULlFoVF3Vtf1UTQ01OO42Getsh/J6C9HrQtSd&#10;DggSICnLIcIjEigFeyF9QWgvlC2hjJHIGlkFDFf0FwqHdFW7I5XiOqkpUAIZzyufcFNsDjKMVVBq&#10;mMBBApkJulCJ6zFTGaOZoqSTaUtgMp7Xr6jDH10WaiKC08YjOm8qQuJmIbfIA3W1hsfWNFSWIDxp&#10;KS6nvw+niJGKQK2eUyQ0JsFaCGxF+vmgyBLJoCy0Fj5OhL2/Gy7Qe/o+0nPDb9r3edWqlTA1PWMw&#10;dUxAct+A/hr28sYbb6D2OkcwG/JuuW5wYff3yO0ELrQK8zMR4GfBgOSMpL/IdS/e3Gv3rBwinVPM&#10;vKXuaTsNg5FGwTrIOowTF3kpiyQAJjnRH3m5yV36ugJjTbHCcii3VyRwEYVdtCk04kO8VNqLifyr&#10;TAfRUTlzpJ7XYy4zmPMqcLGTC+vINV/KHr3Oi+p4/UvE+7y4jsCF15ZEf8HL7ylzw4vteCXvFE2o&#10;pAMP9d9EvcwEVUgl/S0iayoDFcZ6EucgN9+VgYfxqtLcTH/4hU+Gd9JoOIVLJtzEWmyCJL9cem0E&#10;oObyGBFlwqKXpLMclrWWfcK/xUE3I1rSWgZhu9NohMdb37TvMrXbULkHMZNXXvkvdu7ciaysLM11&#10;oqIiuL6pLhuhCvvrXOM6DFxk9hJ2uwFMUmIoIkKted+Remi9Yiolp6iJuZDIq2+LKQrtiMHowiQB&#10;Mq7ctoGK6bpq1dYWY4fNZ1hqNgRLTkv9LdREt04Oi4i+E3uhIV4iNFIDDP1Si9SrEDZN5apdIe6S&#10;RkFhkkOotueIAIZmAVFq2oWdEtBIbvufq5jMV0qvD/naNgcTw5vc+wOTGVNJ/5GBygxEZ65DbqEb&#10;aquNs8JrtbXIzLBkz4OFbDGyEXeINLrVSq7fodeiX9ciKnKPe+q6oEX6eY/cS0ThkJiwuIWFQ/ZB&#10;axl9uHnh0JQpU5qVefz1r3/FTz/9CA8PD+V6VKFLdWfq6840UllvbMnZ47s7FFxwHeNe27vCQkMx&#10;atRImJubd9HBWM3AxYUBxxneGkD1L0LklaYFSLOORP+RepiaOkQSUxvFBAECG26XGUvjSPy5sCZW&#10;VnYaohMDOuX1hMQ5Y9X5UVh4ahDvyCWzIqoWJYChNCmJj0TlidLTQSLK2OlXmX6laZPGQCAjiup4&#10;aprCI3/6hR/C9YkLKv1FHR6R9kK+tELkpQwSnZfaBD7nLIYK2kiTIaChU9JkKLtEYRN53dL2lU8D&#10;kn5CUMp4hOX8hMCY8biSugI5xRdZqNny1M7i0isIT1jMHosBS/Qb/DnSuFbBWMjGkrYIh0RdC4WE&#10;xFiOe+rK/QlY9qtrW2x06eetxP4cP0dhafZNAxayjf3uu2+N+iiRcRvNEjt29ChKSkp48at6yiIB&#10;0YEDB9oDLmfaihntAZd7Wqp5US+aX6Q+oFpbNCFgyuRJfBYSveAXX3yRHfhdUzpfVJjNwh/GVLxO&#10;cf1FgMsl0l+8zfisI+nUTAqPeB2MlV4djI2q2dFBDpWcuAaTkRaI4iL5y3cNMPPcivmn30JUikeH&#10;vxYb/y1YYTWUO82TSZEwLCKAWWcl0Xg6KOjgoNBol4Ne3YurFBpR6vWkqqhOV1inS03bBEmbmICj&#10;Mv9nJLdkoBCJuqepipcqZKmDmo/04OGSVGx3MfpLuav6Cy78enNbhM856NDo1YCU7+Ad/z2CYmYi&#10;N8caJUWRuFrXsjjeUFuHxJRDuJT0ITzjGKhEjFKNDhHO/sMVd3+RHTKVs2QcXNRjW4m1uOreo+2y&#10;IE7p5402ZMXwPQqKY9Adlp+fH2bOnMEN8Q13Qf8KDz30ICZOnMDnjakvo4Fozm13ihzd4eAid0qf&#10;b+lR4+JiMWfObJ4nd3J0bPVZ0uzpGTOm4e677272ZmzdurVLPpRrV68iPfUK75q+6H6c6y/aiQGS&#10;yOsjpgbI3ruCxUjgoq2H0WkxDty2gQy86XEIXILj7TDPbAQDmHcQm3Gpw15HU1MD9juNx+KzQyQz&#10;6NPSWAsCF+rQXWuh0142yuKuuqhun0hLywPX6ZdbXVhHBx8xGFFoRkKoOGDpVOgvCsjwPqQ3ZIuG&#10;97nQK4HNpzLISCHTRb7HctDxTfwMQWnfwD/pK4QnrURyjj8qyrN5t3LLP6dAaUESLkWvgm/SW3CJ&#10;lMEudBR/brRtRHYoQOvu32wetIf0HhxSl/qr5hPxcn/rQdjuMBLhyY64mYssT/RXXl4O11xeevkl&#10;zkqaF9BJ7Tn6x9vjjz/Gq3lbYS1h7cGLdoELu/+Bxr/cTfjkk4+VJztkyBCjruMpKSlYtGgR/v3v&#10;fxukcvfcc097jIE7ZMVE+SAsSHKtkxjMKQNpajOdBnPJQjdBQE+LEYBDodGVCDceJikVoteuwSXo&#10;AKafHI7ZJ1+Hnf821NXeeCVvRWURFp14E/NODeGO8wtVAEPCrhB3KTTaJFsE0IFClaZ0AAnbRhNV&#10;1a5+eETnRWsAb2yUa0QEg+E6TLiuRUAKkd7jndRCi3GPFDaTH8Ir5mP4xH+ES4kfstDne4SlLkBK&#10;zllUVqWjob6mTa+7rjQXUUmH4Br6MdxZCOQSoXt8MVyeh0IB1OU9nIdB6noWtYh7xENbjSuAhU63&#10;q4Bll+so+EafvqlNidTl/Mmnn/Au57y85t5BNGyeGoi//+EHgz/e+j2Bb7/1Zls8XT7rNHBpjb04&#10;OtgrXZZEzSwtLfRQNQ8bNmzgzYuGXuRdd92Jn3/+GUlJSV3+YVVVliLQzxJBsqm3bubRGZUGc1Zn&#10;8M3nTp/TaTHcD8a6GZMhFkOG34Xqal32pTzttgUzTIdjxolhOO66GFXVRTf0/HNyErDa4iPMPj5I&#10;N8ri1GAu7JL2svKszuOVttBe6NdYAIyGwcgHGgmcZ3y04GLpL2kVlnKBHbdmCJJYjEPoyGaFdrzR&#10;MZKFSpFvwP3KOyxs+QCBGZ/AJ+pTBMRPxJW07SgqC0RtXUWbX299TS2y8h3hH/UNLsaPlrSVcFF7&#10;M4qDHYGeEKAF4+LDzvxUwCJrLSRiH5czRMRYRKn/Ho2V5SBsdRoOx8ANDPwacDPXhQvnFQZCFrJ7&#10;9+01el0aQL9162YMHDhQGSqvX5lL99cKa6Fatzs6FVxaYi+N7Nf5nXfe1rjS8S8CQ8Tt27dzsyhD&#10;lIzEqJ9//gmhoTd37EJFWREC/a0YgJyEh8sxZRSsOkSSAEaa3Eh6jC5UkiwbDPUlJcZ7IylR+9rq&#10;G6pw2HUBphwdyljMMBxynY+i0szrfu6lZfmYf2I05p+S5hErACOzFwqNSNgl5kIhktBe9FPT++UD&#10;i369RXhEWxyM9ItPmw5KK0339DAlRKKDmkIjl3BJ6HW7Mgo+0WPgzpjLpZivERu/HhkF51BRGomm&#10;2qp2MYD6miqk5zJWmDwLPonvwS1mFLeqdJYHytvxMGiEMvdZdHaLjJe6Aplnh7x1Q+Y5a1Flhwho&#10;CVSE29wuVwamfnNuet8QGTo99tijWi8WBhpjxozhzv0tHZ9WVlb47LPPOJsRIdOTTz7Bzd9aWdPb&#10;ixXtBpfW2Iu7uxvvdBbsZfz4n/Hcc8+x87822Bn93nvvwtXVBd1l5eelwffiKa6/8LEkPIuk8uCV&#10;/WBoS+lqM1VHtVRwR1qMetD9lUgXXInyblatW11Tgh22EzH9xHBMPsLCmZMfITjO/brodg07SDdf&#10;+BqLz43AwrPD+ACuhWcGsRDpVSw+PYgbRqtT0yTubpK1FwIYOojEL/U+ubjuoKq47qgKYESBHfd+&#10;UQrQBsE2bBicrzDmwrZH7Jvc0Nsv5SP4x36P9OhTKMjxZ+CQ37qGYmA1VVchN/sS/K98j4sJb8Ez&#10;bpRm5pA9TzOLYfLDlapiIdyKZkyRchah0DFVsRy95gOipkUe1SrK/Hc602iR71FedfOL1efOnWO0&#10;GZG8k9auWcUzQy2ttLRUPq3j8ccfx8qVKzqctVw3uLTEXmh98cXYFmM8Cp1GjnydD8LubqupSZpT&#10;dPnSaRYaHWUAc5SzGJo7LUIkactFd+Ro52POa2IU20xfS4XNiHApIszJoPVlcVkW9jpOx/RTDGAO&#10;D8GMY8Nw1HkZ8gpT2/3cC4vTcSnCFsc9Z2Kvw3hss/wcW+w+wuoLI7Hq/FB2OgQrLV7DBkbvN1yQ&#10;9mZKrTJw2eUobbJk2OcqnR4kW0fye6Ffd+oQZtvs8iCYB0j7fOhQOESNgGfC27iU8hkcgr+Cd/Rk&#10;BCcuRFauE/KLglFZm8xYWun1fRgMhOoqiln444qA6KlwCmWAFTdaCX+obkUaHi+lxUWIdkHFVghU&#10;LOS5zy0BC9dZVFW4wh+X9Kkt9hQ6/Yj8kpvvzxIUFKhYJFAUQBKDfnaIZj4TG7Gzs20TC2qDteX0&#10;68GJ6wKX1orqggIDDQ5GI6YyfPhw2Nra3vQPqcXvNDmTRfsygDFlrOW4MtReN73RtNnmWgwfWWIu&#10;pa1l429p4P0FhIc6ICXJcHl4XlEqYw8/YQpjL5MODsFUFiotOfMBTL1WoaDo+vWnuspSJGQEISjO&#10;Bv7RZvAJPYjTtvOxx+5b7LL7BrvtxuKg85s44PQmA7jXccBxFPbaD8NBp2Hs/DAccRyBU56jcebi&#10;mzjv/xZsAmiQ2LfwjpmAi9ETEJV0AIkZlkjPc0JxRRgLFyo6ROQk68nKikykZlghOOYHeDOmQqDi&#10;EikARSrhJ6HWRi8EEvUrVoKxqFzlhMZCwCKKBfXtFJS0s8xYdrkMYYDzPrIK4nCzF4U1b7/9lnI8&#10;9WXAQk2Gp06d4r4s+scb6Ss//vgjT6Bc97FwnazlhsAFrYwfobhO/UIHDxnM34SWnK2606IZM9Es&#10;lPHzPikxGJejciZJCpcuKuGRLqN0SXa1uySDjAAaKsQLCbJhAOPE5ykbWuUV+TjkMo+FSMMw0YSB&#10;zKGhmHZ8OOadeBuOQYdR1UF0/Gp9E7uvSlRWFqO6IgdVFRl85xZHo6woFrk5QSjIC0FebjCq8iNR&#10;VZ6GqspMfp0a9hxqayrYl7wW1652vKDZWF+F7EIXRKdtl5z6o0bxJkNHXqcisROhqVCmikCFgETY&#10;JlBG6JysrUjFcYM1oCIqcI/K6eYj7roZROq0805ZwCWriuMXv2MA6t8tvpNU7CZG9RBbOXHiuHJZ&#10;bl4u3nrrTYMD5Skru3v3bs7Kr2NNv16MuG5waY29REZGaioBt2zZ1O5XVVJSzP0+CwpuzmjUuroa&#10;REdehI/nCXg4H2b7iAQwshYjhUrNWYwAmEsCXOQ+pehIJ6PshRZljI65rmTMZThnMBMPsH1wsMRk&#10;zo7BMcc1yEhPQn3dzTeh6qhVW1uFvJIkpKWegFfkF7iY+C7cYkfysarESih9bB2kZSeim1nMdRYV&#10;xBZyZ7PQg9RFgKdl4yfBVo64N69lEQIuaVC7nOk63zJWmdwt3qfMrEzcd98A5Xiiuc76BvCkX7bk&#10;/EgTAC77tx0ob4S13DC4oBX2QpRMoOj9D9yPvPy2zfJJTk7ilYRkKEXeE9QiPnbs5/D39+3yD5W6&#10;mglQ/C6egpvTIb5JhyGA8ZQBhliL2humOdhI2gz5yARdtm6xU7qx/irOuO3ALNJgGHvhAMP2pMOM&#10;yRwZipn738Y++2kIiXdHUUlmtzSAbnFRyFNVhJLCICQkmsEjcgILc95ngDIKduHSIHhruQJYAInI&#10;+FjJYGKlyv5YynqKuayvqIvizqjqczioeEpb+LPsc27eN8TFbechMHEZi9zC6G7ztn399deqko27&#10;EBUVqbl83bp1SiaWTglIaGaRoXKP2bNnITMzqy0PO/1G8OGGwKU19hIbG6sMRaMXvGbtmlZfjT9D&#10;VjVCq/ef/vRHXifT1asgP4MBBIU9Jzi4uBOLcTnKwyOespZBxovbN5i2uCPD7NmvdFSrj+lzxRwL&#10;Tr/LU9UCYGhPZgBDTGb68RFYfIqxGadlcAk7gARG3Wuqy7rE7Lw961rTNca0KlFaFoPkvFMIjV7O&#10;wryv4BTJwCTsdThEjOCO+8JSUzASK75l/SRAp6NYypW151Rgoq+rCNGWsxUvXUGgKOlXjwcRAq7w&#10;aNnuOIj97QPEp/t2m/fw4sWL+PNf/qKEPIsXL9JcnpaWhr59+yrHyWOPPcbbZyh6+PLLL5vVttD/&#10;21DXQv0399xUcEEr7IX6HQR76dW7F38jjC2aJf3ss88anCigfmM2bLwZAJMOXwYwPp7HGMAclgHm&#10;iA5kRKjkKtXHXHQ/rZddkrafjzk3AG+LeXdcuj+Wm36GGaeGsfBoiAZkuC5zkAHN8aGYc2YUZhx5&#10;HcvOfoq9jNVcDDdHYKIDA5xgNFEI1VUdu9fITb8R1TUpyCl1Zc//PAJil+Fi7DhY+I2EU8xoWEcw&#10;ZhIyjFsdWAZIdSfmqrBGcoQbolghWKg0FHM53OF6igwwonNbH1SoMI7AROPLItew8EpkVQUuibdU&#10;gbvXbRi77rfIyOs+jKW0tJSbaYvvP7H4/HytTPCNitX87ne/h4ODvebyHTt2KFoN7bffedto9bwK&#10;XLbdKDbcMLi0xl5IMxFzi4i90MAlY4sKfNRptT/96U/YvXsXzp+34qAjaB9lolxcnLv8g87PTeP1&#10;LwQwLg4HOMC4u6hAxkUKlzxcdTUynnKGSbQQSAV4Z/l9tWUVF+fgvP92TD0yvBmLEXvC/sGyCCxt&#10;KspbQP1LJ0dj47lx2GnzA3bb/4TTHkvgfukoO+gvI7soDrX15ahtKOen1fVl/FQNFGI3NdVzEbeq&#10;rgzVdey6jIkUV2QgqzAM6TlBuJJ6GH6JC1go8yMcgr6Dpe+7sL8yCufDGDAEDeZD18z8ByupYDO5&#10;3kRUynLXO/9hijmVKNTjHiu+uuI9Ag59LUUt2KpB5YjsT3NYpa0IxrJH1ldEv9A220HY6zGMhUzf&#10;Ibeo66vDW1peXl64t9e9uqp3C23V+3nGQNTu/TRsXn9NnTpFOXaoeI4iilaAhbSWu7sFuLAnMrQ1&#10;9kJVuKSbREREGL3eoUMHNSXJO3Zs1yA4GXvrGq0eb7XRqrMYDHVQX/I6DldHE77dWajk6nSQnTYH&#10;Gk/BatylYjzSa4IuWyIi1K3t6j0jHgExzlhr8Q0mc4AZbBBk9PfkQ4Mx88QQtodinukwLDo7HCss&#10;RmC5xXAsOT0cux2+ZeHANzjg/A1MXL5mB+NEWPuxsCVgFRwCFsPh8lI4BC6C5aU5OHdpPE5d/Iod&#10;vN/A7NL37Bf+HRy+OAxHvIbhlO9wnPAdhuOXhuI0A4QjXoPY5YO4dYEQUU1lAFBncEwN6CNCI5FC&#10;HcPXUfc6maqsEkRHt7CPoPOCpRxw1c14VhfIbbdjwOI+AnYBc1BWmdOtgIX69WjFxMbwAWXjxn2j&#10;/bHLy8UTTzyumwnWuzcyM7VV3uTnIsIiOqZWrFjeloce1xG40CHgIrOXo8aeKb3gy5ebq9TBwUFI&#10;Stb9UlBqTa1uq41uaJG7Fs1KEm/UsWPHbsqHnpeXBn+fMxxg3BioEIshcHFzPiSBjfNhmdXowiYS&#10;hcV5Ahp/HzPk5bav/iC/MBsmDnMx7+xoXnDXErBM2M9YDGMzU4nJUHHeEbYPD8acY4Mw98RgLDw9&#10;mHdQ0yZzqVWWQ7D+wjBssB2GzfbDsdVhKLY4DONmSFSdusd1CPa6DMF+tyEw8RiCg+5DlGZHIYwS&#10;QxA1I4fdpHBEEVLlyY4n5XJ7AgRhSHXWCHicMQRIMjuhTUVwYhqiCIFEepm3MLjqnp9ozhTFcTRz&#10;aBsDlt2uI2EfsBaN9d1ngB0tcgwYPfoN+PrqOuf1bUzo+BD1ZCQdbNumdRKorqnGs8/pZIZnBg5E&#10;TU1Na4Dm31GY0GHgAsnvpbStb1509BXulkVDmsQiTwoKhVoKoUgUFhRP9C7djFVVWYaYqIvwvXiC&#10;AckhhcVowIW2yDDJbMZDzjIROAUH2Le77udqQx0uxZhhreVYXgcz6aBxgCFwmSwDzDTGYghkZh0d&#10;zIGGPF+o94i6p6n3SJhLLTsrdVCvUfUhCYtMYfLNi8scpANVbdkgQg8BMofkA51CE8EsCABOeOks&#10;HY566sKZ03r7lN5WbiMzFGEPwQVbD52Rtgh/1MKtGli4WZbzEGy1G4ZL0aZoamhEd1q5ubl44YUX&#10;+Hf8X//6p9H56mS54HPJhw+Rp9lfVVXanqc1a1YpxwqxFzc317Y8/MBuBy6tTWjUXz/88D1/0WS7&#10;FxUlZU+ojfyll17SIe0zz/BwSL0oBSdct8gTlGphbtaqq61BRJg7A4qTOgajDpUcD8KV/c3NSQIf&#10;kcqm8Im0GwKYosKs63rsUkbhzwdsw6xjo41rMQckcJnGwGXywcH8lJoaCVxmHR2CecRgTg3mQEOn&#10;BDJLTeUuanPZvc5Sa9XAy+Gt5RnJNlJ4sUculxchh9L86CqV1Avd45CbblSHWhc5ogcWxrZoLqTz&#10;4r4EmNDjiGK4/arGwz2qUSDbZBe57VQc5/kVItMdrqvPqbPX0aOHNTOciZ1Qqlm/rkWsWvY9zNcr&#10;86DK3TvvvFNhNeO++br1H64OEHE7DVza6rVL4w7+9nedlyd5fYq1d89uje7i5OigRwXdlRjy3//+&#10;F7KyM2/qF4HGxMZEebMQ6RicHfbC2X4fnOzYqcN+Ddhotgw4ft6nEBJgxz7U6//ljMu4zA6Y8Zhx&#10;YoRBFkPsZcpBAhfBYKTwiEBmzrHBCoPRt2gQLnZrLbUm3xtkkNlsrTOc2iZPFFCbT4mDW0wYMFGx&#10;ioMyuyFjpsNuOrDgWR2ZhahB5ZB8nYOuulEodLrfRceY9rtoC+II9IRgK9klkPftIMZYhrLbf4Wc&#10;gojuhyoqsCDTNXVyQwKIb9gPcOsFlKTVvP/++0qW9R//+AcSEhJaA5YOEXE7FVzQSlMjLV9fX82b&#10;tnfvHuWyjIx0/maIy7/99lvlssrKSm7pIN60Pn16M2ZTctO/DNSLFBXhyUKk4xpw4afs/xLIHDQI&#10;NCGXzZCSFHqDDKoWDpcPY/qxYRxMDOkvU2RwoVNiLgJcKEwS4RE/PSWFSEuFi91ZicWsUzEYAhjB&#10;ZDbLTIYOYEkglQ7qPSomI84L7UOkhNVgowYfwXIOuWuzPIKh0Pn9sji7RwVmxJ5EuLbdTjenibMs&#10;Gqfi+iZ8Irfx1odbYe3fv59bUKqPlY8//giFhYUt3s7E5AADpt8aTIy0sMZ1NBZ0OLjI7GVfS6+C&#10;PCdE3p0YjD6q/vDDDwqAkCtdUZH0ZpK71muDXlPe7Ndff73bfBHIxpIAxocxGFen/XCw3Q1H2z0M&#10;YPYxgNkvg8x+fl7NaPwunuTay3X2fWjWGe91mHFyhEGA4fqLDDACZIT+IvxfRIi06JRWhxFWDavM&#10;tSyGz0NSgcw2eS4S7Z3yCI49jlo2o950GYGEYB0EHvudtQPf9zgZv70wF98nj1elzcFN1lX4sDKb&#10;IdhkOwT7XD5EaKJdtwyDWlrOLs544IH7NbVfpMd4e3sbvc3evXt5JS5dd9iwYa36UXekiNvp4AJp&#10;gL3RTjvSUai0XyCrg72d5nKqdxExJ4VApqamymXkbkd0kcBHv1ioOzCYyHBPeLgdgoPNLjjYMYCx&#10;2yNtBjZO9nslwGGnxGqcCHAcD3BBuKz0xsfZNjbVwPTiGkw7ZljoJQ2GQEViMTqBl/ZMBjJzj0sA&#10;I5gMAYsi9Mogs8ZCx2DUQENi70aVJiMYg5rNCLBR9/IYCqOa/V31N3Vz4S4HlZ4im17R86CQjY+v&#10;tWfAYj0c9kEbUVSecWuhimpRO8zAgU9rikn/yhiNdQtVtsHsB/yDDz5o1XhbrsQdeMuAiwww41p6&#10;UUuXLlHerFGjRmn8Owvyc3mpv3gj16/XDXyktnMa/EQevN1xUfYnIz0GXm4H4ea0jzMYe5udfNN5&#10;zmgY2DjYSOeJ0bg7myAxvmPmG11tvIpznvsxlQHMRCMAM1EGGRJ7Z/A0taTB0Pk5DGDmndCGSgQw&#10;i2U2Q1uMKxHGU2qwUTx6z+usNLfY6MBGgIAAHPXmgCG2g85+k1gQr0ux12k8IuzZYqMDNTETezNj&#10;Ktudh+Gkx49Izw/vlt+T9q6cnGx8/vnnGh3mjj/8ASYHTW70+7qtszCg08BFdqzzNPaisrOzcW+v&#10;Xgp7oSpCsgKgRbGmuh9irV5PUllZmeb/ly5549TpEzhy5DAsLM7xNPfNBZgmPgyN7DJdnPbC3nqn&#10;DDC7+HkOONbS/4nJeDGmQ/4vHdWDeI1FWOe992OOKWMwRuphCGQoPS1CJQIXicVIbGaeSugVOozI&#10;Ji09oxtZQnoMZzMWWk2GQiY10AgRWJ1p2qxiOMI/RQiwChDZ6sRj8Tfx/80XdCyFh2ek/TgPxUG3&#10;T+EfdwR11beGttKetXz5cvz2t7/RtMNMmjSpLTaVhoDlhrqebyq4EN1qadbRli1b8P9+pY4ln8d7&#10;776j1LoI4Dl8+JDB21MR3ujRozVpO1HiPG3a1JuapqZVUpQLL/djcHfZB5sL22BnvUPZgs0QwDjZ&#10;7+G2DoUFHZv58omwwJKzH2Kq7BFjTOglgKEs0vTDg/meeVRiM/OO6wBG7cmrGVsig4zQY9ZYaMMl&#10;9ShZ4d0rUtoCcDbL7GaLtTbVvVmEWQJILsiD3S7o3Z+sq2yxeRM+UXtRWpaFW2GdPn2a64uH2Pf7&#10;4CHGdN1d4et3CRER4byIjqwoqXCUNhXEiVT0nj27Nb1Ckv44AgUFee19Cp915vHfqeDSlkmN06dP&#10;NWjaLTa1jldWNkdlMzMzPgCqJTvNV195pcVGya5Y1FHtSW52Lvthc34bbC9s12w7BjB06uF6AMGB&#10;DkZrGa53pedG4LjHIkw9MpT3HRliMVyDOag7JS2GAIZ0GB4mqUBmvorJ8KzSGZ0B+HI5sySARqSx&#10;16vCJjFWVly2Qf4//V1dS6N//Y3ntfdJTGn9+UHY5jSMhU8fwC6ITL8jbxkLCgcHO+53RNIAAQXt&#10;3/3+d3zTeWIkf2GX0w8l1av897//5QmMsWPH4rvvv9P8AItNs4pCQ9uWeaSK+s4+9jsdXNoyTG3f&#10;vn3417/+1WzcwciRIxET03yi3cGDB5uNr6QP6Y9//GMzP9FXGMDk5d1cU+XS4jze4OjuvL8ZuIjt&#10;7ECC73401HeOEZRb2AnMOj4S044TixnMWYuawUyUw6QpJrpq3plHB+vCpSPaUGm+vAXILFaFS2IQ&#10;G1X6rjKT2AyBwppzhlmNfh1Ny9cZhI0UIjkOw1brN2HjvxSFJYm4dgv52oSFhbLv6v+1+MPYlq3v&#10;OEf/nzRpYqtV3+xy6ly847YAF0jZo9SWXjClo3fv2YUZM2dgwcIFsLKy5Kln/WViYsJBRH8e7q7d&#10;uzhqUwsB1caoaeO7LNSi6t+bCjAl+fB0ozT1HsZgtsLacjOsraRTAhdHu51wc9qPyvK8TnsOyZmR&#10;OO2xgQHBu5hxakQzwZcE3kmcyQxWskmCxUhVvYMx+9gQpaJX6DGL5BS2EHxFGluAzHK5pYADjqzT&#10;iPnVBDwcfMSW/7beUnd+rXx+Iwt9NtqMxEHXr3gGKLsbWSO0Z2VkZHDzp5YY+/Vs8nFJT09vDVhI&#10;pnikK477LgEXGWBebuusaWNr+bJlzYy/yYzK1tam2XXnz5+vsBiu2xw5fNO/VCXFkgbj7LALFxio&#10;XLDcIoPMFlyw2MxCo32Ij+18v9bM3Cuw8t3DwOFdzmSofYBS14oGY6IrupO0GBlkjkgMhkBm7nEt&#10;k9EPmRbJoKMIwWckcBGnQq9Zba6roxFhlQit1lgNwZrzbFsNxXrr4TDzmYvwBHvU13avJsPrWST6&#10;L1wwvxn7IP2QalO++vor3vlPdV5kWXIXC40og0qMnSwWKGxSs3QqPPXza5PB1biuOua7DFzaor+0&#10;tBYwsNBHapo0R0zF0KLCoTdGjVSuS7OT6upqb/qXijQYd5dDcLLbgfPnNjJQ2YTzbF+w2Ajb81u4&#10;90tbSrw75Be0IAJ2QSbYZvszA5LhUiPk4cEYv3+QJl09VSP4ygzmqBQ2CU1mvl7ItEBuiFwoh04L&#10;5NYCNbshoBFgs4T3NA3CkrOvYjWNQbEcil32X+KYx3j4xZxAXLYXamrKbnlQ0V+bNm3SeE0T2Hzw&#10;wRjeVkJl/FQTRhW5ZK8QHx/LxV4bGxucPXsWK1euxLRp0/DzTz/BvQ1NiV2hs9w0cGmL/mJozZ8/&#10;rxnCE7C0NF2O1qFDhxR0p1AqIiKsW3yhigqyeLWug81WWJqt4yBjZb4eNlabYXdhh9EJAZ21qPgu&#10;PScWpzy2YNXZL7HM4j1MPzmUW2pS6DSNAcmUQwQ0LFw6KAEMAc5MOW0tepUoZNJnMwvlniWu0fBw&#10;ahA7T/s1bvWwiICGQibGUtbZjMb6M+/jsNtkuAQdR2l5ARoba7rFZ9aZy83NjU8jVX+/qc2FskQd&#10;tbpKZ7mp4II26C/qNWfOrGbA8uSTTyI4OLjV2x4/flzRXohOnr9wHt1lFRVmawDGkoHLBYsNnMVU&#10;VpTetOdVVVaC6BQv+ISb46jzSmy88BXmH38Xc4+9hUVmozHXdBRmnx7KDahmHh/KQGcQZhwdhOlH&#10;XmNg8xpmHXuNgYy0552Q9gLKKpkNxdJzQ7DMcgRWXXgD68+/jTXmb2Pj+f/hgMNMXAw5idBER+Rm&#10;J7Aj4VZzHTd2QDchMTGhTddNTErAM88M1HzPqYrd09OjI4Cly3SWmwoubdVfamqqGOWb0gxYRowY&#10;0cxty/DtazBI1YdEcerNnkWtv/JyU+HmZMIYyyZYnWPAYr4O9tZbkZke022eY01NOSorixg9T4VP&#10;lDmcg01wynUZ9jhOxeYL37Gw5kMWzozBSrMPpG3+Idaco9MPWLjzIVad+4gByBc45DYJx1wWwMF/&#10;G9zDjiH8igsD0QJUkan4TRbbO2NRScGcOXPw97//nf/ItWWlp6fhzTff1LN6/SPMzc7e6NMZdzOO&#10;85sCLm3RX65ciVK8d9WNinl5rWdTKBU3ZcoUzW0feeQRg9mnm72yM64wQNnMQqMNjMGsZWCzG1Hh&#10;3W/MrfbIIXLRgPqGSpRV5aG0Ig95RWl8cmQ+P5V3YSqKyrJQXVfKrl9/yzUNXu8ib5WPPvxQAQka&#10;SubfxnlBlNVcsXKFpjD097//HfdzabradD0gd/5mHeM3DVzaor9QLEpzi4i90BjLtgAL9SiRyKVO&#10;RdOHTNPq9Fdrln9dsagbmrqiney2weLsan4aGdbNwaVntbioNkv/h/E//7kPcXGxbb6P/fv3aRgM&#10;gQ3NAdM3T2tpyfLD3b9IcEEb9Jcz/7+9qw+qqszDs1s7uTaa6R/RjK5oqem6RoSpWUpmCmhoKtQO&#10;YqQzLRrjB9CO4aqggAbyKWhm6q4gbEKgBaKUouYkggamDSoq7oo4fiBhouWa757neM71fc+9l3vO&#10;5eOec+/7m3kHP869h3PveZ/z+3h+zy8nh7z9dgC5c9u213Fb8Eym+PszoRTK0BDOkUcpwF3duPFT&#10;MmfOe+Tl0aNJQMAMcQ6MreRwRxo8rcojRaRoRwIp+SqZVB3dQ7gZ2/bu/caM6Dls2F/IhTr1uskP&#10;WOh/MmOd37hhW8NIkpz1cOT+dii4SADj3po8g1qDfqhynCVABqEUmiRhKOmhDV3ZiySPMUGfx6VL&#10;julLQdnxaHkhKft6Lak+Vsp3pxPY55/nksceYweSDffyIg3S/ajG4AW98sorJtH6hITVjIKAFWBB&#10;PtPH0Xvb4eBCNTg22Q8sPwveyZtm7QNIjtGhVGhoqE1WJJ4uaipRHWG/3mkm+/ZsIJXlX/Gd6SSW&#10;lfVPs4fZ5EmTNOX/mpoaySQ/X7JwoWqa2Dt62Ne6ABcJYHzsYfDeunWTTJ7sZ+axID6lpRnQGkAP&#10;j8KfkfTdvHmzOIEASTP5/8A5+OEHx2is1v/nBLlUf4rvSieyNWsSGQkR5FJwf1prUkUv3MmTrGwI&#10;wnqlur8VC9XLntYNuEgAM1XLl/bTT01k0iRfM49l3rx5oqgUbVCzo79gHENbSckupnnS0/MFcvXq&#10;VYffmNycw8LDw5kiA7wZaLMoDcQ5NNv279+fnDtXq/U00Xraz7oCFwlgVI0nwTiSV199lQUW4YmA&#10;0EeeVEcbtDNkzwWeTWJigtkxGPiNWUry+1n68rlxs8cQBgUHBzNhOcBm46efmI5BuRoE0YckuiHk&#10;yhV16cjOpvYbElwkgLG5qyFCTH9R+POKmGir3c8Ic+js/WuvjbUoXLxs2TLT+0K39P79ezq9XbkZ&#10;zRDW0MTOBx7MoyRv++div9DTTz/NAM+iRYtsKv3DhPCqRI/7WJfggtXaeFgYYtClS5eauAArV8a0&#10;+gUgTIL0Ah33rl692uy44uJiUwIO5Kfas7X6vmO5GcoaGhrI8OEvmuUIH3mE9Wji4mJVvR+U+0kn&#10;9wwZHlzUNjmCYr18+T8s/l9aairTNY0kGSQa6C8xPz+feU1kZKSJJwMVsOpq5xB45qYfq6//L9NH&#10;RPOy4Mls+GSdqveRBhD20Ov+1TW4AJFbE/luzc4JHge0X0D7pzPvuTnZTGIXlSG6VykvL49069ZN&#10;6rx+Vpx+x41be9uRI0dMUgsyuOC+g8qiSmCpE36463n/6hpcKBZvldYvLyMjw5Q7GTZsmDg7V7aw&#10;sDDGLUVrAV1dAsAgP6OsKHHj1h6GvCDuLZre37t3b5szhowELIYAF8qDKdHyBSK8kcEFKl0YLCUb&#10;6NOjRo1kwqPt27czr09PT9fUC8KNmxq7du2qOJKVBhYPDw/VxE3pQat7YDEMuMgAYyvJS1t2draJ&#10;V9Cvn7vZTOnKigpT+COPvbRFq+bGrS12uaGejBnD0ifw97Nnz6p6vZS81W2OxbDgQlWRUtR8EefP&#10;nyM9e/Y0VYYscVZmzJjBiHyfPn2a7wCD22/39anrgAcXKPw0sPhMnCASQdWYVNzQZVXIacBF8mJU&#10;NVl8/PFqkVgn0/1j42JN3dGYhTTq5VFMxv7HH42pJs8N3+fPYjLUf4q/xXE0jjZQ/Q8dOiTmVnCv&#10;+fn6qp6SqEeCnNOCiwQwITbV7FpaiJ+fH8NteWnESyQ6JlqkWNMlQJCbVPZucNOZbduWJVYF5TA4&#10;IiJct7/rgf37SFTUYosETiumK0q/S4CLBDA2mx3xRJs6ZYrZsDTl3KOiIt6JbFRbvnwZ830+++wz&#10;5MqVK85wabppQnQ5cJEAxqZcA0KhlJQU0rdvX6b7GdUk5GVQGeJmXIMAE910Co90w6cbDHs90gNT&#10;F7IJLg0uEsA8p2aiwM2bzSQnZxv5YN48MnduKFmyZAmpqdF3nqW0tJTEx8eKM4KnT59Opk2fJo5a&#10;ycraSm40NnJkkSw4eCbjvWBO1e3bjp9TZQewNBEdCD1xcGEBxl0q1TmFYVD566+PI13+2MViKAev&#10;a+CAASQuLo40NzvfsDCtVlFxhGlMRf6luKjIaMACYpWHs+xJpwEXqlS9ysibBHq6UVFRjLCVcryK&#10;cgGEMH/YSAZhcsiPVn1/VBTsAmMVnuTBgwdIi52JdX9/f+ZzmTkzyO7fD4Luvn6+5I0J40lkZAS5&#10;1sHaPsL3nksMxGFxSXChEr1NRgMWbDio49GiQjK44N+QlMZPS1KdY8eOJdevX9fttWE8aVXV9+IU&#10;zKVLlxAfXx/SvXt3sQMdC9eI60LfF3Rmd+8u0XyO4uKvyKNU4h5NqjU12svSW7ZsMRPXxudLKxu2&#10;I6ggdjN04talwEUCGDejhUk5uaxaHhaa24KCZpIvv9xBzpw5RfbvLxMJgYMGDTQDGORllAp8rVlL&#10;yy1SUlIiykwUCSHE98Lmhwd0vu48uXDhgliaB+D99pv9mjYnTp4Q6QADBw4QwKSbGXBaW7huKOhr&#10;sdu3W8jw4V5M6AgFOC2G1hBasIkWIiss+KK9gcWpwiCXARdHhEmoSoHAhf4RrYZ5NOBq0Dc0NmR5&#10;+XcWj798uYGEhIQwXgw8gK9L1Y8lOX3qlOgN0V25fd37kt59eosjLSALAF7QiJEvkfHjXxflLc6f&#10;P6/putAzo/QCTDrGwr8/80x/MnTon8VFKwXKDafNzc2azpeQkMB8JqgiXb2qvixdf6meEW2iV5QQ&#10;trUjsDhdGORy4CJ5Md7tMb6kNdu3bx8ZN26ceGPDq8jIWEv+d0/9Ez8rK4vJrYDJeeLEcZtg9uab&#10;7NQDb29v1ec9W1trcxqCMjzDsK+dO3do8I5aSJ8+fZj3CAwMIGlpaaLHdPPmw1Bj55c7Sc+evRjP&#10;o7RU2wwnjO1we+op5j02bdqo+vW//PoLIypGEzD/LXiW7QAqThsGuSS4yGGSvdowNjfp2TNmw6sQ&#10;3mzetEn1e/gp+k5WrIhR9bqKigqRBPh7YdNC3AobV22/yvHj1czYC2xE5bKUTO4jeDb19RfVbiYm&#10;0YpNumbNGqvH03IYODcG1mm18PBFzO87cuQILYxYIRzby/Bm8DtPnjxZsxdl4bNw6jDIZcGFApl2&#10;V91Gz5KlJ/3EiROsavoqNyAdEgGYqqqqVJ0bPStlZXtFWjkaL+/eVd/ZXSa8hgaXfv36iSLRGMOC&#10;hSmUqN6EhX3A5EoAOqmpqarPEx8XxwAGGkatGcrH9Gc4YcIEzd8HEsfdn+jOlKWRW9Ji0FwOCAgQ&#10;PcGkpDWksY2cIlcIg1weXKgwqd3EWhZRT0r6SY9JeWqemBhVC1kI+XVDhgyxWPmBehl0g48erVTd&#10;9NaaHTy4nwGXqW9Zn+wSGBjIbPrYlStVnweTF+jwa/Tol62CLkbt0p9l6Ny5dl3bRJ+J7CAywfNw&#10;hEnheIgr7jOXBBcJYLoIa7E9g9iUtn59psXwISxMnZLdnTstpL/gNcivGzRokEXV9yVRH4lPYQDC&#10;0KFDRf5Fbm6uOBjOHjt06KCo2Sqf952/vmP12BUrVpiuET9B3lNrNTU1zGB2tFxY6lw+I3hemNdD&#10;e0g7CgvsurbCwkLmO8HImM4edCfJg7iUt8LBxTwXU9iWm6jxRqMQAk1kns6enh6qh1ohtBk8eDDj&#10;xldWVjDHQA8EXAslgCGEQqMeWgPQEvBAL/i+qvPu2lXMgEuQFdLZfSFsmzLlYd4E1Z/Dh79T/fmg&#10;nP3888OY3xtJYchelJeXk/z87WTOnDnitAUAggwKAFl7GxBRRvfy8mS8oMWL/94poCJRIEa6+t5y&#10;eXChQManLaESYnL0Lc1fMJ+kpqaQyw2XNL1+1qxZzOZD2Zc2sFkhEwFiWGsVHiQv1YLL+vXrmVzK&#10;gAEDxCpORmYGyVyXKeYptm7dSib5+Zk2PJKby5Yv0/z5IHdC/54Ajhc8X7BapnZze8pqGV6tpaWl&#10;MNeHUjtGe3Sgp9JEXKQSxMHFgaGSViso+IIBDbjxShIZPBwkeiE+Pnv2e8yYFHnN1ZCjAMVdSWoD&#10;eMhLZgXTT39b86GsWXp6ms02hofA4iaETSfb/JmCswJAwXkRiiExDX5QBwHLFuGHG99HHFxsgYy7&#10;VkHwthp0Zzw9Pc2e3tuysy0yZBEuwJOhj3/iiR6q9VhhoOLL4KLc+NaAwMvrRcGb+Zfm6yvb943F&#10;98SmV3ovEFQHB6Y9bG16OomIiBAZxx0EKvB2XT4E4uBiX6hU11kAU7yr2NQFLW9EJG9HjBhBoqI+&#10;EgWt8vPzyPz5C0T2Lr1Z8WdsIi0GvgntmaAi9O2335KvS0tJTu42kpe3nXy26TORp/L4449TeZ4/&#10;kD17tGFvbW0t6dWrF5MrSkpKEsvnBQX5wvt3ZQAGgJOYmEj0alIItJjvEw4ubQ2VFnY0w1e2uPg4&#10;s/4iJcHN3AP4nVhqhV6NFgsKCmLLy7HWy8spqWz+4q23pqri8MgGNvGYsWOYpHUB1atTIgCrPCSM&#10;BUx9SVYiZJaqQDwE4uBiPJDBEx1sWzWSCwCb4JlBqgaWKy04OJh5r9SUZKvHNl6/xuR4AAT19fWa&#10;zjd79mzmfNExbGIYVH/6uk1cl9D3O6QjWaunwkGFg0tngUxdR97M4GSgPEvPVqIXnvwIl8BzQaLX&#10;HlNWqNaty7R67K2fb4pJZvlYhEkX6rR9BMnJyUwYhgrS3btsFzfCMpAIldfr4+Mj8mUcASrkAau7&#10;B7//Obh0JtCEdDTIHDt2TCxxx8REk/f/9j5ZsGAByczMILt3727zEDcluIAda822ZWcxAlZIHmst&#10;60Itjn6PngJYXbfgcVVXV4sAA68Fx4P/Agbz2rWdp3UseagLOahwcHF6kOkIQ5OjcvpffHw8WbVq&#10;FbMiI8IZrwWb/t13Z4k9UVoMZeAnn+zBJHWPHau0eOzx48dJbGwsycvLJxcvXhSJePZ6aBpBpU4C&#10;FUMNIOPg4vwgM1Wa5WsIo1m3yjwHvZT/37VrV/LDce1U+nv37hHv17wf6rkIXklycoouPgsJVEL4&#10;fczBRe8ggxJ2riPIeFrsjTfGq9ZykQl2L3p6in079hp0bgICA8nmzZvIgQMHHKr9K1V+0K3sFGr7&#10;HFxcC2R64GnY2YQ8tVZ++LCYxI1bFUtWf7yKJCUliqVfjC8B50Ve06ZNIx9+GClyW+7++otRHLPW&#10;PCj0/oQSnk/h4OIkQOOGWF4AmhrD704DmvC510mSp+78fuTg4sxAgyFuq3DD823foYByR+r58eb3&#10;HQcXVwQaCFdtETZCE4eDdgMVhKEhhFd8OLjwZQIaD/IgdCrBU5fDhGowOSyFPD4cUDi48KUObEYK&#10;a3FHCYsbGEyqJCo+BxMOLny1VwglrGg8qV0UTCDy24PfCxxc+OpYoOkig42w8dbDuzF63ga/P64D&#10;10Me9PN4czDh4MKX/kAnRPJykL+p0hmI1EkggjxJKAcRDi58GR94npO9HXqBpSp5PvSqUwkUdyy8&#10;tkx5DmFhtABXbHOh9X9Yc3UnhPgxfQAAAABJRU5ErkJggg=="/>
  <p:tag name="ISPRING_COMPANY_LOGO" val="ISPRING_PRESENTER_PHOTO_2"/>
  <p:tag name="ISPRING_PLAYERS_CUSTOMIZATION_2" val="UEsDBBQAAgAIAHl+MVTuA81MSQMAAOMJAAAUAAAAdW5pdmVyc2FsL3BsYXllci54bWytVslu2zAQPTtA/kHgPaIdd0kCKUFbwOihLQK4282gpbHEWiJVkorifH1H1K7IbgPUgA1pOO9xlsehvbvHNHEeQGkuhU8W7pw4IAIZchH55NvX1cUVubs9P/OyhB1AOTz0SS54CWAJcULQgeKZQfA9M7FPegYXmYmTKS4VNwefLOfI3e60vCTnZzN0EdonsTHZDaVFUbhcI0JEWiZ5SaLdQKY0U6BBGFC0CoM4DfbG/B2N31QKag4Z6B4yMy/fuCZpOR41H5AUS1eqiF7O5wv68/OndRBDyi640IaJAIiDlZzZUm5ZsP8swzwBXdpmXhXkGowpg7C2mWdu+OJKOFoFPqkcNilozSLQbiIiQlu/hrMhqDCNdcNEuBHsgUeszG2jay/boo5Ex1KZIDc1eg+HrWQq3LT2nr9HJyL2dgnTcc2nB7lY/j2vk7F+m/J9MhabUb5NuI5xqQ/prNNJ0OGuXmprbGX7rZHtqmQijoLfOVcQ2tfv7QmYL0i1YStzG6eriwAX8GnFAiPV4QPCULq1bNxWKW6lFNeCWg633X3dUZAm2x0wkytoSjXzHngI8gtTyvbr1qgcPDoy1lg6BHu0SrluUtcQLzZp8vofelP6jVrzS0txqjcW8j9a8xGJ2qpwEcLjiqOPgRSragDLXdpckyVuuWcXk863ae84DUzdWcC2/MIRYJiKAE9/yAyjnZ0eg4JiGl2CXI2wvYWj4JhHcYJfM8kwXj1KkzK1n2ToLRwFJzLYT0Bb81HgVskCM9R5luEIeF685+ttR+i4JSNltnL06MRA9IJcG5nyJ6v1waQ0N1bUJ87v+Zlz7NOA3mW8hbydn0KMZsEgrmYy7E4R4GR44FCsBzwXtdXNcIxPTPvyaTTiS9N9OWWa+VwaNlllGU9yMHlWeTUnOc9GPiHsWJ6YD/2EhteHhY4Snr45prh+4FmVxZo/gVPwsPxzsFhiqZ0YSr375M3VsseAWsTZONjemo7tuJOiqYPrUvtW/dp2NHdUrZVKZsck5dW9qDDVPHiPcoyUzEU4EoBtWE2vE5zI7xQwJ4EdZrS4xOMhM5+8woc65+vX113KbxfXDdbGdV9tXMXyggupDriTH60PUpuIV881fPwDUEsDBBQAAgAIAK4RlVQGoq6pcgYAACYZAAAdAAAAdW5pdmVyc2FsL2NvbW1vbl9tZXNzYWdlcy5sbmetWf9u2zYQ/n9A34EwEGADurQd0GIYEhe0zNhCZEmV6LjZMAiMRdtEJNGTKCfeX3uaPdieZEdKduz+gCQnQBJEMu674/G77470xcfHNEEbnhdCZpe9d+dve4hncxmLbHnZm9Krn3/toUKxLGaJzPhlL5M99LH/6oeLhGXLki05/P/qB4QuUl4U8Fj09dPTMxLxZc8fRNiySBjaA4dEOLBx5OABcaIBtq4j6kUDMrLdXn8kkYKfFUd3fCmyDIJAcmFeFImI+cWbGrWbE49SbxL52CVOrz+QSskUDVh+GpqLb+wRprbnRoMpALthr++yjVgyBSlEdyXAZ8Vp2CGh1HZHgIjnczAQdyIRaotCrhTk4lRUxx6SXj88PYPU83fpo3LdNXfToe1B2oKgypqBhBWWsZAoY3luEtcB0HfwLQmi0CIAqqE9GoVT3/cCSoYQoWaLSMuk2hBRoEwqVJTrtcwVj5HIDKHYUYZT2Sk34bXtRuDerK9+bTs2vY0mns41ydhdAmHMc84zlHMW8/w5PlwvmGCnBh+K4oXQ/YCExKWQTH/sUa/X93Ne8EwB3HolleyCp0kWuZF3FVne1KU139DZpykJzb6708mABGe6oM+oR2E5u4/Csw6ObsDPN+h0A85Oo9MMQwImOLiucmIFBF4Mo5lNx72+BdnVpHkQaoVEuM61JPENS8qKXbVyNrnb6Rz2/Vo1dnEP2Py+ydryJlB9t5HjjUAq7RGEJdM1y7bIkUv54y8fPjy+e//hp04wIfDJOQZCBun92xZALg08p5KEyCWfYbf132523pQ6tgt8rv/pZg3UvQG+wt9Gu2kQAMlrhtqh0QudC4cYvbiVJVqxDdetZyP4g1EHKAKR111HfzCX8CIrGyts6E0wkAjqiga2pQkKhSDzfPu6Ep1SrWQO7goUV1UcG5+aVfrzdVV/FbekFiqQr1imTGTnza5nruPhoSHZBNiNR0Tr9W5RgHQEbyi90WXzGlw8ZIlkMVqApCDhhYit14mY1xJa895P2LYxigDPoIUB2T0nBPka7t5oUYzRMGd6sR1RAhySAAByVvD8BNvIcN2YI5wk3RDG9mjswC/VIYzFcpXAr+oah0+ACT5vVIpajnEYzrxgqJOm1ZihNSuKB5nHRyw93M8mYNu1PCgEix6A61a5BwZ+CJj88pzPVTMYRIkNv+u6gqUCASNqxECXVFoWCsomXSdccROt0Eth82pM4gsJ9ZVwmJwM98G7KbZGmjt46lrjaED3EuqwMpuvWtpBcX6zPg6roQSaHHK+MaYaDSbNz6AuIIZeFwvvGjTwuovFLYEREf402RzMqqB7O1Haid6caY1JtvUopNm0EbIs4I1OCUiT2ZHivJubkEBfd6mNne9oa4W6m8OWYgNDDBCQ542OQO4tMtRF9Wlq/x5dYdsxnfpL6rGtmflYvGHZXB8m5kzv6RY+i0VsPtO0N/7/KsXfiKla6s/qLuEOyeezrvEcNZbvVARTiqdr1eRaJ6wO/5QodIl/N4Q2Sz/N/34kf5GdORjin70/R4eFLnvUGMQzM9V+t146knryJzCw6OYIM0bS3mqs3Q5sT3fE5nPHk53tXh0dM+xsIdtbu14N4Ep0KkY4hhybyEMYdVLoQu1tzdnjMHxz6mhvPyOD0KbQdWb8rhCq0bOp59b91ZTz6Y31YGY9ajbUpg45uuMAyESkEH/cAnM6IbsMVC3iaCUzWSaxKf9E3Js2AbktU/71NLzIZWreJqzY0b9qUx+fE0W1uKBy6neYp/YV3Hp/Dgr49F0KCQ5gjLGwa+nZx9LVnrQ0gvLRqXBouBudoI5SpuYraMcLWWZxS6DqCDYkVxjA6jWHnOXNU1gN8EUY1VtUv/2tE4ie6EBEyR7sD1cqXvzZGUQvY49RXV4o/qiagaYDw6Iw8q6uYJJbLJosKB4ch2we2ljVR+WdXcuTM7WB/S9yJGVVU0xlCq/Om/1SfV1nyIIpxdZ4AvUXmnKTZQ5DZxeEHd0sbxrAka6uXAuAYICgQiUckUem660Lqr74AWU2h7Ref8Lye5B1KmXSKTazgbqcVLc1Pd2BlCoRWafIn9dU9YKp7Ud4ODQXQpBJOO/fVzNEDAfOeX0zlMhlazBrjF3oGl/g8VioroABIfsLH32pYS4QHMn09xL//fNvk311SVhrMshe9fwkepuv+/b+qTDfaFy8OfiC439QSwMEFAACAAgArhGVVBUeYBujAAAAfwEAAC4AAAB1bml2ZXJzYWwvcGxheWJhY2tfYW5kX25hdmlnYXRpb25fc2V0dGluZ3MueG1sdZBBCoMwEEX3nsIbCF2HQNelRagXGHGUQJIJmVHw9k1EbWnTZd77P8OMYhQxfmJd1bWCWegpEEVLnFE173e2DAtevXEghnzCgrznSiY3LFFoIzJ62ZQewXLK//BjeGthPT/iI14w5UJnHOpLqbCZXPKwmGlj3RpQjxHTgC+Yc+iht3jDtSeIw+MM7Bv/1bmbNpsd3mlAHSK5IKr5QFW613H0F1BLAwQUAAIACACuEZVUmnEUck8FAACaHgAAJwAAAHVuaXZlcnNhbC9mbGFzaF9wdWJsaXNoaW5nX3NldHRpbmdzLnhtbOVZ3VLbOBS+5yk03ullCVCgLZOkkybOkGn+NjZtmZ0dRrGVWIssuZIcml7t0+yD7ZPsUQQmgRDktmG67UWHRj7fp6NzdP7s6pvPKUMzIhUVvObt7+55iPBIxJRPa95Z2H7+ykNKYx5jJjipeVx46E19p5rlY0ZVEhCtQVQhoOHqJNM1L9E6O6lUrq6udqnKpHkqWK6BX+1GIq1kkijCNZGVjOE5/NHzjCjvmsGBAP6lgl/D6js7CFUtU0/EOSOIxqA5p+ZQmLUZVolXsWJjHF1Opch53BRMSCSn45r3W9Nv7bde3MhYqhZNCTc2UXVYNMv6BMcxNVpgFtAvBCWEThNQd//g0ENXNNZJzXuxd2B4QL5yn2fBbg+PDU9TgBW4vt4gJRrHWGP70+4oyYRIcAdRdS1zAqQra0uSmnzWxYJdiuccpzQK4Qkytqp5rfBi5Lf9kd9v+hdno65V1RkRdsKu74QJup2Wf9EfhH5wcRr2uqVBof8xLAEqq5kz/XDkB34/9EcXbzuDkgh3pW4xfq/R6ZbEfPDfBp2w7E79Rq8sZHg66LthmoPesNE/L6Xa6fnQH3U7/XcX4WDQDTvDW9Ti3i/d8GplNViqEFQil8shoZM8HXNMGSSoO3GhiIYUx7CcklC0KUTwBDNFPPRXRqa/55hRPYeo3oNMeElI1lAZifTIRGzNM1Ho3dJZQlAMwrjIB0evi3Tw8tXK0St299tjrdWyWiTIYSK0eGLt9/eOCvVfH25W/wFFq5CgM8znXTF9cu2PjgvtD46PN6u/Ts0q1hpHCSRtfZNzl1dupKg5NY40nUFFIHcOOckZC/IsE1Lfpu3lxUKDB2iqE8FXbq35jcaCxYW9SDomcR+nZKnUBZeUt0Fy30MTiC8GlhxkhKMAcyivVIN1o4JA5WOlqV6U1fa1dENSzBDwQf0nqBfcs3aUYKlWAqpwrClpUf2PvtBE/WltbZceFA0YhV1MWDvJ+zxGLYmvoB1wER8S7iJ2CveGmbtDpJMSEqsSkqjBmJNwCjnARfADGSuqiZOoyFmM5iJHjF6CnQWCaM1T+F9C0HIbgiZSpItVaJU0Ugu3zCi5IvEbl43OYYs0B6SJJ0a03eFTTr+gMZkICbwEz8BtsE6V5d8tRZxhpW5J8Y2Oz2wx7/Rb/sdn5oA4nmFojMqRQ3iTNNNb4cdzxIW+wYE5IpzDrTBOiWm8eOZytt2vd0ORYcDP38kbK/yKpjnD35O+MMgS9RZdvp1dyjj+UQ2ct03wbBHoJngX1BDiFFxiOeFBBNWB8py4EkaYI8HZHOEImitl0saMilzBik0Qllp9vYYWD9d08WsKlQx2lDGRTpR7+wcvDo+OX756fbJb+ffvf55vBF23nUOGzXa272xuHHCckXeGqUdwDwwtbqg7o8sjoAcHGGdcWTU3DDPOyDVzgzP27mDjDLw33jyC3DDkbA25YUi6h20LmZpMF9+7Q+tnbAd4xxiq0Qw77zvh+RqCRfjdbxKrFdPAru9nF139j9rOBn5j1DxFcEXOumFw4pKS+gKyv44SSGoT86LJBTM4C8GnvhO9cZ1T/zvy3zsRghOdsrfbtv2B04HfuUiNbL86XOpVnVSA/mNq6yl0IIym0DDHT1ZNviW3O8Xldy4LW0uX/4/0883jtM1fW0o/BMso2drV/TUKxDYd9BOb/cd+z/QzvwwKCEEpTNJuGsfEsZTaF+Quwj0sL4lEoRBMPWnyWb3Ggd/rvB10W79Aov9BLWh/FR9dVr6yFG//Vz9lmicp5TQFs5rRvvj+WT863KtW1j/a2QG21e/J9Z3/AFBLAwQUAAIACACuEZVUCkZDPIYDAADkDAAAIQAAAHVuaXZlcnNhbC9mbGFzaF9za2luX3NldHRpbmdzLnhtbJVXbU/bMBD+zq+ous+jW2HrkEKlvm1CY4BGxXe3ubYWjh3Zl7Lu1+8cO4nTJqQjQsJ3z2Pfy+OziMwrl709aMOVvO0P++OLXi9aZ1qDxCUkqWAIPckSuO3/mP6++3jPDirD/sDhlFD6GRC53BprKWw9Ht/2VxmikpdrJZE2u5RKJ0z0xx++5z/RIEd2sRTFdi5nw9ZQHfNl+G06P4viz7iejuazmzbCWiUpk4d7tVWXK7Z+3WqVydiGdmW/NtrukIIWXL52RiS4wTuEpBbT4vNiuBieR0k1GAM2pJv5ZDj52skSbAWizH50/e16cianOur9xhzR9txwzGmj4ehqdN1GS9kW6kWeLeaf51fteEm717vyblyOgPAHOzOnG3AA/V+bqzRL/0cjqVZbW9Ajzsh+nRyhWEzXjwjzG/t1EmxC9qBOQRrBY2qD0rGT4if7tYHbaun/DIdEZO+2VuLJNuFoeliFrASMUWcQDYqV85mdenvMkC4TjDdMGAKEpgr0RBk+scwU29RtFe43vHEZByBvqBAvSmQJzFy8AbBur/Cz2TSfK2F8pS0IUMPeG4MIK2OFfKCyniADY4V8tt16lOJwAj/2OE6hhynzzXy/+uQFyWhZ1KtYFV570r295SY42hsKTKJiGOeyWvIEbNeiQW5zIQ1OYook2/MtQ3qcflnc6pAnY6LBkcMrrVlXEXIU0CS3tcq0oWDI/eKz9Z1r8DiKezjMBO9hgwW6bqyaYl+LsBx22S10v1tZNrfuIT0lt/2E6VfQS6WE6fc8j64fbeMe5VOGHdb0lIK+kxsVcPLY20hSIZhzwcpdwXPhDJGtdwnF1JZCWVHX2Ob+Rf7YpsbKLFmBXpAeOBSCrNscbse3O0G/+MLhDeI6ocXpmLij7STjpd4DgxcAML3eFe13C+dJMoFcwB6KmRIY8oTbMosMqb8pX6uuuiQDyzl69BOoEkp9MgX2BvwLRaXCg4883ZJHtjJ5XrV5Uoz2KpTasC9mpJVqeLozeCHVdiZ/UwGpVbVqsgzVMzKN/uRq7ZNne5hInuTzhxxYSqbJ4zhCqdSXJXcWAZ/YqxDsm1VuVmbY4Gmj2Ck7HjZRcs/xiF3S7RxvNEA4XnPjRfAA/ITDSjEdP5SQ2ovQ4HZsypHezHxa05xPUowGgck1J+xJwiW3/53MMoMq4X/zvRb+1fG1eBdzQRuSb/wPUEsDBBQAAgAIAK4RlVTxo/4HSgUAACQeAAAmAAAAdW5pdmVyc2FsL2h0bWxfcHVibGlzaGluZ19zZXR0aW5ncy54bWzdWd1S2zgUvucpNN7pZQlQoJRJ6KSJGTLN38amLbOzwyi2EmuRJVeSk6ZX+zT7YPskexSBSSAEuUvo0IsOtXK+T0fn6PzZ1fffUoYmRCoqeM3b3d7xEOGRiCkf17zz8PT1kYeUxjzGTHBS87jw0PuTrWqWDxlVSUC0BlGFgIar40zXvETr7LhSmU6n21Rl0vwqWK6BX21HIq1kkijCNZGVjOEZ/NGzjCjvmsGBAP6lgl/DTra2EKpapo6Ic0YQjUFzTs2hMDvTKfMqVmqIo6uxFDmPG4IJieR4WPN+a/jN3eabGxnL1KQp4cYk6gQWzbI+xnFMjRKYBfQ7QQmh4wS03d3b99CUxjqpeW929gwPyFfu88zZ7dmx4WkIMALX1xukROMYa2wf7Y6SjIgEbxB1omVOgHRpbUFSk2+6WLBL8YzjlEYh/IKMqWpeM7wc+Kf+wO82/MvzQduq6owIW2Hbd8IE7VbTv+z2Qj+4PAs77dKg0P8SlgCV1cyZvj/wA78b+oPLD61eSYS7UrcYv1NvtUtiPvsfglZYdqduvVMW0j/rdd0wjV6nX+9elFLt7KLvD9qt7sfLsNdrh63+LWp+7xdueLWyHCxVCCqRy8WQ0EmeDjmmDPLTnbhQREOGY1iOSShOKUTwCDNFPPRXRsa/55hRPYOo3oFEeEVIVlcZifTARGzNM1Ho3dJZQlAMwrjIBwfvinTw9mjp6BW7++2xVmpZLfJjPxFaPLP2uzsHhfrv9ter/4CiVcjPGeazthg/u/YHh4X2e4eH69VfpWYVa42jBJK2vsm5iys3UtScGkeaTqAikDuHHOWMBXmWCalv0/biYqHBAzTVkeBLt9Y8o6FgcWEvkg5J3MUpxE7/lHtoBAHFwHS9jHAUYA7llGowZ1QgVD5Umup5GT29lq5LihmCUgn1nqBOcM+8UYKlWoqgwpOmhkUnf3SFJupPa1y79KBowCjsYuLYSd7nMWpKPIXy7yLeJ9xF7AwuCjOXhUgnJSRWJSRRnTEn4RSC3kXwMxkqqomTqMhZjGYiR4xegZ0FgvDMU/hfQtBi34FGUqTzVYaVRmrulgklUxK/d9noArZIc0CaAGJE2x2+5vQ7GpKRkMBL8ATcButUWf7tUsQZVuqWFN/o+MpW71a36X95ZQ6I4wmGTqgcOcQzSTO9EX48Q1zoGxyYI8I53ArjlJjG899czrb9424oUgr4+Ym8scSvaJoz/JT0hUEWqDfo8s3sUsbxj2rgvG2CJ/NAN8E7p4YQp+ASywk/RFA4KM+JK2GEORKczRCOoJtSJm1MqMgVrNgEYanVj2to8XBN509jGNJgRxkT6US5s7v3Zv/g8O3Ru+Ptyr9///N6Lei6z+wzbLazjWZj7UTjjLwzPT2Ce2BKcUPdmVUeAT04sTjjyqq5ZnpxRq4YFJyxdycZZ+C9eeYR5JqpZmPINVPRPeypkKnJdPG9O7R6qHaAt4yh6o2w9akVXqwgmIff/SaxWjEd6+oGdt7G3+lfhz+vgQ38+qBxhuBSnLfD4NglCXUF5HsdJZDGRuZdkgumdx6CF30neuMsp4534H9yIgS3OeVrt227PacDf3SRGtgOtb/QnTqpAB3H2FZQ6DkYTaFFjp+tfvyfbO4UiU9cCDaWIF9Gwlk5MdO1GcfmqA0lHIJllGzssr7gIvDzfPILW3rl7VerCi4KSEoN6Jkq76/8ficgBKUwHLtpHBPHWmlfcrsId7C8IhKFQjD1rLlm+QoHfqf1oddubvQuU7fL/CISyNOazz4VX02WPpMUr++Xv0Vuwfryl92Trf8AUEsDBBQAAgAIAK4RlVQROiZssgEAAHgGAAAhAAAAdW5pdmVyc2FsL2h0bWxfc2tpbl9zZXR0aW5ncy5qc29ujZRNb4IwGMfvfgrDrguZ6IbupuKSJR6WzNuyQ4FHJJa2aQuTGb/7KL6VUpz0Qh9+/J8X6H/f61eXEzn91/6+vq/3H819HQMVkzyHx2Ycd8QzFXcETmNYpRnglIBjIMX51Uv4cCVswg6pRcPyU8kKTc+h6skaYaHjzCLBLTFhiRWW2I8ltrMl/m10durq2JE25jCXkhI3okQCkS6hPEM14zy81ZfeoAHTAvg/6BpF0BB99sazoJO8Ko5mfjCf6FxEM4ZIuaQJdUMUbRNOcxKf8g/V0ulNyYBXH3zblRanQr5LyMzEi8HCW3jdJOMgBJzyToKpN32xwhiFgPWG/NF4NL2BNoTbAzXoIhWpPNO+5w/9kU4zlEBrSvNFMAiGTYxUWq1ptpIfOQk72dUMw6gEfo8UZTm74wMyThM1kTbqq2VFMUVxSpIjF0zUsnKqWCXb9W/UjuGGlMeXv+JJLZ1pDaNxzDLjRB69QTt3G8sxzrrc5g6rkNbTLoysS5tRdJqcCVILyG7ZVqMWaTqP2n9VXSO+Bb6iFFdm2neQlCjaZJW/VMV/6z6BbTVF93ZkFNU7/AFQSwMEFAACAAgArhGVVNgngVNoAAAAagAAABwAAAB1bml2ZXJzYWwvbG9jYWxfc2V0dGluZ3MueG1ss7GvyM1RKEstKs7Mz7NVMtQzUFJIzUvOT8nMS7dVCg1x07VQUiguScxLSczJz0u1VcrLV1Kwt+OyyclPTswJTi0pASosVijISaxMLQpJzQUySlL9EnOBKt2dgjx1fRIr80tLlPTtuABQSwMEFAACAAgArxGVVD7CvCG6PAAAemIAABcAAAB1bml2ZXJzYWwvdW5pdmVyc2FsLnBuZ+28DVzS594/7k67a+ec0nW23WU+sI5trdW00DQF4Ww2qdXROSu3fKBGaqZIiqKIwFo7ugeVHlQyReZYmZo6UyFFoOamJQqSGSoIlQEaIgkI8fyDnmDnd/9f9//+/39P9/1br1cv+X65vp/n6/N5X5/r4vvNxzGwVX9a9ycPD49Vu3ft/MTD419AHh7Ljr2y3HHng11UiOPPS+hPYB94tPF85xwXL6e///f3PTw6SH+2HP4Xx/Ufj+/6DO3h8a9vOf+/tPuTDY88PD732r3z/X2FKappO2l+Ei80WtVZn91f4RNA6Nh2f43ozQ0h66qPpiZuOHgk8ZRla/UHf8nwrTy1tKNlw5T3S3/cmrK1sGfn6aoy8v5X2FnXDqNbLy/7RT98sGya2Z5JvVnDr29+WEDlz7W1FYF/bMwuwKvZ8TP6TMj4knTaw/kvyQOx0fn3+OoyivPvtQ+3Yv7g/LDm+sQfnwx4+fmABTDGdncFdDSSvr23LGaFc7DsXRKF9tJuA5lz0ugcdHXvAA9W/eLiQgc6xHc3aZvzKpDUEZ/g7fxEHuROAD6zecqXOS7uAr1Bzy/uFvdZ9aIwFGvpzkgtio3VqlDExFtVZOKaB9I/Ggv6k9c6hi6i7Cr1Kv6YyiHlXfADOw2vAEm9Pf3PtDEtzHuBoIoO7ek3Bng9Dto7vCrklXmXLaAfHsaRKPYFKd4qj7U9iC1RUOJxEN5WDM/hk2vYteU+Z24n5AchFFIrE4rWMuy8WE8+dy6cmCdpSrEoiTNyBtFcUKKYvgCuEMvpTAj7QDaifdC7wBskElarDUGW+1KOsQpu7b4na1vvYMzrx9wu5OOkBT+pUt+KlETzF+/or+w3ADFpR8zXqFY0n3R8PpavCI9UGBql9EjYL0ijvCKGs0exFUMffFRKfFzKtw8b8OOGBbHTLOAsWLlqVsBgXf5xUDQbLplKoT+UDPAEAorqEo8wbymXPh5UJ0Fgb+ob031HVn/TkxLNJOwcxhK1KNsvoKA1djLcOKRVNiYxpmOyw8g353qKQfhEdo9ozCTai12p6isWU4Ve31hnhmWawtwaccqSTLUtGEPni2ayqAATQWaeilG3E+dxAjv+YjFfNBppwu01ghlnOWcxUJU6Iw/QszeGuzSFlIY+U35HCGZXr8V/eqKm4V3Ya/pGoiXIXqWg7YdWpPYNnarOJUD4c950DTYGhfjU5xHw2yVYhZyfFNp/kIcyjLWNtRVkbRBVUFQQoFjWiwVbZxZQYaRtZGRUGpEYzsKv6ikvXQcKDqHHaUcNm6VmfY4ZTIYusSYIapPZ3xop7wLXOwTDnbnXOQ1bYE7DYlBkPoKHlOlEy50On6hYVzrguZssbVAQx1nlFBU/9CcZvyzJ+7Kp4XKQolGfU9JusyQFRSX4PJyaQ76SSTUwHFLxQLcxP3EnqkWqWPMj+OPv+KU/V5LM2tzJUE85RFsIfCzHtCxLh4vz54cNm4h0kmhmh846ZAghZzYyKvBBmkU9Tsi2FYNNuOHjU8R6DWtoyTQ2pZKzGYw4x1T7QvuT33aN3XxLn/dctAqKN39q0Bh88gAUk7aFG4czglP/lhmQ6nNXk9OSfBH67RWKxAvXVN5gvArQe46XdN9pMPORS/CoFk4xkep9ULtdP3PowlXlRM1pICnAME30ypU0qBPazmo150TcG6RnQlHDehf0mk1kvjTTfu4THleaP8Ar9ivwjnzJOYdEcTOjE+vnNCCdpb1X2BGcem3oVNXiFqpiBkPgKUmj86Udgl3VylTw8JwV3zVm5uoV3fdUn4peCiRlgi6nvjx8qGb1cdzLRwKZkVc6oZzkRnsRKn6YXRZpmIRKENL2A221HGoxa5C9xlhoZinVOJ3hHBdFwozIGNKxOKN/us6XUvDObwLLM9LesoCfH95VvUIy0F12UGWxTC7/uQzu3TG1NXTdTdPq9/o/BUERST7x8dFXQy8uCcMP+CPsWJ+NIkF5zwjhCBeryjxGYiXTOXzMwSGEmPD3xm8jCenpdhZEZz0m69Jvl4XG4IOm3plqEy5fKIY4PMa9BZOWitOIINWMDXdujE5MaPzD06m5avfUAUfySCe+fqikWfXTHR5/0JsN/EUG9L73CU8JzZYVWddWK7vXb4lKgaC6uU5h2joj3zNIs4NInRxKsZi3x3r6jBWvJ98UTgz8IvpXR1phwAsGBm3qwzrrFOHvVvUcWM+6IZTY/LXp2UwK1CGO4ftkSLcWTbHp9PzdRKlVhvJxWEhxOCRr1yfwcVYZZar9KneiCbrKGVdb14VuaGofmjDe+BNCkeQYV1cq+Gn9bvx+R7I+sBakeKJIWcmq3Q9bgBjIlZ8nwte4iFU58qlMfQjyxAFHJ079yH4XoQjgSq8X/5bQs6y/w4t2OOqMqbmMQtpCXKF1RNBx/+j+kg1L+93yvBszi9/wiidJeJUzCe/3ByFC3szAswTGCD+nDIinClEGYhxXX3z2nLaz9px8+kjq/MuOK/9fnonmrFWP3nzO0cH+ixXbnqnvLGfgr58KfKFDayDaDW/tPrNh95mS/eVP5HEUM2d9ShyI2b25GfikDI6VUc4c2PeUx0Vv0Futl57S2RuM+ehgXFXHa47P59Lm93UnwPEq+WtUy+2RUojldK2hz4DncwfbObYL92T5lGeiZAzETF9sjKVK+nS3FNkS+wkvdvDxiqFXI3rZbe1PZd86MtEUFYnTzxsLjT//OcizdCQqda3fdH1bi+t7JKpvsbs2lijv3Ei6D77NDSISCpm9bc/sEoJo/AT0rZYGMD8+fu1ypVQa3uuVnLD/iQUPne/Q9uI0D25qaTtgNNne8Ii8PGJv/YsnFUtVtB2cR0NrpEvZD3Hkl/LzpL/5VmdSwnuNv2yEbvfdaAjkqNG6tXmRL5TjcQPVZfVhKw9iX1c0aEB/g5F2C1026hsGhkiEcXWlQ1bG4FnpvRrBdk5AyLIs+6f5NW4kNgXc3xOEXzDuuQGbmYm6XTJiqR9VYbEKw8ofvN/X/sW8skHUvpvEeGEN41Xu1+doO4J9swd/Mb9jwM2/c2tljapDot811vfA9o81KcWEaTF9tS7nwAsvAtKxnxVKFi3rK+4P4+Vs7VrTYHBvVgkXU+PLCu8dRnKtaS+PCFqwYdigb6Bql/ozm2A5aQ9wlxzcQvxxYw1RqC9vA2p6Hpaf0UwAr5lY3yviX2gLtgMlqTd8yotbuDtqXloMnTlcMiFAPuhgcB9cGhakHpAZvoQkuZwC5l49t3h8/PSpxqG/ncs5rpvwrBoE97b2WcCwC/7MYTxZnWlmfT/eHs9oeRGA9QnekmxzNMThp63LMn3eVt9qGJRwLNaGlBLi5WKVVf3meLGLwz2uoCL850cOnbNQoV1CLjP4WMXCxmWKJi44z7r60vn2F3QhSeFntgZd8F+FauE+PifI+fUqWXA8j6oyEOQQr2R5A/d0q6gdVuASBLI3/IyGvYIjhkvevFRe0RKhS/uoRx1Pxs5qgBZbpmC65cVk8hrDs49ELkuxg4ITyAEHYKQAOJq5d0AiSPXv9c0QEd/rxblEtjFJDUH9nxO8Zh/SdnjlHx1WSY1gaWnZT+H3gwNmwvu6WFDTPrQrdswo2USPonbVSKUUj51dLA+UDqm1wzP8j2u5EgOIIVWs/omc4opHuydr2NyW+urw1cIY9Yb6QWDR5blAUrC00/eN86tDYCfaTNs9FFtfh3/kkujwefxNTBs1ABD8h4psu++Q+k9+kfpI6SJ45kg2qp38M2kh6rd2+SAnhE5592RKyjF8DCzH/13Y5xXsEt9vInotKTJDJZ38c/pxlmrPPXPYx7fcfHV46M2wdeLo1K+4p7/zWkqLCvaLuKVZX7FrBJ/2DiQkBLdRj3czacJAt2D2zlDcN1YmGToAvFXBppcWC7VRUejoUYEsn+EK4P4q2koYLbHiQXEZLKfC4aa94ffReUbzO0E5gMi31b+wUW4ygBrJ2PaHo+rh4ks5i6PcCdZrZrbL1qWqUW6fNkZJ40IHNNlztPZtQWOAZEJ+KVtB4z5ccB/oC5ezCrCKxwLhOf/7MhNNWlW0W6pGN7nsVKzQA9VvyN7hOYbQIDAyfHI2YUXhRr3VTUtpQ9i7vT++FKh+F2pap03bS+M6hIu76GVceEQ++MKpxY+B1/yKaD/swSbo8zxRA3mzlAnA/VfG9rjCux6GjfpB8ErBbpivf9Eanbk4+GIUTFD0G24KQUOAZ9BcOdoTX56RZ3zDb10SOk81q3GPzuIhdbvvqhwjnuywAd3TKuHlwWEHHHTMblM01sg6LVofKKMMw8jELTJDhTwTpAOBxvDlFFoB2xAzn+kqNIr46OuqV4VFZah9lVJSTQNGt5TFbO9A50kNRlBUe9OLlIdN8Vu3Qst8G0aGMjS8h9j4CwhYTjaznXxa0VG+YO8oRgESXXL2Rehw72nNYMfoUo0cgq0xzb51v3FotGZ1bh4TVzC76syC8tKtTDeh4SRZ+beawmwzcAnpHa7VLJqLsbaGgs+JZZy/3t3mqob89r6VxSFDlH6fN1LXXmbvZQWhlldKZeG9qvHUJL/Ii4LU7XBXQuRUsOLiUoCQXt5QLtX7HbUGuFQZsB+9TxYFeL+mId880feaudcVq9jQdfJPCGHyWc3mIe5tL79V2NrcaXTRnHX26D5HpLa5rFEv2zWk2ko+wImLq2APx50rJaBmm3J16f7mKN8TRZfB9YKZpZh5pZuhPxvoieKsQasLvFBB8dC8kLkmzQ4tDqxWJo87kmjB51BGGL73R5csRszsWw9wLF3EskPZyjZUaGXY3qJLYT7N1WQ7iV2C9j8KcI8L7qth62ZvJcPfric3pT9mKrm3Y1mTo3p98I/yrwW+xpqx4J8gv+wRa88x4HvWJR8wuxmUGaX+IiXyByCZf/ocTdT79/A/6Ca4ihaGNHpUnF1yQ6wfKsgEsHZCpSJBanesm49BOo1StDI/HJgnT33YKMl6h0ENCFUXmUsPbvuyouLIyA5Q72W9a8bVF3ivYwQkZ+rMb6ONNQ4xrw5/gT16KItBnP16rAoJGxXZ2CNR0n4xb1Yz1egytS31rk95vrd9KlXTdj84KJ6fj9LyHnh7o7vSS35OUqyP5iOxK7FbsHuN6+gBs7Nvzd8EdbS3utgSvdfCENNZ4aZgWMbCInBRHO2fvnywrNN7rYGANUum9Tc+nm51lfYdvUruLUbqF8Nraw7n5kFxZPIpA+xk2svTyswapK6wG+6yQE5lw/GQiWl6PCpU96rsxlBfZR90XZ5uIuG2/U8erW65pkIDXHzI/Rn9sqwjzCdCOLXnvgNUgG1vBH3DvxbRi1IluHIJeFo/yxOxJ0cRl4m7LcnSNzf1z4X73StqcmW3wf3L2YIvhJKs2YOwvr4NtlDUqcqxvm0Cq8upALjqxkAlqbygNBN16nbuToV1/7+LJyu7fnhhhU0ZH75QM/7Wty6U9+MbLlj5HwWs/1MY2DLa2aapkUaodrLWQLx7MkyNVZvrDQISvrhwcs+8jAwlap2Yls9sz7XDC2Xf8aE8KsD0CCYxMm9Iucp24lwymehAp8zATrylkQcd90EVq4zQZUZJFj+TMSmk2nVzYwpDWITdibS1g3fgtlsusaBbAtKjW8syvBs+GeCrrmJuRuomatRYoj2IpespKOHfHuDrjZ3p/HpiPacRc1DapI2tMnOvnRc5FpXZsUru9zXEtmiFrCPygcEEcSPrWw9Mkr3DFhhbfZvIgpYqvlkrerM65z1A+hYushEzhSnMFN68NAVv5OxlSkN/0RtqRVwFdr5n7zHYSvp1ejK9ynyUPMfNJ606jk3qWdATDorUsS2RknghH0/yR20WqlcMiAc6BnHzFvEBnpojtGZsQmT647IDGg1C/pz3B+Yxk6ZbZrHpGamv+Fkjk9wASWnUTEPAo4PerVOrCZuiPoWoBy+vzAlnJb8N+1YO7FFhDgaOAd47zw++KHvnWh0Vaibz0vdlKi4k0YmXjeAlQ+3p94R7eqy2bfQxTTqodTybiCvaTGpxrMeR1k/JWhFiRJYLNV6dFnYo0y+PyEjlxB6KDXd2sCjLNzKf4J/pH2sGA0i28BuqB4v6RlmOvzlFpmm01QylatZGK5I/cBM0QIgZnqq+1wwYuIXxFVXke29nwAyyCOsuOismsHbM0y/1/GKggsFHJ4ri3jt5yFxEPwmvuDy/op+dpBj9giyaSAmCw5dzi+va15Na7AfNZki+FdxmU66rUicHCiF8WfC/ynF1JJGCEQklbXe4sRHMti0yNPlZduNROGpoiU6+qdgEhzOTIAsoKOO0GUWFH3whHxqchuR+WpXTDG1dlWJNpSsUdPMY/eR9fUSGuRB4SkYHrk2bmG8/y80GJBCtqhvnSCKPHqR5wkQnNY2zg1Q3hgnDXHy3sq6XwMvsV1wSfHpeKccwDJNsQCMvFnl8ZK50uTyKxGr3y59iM3pishnQL0MZAmkMj4vIchdEWwpDZpMqxHeie2xdxRLSftG9dxXpuoex3Ilxaug6pinnPaJ8lgNm+45fjfwDkDwNabOZNgn5P90Z6CZYlCIIna1C0nNxKpt2rUiW+3oaU1pX8NA0uABa9jlPBFlIYtirPDYxxhYUt42tYB4iaCNUN8GQqS/iV9GUZTbsDcQ8lONW+rwGu1amlEZfq6Tp6P2f2YHzXX5t2SBMtjqMUXPvcvlZ6+lzPSM2Qm4iMms+VllKX0lSvXV3MHpahVByl3J9rBlYMXYLcnT49GnV4o+Yooh8q7jAnt89tZpC49TW1bc3Qd9jjLH18YpG8MWVFKxYxJHe0Zuxl5Iull9UYcxahh3cRTts5iZ94mai1LV7RPd+qhIgQSkyLeFlkWeCKGezTGPN6ImB3uh+6fKqfxivErH5C50cqviOfhtqsEd8YEAsSDXTSa1BpMOgCHmOgYw6mbZAIw7P3V5CU4qTrcbBEl6l0hCQbxv+WLxgvm30DhMZjf6yPsL3SCSHmoHrEadlt6waMxbrCoT2ZMWVUraU/PGLhGo57N0HvJP6/UMlrK2O+v6WZfttYv+mc1wDVYqZH87wXsotgp67IIYRqT1ZRGi49fbEZAx3yRFj3SLJnWyO383zomMkxqpvVJYkSKNCeRRgUAB6CbZhmZm2WWRFKTl0fUG1aAiJssd4UqTL7xLKhl+tGRyHoGS9InV6oIhdXWmekBTY/EV4EhveY9FHkPe5KlmBNwe40E1XpG8A5UmSh9ZWQ4O/lIWaF1vH/cdm+0T0yD/lX9QvGfqTS1grC6yrSeHQAKket72XMLS1J7JIH9otAums4fm2ZKX9swn/ucljxIIMXMrAnSgh8yu35cWdAV5V6nGuNWvw10hu3HfW1U2tZRSGn3ewBUmi993OPTL7FmC8xu0Beu78sOCr8PPBJ2dSYPn+zayXwYaxIW4fusuB+0qHRrE3YSC6Jr/Nl8pvcMGCn8pTJH0JqtQ7hu3+dHNmcv/q8xFJ/8lr57/PYMofocBJzGwFMpacZ/QrsiW4GAQ//dh5eL4y5OwTMjt8/h9u4yooNDq5SlfoEzmYKOIecBFhIHW+KGRQ4jP5VNswH92iPxNEFVh7vRbFDvcN27BJJl39XKTk0JMMKQG34/iuT4Y4Ac+072JmL5fabQYU2zyt9iz13C38zEY5RQwT/+OZgsEevBP/mz9ihCN3VQwpG6tsZWRLirUjtSiiWXSmrc/CfNMec4Pjs/DzU88wuWmPTgIsd+UgqZF3/NGpvGmZdJWxYOczZ2HII9cEdWcqqoiwfc8sWTC5MnrG1X78zxNg/yUYMFRzY41hTnAZ5oR9tWtSChcPUW3D6VT4QnkYO7TPLxnmGt1YtDQurCedcwLVIfxsPwALKYbg9FmFol6xS1DPqtMaK+Dx3eO/XK4W3VzdEM1XuhYUxxJTCDYnxN1xkFcdEIn+cXaWkP+ZS7Ol1K/FyqM8hOwdvsCqzHWpeYxlM5FL+h80r6wnJ7s6yUN7hJtheXLZrKjgcGw4Ps8Yhd1tlrmal0sOCJy4iqKijKONAlVXLkHmJw7uqsiGkZiuDnE8Krpyva4Ndkh+YbExGxrQXJDB6XPl3XyDhksFeJ5qXVnVWPEAvL9k2NlM7hehZBZB/lKhqw8iTIweFjyaGFpNwfnnYB+mqmLrwd4psaRO15KQ5QeaAkYpJJw9wf1zHWFbh9ZG9Nb7p7uqdQQof5+iuWA3/4uIXs6d+T3yfIhr/aTcom6GrPMZexiwheQXZ7q1h+qTAiO5euFYih+uVMeCs9nvBaUDplFDM+uSf/t9eclAHpwTpnWuCB7ZxupR3/5Y6uplpMCxQq3gxjmNRi/I1wdyXsvLs99kXoFHu+QzRejNEQmcr1j58+XfLmQeH59ya3gvOQ1VUZaRZ9xfvgCVLZYHtg/ud7UQ2WWUXpLb8NT523hX8LYHIRoXaC5Z8ZR+UAMAd/IHMFuQr7vqCgVhwvIRh5ALmUfBpdf3Z7rZf/Lokb3Uxw8aS8hS5hMfmWP59ZFOG7W42QCvQwAAnuVq+7UV6tSsYWvZgj0KYLvxSFNU7Gbq+T+3F+fsCL1ITjGJH0Xg8udXnTkgZSy4GzMSb8rbEUrXLP+AphyppkV7+Y3XHJhuX+C4+Zv16Ofv+q9vk6UubE7h1Uv/6PBqpdnX4RX3oJC9MySYnZjCPQLrL+6cWxJyQvp+ExS9XPUN31Wk1r4HxfoLMu+9Xqz1n2yG1VS0tQwmusy7ANwp9xuFLTuy+WS6ZPRonjVednQkPkrhf7KZ57ZfsrJ8UBJyqUqgoQdtdy4fBVL+pOFhS/sqVJT7pKjMyQ3ZWTF0+nujtTaIYzHa4djPLE0BH5pzKYIZwYyrQ9hcFbAFdvJBM/BchX9poMuBTey+vfiQvQvJFR5+05zARrcdGaNffaNk32ybrOCkRG8gPMxJeBEF+ZcskBHBIaxQU/Ih1mAQ4Oc0Ls9HHBi46bBBSIqEXlYXfjAvz+yeeLLjo/m+c1hRwUE+d1y7fGcsFeInqQ90eaMJIft62HcSKzqNTvSJtNbzlK7QP7Zv4KYj++XsOCTpXnnRmRH7zWMyV+9hnKGhTCRKTlsjXOJ8hOtbHbddzSNMuhKY7CiPaYvhTeZWKs5ujC0h7XGzKXaaZXqY2b9as8+Iry9dl2zbh200CGbGZlw9nxQUtvN7waMd7waF82VUCD6irxXZk1RyOwmVh6NpgCYBcs5ta6a9U+RYBXyDXX5D5FlXOqSWDZ+u7WEJrDpvcJBbHwo/nTY7vLqmM0BBF7H/+Im/dNZUlOQW6g+dEee7NjHcBCR7Jxe0a0p2NkpezVhCjJrcZmtlwGYSqxK87IikBp83zeIijLODEEix7yaSlu3/3R23idyImPmcx/UI75U0x6yq91o81+XWeooY8nm5fPmvulOwuPp1YKi1hu/Z3qh1hVMKwRsIi/o8opT8XbpjPoDAVhtv8DNXlFsq/MKxgVH3m96/w50EuBG+AtJrltC4bx6vSTHef5TzbOJGSF0qyPSOanBSza4nl1NnBGeC+h7df7T4tppnc0su5MQKsW95ydx4AtwnRdHA/RuoqG9T1OxsRATfRSi1mhYKO3l4KI5CU9btGYye2hhbv7KdpnXLpGkk7FawXoODFUDctgRlVbQIkrWNJ8jnvef4xub2Tf588gh/qSA/G6Rngviq5Afb21zUUsKL0CF/kR/lC2T87thiTXx/ewBlBnRTOe22F/jQWbF9V4ztCcJnF1LQKqdXLRGfVKQ4irjbXlvf5QprG7cvpDiPgl4YjWsmyQpIKWg3O0boBnYCrBODpWSoITfk4axyd/i3+Xl+FBcS0Ob2/kLGw29xNe2u/iM2PHlqz0RiypBthyslk8cusL5iyS7Mu+c772QNl8XabJ657NIw2plj7q09Vw/GAvt4iGO6/AvO6ViIjXTb6QGanmymLhub1ZBay87T2t8LmgYkp3i5+uZ9ZcDlFb2VBVuIDqhSAodrcCB+5/9h6C35oHOju5YMt1m09c4pXnbHlf/4LY5YEvcpWGqc5MneuBOSPd0q90EVIwuN6IxfZzKl3wmwjgVfjbKrA53nPe3e2364gr3yayMYoTBDH13vhHy0jYTKM+0t8AYFH0/b4E9pNLs1mBNoJ9STnen8WJwT2BHrocHFcn4ZrieGKXZOIhBsO30sUaXZBPubfiYjUMTjIh/QTUrZFW+4KNVkLp67wF9FugjWF2pyNiu621uDFEvS7/TbFRiR8Ar+8hMYSaKIzEqOXoDPsLttVnT7PT4Y3lpegM3ARTPrqnPaWV9ZnDvwoCj48hu2VwaTwhSM60Hdym4yQUHPLQoUen3Zw6kUZQmRsPMXk4KEKEW30g8HVnWJY7KZgLcTReoPIXzkg11CDFyVI7OA5cWShc7pNB4KnsiMsWUxWra7pon2GOjRhZX5Vu4vwXeQ8Dv1DUEBh8xgmTb0oDw09/UjRMLmmUN2UJg2B7pXbsu16rHH+jMg/pHyeNJG4Ug+sEtPnvMppxh7zYNTJVN6rE+wSGH0l1lss/ziujGTmqp32ztLQN5VcguFXsW0gNfQB0GscXhgAKLkZ8ukF1FlMykv1N2RYgKFEFRjt0hScUZlQZAa8RJ4ukiP0Rr1ESJuFsowatWRPnTf9ho/ukNc3RBIFtXfWd7HtuWG/wkIO0onYxVdGKJI2a0VIUkL7clpunOxkfV6LJGCFIlGFD0jCPJNpJ48SZAcIyFxvXr3fXHaveOJJb2h6+jAz+nSZGyz72TN9WDGtqIaA11gXULcm91GLQL3LDR15OCYxmJQUnZQp18YekNmSq4UgkISg5p+o7KDmuho8bBCJE2fZERGRh3x8UHjRNKbk2G9nDq6H8gsPYF9uCgWTtSsDutPs+/Q5PiLOk4kaH/jIUn5unJSE+uzWF6s8WpyIFVxlIdJWX4tVC/j2yz6dOZ0cR+LU3eHVOUI1RSffyVF1pvXgeJ9wkQzN2bAIT8f47jl6qrVQcsOPSQlDceRVbrb8I2yK6o+5soTKpOoYAdUV+j/g35H35/N1t8Xmv/nMJhODS7UjoSVzpRsuGAB/TDkai7oRSivFZ67P3LrKQhH7pqldttIAcc8fW90/VwEl/OaRl3CfHoydyxr+bXw/90fF3q9/92zus+7IYRHJwHiYrdTuuvtFZee2WjhiveO8/G3OjTqr906TUfFL85y/c/3qwoyyBPC7bdcB7fUOptX8SO5Y7m0mEzG3fvHGirV8ODm2XtzzoquoBoYnUhcjQrZTVcoilRdGJ9WTAozy5ZFVolSYnsHnnfBHPNXWjiTqS474YQeVC+ysZNSrRWlokAYudaGAdbRx1LwS90KcgaDSO4IZhjmJzsLAnFZ81kGkZSRN/JcN8N2DP19jbNeMmNQyz7noRpTt87DflXNiQI2imbPac1j8TGA6TsNWtHMzdEaqBN/stGTCEQ6s+xHwHNkPT04YXRAxYLo67ZXeJWOB7E9STGg0g7tBTLEwMOqtvmALogSXIOxx17PUnSvXvQd4FlqaBHaHOa0g6K0wXymzXUOwbigNXcEwyh0cqfC4vh6gdkdWbTfzQJrQWZyB4PcDAC1l58XnbhCIcAR6RA+6FeFtu87S0dH53T9b0SsAf5r2uti9vtx5ulz4RxKNfdBF+H2POlKsXUpiIUuOhiOuaiXf6TK3Ir5qPE5IlvInB/+22TJ9bIS77dFX58zvaR1AF2cQpcU2N2w7WQ6kTkX6pCsZfrAsaDtKAXAB2SO6+RkEYuIIqxF1Xur+wV7R/4GetJpwYnGvvJSvJXZwAAWVhAAaT5+wSHZfJEkumVaodcKJmqmat9YIiMNTCQueW7dCzHQ83ux4UXRPx+AAJIDZQWFerJfcvQt7AvyholNcxG/Z8//Twxa14I4xhGUxMJTW3gjCRzTeG0Q0cg9E/gjuFEr5qGLdWL1c0ccKKPEOiA3gUnUwYh5WpYaH3vrH5WKvHoRtoJUb8Y/b11/64jcL8pL/rKbHFc/Q1MQXIi7ct/IE13q3nLIduzJ8LtbHDruD37CIf3mxKam80+76XscEo8/VeQzIOYj4TjAvgiQWobaLUMjJOsEiTUWa/klVmwxtdtNjzS0FyMruI/ivYk/Do6GsRfLa6F2hd0yQjUGE9Mm4NYWYn4hC/mMLUU0YfyO8/g79To4QbORqDGePkrjtm2BMa3fEReDShS7SR1gEjBNjq1SfGbvG3rlPA0kQrdxJO88sfrxal7GvOWhw2DFWTdvPGZyzEx1nxiTNzkum2UI5m4hWq2lX0Uh0qAl8p4dvXu5T9W+gF4HCh548PWQALsJRpUBW1VG793oopLzSXTWSha+bttGhSEoFsWoidu+LDOGS/XG5xrFB5gsjN/cNj3ZdgteBLlvgOVlZ9qv37stoDzXZMyBj4Anhxu2vR11NPpG2VkRjZ+bUlJXRxbdkBHk6QS5EesNDJY8SO1tSm5PDiXKLaFfyvlJUIUsNDcFgjK8FTmgqQvXA147yOipe2Z+RQiGThakHZkvHa58/wrgkCYH9w2uYnZYgdww8mnN9YtW3khZlbEPGhHMoObk5f2StpxH2Dtyut5YjAuf25Zfuzp4Wp7rJiDwU3pHhx1PUb0yvPKUd5AW6/Nu8Ck96u1K7gMT0jJP0mTJQumN3UDdA4sem60ODTidx5NhR6FB0TJsJde3KLvrmYsjGB2d4xV9w1vPanKWD1YKOgFZ9GUxuHBLgza+hKoHRTBkGutqag8nfoaUtyCjzlg6p72MeGxF1/u6UTTtadzzbvVUUDbR9kTzEbAD8r6VIdYM6+kamjY+G4c7OHRjzOvCJo5C2yB5I2WqMzRNHn7LvuILPR/P29Mj1kNf1T3b/MkLRKQPVNuODpVVhZ8PBih0mMp0ECeZXh6i6is705OF62wohkS8Gyy8+WpvZCRZ6m+sFvkkHyjKkmHPLLLLzw9GhBauc5GqCFGWVpedtu7JCP6b3JFlFd3bglMrb2YYgxsVQOTKkSUTl557kMlKCgpa9EuGMM5y/UBDfy/K6g5bOtZNXAieZygORYS4Uxy6WhPwjpffh5M8Jcnj796I3CJoheSimNdhPtvWCi41XQ8GkOoTXF7aNHcv86SioeH57taR/x8ztjntmaW/7dC2wK0PtSK/8g1n/Auw2YpwSNGC4Xlm2jzAQxG0tWFw41BCPcD61tyVITSIvyhAc56vFBK3YT765D916k7cjrEtOhLYCAq/xEARrFTCnDwBbl4RxtFxOX+dW12tQNUPYiEKbGQRm9TsSrf8erxWvob9iBsWZP/ZvmHuyyFtBF8t0BKed3Lpn88XW6l47I7KXUUWmTGySIJyy9YVDysDGWAOjG9GunIzOuTUrt66aNc9h2afdLvRxFARCqIdWvzJGsmsOpksnMVynrcBmOoObaLUVB3YlQDH5z82tHEzdX1SV4+xO2GAp8z4/dbvt/7r3BICMbb7a2yKWjhOBfDki/RehBmqZ6y0BVwBrhdgN/tEqhmuXKAaTx7kBdmG7Llas/2eD8P/VbvBPlOAsrVDi/VtuUW2Pu7Vc2YAhXBJDGPybTNx2yKsn4oGx6QD+j4mYaSzvN4gcmUZ/UNHEi/ptZsTicXajXYpNIzhp/JcVVwQObQtSjmri1papmiigRF5pg46qdF+kKF4IohHxBNBBnhEDcemVRAPRDOjyCOrqcjC4UHvv3JMIlRf8KvyvuL6qSWiWhmLslHVeLURKY9Q0Q/SlA/4oRi5xVZkt8BtLQWBVBKNIvSPzczbOTe72GU+xiDzRRnGTnuKpUVqaS3IJuoip1rc0kfa/O2UEQuPpzpacDmKrIrlD6q0K894v4R+OQMSawSTuYM9SURQqyip0b4DkVYytPJqOB6EScsb+WIyOzOPY1V1m0Sz0JierLazJHRtD6m4XvPpQu6PSuS6fzI0voLivV6b/pD0RRbjNEkUR9vUj2gbg6Bkmp55vS6vVqkDpGcNn66xpgYQ5e/wVNYurSma1MhJsucMpYqEdTnaUSwuzC1jllGmWtCgK2hcDebHtApCVtB6fmrupC0X39g2RhSnQCRttT8kt7HArHZOFlOs12F8RKT4wFqlg64oRpVq/e+JAUCJ4ZH9iJJrxXXcikBhwWyEddA7gsExBE/JomHfZPtE1j8hYs8faCa3ov45lOodmOCHYe4NM7eLTvajsFl7o6+Fvizn6xfUGWaN+k6H8oEeXWTP8UcHjrVRtT/g67VTp6t7WII4Ms0RUtFdAXsdpOVv6cL/0k0RxsAFbqk8GHOsPW2A57t6kkSkCdq7WfOzOlWqJqfk+gE7c7s2J0bkX4WdjQhnJdPtO2SGr+hcFEk3nCrCX1BZu+mkjQCGFphGVyq0SW8zaknB3+sZUjhK/duygtsejHmYs/23VtmMUCyF/H7r91v/N91awM3flulvAuyAUqK6ty/6N4hM60R4/Sd23poJ+rfB3Zl/C9w5sOGYgHLrX6oV+fVSmsL6/DwZ8teJGttMmO2ufJz42Kf/uoPsZr4C3A7jG+Ke82x2gNn8hP8BSLjL7AuyC6AmWO+jaIdivBe3/UGcpVbU3Ae4pfGEUrdvnEVtaKLJ1YJsYgExze1uSamM8vA3hmw0/f7o/8JHH54f5KXz66f7FgeEJYry5iTbzbMb+8f4LDd6zY7Ka0kpmkOHObfFtZDFm7HTYLwpr3CSXUZURWxibOsV4+84z7/GWWWxyYZINV76SId2l2EBiCGYgql4xTuDxXXX0XmTBwZGn/ywwbndqQi419LO1lv4glR1Z02H9nZc/QDvpaf8P3fCC3aZNfTk4UBtgxfxSGHK0CsmDZdKTCkZxRRF3wrq0/yqaEz/GLksIwZFjlXpKgOig3fqFQothsBk3WkYrF/fmXxxmmDvdoCc2dvgBYyxWEyiiAbRtQGHAc1uap73AwXPUyKuBCPgFfPDo1cjg2j3YFD9ooJxdts2ACNnW/+hCt8RRVN5tbdvfAz34/OiBb6y/SwpnsdVqPQiLK0jmNTJScKJjVeT2fareLz1dIt1okYdWyLAJNLMYLKb2Y+lzQ+v/tZ7AXi/nKfmvnkuZxvtUPRwaAz98JXkNj/rORJ6ElO0eWZW/45AHO2zQVsIjKBrTXFAGqLkhgCL79k7wFPNWWVmElqK/BjZ3dGJJ0UrKAi3Wpwv7AgOSBm4QbjU9/eelJLroW+nvTI8aOwcX35T8M6Ode+YT4QolkhNHEuHlt5NAwWfopMpBrIauqDmjPvjAsnq+ECREK6va3YDOMwySvi7wVGHiJVHLiRxyk9420wB28y5NZiXj27un9Ff4vbt7INe0Y5+38Nqt/VFdXcAYZV6B03eaA++wEiYF0Mk6Da3qGhGpPtEBAem3ciU6Vaepr0U0pi+JYuqAKouzBqv2inUniSfHeiXZ/Vf36w0o2ipgbWiYzB42hfDMxnkkUFkpViSkI0LwchDRYijDCmbJ5ioMS/AD1K1Jton6BSzCY2zGu6L3RV4OFFzfWuAlI55MDNryMpuP3u9A2AB1ukVhv5Dy/mYouyNjQqLTWMVnA//+QpHVSwG5NeQzEok6cZekQjFcbi3VaWS06dkDFiR/IpVuK2X7/brSwfCkny/i5zghoy9QeMJ7uuNGLfDrKqqjni8m8dS5/fB/98+Ou6PUDh/3C13nusAq2VkqL1PgI3g/HYtoXD+gKgAb3vY0u6csDoKiQrGanhY56+t3DjtH+T5Xjc6d2qSA9J8QGN/Dup7XLxyBGssBmHkXWUNTat+jKD+E2Xn+emC5dy66hOd5WTntgyK/WhoDZVoc+69lFOMFuexORDiKCS0sD7BPSzJ5I70+XkoCqHQz9wmUYzT9c4UUOCcQ2C3YySOkVREOo97mmoMlt2IQSiw+92MYYjE6BVzlt/EZgXFaK1VaVUTNWFbjimWEOm24T1C0X9vk40QY1NBSkU939wRjIqpJDcquvpq4qCYtDdH8tEpQ8xe0C1t3z9FvftRst8ry/91jzLVHfFkEZljkd2TMts6XdudMbuF8b9vMv3O4HcGvzP4ncHvDH5n8F+YQTMY85HzJVcbkOY7DPYSbemu/unbsaqevlOL9fxdXM7HvT5/9s4vpyCFr/7HXrc1nTFv4SVKOVjZZrtRfrbdcm8ERtT7hAEei+yKSfJgzWDtIGXQy8Pjp1uZnCU41U48pWsg2/of2Rtn84IsLLvOgnt8C2qh1RLtI2rrLDORbAc81iilRQr1kTx48zibbGRLluzppOdv65Jaguwqgd0r35/I9nTo8gZwtNzG+VqO0+CkVkGBUQ88s65OWK1WJw/MPn3vl6wj2L4dqQuiDx548gRL9jVPYF8hgKTuazENt+PRhYlTjGJqyzMTDfL2GNsPFxgBuxxj4/t2FuHhZhLKIRoeRBONnm9+MUzAGfbPdNgCp/2Lfmk/fAjSu6q16dhzYxa+iuMIJpOlXw3PeHjoq+2r/K3qTj33NEWROP7ckMfVBziCz7LNoagP5DkeHpvXgoTp82Bp8/NXmZ3AFQBQeZjasPXaHQ5NyyjKYEw9av9zF4Fw+vnJEallkXrVaBJSbbOVYzae1HhTIVTiHf4QaUVGJdGKAqsTiEtCQp4nzkyRGikFbKGx0858PGh/TO3TFjwqIMrTvSA3K5IX6IyO7SbFX4XWX+EWs1qcYud/+GQTQZNfXtebtBBACibhqqpg2+i5gMZCX49rfxrgLXmD+Ixmi91rd8SBqg40zLscYiPbh0bgj/9MXLw72lUVFyKcHPq66nowsamn1XnQ7sJLVSKuNMEhBERhrl+/FfgnOodbuT4vxMOfKUaiEMpR6Jqe7GzadErgWfPX4IWVDeGR8NiFggcTstzEHqs4O7BzyLHm/iE+WviZYBNNefkVj6uA54KoLq3f7dylAg0df32wolk0tDqPEX6sM7dWnGLjAReWII/S7WLtxjG9+iLgzeA/0bc9mpBVUAqGG4iBudMEHS81dxIsAS+ksNv0/CPRtyxa9MNcYzD5pjBtXtwe/66wBnsT5HEc+twRRjvgTN7ldxGKP1QdvrIqs/HBLJPw4HMALa7dai23+aO/Qj5Q/1D+42BgwXwfwtOK7mBl23do09vtU8Cv026A83vS8qbqo/mDSKqxGyUBG1lqiP19fdsyqVOv2UpRSrq+APcHDwOC39EJWNIszgKF5zq0C6229OZmQMiGjH3jJ0mUREYkinTAe1VSQPhUG+uI6ZwvixFpOoUvi2YRwGJbZEXJEILMVCF1FVZ0jrCjs0cli25UZeiKs1iPDLaxEY5dbiDk3QQUOUIGWzgZTwH28po8I6sRjIIhZBtaqH4f4FBZvw4EJ1gTob2/1taq+5astSTbfFgJ2WdpCmUVKqIODBH/xuP/pYlTbhGPB56dStUAPjVzZVpbbqsYFiiEAKz+miC8SsTnc4k3JPVh8dmdn+f5BC9JpSrhHXZ7z16QasKwVcrQG/V0DRYUZE/qJnmNww0fG0FcaOzfbeE+yQttz17ZB8QEbl13NdpE9gKcCdDQZ143e5cXWQuvWnF9pA7tBHQNGYKRr2ChHIGop+2ZBtt3QLuQpKPDXkfCgxoBODTVETrh+8zrdaNLnpT6mJ6RfM2yDMJx/2Q9/SWHrUmOdMGUtlT8Q6WobrXsFRAIQzPgHwEPgV9UdOW0Wi10a817tINjpEZc3qwSdMSphYHazoG24+Eiw0aKyV9u9hOJjklFdcR5dctcO+6yRXu71hre2f48N6BPCK51j0uuys/53iNLBYVkzqfZG2n39ZcmRRYeT9LBndaHno+3J4mXCjChDJY4qpxi9So3njieV1NJe60o/PNDumVTm0RcwLvQT/X2JaaDtcTmmz/UoXyQmWmyo3PJHl+YOwYnJjm33oKaywLRl/Xo/YTqGz+Nk5Dh75HnBjsxNbZ0UujHdKV8myyiVa91vvRURQcSotuEVDbMyi9nbOstr6EbpPb5KXY78sbeRnaplahDMcbbzo6hCceESpJJhWqfliIfEi9KtOpL79oBH56p2J86n3Q3FJHu0+SZEZWe3ThOSprfOAM3S9J0mTCIvGslSfXNuORXMPAjufodR8KZwAY02npuGK07RDbvb+okJeNgts1AkHfIu3ZgeuTrB3j6/uNZxI8lmF32KHkHd7s1leHXyUqyKy7FeyY3+vkJiCjNydnkFbEedwn7YI1I5INvmbZBXujAEhTQvb6z/Di27u/MvcemhAL/WKhkqTtgh/ZT85joHD3yPppER8xsoonONU0Tzei8X7Ls1oilyL2qo1zxAfsnWkEcq9S28K5skW7+WsW/VdD6rh2+86mGbyLGmw4DaQk+1GjgVSQo9MucAiPuhsc5dY5tnrrL+y8wqb1OAliPnc3Nme9rdfhxZ8kQBoc8Xg5eEBNA7fb0rVTGCe2E7Lw4myjC+UQCRF79Kk4SKfAsPajnptdR4/Us3a1L8XSyGnSRAjWhbzuyQZY99n1bC5F9J09I9nZGadr8POzyVSWye3V2CIYe8CHs5GfEKf0NnqWumpRoRXCJp8pDh2WKHnkgQtU0JSxIfKppxTEV/Fi9dspwPATjb/a/aEu/f5SYIIomFhQ0cSgTkHrmvvGBlbsjnO+RuFowWE9Slf4StRTU+i0iqCc8NY9yZ5vKIqDSYryT0/dF85ielD86sm/wyTifVTOjo/m1U2vJgi0Aw8whM6lZ1NAi5Ny6uCo/MZyVfJF1ude6RWhbtjQsPH7ZpuwpFyCHby9ApSdt0IH0N7OlwqSLybZQaX8ldamolKBX2heiFQnHlmXOL+bqm5+9cDTmrsQPB8km3hXdIXw/TzzkmxzoSFYxynMY2yw/rrGsDS2KhnX5/8kpEkIxDPrJUD5wzVHGANVe5RQRfNNtwsLQq9XKLtNgNSlg5hgEZT9R9OueibFwx/xSeHuKDPlPjWKx6jz9XhldCIhWSOlioq3nqL4w/Z+kqI+40jluf3NHBPSfRKjVEP8aHZQJzXNgpuNQ4M5yG+MxXZXzY7KPVKP9wOcOPWij1DMNeYrLX2NNFc1ZC8Oa/arOi5DLpr4l/9SoX5q+MxuadswgHeDZvh7G/Kg4Og/WR86jaMmQaKgIaV9YOGgGfceq+Ll13TNstuXxSejjk7UJKViZvJFoapTuj+Fir6nKHL5bMYAJudY05ZU2aPO65oiirorJlDb7k4Cqa7a/xACAtekQaQrEEVABdlCkSXpfVH3ip/J/CJZ3fyTaln376NZMKGJ/ae9tyb6O6QH9K4LITLgUWZ6NuCgwMKyDj/Xm0BZpvx6fSUP4sGBQ9cI2DH3wddEJ3MXnxuIl3jhVE6dtJDxszCZow4hauRJuNzFNGjKnWMuw3ZEWEbxpG+tCiyB0QMXMhJesyc7aNZhyDD00G0EzAV6mPc9tsxGMJnu9bMXtYomNJJjVeFyznvMDxdu1MWUVC6A7R8tEoeuGp4g7yvXoO/r0hjSQOHWLUpY5y5d2PrPpOjyREZBvt4YvRWYpDDQEESfiDE52BBP5rEh72wvMFev8zQbVq8Y7hHRTNjVbQzrR76jQt22bC7OI32fKVnToo+D2/ruXnhQRwvdZBlCEfXRurlKQn50ILdRHk//FY2HQH5F+jGMA5uZJO6g4evnAVWTp8k49LkrbGUtonGlqaGv3Kz+nzOaLngsXobOqiKFKDnTQkWjVI8NLMIbQFjg1F4xIt4Ufg50ekMDuHnhe/uofaaF2LR9+kZDI0e3h5GnRUAPa+bOM6rzTeDWOaDopSC6vJzVBz7ypifqUsDVricN5N8a6ZtYp8wHCVl/rx9SKaYkjCvatsz4C9/o+re/aTpgdcBJlZo60N5T6gwBoq5rNh8KrVltDn1Xeokcd2vWgt4Li+KfP74faZqAELco2wvH2/PDWWyGZDkQh43xqsF/Abjg5i7TF/vIUxTgMI8K8mf3UMCmIRs/fQFzSjdUUox8lEfsZjPDFbtVb/iyitd2+NBJk+TloJeyvc385v70IopdxAhU944CbrxrB9rd6iX/kdzgz0IdP5pvnKsq2XrAbKnsOj2HF919zIOM7DElkWgWButvOzPur0NgBMHfc27Uh+YNOOr9hvxPsfPuEliOgtmLa+BNY9guY4b94/7sg2ywNur2X0rUktE3BfSp2OjVVS/8c8q4h59vBlzwuH5pPonZoi1ueT0fwzxObymu78eSbb/gVkTX1/+aYz3VAvcX/ukqVRUQ1kjuUt2q77ycDzLkikdQQfv/fWgqQHhupduM9n9eXYIfLK6qHfF63ivlW8fENZwIbIh/4CRMsgBNieVMBWo11IHPJAQuqV0L5Dc/7mXDz1Eis9XasdbZTxM3PTfbwuGv6LR/HqqYqqLuPr8kXR5dwneftoab5riR94LJNjmzmvTBjyIHjxuECrYBqHXiE6UIZIQkso7y2PyfqzCc2v7j9/qAgGfEqypzmZ7TWGqcpnEUfziItfkAzwk+N5igcS8yr/nDTFKPUDthpziO/P+KBh07r7ekGCcGsundt/e5N9opLjlVei3TXDKSZ/RlsgGux8XRL7UQrrNHWpM811KFmHZk15THOnvHY/mGI9KzUvEBicxkFf7RD9eIWm31eYuDYrbVqgoHZ3xB1K7+auPGBdFVBnD8IMe6TIYYFo+6cDttsmqPa5mrXwIsXk2VdAh9HTfUQzoFQeKngKxA5IEINzAslGe2D9bhgO9TnEKrgydllDw9e+ZNlssfVV56spD3u/vXJb548vvju0JNFskfgl//RAX8Qiy2cj+7r3noNnPOz887uD2N2tn1w6Mv/BlBLAwQUAAIACACvEZVUkYMaBU0AAABrAAAAGwAAAHVuaXZlcnNhbC91bml2ZXJzYWwucG5nLnhtbLOxr8jNUShLLSrOzM+zVTLUM1Cyt+PlsikoSi3LTC1XqACKGekZQICSQqWtkgkStzwzpSQDqMLA2BwhmJGamZ5RYqtkbm4BF9QHmgkAUEsBAgAAFAACAAgAeX4xVO4DzUxJAwAA4wkAABQAAAAAAAAAAQAAAAAAAAAAAHVuaXZlcnNhbC9wbGF5ZXIueG1sUEsBAgAAFAACAAgArhGVVAairqlyBgAAJhkAAB0AAAAAAAAAAQAAAAAAewMAAHVuaXZlcnNhbC9jb21tb25fbWVzc2FnZXMubG5nUEsBAgAAFAACAAgArhGVVBUeYBujAAAAfwEAAC4AAAAAAAAAAQAAAAAAKAoAAHVuaXZlcnNhbC9wbGF5YmFja19hbmRfbmF2aWdhdGlvbl9zZXR0aW5ncy54bWxQSwECAAAUAAIACACuEZVUmnEUck8FAACaHgAAJwAAAAAAAAABAAAAAAAXCwAAdW5pdmVyc2FsL2ZsYXNoX3B1Ymxpc2hpbmdfc2V0dGluZ3MueG1sUEsBAgAAFAACAAgArhGVVApGQzyGAwAA5AwAACEAAAAAAAAAAQAAAAAAqxAAAHVuaXZlcnNhbC9mbGFzaF9za2luX3NldHRpbmdzLnhtbFBLAQIAABQAAgAIAK4RlVTxo/4HSgUAACQeAAAmAAAAAAAAAAEAAAAAAHAUAAB1bml2ZXJzYWwvaHRtbF9wdWJsaXNoaW5nX3NldHRpbmdzLnhtbFBLAQIAABQAAgAIAK4RlVQROiZssgEAAHgGAAAhAAAAAAAAAAEAAAAAAP4ZAAB1bml2ZXJzYWwvaHRtbF9za2luX3NldHRpbmdzLmpzb25QSwECAAAUAAIACACuEZVU2CeBU2gAAABqAAAAHAAAAAAAAAABAAAAAADvGwAAdW5pdmVyc2FsL2xvY2FsX3NldHRpbmdzLnhtbFBLAQIAABQAAgAIAK8RlVQ+wrwhujwAAHpiAAAXAAAAAAAAAAAAAAAAAJEcAAB1bml2ZXJzYWwvdW5pdmVyc2FsLnBuZ1BLAQIAABQAAgAIAK8RlVSRgxoFTQAAAGsAAAAbAAAAAAAAAAEAAAAAAIBZAAB1bml2ZXJzYWwvdW5pdmVyc2FsLnBuZy54bWxQSwUGAAAAAAoACgAIAwAABloAAAAA"/>
  <p:tag name="ISPRING_LMS_API_VERSION" val="SCORM 2004 (4th edition)"/>
  <p:tag name="ISPRING_ULTRA_SCORM_COURSE_ID" val="CA7F67F1-AFA8-4AB9-AE27-7DE54F6915B2"/>
  <p:tag name="ISPRING_CMI5_LAUNCH_METHOD" val="any window"/>
  <p:tag name="ISPRINGCLOUDFOLDERID" val="1"/>
  <p:tag name="ISPRINGONLINEFOLDERID" val="1"/>
  <p:tag name="ISPRING_OUTPUT_FOLDER" val="[[&quot;\uFFFDAA&amp;{F9566A35-40B6-441F-B617-E6E939D914BA}&quot;,&quot;C:\\Users\\Jeslin HP\\Dropbox\\02 CE Courses\\2020-22 Courses\\03 GBRI Teachers Training\\03 Physical Home\\02 Energy\\Energy Presentations\\Energy Production&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publishDestination&quot;:&quot;ISPRING_STUDIO&quot;,&quot;wordSettings&quot;:{&quot;printCopies&quot;:1},&quot;studioSettings&quot;:{&quot;onlineDestinationPath&quot;:&quot;Learning Content/Energy Equity Courses&quot;,&quot;onlineDestinationFolderId&quot;:&quot;2a96f630-c132-11ec-92a1-b2a192e3a90c&quot;,&quot;onlineDestinationUrl&quot;:&quot;gbri.ispring.com&quot;}}"/>
  <p:tag name="ISPRING_SCORM_RATE_SLIDES" val="0"/>
  <p:tag name="ISPRING_SCORM_PASSING_SCORE" val="0.000000"/>
  <p:tag name="ISPRING_PRESENTATION_TITLE" val="003 Energy Education Presentation - Section 3- OD"/>
  <p:tag name="ISPRING_FIRST_PUBLISH" val="1"/>
  <p:tag name="ISPRING_SCORM_ENDPOINT" val="&lt;endpoint&gt;&lt;enable&gt;0&lt;/enable&gt;&lt;lrs&gt;https://&lt;/lrs&gt;&lt;auth&gt;0&lt;/auth&gt;&lt;login&gt;&lt;/login&gt;&lt;password&gt;&lt;/password&gt;&lt;key&gt;&lt;/key&gt;&lt;name&gt;&lt;/name&gt;&lt;email&gt;&lt;/email&gt;&lt;/endpoint&gt;&#10;"/>
  <p:tag name="ISPRING_SCORM_RATE_QUIZZES" val="0"/>
  <p:tag name="ISPRING_SCREEN_RECS_UPDATED" val="C:\Users\Jeslin HP\Dropbox\02 CE Courses\2020-22 Courses\03 GBRI Teachers Training\03 Physical Home\02 Energy\Energy Presentations\For Live Sessions RI\003 Energy Education Presentation - Section 3\"/>
  <p:tag name="ISPRING_RESOURCE_FOLDER" val="C:\Users\Jeslin HP\Dropbox\02 CE Courses\2020-22 Courses\03 GBRI Teachers Training\03 Physical Home\02 Energy\Energy Presentations\For Live Sessions RI\003 Energy Education Presentation - Section 3\"/>
  <p:tag name="ISPRING_PRESENTATION_PATH" val="C:\Users\Jeslin HP\Dropbox\02 CE Courses\2020-22 Courses\03 GBRI Teachers Training\03 Physical Home\02 Energy\Energy Presentations\For Live Sessions RI\003 Energy Education Presentation - Section 3.pptx"/>
</p:tagLst>
</file>

<file path=ppt/tags/tag10.xml><?xml version="1.0" encoding="utf-8"?>
<p:tagLst xmlns:a="http://schemas.openxmlformats.org/drawingml/2006/main" xmlns:r="http://schemas.openxmlformats.org/officeDocument/2006/relationships" xmlns:p="http://schemas.openxmlformats.org/presentationml/2006/main">
  <p:tag name="ISPRING_SLIDE_ID_2" val="{71C87813-BFD2-4B89-935B-6D774F02C474}"/>
  <p:tag name="GENSWF_ADVANCE_TIME" val="15.977"/>
  <p:tag name="ISPRING_CUSTOM_TIMING_USED" val="1"/>
  <p:tag name="ISPRING_SLIDE_INDENT_LEVEL" val="0"/>
  <p:tag name="ISPRING_PRESENTER_ID" val="{C35220BB-F442-40C2-A78F-1695FCB7DAC1}"/>
  <p:tag name="GENSWF_SLIDE_TITLE" val="Percentage dependence on electricity"/>
  <p:tag name="GENSWF_SLIDE_UID" val="{DD59CE8E-D7CD-457A-B114-29340B454BD9}:305"/>
</p:tagLst>
</file>

<file path=ppt/tags/tag11.xml><?xml version="1.0" encoding="utf-8"?>
<p:tagLst xmlns:a="http://schemas.openxmlformats.org/drawingml/2006/main" xmlns:r="http://schemas.openxmlformats.org/officeDocument/2006/relationships" xmlns:p="http://schemas.openxmlformats.org/presentationml/2006/main">
  <p:tag name="ISPRING_SLIDE_ID_2" val="{2D6CED88-7032-4819-B84F-8CE61D4D0639}"/>
  <p:tag name="GENSWF_ADVANCE_TIME" val="36.834"/>
  <p:tag name="TIMING" val="|0.001|0.5|0.5"/>
  <p:tag name="ISPRING_CUSTOM_TIMING_USED" val="1"/>
  <p:tag name="ISPRING_SLIDE_INDENT_LEVEL" val="0"/>
  <p:tag name="ISPRING_PRESENTER_ID" val="{C35220BB-F442-40C2-A78F-1695FCB7DAC1}"/>
  <p:tag name="GENSWF_SLIDE_TITLE" val="Life without electricity"/>
  <p:tag name="GENSWF_SLIDE_UID" val="{7DD9278C-BD41-4939-B2E7-0C7960111616}:306"/>
</p:tagLst>
</file>

<file path=ppt/tags/tag12.xml><?xml version="1.0" encoding="utf-8"?>
<p:tagLst xmlns:a="http://schemas.openxmlformats.org/drawingml/2006/main" xmlns:r="http://schemas.openxmlformats.org/officeDocument/2006/relationships" xmlns:p="http://schemas.openxmlformats.org/presentationml/2006/main">
  <p:tag name="ISPRING_SLIDE_ID_2" val="{759E5E26-F59D-43D8-95BA-F449BA624184}"/>
  <p:tag name="GENSWF_ADVANCE_TIME" val="40.700"/>
  <p:tag name="ISPRING_CUSTOM_TIMING_USED" val="1"/>
  <p:tag name="ISPRING_SLIDE_INDENT_LEVEL" val="0"/>
  <p:tag name="ISPRING_PRESENTER_ID" val="{C35220BB-F442-40C2-A78F-1695FCB7DAC1}"/>
  <p:tag name="GENSWF_SLIDE_TITLE" val="Demand and supply"/>
  <p:tag name="GENSWF_SLIDE_UID" val="{83778E6F-86F6-4F6E-9B25-7D11A6C545EE}:307"/>
</p:tagLst>
</file>

<file path=ppt/tags/tag13.xml><?xml version="1.0" encoding="utf-8"?>
<p:tagLst xmlns:a="http://schemas.openxmlformats.org/drawingml/2006/main" xmlns:r="http://schemas.openxmlformats.org/officeDocument/2006/relationships" xmlns:p="http://schemas.openxmlformats.org/presentationml/2006/main">
  <p:tag name="ISPRING_SLIDE_ID_2" val="{5B2034CD-F43E-414D-AF93-6D2BFAAC2B43}"/>
  <p:tag name="GENSWF_ADVANCE_TIME" val="44.827"/>
  <p:tag name="ISPRING_CUSTOM_TIMING_USED" val="1"/>
  <p:tag name="ISPRING_SLIDE_INDENT_LEVEL" val="0"/>
  <p:tag name="ISPRING_PRESENTER_ID" val="{C35220BB-F442-40C2-A78F-1695FCB7DAC1}"/>
  <p:tag name="GENSWF_SLIDE_TITLE" val="Energy usage costs"/>
  <p:tag name="GENSWF_SLIDE_UID" val="{D41FF9EA-5F54-4037-879F-CAFA6A3AA656}:308"/>
</p:tagLst>
</file>

<file path=ppt/tags/tag14.xml><?xml version="1.0" encoding="utf-8"?>
<p:tagLst xmlns:a="http://schemas.openxmlformats.org/drawingml/2006/main" xmlns:r="http://schemas.openxmlformats.org/officeDocument/2006/relationships" xmlns:p="http://schemas.openxmlformats.org/presentationml/2006/main">
  <p:tag name="ISPRING_SLIDE_ID_2" val="{F98DBB4F-B11D-433B-A298-373145BAAF0D}"/>
  <p:tag name="GENSWF_ADVANCE_TIME" val="5.228"/>
  <p:tag name="ISPRING_CUSTOM_TIMING_USED" val="1"/>
  <p:tag name="ISPRING_SLIDE_INDENT_LEVEL" val="0"/>
  <p:tag name="ISPRING_PRESENTER_ID" val="{C35220BB-F442-40C2-A78F-1695FCB7DAC1}"/>
  <p:tag name="GENSWF_SLIDE_TITLE" val="Current complications of energy production"/>
  <p:tag name="GENSWF_SLIDE_UID" val="{24E02729-32E3-43A2-81F1-7918399EFC08}:3312"/>
</p:tagLst>
</file>

<file path=ppt/tags/tag15.xml><?xml version="1.0" encoding="utf-8"?>
<p:tagLst xmlns:a="http://schemas.openxmlformats.org/drawingml/2006/main" xmlns:r="http://schemas.openxmlformats.org/officeDocument/2006/relationships" xmlns:p="http://schemas.openxmlformats.org/presentationml/2006/main">
  <p:tag name="ISPRING_SLIDE_ID_2" val="{FD4417AF-967F-4281-A8B9-ED013A804CE6}"/>
  <p:tag name="GENSWF_ADVANCE_TIME" val="27.217"/>
  <p:tag name="ISPRING_CUSTOM_TIMING_USED" val="1"/>
  <p:tag name="ISPRING_SLIDE_INDENT_LEVEL" val="0"/>
  <p:tag name="ISPRING_PRESENTER_ID" val="{C35220BB-F442-40C2-A78F-1695FCB7DAC1}"/>
  <p:tag name="GENSWF_SLIDE_TITLE" val="Basis of electricity"/>
  <p:tag name="GENSWF_SLIDE_UID" val="{7824B930-1223-4307-96F7-B34D48EFBE54}:293"/>
</p:tagLst>
</file>

<file path=ppt/tags/tag16.xml><?xml version="1.0" encoding="utf-8"?>
<p:tagLst xmlns:a="http://schemas.openxmlformats.org/drawingml/2006/main" xmlns:r="http://schemas.openxmlformats.org/officeDocument/2006/relationships" xmlns:p="http://schemas.openxmlformats.org/presentationml/2006/main">
  <p:tag name="ISPRING_SLIDE_ID_2" val="{D1D7AC89-6733-407E-ACE1-8C2D007F4226}"/>
  <p:tag name="GENSWF_ADVANCE_TIME" val="48.824"/>
  <p:tag name="ISPRING_CUSTOM_TIMING_USED" val="1"/>
  <p:tag name="ISPRING_SLIDE_INDENT_LEVEL" val="0"/>
  <p:tag name="ISPRING_PRESENTER_ID" val="{C35220BB-F442-40C2-A78F-1695FCB7DAC1}"/>
  <p:tag name="GENSWF_SLIDE_TITLE" val="How does electricity Travel"/>
  <p:tag name="GENSWF_SLIDE_UID" val="{D79537BE-9F76-49B9-84B2-3DA8BCE2A6FB}:294"/>
</p:tagLst>
</file>

<file path=ppt/tags/tag17.xml><?xml version="1.0" encoding="utf-8"?>
<p:tagLst xmlns:a="http://schemas.openxmlformats.org/drawingml/2006/main" xmlns:r="http://schemas.openxmlformats.org/officeDocument/2006/relationships" xmlns:p="http://schemas.openxmlformats.org/presentationml/2006/main">
  <p:tag name="ISPRING_SLIDE_ID_2" val="{FF9F4761-D60C-4CFD-B548-CDF357B1CBE8}"/>
  <p:tag name="GENSWF_ADVANCE_TIME" val="33.464"/>
  <p:tag name="ISPRING_CUSTOM_TIMING_USED" val="1"/>
  <p:tag name="ISPRING_SLIDE_INDENT_LEVEL" val="0"/>
  <p:tag name="ISPRING_PRESENTER_ID" val="{C35220BB-F442-40C2-A78F-1695FCB7DAC1}"/>
  <p:tag name="GENSWF_SLIDE_TITLE" val="Where is electricity lost"/>
  <p:tag name="GENSWF_SLIDE_UID" val="{EE68803E-AD29-4DD7-8F1F-AA94C29E7FC9}:295"/>
</p:tagLst>
</file>

<file path=ppt/tags/tag18.xml><?xml version="1.0" encoding="utf-8"?>
<p:tagLst xmlns:a="http://schemas.openxmlformats.org/drawingml/2006/main" xmlns:r="http://schemas.openxmlformats.org/officeDocument/2006/relationships" xmlns:p="http://schemas.openxmlformats.org/presentationml/2006/main">
  <p:tag name="ISPRING_SLIDE_ID_2" val="{53D34793-E173-45A3-902E-D509CA31238E}"/>
  <p:tag name="GENSWF_ADVANCE_TIME" val="37.121"/>
  <p:tag name="ISPRING_CUSTOM_TIMING_USED" val="1"/>
  <p:tag name="ISPRING_SLIDE_INDENT_LEVEL" val="0"/>
  <p:tag name="ISPRING_PRESENTER_ID" val="{C35220BB-F442-40C2-A78F-1695FCB7DAC1}"/>
  <p:tag name="GENSWF_SLIDE_TITLE" val="Is wasting electricity bad"/>
  <p:tag name="GENSWF_SLIDE_UID" val="{B6B39BE9-A758-441D-BE7C-F305F23D1604}:296"/>
</p:tagLst>
</file>

<file path=ppt/tags/tag19.xml><?xml version="1.0" encoding="utf-8"?>
<p:tagLst xmlns:a="http://schemas.openxmlformats.org/drawingml/2006/main" xmlns:r="http://schemas.openxmlformats.org/officeDocument/2006/relationships" xmlns:p="http://schemas.openxmlformats.org/presentationml/2006/main">
  <p:tag name="ISPRING_SLIDE_ID_2" val="{641D1C55-EDF6-438E-992C-F13FB9153243}"/>
  <p:tag name="GENSWF_ADVANCE_TIME" val="16.458"/>
  <p:tag name="ISPRING_CUSTOM_TIMING_USED" val="1"/>
  <p:tag name="ISPRING_SLIDE_INDENT_LEVEL" val="0"/>
  <p:tag name="ISPRING_PRESENTER_ID" val="{C35220BB-F442-40C2-A78F-1695FCB7DAC1}"/>
  <p:tag name="GENSWF_SLIDE_TITLE" val="Non-renewable resources"/>
  <p:tag name="GENSWF_SLIDE_UID" val="{BBA579DC-FAFE-46EE-A018-DE2A9EEFD583}:297"/>
</p:tagLst>
</file>

<file path=ppt/tags/tag2.xml><?xml version="1.0" encoding="utf-8"?>
<p:tagLst xmlns:a="http://schemas.openxmlformats.org/drawingml/2006/main" xmlns:r="http://schemas.openxmlformats.org/officeDocument/2006/relationships" xmlns:p="http://schemas.openxmlformats.org/presentationml/2006/main">
  <p:tag name="ISPRING_SLIDE_ID_2" val="{4B8CFE9D-D27B-4612-A4E1-40CAE073C8ED}"/>
  <p:tag name="GENSWF_ADVANCE_TIME" val="17.768"/>
  <p:tag name="ISPRING_CUSTOM_TIMING_USED" val="1"/>
  <p:tag name="ISPRING_SLIDE_INDENT_LEVEL" val="0"/>
  <p:tag name="ISPRING_PRESENTER_ID" val="{C35220BB-F442-40C2-A78F-1695FCB7DAC1}"/>
  <p:tag name="GENSWF_SLIDE_TITLE" val="Introduction"/>
  <p:tag name="GENSWF_SLIDE_UID" val="{9E757EEE-E60D-4D72-A017-519A52AA5B3F}:3262"/>
</p:tagLst>
</file>

<file path=ppt/tags/tag20.xml><?xml version="1.0" encoding="utf-8"?>
<p:tagLst xmlns:a="http://schemas.openxmlformats.org/drawingml/2006/main" xmlns:r="http://schemas.openxmlformats.org/officeDocument/2006/relationships" xmlns:p="http://schemas.openxmlformats.org/presentationml/2006/main">
  <p:tag name="ISPRING_SLIDE_ID_2" val="{281D37E2-F584-4FBE-A98F-2BABB47F4A40}"/>
  <p:tag name="GENSWF_ADVANCE_TIME" val="45.663"/>
  <p:tag name="ISPRING_CUSTOM_TIMING_USED" val="1"/>
  <p:tag name="ISPRING_SLIDE_INDENT_LEVEL" val="0"/>
  <p:tag name="ISPRING_PRESENTER_ID" val="{C35220BB-F442-40C2-A78F-1695FCB7DAC1}"/>
  <p:tag name="GENSWF_SLIDE_TITLE" val="Where are non-renewable resources found"/>
  <p:tag name="GENSWF_SLIDE_UID" val="{D02573F7-A6A7-4BA5-BDCC-2E81C03E1CF3}:298"/>
</p:tagLst>
</file>

<file path=ppt/tags/tag21.xml><?xml version="1.0" encoding="utf-8"?>
<p:tagLst xmlns:a="http://schemas.openxmlformats.org/drawingml/2006/main" xmlns:r="http://schemas.openxmlformats.org/officeDocument/2006/relationships" xmlns:p="http://schemas.openxmlformats.org/presentationml/2006/main">
  <p:tag name="ISPRING_SLIDE_ID_2" val="{3B525B7D-2E9A-4CB6-911E-24BB254EAE69}"/>
  <p:tag name="GENSWF_ADVANCE_TIME" val="40.700"/>
  <p:tag name="ISPRING_CUSTOM_TIMING_USED" val="1"/>
  <p:tag name="ISPRING_SLIDE_INDENT_LEVEL" val="0"/>
  <p:tag name="ISPRING_PRESENTER_ID" val="{C35220BB-F442-40C2-A78F-1695FCB7DAC1}"/>
  <p:tag name="GENSWF_SLIDE_TITLE" val="Creation of carbon-dioxide"/>
  <p:tag name="GENSWF_SLIDE_UID" val="{320E24E9-4AE9-4F30-AC13-497B807FE589}:299"/>
</p:tagLst>
</file>

<file path=ppt/tags/tag22.xml><?xml version="1.0" encoding="utf-8"?>
<p:tagLst xmlns:a="http://schemas.openxmlformats.org/drawingml/2006/main" xmlns:r="http://schemas.openxmlformats.org/officeDocument/2006/relationships" xmlns:p="http://schemas.openxmlformats.org/presentationml/2006/main">
  <p:tag name="ISPRING_SLIDE_ID_2" val="{84981603-0296-456C-9F11-C4A0B12D0E36}"/>
  <p:tag name="GENSWF_ADVANCE_TIME" val="60.997"/>
  <p:tag name="ISPRING_CUSTOM_TIMING_USED" val="1"/>
  <p:tag name="ISPRING_SLIDE_INDENT_LEVEL" val="0"/>
  <p:tag name="ISPRING_PRESENTER_ID" val="{C35220BB-F442-40C2-A78F-1695FCB7DAC1}"/>
  <p:tag name="GENSWF_SLIDE_TITLE" val="Carbon-dioxide composition"/>
  <p:tag name="GENSWF_SLIDE_UID" val="{26724D44-DFDB-4AE2-94EE-0881A481C95A}:300"/>
</p:tagLst>
</file>

<file path=ppt/tags/tag23.xml><?xml version="1.0" encoding="utf-8"?>
<p:tagLst xmlns:a="http://schemas.openxmlformats.org/drawingml/2006/main" xmlns:r="http://schemas.openxmlformats.org/officeDocument/2006/relationships" xmlns:p="http://schemas.openxmlformats.org/presentationml/2006/main">
  <p:tag name="ISPRING_SLIDE_ID_2" val="{AE7ABF02-9D92-41DC-BDAC-F24EDDF6DE25}"/>
  <p:tag name="GENSWF_ADVANCE_TIME" val="56.138"/>
  <p:tag name="ISPRING_CUSTOM_TIMING_USED" val="1"/>
  <p:tag name="ISPRING_SLIDE_INDENT_LEVEL" val="0"/>
  <p:tag name="ISPRING_PRESENTER_ID" val="{C35220BB-F442-40C2-A78F-1695FCB7DAC1}"/>
  <p:tag name="GENSWF_SLIDE_TITLE" val="Pollutive energy production"/>
  <p:tag name="GENSWF_SLIDE_UID" val="{A6D013DF-7872-45FE-9DD6-5CCD8D63FCA7}:309"/>
</p:tagLst>
</file>

<file path=ppt/tags/tag24.xml><?xml version="1.0" encoding="utf-8"?>
<p:tagLst xmlns:a="http://schemas.openxmlformats.org/drawingml/2006/main" xmlns:r="http://schemas.openxmlformats.org/officeDocument/2006/relationships" xmlns:p="http://schemas.openxmlformats.org/presentationml/2006/main">
  <p:tag name="ISPRING_SLIDE_ID_2" val="{D34D33E7-07A9-4CDF-8757-44D935E5E73A}"/>
  <p:tag name="GENSWF_ADVANCE_TIME" val="33.046"/>
  <p:tag name="ISPRING_CUSTOM_TIMING_USED" val="1"/>
  <p:tag name="ISPRING_SLIDE_INDENT_LEVEL" val="0"/>
  <p:tag name="ISPRING_PRESENTER_ID" val="{C35220BB-F442-40C2-A78F-1695FCB7DAC1}"/>
  <p:tag name="GENSWF_SLIDE_TITLE" val="Global warming"/>
  <p:tag name="GENSWF_SLIDE_UID" val="{092B5816-3D4E-4B05-9722-D2DB242D3C47}:310"/>
</p:tagLst>
</file>

<file path=ppt/tags/tag25.xml><?xml version="1.0" encoding="utf-8"?>
<p:tagLst xmlns:a="http://schemas.openxmlformats.org/drawingml/2006/main" xmlns:r="http://schemas.openxmlformats.org/officeDocument/2006/relationships" xmlns:p="http://schemas.openxmlformats.org/presentationml/2006/main">
  <p:tag name="ISPRING_SLIDE_ID_2" val="{64572D37-F9E5-4498-A7EC-175FC49AD5C5}"/>
  <p:tag name="GENSWF_ADVANCE_TIME" val="41.588"/>
  <p:tag name="ISPRING_CUSTOM_TIMING_USED" val="1"/>
  <p:tag name="ISPRING_SLIDE_INDENT_LEVEL" val="0"/>
  <p:tag name="ISPRING_PRESENTER_ID" val="{C35220BB-F442-40C2-A78F-1695FCB7DAC1}"/>
  <p:tag name="GENSWF_SLIDE_TITLE" val="Global warming"/>
  <p:tag name="GENSWF_SLIDE_UID" val="{D8A28560-223E-4808-B999-47ADDBFB82D9}:311"/>
</p:tagLst>
</file>

<file path=ppt/tags/tag26.xml><?xml version="1.0" encoding="utf-8"?>
<p:tagLst xmlns:a="http://schemas.openxmlformats.org/drawingml/2006/main" xmlns:r="http://schemas.openxmlformats.org/officeDocument/2006/relationships" xmlns:p="http://schemas.openxmlformats.org/presentationml/2006/main">
  <p:tag name="ISPRING_SLIDE_ID_2" val="{C3C0C52A-6FF1-4A52-82B0-FB73157F3961}"/>
  <p:tag name="GENSWF_ADVANCE_TIME" val="19.671"/>
  <p:tag name="ISPRING_CUSTOM_TIMING_USED" val="1"/>
  <p:tag name="ISPRING_SLIDE_INDENT_LEVEL" val="0"/>
  <p:tag name="ISPRING_PRESENTER_ID" val="{C35220BB-F442-40C2-A78F-1695FCB7DAC1}"/>
  <p:tag name="GENSWF_SLIDE_TITLE" val="Harmful investing"/>
  <p:tag name="GENSWF_SLIDE_UID" val="{55983857-8E01-4860-8A22-46D5F41204CB}:312"/>
</p:tagLst>
</file>

<file path=ppt/tags/tag27.xml><?xml version="1.0" encoding="utf-8"?>
<p:tagLst xmlns:a="http://schemas.openxmlformats.org/drawingml/2006/main" xmlns:r="http://schemas.openxmlformats.org/officeDocument/2006/relationships" xmlns:p="http://schemas.openxmlformats.org/presentationml/2006/main">
  <p:tag name="ISPRING_SLIDE_ID_2" val="{E74B2381-7438-46F0-AE5E-1BBB6B8806E9}"/>
  <p:tag name="GENSWF_ADVANCE_TIME" val="17.459"/>
  <p:tag name="ISPRING_CUSTOM_TIMING_USED" val="1"/>
  <p:tag name="ISPRING_SLIDE_INDENT_LEVEL" val="0"/>
  <p:tag name="ISPRING_PRESENTER_ID" val="{C35220BB-F442-40C2-A78F-1695FCB7DAC1}"/>
  <p:tag name="GENSWF_SLIDE_TITLE" val="Heat-island effect"/>
  <p:tag name="GENSWF_SLIDE_UID" val="{EF78B5E3-BEEE-4244-907D-F7AE61FDACE2}:313"/>
</p:tagLst>
</file>

<file path=ppt/tags/tag28.xml><?xml version="1.0" encoding="utf-8"?>
<p:tagLst xmlns:a="http://schemas.openxmlformats.org/drawingml/2006/main" xmlns:r="http://schemas.openxmlformats.org/officeDocument/2006/relationships" xmlns:p="http://schemas.openxmlformats.org/presentationml/2006/main">
  <p:tag name="ISPRING_SLIDE_ID_2" val="{28FCEDE9-4ADB-4B75-8DA7-1793D11B934D}"/>
  <p:tag name="GENSWF_ADVANCE_TIME" val="12.870"/>
  <p:tag name="ISPRING_CUSTOM_TIMING_USED" val="1"/>
  <p:tag name="ISPRING_SLIDE_INDENT_LEVEL" val="0"/>
  <p:tag name="ISPRING_PRESENTER_ID" val="{C35220BB-F442-40C2-A78F-1695FCB7DAC1}"/>
  <p:tag name="GENSWF_SLIDE_TITLE" val="Heat-island effect"/>
  <p:tag name="GENSWF_SLIDE_UID" val="{A7355D85-B4CA-42B9-9FFE-893C1C205695}:3329"/>
</p:tagLst>
</file>

<file path=ppt/tags/tag29.xml><?xml version="1.0" encoding="utf-8"?>
<p:tagLst xmlns:a="http://schemas.openxmlformats.org/drawingml/2006/main" xmlns:r="http://schemas.openxmlformats.org/officeDocument/2006/relationships" xmlns:p="http://schemas.openxmlformats.org/presentationml/2006/main">
  <p:tag name="ISPRING_SLIDE_ID_2" val="{11D1EA5E-F74A-4ED1-885E-FA05F1911AB0}"/>
  <p:tag name="GENSWF_ADVANCE_TIME" val="30.277"/>
  <p:tag name="ISPRING_CUSTOM_TIMING_USED" val="1"/>
  <p:tag name="ISPRING_SLIDE_INDENT_LEVEL" val="0"/>
  <p:tag name="ISPRING_PRESENTER_ID" val="{C35220BB-F442-40C2-A78F-1695FCB7DAC1}"/>
  <p:tag name="GENSWF_SLIDE_TITLE" val="Heat-island effect"/>
  <p:tag name="GENSWF_SLIDE_UID" val="{76A7E328-06D4-4832-8DE2-3BF347DBECC4}:314"/>
</p:tagLst>
</file>

<file path=ppt/tags/tag3.xml><?xml version="1.0" encoding="utf-8"?>
<p:tagLst xmlns:a="http://schemas.openxmlformats.org/drawingml/2006/main" xmlns:r="http://schemas.openxmlformats.org/officeDocument/2006/relationships" xmlns:p="http://schemas.openxmlformats.org/presentationml/2006/main">
  <p:tag name="ISPRING_SLIDE_INDENT_LEVEL" val="0"/>
  <p:tag name="GENSWF_SLIDE_UID" val="{F2C6266D-151A-40BD-9EAC-1F5159B59270}:363"/>
  <p:tag name="ISPRING_SLIDE_ID_2" val="{B4DC4E9E-C8DF-484F-BF5C-91AD8907D689}"/>
  <p:tag name="GENSWF_ADVANCE_TIME" val="3.721"/>
  <p:tag name="ISPRING_CUSTOM_TIMING_USED" val="1"/>
  <p:tag name="ISPRING_PRESENTER_ID" val="{C35220BB-F442-40C2-A78F-1695FCB7DAC1}"/>
  <p:tag name="GENSWF_SLIDE_TITLE" val="Learning Hub at GBRI"/>
</p:tagLst>
</file>

<file path=ppt/tags/tag30.xml><?xml version="1.0" encoding="utf-8"?>
<p:tagLst xmlns:a="http://schemas.openxmlformats.org/drawingml/2006/main" xmlns:r="http://schemas.openxmlformats.org/officeDocument/2006/relationships" xmlns:p="http://schemas.openxmlformats.org/presentationml/2006/main">
  <p:tag name="ISPRING_SLIDE_ID_2" val="{10785C24-390A-4B44-8172-30ED4FA31F5F}"/>
  <p:tag name="GENSWF_ADVANCE_TIME" val="12.723"/>
  <p:tag name="ISPRING_CUSTOM_TIMING_USED" val="1"/>
  <p:tag name="ISPRING_SLIDE_INDENT_LEVEL" val="0"/>
  <p:tag name="ISPRING_PRESENTER_ID" val="{C35220BB-F442-40C2-A78F-1695FCB7DAC1}"/>
  <p:tag name="GENSWF_SLIDE_TITLE" val="Changes triggered by non-renewable energy usage"/>
  <p:tag name="GENSWF_SLIDE_UID" val="{946980E2-CB19-4DA5-9E70-119861439ED2}:315"/>
</p:tagLst>
</file>

<file path=ppt/tags/tag31.xml><?xml version="1.0" encoding="utf-8"?>
<p:tagLst xmlns:a="http://schemas.openxmlformats.org/drawingml/2006/main" xmlns:r="http://schemas.openxmlformats.org/officeDocument/2006/relationships" xmlns:p="http://schemas.openxmlformats.org/presentationml/2006/main">
  <p:tag name="ISPRING_SLIDE_ID_2" val="{4615994A-B34B-4402-9913-EA04D2989CE9}"/>
  <p:tag name="GENSWF_ADVANCE_TIME" val="19.175"/>
  <p:tag name="ISPRING_CUSTOM_TIMING_USED" val="1"/>
  <p:tag name="ISPRING_SLIDE_INDENT_LEVEL" val="0"/>
  <p:tag name="ISPRING_PRESENTER_ID" val="{C35220BB-F442-40C2-A78F-1695FCB7DAC1}"/>
  <p:tag name="GENSWF_SLIDE_TITLE" val="Review of Section 3"/>
  <p:tag name="GENSWF_SLIDE_UID" val="{75A5E5F7-E0DA-4C30-AB8B-5CDC370F9DE3}:317"/>
</p:tagLst>
</file>

<file path=ppt/tags/tag32.xml><?xml version="1.0" encoding="utf-8"?>
<p:tagLst xmlns:a="http://schemas.openxmlformats.org/drawingml/2006/main" xmlns:r="http://schemas.openxmlformats.org/officeDocument/2006/relationships" xmlns:p="http://schemas.openxmlformats.org/presentationml/2006/main">
  <p:tag name="ISPRING_SLIDE_ID_2" val="{BB4FCFC7-2478-4D8E-BC8C-552277FF38E7}"/>
  <p:tag name="GENSWF_ADVANCE_TIME" val="7.622"/>
  <p:tag name="ISPRING_CUSTOM_TIMING_USED" val="1"/>
  <p:tag name="ISPRING_SLIDE_INDENT_LEVEL" val="0"/>
  <p:tag name="ISPRING_PRESENTER_ID" val="{C35220BB-F442-40C2-A78F-1695FCB7DAC1}"/>
  <p:tag name="GENSWF_SLIDE_TITLE" val="Homework"/>
  <p:tag name="GENSWF_SLIDE_UID" val="{053F7926-74C9-4824-80D0-11B2D3E62B03}:3330"/>
</p:tagLst>
</file>

<file path=ppt/tags/tag33.xml><?xml version="1.0" encoding="utf-8"?>
<p:tagLst xmlns:a="http://schemas.openxmlformats.org/drawingml/2006/main" xmlns:r="http://schemas.openxmlformats.org/officeDocument/2006/relationships" xmlns:p="http://schemas.openxmlformats.org/presentationml/2006/main">
  <p:tag name="ISPRING_SLIDE_ID_2" val="{8325EAA6-92B4-48B5-9C8E-857E4C531790}"/>
  <p:tag name="GENSWF_ADVANCE_TIME" val="25.868"/>
  <p:tag name="ISPRING_CUSTOM_TIMING_USED" val="1"/>
  <p:tag name="ISPRING_SLIDE_INDENT_LEVEL" val="0"/>
  <p:tag name="ISPRING_PRESENTER_ID" val="{C35220BB-F442-40C2-A78F-1695FCB7DAC1}"/>
  <p:tag name="GENSWF_SLIDE_TITLE" val="Homework"/>
  <p:tag name="GENSWF_SLIDE_UID" val="{29492B60-4FA1-41A0-A149-13A086E0763E}:3328"/>
</p:tagLst>
</file>

<file path=ppt/tags/tag34.xml><?xml version="1.0" encoding="utf-8"?>
<p:tagLst xmlns:a="http://schemas.openxmlformats.org/drawingml/2006/main" xmlns:r="http://schemas.openxmlformats.org/officeDocument/2006/relationships" xmlns:p="http://schemas.openxmlformats.org/presentationml/2006/main">
  <p:tag name="ISPRING_SLIDE_ID_2" val="{5F2F69CF-04EA-432B-8C7C-E63052AC6C82}"/>
  <p:tag name="GENSWF_ADVANCE_TIME" val="5.228"/>
  <p:tag name="ISPRING_CUSTOM_TIMING_USED" val="1"/>
  <p:tag name="ISPRING_SLIDE_INDENT_LEVEL" val="0"/>
  <p:tag name="ISPRING_PRESENTER_ID" val="{C35220BB-F442-40C2-A78F-1695FCB7DAC1}"/>
  <p:tag name="GENSWF_SLIDE_TITLE" val="Activities"/>
  <p:tag name="GENSWF_SLIDE_UID" val="{90200E7A-C0AA-4706-A511-3D6C9B858F13}:3320"/>
</p:tagLst>
</file>

<file path=ppt/tags/tag35.xml><?xml version="1.0" encoding="utf-8"?>
<p:tagLst xmlns:a="http://schemas.openxmlformats.org/drawingml/2006/main" xmlns:r="http://schemas.openxmlformats.org/officeDocument/2006/relationships" xmlns:p="http://schemas.openxmlformats.org/presentationml/2006/main">
  <p:tag name="ISPRING_SLIDE_ID_2" val="{3004B779-E458-4F98-BC88-E10901677444}"/>
  <p:tag name="GENSWF_ADVANCE_TIME" val="75.491"/>
  <p:tag name="ISPRING_CUSTOM_TIMING_USED" val="1"/>
  <p:tag name="ISPRING_SLIDE_INDENT_LEVEL" val="0"/>
  <p:tag name="ISPRING_PRESENTER_ID" val="{C35220BB-F442-40C2-A78F-1695FCB7DAC1}"/>
  <p:tag name="GENSWF_SLIDE_TITLE" val="Activity 4 and 5"/>
  <p:tag name="GENSWF_SLIDE_UID" val="{52A9F05F-45D9-47B6-A6AA-A2FDEC3F21E1}:3322"/>
</p:tagLst>
</file>

<file path=ppt/tags/tag36.xml><?xml version="1.0" encoding="utf-8"?>
<p:tagLst xmlns:a="http://schemas.openxmlformats.org/drawingml/2006/main" xmlns:r="http://schemas.openxmlformats.org/officeDocument/2006/relationships" xmlns:p="http://schemas.openxmlformats.org/presentationml/2006/main">
  <p:tag name="ISPRING_SLIDE_ID_2" val="{2F264180-4F14-4DFC-8A3D-86885162D034}"/>
  <p:tag name="GENSWF_ADVANCE_TIME" val="5.000"/>
  <p:tag name="ISPRING_CUSTOM_TIMING_USED" val="1"/>
  <p:tag name="ISPRING_SLIDE_INDENT_LEVEL" val="0"/>
  <p:tag name="ISPRING_PRESENTER_ID" val="{C35220BB-F442-40C2-A78F-1695FCB7DAC1}"/>
  <p:tag name="GENSWF_SLIDE_TITLE" val="Thank you"/>
  <p:tag name="GENSWF_SLIDE_UID" val="{7667140B-17EF-4541-A1CF-253E3AB6E9DB}:3325"/>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SLIDE_UID" val="{A0877DC3-E1B4-403D-A0C0-6E9A9FDC13F8}:434"/>
  <p:tag name="ISPRING_PRESENTER_ID" val="{C35220BB-F442-40C2-A78F-1695FCB7DAC1}"/>
  <p:tag name="ISPRING_SLIDE_ID_2" val="{F9C0AA97-9C62-4FD4-B74D-AE562049C24E}"/>
  <p:tag name="GENSWF_ADVANCE_TIME" val="5.483"/>
  <p:tag name="GENSWF_SLIDE_TITLE" val="Home"/>
</p:tagLst>
</file>

<file path=ppt/tags/tag5.xml><?xml version="1.0" encoding="utf-8"?>
<p:tagLst xmlns:a="http://schemas.openxmlformats.org/drawingml/2006/main" xmlns:r="http://schemas.openxmlformats.org/officeDocument/2006/relationships" xmlns:p="http://schemas.openxmlformats.org/presentationml/2006/main">
  <p:tag name="ISPRING_SLIDE_ID_2" val="{FD9D1F30-82FD-46DC-8BCF-8F01B486B0CE}"/>
  <p:tag name="GENSWF_ADVANCE_TIME" val="15.260"/>
  <p:tag name="TIMING" val="|12.541|0.001|0.001|0.001|0.001"/>
  <p:tag name="ISPRING_CUSTOM_TIMING_USED" val="1"/>
  <p:tag name="ISPRING_SLIDE_INDENT_LEVEL" val="0"/>
  <p:tag name="ISPRING_PRESENTER_ID" val="{C35220BB-F442-40C2-A78F-1695FCB7DAC1}"/>
  <p:tag name="GENSWF_SLIDE_TITLE" val="The sections"/>
  <p:tag name="GENSWF_SLIDE_UID" val="{C90C077F-E5E3-4DD9-B3FF-267463D91091}:258"/>
</p:tagLst>
</file>

<file path=ppt/tags/tag6.xml><?xml version="1.0" encoding="utf-8"?>
<p:tagLst xmlns:a="http://schemas.openxmlformats.org/drawingml/2006/main" xmlns:r="http://schemas.openxmlformats.org/officeDocument/2006/relationships" xmlns:p="http://schemas.openxmlformats.org/presentationml/2006/main">
  <p:tag name="ISPRING_SLIDE_ID_2" val="{B2D4A41B-933B-4FC6-8DA2-CA41C1BF2C18}"/>
  <p:tag name="GENSWF_ADVANCE_TIME" val="6.011"/>
  <p:tag name="ISPRING_CUSTOM_TIMING_USED" val="1"/>
  <p:tag name="ISPRING_SLIDE_INDENT_LEVEL" val="0"/>
  <p:tag name="ISPRING_PRESENTER_ID" val="{C35220BB-F442-40C2-A78F-1695FCB7DAC1}"/>
  <p:tag name="GENSWF_SLIDE_TITLE" val="Who is affected ?"/>
  <p:tag name="GENSWF_SLIDE_UID" val="{FF911762-21BF-45DA-BB88-D92E07DC5FE5}:301"/>
</p:tagLst>
</file>

<file path=ppt/tags/tag7.xml><?xml version="1.0" encoding="utf-8"?>
<p:tagLst xmlns:a="http://schemas.openxmlformats.org/drawingml/2006/main" xmlns:r="http://schemas.openxmlformats.org/officeDocument/2006/relationships" xmlns:p="http://schemas.openxmlformats.org/presentationml/2006/main">
  <p:tag name="ISPRING_SLIDE_ID_2" val="{D4BAF58A-6213-4133-AD61-0FF9069F0640}"/>
  <p:tag name="GENSWF_ADVANCE_TIME" val="13.550"/>
  <p:tag name="ISPRING_CUSTOM_TIMING_USED" val="1"/>
  <p:tag name="ISPRING_SLIDE_INDENT_LEVEL" val="0"/>
  <p:tag name="ISPRING_PRESENTER_ID" val="{C35220BB-F442-40C2-A78F-1695FCB7DAC1}"/>
  <p:tag name="GENSWF_SLIDE_TITLE" val="Who is affected by energy production and use?"/>
  <p:tag name="GENSWF_SLIDE_UID" val="{73D23533-CD4F-4526-BEA5-9EDAD85F74BA}:3321"/>
</p:tagLst>
</file>

<file path=ppt/tags/tag8.xml><?xml version="1.0" encoding="utf-8"?>
<p:tagLst xmlns:a="http://schemas.openxmlformats.org/drawingml/2006/main" xmlns:r="http://schemas.openxmlformats.org/officeDocument/2006/relationships" xmlns:p="http://schemas.openxmlformats.org/presentationml/2006/main">
  <p:tag name="ISPRING_SLIDE_ID_2" val="{BAA3FB9C-3DEB-4D1C-9D41-E68136A4D5CE}"/>
  <p:tag name="GENSWF_ADVANCE_TIME" val="18.347"/>
  <p:tag name="ISPRING_CUSTOM_TIMING_USED" val="1"/>
  <p:tag name="ISPRING_SLIDE_INDENT_LEVEL" val="0"/>
  <p:tag name="ISPRING_PRESENTER_ID" val="{C35220BB-F442-40C2-A78F-1695FCB7DAC1}"/>
  <p:tag name="GENSWF_SLIDE_TITLE" val="Life without electricity"/>
  <p:tag name="GENSWF_SLIDE_UID" val="{85D55CAD-21CA-4F68-B957-CA9070502074}:303"/>
</p:tagLst>
</file>

<file path=ppt/tags/tag9.xml><?xml version="1.0" encoding="utf-8"?>
<p:tagLst xmlns:a="http://schemas.openxmlformats.org/drawingml/2006/main" xmlns:r="http://schemas.openxmlformats.org/officeDocument/2006/relationships" xmlns:p="http://schemas.openxmlformats.org/presentationml/2006/main">
  <p:tag name="ISPRING_SLIDE_ID_2" val="{D27E22EC-8D1F-4DF3-9592-B7CD6537C565}"/>
  <p:tag name="GENSWF_ADVANCE_TIME" val="34.754"/>
  <p:tag name="TIMING" val="|0.001|0.5|0.5|0.5|0.5|0.5"/>
  <p:tag name="ISPRING_CUSTOM_TIMING_USED" val="1"/>
  <p:tag name="ISPRING_SLIDE_INDENT_LEVEL" val="0"/>
  <p:tag name="ISPRING_PRESENTER_ID" val="{C35220BB-F442-40C2-A78F-1695FCB7DAC1}"/>
  <p:tag name="GENSWF_SLIDE_TITLE" val="What would change without electricity?"/>
  <p:tag name="GENSWF_SLIDE_UID" val="{FA4EF8CA-DBCD-4644-B603-9AC112805FFF}:3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5246</TotalTime>
  <Words>3464</Words>
  <Application>Microsoft Macintosh PowerPoint</Application>
  <PresentationFormat>Custom</PresentationFormat>
  <Paragraphs>259</Paragraphs>
  <Slides>35</Slides>
  <Notes>35</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35</vt:i4>
      </vt:variant>
    </vt:vector>
  </HeadingPairs>
  <TitlesOfParts>
    <vt:vector size="47" baseType="lpstr">
      <vt:lpstr>Arial</vt:lpstr>
      <vt:lpstr>Arimo Bold</vt:lpstr>
      <vt:lpstr>Avenir LT 55 Roman</vt:lpstr>
      <vt:lpstr>Calibri</vt:lpstr>
      <vt:lpstr>Calibri Light</vt:lpstr>
      <vt:lpstr>Fredoka One</vt:lpstr>
      <vt:lpstr>Playlist</vt:lpstr>
      <vt:lpstr>Quicksand</vt:lpstr>
      <vt:lpstr>Quicksand Bold</vt:lpstr>
      <vt:lpstr>SF UI Text</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003 Energy Education Presentation - Section 3- OD</dc:title>
  <dc:creator>Jeslin HP</dc:creator>
  <cp:lastModifiedBy>Rachel Sholly</cp:lastModifiedBy>
  <cp:revision>79</cp:revision>
  <dcterms:created xsi:type="dcterms:W3CDTF">2006-08-16T00:00:00Z</dcterms:created>
  <dcterms:modified xsi:type="dcterms:W3CDTF">2024-11-13T16:35:30Z</dcterms:modified>
  <dc:identifier>DAEnd2gyJR8</dc:identifier>
</cp:coreProperties>
</file>